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handoutMasterIdLst>
    <p:handoutMasterId r:id="rId50"/>
  </p:handoutMasterIdLst>
  <p:sldIdLst>
    <p:sldId id="723" r:id="rId2"/>
    <p:sldId id="725" r:id="rId3"/>
    <p:sldId id="726" r:id="rId4"/>
    <p:sldId id="727" r:id="rId5"/>
    <p:sldId id="728" r:id="rId6"/>
    <p:sldId id="729" r:id="rId7"/>
    <p:sldId id="730" r:id="rId8"/>
    <p:sldId id="731" r:id="rId9"/>
    <p:sldId id="732" r:id="rId10"/>
    <p:sldId id="733" r:id="rId11"/>
    <p:sldId id="734" r:id="rId12"/>
    <p:sldId id="735" r:id="rId13"/>
    <p:sldId id="736" r:id="rId14"/>
    <p:sldId id="737" r:id="rId15"/>
    <p:sldId id="738" r:id="rId16"/>
    <p:sldId id="739" r:id="rId17"/>
    <p:sldId id="740" r:id="rId18"/>
    <p:sldId id="741" r:id="rId19"/>
    <p:sldId id="742" r:id="rId20"/>
    <p:sldId id="743" r:id="rId21"/>
    <p:sldId id="744" r:id="rId22"/>
    <p:sldId id="745" r:id="rId23"/>
    <p:sldId id="746" r:id="rId24"/>
    <p:sldId id="747" r:id="rId25"/>
    <p:sldId id="748" r:id="rId26"/>
    <p:sldId id="749" r:id="rId27"/>
    <p:sldId id="750" r:id="rId28"/>
    <p:sldId id="751" r:id="rId29"/>
    <p:sldId id="752" r:id="rId30"/>
    <p:sldId id="753" r:id="rId31"/>
    <p:sldId id="754" r:id="rId32"/>
    <p:sldId id="755" r:id="rId33"/>
    <p:sldId id="756" r:id="rId34"/>
    <p:sldId id="757" r:id="rId35"/>
    <p:sldId id="758" r:id="rId36"/>
    <p:sldId id="759" r:id="rId37"/>
    <p:sldId id="760" r:id="rId38"/>
    <p:sldId id="761" r:id="rId39"/>
    <p:sldId id="762" r:id="rId40"/>
    <p:sldId id="763" r:id="rId41"/>
    <p:sldId id="764" r:id="rId42"/>
    <p:sldId id="765" r:id="rId43"/>
    <p:sldId id="766" r:id="rId44"/>
    <p:sldId id="767" r:id="rId45"/>
    <p:sldId id="768" r:id="rId46"/>
    <p:sldId id="769" r:id="rId47"/>
    <p:sldId id="770" r:id="rId48"/>
  </p:sldIdLst>
  <p:sldSz cx="12192000" cy="6858000"/>
  <p:notesSz cx="6858000" cy="9144000"/>
  <p:custDataLst>
    <p:tags r:id="rId51"/>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qqqq" initials="" lastIdx="1" clrIdx="0"/>
  <p:cmAuthor id="2" name="邹庆" initials="" lastIdx="7" clrIdx="0"/>
  <p:cmAuthor id="3" name="宪平 孟" initials="" lastIdx="1" clrIdx="2"/>
  <p:cmAuthor id="4" name="Administrator" initials="" lastIdx="1" clrIdx="0"/>
  <p:cmAuthor id="5" name="MSoffice" initials="" lastIdx="1" clrIdx="2"/>
  <p:cmAuthor id="6" name="李 晶" initials="" lastIdx="1" clrIdx="4"/>
  <p:cmAuthor id="7" name="123" initials="" lastIdx="1" clrIdx="2"/>
  <p:cmAuthor id="8" name="李欣" initials="" lastIdx="3" clrIdx="0"/>
  <p:cmAuthor id="9" name="licea" initials="" lastIdx="1" clrIdx="0"/>
  <p:cmAuthor id="10" name="Author" initials="" lastIdx="0" clrIdx="1"/>
  <p:cmAuthor id="11" name="Office" initials="" lastIdx="0" clrIdx="0"/>
  <p:cmAuthor id="12" name="Sheng, Stanley CN ." initials="" lastIdx="1" clrIdx="0"/>
  <p:cmAuthor id="13" name="莹莹 刘" initials="" lastIdx="1" clrIdx="0"/>
  <p:cmAuthor id="14" name="hyh" initials="" lastIdx="7" clrIdx="13"/>
  <p:cmAuthor id="15" name="李 刚" initials="" lastIdx="1" clrIdx="14"/>
  <p:cmAuthor id="16" name="李奉" initials="" lastIdx="1" clrIdx="15"/>
  <p:cmAuthor id="17" name="李 彤彤" initials="" lastIdx="1" clrIdx="16"/>
  <p:cmAuthor id="18" name="Katherine Zimoulis" initials="" lastIdx="2" clrIdx="0"/>
  <p:cmAuthor id="19" name="盛纵运营小组"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4A1"/>
    <a:srgbClr val="88DA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autoAdjust="0"/>
  </p:normalViewPr>
  <p:slideViewPr>
    <p:cSldViewPr snapToGrid="0" showGuides="1">
      <p:cViewPr>
        <p:scale>
          <a:sx n="75" d="100"/>
          <a:sy n="75" d="100"/>
        </p:scale>
        <p:origin x="1095" y="702"/>
      </p:cViewPr>
      <p:guideLst>
        <p:guide orient="horz" pos="2160"/>
        <p:guide pos="2880"/>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2022/11/29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2022/11/29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vl1pPr>
          </a:lstStyle>
          <a:p>
            <a:r>
              <a:rPr lang="zh-CN" altLang="en-US" noProof="1"/>
              <a:t>更多方案请添加社长微信：</a:t>
            </a:r>
            <a:r>
              <a:rPr lang="en-US" altLang="zh-CN" noProof="1"/>
              <a:t>fanganshe18</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p>
        </p:txBody>
      </p:sp>
      <p:sp>
        <p:nvSpPr>
          <p:cNvPr id="4" name="日期占位符 3"/>
          <p:cNvSpPr>
            <a:spLocks noGrp="1"/>
          </p:cNvSpPr>
          <p:nvPr>
            <p:ph type="dt" sz="half" idx="10"/>
          </p:nvPr>
        </p:nvSpPr>
        <p:spPr/>
        <p:txBody>
          <a:bodyPr/>
          <a:lstStyle>
            <a:lvl1pPr>
              <a:defRPr/>
            </a:lvl1pPr>
          </a:lstStyle>
          <a:p>
            <a:fld id="{D997B5FA-0921-464F-AAE1-844C04324D75}" type="datetimeFigureOut">
              <a:rPr lang="zh-CN" altLang="en-US"/>
              <a:t>2022/11/29</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0B97DA34-30E7-476B-A72F-5EE756DC144D}"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fld id="{D997B5FA-0921-464F-AAE1-844C04324D75}" type="datetimeFigureOut">
              <a:rPr lang="zh-CN" altLang="en-US"/>
              <a:t>2022/11/29</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6D2DBDA-E0F5-4947-BB84-E5CFE7FFE2DA}" type="slidenum">
              <a:rPr lang="zh-CN" altLang="en-US"/>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1850" y="1709738"/>
            <a:ext cx="10515600" cy="2852737"/>
          </a:xfrm>
        </p:spPr>
        <p:txBody>
          <a:bodyPr anchor="b"/>
          <a:lstStyle>
            <a:lvl1pPr>
              <a:defRPr sz="6000"/>
            </a:lvl1pPr>
          </a:lstStyle>
          <a:p>
            <a:r>
              <a:rPr lang="zh-CN" altLang="en-US" noProof="1"/>
              <a:t>更多方案请添加社长微信：</a:t>
            </a:r>
            <a:r>
              <a:rPr lang="en-US" altLang="zh-CN" noProof="1"/>
              <a:t>fanganshe18</a:t>
            </a:r>
            <a:endParaRPr lang="zh-CN" altLang="en-US"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a:t>单击此处编辑母版文本样式</a:t>
            </a:r>
          </a:p>
        </p:txBody>
      </p:sp>
      <p:sp>
        <p:nvSpPr>
          <p:cNvPr id="4" name="日期占位符 3"/>
          <p:cNvSpPr>
            <a:spLocks noGrp="1"/>
          </p:cNvSpPr>
          <p:nvPr>
            <p:ph type="dt" sz="half" idx="10"/>
          </p:nvPr>
        </p:nvSpPr>
        <p:spPr/>
        <p:txBody>
          <a:bodyPr/>
          <a:lstStyle>
            <a:lvl1pPr>
              <a:defRPr/>
            </a:lvl1pPr>
          </a:lstStyle>
          <a:p>
            <a:fld id="{D997B5FA-0921-464F-AAE1-844C04324D75}" type="datetimeFigureOut">
              <a:rPr lang="zh-CN" altLang="en-US"/>
              <a:t>2022/11/29</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6D29AD0D-CF91-4B59-926C-3A479993D4E3}"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3"/>
          <p:cNvSpPr>
            <a:spLocks noGrp="1"/>
          </p:cNvSpPr>
          <p:nvPr>
            <p:ph type="dt" sz="half" idx="10"/>
          </p:nvPr>
        </p:nvSpPr>
        <p:spPr/>
        <p:txBody>
          <a:bodyPr/>
          <a:lstStyle>
            <a:lvl1pPr>
              <a:defRPr/>
            </a:lvl1pPr>
          </a:lstStyle>
          <a:p>
            <a:fld id="{D997B5FA-0921-464F-AAE1-844C04324D75}" type="datetimeFigureOut">
              <a:rPr lang="zh-CN" altLang="en-US"/>
              <a:t>2022/11/29</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7A5F94FF-C28E-4357-BE61-40CAAE400A2C}" type="slidenum">
              <a:rPr lang="zh-CN" altLang="en-US"/>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p:cNvSpPr>
            <a:spLocks noGrp="1"/>
          </p:cNvSpPr>
          <p:nvPr>
            <p:ph type="dt" sz="half" idx="10"/>
          </p:nvPr>
        </p:nvSpPr>
        <p:spPr/>
        <p:txBody>
          <a:bodyPr/>
          <a:lstStyle>
            <a:lvl1pPr>
              <a:defRPr/>
            </a:lvl1pPr>
          </a:lstStyle>
          <a:p>
            <a:fld id="{D997B5FA-0921-464F-AAE1-844C04324D75}" type="datetimeFigureOut">
              <a:rPr lang="zh-CN" altLang="en-US"/>
              <a:t>2022/11/29</a:t>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F39741AF-6C3B-45BA-A056-F61AAEF07186}"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3"/>
          <p:cNvSpPr>
            <a:spLocks noGrp="1"/>
          </p:cNvSpPr>
          <p:nvPr>
            <p:ph type="dt" sz="half" idx="10"/>
          </p:nvPr>
        </p:nvSpPr>
        <p:spPr/>
        <p:txBody>
          <a:bodyPr/>
          <a:lstStyle>
            <a:lvl1pPr>
              <a:defRPr/>
            </a:lvl1pPr>
          </a:lstStyle>
          <a:p>
            <a:fld id="{D997B5FA-0921-464F-AAE1-844C04324D75}" type="datetimeFigureOut">
              <a:rPr lang="zh-CN" altLang="en-US"/>
              <a:t>2022/11/29</a:t>
            </a:fld>
            <a:endParaRPr lang="zh-CN" altLang="en-US"/>
          </a:p>
        </p:txBody>
      </p:sp>
      <p:sp>
        <p:nvSpPr>
          <p:cNvPr id="4" name="页脚占位符 4"/>
          <p:cNvSpPr>
            <a:spLocks noGrp="1"/>
          </p:cNvSpPr>
          <p:nvPr>
            <p:ph type="ftr" sz="quarter" idx="11"/>
          </p:nvPr>
        </p:nvSpPr>
        <p:spPr/>
        <p:txBody>
          <a:bodyPr/>
          <a:lstStyle>
            <a:lvl1pPr>
              <a:defRPr/>
            </a:lvl1pPr>
          </a:lstStyle>
          <a:p>
            <a:endParaRPr lang="zh-CN" altLang="en-US"/>
          </a:p>
        </p:txBody>
      </p:sp>
      <p:sp>
        <p:nvSpPr>
          <p:cNvPr id="5" name="灯片编号占位符 5"/>
          <p:cNvSpPr>
            <a:spLocks noGrp="1"/>
          </p:cNvSpPr>
          <p:nvPr>
            <p:ph type="sldNum" sz="quarter" idx="12"/>
          </p:nvPr>
        </p:nvSpPr>
        <p:spPr/>
        <p:txBody>
          <a:bodyPr/>
          <a:lstStyle>
            <a:lvl1pPr>
              <a:defRPr/>
            </a:lvl1pPr>
          </a:lstStyle>
          <a:p>
            <a:fld id="{7ECF355C-021D-46AE-B82A-01ED270BB537}" type="slidenum">
              <a:rPr lang="zh-CN" altLang="en-US"/>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D997B5FA-0921-464F-AAE1-844C04324D75}" type="datetimeFigureOut">
              <a:rPr lang="zh-CN" altLang="en-US"/>
              <a:t>2022/11/29</a:t>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88959ED2-C41E-4CFF-B627-E5CACBA53E92}" type="slidenum">
              <a:rPr lang="zh-CN" altLang="en-US"/>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
        <p:nvSpPr>
          <p:cNvPr id="5" name="日期占位符 3"/>
          <p:cNvSpPr>
            <a:spLocks noGrp="1"/>
          </p:cNvSpPr>
          <p:nvPr>
            <p:ph type="dt" sz="half" idx="10"/>
          </p:nvPr>
        </p:nvSpPr>
        <p:spPr/>
        <p:txBody>
          <a:bodyPr/>
          <a:lstStyle>
            <a:lvl1pPr>
              <a:defRPr/>
            </a:lvl1pPr>
          </a:lstStyle>
          <a:p>
            <a:fld id="{D997B5FA-0921-464F-AAE1-844C04324D75}" type="datetimeFigureOut">
              <a:rPr lang="zh-CN" altLang="en-US"/>
              <a:t>2022/11/29</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DBC32037-D60A-46C0-8B3C-E1F1C6D7372D}" type="slidenum">
              <a:rPr lang="zh-CN" altLang="en-US"/>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p>
        </p:txBody>
      </p:sp>
      <p:sp>
        <p:nvSpPr>
          <p:cNvPr id="5" name="日期占位符 3"/>
          <p:cNvSpPr>
            <a:spLocks noGrp="1"/>
          </p:cNvSpPr>
          <p:nvPr>
            <p:ph type="dt" sz="half" idx="10"/>
          </p:nvPr>
        </p:nvSpPr>
        <p:spPr/>
        <p:txBody>
          <a:bodyPr/>
          <a:lstStyle>
            <a:lvl1pPr>
              <a:defRPr/>
            </a:lvl1pPr>
          </a:lstStyle>
          <a:p>
            <a:fld id="{D997B5FA-0921-464F-AAE1-844C04324D75}" type="datetimeFigureOut">
              <a:rPr lang="zh-CN" altLang="en-US"/>
              <a:t>2022/11/29</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3EED62AC-D4F8-4D02-9F14-9091103BF8A8}" type="slidenum">
              <a:rPr lang="zh-CN" altLang="en-US"/>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fld id="{D997B5FA-0921-464F-AAE1-844C04324D75}" type="datetimeFigureOut">
              <a:rPr lang="zh-CN" altLang="en-US"/>
              <a:t>2022/11/29</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DBAE58E9-A3DB-479D-9F82-A2B0CD159E9E}" type="slidenum">
              <a:rPr lang="zh-CN" altLang="en-US"/>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fld id="{D997B5FA-0921-464F-AAE1-844C04324D75}" type="datetimeFigureOut">
              <a:rPr lang="zh-CN" altLang="en-US"/>
              <a:t>2022/11/29</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147967B-B728-40C3-9220-A4E7FE0E8BEF}" type="slidenum">
              <a:rPr lang="zh-CN" altLang="en-US"/>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zh-CN" altLang="en-US" noProof="1"/>
              <a:t>更多方案请添加社长微信：</a:t>
            </a:r>
            <a:r>
              <a:rPr lang="en-US" altLang="zh-CN" noProof="1"/>
              <a:t>fanganshe18</a:t>
            </a:r>
            <a:endParaRPr lang="zh-CN" altLang="en-US" noProof="1"/>
          </a:p>
        </p:txBody>
      </p:sp>
      <p:sp>
        <p:nvSpPr>
          <p:cNvPr id="3" name="文本占位符 2"/>
          <p:cNvSpPr>
            <a:spLocks noGrp="1"/>
          </p:cNvSpPr>
          <p:nvPr>
            <p:ph type="body"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p:cNvSpPr>
            <a:spLocks noGrp="1"/>
          </p:cNvSpPr>
          <p:nvPr>
            <p:ph type="dt" sz="half" idx="10"/>
          </p:nvPr>
        </p:nvSpPr>
        <p:spPr/>
        <p:txBody>
          <a:bodyPr/>
          <a:lstStyle>
            <a:lvl1pPr>
              <a:defRPr/>
            </a:lvl1pPr>
          </a:lstStyle>
          <a:p>
            <a:fld id="{D997B5FA-0921-464F-AAE1-844C04324D75}" type="datetimeFigureOut">
              <a:rPr lang="zh-CN" altLang="en-US"/>
              <a:t>2022/11/29</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05CDC758-41A0-4090-A56A-7455578FEF62}"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noChangeArrowheads="1"/>
          </p:cNvSpPr>
          <p:nvPr>
            <p:ph type="body" idx="9"/>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defRPr sz="1200" noProof="1" smtClean="0">
                <a:solidFill>
                  <a:schemeClr val="tx1">
                    <a:tint val="75000"/>
                  </a:schemeClr>
                </a:solidFill>
                <a:latin typeface="+mn-lt"/>
                <a:ea typeface="微软雅黑" panose="020B0503020204020204" pitchFamily="34" charset="-122"/>
              </a:defRPr>
            </a:lvl1pPr>
          </a:lstStyle>
          <a:p>
            <a:fld id="{D997B5FA-0921-464F-AAE1-844C04324D75}" type="datetimeFigureOut">
              <a:rPr lang="zh-CN" altLang="en-US"/>
              <a:t>2022/11/29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defRPr sz="1200" noProof="1">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fld id="{D5B0920E-C90B-451C-A96D-01ADA73F29D5}" type="slidenum">
              <a:rPr lang="zh-CN" altLang="en-US"/>
              <a:t>‹#›</a:t>
            </a:fld>
            <a:endParaRPr lang="zh-CN" altLang="en-US"/>
          </a:p>
        </p:txBody>
      </p:sp>
      <p:sp>
        <p:nvSpPr>
          <p:cNvPr id="1031" name="标题占位符 1"/>
          <p:cNvSpPr>
            <a:spLocks noGrp="1" noChangeArrowheads="1"/>
          </p:cNvSpPr>
          <p:nvPr userDrawn="1">
            <p:custDataLst>
              <p:tags r:id="rId14"/>
            </p:custDataLst>
          </p:nvPr>
        </p:nvSpPr>
        <p:spPr bwMode="auto">
          <a:xfrm>
            <a:off x="608013" y="608013"/>
            <a:ext cx="10969625"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r>
              <a:rPr lang="zh-CN" altLang="en-US"/>
              <a:t>单击此处编辑母版标题样式</a:t>
            </a:r>
          </a:p>
        </p:txBody>
      </p:sp>
      <p:sp>
        <p:nvSpPr>
          <p:cNvPr id="1032" name="文本占位符 2"/>
          <p:cNvSpPr>
            <a:spLocks noGrp="1" noChangeArrowheads="1"/>
          </p:cNvSpPr>
          <p:nvPr userDrawn="1">
            <p:custDataLst>
              <p:tags r:id="rId15"/>
            </p:custDataLst>
          </p:nvPr>
        </p:nvSpPr>
        <p:spPr bwMode="auto">
          <a:xfrm>
            <a:off x="608013" y="1490663"/>
            <a:ext cx="10969625" cy="475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a:defRPr>
                <a:solidFill>
                  <a:schemeClr val="tx1"/>
                </a:solidFill>
                <a:latin typeface="Calibri" panose="020F0502020204030204" pitchFamily="34" charset="0"/>
                <a:ea typeface="微软雅黑" panose="020B0503020204020204" pitchFamily="34" charset="-122"/>
              </a:defRPr>
            </a:lvl1pPr>
            <a:lvl2pPr>
              <a:defRPr>
                <a:solidFill>
                  <a:schemeClr val="tx1"/>
                </a:solidFill>
                <a:latin typeface="Calibri" panose="020F0502020204030204" pitchFamily="34" charset="0"/>
                <a:ea typeface="微软雅黑" panose="020B0503020204020204" pitchFamily="34" charset="-122"/>
              </a:defRPr>
            </a:lvl2pPr>
            <a:lvl3pPr>
              <a:defRPr>
                <a:solidFill>
                  <a:schemeClr val="tx1"/>
                </a:solidFill>
                <a:latin typeface="Calibri" panose="020F0502020204030204" pitchFamily="34" charset="0"/>
                <a:ea typeface="微软雅黑" panose="020B0503020204020204" pitchFamily="34" charset="-122"/>
              </a:defRPr>
            </a:lvl3pPr>
            <a:lvl4pPr>
              <a:defRPr>
                <a:solidFill>
                  <a:schemeClr val="tx1"/>
                </a:solidFill>
                <a:latin typeface="Calibri" panose="020F0502020204030204" pitchFamily="34" charset="0"/>
                <a:ea typeface="微软雅黑" panose="020B0503020204020204" pitchFamily="34" charset="-122"/>
              </a:defRPr>
            </a:lvl4pPr>
            <a:lvl5pPr>
              <a:defRPr>
                <a:solidFill>
                  <a:schemeClr val="tx1"/>
                </a:solidFill>
                <a:latin typeface="Calibri" panose="020F0502020204030204" pitchFamily="34" charset="0"/>
                <a:ea typeface="微软雅黑" panose="020B0503020204020204" pitchFamily="34" charset="-122"/>
              </a:defRPr>
            </a:lvl5pPr>
            <a:lvl6pPr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userDrawn="1">
            <p:custDataLst>
              <p:tags r:id="rId16"/>
            </p:custDataLst>
          </p:nvPr>
        </p:nvSpPr>
        <p:spPr>
          <a:xfrm>
            <a:off x="612775" y="6315075"/>
            <a:ext cx="2698750" cy="315913"/>
          </a:xfrm>
          <a:prstGeom prst="rect">
            <a:avLst/>
          </a:prstGeom>
        </p:spPr>
        <p:txBody>
          <a:bodyPr anchor="ctr">
            <a:normAutofit/>
          </a:bodyPr>
          <a:lstStyle>
            <a:lvl1pPr algn="l">
              <a:defRPr sz="1000" baseline="0">
                <a:solidFill>
                  <a:schemeClr val="tx1">
                    <a:tint val="75000"/>
                  </a:schemeClr>
                </a:solidFill>
              </a:defRPr>
            </a:lvl1pPr>
          </a:lstStyle>
          <a:p>
            <a:fld id="{760FBDFE-C587-4B4C-A407-44438C67B59E}" type="datetimeFigureOut">
              <a:rPr lang="zh-CN" altLang="en-US" noProof="1" smtClean="0">
                <a:latin typeface="Calibri" panose="020F0502020204030204" pitchFamily="34" charset="0"/>
                <a:ea typeface="微软雅黑" panose="020B0503020204020204" pitchFamily="34" charset="-122"/>
              </a:rPr>
              <a:t>2022/11/29</a:t>
            </a:fld>
            <a:endParaRPr lang="zh-CN" altLang="en-US" noProof="1"/>
          </a:p>
        </p:txBody>
      </p:sp>
      <p:sp>
        <p:nvSpPr>
          <p:cNvPr id="9" name="灯片编号占位符 5"/>
          <p:cNvSpPr>
            <a:spLocks noGrp="1"/>
          </p:cNvSpPr>
          <p:nvPr userDrawn="1">
            <p:custDataLst>
              <p:tags r:id="rId17"/>
            </p:custDataLst>
          </p:nvPr>
        </p:nvSpPr>
        <p:spPr>
          <a:xfrm>
            <a:off x="8877300" y="6315075"/>
            <a:ext cx="2700338" cy="315913"/>
          </a:xfrm>
          <a:prstGeom prst="rect">
            <a:avLst/>
          </a:prstGeom>
        </p:spPr>
        <p:txBody>
          <a:bodyPr anchor="ctr">
            <a:normAutofit/>
          </a:bodyPr>
          <a:lstStyle/>
          <a:p>
            <a:pPr algn="r"/>
            <a:fld id="{CB3479DA-AD26-4316-8BB7-F2B364C02FCB}" type="slidenum">
              <a:rPr lang="zh-CN" altLang="en-US" sz="1000">
                <a:solidFill>
                  <a:srgbClr val="898989"/>
                </a:solidFill>
              </a:rPr>
              <a:t>‹#›</a:t>
            </a:fld>
            <a:endParaRPr lang="zh-CN" altLang="en-US" sz="1000">
              <a:solidFill>
                <a:srgbClr val="898989"/>
              </a:solidFill>
            </a:endParaRPr>
          </a:p>
        </p:txBody>
      </p:sp>
      <p:sp>
        <p:nvSpPr>
          <p:cNvPr id="285" name="矩形 284"/>
          <p:cNvSpPr/>
          <p:nvPr userDrawn="1"/>
        </p:nvSpPr>
        <p:spPr>
          <a:xfrm>
            <a:off x="0" y="0"/>
            <a:ext cx="12403138" cy="3840163"/>
          </a:xfrm>
          <a:prstGeom prst="rect">
            <a:avLst/>
          </a:prstGeom>
          <a:solidFill>
            <a:srgbClr val="56A7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思源黑体 CN Normal" panose="020B0400000000000000" charset="-122"/>
              <a:ea typeface="微软雅黑" panose="020B0503020204020204" pitchFamily="34" charset="-122"/>
              <a:cs typeface="思源黑体 CN Normal" panose="020B0400000000000000" charset="-122"/>
            </a:endParaRPr>
          </a:p>
        </p:txBody>
      </p:sp>
      <p:sp>
        <p:nvSpPr>
          <p:cNvPr id="286" name="矩形 285"/>
          <p:cNvSpPr/>
          <p:nvPr userDrawn="1"/>
        </p:nvSpPr>
        <p:spPr>
          <a:xfrm>
            <a:off x="8031163" y="0"/>
            <a:ext cx="4160837" cy="3840163"/>
          </a:xfrm>
          <a:prstGeom prst="rect">
            <a:avLst/>
          </a:prstGeom>
          <a:solidFill>
            <a:srgbClr val="0169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思源黑体 CN Normal" panose="020B0400000000000000" charset="-122"/>
              <a:ea typeface="微软雅黑" panose="020B0503020204020204" pitchFamily="34" charset="-122"/>
              <a:cs typeface="思源黑体 CN Normal" panose="020B0400000000000000" charset="-122"/>
            </a:endParaRPr>
          </a:p>
        </p:txBody>
      </p:sp>
      <p:sp>
        <p:nvSpPr>
          <p:cNvPr id="287" name="矩形 286"/>
          <p:cNvSpPr/>
          <p:nvPr userDrawn="1"/>
        </p:nvSpPr>
        <p:spPr>
          <a:xfrm>
            <a:off x="4371975" y="3840163"/>
            <a:ext cx="7820025" cy="3017837"/>
          </a:xfrm>
          <a:prstGeom prst="rect">
            <a:avLst/>
          </a:prstGeom>
          <a:solidFill>
            <a:srgbClr val="56A7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思源黑体 CN Normal" panose="020B0400000000000000" charset="-122"/>
              <a:ea typeface="微软雅黑" panose="020B0503020204020204" pitchFamily="34" charset="-122"/>
              <a:cs typeface="思源黑体 CN Normal" panose="020B0400000000000000" charset="-122"/>
            </a:endParaRPr>
          </a:p>
        </p:txBody>
      </p:sp>
      <p:sp>
        <p:nvSpPr>
          <p:cNvPr id="319" name="矩形 318"/>
          <p:cNvSpPr/>
          <p:nvPr userDrawn="1"/>
        </p:nvSpPr>
        <p:spPr>
          <a:xfrm>
            <a:off x="-19050" y="2773363"/>
            <a:ext cx="4391025" cy="4084637"/>
          </a:xfrm>
          <a:prstGeom prst="rect">
            <a:avLst/>
          </a:prstGeom>
          <a:solidFill>
            <a:srgbClr val="0169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思源黑体 CN Normal" panose="020B0400000000000000" charset="-122"/>
              <a:ea typeface="微软雅黑" panose="020B0503020204020204" pitchFamily="34" charset="-122"/>
              <a:cs typeface="思源黑体 CN Normal" panose="020B0400000000000000" charset="-122"/>
            </a:endParaRPr>
          </a:p>
        </p:txBody>
      </p:sp>
      <p:sp>
        <p:nvSpPr>
          <p:cNvPr id="30" name="矩形 29"/>
          <p:cNvSpPr/>
          <p:nvPr userDrawn="1"/>
        </p:nvSpPr>
        <p:spPr>
          <a:xfrm>
            <a:off x="4065588" y="258763"/>
            <a:ext cx="7820025" cy="397033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思源黑体 CN Normal" panose="020B0400000000000000" charset="-122"/>
              <a:ea typeface="微软雅黑" panose="020B0503020204020204" pitchFamily="34" charset="-122"/>
              <a:cs typeface="思源黑体 CN Normal" panose="020B0400000000000000" charset="-122"/>
            </a:endParaRPr>
          </a:p>
        </p:txBody>
      </p:sp>
      <p:sp>
        <p:nvSpPr>
          <p:cNvPr id="31" name="矩形 30"/>
          <p:cNvSpPr/>
          <p:nvPr userDrawn="1"/>
        </p:nvSpPr>
        <p:spPr>
          <a:xfrm>
            <a:off x="306388" y="2628900"/>
            <a:ext cx="7820025" cy="397033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思源黑体 CN Normal" panose="020B0400000000000000" charset="-122"/>
              <a:ea typeface="微软雅黑" panose="020B0503020204020204" pitchFamily="34" charset="-122"/>
              <a:cs typeface="思源黑体 CN Normal" panose="020B0400000000000000" charset="-122"/>
            </a:endParaRPr>
          </a:p>
        </p:txBody>
      </p:sp>
      <p:grpSp>
        <p:nvGrpSpPr>
          <p:cNvPr id="1041" name="组合 26"/>
          <p:cNvGrpSpPr/>
          <p:nvPr userDrawn="1"/>
        </p:nvGrpSpPr>
        <p:grpSpPr bwMode="auto">
          <a:xfrm>
            <a:off x="533400" y="549275"/>
            <a:ext cx="11125200" cy="5759450"/>
            <a:chOff x="550863" y="549275"/>
            <a:chExt cx="11125200" cy="5759450"/>
          </a:xfrm>
        </p:grpSpPr>
        <p:sp>
          <p:nvSpPr>
            <p:cNvPr id="28" name="矩形 27"/>
            <p:cNvSpPr/>
            <p:nvPr/>
          </p:nvSpPr>
          <p:spPr>
            <a:xfrm>
              <a:off x="550863" y="549275"/>
              <a:ext cx="11125200" cy="575945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思源黑体 CN Normal" panose="020B0400000000000000" charset="-122"/>
                <a:ea typeface="微软雅黑" panose="020B0503020204020204" pitchFamily="34" charset="-122"/>
                <a:cs typeface="思源黑体 CN Normal" panose="020B0400000000000000" charset="-122"/>
              </a:endParaRPr>
            </a:p>
          </p:txBody>
        </p:sp>
        <p:sp>
          <p:nvSpPr>
            <p:cNvPr id="29" name="矩形 28"/>
            <p:cNvSpPr/>
            <p:nvPr/>
          </p:nvSpPr>
          <p:spPr>
            <a:xfrm>
              <a:off x="763588" y="738188"/>
              <a:ext cx="10699750" cy="5381625"/>
            </a:xfrm>
            <a:prstGeom prst="rect">
              <a:avLst/>
            </a:prstGeom>
            <a:solidFill>
              <a:srgbClr val="FFFF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latin typeface="思源黑体 CN Normal" panose="020B0400000000000000" charset="-122"/>
                <a:ea typeface="微软雅黑" panose="020B0503020204020204" pitchFamily="34" charset="-122"/>
                <a:cs typeface="思源黑体 CN Normal" panose="020B0400000000000000" charset="-122"/>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fontAlgn="base">
        <a:lnSpc>
          <a:spcPct val="90000"/>
        </a:lnSpc>
        <a:spcBef>
          <a:spcPct val="0"/>
        </a:spcBef>
        <a:spcAft>
          <a:spcPct val="0"/>
        </a:spcAft>
        <a:defRPr sz="4400" kern="1200">
          <a:solidFill>
            <a:schemeClr val="tx1"/>
          </a:solidFill>
          <a:latin typeface="+mj-lt"/>
          <a:ea typeface="微软雅黑" panose="020B0503020204020204" pitchFamily="34" charset="-122"/>
          <a:cs typeface="+mj-cs"/>
        </a:defRPr>
      </a:lvl1pPr>
      <a:lvl2pPr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2pPr>
      <a:lvl3pPr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3pPr>
      <a:lvl4pPr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4pPr>
      <a:lvl5pPr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微软雅黑" panose="020B0503020204020204" pitchFamily="34" charset="-122"/>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9.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1.png"/><Relationship Id="rId5" Type="http://schemas.openxmlformats.org/officeDocument/2006/relationships/slideLayout" Target="../slideLayouts/slideLayout1.xml"/><Relationship Id="rId4"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28.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30.jpe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32.jpe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34.jpe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36.jpe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38.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9.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9.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40.jpe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9.png"/><Relationship Id="rId5" Type="http://schemas.openxmlformats.org/officeDocument/2006/relationships/image" Target="../media/image37.png"/><Relationship Id="rId4" Type="http://schemas.openxmlformats.org/officeDocument/2006/relationships/image" Target="../media/image42.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9.png"/><Relationship Id="rId4" Type="http://schemas.openxmlformats.org/officeDocument/2006/relationships/image" Target="../media/image43.jpe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45.jpeg"/><Relationship Id="rId4" Type="http://schemas.openxmlformats.org/officeDocument/2006/relationships/image" Target="../media/image44.jpe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47.jpeg"/><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49.jpeg"/><Relationship Id="rId4" Type="http://schemas.openxmlformats.org/officeDocument/2006/relationships/image" Target="../media/image48.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26.png"/><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51.jpe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52.jpeg"/><Relationship Id="rId4" Type="http://schemas.openxmlformats.org/officeDocument/2006/relationships/image" Target="../media/image14.png"/></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54.jpeg"/><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59.png"/><Relationship Id="rId4" Type="http://schemas.openxmlformats.org/officeDocument/2006/relationships/image" Target="../media/image58.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63.jpeg"/><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65.jpeg"/><Relationship Id="rId4" Type="http://schemas.openxmlformats.org/officeDocument/2006/relationships/image" Target="../media/image64.jpe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67.jpeg"/><Relationship Id="rId4" Type="http://schemas.openxmlformats.org/officeDocument/2006/relationships/image" Target="../media/image66.png"/></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69.jpeg"/><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73.png"/><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1" name="文本框 300"/>
          <p:cNvSpPr txBox="1"/>
          <p:nvPr/>
        </p:nvSpPr>
        <p:spPr>
          <a:xfrm>
            <a:off x="845820" y="1110615"/>
            <a:ext cx="4490085" cy="1322070"/>
          </a:xfrm>
          <a:prstGeom prst="rect">
            <a:avLst/>
          </a:prstGeom>
          <a:noFill/>
          <a:ln>
            <a:noFill/>
          </a:ln>
        </p:spPr>
        <p:txBody>
          <a:bodyPr>
            <a:spAutoFit/>
          </a:bodyPr>
          <a:lstStyle/>
          <a:p>
            <a:r>
              <a:rPr lang="zh-CN" altLang="en-US" sz="8000" noProof="1">
                <a:ln w="25400">
                  <a:solidFill>
                    <a:sysClr val="windowText" lastClr="000000"/>
                  </a:solidFill>
                </a:ln>
                <a:solidFill>
                  <a:schemeClr val="bg1"/>
                </a:solidFill>
                <a:latin typeface="方正兰亭特黑简体" panose="02000000000000000000" pitchFamily="2" charset="-122"/>
                <a:ea typeface="方正兰亭特黑简体" panose="02000000000000000000" pitchFamily="2" charset="-122"/>
                <a:cs typeface="+mn-ea"/>
                <a:sym typeface="+mn-lt"/>
              </a:rPr>
              <a:t>足球主题</a:t>
            </a:r>
          </a:p>
        </p:txBody>
      </p:sp>
      <p:sp>
        <p:nvSpPr>
          <p:cNvPr id="313" name="矩形: 圆角 312"/>
          <p:cNvSpPr/>
          <p:nvPr/>
        </p:nvSpPr>
        <p:spPr>
          <a:xfrm>
            <a:off x="4800600" y="2705100"/>
            <a:ext cx="6365875" cy="412750"/>
          </a:xfrm>
          <a:prstGeom prst="roundRect">
            <a:avLst>
              <a:gd name="adj" fmla="val 50000"/>
            </a:avLst>
          </a:prstGeom>
          <a:solidFill>
            <a:srgbClr val="FFC34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2052" name="文本框 314"/>
          <p:cNvSpPr txBox="1">
            <a:spLocks noChangeArrowheads="1"/>
          </p:cNvSpPr>
          <p:nvPr/>
        </p:nvSpPr>
        <p:spPr bwMode="auto">
          <a:xfrm>
            <a:off x="4918075" y="2695575"/>
            <a:ext cx="606425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sz="2000">
                <a:latin typeface="+mn-lt"/>
                <a:ea typeface="+mn-ea"/>
                <a:cs typeface="+mn-ea"/>
                <a:sym typeface="+mn-lt"/>
              </a:rPr>
              <a:t>11-12</a:t>
            </a:r>
            <a:r>
              <a:rPr lang="zh-CN" altLang="en-US" sz="2000">
                <a:latin typeface="+mn-lt"/>
                <a:ea typeface="+mn-ea"/>
                <a:cs typeface="+mn-ea"/>
                <a:sym typeface="+mn-lt"/>
              </a:rPr>
              <a:t>月份月度世界杯足球系列活动</a:t>
            </a:r>
          </a:p>
        </p:txBody>
      </p:sp>
      <p:grpSp>
        <p:nvGrpSpPr>
          <p:cNvPr id="2053" name="组合 338"/>
          <p:cNvGrpSpPr/>
          <p:nvPr/>
        </p:nvGrpSpPr>
        <p:grpSpPr bwMode="auto">
          <a:xfrm>
            <a:off x="647700" y="4891088"/>
            <a:ext cx="198438" cy="438150"/>
            <a:chOff x="540577" y="4609578"/>
            <a:chExt cx="412365" cy="909172"/>
          </a:xfrm>
        </p:grpSpPr>
        <p:sp>
          <p:nvSpPr>
            <p:cNvPr id="336" name="椭圆 335"/>
            <p:cNvSpPr/>
            <p:nvPr/>
          </p:nvSpPr>
          <p:spPr>
            <a:xfrm>
              <a:off x="540577" y="4609578"/>
              <a:ext cx="412365" cy="411762"/>
            </a:xfrm>
            <a:prstGeom prst="ellipse">
              <a:avLst/>
            </a:prstGeom>
            <a:solidFill>
              <a:srgbClr val="00D173"/>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37" name="椭圆 336"/>
            <p:cNvSpPr/>
            <p:nvPr/>
          </p:nvSpPr>
          <p:spPr>
            <a:xfrm>
              <a:off x="540577" y="4856635"/>
              <a:ext cx="412365" cy="415057"/>
            </a:xfrm>
            <a:prstGeom prst="ellipse">
              <a:avLst/>
            </a:prstGeom>
            <a:solidFill>
              <a:srgbClr val="FFC34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38" name="椭圆 337"/>
            <p:cNvSpPr/>
            <p:nvPr/>
          </p:nvSpPr>
          <p:spPr>
            <a:xfrm>
              <a:off x="540577" y="5106986"/>
              <a:ext cx="412365" cy="411764"/>
            </a:xfrm>
            <a:prstGeom prst="ellipse">
              <a:avLst/>
            </a:prstGeom>
            <a:solidFill>
              <a:srgbClr val="00D173"/>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sp>
        <p:nvSpPr>
          <p:cNvPr id="5" name="文本框 4"/>
          <p:cNvSpPr txBox="1"/>
          <p:nvPr/>
        </p:nvSpPr>
        <p:spPr>
          <a:xfrm>
            <a:off x="5198110" y="981710"/>
            <a:ext cx="6218555" cy="1861185"/>
          </a:xfrm>
          <a:prstGeom prst="rect">
            <a:avLst/>
          </a:prstGeom>
          <a:noFill/>
          <a:ln>
            <a:noFill/>
          </a:ln>
        </p:spPr>
        <p:txBody>
          <a:bodyPr>
            <a:spAutoFit/>
          </a:bodyPr>
          <a:lstStyle/>
          <a:p>
            <a:r>
              <a:rPr lang="zh-CN" altLang="en-US" sz="11500" noProof="1">
                <a:ln w="25400">
                  <a:solidFill>
                    <a:sysClr val="windowText" lastClr="000000"/>
                  </a:solidFill>
                </a:ln>
                <a:solidFill>
                  <a:schemeClr val="bg1"/>
                </a:solidFill>
                <a:latin typeface="方正兰亭特黑简体" panose="02000000000000000000" pitchFamily="2" charset="-122"/>
                <a:ea typeface="方正兰亭特黑简体" panose="02000000000000000000" pitchFamily="2" charset="-122"/>
                <a:cs typeface="+mn-ea"/>
                <a:sym typeface="+mn-lt"/>
              </a:rPr>
              <a:t>微醺市集</a:t>
            </a:r>
          </a:p>
        </p:txBody>
      </p:sp>
      <p:sp>
        <p:nvSpPr>
          <p:cNvPr id="4" name="文本框 3"/>
          <p:cNvSpPr txBox="1"/>
          <p:nvPr/>
        </p:nvSpPr>
        <p:spPr>
          <a:xfrm>
            <a:off x="5140960" y="926465"/>
            <a:ext cx="6218555" cy="1861185"/>
          </a:xfrm>
          <a:prstGeom prst="rect">
            <a:avLst/>
          </a:prstGeom>
          <a:noFill/>
          <a:ln>
            <a:noFill/>
          </a:ln>
        </p:spPr>
        <p:txBody>
          <a:bodyPr>
            <a:spAutoFit/>
          </a:bodyPr>
          <a:lstStyle/>
          <a:p>
            <a:r>
              <a:rPr lang="zh-CN" altLang="en-US" sz="11500" noProof="1">
                <a:ln w="25400">
                  <a:solidFill>
                    <a:sysClr val="windowText" lastClr="000000"/>
                  </a:solidFill>
                </a:ln>
                <a:solidFill>
                  <a:srgbClr val="32B535"/>
                </a:solidFill>
                <a:latin typeface="方正兰亭特黑简体" panose="02000000000000000000" pitchFamily="2" charset="-122"/>
                <a:ea typeface="方正兰亭特黑简体" panose="02000000000000000000" pitchFamily="2" charset="-122"/>
                <a:cs typeface="+mn-ea"/>
                <a:sym typeface="+mn-lt"/>
              </a:rPr>
              <a:t>微醺市集</a:t>
            </a:r>
          </a:p>
        </p:txBody>
      </p:sp>
      <p:sp>
        <p:nvSpPr>
          <p:cNvPr id="6" name="文本框 5"/>
          <p:cNvSpPr txBox="1"/>
          <p:nvPr/>
        </p:nvSpPr>
        <p:spPr>
          <a:xfrm>
            <a:off x="803910" y="1040130"/>
            <a:ext cx="4490085" cy="1322070"/>
          </a:xfrm>
          <a:prstGeom prst="rect">
            <a:avLst/>
          </a:prstGeom>
          <a:noFill/>
          <a:ln>
            <a:noFill/>
          </a:ln>
        </p:spPr>
        <p:txBody>
          <a:bodyPr>
            <a:spAutoFit/>
          </a:bodyPr>
          <a:lstStyle/>
          <a:p>
            <a:r>
              <a:rPr lang="zh-CN" altLang="en-US" sz="8000" noProof="1">
                <a:ln w="25400">
                  <a:solidFill>
                    <a:sysClr val="windowText" lastClr="000000"/>
                  </a:solidFill>
                </a:ln>
                <a:solidFill>
                  <a:srgbClr val="FFC341"/>
                </a:solidFill>
                <a:latin typeface="方正兰亭特黑简体" panose="02000000000000000000" pitchFamily="2" charset="-122"/>
                <a:ea typeface="方正兰亭特黑简体" panose="02000000000000000000" pitchFamily="2" charset="-122"/>
                <a:cs typeface="+mn-ea"/>
                <a:sym typeface="+mn-lt"/>
              </a:rPr>
              <a:t>足球主题</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4065588" y="258763"/>
            <a:ext cx="7820025" cy="397033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nvGrpSpPr>
          <p:cNvPr id="4098" name="组合 26"/>
          <p:cNvGrpSpPr/>
          <p:nvPr/>
        </p:nvGrpSpPr>
        <p:grpSpPr bwMode="auto">
          <a:xfrm>
            <a:off x="533400" y="549275"/>
            <a:ext cx="11125200" cy="5759450"/>
            <a:chOff x="550863" y="549275"/>
            <a:chExt cx="11125200" cy="5759450"/>
          </a:xfrm>
        </p:grpSpPr>
        <p:sp>
          <p:nvSpPr>
            <p:cNvPr id="28" name="矩形 27"/>
            <p:cNvSpPr/>
            <p:nvPr/>
          </p:nvSpPr>
          <p:spPr>
            <a:xfrm>
              <a:off x="550863" y="549275"/>
              <a:ext cx="11125200" cy="575945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29" name="矩形 28"/>
            <p:cNvSpPr/>
            <p:nvPr/>
          </p:nvSpPr>
          <p:spPr>
            <a:xfrm>
              <a:off x="763588" y="738188"/>
              <a:ext cx="10699750" cy="5381625"/>
            </a:xfrm>
            <a:prstGeom prst="rect">
              <a:avLst/>
            </a:prstGeom>
            <a:solidFill>
              <a:srgbClr val="FFFF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sp>
        <p:nvSpPr>
          <p:cNvPr id="32" name="文本框 31"/>
          <p:cNvSpPr txBox="1"/>
          <p:nvPr/>
        </p:nvSpPr>
        <p:spPr>
          <a:xfrm>
            <a:off x="1108677" y="869171"/>
            <a:ext cx="7456203" cy="1445260"/>
          </a:xfrm>
          <a:prstGeom prst="rect">
            <a:avLst/>
          </a:prstGeom>
          <a:noFill/>
          <a:ln>
            <a:noFill/>
          </a:ln>
        </p:spPr>
        <p:txBody>
          <a:bodyPr>
            <a:spAutoFit/>
          </a:bodyPr>
          <a:lstStyle/>
          <a:p>
            <a:pPr algn="dist"/>
            <a:r>
              <a:rPr lang="en-US" altLang="zh-CN" sz="8800" noProof="1">
                <a:ln w="12700">
                  <a:solidFill>
                    <a:sysClr val="windowText" lastClr="000000"/>
                  </a:solidFill>
                </a:ln>
                <a:solidFill>
                  <a:srgbClr val="00D173"/>
                </a:solidFill>
                <a:latin typeface="+mn-lt"/>
                <a:ea typeface="+mn-ea"/>
                <a:cs typeface="+mn-ea"/>
                <a:sym typeface="+mn-lt"/>
              </a:rPr>
              <a:t>CONTENTS</a:t>
            </a:r>
          </a:p>
        </p:txBody>
      </p:sp>
      <p:pic>
        <p:nvPicPr>
          <p:cNvPr id="4102" name="图片 6" descr="未标题-3"/>
          <p:cNvPicPr>
            <a:picLocks noChangeAspect="1" noChangeArrowheads="1"/>
          </p:cNvPicPr>
          <p:nvPr/>
        </p:nvPicPr>
        <p:blipFill>
          <a:blip r:embed="rId2" cstate="print">
            <a:extLst>
              <a:ext uri="{28A0092B-C50C-407E-A947-70E740481C1C}">
                <a14:useLocalDpi xmlns:a14="http://schemas.microsoft.com/office/drawing/2010/main" val="0"/>
              </a:ext>
            </a:extLst>
          </a:blip>
          <a:srcRect l="6360" t="31667" r="31329" b="11945"/>
          <a:stretch>
            <a:fillRect/>
          </a:stretch>
        </p:blipFill>
        <p:spPr bwMode="auto">
          <a:xfrm>
            <a:off x="8353425" y="804863"/>
            <a:ext cx="3092450" cy="157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9"/>
          <p:cNvGrpSpPr/>
          <p:nvPr/>
        </p:nvGrpSpPr>
        <p:grpSpPr bwMode="auto">
          <a:xfrm>
            <a:off x="1727200" y="2554288"/>
            <a:ext cx="1455738" cy="2278062"/>
            <a:chOff x="2104945" y="2071962"/>
            <a:chExt cx="1455570" cy="2276654"/>
          </a:xfrm>
        </p:grpSpPr>
        <p:sp>
          <p:nvSpPr>
            <p:cNvPr id="11" name="文本框 10"/>
            <p:cNvSpPr txBox="1"/>
            <p:nvPr/>
          </p:nvSpPr>
          <p:spPr>
            <a:xfrm>
              <a:off x="2478347" y="2071962"/>
              <a:ext cx="697547" cy="1199587"/>
            </a:xfrm>
            <a:prstGeom prst="rect">
              <a:avLst/>
            </a:prstGeom>
            <a:noFill/>
          </p:spPr>
          <p:txBody>
            <a:bodyPr wrap="none">
              <a:spAutoFit/>
            </a:bodyPr>
            <a:lstStyle/>
            <a:p>
              <a:pPr algn="ctr" fontAlgn="auto">
                <a:defRPr/>
              </a:pPr>
              <a:r>
                <a:rPr lang="en-US" altLang="zh-CN" sz="7200" noProof="1">
                  <a:ln w="38100">
                    <a:solidFill>
                      <a:schemeClr val="tx1"/>
                    </a:solidFill>
                  </a:ln>
                  <a:solidFill>
                    <a:srgbClr val="09078F"/>
                  </a:solidFill>
                  <a:latin typeface="+mn-lt"/>
                  <a:ea typeface="+mn-ea"/>
                  <a:cs typeface="+mn-ea"/>
                  <a:sym typeface="+mn-lt"/>
                </a:rPr>
                <a:t>1</a:t>
              </a:r>
            </a:p>
          </p:txBody>
        </p:sp>
        <p:grpSp>
          <p:nvGrpSpPr>
            <p:cNvPr id="4105" name="组合 11"/>
            <p:cNvGrpSpPr/>
            <p:nvPr/>
          </p:nvGrpSpPr>
          <p:grpSpPr bwMode="auto">
            <a:xfrm>
              <a:off x="2104945" y="3272291"/>
              <a:ext cx="1455570" cy="1076325"/>
              <a:chOff x="723719" y="4185896"/>
              <a:chExt cx="1455570" cy="1076325"/>
            </a:xfrm>
          </p:grpSpPr>
          <p:sp>
            <p:nvSpPr>
              <p:cNvPr id="4106" name="文本框 12"/>
              <p:cNvSpPr txBox="1">
                <a:spLocks noChangeArrowheads="1"/>
              </p:cNvSpPr>
              <p:nvPr/>
            </p:nvSpPr>
            <p:spPr bwMode="auto">
              <a:xfrm>
                <a:off x="953664" y="4185896"/>
                <a:ext cx="99568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a:latin typeface="+mn-lt"/>
                    <a:ea typeface="+mn-ea"/>
                    <a:cs typeface="+mn-ea"/>
                    <a:sym typeface="+mn-lt"/>
                  </a:rPr>
                  <a:t>活动</a:t>
                </a:r>
              </a:p>
              <a:p>
                <a:pPr algn="ctr"/>
                <a:r>
                  <a:rPr lang="zh-CN" altLang="en-US" sz="3200">
                    <a:latin typeface="+mn-lt"/>
                    <a:ea typeface="+mn-ea"/>
                    <a:cs typeface="+mn-ea"/>
                    <a:sym typeface="+mn-lt"/>
                  </a:rPr>
                  <a:t>概述</a:t>
                </a:r>
              </a:p>
            </p:txBody>
          </p:sp>
          <p:sp>
            <p:nvSpPr>
              <p:cNvPr id="4107" name="矩形 13"/>
              <p:cNvSpPr>
                <a:spLocks noChangeArrowheads="1"/>
              </p:cNvSpPr>
              <p:nvPr/>
            </p:nvSpPr>
            <p:spPr bwMode="auto">
              <a:xfrm>
                <a:off x="723719" y="4680228"/>
                <a:ext cx="1455570" cy="31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endParaRPr lang="zh-CN" altLang="en-US" sz="1200">
                  <a:latin typeface="+mn-lt"/>
                  <a:ea typeface="+mn-ea"/>
                  <a:cs typeface="+mn-ea"/>
                  <a:sym typeface="+mn-lt"/>
                </a:endParaRPr>
              </a:p>
            </p:txBody>
          </p:sp>
        </p:grpSp>
      </p:grpSp>
      <p:grpSp>
        <p:nvGrpSpPr>
          <p:cNvPr id="15" name="组合 14"/>
          <p:cNvGrpSpPr/>
          <p:nvPr/>
        </p:nvGrpSpPr>
        <p:grpSpPr bwMode="auto">
          <a:xfrm>
            <a:off x="4146550" y="2554288"/>
            <a:ext cx="1455738" cy="2278062"/>
            <a:chOff x="4424340" y="2071962"/>
            <a:chExt cx="1455570" cy="2276654"/>
          </a:xfrm>
        </p:grpSpPr>
        <p:sp>
          <p:nvSpPr>
            <p:cNvPr id="16" name="文本框 15"/>
            <p:cNvSpPr txBox="1"/>
            <p:nvPr/>
          </p:nvSpPr>
          <p:spPr>
            <a:xfrm>
              <a:off x="4806045" y="2071962"/>
              <a:ext cx="697547" cy="1199587"/>
            </a:xfrm>
            <a:prstGeom prst="rect">
              <a:avLst/>
            </a:prstGeom>
            <a:noFill/>
          </p:spPr>
          <p:txBody>
            <a:bodyPr wrap="none">
              <a:spAutoFit/>
            </a:bodyPr>
            <a:lstStyle/>
            <a:p>
              <a:pPr algn="ctr" fontAlgn="auto">
                <a:defRPr/>
              </a:pPr>
              <a:r>
                <a:rPr lang="en-US" altLang="zh-CN" sz="7200" noProof="1">
                  <a:ln w="38100">
                    <a:solidFill>
                      <a:schemeClr val="tx1"/>
                    </a:solidFill>
                  </a:ln>
                  <a:solidFill>
                    <a:srgbClr val="CF1811"/>
                  </a:solidFill>
                  <a:latin typeface="+mn-lt"/>
                  <a:ea typeface="+mn-ea"/>
                  <a:cs typeface="+mn-ea"/>
                  <a:sym typeface="+mn-lt"/>
                </a:rPr>
                <a:t>2</a:t>
              </a:r>
            </a:p>
          </p:txBody>
        </p:sp>
        <p:grpSp>
          <p:nvGrpSpPr>
            <p:cNvPr id="4110" name="组合 16"/>
            <p:cNvGrpSpPr/>
            <p:nvPr/>
          </p:nvGrpSpPr>
          <p:grpSpPr bwMode="auto">
            <a:xfrm>
              <a:off x="4424340" y="3272291"/>
              <a:ext cx="1455570" cy="1076325"/>
              <a:chOff x="723719" y="4185896"/>
              <a:chExt cx="1455570" cy="1076325"/>
            </a:xfrm>
          </p:grpSpPr>
          <p:sp>
            <p:nvSpPr>
              <p:cNvPr id="4111" name="文本框 17"/>
              <p:cNvSpPr txBox="1">
                <a:spLocks noChangeArrowheads="1"/>
              </p:cNvSpPr>
              <p:nvPr/>
            </p:nvSpPr>
            <p:spPr bwMode="auto">
              <a:xfrm>
                <a:off x="953664" y="4185896"/>
                <a:ext cx="99568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a:latin typeface="+mn-lt"/>
                    <a:ea typeface="+mn-ea"/>
                    <a:cs typeface="+mn-ea"/>
                    <a:sym typeface="+mn-lt"/>
                  </a:rPr>
                  <a:t>前期</a:t>
                </a:r>
              </a:p>
              <a:p>
                <a:pPr algn="ctr"/>
                <a:r>
                  <a:rPr lang="zh-CN" altLang="en-US" sz="3200">
                    <a:latin typeface="+mn-lt"/>
                    <a:ea typeface="+mn-ea"/>
                    <a:cs typeface="+mn-ea"/>
                    <a:sym typeface="+mn-lt"/>
                  </a:rPr>
                  <a:t>推广</a:t>
                </a:r>
              </a:p>
            </p:txBody>
          </p:sp>
          <p:sp>
            <p:nvSpPr>
              <p:cNvPr id="4112" name="矩形 18"/>
              <p:cNvSpPr>
                <a:spLocks noChangeArrowheads="1"/>
              </p:cNvSpPr>
              <p:nvPr/>
            </p:nvSpPr>
            <p:spPr bwMode="auto">
              <a:xfrm>
                <a:off x="723719" y="4680228"/>
                <a:ext cx="1455570" cy="31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endParaRPr lang="zh-CN" altLang="en-US" sz="1200">
                  <a:latin typeface="+mn-lt"/>
                  <a:ea typeface="+mn-ea"/>
                  <a:cs typeface="+mn-ea"/>
                  <a:sym typeface="+mn-lt"/>
                </a:endParaRPr>
              </a:p>
            </p:txBody>
          </p:sp>
        </p:grpSp>
      </p:grpSp>
      <p:grpSp>
        <p:nvGrpSpPr>
          <p:cNvPr id="20" name="组合 19"/>
          <p:cNvGrpSpPr/>
          <p:nvPr/>
        </p:nvGrpSpPr>
        <p:grpSpPr bwMode="auto">
          <a:xfrm>
            <a:off x="6542088" y="2554288"/>
            <a:ext cx="1455737" cy="2278062"/>
            <a:chOff x="6957214" y="2071962"/>
            <a:chExt cx="1455570" cy="2276654"/>
          </a:xfrm>
        </p:grpSpPr>
        <p:sp>
          <p:nvSpPr>
            <p:cNvPr id="21" name="文本框 20"/>
            <p:cNvSpPr txBox="1"/>
            <p:nvPr/>
          </p:nvSpPr>
          <p:spPr>
            <a:xfrm>
              <a:off x="7329390" y="2071962"/>
              <a:ext cx="697547" cy="1199587"/>
            </a:xfrm>
            <a:prstGeom prst="rect">
              <a:avLst/>
            </a:prstGeom>
            <a:noFill/>
          </p:spPr>
          <p:txBody>
            <a:bodyPr wrap="none">
              <a:spAutoFit/>
            </a:bodyPr>
            <a:lstStyle/>
            <a:p>
              <a:pPr algn="ctr" fontAlgn="auto">
                <a:defRPr/>
              </a:pPr>
              <a:r>
                <a:rPr lang="en-US" altLang="zh-CN" sz="7200" noProof="1">
                  <a:ln w="38100">
                    <a:solidFill>
                      <a:schemeClr val="tx1"/>
                    </a:solidFill>
                  </a:ln>
                  <a:solidFill>
                    <a:srgbClr val="20683E"/>
                  </a:solidFill>
                  <a:latin typeface="+mn-lt"/>
                  <a:ea typeface="+mn-ea"/>
                  <a:cs typeface="+mn-ea"/>
                  <a:sym typeface="+mn-lt"/>
                </a:rPr>
                <a:t>3</a:t>
              </a:r>
            </a:p>
          </p:txBody>
        </p:sp>
        <p:grpSp>
          <p:nvGrpSpPr>
            <p:cNvPr id="4115" name="组合 21"/>
            <p:cNvGrpSpPr/>
            <p:nvPr/>
          </p:nvGrpSpPr>
          <p:grpSpPr bwMode="auto">
            <a:xfrm>
              <a:off x="6957214" y="3272291"/>
              <a:ext cx="1455570" cy="1076325"/>
              <a:chOff x="723719" y="4185896"/>
              <a:chExt cx="1455570" cy="1076325"/>
            </a:xfrm>
          </p:grpSpPr>
          <p:sp>
            <p:nvSpPr>
              <p:cNvPr id="4116" name="文本框 22"/>
              <p:cNvSpPr txBox="1">
                <a:spLocks noChangeArrowheads="1"/>
              </p:cNvSpPr>
              <p:nvPr/>
            </p:nvSpPr>
            <p:spPr bwMode="auto">
              <a:xfrm>
                <a:off x="953664" y="4185896"/>
                <a:ext cx="99568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a:latin typeface="+mn-lt"/>
                    <a:ea typeface="+mn-ea"/>
                    <a:cs typeface="+mn-ea"/>
                    <a:sym typeface="+mn-lt"/>
                  </a:rPr>
                  <a:t>氛围</a:t>
                </a:r>
              </a:p>
              <a:p>
                <a:pPr algn="ctr"/>
                <a:r>
                  <a:rPr lang="zh-CN" altLang="en-US" sz="3200">
                    <a:latin typeface="+mn-lt"/>
                    <a:ea typeface="+mn-ea"/>
                    <a:cs typeface="+mn-ea"/>
                    <a:sym typeface="+mn-lt"/>
                  </a:rPr>
                  <a:t>布置</a:t>
                </a:r>
              </a:p>
            </p:txBody>
          </p:sp>
          <p:sp>
            <p:nvSpPr>
              <p:cNvPr id="4117" name="矩形 23"/>
              <p:cNvSpPr>
                <a:spLocks noChangeArrowheads="1"/>
              </p:cNvSpPr>
              <p:nvPr/>
            </p:nvSpPr>
            <p:spPr bwMode="auto">
              <a:xfrm>
                <a:off x="723719" y="4680228"/>
                <a:ext cx="1455570" cy="31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endParaRPr lang="zh-CN" altLang="en-US" sz="1200">
                  <a:latin typeface="+mn-lt"/>
                  <a:ea typeface="+mn-ea"/>
                  <a:cs typeface="+mn-ea"/>
                  <a:sym typeface="+mn-lt"/>
                </a:endParaRPr>
              </a:p>
            </p:txBody>
          </p:sp>
        </p:grpSp>
      </p:grpSp>
      <p:grpSp>
        <p:nvGrpSpPr>
          <p:cNvPr id="12" name="组合 11"/>
          <p:cNvGrpSpPr/>
          <p:nvPr/>
        </p:nvGrpSpPr>
        <p:grpSpPr bwMode="auto">
          <a:xfrm>
            <a:off x="8937625" y="2554288"/>
            <a:ext cx="1455738" cy="2278062"/>
            <a:chOff x="9545884" y="2071962"/>
            <a:chExt cx="1455570" cy="2276654"/>
          </a:xfrm>
        </p:grpSpPr>
        <p:sp>
          <p:nvSpPr>
            <p:cNvPr id="26" name="文本框 25"/>
            <p:cNvSpPr txBox="1"/>
            <p:nvPr/>
          </p:nvSpPr>
          <p:spPr>
            <a:xfrm>
              <a:off x="9913676" y="2071962"/>
              <a:ext cx="697547" cy="1199587"/>
            </a:xfrm>
            <a:prstGeom prst="rect">
              <a:avLst/>
            </a:prstGeom>
            <a:noFill/>
          </p:spPr>
          <p:txBody>
            <a:bodyPr wrap="none">
              <a:spAutoFit/>
            </a:bodyPr>
            <a:lstStyle/>
            <a:p>
              <a:pPr algn="ctr" fontAlgn="auto">
                <a:defRPr/>
              </a:pPr>
              <a:r>
                <a:rPr lang="en-US" altLang="zh-CN" sz="7200" noProof="1">
                  <a:ln w="38100">
                    <a:solidFill>
                      <a:schemeClr val="tx1"/>
                    </a:solidFill>
                  </a:ln>
                  <a:solidFill>
                    <a:schemeClr val="accent4"/>
                  </a:solidFill>
                  <a:latin typeface="+mn-lt"/>
                  <a:ea typeface="+mn-ea"/>
                  <a:cs typeface="+mn-ea"/>
                  <a:sym typeface="+mn-lt"/>
                </a:rPr>
                <a:t>4</a:t>
              </a:r>
            </a:p>
          </p:txBody>
        </p:sp>
        <p:grpSp>
          <p:nvGrpSpPr>
            <p:cNvPr id="4120" name="组合 26"/>
            <p:cNvGrpSpPr/>
            <p:nvPr/>
          </p:nvGrpSpPr>
          <p:grpSpPr bwMode="auto">
            <a:xfrm>
              <a:off x="9545884" y="3272291"/>
              <a:ext cx="1455570" cy="1076325"/>
              <a:chOff x="723719" y="4185896"/>
              <a:chExt cx="1455570" cy="1076325"/>
            </a:xfrm>
          </p:grpSpPr>
          <p:sp>
            <p:nvSpPr>
              <p:cNvPr id="4121" name="文本框 27"/>
              <p:cNvSpPr txBox="1">
                <a:spLocks noChangeArrowheads="1"/>
              </p:cNvSpPr>
              <p:nvPr/>
            </p:nvSpPr>
            <p:spPr bwMode="auto">
              <a:xfrm>
                <a:off x="953664" y="4185896"/>
                <a:ext cx="99568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200">
                    <a:latin typeface="+mn-lt"/>
                    <a:ea typeface="+mn-ea"/>
                    <a:cs typeface="+mn-ea"/>
                    <a:sym typeface="+mn-lt"/>
                  </a:rPr>
                  <a:t>活动</a:t>
                </a:r>
              </a:p>
              <a:p>
                <a:pPr algn="ctr"/>
                <a:r>
                  <a:rPr lang="zh-CN" altLang="en-US" sz="3200">
                    <a:latin typeface="+mn-lt"/>
                    <a:ea typeface="+mn-ea"/>
                    <a:cs typeface="+mn-ea"/>
                    <a:sym typeface="+mn-lt"/>
                  </a:rPr>
                  <a:t>内容</a:t>
                </a:r>
              </a:p>
            </p:txBody>
          </p:sp>
          <p:sp>
            <p:nvSpPr>
              <p:cNvPr id="4122" name="矩形 28"/>
              <p:cNvSpPr>
                <a:spLocks noChangeArrowheads="1"/>
              </p:cNvSpPr>
              <p:nvPr/>
            </p:nvSpPr>
            <p:spPr bwMode="auto">
              <a:xfrm>
                <a:off x="723719" y="4680228"/>
                <a:ext cx="1455570" cy="31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endParaRPr lang="zh-CN" altLang="en-US" sz="1200">
                  <a:latin typeface="+mn-lt"/>
                  <a:ea typeface="+mn-ea"/>
                  <a:cs typeface="+mn-ea"/>
                  <a:sym typeface="+mn-lt"/>
                </a:endParaRPr>
              </a:p>
            </p:txBody>
          </p:sp>
        </p:grpSp>
      </p:grpSp>
      <p:cxnSp>
        <p:nvCxnSpPr>
          <p:cNvPr id="13" name="直接连接符 81"/>
          <p:cNvCxnSpPr>
            <a:cxnSpLocks noChangeShapeType="1"/>
          </p:cNvCxnSpPr>
          <p:nvPr/>
        </p:nvCxnSpPr>
        <p:spPr bwMode="auto">
          <a:xfrm>
            <a:off x="3683000" y="2870200"/>
            <a:ext cx="0" cy="2168525"/>
          </a:xfrm>
          <a:prstGeom prst="line">
            <a:avLst/>
          </a:prstGeom>
          <a:noFill/>
          <a:ln w="6350">
            <a:solidFill>
              <a:srgbClr val="D9D9D9"/>
            </a:solidFill>
            <a:miter lim="800000"/>
          </a:ln>
          <a:extLst>
            <a:ext uri="{909E8E84-426E-40DD-AFC4-6F175D3DCCD1}">
              <a14:hiddenFill xmlns:a14="http://schemas.microsoft.com/office/drawing/2010/main">
                <a:noFill/>
              </a14:hiddenFill>
            </a:ext>
          </a:extLst>
        </p:spPr>
      </p:cxnSp>
      <p:cxnSp>
        <p:nvCxnSpPr>
          <p:cNvPr id="14" name="直接连接符 82"/>
          <p:cNvCxnSpPr>
            <a:cxnSpLocks noChangeShapeType="1"/>
          </p:cNvCxnSpPr>
          <p:nvPr/>
        </p:nvCxnSpPr>
        <p:spPr bwMode="auto">
          <a:xfrm>
            <a:off x="6072188" y="2870200"/>
            <a:ext cx="0" cy="2168525"/>
          </a:xfrm>
          <a:prstGeom prst="line">
            <a:avLst/>
          </a:prstGeom>
          <a:noFill/>
          <a:ln w="6350">
            <a:solidFill>
              <a:srgbClr val="D9D9D9"/>
            </a:solidFill>
            <a:miter lim="800000"/>
          </a:ln>
          <a:extLst>
            <a:ext uri="{909E8E84-426E-40DD-AFC4-6F175D3DCCD1}">
              <a14:hiddenFill xmlns:a14="http://schemas.microsoft.com/office/drawing/2010/main">
                <a:noFill/>
              </a14:hiddenFill>
            </a:ext>
          </a:extLst>
        </p:spPr>
      </p:cxnSp>
      <p:cxnSp>
        <p:nvCxnSpPr>
          <p:cNvPr id="17" name="直接连接符 83"/>
          <p:cNvCxnSpPr>
            <a:cxnSpLocks noChangeShapeType="1"/>
          </p:cNvCxnSpPr>
          <p:nvPr/>
        </p:nvCxnSpPr>
        <p:spPr bwMode="auto">
          <a:xfrm>
            <a:off x="8520113" y="2870200"/>
            <a:ext cx="0" cy="2168525"/>
          </a:xfrm>
          <a:prstGeom prst="line">
            <a:avLst/>
          </a:prstGeom>
          <a:noFill/>
          <a:ln w="6350">
            <a:solidFill>
              <a:srgbClr val="D9D9D9"/>
            </a:solidFill>
            <a:miter lim="800000"/>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00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100000">
                                          <p:val>
                                            <p:strVal val="#ppt_x"/>
                                          </p:val>
                                        </p:tav>
                                      </p:tavLst>
                                    </p:anim>
                                    <p:anim calcmode="lin" valueType="num">
                                      <p:cBhvr>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ppt_x</p:attrName>
                                        </p:attrNameLst>
                                      </p:cBhvr>
                                      <p:tavLst>
                                        <p:tav tm="0">
                                          <p:val>
                                            <p:strVal val="#ppt_x"/>
                                          </p:val>
                                        </p:tav>
                                        <p:tav tm="100000">
                                          <p:val>
                                            <p:strVal val="#ppt_x"/>
                                          </p:val>
                                        </p:tav>
                                      </p:tavLst>
                                    </p:anim>
                                    <p:anim calcmode="lin" valueType="num">
                                      <p:cBhvr>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25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ppt_x</p:attrName>
                                        </p:attrNameLst>
                                      </p:cBhvr>
                                      <p:tavLst>
                                        <p:tav tm="0">
                                          <p:val>
                                            <p:strVal val="#ppt_x"/>
                                          </p:val>
                                        </p:tav>
                                        <p:tav tm="100000">
                                          <p:val>
                                            <p:strVal val="#ppt_x"/>
                                          </p:val>
                                        </p:tav>
                                      </p:tavLst>
                                    </p:anim>
                                    <p:anim calcmode="lin" valueType="num">
                                      <p:cBhvr>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25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ppt_x</p:attrName>
                                        </p:attrNameLst>
                                      </p:cBhvr>
                                      <p:tavLst>
                                        <p:tav tm="0">
                                          <p:val>
                                            <p:strVal val="#ppt_x"/>
                                          </p:val>
                                        </p:tav>
                                        <p:tav tm="100000">
                                          <p:val>
                                            <p:strVal val="#ppt_x"/>
                                          </p:val>
                                        </p:tav>
                                      </p:tavLst>
                                    </p:anim>
                                    <p:anim calcmode="lin" valueType="num">
                                      <p:cBhvr>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50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ppt_x</p:attrName>
                                        </p:attrNameLst>
                                      </p:cBhvr>
                                      <p:tavLst>
                                        <p:tav tm="0">
                                          <p:val>
                                            <p:strVal val="#ppt_x"/>
                                          </p:val>
                                        </p:tav>
                                        <p:tav tm="100000">
                                          <p:val>
                                            <p:strVal val="#ppt_x"/>
                                          </p:val>
                                        </p:tav>
                                      </p:tavLst>
                                    </p:anim>
                                    <p:anim calcmode="lin" valueType="num">
                                      <p:cBhvr>
                                        <p:cTn id="24" dur="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50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ppt_x</p:attrName>
                                        </p:attrNameLst>
                                      </p:cBhvr>
                                      <p:tavLst>
                                        <p:tav tm="0">
                                          <p:val>
                                            <p:strVal val="#ppt_x"/>
                                          </p:val>
                                        </p:tav>
                                        <p:tav tm="100000">
                                          <p:val>
                                            <p:strVal val="#ppt_x"/>
                                          </p:val>
                                        </p:tav>
                                      </p:tavLst>
                                    </p:anim>
                                    <p:anim calcmode="lin" valueType="num">
                                      <p:cBhvr>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75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ppt_x</p:attrName>
                                        </p:attrNameLst>
                                      </p:cBhvr>
                                      <p:tavLst>
                                        <p:tav tm="0">
                                          <p:val>
                                            <p:strVal val="#ppt_x"/>
                                          </p:val>
                                        </p:tav>
                                        <p:tav tm="100000">
                                          <p:val>
                                            <p:strVal val="#ppt_x"/>
                                          </p:val>
                                        </p:tav>
                                      </p:tavLst>
                                    </p:anim>
                                    <p:anim calcmode="lin" valueType="num">
                                      <p:cBhvr>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图片 10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rot="5400000">
            <a:off x="1897062" y="692151"/>
            <a:ext cx="3756025" cy="54737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5123" name="文本框 4"/>
          <p:cNvSpPr txBox="1">
            <a:spLocks noChangeArrowheads="1"/>
          </p:cNvSpPr>
          <p:nvPr/>
        </p:nvSpPr>
        <p:spPr bwMode="auto">
          <a:xfrm>
            <a:off x="1565275" y="1944688"/>
            <a:ext cx="4421188"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2400">
                <a:solidFill>
                  <a:schemeClr val="bg1"/>
                </a:solidFill>
                <a:latin typeface="+mn-lt"/>
                <a:ea typeface="+mn-ea"/>
                <a:cs typeface="+mn-ea"/>
                <a:sym typeface="+mn-lt"/>
              </a:rPr>
              <a:t>2022年卡塔尔世界杯是第二十二届世界杯足球赛，是历史上首次在卡塔尔和中东国家举行，也是继2002年韩日世界杯之后，时隔二十年第二次在亚洲举行的世界杯足球赛。</a:t>
            </a:r>
          </a:p>
        </p:txBody>
      </p:sp>
      <p:pic>
        <p:nvPicPr>
          <p:cNvPr id="5124" name="图片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1788" y="3248025"/>
            <a:ext cx="2566987"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1" name="文本框 300"/>
          <p:cNvSpPr txBox="1"/>
          <p:nvPr/>
        </p:nvSpPr>
        <p:spPr>
          <a:xfrm>
            <a:off x="733425" y="574675"/>
            <a:ext cx="4490085" cy="1322070"/>
          </a:xfrm>
          <a:prstGeom prst="rect">
            <a:avLst/>
          </a:prstGeom>
          <a:noFill/>
          <a:ln>
            <a:noFill/>
          </a:ln>
        </p:spPr>
        <p:txBody>
          <a:bodyPr>
            <a:spAutoFit/>
          </a:bodyPr>
          <a:lstStyle/>
          <a:p>
            <a:r>
              <a:rPr lang="zh-CN" altLang="en-US" sz="8000" noProof="1">
                <a:ln w="25400">
                  <a:solidFill>
                    <a:sysClr val="windowText" lastClr="000000"/>
                  </a:solidFill>
                </a:ln>
                <a:solidFill>
                  <a:schemeClr val="bg1"/>
                </a:solidFill>
                <a:latin typeface="+mn-lt"/>
                <a:ea typeface="+mn-ea"/>
                <a:cs typeface="+mn-ea"/>
                <a:sym typeface="+mn-lt"/>
              </a:rPr>
              <a:t>足球主题</a:t>
            </a:r>
          </a:p>
        </p:txBody>
      </p:sp>
      <p:sp>
        <p:nvSpPr>
          <p:cNvPr id="6" name="文本框 5"/>
          <p:cNvSpPr txBox="1"/>
          <p:nvPr/>
        </p:nvSpPr>
        <p:spPr>
          <a:xfrm>
            <a:off x="691515" y="504190"/>
            <a:ext cx="4490085" cy="1322070"/>
          </a:xfrm>
          <a:prstGeom prst="rect">
            <a:avLst/>
          </a:prstGeom>
          <a:noFill/>
          <a:ln>
            <a:noFill/>
          </a:ln>
        </p:spPr>
        <p:txBody>
          <a:bodyPr>
            <a:spAutoFit/>
          </a:bodyPr>
          <a:lstStyle/>
          <a:p>
            <a:r>
              <a:rPr lang="zh-CN" altLang="en-US" sz="8000" noProof="1">
                <a:ln w="25400">
                  <a:solidFill>
                    <a:sysClr val="windowText" lastClr="000000"/>
                  </a:solidFill>
                </a:ln>
                <a:solidFill>
                  <a:srgbClr val="FFC341"/>
                </a:solidFill>
                <a:latin typeface="+mn-lt"/>
                <a:ea typeface="+mn-ea"/>
                <a:cs typeface="+mn-ea"/>
                <a:sym typeface="+mn-lt"/>
              </a:rPr>
              <a:t>足球主题</a:t>
            </a:r>
          </a:p>
        </p:txBody>
      </p:sp>
    </p:spTree>
  </p:cSld>
  <p:clrMapOvr>
    <a:masterClrMapping/>
  </p:clrMapOvr>
  <p:transition spd="slow" advTm="20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图片 131" descr="IMG_2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00" y="3902075"/>
            <a:ext cx="6194425"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图片 105"/>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56775" y="369888"/>
            <a:ext cx="1544638"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47" name="组合 10"/>
          <p:cNvGrpSpPr/>
          <p:nvPr/>
        </p:nvGrpSpPr>
        <p:grpSpPr bwMode="auto">
          <a:xfrm>
            <a:off x="381000" y="720725"/>
            <a:ext cx="7210425" cy="2601913"/>
            <a:chOff x="3683" y="1377"/>
            <a:chExt cx="11355" cy="4098"/>
          </a:xfrm>
        </p:grpSpPr>
        <p:grpSp>
          <p:nvGrpSpPr>
            <p:cNvPr id="6148" name="组合 9"/>
            <p:cNvGrpSpPr/>
            <p:nvPr/>
          </p:nvGrpSpPr>
          <p:grpSpPr bwMode="auto">
            <a:xfrm>
              <a:off x="5534" y="2126"/>
              <a:ext cx="7820" cy="3195"/>
              <a:chOff x="5534" y="2126"/>
              <a:chExt cx="7820" cy="3195"/>
            </a:xfrm>
          </p:grpSpPr>
          <p:sp>
            <p:nvSpPr>
              <p:cNvPr id="5" name="圆角矩形 4"/>
              <p:cNvSpPr/>
              <p:nvPr/>
            </p:nvSpPr>
            <p:spPr>
              <a:xfrm>
                <a:off x="6936" y="2127"/>
                <a:ext cx="5017" cy="205"/>
              </a:xfrm>
              <a:prstGeom prst="roundRect">
                <a:avLst>
                  <a:gd name="adj" fmla="val 50000"/>
                </a:avLst>
              </a:prstGeom>
              <a:solidFill>
                <a:srgbClr val="05FB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6" name="圆角矩形 5"/>
              <p:cNvSpPr/>
              <p:nvPr/>
            </p:nvSpPr>
            <p:spPr>
              <a:xfrm>
                <a:off x="5533" y="3162"/>
                <a:ext cx="7820" cy="208"/>
              </a:xfrm>
              <a:prstGeom prst="roundRect">
                <a:avLst>
                  <a:gd name="adj" fmla="val 50000"/>
                </a:avLst>
              </a:prstGeom>
              <a:solidFill>
                <a:srgbClr val="05FB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7" name="圆角矩形 6"/>
              <p:cNvSpPr/>
              <p:nvPr/>
            </p:nvSpPr>
            <p:spPr>
              <a:xfrm>
                <a:off x="6561" y="4112"/>
                <a:ext cx="5547" cy="205"/>
              </a:xfrm>
              <a:prstGeom prst="roundRect">
                <a:avLst>
                  <a:gd name="adj" fmla="val 50000"/>
                </a:avLst>
              </a:prstGeom>
              <a:solidFill>
                <a:srgbClr val="05FB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8" name="圆角矩形 7"/>
              <p:cNvSpPr/>
              <p:nvPr/>
            </p:nvSpPr>
            <p:spPr>
              <a:xfrm>
                <a:off x="6671" y="5115"/>
                <a:ext cx="5547" cy="205"/>
              </a:xfrm>
              <a:prstGeom prst="roundRect">
                <a:avLst>
                  <a:gd name="adj" fmla="val 50000"/>
                </a:avLst>
              </a:prstGeom>
              <a:solidFill>
                <a:srgbClr val="05FB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sp>
          <p:nvSpPr>
            <p:cNvPr id="6153" name="文本框 2"/>
            <p:cNvSpPr txBox="1">
              <a:spLocks noChangeArrowheads="1"/>
            </p:cNvSpPr>
            <p:nvPr/>
          </p:nvSpPr>
          <p:spPr bwMode="auto">
            <a:xfrm>
              <a:off x="3683" y="1377"/>
              <a:ext cx="11355" cy="4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70000"/>
                </a:lnSpc>
              </a:pPr>
              <a:r>
                <a:rPr lang="zh-CN" altLang="en-US" sz="2400">
                  <a:latin typeface="+mn-lt"/>
                  <a:ea typeface="+mn-ea"/>
                  <a:cs typeface="+mn-ea"/>
                  <a:sym typeface="+mn-lt"/>
                </a:rPr>
                <a:t>2022年卡塔尔世界杯将于</a:t>
              </a:r>
            </a:p>
            <a:p>
              <a:pPr algn="ctr">
                <a:lnSpc>
                  <a:spcPct val="170000"/>
                </a:lnSpc>
              </a:pPr>
              <a:r>
                <a:rPr lang="zh-CN" altLang="en-US" sz="2400">
                  <a:latin typeface="+mn-lt"/>
                  <a:ea typeface="+mn-ea"/>
                  <a:cs typeface="+mn-ea"/>
                  <a:sym typeface="+mn-lt"/>
                </a:rPr>
                <a:t>11月20日至12月18日举行，</a:t>
              </a:r>
            </a:p>
            <a:p>
              <a:pPr algn="ctr">
                <a:lnSpc>
                  <a:spcPct val="170000"/>
                </a:lnSpc>
              </a:pPr>
              <a:r>
                <a:rPr lang="zh-CN" altLang="en-US" sz="2400">
                  <a:latin typeface="+mn-lt"/>
                  <a:ea typeface="+mn-ea"/>
                  <a:cs typeface="+mn-ea"/>
                  <a:sym typeface="+mn-lt"/>
                </a:rPr>
                <a:t>四年一度的足球盛会，</a:t>
              </a:r>
            </a:p>
            <a:p>
              <a:pPr algn="ctr">
                <a:lnSpc>
                  <a:spcPct val="170000"/>
                </a:lnSpc>
              </a:pPr>
              <a:r>
                <a:rPr lang="zh-CN" altLang="en-US" sz="2400">
                  <a:latin typeface="+mn-lt"/>
                  <a:ea typeface="+mn-ea"/>
                  <a:cs typeface="+mn-ea"/>
                  <a:sym typeface="+mn-lt"/>
                </a:rPr>
                <a:t>点燃了足球爱好者们的激情与热爱。</a:t>
              </a:r>
            </a:p>
          </p:txBody>
        </p:sp>
      </p:grpSp>
      <p:sp>
        <p:nvSpPr>
          <p:cNvPr id="6154" name="文本框 11"/>
          <p:cNvSpPr txBox="1">
            <a:spLocks noChangeArrowheads="1"/>
          </p:cNvSpPr>
          <p:nvPr/>
        </p:nvSpPr>
        <p:spPr bwMode="auto">
          <a:xfrm>
            <a:off x="7070725" y="3902075"/>
            <a:ext cx="4332288" cy="1444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70000"/>
              </a:lnSpc>
            </a:pPr>
            <a:r>
              <a:rPr lang="zh-CN" altLang="en-US">
                <a:latin typeface="+mn-lt"/>
                <a:ea typeface="+mn-ea"/>
                <a:cs typeface="+mn-ea"/>
                <a:sym typeface="+mn-lt"/>
              </a:rPr>
              <a:t>作为一个有温度的国际化社区，</a:t>
            </a:r>
            <a:r>
              <a:rPr lang="en-US" altLang="zh-CN">
                <a:latin typeface="+mn-lt"/>
                <a:ea typeface="+mn-ea"/>
                <a:cs typeface="+mn-ea"/>
                <a:sym typeface="+mn-lt"/>
              </a:rPr>
              <a:t>***</a:t>
            </a:r>
            <a:r>
              <a:rPr lang="zh-CN" altLang="en-US">
                <a:latin typeface="+mn-lt"/>
                <a:ea typeface="+mn-ea"/>
                <a:cs typeface="+mn-ea"/>
                <a:sym typeface="+mn-lt"/>
              </a:rPr>
              <a:t>积极传递运动精神，传承足球文化，更关注足球爱好者们的热爱与期待。</a:t>
            </a:r>
            <a:endParaRPr lang="zh-CN" altLang="en-US" b="1">
              <a:latin typeface="+mn-lt"/>
              <a:ea typeface="+mn-ea"/>
              <a:cs typeface="+mn-ea"/>
              <a:sym typeface="+mn-lt"/>
            </a:endParaRPr>
          </a:p>
        </p:txBody>
      </p:sp>
      <p:pic>
        <p:nvPicPr>
          <p:cNvPr id="6156" name="图片 1" descr="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8575" y="742950"/>
            <a:ext cx="3565525" cy="355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2000">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4" name="椭圆 3"/>
          <p:cNvSpPr/>
          <p:nvPr/>
        </p:nvSpPr>
        <p:spPr>
          <a:xfrm>
            <a:off x="558800" y="4183063"/>
            <a:ext cx="1536700" cy="1511300"/>
          </a:xfrm>
          <a:prstGeom prst="ellipse">
            <a:avLst/>
          </a:prstGeom>
          <a:solidFill>
            <a:schemeClr val="accent2">
              <a:lumMod val="60000"/>
              <a:lumOff val="40000"/>
            </a:schemeClr>
          </a:solidFill>
          <a:ln>
            <a:solidFill>
              <a:srgbClr val="32B53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16" name="文本框 15"/>
          <p:cNvSpPr txBox="1"/>
          <p:nvPr/>
        </p:nvSpPr>
        <p:spPr>
          <a:xfrm>
            <a:off x="588010" y="4505325"/>
            <a:ext cx="1554480" cy="922020"/>
          </a:xfrm>
          <a:prstGeom prst="rect">
            <a:avLst/>
          </a:prstGeom>
          <a:noFill/>
          <a:ln>
            <a:noFill/>
          </a:ln>
        </p:spPr>
        <p:txBody>
          <a:bodyPr wrap="none">
            <a:spAutoFit/>
          </a:bodyPr>
          <a:lstStyle/>
          <a:p>
            <a:pPr algn="ctr"/>
            <a:r>
              <a:rPr lang="zh-CN" altLang="en-US" sz="5400" noProof="1">
                <a:ln>
                  <a:solidFill>
                    <a:srgbClr val="32B535"/>
                  </a:solidFill>
                </a:ln>
                <a:gradFill>
                  <a:gsLst>
                    <a:gs pos="0">
                      <a:srgbClr val="007BD3"/>
                    </a:gs>
                    <a:gs pos="100000">
                      <a:srgbClr val="034373"/>
                    </a:gs>
                  </a:gsLst>
                  <a:lin scaled="0"/>
                </a:gradFill>
                <a:latin typeface="+mn-lt"/>
                <a:ea typeface="+mn-ea"/>
                <a:cs typeface="+mn-ea"/>
                <a:sym typeface="+mn-lt"/>
              </a:rPr>
              <a:t>互动</a:t>
            </a:r>
          </a:p>
        </p:txBody>
      </p:sp>
      <p:sp>
        <p:nvSpPr>
          <p:cNvPr id="21" name="椭圆 20"/>
          <p:cNvSpPr/>
          <p:nvPr/>
        </p:nvSpPr>
        <p:spPr>
          <a:xfrm>
            <a:off x="2963863" y="4183063"/>
            <a:ext cx="1538287" cy="1511300"/>
          </a:xfrm>
          <a:prstGeom prst="ellipse">
            <a:avLst/>
          </a:prstGeom>
          <a:solidFill>
            <a:schemeClr val="accent2">
              <a:lumMod val="60000"/>
              <a:lumOff val="40000"/>
            </a:schemeClr>
          </a:solidFill>
          <a:ln>
            <a:solidFill>
              <a:srgbClr val="32B53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22" name="文本框 21"/>
          <p:cNvSpPr txBox="1"/>
          <p:nvPr/>
        </p:nvSpPr>
        <p:spPr>
          <a:xfrm>
            <a:off x="2993391" y="4505325"/>
            <a:ext cx="1554480" cy="922020"/>
          </a:xfrm>
          <a:prstGeom prst="rect">
            <a:avLst/>
          </a:prstGeom>
          <a:noFill/>
          <a:ln>
            <a:noFill/>
          </a:ln>
        </p:spPr>
        <p:txBody>
          <a:bodyPr wrap="none">
            <a:spAutoFit/>
          </a:bodyPr>
          <a:lstStyle/>
          <a:p>
            <a:pPr algn="ctr"/>
            <a:r>
              <a:rPr lang="zh-CN" altLang="en-US" sz="5400" noProof="1">
                <a:ln>
                  <a:solidFill>
                    <a:srgbClr val="32B535"/>
                  </a:solidFill>
                </a:ln>
                <a:gradFill>
                  <a:gsLst>
                    <a:gs pos="0">
                      <a:srgbClr val="007BD3"/>
                    </a:gs>
                    <a:gs pos="100000">
                      <a:srgbClr val="034373"/>
                    </a:gs>
                  </a:gsLst>
                  <a:lin scaled="0"/>
                </a:gradFill>
                <a:latin typeface="+mn-lt"/>
                <a:ea typeface="+mn-ea"/>
                <a:cs typeface="+mn-ea"/>
                <a:sym typeface="+mn-lt"/>
              </a:rPr>
              <a:t>足球</a:t>
            </a:r>
          </a:p>
        </p:txBody>
      </p:sp>
      <p:sp>
        <p:nvSpPr>
          <p:cNvPr id="23" name="椭圆 22"/>
          <p:cNvSpPr/>
          <p:nvPr/>
        </p:nvSpPr>
        <p:spPr>
          <a:xfrm>
            <a:off x="5410200" y="4183063"/>
            <a:ext cx="1536700" cy="1511300"/>
          </a:xfrm>
          <a:prstGeom prst="ellipse">
            <a:avLst/>
          </a:prstGeom>
          <a:solidFill>
            <a:schemeClr val="accent2">
              <a:lumMod val="60000"/>
              <a:lumOff val="40000"/>
            </a:schemeClr>
          </a:solidFill>
          <a:ln>
            <a:solidFill>
              <a:srgbClr val="32B53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26" name="文本框 25"/>
          <p:cNvSpPr txBox="1"/>
          <p:nvPr/>
        </p:nvSpPr>
        <p:spPr>
          <a:xfrm>
            <a:off x="5438775" y="4505325"/>
            <a:ext cx="1554480" cy="922020"/>
          </a:xfrm>
          <a:prstGeom prst="rect">
            <a:avLst/>
          </a:prstGeom>
          <a:noFill/>
          <a:ln>
            <a:noFill/>
          </a:ln>
        </p:spPr>
        <p:txBody>
          <a:bodyPr wrap="none">
            <a:spAutoFit/>
          </a:bodyPr>
          <a:lstStyle/>
          <a:p>
            <a:pPr algn="ctr"/>
            <a:r>
              <a:rPr lang="zh-CN" altLang="en-US" sz="5400" noProof="1">
                <a:ln>
                  <a:solidFill>
                    <a:srgbClr val="32B535"/>
                  </a:solidFill>
                </a:ln>
                <a:gradFill>
                  <a:gsLst>
                    <a:gs pos="0">
                      <a:srgbClr val="007BD3"/>
                    </a:gs>
                    <a:gs pos="100000">
                      <a:srgbClr val="034373"/>
                    </a:gs>
                  </a:gsLst>
                  <a:lin scaled="0"/>
                </a:gradFill>
                <a:latin typeface="+mn-lt"/>
                <a:ea typeface="+mn-ea"/>
                <a:cs typeface="+mn-ea"/>
                <a:sym typeface="+mn-lt"/>
              </a:rPr>
              <a:t>市集</a:t>
            </a:r>
          </a:p>
        </p:txBody>
      </p:sp>
      <p:sp>
        <p:nvSpPr>
          <p:cNvPr id="27" name="文本框 26"/>
          <p:cNvSpPr txBox="1"/>
          <p:nvPr/>
        </p:nvSpPr>
        <p:spPr>
          <a:xfrm>
            <a:off x="2160905" y="4582795"/>
            <a:ext cx="453970" cy="646331"/>
          </a:xfrm>
          <a:prstGeom prst="rect">
            <a:avLst/>
          </a:prstGeom>
          <a:noFill/>
        </p:spPr>
        <p:txBody>
          <a:bodyPr wrap="none">
            <a:spAutoFit/>
          </a:bodyPr>
          <a:lstStyle/>
          <a:p>
            <a:r>
              <a:rPr lang="en-US" altLang="zh-CN" sz="3600" b="1" noProof="1">
                <a:ln>
                  <a:solidFill>
                    <a:srgbClr val="32B535"/>
                  </a:solidFill>
                </a:ln>
                <a:solidFill>
                  <a:schemeClr val="bg1"/>
                </a:solidFill>
                <a:latin typeface="+mn-lt"/>
                <a:ea typeface="+mn-ea"/>
                <a:cs typeface="+mn-ea"/>
                <a:sym typeface="+mn-lt"/>
              </a:rPr>
              <a:t>+</a:t>
            </a:r>
          </a:p>
        </p:txBody>
      </p:sp>
      <p:sp>
        <p:nvSpPr>
          <p:cNvPr id="30" name="文本框 29"/>
          <p:cNvSpPr txBox="1"/>
          <p:nvPr/>
        </p:nvSpPr>
        <p:spPr>
          <a:xfrm>
            <a:off x="4803775" y="4615815"/>
            <a:ext cx="453970" cy="646331"/>
          </a:xfrm>
          <a:prstGeom prst="rect">
            <a:avLst/>
          </a:prstGeom>
          <a:noFill/>
        </p:spPr>
        <p:txBody>
          <a:bodyPr wrap="none">
            <a:spAutoFit/>
          </a:bodyPr>
          <a:lstStyle/>
          <a:p>
            <a:r>
              <a:rPr lang="en-US" altLang="zh-CN" sz="3600" b="1" noProof="1">
                <a:ln>
                  <a:solidFill>
                    <a:srgbClr val="32B535"/>
                  </a:solidFill>
                </a:ln>
                <a:solidFill>
                  <a:schemeClr val="bg1"/>
                </a:solidFill>
                <a:latin typeface="+mn-lt"/>
                <a:ea typeface="+mn-ea"/>
                <a:cs typeface="+mn-ea"/>
                <a:sym typeface="+mn-lt"/>
              </a:rPr>
              <a:t>+</a:t>
            </a:r>
          </a:p>
        </p:txBody>
      </p:sp>
      <p:sp>
        <p:nvSpPr>
          <p:cNvPr id="33" name="文本框 32"/>
          <p:cNvSpPr txBox="1"/>
          <p:nvPr/>
        </p:nvSpPr>
        <p:spPr>
          <a:xfrm>
            <a:off x="7099300" y="4582795"/>
            <a:ext cx="453970" cy="646331"/>
          </a:xfrm>
          <a:prstGeom prst="rect">
            <a:avLst/>
          </a:prstGeom>
          <a:noFill/>
        </p:spPr>
        <p:txBody>
          <a:bodyPr wrap="none">
            <a:spAutoFit/>
          </a:bodyPr>
          <a:lstStyle/>
          <a:p>
            <a:r>
              <a:rPr lang="en-US" altLang="zh-CN" sz="3600" b="1" noProof="1">
                <a:ln>
                  <a:solidFill>
                    <a:srgbClr val="32B535"/>
                  </a:solidFill>
                </a:ln>
                <a:solidFill>
                  <a:schemeClr val="bg1"/>
                </a:solidFill>
                <a:latin typeface="+mn-lt"/>
                <a:ea typeface="+mn-ea"/>
                <a:cs typeface="+mn-ea"/>
                <a:sym typeface="+mn-lt"/>
              </a:rPr>
              <a:t>=</a:t>
            </a:r>
          </a:p>
        </p:txBody>
      </p:sp>
      <p:sp>
        <p:nvSpPr>
          <p:cNvPr id="2" name="矩形 1"/>
          <p:cNvSpPr/>
          <p:nvPr/>
        </p:nvSpPr>
        <p:spPr>
          <a:xfrm>
            <a:off x="7823200" y="4105275"/>
            <a:ext cx="3649663" cy="1666875"/>
          </a:xfrm>
          <a:prstGeom prst="rect">
            <a:avLst/>
          </a:prstGeom>
          <a:solidFill>
            <a:srgbClr val="32B535"/>
          </a:solidFill>
          <a:ln>
            <a:solidFill>
              <a:srgbClr val="F7F7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7180" name="文本框 2"/>
          <p:cNvSpPr txBox="1">
            <a:spLocks noChangeArrowheads="1"/>
          </p:cNvSpPr>
          <p:nvPr/>
        </p:nvSpPr>
        <p:spPr bwMode="auto">
          <a:xfrm>
            <a:off x="7893050" y="4476750"/>
            <a:ext cx="34956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800">
                <a:solidFill>
                  <a:schemeClr val="bg1"/>
                </a:solidFill>
                <a:latin typeface="+mn-lt"/>
                <a:ea typeface="+mn-ea"/>
                <a:cs typeface="+mn-ea"/>
                <a:sym typeface="+mn-lt"/>
              </a:rPr>
              <a:t>温暖冬日</a:t>
            </a:r>
          </a:p>
        </p:txBody>
      </p:sp>
      <p:sp>
        <p:nvSpPr>
          <p:cNvPr id="7181" name="文本框 5"/>
          <p:cNvSpPr txBox="1">
            <a:spLocks noChangeArrowheads="1"/>
          </p:cNvSpPr>
          <p:nvPr/>
        </p:nvSpPr>
        <p:spPr bwMode="auto">
          <a:xfrm>
            <a:off x="673100" y="2152650"/>
            <a:ext cx="10182225" cy="913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40000"/>
              </a:lnSpc>
            </a:pPr>
            <a:r>
              <a:rPr lang="zh-CN" altLang="zh-CN" sz="2000">
                <a:solidFill>
                  <a:srgbClr val="595959"/>
                </a:solidFill>
                <a:latin typeface="+mn-lt"/>
                <a:ea typeface="+mn-ea"/>
                <a:cs typeface="+mn-ea"/>
                <a:sym typeface="+mn-lt"/>
              </a:rPr>
              <a:t>在世界杯到来之际，为了丰富社区文化活动，共享足球盛宴，体验足球乐趣，</a:t>
            </a:r>
            <a:r>
              <a:rPr lang="en-US" altLang="zh-CN" sz="2000">
                <a:solidFill>
                  <a:srgbClr val="595959"/>
                </a:solidFill>
                <a:latin typeface="+mn-lt"/>
                <a:ea typeface="+mn-ea"/>
                <a:cs typeface="+mn-ea"/>
                <a:sym typeface="+mn-lt"/>
              </a:rPr>
              <a:t>***</a:t>
            </a:r>
            <a:r>
              <a:rPr lang="zh-CN" altLang="zh-CN" sz="2000">
                <a:solidFill>
                  <a:srgbClr val="595959"/>
                </a:solidFill>
                <a:latin typeface="+mn-lt"/>
                <a:ea typeface="+mn-ea"/>
                <a:cs typeface="+mn-ea"/>
                <a:sym typeface="+mn-lt"/>
              </a:rPr>
              <a:t>将举办多场足球互动</a:t>
            </a:r>
            <a:r>
              <a:rPr lang="en-US" altLang="zh-CN" sz="2000">
                <a:solidFill>
                  <a:srgbClr val="595959"/>
                </a:solidFill>
                <a:latin typeface="+mn-lt"/>
                <a:ea typeface="+mn-ea"/>
                <a:cs typeface="+mn-ea"/>
                <a:sym typeface="+mn-lt"/>
              </a:rPr>
              <a:t>+</a:t>
            </a:r>
            <a:r>
              <a:rPr lang="zh-CN" altLang="zh-CN" sz="2000">
                <a:solidFill>
                  <a:srgbClr val="595959"/>
                </a:solidFill>
                <a:latin typeface="+mn-lt"/>
                <a:ea typeface="+mn-ea"/>
                <a:cs typeface="+mn-ea"/>
                <a:sym typeface="+mn-lt"/>
              </a:rPr>
              <a:t>主题市集</a:t>
            </a:r>
            <a:r>
              <a:rPr lang="en-US" altLang="zh-CN" sz="2000">
                <a:solidFill>
                  <a:srgbClr val="595959"/>
                </a:solidFill>
                <a:latin typeface="+mn-lt"/>
                <a:ea typeface="+mn-ea"/>
                <a:cs typeface="+mn-ea"/>
                <a:sym typeface="+mn-lt"/>
              </a:rPr>
              <a:t>+</a:t>
            </a:r>
            <a:r>
              <a:rPr lang="zh-CN" altLang="zh-CN" sz="2000">
                <a:solidFill>
                  <a:srgbClr val="595959"/>
                </a:solidFill>
                <a:latin typeface="+mn-lt"/>
                <a:ea typeface="+mn-ea"/>
                <a:cs typeface="+mn-ea"/>
                <a:sym typeface="+mn-lt"/>
              </a:rPr>
              <a:t>足球比赛活动，让大家健康娱乐，快乐生活。</a:t>
            </a:r>
          </a:p>
        </p:txBody>
      </p:sp>
      <p:grpSp>
        <p:nvGrpSpPr>
          <p:cNvPr id="10" name="组合 9"/>
          <p:cNvGrpSpPr/>
          <p:nvPr/>
        </p:nvGrpSpPr>
        <p:grpSpPr>
          <a:xfrm>
            <a:off x="789940" y="241935"/>
            <a:ext cx="9126855" cy="1500505"/>
            <a:chOff x="1266" y="1459"/>
            <a:chExt cx="16713" cy="2363"/>
          </a:xfrm>
        </p:grpSpPr>
        <p:sp>
          <p:nvSpPr>
            <p:cNvPr id="301" name="文本框 300"/>
            <p:cNvSpPr txBox="1"/>
            <p:nvPr/>
          </p:nvSpPr>
          <p:spPr>
            <a:xfrm>
              <a:off x="1332" y="1749"/>
              <a:ext cx="7071" cy="1743"/>
            </a:xfrm>
            <a:prstGeom prst="rect">
              <a:avLst/>
            </a:prstGeom>
            <a:noFill/>
            <a:ln>
              <a:noFill/>
            </a:ln>
          </p:spPr>
          <p:txBody>
            <a:bodyPr>
              <a:spAutoFit/>
            </a:bodyPr>
            <a:lstStyle/>
            <a:p>
              <a:r>
                <a:rPr lang="zh-CN" altLang="en-US" sz="6600" noProof="1">
                  <a:ln w="25400">
                    <a:solidFill>
                      <a:sysClr val="windowText" lastClr="000000"/>
                    </a:solidFill>
                  </a:ln>
                  <a:solidFill>
                    <a:schemeClr val="bg1"/>
                  </a:solidFill>
                  <a:latin typeface="+mn-lt"/>
                  <a:ea typeface="+mn-ea"/>
                  <a:cs typeface="+mn-ea"/>
                  <a:sym typeface="+mn-lt"/>
                </a:rPr>
                <a:t>足球主题</a:t>
              </a:r>
            </a:p>
          </p:txBody>
        </p:sp>
        <p:sp>
          <p:nvSpPr>
            <p:cNvPr id="5" name="文本框 4"/>
            <p:cNvSpPr txBox="1"/>
            <p:nvPr/>
          </p:nvSpPr>
          <p:spPr>
            <a:xfrm>
              <a:off x="8186" y="1546"/>
              <a:ext cx="9793" cy="2276"/>
            </a:xfrm>
            <a:prstGeom prst="rect">
              <a:avLst/>
            </a:prstGeom>
            <a:noFill/>
            <a:ln>
              <a:noFill/>
            </a:ln>
          </p:spPr>
          <p:txBody>
            <a:bodyPr>
              <a:spAutoFit/>
            </a:bodyPr>
            <a:lstStyle/>
            <a:p>
              <a:r>
                <a:rPr lang="zh-CN" altLang="en-US" sz="8800" noProof="1">
                  <a:ln w="25400">
                    <a:solidFill>
                      <a:sysClr val="windowText" lastClr="000000"/>
                    </a:solidFill>
                  </a:ln>
                  <a:solidFill>
                    <a:schemeClr val="bg1"/>
                  </a:solidFill>
                  <a:latin typeface="+mn-lt"/>
                  <a:ea typeface="+mn-ea"/>
                  <a:cs typeface="+mn-ea"/>
                  <a:sym typeface="+mn-lt"/>
                </a:rPr>
                <a:t>微醺市集</a:t>
              </a:r>
            </a:p>
          </p:txBody>
        </p:sp>
        <p:sp>
          <p:nvSpPr>
            <p:cNvPr id="7" name="文本框 6"/>
            <p:cNvSpPr txBox="1"/>
            <p:nvPr/>
          </p:nvSpPr>
          <p:spPr>
            <a:xfrm>
              <a:off x="8096" y="1459"/>
              <a:ext cx="9793" cy="2276"/>
            </a:xfrm>
            <a:prstGeom prst="rect">
              <a:avLst/>
            </a:prstGeom>
            <a:noFill/>
            <a:ln>
              <a:noFill/>
            </a:ln>
          </p:spPr>
          <p:txBody>
            <a:bodyPr>
              <a:spAutoFit/>
            </a:bodyPr>
            <a:lstStyle/>
            <a:p>
              <a:r>
                <a:rPr lang="zh-CN" altLang="en-US" sz="8800" noProof="1">
                  <a:ln w="25400">
                    <a:solidFill>
                      <a:sysClr val="windowText" lastClr="000000"/>
                    </a:solidFill>
                  </a:ln>
                  <a:solidFill>
                    <a:srgbClr val="32B535"/>
                  </a:solidFill>
                  <a:latin typeface="+mn-lt"/>
                  <a:ea typeface="+mn-ea"/>
                  <a:cs typeface="+mn-ea"/>
                  <a:sym typeface="+mn-lt"/>
                </a:rPr>
                <a:t>微醺市集</a:t>
              </a:r>
            </a:p>
          </p:txBody>
        </p:sp>
        <p:sp>
          <p:nvSpPr>
            <p:cNvPr id="8" name="文本框 7"/>
            <p:cNvSpPr txBox="1"/>
            <p:nvPr/>
          </p:nvSpPr>
          <p:spPr>
            <a:xfrm>
              <a:off x="1266" y="1638"/>
              <a:ext cx="7071" cy="1743"/>
            </a:xfrm>
            <a:prstGeom prst="rect">
              <a:avLst/>
            </a:prstGeom>
            <a:noFill/>
            <a:ln>
              <a:noFill/>
            </a:ln>
          </p:spPr>
          <p:txBody>
            <a:bodyPr>
              <a:spAutoFit/>
            </a:bodyPr>
            <a:lstStyle/>
            <a:p>
              <a:r>
                <a:rPr lang="zh-CN" altLang="en-US" sz="6600" noProof="1">
                  <a:ln w="25400">
                    <a:solidFill>
                      <a:sysClr val="windowText" lastClr="000000"/>
                    </a:solidFill>
                  </a:ln>
                  <a:solidFill>
                    <a:srgbClr val="FFC341"/>
                  </a:solidFill>
                  <a:latin typeface="+mn-lt"/>
                  <a:ea typeface="+mn-ea"/>
                  <a:cs typeface="+mn-ea"/>
                  <a:sym typeface="+mn-lt"/>
                </a:rPr>
                <a:t>足球主题</a:t>
              </a:r>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306388" y="2628900"/>
            <a:ext cx="7820025" cy="397033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nvGrpSpPr>
          <p:cNvPr id="8194" name="组合 26"/>
          <p:cNvGrpSpPr/>
          <p:nvPr/>
        </p:nvGrpSpPr>
        <p:grpSpPr bwMode="auto">
          <a:xfrm>
            <a:off x="533400" y="549275"/>
            <a:ext cx="11125200" cy="5759450"/>
            <a:chOff x="550863" y="549275"/>
            <a:chExt cx="11125200" cy="5759450"/>
          </a:xfrm>
        </p:grpSpPr>
        <p:sp>
          <p:nvSpPr>
            <p:cNvPr id="28" name="矩形 27"/>
            <p:cNvSpPr/>
            <p:nvPr/>
          </p:nvSpPr>
          <p:spPr>
            <a:xfrm>
              <a:off x="550863" y="549275"/>
              <a:ext cx="11125200" cy="575945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29" name="矩形 28"/>
            <p:cNvSpPr/>
            <p:nvPr/>
          </p:nvSpPr>
          <p:spPr>
            <a:xfrm>
              <a:off x="763588" y="738188"/>
              <a:ext cx="10699750" cy="5381625"/>
            </a:xfrm>
            <a:prstGeom prst="rect">
              <a:avLst/>
            </a:prstGeom>
            <a:solidFill>
              <a:srgbClr val="FFFF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sp>
        <p:nvSpPr>
          <p:cNvPr id="87" name="文本框 86"/>
          <p:cNvSpPr txBox="1"/>
          <p:nvPr/>
        </p:nvSpPr>
        <p:spPr>
          <a:xfrm>
            <a:off x="4658820" y="4923463"/>
            <a:ext cx="6348272" cy="1198880"/>
          </a:xfrm>
          <a:prstGeom prst="rect">
            <a:avLst/>
          </a:prstGeom>
          <a:noFill/>
          <a:ln>
            <a:noFill/>
          </a:ln>
        </p:spPr>
        <p:txBody>
          <a:bodyPr>
            <a:spAutoFit/>
          </a:bodyPr>
          <a:lstStyle/>
          <a:p>
            <a:pPr algn="r"/>
            <a:r>
              <a:rPr lang="en-US" altLang="zh-CN" sz="7200" noProof="1">
                <a:ln w="3175">
                  <a:solidFill>
                    <a:srgbClr val="00D173"/>
                  </a:solidFill>
                </a:ln>
                <a:noFill/>
                <a:latin typeface="+mn-lt"/>
                <a:ea typeface="+mn-ea"/>
                <a:cs typeface="+mn-ea"/>
                <a:sym typeface="+mn-lt"/>
              </a:rPr>
              <a:t>ONE</a:t>
            </a:r>
          </a:p>
        </p:txBody>
      </p:sp>
      <p:sp>
        <p:nvSpPr>
          <p:cNvPr id="2" name="矩形 1"/>
          <p:cNvSpPr/>
          <p:nvPr/>
        </p:nvSpPr>
        <p:spPr>
          <a:xfrm>
            <a:off x="4678363" y="1889125"/>
            <a:ext cx="2835275" cy="18049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8199" name="文本框 2"/>
          <p:cNvSpPr txBox="1">
            <a:spLocks noChangeArrowheads="1"/>
          </p:cNvSpPr>
          <p:nvPr/>
        </p:nvSpPr>
        <p:spPr bwMode="auto">
          <a:xfrm>
            <a:off x="4427538" y="3981450"/>
            <a:ext cx="35274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5400">
                <a:latin typeface="+mn-lt"/>
                <a:ea typeface="+mn-ea"/>
                <a:cs typeface="+mn-ea"/>
                <a:sym typeface="+mn-lt"/>
              </a:rPr>
              <a:t>活动概述</a:t>
            </a:r>
          </a:p>
        </p:txBody>
      </p:sp>
      <p:grpSp>
        <p:nvGrpSpPr>
          <p:cNvPr id="8200" name="组合 3"/>
          <p:cNvGrpSpPr/>
          <p:nvPr/>
        </p:nvGrpSpPr>
        <p:grpSpPr bwMode="auto">
          <a:xfrm>
            <a:off x="8177213" y="4230688"/>
            <a:ext cx="1017587" cy="268287"/>
            <a:chOff x="7807687" y="4486938"/>
            <a:chExt cx="1017695" cy="267343"/>
          </a:xfrm>
        </p:grpSpPr>
        <p:sp>
          <p:nvSpPr>
            <p:cNvPr id="5" name="椭圆 4"/>
            <p:cNvSpPr/>
            <p:nvPr/>
          </p:nvSpPr>
          <p:spPr>
            <a:xfrm rot="5400000">
              <a:off x="7807379" y="4487246"/>
              <a:ext cx="267343" cy="266728"/>
            </a:xfrm>
            <a:prstGeom prst="ellipse">
              <a:avLst/>
            </a:prstGeom>
            <a:solidFill>
              <a:srgbClr val="F7F7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6" name="任意多边形: 形状 5"/>
            <p:cNvSpPr/>
            <p:nvPr/>
          </p:nvSpPr>
          <p:spPr>
            <a:xfrm rot="5400000">
              <a:off x="8122532" y="4551546"/>
              <a:ext cx="267343" cy="138128"/>
            </a:xfrm>
            <a:custGeom>
              <a:avLst/>
              <a:gdLst>
                <a:gd name="connsiteX0" fmla="*/ 0 w 267338"/>
                <a:gd name="connsiteY0" fmla="*/ 133669 h 138089"/>
                <a:gd name="connsiteX1" fmla="*/ 133669 w 267338"/>
                <a:gd name="connsiteY1" fmla="*/ 0 h 138089"/>
                <a:gd name="connsiteX2" fmla="*/ 267338 w 267338"/>
                <a:gd name="connsiteY2" fmla="*/ 133669 h 138089"/>
                <a:gd name="connsiteX3" fmla="*/ 266446 w 267338"/>
                <a:gd name="connsiteY3" fmla="*/ 138089 h 138089"/>
                <a:gd name="connsiteX4" fmla="*/ 893 w 267338"/>
                <a:gd name="connsiteY4" fmla="*/ 138089 h 138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38" h="138089">
                  <a:moveTo>
                    <a:pt x="0" y="133669"/>
                  </a:moveTo>
                  <a:cubicBezTo>
                    <a:pt x="0" y="59846"/>
                    <a:pt x="59846" y="0"/>
                    <a:pt x="133669" y="0"/>
                  </a:cubicBezTo>
                  <a:cubicBezTo>
                    <a:pt x="207492" y="0"/>
                    <a:pt x="267338" y="59846"/>
                    <a:pt x="267338" y="133669"/>
                  </a:cubicBezTo>
                  <a:lnTo>
                    <a:pt x="266446" y="138089"/>
                  </a:lnTo>
                  <a:lnTo>
                    <a:pt x="893" y="138089"/>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7" name="任意多边形: 形状 6"/>
            <p:cNvSpPr/>
            <p:nvPr/>
          </p:nvSpPr>
          <p:spPr>
            <a:xfrm rot="5400000">
              <a:off x="8371795" y="4551547"/>
              <a:ext cx="267343" cy="138127"/>
            </a:xfrm>
            <a:custGeom>
              <a:avLst/>
              <a:gdLst>
                <a:gd name="connsiteX0" fmla="*/ 0 w 267338"/>
                <a:gd name="connsiteY0" fmla="*/ 133669 h 138089"/>
                <a:gd name="connsiteX1" fmla="*/ 133669 w 267338"/>
                <a:gd name="connsiteY1" fmla="*/ 0 h 138089"/>
                <a:gd name="connsiteX2" fmla="*/ 267338 w 267338"/>
                <a:gd name="connsiteY2" fmla="*/ 133669 h 138089"/>
                <a:gd name="connsiteX3" fmla="*/ 266446 w 267338"/>
                <a:gd name="connsiteY3" fmla="*/ 138089 h 138089"/>
                <a:gd name="connsiteX4" fmla="*/ 893 w 267338"/>
                <a:gd name="connsiteY4" fmla="*/ 138089 h 138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38" h="138089">
                  <a:moveTo>
                    <a:pt x="0" y="133669"/>
                  </a:moveTo>
                  <a:cubicBezTo>
                    <a:pt x="0" y="59846"/>
                    <a:pt x="59846" y="0"/>
                    <a:pt x="133669" y="0"/>
                  </a:cubicBezTo>
                  <a:cubicBezTo>
                    <a:pt x="207492" y="0"/>
                    <a:pt x="267338" y="59846"/>
                    <a:pt x="267338" y="133669"/>
                  </a:cubicBezTo>
                  <a:lnTo>
                    <a:pt x="266446" y="138089"/>
                  </a:lnTo>
                  <a:lnTo>
                    <a:pt x="893" y="13808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8" name="任意多边形: 形状 7"/>
            <p:cNvSpPr/>
            <p:nvPr/>
          </p:nvSpPr>
          <p:spPr>
            <a:xfrm rot="5400000">
              <a:off x="8622647" y="4551547"/>
              <a:ext cx="267343" cy="138127"/>
            </a:xfrm>
            <a:custGeom>
              <a:avLst/>
              <a:gdLst>
                <a:gd name="connsiteX0" fmla="*/ 0 w 267338"/>
                <a:gd name="connsiteY0" fmla="*/ 133669 h 138089"/>
                <a:gd name="connsiteX1" fmla="*/ 133669 w 267338"/>
                <a:gd name="connsiteY1" fmla="*/ 0 h 138089"/>
                <a:gd name="connsiteX2" fmla="*/ 267338 w 267338"/>
                <a:gd name="connsiteY2" fmla="*/ 133669 h 138089"/>
                <a:gd name="connsiteX3" fmla="*/ 266446 w 267338"/>
                <a:gd name="connsiteY3" fmla="*/ 138089 h 138089"/>
                <a:gd name="connsiteX4" fmla="*/ 893 w 267338"/>
                <a:gd name="connsiteY4" fmla="*/ 138089 h 138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38" h="138089">
                  <a:moveTo>
                    <a:pt x="0" y="133669"/>
                  </a:moveTo>
                  <a:cubicBezTo>
                    <a:pt x="0" y="59846"/>
                    <a:pt x="59846" y="0"/>
                    <a:pt x="133669" y="0"/>
                  </a:cubicBezTo>
                  <a:cubicBezTo>
                    <a:pt x="207492" y="0"/>
                    <a:pt x="267338" y="59846"/>
                    <a:pt x="267338" y="133669"/>
                  </a:cubicBezTo>
                  <a:lnTo>
                    <a:pt x="266446" y="138089"/>
                  </a:lnTo>
                  <a:lnTo>
                    <a:pt x="893" y="13808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sp>
        <p:nvSpPr>
          <p:cNvPr id="8205" name="文本框 8"/>
          <p:cNvSpPr txBox="1">
            <a:spLocks noChangeArrowheads="1"/>
          </p:cNvSpPr>
          <p:nvPr/>
        </p:nvSpPr>
        <p:spPr bwMode="auto">
          <a:xfrm>
            <a:off x="5182930" y="1970088"/>
            <a:ext cx="1826141"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1500">
                <a:solidFill>
                  <a:schemeClr val="bg1"/>
                </a:solidFill>
                <a:latin typeface="+mn-lt"/>
                <a:ea typeface="+mn-ea"/>
                <a:cs typeface="+mn-ea"/>
                <a:sym typeface="+mn-lt"/>
              </a:rPr>
              <a:t>01</a:t>
            </a:r>
          </a:p>
        </p:txBody>
      </p:sp>
      <p:pic>
        <p:nvPicPr>
          <p:cNvPr id="8206" name="图片 10" descr="未标题-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863" y="936625"/>
            <a:ext cx="3727450"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5" name="矩形 4"/>
          <p:cNvSpPr/>
          <p:nvPr/>
        </p:nvSpPr>
        <p:spPr>
          <a:xfrm>
            <a:off x="3994150" y="1069975"/>
            <a:ext cx="7743825" cy="521335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26" name="矩形 25"/>
          <p:cNvSpPr/>
          <p:nvPr/>
        </p:nvSpPr>
        <p:spPr>
          <a:xfrm>
            <a:off x="230188" y="355600"/>
            <a:ext cx="503237" cy="504825"/>
          </a:xfrm>
          <a:prstGeom prst="rect">
            <a:avLst/>
          </a:prstGeom>
          <a:solidFill>
            <a:srgbClr val="00D1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kumimoji="1" lang="zh-CN" altLang="en-US" noProof="1">
              <a:cs typeface="+mn-ea"/>
              <a:sym typeface="+mn-lt"/>
            </a:endParaRPr>
          </a:p>
        </p:txBody>
      </p:sp>
      <p:sp>
        <p:nvSpPr>
          <p:cNvPr id="30" name="文本框 29"/>
          <p:cNvSpPr txBox="1"/>
          <p:nvPr/>
        </p:nvSpPr>
        <p:spPr>
          <a:xfrm rot="5400000">
            <a:off x="-1186656" y="3285331"/>
            <a:ext cx="3074988" cy="460375"/>
          </a:xfrm>
          <a:prstGeom prst="rect">
            <a:avLst/>
          </a:prstGeom>
          <a:noFill/>
        </p:spPr>
        <p:txBody>
          <a:bodyPr>
            <a:spAutoFit/>
          </a:bodyPr>
          <a:lstStyle/>
          <a:p>
            <a:r>
              <a:rPr lang="en-US" sz="1200" noProof="1">
                <a:latin typeface="+mn-lt"/>
                <a:ea typeface="+mn-ea"/>
                <a:cs typeface="+mn-ea"/>
                <a:sym typeface="+mn-lt"/>
              </a:rPr>
              <a:t>MEILISHNEG       HUO</a:t>
            </a:r>
          </a:p>
          <a:p>
            <a:endParaRPr kumimoji="1" lang="en-US" altLang="en-US" sz="1200" i="1" spc="300" noProof="1">
              <a:latin typeface="+mn-lt"/>
              <a:ea typeface="+mn-ea"/>
              <a:cs typeface="+mn-ea"/>
              <a:sym typeface="+mn-lt"/>
            </a:endParaRPr>
          </a:p>
        </p:txBody>
      </p:sp>
      <p:cxnSp>
        <p:nvCxnSpPr>
          <p:cNvPr id="3" name="直线连接符 32"/>
          <p:cNvCxnSpPr/>
          <p:nvPr/>
        </p:nvCxnSpPr>
        <p:spPr>
          <a:xfrm>
            <a:off x="350838" y="4616450"/>
            <a:ext cx="0" cy="94932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bwMode="auto">
          <a:xfrm rot="-3187097">
            <a:off x="10145712" y="487363"/>
            <a:ext cx="2151063" cy="1868488"/>
            <a:chOff x="5634056" y="-2810863"/>
            <a:chExt cx="4992478" cy="4338333"/>
          </a:xfrm>
        </p:grpSpPr>
        <p:cxnSp>
          <p:nvCxnSpPr>
            <p:cNvPr id="9" name="直接连接符 8"/>
            <p:cNvCxnSpPr/>
            <p:nvPr/>
          </p:nvCxnSpPr>
          <p:spPr>
            <a:xfrm rot="10800000" flipH="1">
              <a:off x="6375151" y="-1431259"/>
              <a:ext cx="3879761" cy="2956111"/>
            </a:xfrm>
            <a:prstGeom prst="line">
              <a:avLst/>
            </a:prstGeom>
          </p:spPr>
          <p:style>
            <a:lnRef idx="1">
              <a:schemeClr val="accent2"/>
            </a:lnRef>
            <a:fillRef idx="0">
              <a:schemeClr val="accent2"/>
            </a:fillRef>
            <a:effectRef idx="0">
              <a:schemeClr val="accent2"/>
            </a:effectRef>
            <a:fontRef idx="minor">
              <a:schemeClr val="tx1"/>
            </a:fontRef>
          </p:style>
        </p:cxnSp>
        <p:cxnSp>
          <p:nvCxnSpPr>
            <p:cNvPr id="10" name="直接连接符 9"/>
            <p:cNvCxnSpPr/>
            <p:nvPr/>
          </p:nvCxnSpPr>
          <p:spPr>
            <a:xfrm rot="10800000" flipH="1">
              <a:off x="6388705" y="-1825292"/>
              <a:ext cx="3916606" cy="2981913"/>
            </a:xfrm>
            <a:prstGeom prst="line">
              <a:avLst/>
            </a:prstGeom>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rot="10800000" flipH="1">
              <a:off x="6387498" y="-2425760"/>
              <a:ext cx="4237157" cy="3225182"/>
            </a:xfrm>
            <a:prstGeom prst="line">
              <a:avLst/>
            </a:prstGeom>
          </p:spPr>
          <p:style>
            <a:lnRef idx="1">
              <a:schemeClr val="accent2"/>
            </a:lnRef>
            <a:fillRef idx="0">
              <a:schemeClr val="accent2"/>
            </a:fillRef>
            <a:effectRef idx="0">
              <a:schemeClr val="accent2"/>
            </a:effectRef>
            <a:fontRef idx="minor">
              <a:schemeClr val="tx1"/>
            </a:fontRef>
          </p:style>
        </p:cxnSp>
        <p:cxnSp>
          <p:nvCxnSpPr>
            <p:cNvPr id="12" name="直接连接符 11"/>
            <p:cNvCxnSpPr/>
            <p:nvPr/>
          </p:nvCxnSpPr>
          <p:spPr>
            <a:xfrm rot="10800000" flipH="1">
              <a:off x="6013874" y="-2577556"/>
              <a:ext cx="4366116" cy="3324703"/>
            </a:xfrm>
            <a:prstGeom prst="line">
              <a:avLst/>
            </a:prstGeom>
          </p:spPr>
          <p:style>
            <a:lnRef idx="1">
              <a:schemeClr val="accent2"/>
            </a:lnRef>
            <a:fillRef idx="0">
              <a:schemeClr val="accent2"/>
            </a:fillRef>
            <a:effectRef idx="0">
              <a:schemeClr val="accent2"/>
            </a:effectRef>
            <a:fontRef idx="minor">
              <a:schemeClr val="tx1"/>
            </a:fontRef>
          </p:style>
        </p:cxnSp>
        <p:cxnSp>
          <p:nvCxnSpPr>
            <p:cNvPr id="13" name="直接连接符 12"/>
            <p:cNvCxnSpPr/>
            <p:nvPr/>
          </p:nvCxnSpPr>
          <p:spPr>
            <a:xfrm rot="10800000" flipH="1">
              <a:off x="5635811" y="-2812661"/>
              <a:ext cx="4557706" cy="3472140"/>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19" name="组合 18"/>
          <p:cNvGrpSpPr/>
          <p:nvPr/>
        </p:nvGrpSpPr>
        <p:grpSpPr bwMode="auto">
          <a:xfrm>
            <a:off x="6130925" y="1593851"/>
            <a:ext cx="4665663" cy="1385911"/>
            <a:chOff x="395684" y="3175143"/>
            <a:chExt cx="4665630" cy="1386019"/>
          </a:xfrm>
        </p:grpSpPr>
        <p:sp>
          <p:nvSpPr>
            <p:cNvPr id="9229" name="TextBox 11"/>
            <p:cNvSpPr txBox="1">
              <a:spLocks noChangeArrowheads="1"/>
            </p:cNvSpPr>
            <p:nvPr/>
          </p:nvSpPr>
          <p:spPr bwMode="auto">
            <a:xfrm>
              <a:off x="395684" y="3175143"/>
              <a:ext cx="296926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1600">
                  <a:solidFill>
                    <a:srgbClr val="262626"/>
                  </a:solidFill>
                  <a:latin typeface="+mn-lt"/>
                  <a:ea typeface="+mn-ea"/>
                  <a:cs typeface="+mn-ea"/>
                  <a:sym typeface="+mn-lt"/>
                </a:rPr>
                <a:t>活动主题：</a:t>
              </a:r>
              <a:endParaRPr lang="zh-CN" altLang="zh-CN" sz="1600" b="1">
                <a:latin typeface="+mn-lt"/>
                <a:ea typeface="+mn-ea"/>
                <a:cs typeface="+mn-ea"/>
                <a:sym typeface="+mn-lt"/>
              </a:endParaRPr>
            </a:p>
          </p:txBody>
        </p:sp>
        <p:sp>
          <p:nvSpPr>
            <p:cNvPr id="9230" name="矩形 12"/>
            <p:cNvSpPr>
              <a:spLocks noChangeArrowheads="1"/>
            </p:cNvSpPr>
            <p:nvPr/>
          </p:nvSpPr>
          <p:spPr bwMode="auto">
            <a:xfrm>
              <a:off x="395684" y="3483347"/>
              <a:ext cx="4665630" cy="1077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40000"/>
                </a:lnSpc>
              </a:pPr>
              <a:r>
                <a:rPr lang="zh-CN" altLang="en-US" sz="2400" b="1">
                  <a:solidFill>
                    <a:srgbClr val="115037"/>
                  </a:solidFill>
                  <a:latin typeface="+mn-lt"/>
                  <a:ea typeface="+mn-ea"/>
                  <a:cs typeface="+mn-ea"/>
                  <a:sym typeface="+mn-lt"/>
                </a:rPr>
                <a:t>足球主题</a:t>
              </a:r>
              <a:r>
                <a:rPr lang="en-US" altLang="zh-CN" sz="2400" b="1">
                  <a:solidFill>
                    <a:srgbClr val="115037"/>
                  </a:solidFill>
                  <a:latin typeface="+mn-lt"/>
                  <a:ea typeface="+mn-ea"/>
                  <a:cs typeface="+mn-ea"/>
                  <a:sym typeface="+mn-lt"/>
                </a:rPr>
                <a:t>  </a:t>
              </a:r>
              <a:r>
                <a:rPr lang="zh-CN" altLang="en-US" sz="2400" b="1">
                  <a:solidFill>
                    <a:srgbClr val="115037"/>
                  </a:solidFill>
                  <a:latin typeface="+mn-lt"/>
                  <a:ea typeface="+mn-ea"/>
                  <a:cs typeface="+mn-ea"/>
                  <a:sym typeface="+mn-lt"/>
                </a:rPr>
                <a:t>微醺市集</a:t>
              </a:r>
              <a:r>
                <a:rPr lang="en-US" altLang="zh-CN" sz="2400" b="1">
                  <a:solidFill>
                    <a:srgbClr val="115037"/>
                  </a:solidFill>
                  <a:latin typeface="+mn-lt"/>
                  <a:ea typeface="+mn-ea"/>
                  <a:cs typeface="+mn-ea"/>
                  <a:sym typeface="+mn-lt"/>
                </a:rPr>
                <a:t> </a:t>
              </a:r>
              <a:endParaRPr lang="zh-CN" altLang="zh-CN" sz="2400" b="1">
                <a:latin typeface="+mn-lt"/>
                <a:ea typeface="+mn-ea"/>
                <a:cs typeface="+mn-ea"/>
                <a:sym typeface="+mn-lt"/>
              </a:endParaRPr>
            </a:p>
            <a:p>
              <a:pPr>
                <a:lnSpc>
                  <a:spcPct val="140000"/>
                </a:lnSpc>
              </a:pPr>
              <a:r>
                <a:rPr lang="zh-CN" altLang="zh-CN" sz="2400">
                  <a:solidFill>
                    <a:srgbClr val="262626"/>
                  </a:solidFill>
                  <a:latin typeface="+mn-lt"/>
                  <a:ea typeface="+mn-ea"/>
                  <a:cs typeface="+mn-ea"/>
                  <a:sym typeface="+mn-lt"/>
                </a:rPr>
                <a:t>    </a:t>
              </a:r>
              <a:r>
                <a:rPr lang="zh-CN" altLang="zh-CN" sz="1600">
                  <a:solidFill>
                    <a:srgbClr val="262626"/>
                  </a:solidFill>
                  <a:latin typeface="+mn-lt"/>
                  <a:ea typeface="+mn-ea"/>
                  <a:cs typeface="+mn-ea"/>
                  <a:sym typeface="+mn-lt"/>
                </a:rPr>
                <a:t>——项目11-12月份月度世界杯足球系列活动</a:t>
              </a:r>
            </a:p>
          </p:txBody>
        </p:sp>
      </p:grpSp>
      <p:grpSp>
        <p:nvGrpSpPr>
          <p:cNvPr id="23" name="组合 22"/>
          <p:cNvGrpSpPr/>
          <p:nvPr/>
        </p:nvGrpSpPr>
        <p:grpSpPr bwMode="auto">
          <a:xfrm>
            <a:off x="6130925" y="3263900"/>
            <a:ext cx="4843463" cy="980661"/>
            <a:chOff x="395684" y="3175143"/>
            <a:chExt cx="4842510" cy="979027"/>
          </a:xfrm>
        </p:grpSpPr>
        <p:sp>
          <p:nvSpPr>
            <p:cNvPr id="9232" name="TextBox 11"/>
            <p:cNvSpPr txBox="1">
              <a:spLocks noChangeArrowheads="1"/>
            </p:cNvSpPr>
            <p:nvPr/>
          </p:nvSpPr>
          <p:spPr bwMode="auto">
            <a:xfrm>
              <a:off x="395684" y="3175143"/>
              <a:ext cx="296926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2000">
                  <a:solidFill>
                    <a:srgbClr val="262626"/>
                  </a:solidFill>
                  <a:latin typeface="+mn-lt"/>
                  <a:ea typeface="+mn-ea"/>
                  <a:cs typeface="+mn-ea"/>
                  <a:sym typeface="+mn-lt"/>
                </a:rPr>
                <a:t>活动时间</a:t>
              </a:r>
              <a:endParaRPr lang="zh-CN" altLang="zh-CN" sz="2000" b="1">
                <a:solidFill>
                  <a:srgbClr val="262626"/>
                </a:solidFill>
                <a:latin typeface="+mn-lt"/>
                <a:ea typeface="+mn-ea"/>
                <a:cs typeface="+mn-ea"/>
                <a:sym typeface="+mn-lt"/>
              </a:endParaRPr>
            </a:p>
          </p:txBody>
        </p:sp>
        <p:sp>
          <p:nvSpPr>
            <p:cNvPr id="9233" name="矩形 26"/>
            <p:cNvSpPr>
              <a:spLocks noChangeArrowheads="1"/>
            </p:cNvSpPr>
            <p:nvPr/>
          </p:nvSpPr>
          <p:spPr bwMode="auto">
            <a:xfrm>
              <a:off x="395684" y="3483118"/>
              <a:ext cx="4842510" cy="67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50000"/>
                </a:lnSpc>
              </a:pPr>
              <a:r>
                <a:rPr lang="en-US" altLang="zh-CN">
                  <a:solidFill>
                    <a:srgbClr val="262626"/>
                  </a:solidFill>
                  <a:latin typeface="+mn-lt"/>
                  <a:ea typeface="+mn-ea"/>
                  <a:cs typeface="+mn-ea"/>
                  <a:sym typeface="+mn-lt"/>
                </a:rPr>
                <a:t>2022</a:t>
              </a:r>
              <a:r>
                <a:rPr lang="zh-CN" altLang="en-US">
                  <a:solidFill>
                    <a:srgbClr val="262626"/>
                  </a:solidFill>
                  <a:latin typeface="+mn-lt"/>
                  <a:ea typeface="+mn-ea"/>
                  <a:cs typeface="+mn-ea"/>
                  <a:sym typeface="+mn-lt"/>
                </a:rPr>
                <a:t>年世界杯</a:t>
              </a:r>
              <a:r>
                <a:rPr lang="en-US" altLang="zh-CN">
                  <a:solidFill>
                    <a:srgbClr val="262626"/>
                  </a:solidFill>
                  <a:latin typeface="+mn-lt"/>
                  <a:ea typeface="+mn-ea"/>
                  <a:cs typeface="+mn-ea"/>
                  <a:sym typeface="+mn-lt"/>
                </a:rPr>
                <a:t>/</a:t>
              </a:r>
              <a:r>
                <a:rPr lang="zh-CN" altLang="en-US">
                  <a:solidFill>
                    <a:srgbClr val="262626"/>
                  </a:solidFill>
                  <a:latin typeface="+mn-lt"/>
                  <a:ea typeface="+mn-ea"/>
                  <a:cs typeface="+mn-ea"/>
                  <a:sym typeface="+mn-lt"/>
                </a:rPr>
                <a:t>欧洲杯</a:t>
              </a:r>
            </a:p>
          </p:txBody>
        </p:sp>
      </p:grpSp>
      <p:grpSp>
        <p:nvGrpSpPr>
          <p:cNvPr id="24" name="组合 23"/>
          <p:cNvGrpSpPr/>
          <p:nvPr/>
        </p:nvGrpSpPr>
        <p:grpSpPr bwMode="auto">
          <a:xfrm>
            <a:off x="6130925" y="4924425"/>
            <a:ext cx="5453063" cy="915609"/>
            <a:chOff x="395684" y="3175143"/>
            <a:chExt cx="5452110" cy="915895"/>
          </a:xfrm>
        </p:grpSpPr>
        <p:sp>
          <p:nvSpPr>
            <p:cNvPr id="9235" name="TextBox 11"/>
            <p:cNvSpPr txBox="1">
              <a:spLocks noChangeArrowheads="1"/>
            </p:cNvSpPr>
            <p:nvPr/>
          </p:nvSpPr>
          <p:spPr bwMode="auto">
            <a:xfrm>
              <a:off x="395684" y="3175143"/>
              <a:ext cx="296926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a:solidFill>
                    <a:srgbClr val="262626"/>
                  </a:solidFill>
                  <a:latin typeface="+mn-lt"/>
                  <a:ea typeface="+mn-ea"/>
                  <a:cs typeface="+mn-ea"/>
                  <a:sym typeface="+mn-lt"/>
                </a:rPr>
                <a:t>参与人群</a:t>
              </a:r>
              <a:endParaRPr lang="zh-CN" altLang="en-US" sz="2000" b="1">
                <a:solidFill>
                  <a:srgbClr val="262626"/>
                </a:solidFill>
                <a:latin typeface="+mn-lt"/>
                <a:ea typeface="+mn-ea"/>
                <a:cs typeface="+mn-ea"/>
                <a:sym typeface="+mn-lt"/>
              </a:endParaRPr>
            </a:p>
          </p:txBody>
        </p:sp>
        <p:sp>
          <p:nvSpPr>
            <p:cNvPr id="9236" name="矩形 29"/>
            <p:cNvSpPr>
              <a:spLocks noChangeArrowheads="1"/>
            </p:cNvSpPr>
            <p:nvPr/>
          </p:nvSpPr>
          <p:spPr bwMode="auto">
            <a:xfrm>
              <a:off x="395684" y="3483118"/>
              <a:ext cx="5452110" cy="607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50000"/>
                </a:lnSpc>
              </a:pPr>
              <a:r>
                <a:rPr lang="zh-CN" altLang="en-US" sz="1600">
                  <a:solidFill>
                    <a:srgbClr val="262626"/>
                  </a:solidFill>
                  <a:latin typeface="+mn-lt"/>
                  <a:ea typeface="+mn-ea"/>
                  <a:cs typeface="+mn-ea"/>
                  <a:sym typeface="+mn-lt"/>
                </a:rPr>
                <a:t>自然到访客户、邀约客户、新老业主</a:t>
              </a:r>
            </a:p>
          </p:txBody>
        </p:sp>
      </p:grpSp>
      <p:grpSp>
        <p:nvGrpSpPr>
          <p:cNvPr id="9237" name="组合 12"/>
          <p:cNvGrpSpPr/>
          <p:nvPr/>
        </p:nvGrpSpPr>
        <p:grpSpPr bwMode="auto">
          <a:xfrm>
            <a:off x="5038725" y="1851025"/>
            <a:ext cx="698500" cy="696913"/>
            <a:chOff x="9965" y="3295"/>
            <a:chExt cx="1100" cy="1098"/>
          </a:xfrm>
        </p:grpSpPr>
        <p:sp>
          <p:nvSpPr>
            <p:cNvPr id="27" name="ïṥḻïḑè"/>
            <p:cNvSpPr/>
            <p:nvPr/>
          </p:nvSpPr>
          <p:spPr>
            <a:xfrm>
              <a:off x="9965" y="3295"/>
              <a:ext cx="1100" cy="1098"/>
            </a:xfrm>
            <a:prstGeom prst="ellipse">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fontAlgn="auto"/>
              <a:endParaRPr lang="zh-CN" altLang="en-US" b="1" noProof="1">
                <a:cs typeface="+mn-ea"/>
                <a:sym typeface="+mn-lt"/>
              </a:endParaRPr>
            </a:p>
          </p:txBody>
        </p:sp>
        <p:sp>
          <p:nvSpPr>
            <p:cNvPr id="9239" name="î$1ïdé"/>
            <p:cNvSpPr>
              <a:spLocks noChangeArrowheads="1"/>
            </p:cNvSpPr>
            <p:nvPr/>
          </p:nvSpPr>
          <p:spPr bwMode="auto">
            <a:xfrm>
              <a:off x="10214" y="3556"/>
              <a:ext cx="602" cy="578"/>
            </a:xfrm>
            <a:custGeom>
              <a:avLst/>
              <a:gdLst>
                <a:gd name="T0" fmla="*/ 71162 w 609549"/>
                <a:gd name="T1" fmla="*/ 387101 h 586216"/>
                <a:gd name="T2" fmla="*/ 120018 w 609549"/>
                <a:gd name="T3" fmla="*/ 454200 h 586216"/>
                <a:gd name="T4" fmla="*/ 35592 w 609549"/>
                <a:gd name="T5" fmla="*/ 513644 h 586216"/>
                <a:gd name="T6" fmla="*/ 61288 w 609549"/>
                <a:gd name="T7" fmla="*/ 383285 h 586216"/>
                <a:gd name="T8" fmla="*/ 306042 w 609549"/>
                <a:gd name="T9" fmla="*/ 373466 h 586216"/>
                <a:gd name="T10" fmla="*/ 230246 w 609549"/>
                <a:gd name="T11" fmla="*/ 550152 h 586216"/>
                <a:gd name="T12" fmla="*/ 88748 w 609549"/>
                <a:gd name="T13" fmla="*/ 556143 h 586216"/>
                <a:gd name="T14" fmla="*/ 165115 w 609549"/>
                <a:gd name="T15" fmla="*/ 446308 h 586216"/>
                <a:gd name="T16" fmla="*/ 92128 w 609549"/>
                <a:gd name="T17" fmla="*/ 350976 h 586216"/>
                <a:gd name="T18" fmla="*/ 257958 w 609549"/>
                <a:gd name="T19" fmla="*/ 161679 h 586216"/>
                <a:gd name="T20" fmla="*/ 388070 w 609549"/>
                <a:gd name="T21" fmla="*/ 291586 h 586216"/>
                <a:gd name="T22" fmla="*/ 604906 w 609549"/>
                <a:gd name="T23" fmla="*/ 530526 h 586216"/>
                <a:gd name="T24" fmla="*/ 545327 w 609549"/>
                <a:gd name="T25" fmla="*/ 583449 h 586216"/>
                <a:gd name="T26" fmla="*/ 317251 w 609549"/>
                <a:gd name="T27" fmla="*/ 362293 h 586216"/>
                <a:gd name="T28" fmla="*/ 187140 w 609549"/>
                <a:gd name="T29" fmla="*/ 232339 h 586216"/>
                <a:gd name="T30" fmla="*/ 126401 w 609549"/>
                <a:gd name="T31" fmla="*/ 228498 h 586216"/>
                <a:gd name="T32" fmla="*/ 119307 w 609549"/>
                <a:gd name="T33" fmla="*/ 250219 h 586216"/>
                <a:gd name="T34" fmla="*/ 115641 w 609549"/>
                <a:gd name="T35" fmla="*/ 281352 h 586216"/>
                <a:gd name="T36" fmla="*/ 5712 w 609549"/>
                <a:gd name="T37" fmla="*/ 199029 h 586216"/>
                <a:gd name="T38" fmla="*/ 9378 w 609549"/>
                <a:gd name="T39" fmla="*/ 167944 h 586216"/>
                <a:gd name="T40" fmla="*/ 44180 w 609549"/>
                <a:gd name="T41" fmla="*/ 175264 h 586216"/>
                <a:gd name="T42" fmla="*/ 595263 w 609549"/>
                <a:gd name="T43" fmla="*/ 73839 h 586216"/>
                <a:gd name="T44" fmla="*/ 559693 w 609549"/>
                <a:gd name="T45" fmla="*/ 200387 h 586216"/>
                <a:gd name="T46" fmla="*/ 510789 w 609549"/>
                <a:gd name="T47" fmla="*/ 133262 h 586216"/>
                <a:gd name="T48" fmla="*/ 585775 w 609549"/>
                <a:gd name="T49" fmla="*/ 66370 h 586216"/>
                <a:gd name="T50" fmla="*/ 172463 w 609549"/>
                <a:gd name="T51" fmla="*/ 32464 h 586216"/>
                <a:gd name="T52" fmla="*/ 246935 w 609549"/>
                <a:gd name="T53" fmla="*/ 106831 h 586216"/>
                <a:gd name="T54" fmla="*/ 257600 w 609549"/>
                <a:gd name="T55" fmla="*/ 138879 h 586216"/>
                <a:gd name="T56" fmla="*/ 252315 w 609549"/>
                <a:gd name="T57" fmla="*/ 144823 h 586216"/>
                <a:gd name="T58" fmla="*/ 175892 w 609549"/>
                <a:gd name="T59" fmla="*/ 221140 h 586216"/>
                <a:gd name="T60" fmla="*/ 170130 w 609549"/>
                <a:gd name="T61" fmla="*/ 226560 h 586216"/>
                <a:gd name="T62" fmla="*/ 158702 w 609549"/>
                <a:gd name="T63" fmla="*/ 230269 h 586216"/>
                <a:gd name="T64" fmla="*/ 137609 w 609549"/>
                <a:gd name="T65" fmla="*/ 217288 h 586216"/>
                <a:gd name="T66" fmla="*/ 62519 w 609549"/>
                <a:gd name="T67" fmla="*/ 142255 h 586216"/>
                <a:gd name="T68" fmla="*/ 144942 w 609549"/>
                <a:gd name="T69" fmla="*/ 32464 h 586216"/>
                <a:gd name="T70" fmla="*/ 254809 w 609549"/>
                <a:gd name="T71" fmla="*/ 6542 h 586216"/>
                <a:gd name="T72" fmla="*/ 260017 w 609549"/>
                <a:gd name="T73" fmla="*/ 97465 h 586216"/>
                <a:gd name="T74" fmla="*/ 254809 w 609549"/>
                <a:gd name="T75" fmla="*/ 6542 h 586216"/>
                <a:gd name="T76" fmla="*/ 538560 w 609549"/>
                <a:gd name="T77" fmla="*/ 10911 h 586216"/>
                <a:gd name="T78" fmla="*/ 465709 w 609549"/>
                <a:gd name="T79" fmla="*/ 106341 h 586216"/>
                <a:gd name="T80" fmla="*/ 542131 w 609549"/>
                <a:gd name="T81" fmla="*/ 216227 h 586216"/>
                <a:gd name="T82" fmla="*/ 442187 w 609549"/>
                <a:gd name="T83" fmla="*/ 237528 h 586216"/>
                <a:gd name="T84" fmla="*/ 328482 w 609549"/>
                <a:gd name="T85" fmla="*/ 209712 h 586216"/>
                <a:gd name="T86" fmla="*/ 400571 w 609549"/>
                <a:gd name="T87" fmla="*/ 36064 h 586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ea typeface="+mn-ea"/>
                <a:cs typeface="+mn-ea"/>
                <a:sym typeface="+mn-lt"/>
              </a:endParaRPr>
            </a:p>
          </p:txBody>
        </p:sp>
      </p:grpSp>
      <p:grpSp>
        <p:nvGrpSpPr>
          <p:cNvPr id="9240" name="组合 11"/>
          <p:cNvGrpSpPr/>
          <p:nvPr/>
        </p:nvGrpSpPr>
        <p:grpSpPr bwMode="auto">
          <a:xfrm>
            <a:off x="5038725" y="3286125"/>
            <a:ext cx="698500" cy="696913"/>
            <a:chOff x="9965" y="5025"/>
            <a:chExt cx="1100" cy="1098"/>
          </a:xfrm>
        </p:grpSpPr>
        <p:sp>
          <p:nvSpPr>
            <p:cNvPr id="31" name="îṥlîdê"/>
            <p:cNvSpPr/>
            <p:nvPr/>
          </p:nvSpPr>
          <p:spPr>
            <a:xfrm>
              <a:off x="9965" y="5025"/>
              <a:ext cx="1100" cy="1098"/>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fontAlgn="auto"/>
              <a:endParaRPr lang="zh-CN" altLang="en-US" b="1" noProof="1">
                <a:cs typeface="+mn-ea"/>
                <a:sym typeface="+mn-lt"/>
              </a:endParaRPr>
            </a:p>
          </p:txBody>
        </p:sp>
        <p:sp>
          <p:nvSpPr>
            <p:cNvPr id="9242" name="íş1íḓé"/>
            <p:cNvSpPr>
              <a:spLocks noChangeArrowheads="1"/>
            </p:cNvSpPr>
            <p:nvPr/>
          </p:nvSpPr>
          <p:spPr bwMode="auto">
            <a:xfrm>
              <a:off x="10204" y="5275"/>
              <a:ext cx="622" cy="598"/>
            </a:xfrm>
            <a:custGeom>
              <a:avLst/>
              <a:gdLst>
                <a:gd name="T0" fmla="*/ 258290 w 608814"/>
                <a:gd name="T1" fmla="*/ 351627 h 585693"/>
                <a:gd name="T2" fmla="*/ 282731 w 608814"/>
                <a:gd name="T3" fmla="*/ 561210 h 585693"/>
                <a:gd name="T4" fmla="*/ 195114 w 608814"/>
                <a:gd name="T5" fmla="*/ 585693 h 585693"/>
                <a:gd name="T6" fmla="*/ 170673 w 608814"/>
                <a:gd name="T7" fmla="*/ 376018 h 585693"/>
                <a:gd name="T8" fmla="*/ 358100 w 608814"/>
                <a:gd name="T9" fmla="*/ 249872 h 585693"/>
                <a:gd name="T10" fmla="*/ 445737 w 608814"/>
                <a:gd name="T11" fmla="*/ 274267 h 585693"/>
                <a:gd name="T12" fmla="*/ 421316 w 608814"/>
                <a:gd name="T13" fmla="*/ 585693 h 585693"/>
                <a:gd name="T14" fmla="*/ 333679 w 608814"/>
                <a:gd name="T15" fmla="*/ 561206 h 585693"/>
                <a:gd name="T16" fmla="*/ 358100 w 608814"/>
                <a:gd name="T17" fmla="*/ 249872 h 585693"/>
                <a:gd name="T18" fmla="*/ 191844 w 608814"/>
                <a:gd name="T19" fmla="*/ 276122 h 585693"/>
                <a:gd name="T20" fmla="*/ 88676 w 608814"/>
                <a:gd name="T21" fmla="*/ 276122 h 585693"/>
                <a:gd name="T22" fmla="*/ 521177 w 608814"/>
                <a:gd name="T23" fmla="*/ 148117 h 585693"/>
                <a:gd name="T24" fmla="*/ 608814 w 608814"/>
                <a:gd name="T25" fmla="*/ 172601 h 585693"/>
                <a:gd name="T26" fmla="*/ 584301 w 608814"/>
                <a:gd name="T27" fmla="*/ 585693 h 585693"/>
                <a:gd name="T28" fmla="*/ 496756 w 608814"/>
                <a:gd name="T29" fmla="*/ 561209 h 585693"/>
                <a:gd name="T30" fmla="*/ 521177 w 608814"/>
                <a:gd name="T31" fmla="*/ 148117 h 585693"/>
                <a:gd name="T32" fmla="*/ 164246 w 608814"/>
                <a:gd name="T33" fmla="*/ 131322 h 585693"/>
                <a:gd name="T34" fmla="*/ 184061 w 608814"/>
                <a:gd name="T35" fmla="*/ 171457 h 585693"/>
                <a:gd name="T36" fmla="*/ 226641 w 608814"/>
                <a:gd name="T37" fmla="*/ 175692 h 585693"/>
                <a:gd name="T38" fmla="*/ 277792 w 608814"/>
                <a:gd name="T39" fmla="*/ 224572 h 585693"/>
                <a:gd name="T40" fmla="*/ 270511 w 608814"/>
                <a:gd name="T41" fmla="*/ 251544 h 585693"/>
                <a:gd name="T42" fmla="*/ 253829 w 608814"/>
                <a:gd name="T43" fmla="*/ 276122 h 585693"/>
                <a:gd name="T44" fmla="*/ 270511 w 608814"/>
                <a:gd name="T45" fmla="*/ 300700 h 585693"/>
                <a:gd name="T46" fmla="*/ 258253 w 608814"/>
                <a:gd name="T47" fmla="*/ 321136 h 585693"/>
                <a:gd name="T48" fmla="*/ 212171 w 608814"/>
                <a:gd name="T49" fmla="*/ 276122 h 585693"/>
                <a:gd name="T50" fmla="*/ 68304 w 608814"/>
                <a:gd name="T51" fmla="*/ 276122 h 585693"/>
                <a:gd name="T52" fmla="*/ 148486 w 608814"/>
                <a:gd name="T53" fmla="*/ 347095 h 585693"/>
                <a:gd name="T54" fmla="*/ 140099 w 608814"/>
                <a:gd name="T55" fmla="*/ 420922 h 585693"/>
                <a:gd name="T56" fmla="*/ 96413 w 608814"/>
                <a:gd name="T57" fmla="*/ 401131 h 585693"/>
                <a:gd name="T58" fmla="*/ 71806 w 608814"/>
                <a:gd name="T59" fmla="*/ 366150 h 585693"/>
                <a:gd name="T60" fmla="*/ 38719 w 608814"/>
                <a:gd name="T61" fmla="*/ 378577 h 585693"/>
                <a:gd name="T62" fmla="*/ 2683 w 608814"/>
                <a:gd name="T63" fmla="*/ 327764 h 585693"/>
                <a:gd name="T64" fmla="*/ 28120 w 608814"/>
                <a:gd name="T65" fmla="*/ 290206 h 585693"/>
                <a:gd name="T66" fmla="*/ 28120 w 608814"/>
                <a:gd name="T67" fmla="*/ 262038 h 585693"/>
                <a:gd name="T68" fmla="*/ 2683 w 608814"/>
                <a:gd name="T69" fmla="*/ 224572 h 585693"/>
                <a:gd name="T70" fmla="*/ 38719 w 608814"/>
                <a:gd name="T71" fmla="*/ 173759 h 585693"/>
                <a:gd name="T72" fmla="*/ 71806 w 608814"/>
                <a:gd name="T73" fmla="*/ 186094 h 585693"/>
                <a:gd name="T74" fmla="*/ 96413 w 608814"/>
                <a:gd name="T75" fmla="*/ 151113 h 585693"/>
                <a:gd name="T76" fmla="*/ 445756 w 608814"/>
                <a:gd name="T77" fmla="*/ 83476 h 585693"/>
                <a:gd name="T78" fmla="*/ 445756 w 608814"/>
                <a:gd name="T79" fmla="*/ 146520 h 585693"/>
                <a:gd name="T80" fmla="*/ 445756 w 608814"/>
                <a:gd name="T81" fmla="*/ 83476 h 585693"/>
                <a:gd name="T82" fmla="*/ 464835 w 608814"/>
                <a:gd name="T83" fmla="*/ 0 h 585693"/>
                <a:gd name="T84" fmla="*/ 480597 w 608814"/>
                <a:gd name="T85" fmla="*/ 31936 h 585693"/>
                <a:gd name="T86" fmla="*/ 514425 w 608814"/>
                <a:gd name="T87" fmla="*/ 35249 h 585693"/>
                <a:gd name="T88" fmla="*/ 554981 w 608814"/>
                <a:gd name="T89" fmla="*/ 73996 h 585693"/>
                <a:gd name="T90" fmla="*/ 549266 w 608814"/>
                <a:gd name="T91" fmla="*/ 95440 h 585693"/>
                <a:gd name="T92" fmla="*/ 535993 w 608814"/>
                <a:gd name="T93" fmla="*/ 115044 h 585693"/>
                <a:gd name="T94" fmla="*/ 521153 w 608814"/>
                <a:gd name="T95" fmla="*/ 117621 h 585693"/>
                <a:gd name="T96" fmla="*/ 466126 w 608814"/>
                <a:gd name="T97" fmla="*/ 229719 h 585693"/>
                <a:gd name="T98" fmla="*/ 453590 w 608814"/>
                <a:gd name="T99" fmla="*/ 229995 h 585693"/>
                <a:gd name="T100" fmla="*/ 411928 w 608814"/>
                <a:gd name="T101" fmla="*/ 219319 h 585693"/>
                <a:gd name="T102" fmla="*/ 410914 w 608814"/>
                <a:gd name="T103" fmla="*/ 198059 h 585693"/>
                <a:gd name="T104" fmla="*/ 377086 w 608814"/>
                <a:gd name="T105" fmla="*/ 194746 h 585693"/>
                <a:gd name="T106" fmla="*/ 355610 w 608814"/>
                <a:gd name="T107" fmla="*/ 189040 h 585693"/>
                <a:gd name="T108" fmla="*/ 342245 w 608814"/>
                <a:gd name="T109" fmla="*/ 134463 h 585693"/>
                <a:gd name="T110" fmla="*/ 355518 w 608814"/>
                <a:gd name="T111" fmla="*/ 115044 h 585693"/>
                <a:gd name="T112" fmla="*/ 342245 w 608814"/>
                <a:gd name="T113" fmla="*/ 95440 h 585693"/>
                <a:gd name="T114" fmla="*/ 355610 w 608814"/>
                <a:gd name="T115" fmla="*/ 40956 h 585693"/>
                <a:gd name="T116" fmla="*/ 377086 w 608814"/>
                <a:gd name="T117" fmla="*/ 35249 h 585693"/>
                <a:gd name="T118" fmla="*/ 410914 w 608814"/>
                <a:gd name="T119" fmla="*/ 31936 h 585693"/>
                <a:gd name="T120" fmla="*/ 426676 w 608814"/>
                <a:gd name="T121" fmla="*/ 0 h 585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ea typeface="+mn-ea"/>
                <a:cs typeface="+mn-ea"/>
                <a:sym typeface="+mn-lt"/>
              </a:endParaRPr>
            </a:p>
          </p:txBody>
        </p:sp>
      </p:grpSp>
      <p:grpSp>
        <p:nvGrpSpPr>
          <p:cNvPr id="9243" name="组合 8"/>
          <p:cNvGrpSpPr/>
          <p:nvPr/>
        </p:nvGrpSpPr>
        <p:grpSpPr bwMode="auto">
          <a:xfrm>
            <a:off x="5038725" y="4926013"/>
            <a:ext cx="698500" cy="696912"/>
            <a:chOff x="9965" y="6754"/>
            <a:chExt cx="1100" cy="1098"/>
          </a:xfrm>
        </p:grpSpPr>
        <p:sp>
          <p:nvSpPr>
            <p:cNvPr id="34" name="îṧliďê"/>
            <p:cNvSpPr/>
            <p:nvPr/>
          </p:nvSpPr>
          <p:spPr>
            <a:xfrm>
              <a:off x="9965" y="6754"/>
              <a:ext cx="1100" cy="1098"/>
            </a:xfrm>
            <a:prstGeom prst="ellipse">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fontAlgn="auto"/>
              <a:endParaRPr lang="zh-CN" altLang="en-US" b="1" noProof="1">
                <a:cs typeface="+mn-ea"/>
                <a:sym typeface="+mn-lt"/>
              </a:endParaRPr>
            </a:p>
          </p:txBody>
        </p:sp>
        <p:sp>
          <p:nvSpPr>
            <p:cNvPr id="9245" name="íṩļïḋè"/>
            <p:cNvSpPr>
              <a:spLocks noChangeArrowheads="1"/>
            </p:cNvSpPr>
            <p:nvPr/>
          </p:nvSpPr>
          <p:spPr bwMode="auto">
            <a:xfrm>
              <a:off x="10208" y="6998"/>
              <a:ext cx="614" cy="612"/>
            </a:xfrm>
            <a:custGeom>
              <a:avLst/>
              <a:gdLst>
                <a:gd name="T0" fmla="*/ 290910 w 605702"/>
                <a:gd name="T1" fmla="*/ 156336 h 604568"/>
                <a:gd name="T2" fmla="*/ 335849 w 605702"/>
                <a:gd name="T3" fmla="*/ 164992 h 604568"/>
                <a:gd name="T4" fmla="*/ 288310 w 605702"/>
                <a:gd name="T5" fmla="*/ 212456 h 604568"/>
                <a:gd name="T6" fmla="*/ 203632 w 605702"/>
                <a:gd name="T7" fmla="*/ 244717 h 604568"/>
                <a:gd name="T8" fmla="*/ 203632 w 605702"/>
                <a:gd name="T9" fmla="*/ 401388 h 604568"/>
                <a:gd name="T10" fmla="*/ 360547 w 605702"/>
                <a:gd name="T11" fmla="*/ 401388 h 604568"/>
                <a:gd name="T12" fmla="*/ 392859 w 605702"/>
                <a:gd name="T13" fmla="*/ 316749 h 604568"/>
                <a:gd name="T14" fmla="*/ 440397 w 605702"/>
                <a:gd name="T15" fmla="*/ 269284 h 604568"/>
                <a:gd name="T16" fmla="*/ 400287 w 605702"/>
                <a:gd name="T17" fmla="*/ 441065 h 604568"/>
                <a:gd name="T18" fmla="*/ 163892 w 605702"/>
                <a:gd name="T19" fmla="*/ 441065 h 604568"/>
                <a:gd name="T20" fmla="*/ 163892 w 605702"/>
                <a:gd name="T21" fmla="*/ 205040 h 604568"/>
                <a:gd name="T22" fmla="*/ 290910 w 605702"/>
                <a:gd name="T23" fmla="*/ 156336 h 604568"/>
                <a:gd name="T24" fmla="*/ 246542 w 605702"/>
                <a:gd name="T25" fmla="*/ 43775 h 604568"/>
                <a:gd name="T26" fmla="*/ 422196 w 605702"/>
                <a:gd name="T27" fmla="*/ 78723 h 604568"/>
                <a:gd name="T28" fmla="*/ 376794 w 605702"/>
                <a:gd name="T29" fmla="*/ 124054 h 604568"/>
                <a:gd name="T30" fmla="*/ 126109 w 605702"/>
                <a:gd name="T31" fmla="*/ 167345 h 604568"/>
                <a:gd name="T32" fmla="*/ 126109 w 605702"/>
                <a:gd name="T33" fmla="*/ 478820 h 604568"/>
                <a:gd name="T34" fmla="*/ 438073 w 605702"/>
                <a:gd name="T35" fmla="*/ 478820 h 604568"/>
                <a:gd name="T36" fmla="*/ 481432 w 605702"/>
                <a:gd name="T37" fmla="*/ 228527 h 604568"/>
                <a:gd name="T38" fmla="*/ 526741 w 605702"/>
                <a:gd name="T39" fmla="*/ 183011 h 604568"/>
                <a:gd name="T40" fmla="*/ 481432 w 605702"/>
                <a:gd name="T41" fmla="*/ 522111 h 604568"/>
                <a:gd name="T42" fmla="*/ 82657 w 605702"/>
                <a:gd name="T43" fmla="*/ 522111 h 604568"/>
                <a:gd name="T44" fmla="*/ 82657 w 605702"/>
                <a:gd name="T45" fmla="*/ 123961 h 604568"/>
                <a:gd name="T46" fmla="*/ 246542 w 605702"/>
                <a:gd name="T47" fmla="*/ 43775 h 604568"/>
                <a:gd name="T48" fmla="*/ 536061 w 605702"/>
                <a:gd name="T49" fmla="*/ 0 h 604568"/>
                <a:gd name="T50" fmla="*/ 544232 w 605702"/>
                <a:gd name="T51" fmla="*/ 61368 h 604568"/>
                <a:gd name="T52" fmla="*/ 605702 w 605702"/>
                <a:gd name="T53" fmla="*/ 69526 h 604568"/>
                <a:gd name="T54" fmla="*/ 524361 w 605702"/>
                <a:gd name="T55" fmla="*/ 150732 h 604568"/>
                <a:gd name="T56" fmla="*/ 498361 w 605702"/>
                <a:gd name="T57" fmla="*/ 147302 h 604568"/>
                <a:gd name="T58" fmla="*/ 337721 w 605702"/>
                <a:gd name="T59" fmla="*/ 307767 h 604568"/>
                <a:gd name="T60" fmla="*/ 339764 w 605702"/>
                <a:gd name="T61" fmla="*/ 323063 h 604568"/>
                <a:gd name="T62" fmla="*/ 282101 w 605702"/>
                <a:gd name="T63" fmla="*/ 380630 h 604568"/>
                <a:gd name="T64" fmla="*/ 224437 w 605702"/>
                <a:gd name="T65" fmla="*/ 323063 h 604568"/>
                <a:gd name="T66" fmla="*/ 282101 w 605702"/>
                <a:gd name="T67" fmla="*/ 265495 h 604568"/>
                <a:gd name="T68" fmla="*/ 297422 w 605702"/>
                <a:gd name="T69" fmla="*/ 267535 h 604568"/>
                <a:gd name="T70" fmla="*/ 458155 w 605702"/>
                <a:gd name="T71" fmla="*/ 107162 h 604568"/>
                <a:gd name="T72" fmla="*/ 454719 w 605702"/>
                <a:gd name="T73" fmla="*/ 81206 h 604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ea typeface="+mn-ea"/>
                <a:cs typeface="+mn-ea"/>
                <a:sym typeface="+mn-lt"/>
              </a:endParaRPr>
            </a:p>
          </p:txBody>
        </p:sp>
      </p:grpSp>
      <p:sp>
        <p:nvSpPr>
          <p:cNvPr id="36" name="矩形 35"/>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9247" name="文本框 36"/>
          <p:cNvSpPr txBox="1">
            <a:spLocks noChangeArrowheads="1"/>
          </p:cNvSpPr>
          <p:nvPr/>
        </p:nvSpPr>
        <p:spPr bwMode="auto">
          <a:xfrm>
            <a:off x="1387475" y="466725"/>
            <a:ext cx="277812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活动概述</a:t>
            </a:r>
          </a:p>
        </p:txBody>
      </p:sp>
      <p:pic>
        <p:nvPicPr>
          <p:cNvPr id="9248" name="图片 37" descr="7"/>
          <p:cNvPicPr>
            <a:picLocks noChangeAspect="1" noChangeArrowheads="1"/>
          </p:cNvPicPr>
          <p:nvPr/>
        </p:nvPicPr>
        <p:blipFill>
          <a:blip r:embed="rId2"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9" name="图片 38" descr="6"/>
          <p:cNvPicPr>
            <a:picLocks noChangeAspect="1" noChangeArrowheads="1"/>
          </p:cNvPicPr>
          <p:nvPr/>
        </p:nvPicPr>
        <p:blipFill>
          <a:blip r:embed="rId3">
            <a:extLst>
              <a:ext uri="{28A0092B-C50C-407E-A947-70E740481C1C}">
                <a14:useLocalDpi xmlns:a14="http://schemas.microsoft.com/office/drawing/2010/main" val="0"/>
              </a:ext>
            </a:extLst>
          </a:blip>
          <a:srcRect l="14471" t="19492"/>
          <a:stretch>
            <a:fillRect/>
          </a:stretch>
        </p:blipFill>
        <p:spPr bwMode="auto">
          <a:xfrm>
            <a:off x="604838" y="1873250"/>
            <a:ext cx="4386262" cy="552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anim calcmode="lin" valueType="num">
                                      <p:cBhvr>
                                        <p:cTn id="18" dur="500" fill="hold"/>
                                        <p:tgtEl>
                                          <p:spTgt spid="19"/>
                                        </p:tgtEl>
                                        <p:attrNameLst>
                                          <p:attrName>ppt_x</p:attrName>
                                        </p:attrNameLst>
                                      </p:cBhvr>
                                      <p:tavLst>
                                        <p:tav tm="0">
                                          <p:val>
                                            <p:strVal val="#ppt_x"/>
                                          </p:val>
                                        </p:tav>
                                        <p:tav tm="100000">
                                          <p:val>
                                            <p:strVal val="#ppt_x"/>
                                          </p:val>
                                        </p:tav>
                                      </p:tavLst>
                                    </p:anim>
                                    <p:anim calcmode="lin" valueType="num">
                                      <p:cBhvr>
                                        <p:cTn id="19" dur="5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anim calcmode="lin" valueType="num">
                                      <p:cBhvr>
                                        <p:cTn id="24" dur="500" fill="hold"/>
                                        <p:tgtEl>
                                          <p:spTgt spid="23"/>
                                        </p:tgtEl>
                                        <p:attrNameLst>
                                          <p:attrName>ppt_x</p:attrName>
                                        </p:attrNameLst>
                                      </p:cBhvr>
                                      <p:tavLst>
                                        <p:tav tm="0">
                                          <p:val>
                                            <p:strVal val="#ppt_x"/>
                                          </p:val>
                                        </p:tav>
                                        <p:tav tm="100000">
                                          <p:val>
                                            <p:strVal val="#ppt_x"/>
                                          </p:val>
                                        </p:tav>
                                      </p:tavLst>
                                    </p:anim>
                                    <p:anim calcmode="lin" valueType="num">
                                      <p:cBhvr>
                                        <p:cTn id="25" dur="50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anim calcmode="lin" valueType="num">
                                      <p:cBhvr>
                                        <p:cTn id="30" dur="500" fill="hold"/>
                                        <p:tgtEl>
                                          <p:spTgt spid="24"/>
                                        </p:tgtEl>
                                        <p:attrNameLst>
                                          <p:attrName>ppt_x</p:attrName>
                                        </p:attrNameLst>
                                      </p:cBhvr>
                                      <p:tavLst>
                                        <p:tav tm="0">
                                          <p:val>
                                            <p:strVal val="#ppt_x"/>
                                          </p:val>
                                        </p:tav>
                                        <p:tav tm="100000">
                                          <p:val>
                                            <p:strVal val="#ppt_x"/>
                                          </p:val>
                                        </p:tav>
                                      </p:tavLst>
                                    </p:anim>
                                    <p:anim calcmode="lin" valueType="num">
                                      <p:cBhvr>
                                        <p:cTn id="31"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10242" name="文本框 13"/>
          <p:cNvSpPr txBox="1">
            <a:spLocks noChangeArrowheads="1"/>
          </p:cNvSpPr>
          <p:nvPr/>
        </p:nvSpPr>
        <p:spPr bwMode="auto">
          <a:xfrm>
            <a:off x="5681663" y="963613"/>
            <a:ext cx="5572125" cy="928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60000"/>
              </a:lnSpc>
            </a:pPr>
            <a:r>
              <a:rPr lang="zh-CN" altLang="en-US">
                <a:latin typeface="+mn-lt"/>
                <a:ea typeface="+mn-ea"/>
                <a:cs typeface="+mn-ea"/>
                <a:sym typeface="+mn-lt"/>
              </a:rPr>
              <a:t>通过打造世界杯创意主题节点营销活动，吸引人群关注，聚集人气，增大有效客户到访，集中导客。</a:t>
            </a:r>
            <a:endParaRPr lang="en-US" altLang="zh-CN">
              <a:latin typeface="+mn-lt"/>
              <a:ea typeface="+mn-ea"/>
              <a:cs typeface="+mn-ea"/>
              <a:sym typeface="+mn-lt"/>
            </a:endParaRPr>
          </a:p>
        </p:txBody>
      </p:sp>
      <p:sp>
        <p:nvSpPr>
          <p:cNvPr id="10243" name="MH_Number_1"/>
          <p:cNvSpPr>
            <a:spLocks noChangeArrowheads="1"/>
          </p:cNvSpPr>
          <p:nvPr>
            <p:custDataLst>
              <p:tags r:id="rId1"/>
            </p:custDataLst>
          </p:nvPr>
        </p:nvSpPr>
        <p:spPr bwMode="auto">
          <a:xfrm>
            <a:off x="4972050" y="1144588"/>
            <a:ext cx="468313" cy="565150"/>
          </a:xfrm>
          <a:custGeom>
            <a:avLst/>
            <a:gdLst>
              <a:gd name="T0" fmla="*/ 234110 w 335051"/>
              <a:gd name="T1" fmla="*/ 0 h 404441"/>
              <a:gd name="T2" fmla="*/ 399650 w 335051"/>
              <a:gd name="T3" fmla="*/ 68549 h 404441"/>
              <a:gd name="T4" fmla="*/ 399650 w 335051"/>
              <a:gd name="T5" fmla="*/ 399533 h 404441"/>
              <a:gd name="T6" fmla="*/ 234110 w 335051"/>
              <a:gd name="T7" fmla="*/ 565026 h 404441"/>
              <a:gd name="T8" fmla="*/ 68570 w 335051"/>
              <a:gd name="T9" fmla="*/ 399533 h 404441"/>
              <a:gd name="T10" fmla="*/ 68570 w 335051"/>
              <a:gd name="T11" fmla="*/ 68549 h 404441"/>
              <a:gd name="T12" fmla="*/ 234110 w 335051"/>
              <a:gd name="T13" fmla="*/ 0 h 404441"/>
              <a:gd name="T14" fmla="*/ 0 60000 65536"/>
              <a:gd name="T15" fmla="*/ 0 60000 65536"/>
              <a:gd name="T16" fmla="*/ 0 60000 65536"/>
              <a:gd name="T17" fmla="*/ 0 60000 65536"/>
              <a:gd name="T18" fmla="*/ 0 60000 65536"/>
              <a:gd name="T19" fmla="*/ 0 60000 65536"/>
              <a:gd name="T20" fmla="*/ 0 60000 65536"/>
              <a:gd name="T21" fmla="*/ 0 w 335051"/>
              <a:gd name="T22" fmla="*/ 0 h 404441"/>
              <a:gd name="T23" fmla="*/ 335051 w 335051"/>
              <a:gd name="T24" fmla="*/ 404441 h 404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32B535"/>
          </a:solidFill>
          <a:ln>
            <a:noFill/>
          </a:ln>
          <a:extLst>
            <a:ext uri="{91240B29-F687-4F45-9708-019B960494DF}">
              <a14:hiddenLine xmlns:a14="http://schemas.microsoft.com/office/drawing/2010/main" w="12700">
                <a:solidFill>
                  <a:srgbClr val="000000"/>
                </a:solidFill>
                <a:miter lim="800000"/>
                <a:headEnd/>
                <a:tailEnd/>
              </a14:hiddenLine>
            </a:ext>
          </a:extLst>
        </p:spPr>
        <p:txBody>
          <a:bodyPr bIns="113886" anchor="ctr"/>
          <a:lstStyle/>
          <a:p>
            <a:pPr algn="ctr"/>
            <a:r>
              <a:rPr lang="en-US" altLang="zh-CN" sz="2800" b="1">
                <a:solidFill>
                  <a:srgbClr val="FFFFFF"/>
                </a:solidFill>
                <a:latin typeface="+mn-lt"/>
                <a:ea typeface="+mn-ea"/>
                <a:cs typeface="+mn-ea"/>
                <a:sym typeface="+mn-lt"/>
              </a:rPr>
              <a:t>1</a:t>
            </a:r>
          </a:p>
        </p:txBody>
      </p:sp>
      <p:sp>
        <p:nvSpPr>
          <p:cNvPr id="10244" name="MH_Number_2"/>
          <p:cNvSpPr>
            <a:spLocks noChangeArrowheads="1"/>
          </p:cNvSpPr>
          <p:nvPr>
            <p:custDataLst>
              <p:tags r:id="rId2"/>
            </p:custDataLst>
          </p:nvPr>
        </p:nvSpPr>
        <p:spPr bwMode="auto">
          <a:xfrm>
            <a:off x="5005388" y="2551113"/>
            <a:ext cx="468312" cy="565150"/>
          </a:xfrm>
          <a:custGeom>
            <a:avLst/>
            <a:gdLst>
              <a:gd name="T0" fmla="*/ 234110 w 335051"/>
              <a:gd name="T1" fmla="*/ 0 h 404441"/>
              <a:gd name="T2" fmla="*/ 399650 w 335051"/>
              <a:gd name="T3" fmla="*/ 68549 h 404441"/>
              <a:gd name="T4" fmla="*/ 399650 w 335051"/>
              <a:gd name="T5" fmla="*/ 399533 h 404441"/>
              <a:gd name="T6" fmla="*/ 234110 w 335051"/>
              <a:gd name="T7" fmla="*/ 565026 h 404441"/>
              <a:gd name="T8" fmla="*/ 68570 w 335051"/>
              <a:gd name="T9" fmla="*/ 399533 h 404441"/>
              <a:gd name="T10" fmla="*/ 68570 w 335051"/>
              <a:gd name="T11" fmla="*/ 68549 h 404441"/>
              <a:gd name="T12" fmla="*/ 234110 w 335051"/>
              <a:gd name="T13" fmla="*/ 0 h 404441"/>
              <a:gd name="T14" fmla="*/ 0 60000 65536"/>
              <a:gd name="T15" fmla="*/ 0 60000 65536"/>
              <a:gd name="T16" fmla="*/ 0 60000 65536"/>
              <a:gd name="T17" fmla="*/ 0 60000 65536"/>
              <a:gd name="T18" fmla="*/ 0 60000 65536"/>
              <a:gd name="T19" fmla="*/ 0 60000 65536"/>
              <a:gd name="T20" fmla="*/ 0 60000 65536"/>
              <a:gd name="T21" fmla="*/ 0 w 335051"/>
              <a:gd name="T22" fmla="*/ 0 h 404441"/>
              <a:gd name="T23" fmla="*/ 335051 w 335051"/>
              <a:gd name="T24" fmla="*/ 404441 h 404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32B535"/>
          </a:solidFill>
          <a:ln>
            <a:noFill/>
          </a:ln>
          <a:extLst>
            <a:ext uri="{91240B29-F687-4F45-9708-019B960494DF}">
              <a14:hiddenLine xmlns:a14="http://schemas.microsoft.com/office/drawing/2010/main" w="12700">
                <a:solidFill>
                  <a:srgbClr val="000000"/>
                </a:solidFill>
                <a:miter lim="800000"/>
                <a:headEnd/>
                <a:tailEnd/>
              </a14:hiddenLine>
            </a:ext>
          </a:extLst>
        </p:spPr>
        <p:txBody>
          <a:bodyPr bIns="113886" anchor="ctr"/>
          <a:lstStyle/>
          <a:p>
            <a:pPr algn="ctr"/>
            <a:r>
              <a:rPr lang="en-US" altLang="zh-CN" sz="2800" b="1">
                <a:solidFill>
                  <a:srgbClr val="FFFFFF"/>
                </a:solidFill>
                <a:latin typeface="+mn-lt"/>
                <a:ea typeface="+mn-ea"/>
                <a:cs typeface="+mn-ea"/>
                <a:sym typeface="+mn-lt"/>
              </a:rPr>
              <a:t>2</a:t>
            </a:r>
          </a:p>
        </p:txBody>
      </p:sp>
      <p:sp>
        <p:nvSpPr>
          <p:cNvPr id="10245" name="MH_Number_3"/>
          <p:cNvSpPr>
            <a:spLocks noChangeArrowheads="1"/>
          </p:cNvSpPr>
          <p:nvPr>
            <p:custDataLst>
              <p:tags r:id="rId3"/>
            </p:custDataLst>
          </p:nvPr>
        </p:nvSpPr>
        <p:spPr bwMode="auto">
          <a:xfrm>
            <a:off x="5068888" y="3867150"/>
            <a:ext cx="468312" cy="565150"/>
          </a:xfrm>
          <a:custGeom>
            <a:avLst/>
            <a:gdLst>
              <a:gd name="T0" fmla="*/ 234110 w 335051"/>
              <a:gd name="T1" fmla="*/ 0 h 404441"/>
              <a:gd name="T2" fmla="*/ 399650 w 335051"/>
              <a:gd name="T3" fmla="*/ 68549 h 404441"/>
              <a:gd name="T4" fmla="*/ 399650 w 335051"/>
              <a:gd name="T5" fmla="*/ 399533 h 404441"/>
              <a:gd name="T6" fmla="*/ 234110 w 335051"/>
              <a:gd name="T7" fmla="*/ 565026 h 404441"/>
              <a:gd name="T8" fmla="*/ 68570 w 335051"/>
              <a:gd name="T9" fmla="*/ 399533 h 404441"/>
              <a:gd name="T10" fmla="*/ 68570 w 335051"/>
              <a:gd name="T11" fmla="*/ 68549 h 404441"/>
              <a:gd name="T12" fmla="*/ 234110 w 335051"/>
              <a:gd name="T13" fmla="*/ 0 h 404441"/>
              <a:gd name="T14" fmla="*/ 0 60000 65536"/>
              <a:gd name="T15" fmla="*/ 0 60000 65536"/>
              <a:gd name="T16" fmla="*/ 0 60000 65536"/>
              <a:gd name="T17" fmla="*/ 0 60000 65536"/>
              <a:gd name="T18" fmla="*/ 0 60000 65536"/>
              <a:gd name="T19" fmla="*/ 0 60000 65536"/>
              <a:gd name="T20" fmla="*/ 0 60000 65536"/>
              <a:gd name="T21" fmla="*/ 0 w 335051"/>
              <a:gd name="T22" fmla="*/ 0 h 404441"/>
              <a:gd name="T23" fmla="*/ 335051 w 335051"/>
              <a:gd name="T24" fmla="*/ 404441 h 404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32B535"/>
          </a:solidFill>
          <a:ln>
            <a:noFill/>
          </a:ln>
          <a:extLst>
            <a:ext uri="{91240B29-F687-4F45-9708-019B960494DF}">
              <a14:hiddenLine xmlns:a14="http://schemas.microsoft.com/office/drawing/2010/main" w="12700">
                <a:solidFill>
                  <a:srgbClr val="000000"/>
                </a:solidFill>
                <a:miter lim="800000"/>
                <a:headEnd/>
                <a:tailEnd/>
              </a14:hiddenLine>
            </a:ext>
          </a:extLst>
        </p:spPr>
        <p:txBody>
          <a:bodyPr bIns="113886" anchor="ctr"/>
          <a:lstStyle/>
          <a:p>
            <a:pPr algn="ctr"/>
            <a:r>
              <a:rPr lang="en-US" altLang="zh-CN" sz="2800" b="1">
                <a:solidFill>
                  <a:srgbClr val="FFFFFF"/>
                </a:solidFill>
                <a:latin typeface="+mn-lt"/>
                <a:ea typeface="+mn-ea"/>
                <a:cs typeface="+mn-ea"/>
                <a:sym typeface="+mn-lt"/>
              </a:rPr>
              <a:t>3</a:t>
            </a:r>
          </a:p>
        </p:txBody>
      </p:sp>
      <p:sp>
        <p:nvSpPr>
          <p:cNvPr id="10246" name="文本框 17"/>
          <p:cNvSpPr txBox="1">
            <a:spLocks noChangeArrowheads="1"/>
          </p:cNvSpPr>
          <p:nvPr/>
        </p:nvSpPr>
        <p:spPr bwMode="auto">
          <a:xfrm>
            <a:off x="5716588" y="3871913"/>
            <a:ext cx="5572125" cy="928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60000"/>
              </a:lnSpc>
            </a:pPr>
            <a:r>
              <a:rPr lang="zh-CN" altLang="en-US">
                <a:latin typeface="+mn-lt"/>
                <a:ea typeface="+mn-ea"/>
                <a:cs typeface="+mn-ea"/>
                <a:sym typeface="+mn-lt"/>
              </a:rPr>
              <a:t>扩大品牌曝光度，培养地产项目</a:t>
            </a:r>
            <a:r>
              <a:rPr lang="en-US" altLang="zh-CN">
                <a:latin typeface="+mn-lt"/>
                <a:ea typeface="+mn-ea"/>
                <a:cs typeface="+mn-ea"/>
                <a:sym typeface="+mn-lt"/>
              </a:rPr>
              <a:t>**</a:t>
            </a:r>
            <a:r>
              <a:rPr lang="zh-CN" altLang="en-US">
                <a:latin typeface="+mn-lt"/>
                <a:ea typeface="+mn-ea"/>
                <a:cs typeface="+mn-ea"/>
                <a:sym typeface="+mn-lt"/>
              </a:rPr>
              <a:t>在都周边的品牌认知。</a:t>
            </a:r>
          </a:p>
        </p:txBody>
      </p:sp>
      <p:sp>
        <p:nvSpPr>
          <p:cNvPr id="10247" name="文本框 23"/>
          <p:cNvSpPr txBox="1">
            <a:spLocks noChangeArrowheads="1"/>
          </p:cNvSpPr>
          <p:nvPr/>
        </p:nvSpPr>
        <p:spPr bwMode="auto">
          <a:xfrm>
            <a:off x="5689600" y="2324100"/>
            <a:ext cx="5572125"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60000"/>
              </a:lnSpc>
            </a:pPr>
            <a:r>
              <a:rPr lang="zh-CN" altLang="en-US">
                <a:latin typeface="+mn-lt"/>
                <a:ea typeface="+mn-ea"/>
                <a:cs typeface="+mn-ea"/>
                <a:sym typeface="+mn-lt"/>
              </a:rPr>
              <a:t>通过每周以世界杯主题针对地产项目未来城性活动增加现场氛围营造，打造足球比赛体验，打响项目品牌知名度，促进销售。</a:t>
            </a:r>
          </a:p>
        </p:txBody>
      </p:sp>
      <p:sp>
        <p:nvSpPr>
          <p:cNvPr id="10248" name="文本框 24"/>
          <p:cNvSpPr txBox="1">
            <a:spLocks noChangeArrowheads="1"/>
          </p:cNvSpPr>
          <p:nvPr/>
        </p:nvSpPr>
        <p:spPr bwMode="auto">
          <a:xfrm>
            <a:off x="5716588" y="4964113"/>
            <a:ext cx="5572125" cy="485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60000"/>
              </a:lnSpc>
            </a:pPr>
            <a:r>
              <a:rPr lang="zh-CN" altLang="en-US">
                <a:latin typeface="+mn-lt"/>
                <a:ea typeface="+mn-ea"/>
                <a:cs typeface="+mn-ea"/>
                <a:sym typeface="+mn-lt"/>
              </a:rPr>
              <a:t>维系老业主，增加客户满意度，加强客户归属感。</a:t>
            </a:r>
          </a:p>
        </p:txBody>
      </p:sp>
      <p:sp>
        <p:nvSpPr>
          <p:cNvPr id="10249" name="MH_Number_3"/>
          <p:cNvSpPr>
            <a:spLocks noChangeArrowheads="1"/>
          </p:cNvSpPr>
          <p:nvPr>
            <p:custDataLst>
              <p:tags r:id="rId4"/>
            </p:custDataLst>
          </p:nvPr>
        </p:nvSpPr>
        <p:spPr bwMode="auto">
          <a:xfrm>
            <a:off x="5032375" y="4921250"/>
            <a:ext cx="468313" cy="565150"/>
          </a:xfrm>
          <a:custGeom>
            <a:avLst/>
            <a:gdLst>
              <a:gd name="T0" fmla="*/ 234110 w 335051"/>
              <a:gd name="T1" fmla="*/ 0 h 404441"/>
              <a:gd name="T2" fmla="*/ 399650 w 335051"/>
              <a:gd name="T3" fmla="*/ 68549 h 404441"/>
              <a:gd name="T4" fmla="*/ 399650 w 335051"/>
              <a:gd name="T5" fmla="*/ 399533 h 404441"/>
              <a:gd name="T6" fmla="*/ 234110 w 335051"/>
              <a:gd name="T7" fmla="*/ 565026 h 404441"/>
              <a:gd name="T8" fmla="*/ 68570 w 335051"/>
              <a:gd name="T9" fmla="*/ 399533 h 404441"/>
              <a:gd name="T10" fmla="*/ 68570 w 335051"/>
              <a:gd name="T11" fmla="*/ 68549 h 404441"/>
              <a:gd name="T12" fmla="*/ 234110 w 335051"/>
              <a:gd name="T13" fmla="*/ 0 h 404441"/>
              <a:gd name="T14" fmla="*/ 0 60000 65536"/>
              <a:gd name="T15" fmla="*/ 0 60000 65536"/>
              <a:gd name="T16" fmla="*/ 0 60000 65536"/>
              <a:gd name="T17" fmla="*/ 0 60000 65536"/>
              <a:gd name="T18" fmla="*/ 0 60000 65536"/>
              <a:gd name="T19" fmla="*/ 0 60000 65536"/>
              <a:gd name="T20" fmla="*/ 0 60000 65536"/>
              <a:gd name="T21" fmla="*/ 0 w 335051"/>
              <a:gd name="T22" fmla="*/ 0 h 404441"/>
              <a:gd name="T23" fmla="*/ 335051 w 335051"/>
              <a:gd name="T24" fmla="*/ 404441 h 404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rgbClr val="32B535"/>
          </a:solidFill>
          <a:ln>
            <a:noFill/>
          </a:ln>
          <a:extLst>
            <a:ext uri="{91240B29-F687-4F45-9708-019B960494DF}">
              <a14:hiddenLine xmlns:a14="http://schemas.microsoft.com/office/drawing/2010/main" w="12700">
                <a:solidFill>
                  <a:srgbClr val="000000"/>
                </a:solidFill>
                <a:miter lim="800000"/>
                <a:headEnd/>
                <a:tailEnd/>
              </a14:hiddenLine>
            </a:ext>
          </a:extLst>
        </p:spPr>
        <p:txBody>
          <a:bodyPr bIns="113886" anchor="ctr"/>
          <a:lstStyle/>
          <a:p>
            <a:pPr algn="ctr"/>
            <a:r>
              <a:rPr lang="en-US" altLang="zh-CN" sz="2800" b="1">
                <a:solidFill>
                  <a:srgbClr val="FFFFFF"/>
                </a:solidFill>
                <a:latin typeface="+mn-lt"/>
                <a:ea typeface="+mn-ea"/>
                <a:cs typeface="+mn-ea"/>
                <a:sym typeface="+mn-lt"/>
              </a:rPr>
              <a:t>4</a:t>
            </a:r>
          </a:p>
        </p:txBody>
      </p:sp>
      <p:pic>
        <p:nvPicPr>
          <p:cNvPr id="10250" name="图片 2" descr="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9450" y="454025"/>
            <a:ext cx="4773613" cy="640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10252" name="文本框 6"/>
          <p:cNvSpPr txBox="1">
            <a:spLocks noChangeArrowheads="1"/>
          </p:cNvSpPr>
          <p:nvPr/>
        </p:nvSpPr>
        <p:spPr bwMode="auto">
          <a:xfrm>
            <a:off x="1387475" y="466725"/>
            <a:ext cx="277812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活动目的</a:t>
            </a:r>
          </a:p>
        </p:txBody>
      </p:sp>
      <p:pic>
        <p:nvPicPr>
          <p:cNvPr id="10253" name="图片 7" descr="7"/>
          <p:cNvPicPr>
            <a:picLocks noChangeAspect="1" noChangeArrowheads="1"/>
          </p:cNvPicPr>
          <p:nvPr/>
        </p:nvPicPr>
        <p:blipFill>
          <a:blip r:embed="rId7"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12" name="文本框 11"/>
          <p:cNvSpPr txBox="1">
            <a:spLocks noChangeArrowheads="1"/>
          </p:cNvSpPr>
          <p:nvPr/>
        </p:nvSpPr>
        <p:spPr bwMode="auto">
          <a:xfrm>
            <a:off x="305039" y="454025"/>
            <a:ext cx="861774"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endParaRPr lang="zh-CN" altLang="en-US" sz="4400">
              <a:latin typeface="+mn-lt"/>
              <a:ea typeface="+mn-ea"/>
              <a:cs typeface="+mn-ea"/>
              <a:sym typeface="+mn-lt"/>
            </a:endParaRPr>
          </a:p>
        </p:txBody>
      </p:sp>
      <p:sp>
        <p:nvSpPr>
          <p:cNvPr id="4" name="矩形 3"/>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11268" name="文本框 6"/>
          <p:cNvSpPr txBox="1">
            <a:spLocks noChangeArrowheads="1"/>
          </p:cNvSpPr>
          <p:nvPr/>
        </p:nvSpPr>
        <p:spPr bwMode="auto">
          <a:xfrm>
            <a:off x="1387475" y="466725"/>
            <a:ext cx="277812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活动推广</a:t>
            </a:r>
          </a:p>
        </p:txBody>
      </p:sp>
      <p:pic>
        <p:nvPicPr>
          <p:cNvPr id="11269" name="图片 7" descr="7"/>
          <p:cNvPicPr>
            <a:picLocks noChangeAspect="1" noChangeArrowheads="1"/>
          </p:cNvPicPr>
          <p:nvPr/>
        </p:nvPicPr>
        <p:blipFill>
          <a:blip r:embed="rId2"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对接世界的潮流生活—"/>
          <p:cNvSpPr txBox="1"/>
          <p:nvPr/>
        </p:nvSpPr>
        <p:spPr>
          <a:xfrm>
            <a:off x="5729288" y="1474788"/>
            <a:ext cx="5851525" cy="4538662"/>
          </a:xfrm>
          <a:prstGeom prst="rect">
            <a:avLst/>
          </a:prstGeom>
          <a:ln w="12700">
            <a:miter lim="400000"/>
          </a:ln>
        </p:spPr>
        <p:txBody>
          <a:bodyPr lIns="25398" tIns="25398" rIns="25398" bIns="25398" anchor="ctr">
            <a:spAutoFit/>
          </a:bodyPr>
          <a:lstStyle>
            <a:lvl1pPr>
              <a:defRPr sz="4000" b="0" spc="1719">
                <a:latin typeface="MingLiU" panose="02020509000000000000" charset="-120"/>
                <a:ea typeface="MingLiU" panose="02020509000000000000" charset="-120"/>
                <a:cs typeface="MingLiU" panose="02020509000000000000" charset="-120"/>
                <a:sym typeface="MingLiU" panose="02020509000000000000" charset="-120"/>
              </a:defRPr>
            </a:lvl1pPr>
          </a:lstStyle>
          <a:p>
            <a:pPr fontAlgn="auto">
              <a:lnSpc>
                <a:spcPts val="3500"/>
              </a:lnSpc>
            </a:pPr>
            <a:r>
              <a:rPr lang="zh-CN" altLang="en-US" sz="1895" spc="0" noProof="1">
                <a:latin typeface="+mn-lt"/>
                <a:ea typeface="+mn-ea"/>
                <a:cs typeface="+mn-ea"/>
                <a:sym typeface="+mn-lt"/>
              </a:rPr>
              <a:t>活动前一周内，进行活动前宣推，广大市场声音</a:t>
            </a:r>
          </a:p>
          <a:p>
            <a:pPr fontAlgn="auto">
              <a:lnSpc>
                <a:spcPts val="3500"/>
              </a:lnSpc>
            </a:pPr>
            <a:r>
              <a:rPr lang="zh-CN" altLang="en-US" sz="1895" b="1" spc="0" noProof="1">
                <a:latin typeface="+mn-lt"/>
                <a:ea typeface="+mn-ea"/>
                <a:cs typeface="+mn-ea"/>
                <a:sym typeface="+mn-lt"/>
              </a:rPr>
              <a:t>官方微信公众号推广：</a:t>
            </a:r>
          </a:p>
          <a:p>
            <a:pPr fontAlgn="auto">
              <a:lnSpc>
                <a:spcPts val="3500"/>
              </a:lnSpc>
            </a:pPr>
            <a:r>
              <a:rPr lang="zh-CN" altLang="en-US" sz="1895" spc="0" noProof="1">
                <a:latin typeface="+mn-lt"/>
                <a:ea typeface="+mn-ea"/>
                <a:cs typeface="+mn-ea"/>
                <a:sym typeface="+mn-lt"/>
              </a:rPr>
              <a:t>项目公众号进行宣传发布活动链接，活动形式全程报导</a:t>
            </a:r>
          </a:p>
          <a:p>
            <a:pPr fontAlgn="auto">
              <a:lnSpc>
                <a:spcPts val="3500"/>
              </a:lnSpc>
            </a:pPr>
            <a:r>
              <a:rPr lang="en-US" altLang="zh-CN" sz="1895" b="1" spc="0" noProof="1">
                <a:latin typeface="+mn-lt"/>
                <a:ea typeface="+mn-ea"/>
                <a:cs typeface="+mn-ea"/>
                <a:sym typeface="+mn-lt"/>
              </a:rPr>
              <a:t>H5</a:t>
            </a:r>
            <a:r>
              <a:rPr lang="zh-CN" altLang="en-US" sz="1895" b="1" spc="0" noProof="1">
                <a:latin typeface="+mn-lt"/>
                <a:ea typeface="+mn-ea"/>
                <a:cs typeface="+mn-ea"/>
                <a:sym typeface="+mn-lt"/>
              </a:rPr>
              <a:t>页面推广：</a:t>
            </a:r>
          </a:p>
          <a:p>
            <a:pPr fontAlgn="auto">
              <a:lnSpc>
                <a:spcPts val="3500"/>
              </a:lnSpc>
            </a:pPr>
            <a:r>
              <a:rPr lang="zh-CN" altLang="en-US" sz="1895" spc="0" noProof="1">
                <a:latin typeface="+mn-lt"/>
                <a:ea typeface="+mn-ea"/>
                <a:cs typeface="+mn-ea"/>
                <a:sym typeface="+mn-lt"/>
              </a:rPr>
              <a:t>微信朋友圈转活动</a:t>
            </a:r>
            <a:r>
              <a:rPr lang="en-US" altLang="zh-CN" sz="1895" spc="0" noProof="1">
                <a:latin typeface="+mn-lt"/>
                <a:ea typeface="+mn-ea"/>
                <a:cs typeface="+mn-ea"/>
                <a:sym typeface="+mn-lt"/>
              </a:rPr>
              <a:t>H5</a:t>
            </a:r>
            <a:r>
              <a:rPr lang="zh-CN" altLang="en-US" sz="1895" spc="0" noProof="1">
                <a:latin typeface="+mn-lt"/>
                <a:ea typeface="+mn-ea"/>
                <a:cs typeface="+mn-ea"/>
                <a:sym typeface="+mn-lt"/>
              </a:rPr>
              <a:t>页面，前期造势宣传、推广、邀约。</a:t>
            </a:r>
          </a:p>
          <a:p>
            <a:pPr fontAlgn="auto">
              <a:lnSpc>
                <a:spcPts val="3500"/>
              </a:lnSpc>
            </a:pPr>
            <a:r>
              <a:rPr lang="en-US" altLang="zh-CN" sz="1895" b="1" spc="0" noProof="1">
                <a:latin typeface="+mn-lt"/>
                <a:ea typeface="+mn-ea"/>
                <a:cs typeface="+mn-ea"/>
                <a:sym typeface="+mn-lt"/>
              </a:rPr>
              <a:t>微信朋友圈活动推广视频</a:t>
            </a:r>
            <a:r>
              <a:rPr lang="zh-CN" altLang="en-US" sz="1895" b="1" spc="0" noProof="1">
                <a:latin typeface="+mn-lt"/>
                <a:ea typeface="+mn-ea"/>
                <a:cs typeface="+mn-ea"/>
                <a:sym typeface="+mn-lt"/>
              </a:rPr>
              <a:t>：</a:t>
            </a:r>
            <a:endParaRPr lang="en-US" altLang="zh-CN" sz="1895" b="1" spc="0" noProof="1">
              <a:latin typeface="+mn-lt"/>
              <a:ea typeface="+mn-ea"/>
              <a:cs typeface="+mn-ea"/>
              <a:sym typeface="+mn-lt"/>
            </a:endParaRPr>
          </a:p>
          <a:p>
            <a:pPr fontAlgn="auto">
              <a:lnSpc>
                <a:spcPts val="3500"/>
              </a:lnSpc>
            </a:pPr>
            <a:r>
              <a:rPr lang="zh-CN" altLang="en-US" sz="1895" spc="0" noProof="1">
                <a:latin typeface="+mn-lt"/>
                <a:ea typeface="+mn-ea"/>
                <a:cs typeface="+mn-ea"/>
                <a:sym typeface="+mn-lt"/>
              </a:rPr>
              <a:t>制作活动前宣倒计时视频；</a:t>
            </a:r>
          </a:p>
          <a:p>
            <a:pPr fontAlgn="auto">
              <a:lnSpc>
                <a:spcPts val="3500"/>
              </a:lnSpc>
            </a:pPr>
            <a:r>
              <a:rPr lang="en-US" altLang="zh-CN" sz="1895" b="1" spc="0" noProof="1">
                <a:latin typeface="+mn-lt"/>
                <a:ea typeface="+mn-ea"/>
                <a:cs typeface="+mn-ea"/>
                <a:sym typeface="+mn-lt"/>
              </a:rPr>
              <a:t>合作媒体</a:t>
            </a:r>
            <a:r>
              <a:rPr lang="zh-CN" altLang="en-US" sz="1895" b="1" spc="0" noProof="1">
                <a:latin typeface="+mn-lt"/>
                <a:ea typeface="+mn-ea"/>
                <a:cs typeface="+mn-ea"/>
                <a:sym typeface="+mn-lt"/>
              </a:rPr>
              <a:t>：</a:t>
            </a:r>
            <a:endParaRPr lang="en-US" altLang="zh-CN" sz="1895" b="1" spc="0" noProof="1">
              <a:latin typeface="+mn-lt"/>
              <a:ea typeface="+mn-ea"/>
              <a:cs typeface="+mn-ea"/>
              <a:sym typeface="+mn-lt"/>
            </a:endParaRPr>
          </a:p>
          <a:p>
            <a:pPr fontAlgn="auto">
              <a:lnSpc>
                <a:spcPts val="3500"/>
              </a:lnSpc>
            </a:pPr>
            <a:r>
              <a:rPr lang="zh-CN" altLang="en-US" sz="1895" spc="0" noProof="1">
                <a:latin typeface="+mn-lt"/>
                <a:ea typeface="+mn-ea"/>
                <a:cs typeface="+mn-ea"/>
                <a:sym typeface="+mn-lt"/>
              </a:rPr>
              <a:t>合作户外、广播媒体进行活动画面、广播投放。</a:t>
            </a:r>
          </a:p>
        </p:txBody>
      </p:sp>
      <p:pic>
        <p:nvPicPr>
          <p:cNvPr id="11271" name="图片 1" descr="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200" y="1474788"/>
            <a:ext cx="4635500" cy="462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0-#ppt_w/2"/>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pic>
        <p:nvPicPr>
          <p:cNvPr id="12290" name="图片 10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0" y="3825558"/>
            <a:ext cx="2565400" cy="178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图片 9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075" y="3844608"/>
            <a:ext cx="2578100" cy="174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圆角 16"/>
          <p:cNvSpPr/>
          <p:nvPr/>
        </p:nvSpPr>
        <p:spPr>
          <a:xfrm>
            <a:off x="2295525" y="1761808"/>
            <a:ext cx="7653338" cy="915987"/>
          </a:xfrm>
          <a:prstGeom prst="roundRect">
            <a:avLst>
              <a:gd name="adj" fmla="val 25969"/>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solidFill>
              <a:cs typeface="+mn-ea"/>
              <a:sym typeface="+mn-lt"/>
            </a:endParaRPr>
          </a:p>
        </p:txBody>
      </p:sp>
      <p:grpSp>
        <p:nvGrpSpPr>
          <p:cNvPr id="12293" name="组合 11"/>
          <p:cNvGrpSpPr/>
          <p:nvPr/>
        </p:nvGrpSpPr>
        <p:grpSpPr bwMode="auto">
          <a:xfrm>
            <a:off x="527050" y="2763520"/>
            <a:ext cx="11106150" cy="860425"/>
            <a:chOff x="1194" y="3913"/>
            <a:chExt cx="13227" cy="5347"/>
          </a:xfrm>
        </p:grpSpPr>
        <p:grpSp>
          <p:nvGrpSpPr>
            <p:cNvPr id="12294" name="组合 3"/>
            <p:cNvGrpSpPr/>
            <p:nvPr/>
          </p:nvGrpSpPr>
          <p:grpSpPr bwMode="auto">
            <a:xfrm>
              <a:off x="1194" y="3913"/>
              <a:ext cx="3245" cy="5347"/>
              <a:chOff x="1154" y="5492"/>
              <a:chExt cx="5603" cy="2564"/>
            </a:xfrm>
          </p:grpSpPr>
          <p:sp>
            <p:nvSpPr>
              <p:cNvPr id="11" name="矩形: 圆角 10"/>
              <p:cNvSpPr/>
              <p:nvPr/>
            </p:nvSpPr>
            <p:spPr>
              <a:xfrm>
                <a:off x="1154" y="5492"/>
                <a:ext cx="5602" cy="2564"/>
              </a:xfrm>
              <a:prstGeom prst="roundRect">
                <a:avLst>
                  <a:gd name="adj" fmla="val 3960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solidFill>
                  <a:cs typeface="+mn-ea"/>
                  <a:sym typeface="+mn-lt"/>
                </a:endParaRPr>
              </a:p>
            </p:txBody>
          </p:sp>
          <p:sp>
            <p:nvSpPr>
              <p:cNvPr id="12296" name="文本框 12"/>
              <p:cNvSpPr txBox="1">
                <a:spLocks noChangeArrowheads="1"/>
              </p:cNvSpPr>
              <p:nvPr/>
            </p:nvSpPr>
            <p:spPr bwMode="auto">
              <a:xfrm>
                <a:off x="1426" y="6121"/>
                <a:ext cx="5061" cy="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a:latin typeface="+mn-lt"/>
                    <a:ea typeface="+mn-ea"/>
                    <a:cs typeface="+mn-ea"/>
                    <a:sym typeface="+mn-lt"/>
                  </a:rPr>
                  <a:t>足球互动游戏</a:t>
                </a:r>
              </a:p>
            </p:txBody>
          </p:sp>
        </p:grpSp>
        <p:grpSp>
          <p:nvGrpSpPr>
            <p:cNvPr id="12297" name="组合 4"/>
            <p:cNvGrpSpPr/>
            <p:nvPr/>
          </p:nvGrpSpPr>
          <p:grpSpPr bwMode="auto">
            <a:xfrm>
              <a:off x="7816" y="3913"/>
              <a:ext cx="3282" cy="5347"/>
              <a:chOff x="1101" y="5492"/>
              <a:chExt cx="5665" cy="2564"/>
            </a:xfrm>
          </p:grpSpPr>
          <p:sp>
            <p:nvSpPr>
              <p:cNvPr id="7" name="矩形: 圆角 10"/>
              <p:cNvSpPr/>
              <p:nvPr/>
            </p:nvSpPr>
            <p:spPr>
              <a:xfrm>
                <a:off x="1152" y="5492"/>
                <a:ext cx="5603" cy="2564"/>
              </a:xfrm>
              <a:prstGeom prst="roundRect">
                <a:avLst>
                  <a:gd name="adj" fmla="val 39601"/>
                </a:avLst>
              </a:prstGeom>
              <a:solidFill>
                <a:srgbClr val="AFD4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solidFill>
                  <a:cs typeface="+mn-ea"/>
                  <a:sym typeface="+mn-lt"/>
                </a:endParaRPr>
              </a:p>
            </p:txBody>
          </p:sp>
          <p:sp>
            <p:nvSpPr>
              <p:cNvPr id="12299" name="文本框 7"/>
              <p:cNvSpPr txBox="1">
                <a:spLocks noChangeArrowheads="1"/>
              </p:cNvSpPr>
              <p:nvPr/>
            </p:nvSpPr>
            <p:spPr bwMode="auto">
              <a:xfrm>
                <a:off x="1101" y="6121"/>
                <a:ext cx="5665" cy="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a:latin typeface="+mn-lt"/>
                    <a:ea typeface="+mn-ea"/>
                    <a:cs typeface="+mn-ea"/>
                    <a:sym typeface="+mn-lt"/>
                  </a:rPr>
                  <a:t>足球主题手工</a:t>
                </a:r>
              </a:p>
            </p:txBody>
          </p:sp>
        </p:grpSp>
        <p:grpSp>
          <p:nvGrpSpPr>
            <p:cNvPr id="12300" name="组合 15"/>
            <p:cNvGrpSpPr/>
            <p:nvPr/>
          </p:nvGrpSpPr>
          <p:grpSpPr bwMode="auto">
            <a:xfrm>
              <a:off x="11174" y="3913"/>
              <a:ext cx="3247" cy="5347"/>
              <a:chOff x="1154" y="5492"/>
              <a:chExt cx="5605" cy="2564"/>
            </a:xfrm>
          </p:grpSpPr>
          <p:sp>
            <p:nvSpPr>
              <p:cNvPr id="18" name="矩形: 圆角 10"/>
              <p:cNvSpPr/>
              <p:nvPr/>
            </p:nvSpPr>
            <p:spPr>
              <a:xfrm>
                <a:off x="1155" y="5492"/>
                <a:ext cx="5600" cy="2564"/>
              </a:xfrm>
              <a:prstGeom prst="roundRect">
                <a:avLst>
                  <a:gd name="adj" fmla="val 3960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solidFill>
                  <a:cs typeface="+mn-ea"/>
                  <a:sym typeface="+mn-lt"/>
                </a:endParaRPr>
              </a:p>
            </p:txBody>
          </p:sp>
          <p:sp>
            <p:nvSpPr>
              <p:cNvPr id="12302" name="文本框 18"/>
              <p:cNvSpPr txBox="1">
                <a:spLocks noChangeArrowheads="1"/>
              </p:cNvSpPr>
              <p:nvPr/>
            </p:nvSpPr>
            <p:spPr bwMode="auto">
              <a:xfrm>
                <a:off x="1156" y="6121"/>
                <a:ext cx="5603" cy="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a:latin typeface="+mn-lt"/>
                    <a:ea typeface="+mn-ea"/>
                    <a:cs typeface="+mn-ea"/>
                    <a:sym typeface="+mn-lt"/>
                  </a:rPr>
                  <a:t>微醺市集</a:t>
                </a:r>
              </a:p>
            </p:txBody>
          </p:sp>
        </p:grpSp>
        <p:grpSp>
          <p:nvGrpSpPr>
            <p:cNvPr id="12303" name="组合 2"/>
            <p:cNvGrpSpPr/>
            <p:nvPr/>
          </p:nvGrpSpPr>
          <p:grpSpPr bwMode="auto">
            <a:xfrm>
              <a:off x="4520" y="3913"/>
              <a:ext cx="3246" cy="5347"/>
              <a:chOff x="1154" y="5492"/>
              <a:chExt cx="5603" cy="2564"/>
            </a:xfrm>
          </p:grpSpPr>
          <p:sp>
            <p:nvSpPr>
              <p:cNvPr id="5" name="矩形: 圆角 10"/>
              <p:cNvSpPr/>
              <p:nvPr/>
            </p:nvSpPr>
            <p:spPr>
              <a:xfrm>
                <a:off x="1153" y="5492"/>
                <a:ext cx="5603" cy="2564"/>
              </a:xfrm>
              <a:prstGeom prst="roundRect">
                <a:avLst>
                  <a:gd name="adj" fmla="val 39601"/>
                </a:avLst>
              </a:pr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solidFill>
                  <a:cs typeface="+mn-ea"/>
                  <a:sym typeface="+mn-lt"/>
                </a:endParaRPr>
              </a:p>
            </p:txBody>
          </p:sp>
          <p:sp>
            <p:nvSpPr>
              <p:cNvPr id="12305" name="文本框 9"/>
              <p:cNvSpPr txBox="1">
                <a:spLocks noChangeArrowheads="1"/>
              </p:cNvSpPr>
              <p:nvPr/>
            </p:nvSpPr>
            <p:spPr bwMode="auto">
              <a:xfrm>
                <a:off x="1182" y="6121"/>
                <a:ext cx="5306" cy="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a:latin typeface="+mn-lt"/>
                    <a:ea typeface="+mn-ea"/>
                    <a:cs typeface="+mn-ea"/>
                    <a:sym typeface="+mn-lt"/>
                  </a:rPr>
                  <a:t>足球挑战赛</a:t>
                </a:r>
              </a:p>
            </p:txBody>
          </p:sp>
        </p:grpSp>
      </p:grpSp>
      <p:sp>
        <p:nvSpPr>
          <p:cNvPr id="12306" name="文本框 1"/>
          <p:cNvSpPr txBox="1">
            <a:spLocks noChangeArrowheads="1"/>
          </p:cNvSpPr>
          <p:nvPr/>
        </p:nvSpPr>
        <p:spPr bwMode="auto">
          <a:xfrm>
            <a:off x="2505075" y="1660208"/>
            <a:ext cx="7194550" cy="830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zh-CN" sz="3600">
                <a:latin typeface="+mn-lt"/>
                <a:ea typeface="+mn-ea"/>
                <a:cs typeface="+mn-ea"/>
                <a:sym typeface="+mn-lt"/>
              </a:rPr>
              <a:t>2022足球微醺游园会活动</a:t>
            </a:r>
          </a:p>
        </p:txBody>
      </p:sp>
      <p:sp>
        <p:nvSpPr>
          <p:cNvPr id="8" name="矩形 7"/>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12308" name="文本框 9"/>
          <p:cNvSpPr txBox="1">
            <a:spLocks noChangeArrowheads="1"/>
          </p:cNvSpPr>
          <p:nvPr/>
        </p:nvSpPr>
        <p:spPr bwMode="auto">
          <a:xfrm>
            <a:off x="1387475" y="466725"/>
            <a:ext cx="277812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活动亮点</a:t>
            </a:r>
          </a:p>
        </p:txBody>
      </p:sp>
      <p:pic>
        <p:nvPicPr>
          <p:cNvPr id="12309" name="图片 11" descr="7"/>
          <p:cNvPicPr>
            <a:picLocks noChangeAspect="1" noChangeArrowheads="1"/>
          </p:cNvPicPr>
          <p:nvPr/>
        </p:nvPicPr>
        <p:blipFill>
          <a:blip r:embed="rId5"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0" name="图片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55088" y="3844608"/>
            <a:ext cx="2619375" cy="174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11" name="图片 20" descr="IMG_27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76613" y="3847783"/>
            <a:ext cx="2617787"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306388" y="2628900"/>
            <a:ext cx="7820025" cy="397033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nvGrpSpPr>
          <p:cNvPr id="13314" name="组合 26"/>
          <p:cNvGrpSpPr/>
          <p:nvPr/>
        </p:nvGrpSpPr>
        <p:grpSpPr bwMode="auto">
          <a:xfrm>
            <a:off x="533400" y="549275"/>
            <a:ext cx="11125200" cy="5759450"/>
            <a:chOff x="550863" y="549275"/>
            <a:chExt cx="11125200" cy="5759450"/>
          </a:xfrm>
        </p:grpSpPr>
        <p:sp>
          <p:nvSpPr>
            <p:cNvPr id="28" name="矩形 27"/>
            <p:cNvSpPr/>
            <p:nvPr/>
          </p:nvSpPr>
          <p:spPr>
            <a:xfrm>
              <a:off x="550863" y="549275"/>
              <a:ext cx="11125200" cy="575945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29" name="矩形 28"/>
            <p:cNvSpPr/>
            <p:nvPr/>
          </p:nvSpPr>
          <p:spPr>
            <a:xfrm>
              <a:off x="763588" y="738188"/>
              <a:ext cx="10699750" cy="5381625"/>
            </a:xfrm>
            <a:prstGeom prst="rect">
              <a:avLst/>
            </a:prstGeom>
            <a:solidFill>
              <a:srgbClr val="FFFF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sp>
        <p:nvSpPr>
          <p:cNvPr id="87" name="文本框 86"/>
          <p:cNvSpPr txBox="1"/>
          <p:nvPr/>
        </p:nvSpPr>
        <p:spPr>
          <a:xfrm>
            <a:off x="4658820" y="4923463"/>
            <a:ext cx="6348272" cy="1198880"/>
          </a:xfrm>
          <a:prstGeom prst="rect">
            <a:avLst/>
          </a:prstGeom>
          <a:noFill/>
          <a:ln>
            <a:noFill/>
          </a:ln>
        </p:spPr>
        <p:txBody>
          <a:bodyPr>
            <a:spAutoFit/>
          </a:bodyPr>
          <a:lstStyle/>
          <a:p>
            <a:pPr algn="r"/>
            <a:r>
              <a:rPr lang="en-US" altLang="zh-CN" sz="7200" noProof="1">
                <a:ln w="3175">
                  <a:solidFill>
                    <a:srgbClr val="00D173"/>
                  </a:solidFill>
                </a:ln>
                <a:noFill/>
                <a:latin typeface="+mn-lt"/>
                <a:ea typeface="+mn-ea"/>
                <a:cs typeface="+mn-ea"/>
                <a:sym typeface="+mn-lt"/>
              </a:rPr>
              <a:t>TOW</a:t>
            </a:r>
          </a:p>
        </p:txBody>
      </p:sp>
      <p:sp>
        <p:nvSpPr>
          <p:cNvPr id="2" name="矩形 1"/>
          <p:cNvSpPr/>
          <p:nvPr/>
        </p:nvSpPr>
        <p:spPr>
          <a:xfrm>
            <a:off x="4678363" y="1889125"/>
            <a:ext cx="2835275" cy="18049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13319" name="文本框 2"/>
          <p:cNvSpPr txBox="1">
            <a:spLocks noChangeArrowheads="1"/>
          </p:cNvSpPr>
          <p:nvPr/>
        </p:nvSpPr>
        <p:spPr bwMode="auto">
          <a:xfrm>
            <a:off x="4427538" y="3981450"/>
            <a:ext cx="35274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5400">
                <a:latin typeface="+mn-lt"/>
                <a:ea typeface="+mn-ea"/>
                <a:cs typeface="+mn-ea"/>
                <a:sym typeface="+mn-lt"/>
              </a:rPr>
              <a:t>活动概述</a:t>
            </a:r>
          </a:p>
        </p:txBody>
      </p:sp>
      <p:grpSp>
        <p:nvGrpSpPr>
          <p:cNvPr id="13320" name="组合 3"/>
          <p:cNvGrpSpPr/>
          <p:nvPr/>
        </p:nvGrpSpPr>
        <p:grpSpPr bwMode="auto">
          <a:xfrm>
            <a:off x="8177213" y="4230688"/>
            <a:ext cx="1017587" cy="268287"/>
            <a:chOff x="7807687" y="4486938"/>
            <a:chExt cx="1017695" cy="267343"/>
          </a:xfrm>
        </p:grpSpPr>
        <p:sp>
          <p:nvSpPr>
            <p:cNvPr id="5" name="椭圆 4"/>
            <p:cNvSpPr/>
            <p:nvPr/>
          </p:nvSpPr>
          <p:spPr>
            <a:xfrm rot="5400000">
              <a:off x="7807379" y="4487246"/>
              <a:ext cx="267343" cy="266728"/>
            </a:xfrm>
            <a:prstGeom prst="ellipse">
              <a:avLst/>
            </a:prstGeom>
            <a:solidFill>
              <a:srgbClr val="F7F7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6" name="任意多边形: 形状 5"/>
            <p:cNvSpPr/>
            <p:nvPr/>
          </p:nvSpPr>
          <p:spPr>
            <a:xfrm rot="5400000">
              <a:off x="8122532" y="4551546"/>
              <a:ext cx="267343" cy="138128"/>
            </a:xfrm>
            <a:custGeom>
              <a:avLst/>
              <a:gdLst>
                <a:gd name="connsiteX0" fmla="*/ 0 w 267338"/>
                <a:gd name="connsiteY0" fmla="*/ 133669 h 138089"/>
                <a:gd name="connsiteX1" fmla="*/ 133669 w 267338"/>
                <a:gd name="connsiteY1" fmla="*/ 0 h 138089"/>
                <a:gd name="connsiteX2" fmla="*/ 267338 w 267338"/>
                <a:gd name="connsiteY2" fmla="*/ 133669 h 138089"/>
                <a:gd name="connsiteX3" fmla="*/ 266446 w 267338"/>
                <a:gd name="connsiteY3" fmla="*/ 138089 h 138089"/>
                <a:gd name="connsiteX4" fmla="*/ 893 w 267338"/>
                <a:gd name="connsiteY4" fmla="*/ 138089 h 138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38" h="138089">
                  <a:moveTo>
                    <a:pt x="0" y="133669"/>
                  </a:moveTo>
                  <a:cubicBezTo>
                    <a:pt x="0" y="59846"/>
                    <a:pt x="59846" y="0"/>
                    <a:pt x="133669" y="0"/>
                  </a:cubicBezTo>
                  <a:cubicBezTo>
                    <a:pt x="207492" y="0"/>
                    <a:pt x="267338" y="59846"/>
                    <a:pt x="267338" y="133669"/>
                  </a:cubicBezTo>
                  <a:lnTo>
                    <a:pt x="266446" y="138089"/>
                  </a:lnTo>
                  <a:lnTo>
                    <a:pt x="893" y="138089"/>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7" name="任意多边形: 形状 6"/>
            <p:cNvSpPr/>
            <p:nvPr/>
          </p:nvSpPr>
          <p:spPr>
            <a:xfrm rot="5400000">
              <a:off x="8371795" y="4551547"/>
              <a:ext cx="267343" cy="138127"/>
            </a:xfrm>
            <a:custGeom>
              <a:avLst/>
              <a:gdLst>
                <a:gd name="connsiteX0" fmla="*/ 0 w 267338"/>
                <a:gd name="connsiteY0" fmla="*/ 133669 h 138089"/>
                <a:gd name="connsiteX1" fmla="*/ 133669 w 267338"/>
                <a:gd name="connsiteY1" fmla="*/ 0 h 138089"/>
                <a:gd name="connsiteX2" fmla="*/ 267338 w 267338"/>
                <a:gd name="connsiteY2" fmla="*/ 133669 h 138089"/>
                <a:gd name="connsiteX3" fmla="*/ 266446 w 267338"/>
                <a:gd name="connsiteY3" fmla="*/ 138089 h 138089"/>
                <a:gd name="connsiteX4" fmla="*/ 893 w 267338"/>
                <a:gd name="connsiteY4" fmla="*/ 138089 h 138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38" h="138089">
                  <a:moveTo>
                    <a:pt x="0" y="133669"/>
                  </a:moveTo>
                  <a:cubicBezTo>
                    <a:pt x="0" y="59846"/>
                    <a:pt x="59846" y="0"/>
                    <a:pt x="133669" y="0"/>
                  </a:cubicBezTo>
                  <a:cubicBezTo>
                    <a:pt x="207492" y="0"/>
                    <a:pt x="267338" y="59846"/>
                    <a:pt x="267338" y="133669"/>
                  </a:cubicBezTo>
                  <a:lnTo>
                    <a:pt x="266446" y="138089"/>
                  </a:lnTo>
                  <a:lnTo>
                    <a:pt x="893" y="13808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8" name="任意多边形: 形状 7"/>
            <p:cNvSpPr/>
            <p:nvPr/>
          </p:nvSpPr>
          <p:spPr>
            <a:xfrm rot="5400000">
              <a:off x="8622647" y="4551547"/>
              <a:ext cx="267343" cy="138127"/>
            </a:xfrm>
            <a:custGeom>
              <a:avLst/>
              <a:gdLst>
                <a:gd name="connsiteX0" fmla="*/ 0 w 267338"/>
                <a:gd name="connsiteY0" fmla="*/ 133669 h 138089"/>
                <a:gd name="connsiteX1" fmla="*/ 133669 w 267338"/>
                <a:gd name="connsiteY1" fmla="*/ 0 h 138089"/>
                <a:gd name="connsiteX2" fmla="*/ 267338 w 267338"/>
                <a:gd name="connsiteY2" fmla="*/ 133669 h 138089"/>
                <a:gd name="connsiteX3" fmla="*/ 266446 w 267338"/>
                <a:gd name="connsiteY3" fmla="*/ 138089 h 138089"/>
                <a:gd name="connsiteX4" fmla="*/ 893 w 267338"/>
                <a:gd name="connsiteY4" fmla="*/ 138089 h 138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38" h="138089">
                  <a:moveTo>
                    <a:pt x="0" y="133669"/>
                  </a:moveTo>
                  <a:cubicBezTo>
                    <a:pt x="0" y="59846"/>
                    <a:pt x="59846" y="0"/>
                    <a:pt x="133669" y="0"/>
                  </a:cubicBezTo>
                  <a:cubicBezTo>
                    <a:pt x="207492" y="0"/>
                    <a:pt x="267338" y="59846"/>
                    <a:pt x="267338" y="133669"/>
                  </a:cubicBezTo>
                  <a:lnTo>
                    <a:pt x="266446" y="138089"/>
                  </a:lnTo>
                  <a:lnTo>
                    <a:pt x="893" y="13808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sp>
        <p:nvSpPr>
          <p:cNvPr id="13325" name="文本框 8"/>
          <p:cNvSpPr txBox="1">
            <a:spLocks noChangeArrowheads="1"/>
          </p:cNvSpPr>
          <p:nvPr/>
        </p:nvSpPr>
        <p:spPr bwMode="auto">
          <a:xfrm>
            <a:off x="5182930" y="1970088"/>
            <a:ext cx="1826141"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1500">
                <a:solidFill>
                  <a:schemeClr val="bg1"/>
                </a:solidFill>
                <a:latin typeface="+mn-lt"/>
                <a:ea typeface="+mn-ea"/>
                <a:cs typeface="+mn-ea"/>
                <a:sym typeface="+mn-lt"/>
              </a:rPr>
              <a:t>02</a:t>
            </a:r>
          </a:p>
        </p:txBody>
      </p:sp>
      <p:pic>
        <p:nvPicPr>
          <p:cNvPr id="13326" name="图片 10" descr="未标题-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863" y="936625"/>
            <a:ext cx="3727450"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图片 9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0" y="6046788"/>
            <a:ext cx="12093575"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14339" name="矩形 50"/>
          <p:cNvSpPr>
            <a:spLocks noChangeArrowheads="1"/>
          </p:cNvSpPr>
          <p:nvPr/>
        </p:nvSpPr>
        <p:spPr bwMode="auto">
          <a:xfrm>
            <a:off x="768350" y="6083300"/>
            <a:ext cx="10599738" cy="38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ts val="2500"/>
              </a:lnSpc>
            </a:pPr>
            <a:r>
              <a:rPr lang="zh-CN" altLang="zh-CN" sz="1600">
                <a:latin typeface="+mn-lt"/>
                <a:ea typeface="+mn-ea"/>
                <a:cs typeface="+mn-ea"/>
                <a:sym typeface="+mn-lt"/>
              </a:rPr>
              <a:t>活动现场入口处设置主题活动拱门，用足球和啤酒进行装饰，增加现场氛围感。</a:t>
            </a:r>
            <a:endParaRPr lang="zh-CN" altLang="zh-CN" sz="1600">
              <a:solidFill>
                <a:schemeClr val="bg1"/>
              </a:solidFill>
              <a:latin typeface="+mn-lt"/>
              <a:ea typeface="+mn-ea"/>
              <a:cs typeface="+mn-ea"/>
              <a:sym typeface="+mn-lt"/>
            </a:endParaRPr>
          </a:p>
        </p:txBody>
      </p:sp>
      <p:grpSp>
        <p:nvGrpSpPr>
          <p:cNvPr id="35845" name="组合 6"/>
          <p:cNvGrpSpPr/>
          <p:nvPr/>
        </p:nvGrpSpPr>
        <p:grpSpPr>
          <a:xfrm>
            <a:off x="449263" y="393700"/>
            <a:ext cx="3554412" cy="752475"/>
            <a:chOff x="1088" y="760"/>
            <a:chExt cx="5598" cy="1184"/>
          </a:xfrm>
          <a:solidFill>
            <a:schemeClr val="accent1"/>
          </a:solidFill>
        </p:grpSpPr>
        <p:pic>
          <p:nvPicPr>
            <p:cNvPr id="35846" name="图片 52" descr="17"/>
            <p:cNvPicPr>
              <a:picLocks noChangeAspect="1"/>
            </p:cNvPicPr>
            <p:nvPr/>
          </p:nvPicPr>
          <p:blipFill>
            <a:blip r:embed="rId3"/>
            <a:stretch>
              <a:fillRect/>
            </a:stretch>
          </p:blipFill>
          <p:spPr>
            <a:xfrm>
              <a:off x="1294" y="906"/>
              <a:ext cx="5393" cy="1038"/>
            </a:xfrm>
            <a:prstGeom prst="rect">
              <a:avLst/>
            </a:prstGeom>
            <a:grpFill/>
            <a:ln w="28575" cap="flat" cmpd="sng">
              <a:solidFill>
                <a:schemeClr val="bg1"/>
              </a:solidFill>
              <a:prstDash val="solid"/>
              <a:round/>
              <a:headEnd type="none" w="med" len="med"/>
              <a:tailEnd type="none" w="med" len="med"/>
            </a:ln>
          </p:spPr>
        </p:pic>
        <p:sp>
          <p:nvSpPr>
            <p:cNvPr id="6" name="矩形 5"/>
            <p:cNvSpPr/>
            <p:nvPr/>
          </p:nvSpPr>
          <p:spPr>
            <a:xfrm>
              <a:off x="1088" y="763"/>
              <a:ext cx="5497" cy="9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55" name="Google Shape;4003;p26"/>
            <p:cNvSpPr txBox="1">
              <a:spLocks noGrp="1"/>
            </p:cNvSpPr>
            <p:nvPr/>
          </p:nvSpPr>
          <p:spPr>
            <a:xfrm>
              <a:off x="1375" y="760"/>
              <a:ext cx="4923" cy="740"/>
            </a:xfrm>
            <a:prstGeom prst="rect">
              <a:avLst/>
            </a:prstGeom>
            <a:grp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1pPr>
              <a:lvl2pPr marR="0" lvl="1"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2pPr>
              <a:lvl3pPr marR="0" lvl="2"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3pPr>
              <a:lvl4pPr marR="0" lvl="3"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4pPr>
              <a:lvl5pPr marR="0" lvl="4"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5pPr>
              <a:lvl6pPr marR="0" lvl="5"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6pPr>
              <a:lvl7pPr marR="0" lvl="6"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7pPr>
              <a:lvl8pPr marR="0" lvl="7"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8pPr>
              <a:lvl9pPr marR="0" lvl="8"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9pPr>
            </a:lstStyle>
            <a:p>
              <a:pPr algn="dist" fontAlgn="auto">
                <a:buClrTx/>
                <a:buSzTx/>
                <a:buFontTx/>
                <a:buNone/>
                <a:defRPr/>
              </a:pPr>
              <a:r>
                <a:rPr lang="zh-CN" dirty="0">
                  <a:solidFill>
                    <a:schemeClr val="tx1"/>
                  </a:solidFill>
                  <a:effectLst>
                    <a:outerShdw blurRad="63500" sx="102000" sy="102000" algn="ctr" rotWithShape="0">
                      <a:schemeClr val="bg1">
                        <a:alpha val="20000"/>
                      </a:schemeClr>
                    </a:outerShdw>
                  </a:effectLst>
                  <a:latin typeface="+mn-lt"/>
                  <a:ea typeface="+mn-ea"/>
                  <a:cs typeface="+mn-ea"/>
                  <a:sym typeface="+mn-lt"/>
                </a:rPr>
                <a:t>足球市集露营拱门</a:t>
              </a:r>
            </a:p>
          </p:txBody>
        </p:sp>
      </p:grpSp>
    </p:spTree>
  </p:cSld>
  <p:clrMapOvr>
    <a:masterClrMapping/>
  </p:clrMapOvr>
  <p:transition spd="slow" advTm="3000">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100"/>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0" y="6046788"/>
            <a:ext cx="12093575"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15363" name="矩形 50"/>
          <p:cNvSpPr>
            <a:spLocks noChangeArrowheads="1"/>
          </p:cNvSpPr>
          <p:nvPr/>
        </p:nvSpPr>
        <p:spPr bwMode="auto">
          <a:xfrm>
            <a:off x="768350" y="6083300"/>
            <a:ext cx="10599738" cy="38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ts val="2500"/>
              </a:lnSpc>
            </a:pPr>
            <a:r>
              <a:rPr lang="zh-CN" altLang="zh-CN" sz="1600">
                <a:latin typeface="+mn-lt"/>
                <a:ea typeface="+mn-ea"/>
                <a:cs typeface="+mn-ea"/>
                <a:sym typeface="+mn-lt"/>
              </a:rPr>
              <a:t>活动现场入口处设置主题迎宾字，用草坪打造成一个足球场的样式，来宾可以在此处拍照打卡，增加现场氛围感。</a:t>
            </a:r>
            <a:endParaRPr lang="zh-CN" altLang="zh-CN" sz="1600">
              <a:solidFill>
                <a:schemeClr val="bg1"/>
              </a:solidFill>
              <a:latin typeface="+mn-lt"/>
              <a:ea typeface="+mn-ea"/>
              <a:cs typeface="+mn-ea"/>
              <a:sym typeface="+mn-lt"/>
            </a:endParaRPr>
          </a:p>
        </p:txBody>
      </p:sp>
      <p:grpSp>
        <p:nvGrpSpPr>
          <p:cNvPr id="35845" name="组合 6"/>
          <p:cNvGrpSpPr/>
          <p:nvPr/>
        </p:nvGrpSpPr>
        <p:grpSpPr>
          <a:xfrm>
            <a:off x="449263" y="393700"/>
            <a:ext cx="3554412" cy="752475"/>
            <a:chOff x="1088" y="760"/>
            <a:chExt cx="5598" cy="1184"/>
          </a:xfrm>
          <a:solidFill>
            <a:schemeClr val="accent1"/>
          </a:solidFill>
        </p:grpSpPr>
        <p:pic>
          <p:nvPicPr>
            <p:cNvPr id="35846" name="图片 52" descr="17"/>
            <p:cNvPicPr>
              <a:picLocks noChangeAspect="1"/>
            </p:cNvPicPr>
            <p:nvPr/>
          </p:nvPicPr>
          <p:blipFill>
            <a:blip r:embed="rId3"/>
            <a:stretch>
              <a:fillRect/>
            </a:stretch>
          </p:blipFill>
          <p:spPr>
            <a:xfrm>
              <a:off x="1294" y="906"/>
              <a:ext cx="5393" cy="1038"/>
            </a:xfrm>
            <a:prstGeom prst="rect">
              <a:avLst/>
            </a:prstGeom>
            <a:grpFill/>
            <a:ln w="28575" cap="flat" cmpd="sng">
              <a:solidFill>
                <a:schemeClr val="bg1"/>
              </a:solidFill>
              <a:prstDash val="solid"/>
              <a:round/>
              <a:headEnd type="none" w="med" len="med"/>
              <a:tailEnd type="none" w="med" len="med"/>
            </a:ln>
          </p:spPr>
        </p:pic>
        <p:sp>
          <p:nvSpPr>
            <p:cNvPr id="6" name="矩形 5"/>
            <p:cNvSpPr/>
            <p:nvPr/>
          </p:nvSpPr>
          <p:spPr>
            <a:xfrm>
              <a:off x="1088" y="763"/>
              <a:ext cx="5497" cy="9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55" name="Google Shape;4003;p26"/>
            <p:cNvSpPr txBox="1">
              <a:spLocks noGrp="1"/>
            </p:cNvSpPr>
            <p:nvPr/>
          </p:nvSpPr>
          <p:spPr>
            <a:xfrm>
              <a:off x="1375" y="760"/>
              <a:ext cx="4923" cy="740"/>
            </a:xfrm>
            <a:prstGeom prst="rect">
              <a:avLst/>
            </a:prstGeom>
            <a:grp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1pPr>
              <a:lvl2pPr marR="0" lvl="1"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2pPr>
              <a:lvl3pPr marR="0" lvl="2"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3pPr>
              <a:lvl4pPr marR="0" lvl="3"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4pPr>
              <a:lvl5pPr marR="0" lvl="4"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5pPr>
              <a:lvl6pPr marR="0" lvl="5"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6pPr>
              <a:lvl7pPr marR="0" lvl="6"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7pPr>
              <a:lvl8pPr marR="0" lvl="7"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8pPr>
              <a:lvl9pPr marR="0" lvl="8"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9pPr>
            </a:lstStyle>
            <a:p>
              <a:pPr algn="dist" fontAlgn="auto">
                <a:buClrTx/>
                <a:buSzTx/>
                <a:buFontTx/>
                <a:buNone/>
                <a:defRPr/>
              </a:pPr>
              <a:r>
                <a:rPr lang="zh-CN" dirty="0">
                  <a:solidFill>
                    <a:schemeClr val="tx1"/>
                  </a:solidFill>
                  <a:effectLst>
                    <a:outerShdw blurRad="63500" sx="102000" sy="102000" algn="ctr" rotWithShape="0">
                      <a:schemeClr val="bg1">
                        <a:alpha val="20000"/>
                      </a:schemeClr>
                    </a:outerShdw>
                  </a:effectLst>
                  <a:latin typeface="+mn-lt"/>
                  <a:ea typeface="+mn-ea"/>
                  <a:cs typeface="+mn-ea"/>
                  <a:sym typeface="+mn-lt"/>
                </a:rPr>
                <a:t>主题迎宾字</a:t>
              </a:r>
            </a:p>
          </p:txBody>
        </p:sp>
      </p:grpSp>
    </p:spTree>
  </p:cSld>
  <p:clrMapOvr>
    <a:masterClrMapping/>
  </p:clrMapOvr>
  <p:transition spd="slow" advTm="3000">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图片 10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0" y="6046788"/>
            <a:ext cx="12093575"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16387" name="矩形 50"/>
          <p:cNvSpPr>
            <a:spLocks noChangeArrowheads="1"/>
          </p:cNvSpPr>
          <p:nvPr/>
        </p:nvSpPr>
        <p:spPr bwMode="auto">
          <a:xfrm>
            <a:off x="768350" y="6083300"/>
            <a:ext cx="10599738" cy="38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ts val="2500"/>
              </a:lnSpc>
            </a:pPr>
            <a:r>
              <a:rPr lang="zh-CN" altLang="zh-CN" sz="1600">
                <a:latin typeface="+mn-lt"/>
                <a:ea typeface="+mn-ea"/>
                <a:cs typeface="+mn-ea"/>
                <a:sym typeface="+mn-lt"/>
              </a:rPr>
              <a:t>活动现场入口处设置主题市集区，用灯管进行装饰，增加现场氛围感。</a:t>
            </a:r>
            <a:endParaRPr lang="zh-CN" altLang="zh-CN" sz="1600">
              <a:solidFill>
                <a:schemeClr val="bg1"/>
              </a:solidFill>
              <a:latin typeface="+mn-lt"/>
              <a:ea typeface="+mn-ea"/>
              <a:cs typeface="+mn-ea"/>
              <a:sym typeface="+mn-lt"/>
            </a:endParaRPr>
          </a:p>
        </p:txBody>
      </p:sp>
      <p:grpSp>
        <p:nvGrpSpPr>
          <p:cNvPr id="35845" name="组合 6"/>
          <p:cNvGrpSpPr/>
          <p:nvPr/>
        </p:nvGrpSpPr>
        <p:grpSpPr>
          <a:xfrm>
            <a:off x="449263" y="393700"/>
            <a:ext cx="3554412" cy="752475"/>
            <a:chOff x="1088" y="760"/>
            <a:chExt cx="5598" cy="1184"/>
          </a:xfrm>
          <a:solidFill>
            <a:schemeClr val="accent1"/>
          </a:solidFill>
        </p:grpSpPr>
        <p:pic>
          <p:nvPicPr>
            <p:cNvPr id="35846" name="图片 52" descr="17"/>
            <p:cNvPicPr>
              <a:picLocks noChangeAspect="1"/>
            </p:cNvPicPr>
            <p:nvPr/>
          </p:nvPicPr>
          <p:blipFill>
            <a:blip r:embed="rId3"/>
            <a:stretch>
              <a:fillRect/>
            </a:stretch>
          </p:blipFill>
          <p:spPr>
            <a:xfrm>
              <a:off x="1294" y="906"/>
              <a:ext cx="5393" cy="1038"/>
            </a:xfrm>
            <a:prstGeom prst="rect">
              <a:avLst/>
            </a:prstGeom>
            <a:grpFill/>
            <a:ln w="28575" cap="flat" cmpd="sng">
              <a:solidFill>
                <a:schemeClr val="bg1"/>
              </a:solidFill>
              <a:prstDash val="solid"/>
              <a:round/>
              <a:headEnd type="none" w="med" len="med"/>
              <a:tailEnd type="none" w="med" len="med"/>
            </a:ln>
          </p:spPr>
        </p:pic>
        <p:sp>
          <p:nvSpPr>
            <p:cNvPr id="6" name="矩形 5"/>
            <p:cNvSpPr/>
            <p:nvPr/>
          </p:nvSpPr>
          <p:spPr>
            <a:xfrm>
              <a:off x="1088" y="763"/>
              <a:ext cx="5497" cy="9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55" name="Google Shape;4003;p26"/>
            <p:cNvSpPr txBox="1">
              <a:spLocks noGrp="1"/>
            </p:cNvSpPr>
            <p:nvPr/>
          </p:nvSpPr>
          <p:spPr>
            <a:xfrm>
              <a:off x="1375" y="760"/>
              <a:ext cx="4923" cy="740"/>
            </a:xfrm>
            <a:prstGeom prst="rect">
              <a:avLst/>
            </a:prstGeom>
            <a:grp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1pPr>
              <a:lvl2pPr marR="0" lvl="1"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2pPr>
              <a:lvl3pPr marR="0" lvl="2"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3pPr>
              <a:lvl4pPr marR="0" lvl="3"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4pPr>
              <a:lvl5pPr marR="0" lvl="4"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5pPr>
              <a:lvl6pPr marR="0" lvl="5"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6pPr>
              <a:lvl7pPr marR="0" lvl="6"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7pPr>
              <a:lvl8pPr marR="0" lvl="7"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8pPr>
              <a:lvl9pPr marR="0" lvl="8"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9pPr>
            </a:lstStyle>
            <a:p>
              <a:pPr algn="dist" fontAlgn="auto">
                <a:buClrTx/>
                <a:buSzTx/>
                <a:buFontTx/>
                <a:buNone/>
                <a:defRPr/>
              </a:pPr>
              <a:r>
                <a:rPr lang="zh-CN" dirty="0">
                  <a:solidFill>
                    <a:schemeClr val="tx1"/>
                  </a:solidFill>
                  <a:effectLst>
                    <a:outerShdw blurRad="63500" sx="102000" sy="102000" algn="ctr" rotWithShape="0">
                      <a:schemeClr val="bg1">
                        <a:alpha val="20000"/>
                      </a:schemeClr>
                    </a:outerShdw>
                  </a:effectLst>
                  <a:latin typeface="+mn-lt"/>
                  <a:ea typeface="+mn-ea"/>
                  <a:cs typeface="+mn-ea"/>
                  <a:sym typeface="+mn-lt"/>
                </a:rPr>
                <a:t>主题市集区</a:t>
              </a:r>
            </a:p>
          </p:txBody>
        </p:sp>
      </p:grpSp>
    </p:spTree>
  </p:cSld>
  <p:clrMapOvr>
    <a:masterClrMapping/>
  </p:clrMapOvr>
  <p:transition spd="slow" advTm="3000">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图片 10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0" y="6046788"/>
            <a:ext cx="12093575"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17411" name="矩形 50"/>
          <p:cNvSpPr>
            <a:spLocks noChangeArrowheads="1"/>
          </p:cNvSpPr>
          <p:nvPr/>
        </p:nvSpPr>
        <p:spPr bwMode="auto">
          <a:xfrm>
            <a:off x="768350" y="6083300"/>
            <a:ext cx="10599738" cy="38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ts val="2500"/>
              </a:lnSpc>
            </a:pPr>
            <a:r>
              <a:rPr lang="zh-CN" altLang="zh-CN" sz="1600">
                <a:latin typeface="+mn-lt"/>
                <a:ea typeface="+mn-ea"/>
                <a:cs typeface="+mn-ea"/>
                <a:sym typeface="+mn-lt"/>
              </a:rPr>
              <a:t>活动现场入口处设置主题活动市集区，用灯管进行装饰，增加现场氛围感。</a:t>
            </a:r>
            <a:endParaRPr lang="zh-CN" altLang="zh-CN" sz="1600">
              <a:solidFill>
                <a:schemeClr val="bg1"/>
              </a:solidFill>
              <a:latin typeface="+mn-lt"/>
              <a:ea typeface="+mn-ea"/>
              <a:cs typeface="+mn-ea"/>
              <a:sym typeface="+mn-lt"/>
            </a:endParaRPr>
          </a:p>
        </p:txBody>
      </p:sp>
      <p:grpSp>
        <p:nvGrpSpPr>
          <p:cNvPr id="17412" name="组合 6"/>
          <p:cNvGrpSpPr/>
          <p:nvPr/>
        </p:nvGrpSpPr>
        <p:grpSpPr bwMode="auto">
          <a:xfrm>
            <a:off x="449263" y="393700"/>
            <a:ext cx="3554412" cy="752475"/>
            <a:chOff x="1088" y="760"/>
            <a:chExt cx="5598" cy="1184"/>
          </a:xfrm>
        </p:grpSpPr>
        <p:pic>
          <p:nvPicPr>
            <p:cNvPr id="17413" name="图片 52" descr="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4" y="906"/>
              <a:ext cx="5393" cy="1038"/>
            </a:xfrm>
            <a:prstGeom prst="rect">
              <a:avLst/>
            </a:prstGeom>
            <a:noFill/>
            <a:ln w="28575">
              <a:solidFill>
                <a:schemeClr val="bg1"/>
              </a:solidFill>
              <a:round/>
            </a:ln>
            <a:extLst>
              <a:ext uri="{909E8E84-426E-40DD-AFC4-6F175D3DCCD1}">
                <a14:hiddenFill xmlns:a14="http://schemas.microsoft.com/office/drawing/2010/main">
                  <a:solidFill>
                    <a:srgbClr val="FFFFFF"/>
                  </a:solidFill>
                </a14:hiddenFill>
              </a:ext>
            </a:extLst>
          </p:spPr>
        </p:pic>
        <p:sp>
          <p:nvSpPr>
            <p:cNvPr id="6" name="矩形 5"/>
            <p:cNvSpPr/>
            <p:nvPr/>
          </p:nvSpPr>
          <p:spPr>
            <a:xfrm>
              <a:off x="1088" y="762"/>
              <a:ext cx="5498" cy="9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55" name="Google Shape;4003;p26"/>
            <p:cNvSpPr txBox="1">
              <a:spLocks noGrp="1"/>
            </p:cNvSpPr>
            <p:nvPr/>
          </p:nvSpPr>
          <p:spPr>
            <a:xfrm>
              <a:off x="1376" y="760"/>
              <a:ext cx="4923" cy="739"/>
            </a:xfrm>
            <a:prstGeom prst="rect">
              <a:avLst/>
            </a:prstGeom>
            <a:no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1pPr>
              <a:lvl2pPr marR="0" lvl="1"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2pPr>
              <a:lvl3pPr marR="0" lvl="2"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3pPr>
              <a:lvl4pPr marR="0" lvl="3"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4pPr>
              <a:lvl5pPr marR="0" lvl="4"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5pPr>
              <a:lvl6pPr marR="0" lvl="5"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6pPr>
              <a:lvl7pPr marR="0" lvl="6"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7pPr>
              <a:lvl8pPr marR="0" lvl="7"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8pPr>
              <a:lvl9pPr marR="0" lvl="8"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9pPr>
            </a:lstStyle>
            <a:p>
              <a:pPr algn="dist" fontAlgn="auto">
                <a:buClrTx/>
                <a:buSzTx/>
                <a:buFontTx/>
                <a:buNone/>
                <a:defRPr/>
              </a:pPr>
              <a:r>
                <a:rPr lang="zh-CN" dirty="0">
                  <a:solidFill>
                    <a:schemeClr val="tx1"/>
                  </a:solidFill>
                  <a:effectLst>
                    <a:outerShdw blurRad="63500" sx="102000" sy="102000" algn="ctr" rotWithShape="0">
                      <a:schemeClr val="bg1">
                        <a:alpha val="20000"/>
                      </a:schemeClr>
                    </a:outerShdw>
                  </a:effectLst>
                  <a:latin typeface="+mn-lt"/>
                  <a:ea typeface="+mn-ea"/>
                  <a:cs typeface="+mn-ea"/>
                  <a:sym typeface="+mn-lt"/>
                </a:rPr>
                <a:t>主题市集区</a:t>
              </a:r>
            </a:p>
          </p:txBody>
        </p:sp>
      </p:grpSp>
    </p:spTree>
  </p:cSld>
  <p:clrMapOvr>
    <a:masterClrMapping/>
  </p:clrMapOvr>
  <p:transition spd="slow" advTm="3000">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图片 10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0" y="6046788"/>
            <a:ext cx="12093575"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18435" name="矩形 50"/>
          <p:cNvSpPr>
            <a:spLocks noChangeArrowheads="1"/>
          </p:cNvSpPr>
          <p:nvPr/>
        </p:nvSpPr>
        <p:spPr bwMode="auto">
          <a:xfrm>
            <a:off x="768350" y="6083300"/>
            <a:ext cx="10599738" cy="38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ts val="2500"/>
              </a:lnSpc>
            </a:pPr>
            <a:r>
              <a:rPr lang="zh-CN" altLang="zh-CN" sz="1600">
                <a:latin typeface="+mn-lt"/>
                <a:ea typeface="+mn-ea"/>
                <a:cs typeface="+mn-ea"/>
                <a:sym typeface="+mn-lt"/>
              </a:rPr>
              <a:t>活动现场入口处设置主题活动市集区，用灯管进行装饰，增加现场氛围感。</a:t>
            </a:r>
            <a:endParaRPr lang="zh-CN" altLang="zh-CN" sz="1600">
              <a:solidFill>
                <a:schemeClr val="bg1"/>
              </a:solidFill>
              <a:latin typeface="+mn-lt"/>
              <a:ea typeface="+mn-ea"/>
              <a:cs typeface="+mn-ea"/>
              <a:sym typeface="+mn-lt"/>
            </a:endParaRPr>
          </a:p>
        </p:txBody>
      </p:sp>
      <p:grpSp>
        <p:nvGrpSpPr>
          <p:cNvPr id="18436" name="组合 6"/>
          <p:cNvGrpSpPr/>
          <p:nvPr/>
        </p:nvGrpSpPr>
        <p:grpSpPr bwMode="auto">
          <a:xfrm>
            <a:off x="449263" y="393700"/>
            <a:ext cx="3554412" cy="752475"/>
            <a:chOff x="1088" y="760"/>
            <a:chExt cx="5598" cy="1184"/>
          </a:xfrm>
        </p:grpSpPr>
        <p:pic>
          <p:nvPicPr>
            <p:cNvPr id="18437" name="图片 52" descr="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4" y="906"/>
              <a:ext cx="5393" cy="1038"/>
            </a:xfrm>
            <a:prstGeom prst="rect">
              <a:avLst/>
            </a:prstGeom>
            <a:noFill/>
            <a:ln w="28575">
              <a:solidFill>
                <a:schemeClr val="bg1"/>
              </a:solidFill>
              <a:round/>
            </a:ln>
            <a:extLst>
              <a:ext uri="{909E8E84-426E-40DD-AFC4-6F175D3DCCD1}">
                <a14:hiddenFill xmlns:a14="http://schemas.microsoft.com/office/drawing/2010/main">
                  <a:solidFill>
                    <a:srgbClr val="FFFFFF"/>
                  </a:solidFill>
                </a14:hiddenFill>
              </a:ext>
            </a:extLst>
          </p:spPr>
        </p:pic>
        <p:sp>
          <p:nvSpPr>
            <p:cNvPr id="6" name="矩形 5"/>
            <p:cNvSpPr/>
            <p:nvPr/>
          </p:nvSpPr>
          <p:spPr>
            <a:xfrm>
              <a:off x="1088" y="762"/>
              <a:ext cx="5498" cy="9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55" name="Google Shape;4003;p26"/>
            <p:cNvSpPr txBox="1">
              <a:spLocks noGrp="1"/>
            </p:cNvSpPr>
            <p:nvPr/>
          </p:nvSpPr>
          <p:spPr>
            <a:xfrm>
              <a:off x="1376" y="760"/>
              <a:ext cx="4923" cy="739"/>
            </a:xfrm>
            <a:prstGeom prst="rect">
              <a:avLst/>
            </a:prstGeom>
            <a:no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1pPr>
              <a:lvl2pPr marR="0" lvl="1"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2pPr>
              <a:lvl3pPr marR="0" lvl="2"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3pPr>
              <a:lvl4pPr marR="0" lvl="3"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4pPr>
              <a:lvl5pPr marR="0" lvl="4"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5pPr>
              <a:lvl6pPr marR="0" lvl="5"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6pPr>
              <a:lvl7pPr marR="0" lvl="6"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7pPr>
              <a:lvl8pPr marR="0" lvl="7"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8pPr>
              <a:lvl9pPr marR="0" lvl="8"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9pPr>
            </a:lstStyle>
            <a:p>
              <a:pPr algn="dist" fontAlgn="auto">
                <a:buClrTx/>
                <a:buSzTx/>
                <a:buFontTx/>
                <a:buNone/>
                <a:defRPr/>
              </a:pPr>
              <a:r>
                <a:rPr lang="zh-CN" dirty="0">
                  <a:solidFill>
                    <a:schemeClr val="tx1"/>
                  </a:solidFill>
                  <a:effectLst>
                    <a:outerShdw blurRad="63500" sx="102000" sy="102000" algn="ctr" rotWithShape="0">
                      <a:schemeClr val="bg1">
                        <a:alpha val="20000"/>
                      </a:schemeClr>
                    </a:outerShdw>
                  </a:effectLst>
                  <a:latin typeface="+mn-lt"/>
                  <a:ea typeface="+mn-ea"/>
                  <a:cs typeface="+mn-ea"/>
                  <a:sym typeface="+mn-lt"/>
                </a:rPr>
                <a:t>主题市集区</a:t>
              </a:r>
            </a:p>
          </p:txBody>
        </p:sp>
      </p:grpSp>
    </p:spTree>
  </p:cSld>
  <p:clrMapOvr>
    <a:masterClrMapping/>
  </p:clrMapOvr>
  <p:transition spd="slow" advTm="3000">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图片 10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0" y="6046788"/>
            <a:ext cx="12093575"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19459" name="矩形 50"/>
          <p:cNvSpPr>
            <a:spLocks noChangeArrowheads="1"/>
          </p:cNvSpPr>
          <p:nvPr/>
        </p:nvSpPr>
        <p:spPr bwMode="auto">
          <a:xfrm>
            <a:off x="768350" y="6083300"/>
            <a:ext cx="10599738" cy="38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ts val="2500"/>
              </a:lnSpc>
            </a:pPr>
            <a:r>
              <a:rPr lang="zh-CN" altLang="zh-CN" sz="1600">
                <a:latin typeface="+mn-lt"/>
                <a:ea typeface="+mn-ea"/>
                <a:cs typeface="+mn-ea"/>
                <a:sym typeface="+mn-lt"/>
              </a:rPr>
              <a:t>活动现场入口处设置主题活动市集区，用灯管进行装饰，增加现场氛围感。</a:t>
            </a:r>
            <a:endParaRPr lang="zh-CN" altLang="zh-CN" sz="1600">
              <a:solidFill>
                <a:schemeClr val="bg1"/>
              </a:solidFill>
              <a:latin typeface="+mn-lt"/>
              <a:ea typeface="+mn-ea"/>
              <a:cs typeface="+mn-ea"/>
              <a:sym typeface="+mn-lt"/>
            </a:endParaRPr>
          </a:p>
        </p:txBody>
      </p:sp>
      <p:grpSp>
        <p:nvGrpSpPr>
          <p:cNvPr id="19460" name="组合 6"/>
          <p:cNvGrpSpPr/>
          <p:nvPr/>
        </p:nvGrpSpPr>
        <p:grpSpPr bwMode="auto">
          <a:xfrm>
            <a:off x="449263" y="393700"/>
            <a:ext cx="3554412" cy="752475"/>
            <a:chOff x="1088" y="760"/>
            <a:chExt cx="5598" cy="1184"/>
          </a:xfrm>
        </p:grpSpPr>
        <p:pic>
          <p:nvPicPr>
            <p:cNvPr id="19461" name="图片 52" descr="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4" y="906"/>
              <a:ext cx="5393" cy="1038"/>
            </a:xfrm>
            <a:prstGeom prst="rect">
              <a:avLst/>
            </a:prstGeom>
            <a:noFill/>
            <a:ln w="28575">
              <a:solidFill>
                <a:schemeClr val="bg1"/>
              </a:solidFill>
              <a:round/>
            </a:ln>
            <a:extLst>
              <a:ext uri="{909E8E84-426E-40DD-AFC4-6F175D3DCCD1}">
                <a14:hiddenFill xmlns:a14="http://schemas.microsoft.com/office/drawing/2010/main">
                  <a:solidFill>
                    <a:srgbClr val="FFFFFF"/>
                  </a:solidFill>
                </a14:hiddenFill>
              </a:ext>
            </a:extLst>
          </p:spPr>
        </p:pic>
        <p:sp>
          <p:nvSpPr>
            <p:cNvPr id="6" name="矩形 5"/>
            <p:cNvSpPr/>
            <p:nvPr/>
          </p:nvSpPr>
          <p:spPr>
            <a:xfrm>
              <a:off x="1088" y="762"/>
              <a:ext cx="5498" cy="9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55" name="Google Shape;4003;p26"/>
            <p:cNvSpPr txBox="1">
              <a:spLocks noGrp="1"/>
            </p:cNvSpPr>
            <p:nvPr/>
          </p:nvSpPr>
          <p:spPr>
            <a:xfrm>
              <a:off x="1376" y="760"/>
              <a:ext cx="4923" cy="739"/>
            </a:xfrm>
            <a:prstGeom prst="rect">
              <a:avLst/>
            </a:prstGeom>
            <a:no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1pPr>
              <a:lvl2pPr marR="0" lvl="1"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2pPr>
              <a:lvl3pPr marR="0" lvl="2"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3pPr>
              <a:lvl4pPr marR="0" lvl="3"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4pPr>
              <a:lvl5pPr marR="0" lvl="4"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5pPr>
              <a:lvl6pPr marR="0" lvl="5"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6pPr>
              <a:lvl7pPr marR="0" lvl="6"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7pPr>
              <a:lvl8pPr marR="0" lvl="7"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8pPr>
              <a:lvl9pPr marR="0" lvl="8"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9pPr>
            </a:lstStyle>
            <a:p>
              <a:pPr algn="dist" fontAlgn="auto">
                <a:buClrTx/>
                <a:buSzTx/>
                <a:buFontTx/>
                <a:buNone/>
                <a:defRPr/>
              </a:pPr>
              <a:r>
                <a:rPr lang="zh-CN" dirty="0">
                  <a:solidFill>
                    <a:schemeClr val="tx1"/>
                  </a:solidFill>
                  <a:effectLst>
                    <a:outerShdw blurRad="63500" sx="102000" sy="102000" algn="ctr" rotWithShape="0">
                      <a:schemeClr val="bg1">
                        <a:alpha val="20000"/>
                      </a:schemeClr>
                    </a:outerShdw>
                  </a:effectLst>
                  <a:latin typeface="+mn-lt"/>
                  <a:ea typeface="+mn-ea"/>
                  <a:cs typeface="+mn-ea"/>
                  <a:sym typeface="+mn-lt"/>
                </a:rPr>
                <a:t>主题市集区</a:t>
              </a:r>
            </a:p>
          </p:txBody>
        </p:sp>
      </p:grpSp>
    </p:spTree>
  </p:cSld>
  <p:clrMapOvr>
    <a:masterClrMapping/>
  </p:clrMapOvr>
  <p:transition spd="slow" advTm="3000">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图片 10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0" y="6046788"/>
            <a:ext cx="12093575"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20483" name="矩形 50"/>
          <p:cNvSpPr>
            <a:spLocks noChangeArrowheads="1"/>
          </p:cNvSpPr>
          <p:nvPr/>
        </p:nvSpPr>
        <p:spPr bwMode="auto">
          <a:xfrm>
            <a:off x="768350" y="6083300"/>
            <a:ext cx="10599738" cy="38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ts val="2500"/>
              </a:lnSpc>
            </a:pPr>
            <a:r>
              <a:rPr lang="zh-CN" altLang="zh-CN" sz="1600">
                <a:latin typeface="+mn-lt"/>
                <a:ea typeface="+mn-ea"/>
                <a:cs typeface="+mn-ea"/>
                <a:sym typeface="+mn-lt"/>
              </a:rPr>
              <a:t>活动现场入口处设置主题活动拱门，用灯管进行装饰，增加现场氛围感。</a:t>
            </a:r>
            <a:endParaRPr lang="zh-CN" altLang="zh-CN" sz="1600">
              <a:solidFill>
                <a:schemeClr val="bg1"/>
              </a:solidFill>
              <a:latin typeface="+mn-lt"/>
              <a:ea typeface="+mn-ea"/>
              <a:cs typeface="+mn-ea"/>
              <a:sym typeface="+mn-lt"/>
            </a:endParaRPr>
          </a:p>
        </p:txBody>
      </p:sp>
      <p:grpSp>
        <p:nvGrpSpPr>
          <p:cNvPr id="20484" name="组合 6"/>
          <p:cNvGrpSpPr/>
          <p:nvPr/>
        </p:nvGrpSpPr>
        <p:grpSpPr bwMode="auto">
          <a:xfrm>
            <a:off x="449263" y="393700"/>
            <a:ext cx="3554412" cy="752475"/>
            <a:chOff x="1088" y="760"/>
            <a:chExt cx="5598" cy="1184"/>
          </a:xfrm>
        </p:grpSpPr>
        <p:pic>
          <p:nvPicPr>
            <p:cNvPr id="20485" name="图片 52" descr="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4" y="906"/>
              <a:ext cx="5393" cy="1038"/>
            </a:xfrm>
            <a:prstGeom prst="rect">
              <a:avLst/>
            </a:prstGeom>
            <a:noFill/>
            <a:ln w="28575">
              <a:solidFill>
                <a:schemeClr val="bg1"/>
              </a:solidFill>
              <a:round/>
            </a:ln>
            <a:extLst>
              <a:ext uri="{909E8E84-426E-40DD-AFC4-6F175D3DCCD1}">
                <a14:hiddenFill xmlns:a14="http://schemas.microsoft.com/office/drawing/2010/main">
                  <a:solidFill>
                    <a:srgbClr val="FFFFFF"/>
                  </a:solidFill>
                </a14:hiddenFill>
              </a:ext>
            </a:extLst>
          </p:spPr>
        </p:pic>
        <p:sp>
          <p:nvSpPr>
            <p:cNvPr id="6" name="矩形 5"/>
            <p:cNvSpPr/>
            <p:nvPr/>
          </p:nvSpPr>
          <p:spPr>
            <a:xfrm>
              <a:off x="1088" y="762"/>
              <a:ext cx="5498" cy="9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55" name="Google Shape;4003;p26"/>
            <p:cNvSpPr txBox="1">
              <a:spLocks noGrp="1"/>
            </p:cNvSpPr>
            <p:nvPr/>
          </p:nvSpPr>
          <p:spPr>
            <a:xfrm>
              <a:off x="1376" y="760"/>
              <a:ext cx="4923" cy="739"/>
            </a:xfrm>
            <a:prstGeom prst="rect">
              <a:avLst/>
            </a:prstGeom>
            <a:noFill/>
            <a:ln>
              <a:noFill/>
            </a:ln>
          </p:spPr>
          <p:txBody>
            <a:bodyPr lIns="91425" tIns="91425" rIns="91425" bIns="91425"/>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1pPr>
              <a:lvl2pPr marR="0" lvl="1"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2pPr>
              <a:lvl3pPr marR="0" lvl="2"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3pPr>
              <a:lvl4pPr marR="0" lvl="3"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4pPr>
              <a:lvl5pPr marR="0" lvl="4"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5pPr>
              <a:lvl6pPr marR="0" lvl="5"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6pPr>
              <a:lvl7pPr marR="0" lvl="6"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7pPr>
              <a:lvl8pPr marR="0" lvl="7"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8pPr>
              <a:lvl9pPr marR="0" lvl="8" algn="l" rtl="0">
                <a:lnSpc>
                  <a:spcPct val="100000"/>
                </a:lnSpc>
                <a:spcBef>
                  <a:spcPts val="0"/>
                </a:spcBef>
                <a:spcAft>
                  <a:spcPts val="0"/>
                </a:spcAft>
                <a:buClr>
                  <a:schemeClr val="dk1"/>
                </a:buClr>
                <a:buSzPts val="2800"/>
                <a:buFont typeface="Bevan"/>
                <a:buNone/>
                <a:defRPr sz="2800" b="0" i="0" u="none" strike="noStrike" cap="none">
                  <a:solidFill>
                    <a:schemeClr val="dk1"/>
                  </a:solidFill>
                  <a:latin typeface="Bevan"/>
                  <a:ea typeface="Bevan"/>
                  <a:cs typeface="Bevan"/>
                  <a:sym typeface="Bevan"/>
                </a:defRPr>
              </a:lvl9pPr>
            </a:lstStyle>
            <a:p>
              <a:pPr algn="dist" fontAlgn="auto">
                <a:buClrTx/>
                <a:buSzTx/>
                <a:buFontTx/>
                <a:buNone/>
                <a:defRPr/>
              </a:pPr>
              <a:r>
                <a:rPr lang="zh-CN" dirty="0">
                  <a:solidFill>
                    <a:schemeClr val="tx1"/>
                  </a:solidFill>
                  <a:effectLst>
                    <a:outerShdw blurRad="63500" sx="102000" sy="102000" algn="ctr" rotWithShape="0">
                      <a:schemeClr val="bg1">
                        <a:alpha val="20000"/>
                      </a:schemeClr>
                    </a:outerShdw>
                  </a:effectLst>
                  <a:latin typeface="+mn-lt"/>
                  <a:ea typeface="+mn-ea"/>
                  <a:cs typeface="+mn-ea"/>
                  <a:sym typeface="+mn-lt"/>
                </a:rPr>
                <a:t>主题市集区</a:t>
              </a:r>
            </a:p>
          </p:txBody>
        </p:sp>
      </p:grpSp>
    </p:spTree>
  </p:cSld>
  <p:clrMapOvr>
    <a:masterClrMapping/>
  </p:clrMapOvr>
  <p:transition spd="slow" advTm="3000">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306388" y="2628900"/>
            <a:ext cx="7820025" cy="397033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nvGrpSpPr>
          <p:cNvPr id="21506" name="组合 26"/>
          <p:cNvGrpSpPr/>
          <p:nvPr/>
        </p:nvGrpSpPr>
        <p:grpSpPr bwMode="auto">
          <a:xfrm>
            <a:off x="533400" y="549275"/>
            <a:ext cx="11125200" cy="5759450"/>
            <a:chOff x="550863" y="549275"/>
            <a:chExt cx="11125200" cy="5759450"/>
          </a:xfrm>
        </p:grpSpPr>
        <p:sp>
          <p:nvSpPr>
            <p:cNvPr id="28" name="矩形 27"/>
            <p:cNvSpPr/>
            <p:nvPr/>
          </p:nvSpPr>
          <p:spPr>
            <a:xfrm>
              <a:off x="550863" y="549275"/>
              <a:ext cx="11125200" cy="575945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29" name="矩形 28"/>
            <p:cNvSpPr/>
            <p:nvPr/>
          </p:nvSpPr>
          <p:spPr>
            <a:xfrm>
              <a:off x="763588" y="738188"/>
              <a:ext cx="10699750" cy="5381625"/>
            </a:xfrm>
            <a:prstGeom prst="rect">
              <a:avLst/>
            </a:prstGeom>
            <a:solidFill>
              <a:srgbClr val="FFFF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sp>
        <p:nvSpPr>
          <p:cNvPr id="87" name="文本框 86"/>
          <p:cNvSpPr txBox="1"/>
          <p:nvPr/>
        </p:nvSpPr>
        <p:spPr>
          <a:xfrm>
            <a:off x="4658820" y="4923463"/>
            <a:ext cx="6348272" cy="1198880"/>
          </a:xfrm>
          <a:prstGeom prst="rect">
            <a:avLst/>
          </a:prstGeom>
          <a:noFill/>
          <a:ln>
            <a:noFill/>
          </a:ln>
        </p:spPr>
        <p:txBody>
          <a:bodyPr>
            <a:spAutoFit/>
          </a:bodyPr>
          <a:lstStyle/>
          <a:p>
            <a:pPr algn="r"/>
            <a:r>
              <a:rPr lang="en-US" altLang="zh-CN" sz="7200" noProof="1">
                <a:ln w="3175">
                  <a:solidFill>
                    <a:srgbClr val="00D173"/>
                  </a:solidFill>
                </a:ln>
                <a:noFill/>
                <a:latin typeface="+mn-lt"/>
                <a:ea typeface="+mn-ea"/>
                <a:cs typeface="+mn-ea"/>
                <a:sym typeface="+mn-lt"/>
              </a:rPr>
              <a:t>THREE</a:t>
            </a:r>
          </a:p>
        </p:txBody>
      </p:sp>
      <p:sp>
        <p:nvSpPr>
          <p:cNvPr id="2" name="矩形 1"/>
          <p:cNvSpPr/>
          <p:nvPr/>
        </p:nvSpPr>
        <p:spPr>
          <a:xfrm>
            <a:off x="4678363" y="1889125"/>
            <a:ext cx="2835275" cy="18049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21511" name="文本框 2"/>
          <p:cNvSpPr txBox="1">
            <a:spLocks noChangeArrowheads="1"/>
          </p:cNvSpPr>
          <p:nvPr/>
        </p:nvSpPr>
        <p:spPr bwMode="auto">
          <a:xfrm>
            <a:off x="4427538" y="3981450"/>
            <a:ext cx="35274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5400">
                <a:latin typeface="+mn-lt"/>
                <a:ea typeface="+mn-ea"/>
                <a:cs typeface="+mn-ea"/>
                <a:sym typeface="+mn-lt"/>
              </a:rPr>
              <a:t>活动内容</a:t>
            </a:r>
          </a:p>
        </p:txBody>
      </p:sp>
      <p:grpSp>
        <p:nvGrpSpPr>
          <p:cNvPr id="21512" name="组合 3"/>
          <p:cNvGrpSpPr/>
          <p:nvPr/>
        </p:nvGrpSpPr>
        <p:grpSpPr bwMode="auto">
          <a:xfrm>
            <a:off x="8177213" y="4230688"/>
            <a:ext cx="1017587" cy="268287"/>
            <a:chOff x="7807687" y="4486938"/>
            <a:chExt cx="1017695" cy="267343"/>
          </a:xfrm>
        </p:grpSpPr>
        <p:sp>
          <p:nvSpPr>
            <p:cNvPr id="5" name="椭圆 4"/>
            <p:cNvSpPr/>
            <p:nvPr/>
          </p:nvSpPr>
          <p:spPr>
            <a:xfrm rot="5400000">
              <a:off x="7807379" y="4487246"/>
              <a:ext cx="267343" cy="266728"/>
            </a:xfrm>
            <a:prstGeom prst="ellipse">
              <a:avLst/>
            </a:prstGeom>
            <a:solidFill>
              <a:srgbClr val="F7F7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6" name="任意多边形: 形状 5"/>
            <p:cNvSpPr/>
            <p:nvPr/>
          </p:nvSpPr>
          <p:spPr>
            <a:xfrm rot="5400000">
              <a:off x="8122532" y="4551546"/>
              <a:ext cx="267343" cy="138128"/>
            </a:xfrm>
            <a:custGeom>
              <a:avLst/>
              <a:gdLst>
                <a:gd name="connsiteX0" fmla="*/ 0 w 267338"/>
                <a:gd name="connsiteY0" fmla="*/ 133669 h 138089"/>
                <a:gd name="connsiteX1" fmla="*/ 133669 w 267338"/>
                <a:gd name="connsiteY1" fmla="*/ 0 h 138089"/>
                <a:gd name="connsiteX2" fmla="*/ 267338 w 267338"/>
                <a:gd name="connsiteY2" fmla="*/ 133669 h 138089"/>
                <a:gd name="connsiteX3" fmla="*/ 266446 w 267338"/>
                <a:gd name="connsiteY3" fmla="*/ 138089 h 138089"/>
                <a:gd name="connsiteX4" fmla="*/ 893 w 267338"/>
                <a:gd name="connsiteY4" fmla="*/ 138089 h 138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38" h="138089">
                  <a:moveTo>
                    <a:pt x="0" y="133669"/>
                  </a:moveTo>
                  <a:cubicBezTo>
                    <a:pt x="0" y="59846"/>
                    <a:pt x="59846" y="0"/>
                    <a:pt x="133669" y="0"/>
                  </a:cubicBezTo>
                  <a:cubicBezTo>
                    <a:pt x="207492" y="0"/>
                    <a:pt x="267338" y="59846"/>
                    <a:pt x="267338" y="133669"/>
                  </a:cubicBezTo>
                  <a:lnTo>
                    <a:pt x="266446" y="138089"/>
                  </a:lnTo>
                  <a:lnTo>
                    <a:pt x="893" y="138089"/>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7" name="任意多边形: 形状 6"/>
            <p:cNvSpPr/>
            <p:nvPr/>
          </p:nvSpPr>
          <p:spPr>
            <a:xfrm rot="5400000">
              <a:off x="8371795" y="4551547"/>
              <a:ext cx="267343" cy="138127"/>
            </a:xfrm>
            <a:custGeom>
              <a:avLst/>
              <a:gdLst>
                <a:gd name="connsiteX0" fmla="*/ 0 w 267338"/>
                <a:gd name="connsiteY0" fmla="*/ 133669 h 138089"/>
                <a:gd name="connsiteX1" fmla="*/ 133669 w 267338"/>
                <a:gd name="connsiteY1" fmla="*/ 0 h 138089"/>
                <a:gd name="connsiteX2" fmla="*/ 267338 w 267338"/>
                <a:gd name="connsiteY2" fmla="*/ 133669 h 138089"/>
                <a:gd name="connsiteX3" fmla="*/ 266446 w 267338"/>
                <a:gd name="connsiteY3" fmla="*/ 138089 h 138089"/>
                <a:gd name="connsiteX4" fmla="*/ 893 w 267338"/>
                <a:gd name="connsiteY4" fmla="*/ 138089 h 138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38" h="138089">
                  <a:moveTo>
                    <a:pt x="0" y="133669"/>
                  </a:moveTo>
                  <a:cubicBezTo>
                    <a:pt x="0" y="59846"/>
                    <a:pt x="59846" y="0"/>
                    <a:pt x="133669" y="0"/>
                  </a:cubicBezTo>
                  <a:cubicBezTo>
                    <a:pt x="207492" y="0"/>
                    <a:pt x="267338" y="59846"/>
                    <a:pt x="267338" y="133669"/>
                  </a:cubicBezTo>
                  <a:lnTo>
                    <a:pt x="266446" y="138089"/>
                  </a:lnTo>
                  <a:lnTo>
                    <a:pt x="893" y="13808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8" name="任意多边形: 形状 7"/>
            <p:cNvSpPr/>
            <p:nvPr/>
          </p:nvSpPr>
          <p:spPr>
            <a:xfrm rot="5400000">
              <a:off x="8622647" y="4551547"/>
              <a:ext cx="267343" cy="138127"/>
            </a:xfrm>
            <a:custGeom>
              <a:avLst/>
              <a:gdLst>
                <a:gd name="connsiteX0" fmla="*/ 0 w 267338"/>
                <a:gd name="connsiteY0" fmla="*/ 133669 h 138089"/>
                <a:gd name="connsiteX1" fmla="*/ 133669 w 267338"/>
                <a:gd name="connsiteY1" fmla="*/ 0 h 138089"/>
                <a:gd name="connsiteX2" fmla="*/ 267338 w 267338"/>
                <a:gd name="connsiteY2" fmla="*/ 133669 h 138089"/>
                <a:gd name="connsiteX3" fmla="*/ 266446 w 267338"/>
                <a:gd name="connsiteY3" fmla="*/ 138089 h 138089"/>
                <a:gd name="connsiteX4" fmla="*/ 893 w 267338"/>
                <a:gd name="connsiteY4" fmla="*/ 138089 h 138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338" h="138089">
                  <a:moveTo>
                    <a:pt x="0" y="133669"/>
                  </a:moveTo>
                  <a:cubicBezTo>
                    <a:pt x="0" y="59846"/>
                    <a:pt x="59846" y="0"/>
                    <a:pt x="133669" y="0"/>
                  </a:cubicBezTo>
                  <a:cubicBezTo>
                    <a:pt x="207492" y="0"/>
                    <a:pt x="267338" y="59846"/>
                    <a:pt x="267338" y="133669"/>
                  </a:cubicBezTo>
                  <a:lnTo>
                    <a:pt x="266446" y="138089"/>
                  </a:lnTo>
                  <a:lnTo>
                    <a:pt x="893" y="138089"/>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grpSp>
      <p:sp>
        <p:nvSpPr>
          <p:cNvPr id="21517" name="文本框 8"/>
          <p:cNvSpPr txBox="1">
            <a:spLocks noChangeArrowheads="1"/>
          </p:cNvSpPr>
          <p:nvPr/>
        </p:nvSpPr>
        <p:spPr bwMode="auto">
          <a:xfrm>
            <a:off x="5182930" y="1970088"/>
            <a:ext cx="1826142"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1500">
                <a:solidFill>
                  <a:schemeClr val="bg1"/>
                </a:solidFill>
                <a:latin typeface="+mn-lt"/>
                <a:ea typeface="+mn-ea"/>
                <a:cs typeface="+mn-ea"/>
                <a:sym typeface="+mn-lt"/>
              </a:rPr>
              <a:t>03</a:t>
            </a:r>
          </a:p>
        </p:txBody>
      </p:sp>
      <p:pic>
        <p:nvPicPr>
          <p:cNvPr id="21518" name="图片 10" descr="未标题-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863" y="936625"/>
            <a:ext cx="3727450"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3521075" y="2495550"/>
            <a:ext cx="6089650" cy="1195388"/>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22530" name="文本框 31"/>
          <p:cNvSpPr txBox="1">
            <a:spLocks noChangeArrowheads="1"/>
          </p:cNvSpPr>
          <p:nvPr/>
        </p:nvSpPr>
        <p:spPr bwMode="auto">
          <a:xfrm>
            <a:off x="4217988" y="2665413"/>
            <a:ext cx="3992562"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dist"/>
            <a:endParaRPr lang="zh-CN" altLang="zh-CN" sz="4800">
              <a:solidFill>
                <a:srgbClr val="0D0D0D"/>
              </a:solidFill>
              <a:latin typeface="+mn-lt"/>
              <a:ea typeface="+mn-ea"/>
              <a:cs typeface="+mn-ea"/>
              <a:sym typeface="+mn-lt"/>
            </a:endParaRPr>
          </a:p>
        </p:txBody>
      </p:sp>
      <p:sp>
        <p:nvSpPr>
          <p:cNvPr id="22531" name="文本框 1"/>
          <p:cNvSpPr txBox="1">
            <a:spLocks noChangeArrowheads="1"/>
          </p:cNvSpPr>
          <p:nvPr/>
        </p:nvSpPr>
        <p:spPr bwMode="auto">
          <a:xfrm>
            <a:off x="4883150" y="2665413"/>
            <a:ext cx="43624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4800">
                <a:solidFill>
                  <a:srgbClr val="0D0D0D"/>
                </a:solidFill>
                <a:latin typeface="+mn-lt"/>
                <a:ea typeface="+mn-ea"/>
                <a:cs typeface="+mn-ea"/>
                <a:sym typeface="+mn-lt"/>
              </a:rPr>
              <a:t>足球互动游戏</a:t>
            </a:r>
            <a:endParaRPr lang="en-US" altLang="zh-CN" sz="4800">
              <a:solidFill>
                <a:srgbClr val="0D0D0D"/>
              </a:solidFill>
              <a:latin typeface="+mn-lt"/>
              <a:ea typeface="+mn-ea"/>
              <a:cs typeface="+mn-ea"/>
              <a:sym typeface="+mn-lt"/>
            </a:endParaRPr>
          </a:p>
        </p:txBody>
      </p:sp>
      <p:pic>
        <p:nvPicPr>
          <p:cNvPr id="22532"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2368550" y="1825625"/>
            <a:ext cx="2514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图片 6" descr="7"/>
          <p:cNvPicPr>
            <a:picLocks noChangeAspect="1" noChangeArrowheads="1"/>
          </p:cNvPicPr>
          <p:nvPr/>
        </p:nvPicPr>
        <p:blipFill>
          <a:blip r:embed="rId4" cstate="print">
            <a:extLst>
              <a:ext uri="{28A0092B-C50C-407E-A947-70E740481C1C}">
                <a14:useLocalDpi xmlns:a14="http://schemas.microsoft.com/office/drawing/2010/main" val="0"/>
              </a:ext>
            </a:extLst>
          </a:blip>
          <a:srcRect l="12280" t="16676" r="18878" b="55324"/>
          <a:stretch>
            <a:fillRect/>
          </a:stretch>
        </p:blipFill>
        <p:spPr bwMode="auto">
          <a:xfrm>
            <a:off x="8366125" y="1825625"/>
            <a:ext cx="2732088"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文本框 2"/>
          <p:cNvSpPr txBox="1">
            <a:spLocks noChangeArrowheads="1"/>
          </p:cNvSpPr>
          <p:nvPr/>
        </p:nvSpPr>
        <p:spPr bwMode="auto">
          <a:xfrm>
            <a:off x="4883150" y="3857625"/>
            <a:ext cx="40909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2400">
                <a:latin typeface="+mn-lt"/>
                <a:ea typeface="+mn-ea"/>
                <a:cs typeface="+mn-ea"/>
                <a:sym typeface="+mn-lt"/>
              </a:rPr>
              <a:t>11月20日至12月18日</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23555" name="文本框 31"/>
          <p:cNvSpPr txBox="1">
            <a:spLocks noChangeArrowheads="1"/>
          </p:cNvSpPr>
          <p:nvPr/>
        </p:nvSpPr>
        <p:spPr bwMode="auto">
          <a:xfrm>
            <a:off x="1387475" y="466725"/>
            <a:ext cx="277812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玩游戏得金币</a:t>
            </a:r>
          </a:p>
        </p:txBody>
      </p:sp>
      <p:sp>
        <p:nvSpPr>
          <p:cNvPr id="23556" name="文本框 2"/>
          <p:cNvSpPr txBox="1">
            <a:spLocks noChangeArrowheads="1"/>
          </p:cNvSpPr>
          <p:nvPr/>
        </p:nvSpPr>
        <p:spPr bwMode="auto">
          <a:xfrm>
            <a:off x="698500" y="1316038"/>
            <a:ext cx="3279775" cy="260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现场可以玩游戏赢金币</a:t>
            </a:r>
          </a:p>
          <a:p>
            <a:pPr algn="just">
              <a:lnSpc>
                <a:spcPct val="130000"/>
              </a:lnSpc>
            </a:pPr>
            <a:endParaRPr lang="zh-CN" altLang="en-US">
              <a:latin typeface="+mn-lt"/>
              <a:ea typeface="+mn-ea"/>
              <a:cs typeface="+mn-ea"/>
              <a:sym typeface="+mn-lt"/>
            </a:endParaRPr>
          </a:p>
          <a:p>
            <a:pPr algn="just">
              <a:lnSpc>
                <a:spcPct val="130000"/>
              </a:lnSpc>
            </a:pPr>
            <a:r>
              <a:rPr lang="zh-CN" altLang="en-US">
                <a:latin typeface="+mn-lt"/>
                <a:ea typeface="+mn-ea"/>
                <a:cs typeface="+mn-ea"/>
                <a:sym typeface="+mn-lt"/>
              </a:rPr>
              <a:t>赢取的金币可兑换饮品</a:t>
            </a:r>
          </a:p>
          <a:p>
            <a:pPr algn="just">
              <a:lnSpc>
                <a:spcPct val="130000"/>
              </a:lnSpc>
            </a:pPr>
            <a:endParaRPr lang="zh-CN" altLang="en-US">
              <a:latin typeface="+mn-lt"/>
              <a:ea typeface="+mn-ea"/>
              <a:cs typeface="+mn-ea"/>
              <a:sym typeface="+mn-lt"/>
            </a:endParaRPr>
          </a:p>
          <a:p>
            <a:pPr algn="just">
              <a:lnSpc>
                <a:spcPct val="130000"/>
              </a:lnSpc>
            </a:pPr>
            <a:r>
              <a:rPr lang="zh-CN" altLang="en-US">
                <a:latin typeface="+mn-lt"/>
                <a:ea typeface="+mn-ea"/>
                <a:cs typeface="+mn-ea"/>
                <a:sym typeface="+mn-lt"/>
              </a:rPr>
              <a:t>给适合小酌怡情的冬日时光</a:t>
            </a:r>
          </a:p>
          <a:p>
            <a:pPr algn="just">
              <a:lnSpc>
                <a:spcPct val="130000"/>
              </a:lnSpc>
            </a:pPr>
            <a:endParaRPr lang="zh-CN" altLang="en-US">
              <a:latin typeface="+mn-lt"/>
              <a:ea typeface="+mn-ea"/>
              <a:cs typeface="+mn-ea"/>
              <a:sym typeface="+mn-lt"/>
            </a:endParaRPr>
          </a:p>
          <a:p>
            <a:pPr algn="just">
              <a:lnSpc>
                <a:spcPct val="130000"/>
              </a:lnSpc>
            </a:pPr>
            <a:r>
              <a:rPr lang="zh-CN" altLang="en-US">
                <a:latin typeface="+mn-lt"/>
                <a:ea typeface="+mn-ea"/>
                <a:cs typeface="+mn-ea"/>
                <a:sym typeface="+mn-lt"/>
              </a:rPr>
              <a:t>增添了颇具趣味的游玩体验</a:t>
            </a:r>
          </a:p>
        </p:txBody>
      </p:sp>
      <p:pic>
        <p:nvPicPr>
          <p:cNvPr id="23557"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58" name="组合 1"/>
          <p:cNvGrpSpPr/>
          <p:nvPr/>
        </p:nvGrpSpPr>
        <p:grpSpPr bwMode="auto">
          <a:xfrm>
            <a:off x="3816350" y="1235075"/>
            <a:ext cx="7458075" cy="5229225"/>
            <a:chOff x="6009" y="1944"/>
            <a:chExt cx="9226" cy="7051"/>
          </a:xfrm>
        </p:grpSpPr>
        <p:pic>
          <p:nvPicPr>
            <p:cNvPr id="23559" name="图片 11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9" y="1945"/>
              <a:ext cx="4530" cy="7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图片 11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38" y="1944"/>
              <a:ext cx="4697" cy="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24579" name="文本框 31"/>
          <p:cNvSpPr txBox="1">
            <a:spLocks noChangeArrowheads="1"/>
          </p:cNvSpPr>
          <p:nvPr/>
        </p:nvSpPr>
        <p:spPr bwMode="auto">
          <a:xfrm>
            <a:off x="1387475" y="466725"/>
            <a:ext cx="277812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足球斯诺克</a:t>
            </a:r>
          </a:p>
        </p:txBody>
      </p:sp>
      <p:sp>
        <p:nvSpPr>
          <p:cNvPr id="24580" name="文本框 2"/>
          <p:cNvSpPr txBox="1">
            <a:spLocks noChangeArrowheads="1"/>
          </p:cNvSpPr>
          <p:nvPr/>
        </p:nvSpPr>
        <p:spPr bwMode="auto">
          <a:xfrm>
            <a:off x="698500" y="1316038"/>
            <a:ext cx="2846388"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每人5脚击球机会，落袋的球总分超过15分即为挑战成功。</a:t>
            </a:r>
          </a:p>
        </p:txBody>
      </p:sp>
      <p:pic>
        <p:nvPicPr>
          <p:cNvPr id="24581" name="图片 9" descr="IMG_2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2288" y="1133475"/>
            <a:ext cx="7559675" cy="476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图片 5" descr="7"/>
          <p:cNvPicPr>
            <a:picLocks noChangeAspect="1" noChangeArrowheads="1"/>
          </p:cNvPicPr>
          <p:nvPr/>
        </p:nvPicPr>
        <p:blipFill>
          <a:blip r:embed="rId4"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图片 10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 y="2813050"/>
            <a:ext cx="5005388"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25603" name="文本框 31"/>
          <p:cNvSpPr txBox="1">
            <a:spLocks noChangeArrowheads="1"/>
          </p:cNvSpPr>
          <p:nvPr/>
        </p:nvSpPr>
        <p:spPr bwMode="auto">
          <a:xfrm>
            <a:off x="1457325" y="466725"/>
            <a:ext cx="22542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颠球挑战</a:t>
            </a:r>
          </a:p>
        </p:txBody>
      </p:sp>
      <p:sp>
        <p:nvSpPr>
          <p:cNvPr id="25604" name="文本框 2"/>
          <p:cNvSpPr txBox="1">
            <a:spLocks noChangeArrowheads="1"/>
          </p:cNvSpPr>
          <p:nvPr/>
        </p:nvSpPr>
        <p:spPr bwMode="auto">
          <a:xfrm>
            <a:off x="698500" y="1316038"/>
            <a:ext cx="34480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凭活动参与券参与游戏，连续颠球超过10个即为挑战成功。</a:t>
            </a:r>
          </a:p>
        </p:txBody>
      </p:sp>
      <p:pic>
        <p:nvPicPr>
          <p:cNvPr id="25605" name="图片 12" descr="IMG_2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9350" y="1162050"/>
            <a:ext cx="6831013" cy="489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图片 5" descr="7"/>
          <p:cNvPicPr>
            <a:picLocks noChangeAspect="1" noChangeArrowheads="1"/>
          </p:cNvPicPr>
          <p:nvPr/>
        </p:nvPicPr>
        <p:blipFill>
          <a:blip r:embed="rId4"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图片 10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500" y="2606675"/>
            <a:ext cx="3956050" cy="309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26627" name="文本框 31"/>
          <p:cNvSpPr txBox="1">
            <a:spLocks noChangeArrowheads="1"/>
          </p:cNvSpPr>
          <p:nvPr/>
        </p:nvSpPr>
        <p:spPr bwMode="auto">
          <a:xfrm>
            <a:off x="1246188" y="466725"/>
            <a:ext cx="246538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绕桩运球</a:t>
            </a:r>
          </a:p>
        </p:txBody>
      </p:sp>
      <p:sp>
        <p:nvSpPr>
          <p:cNvPr id="26628" name="文本框 2"/>
          <p:cNvSpPr txBox="1">
            <a:spLocks noChangeArrowheads="1"/>
          </p:cNvSpPr>
          <p:nvPr/>
        </p:nvSpPr>
        <p:spPr bwMode="auto">
          <a:xfrm>
            <a:off x="698500" y="1316038"/>
            <a:ext cx="30130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30秒内完成往返25米绕桩运球，即为挑战成功。</a:t>
            </a:r>
          </a:p>
        </p:txBody>
      </p:sp>
      <p:pic>
        <p:nvPicPr>
          <p:cNvPr id="26629" name="图片 15" descr="IMG_2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638" y="1133475"/>
            <a:ext cx="6923087" cy="459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图片 5" descr="7"/>
          <p:cNvPicPr>
            <a:picLocks noChangeAspect="1" noChangeArrowheads="1"/>
          </p:cNvPicPr>
          <p:nvPr/>
        </p:nvPicPr>
        <p:blipFill>
          <a:blip r:embed="rId4"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图片 108"/>
          <p:cNvPicPr>
            <a:picLocks noChangeArrowheads="1"/>
          </p:cNvPicPr>
          <p:nvPr/>
        </p:nvPicPr>
        <p:blipFill>
          <a:blip r:embed="rId5">
            <a:extLst>
              <a:ext uri="{28A0092B-C50C-407E-A947-70E740481C1C}">
                <a14:useLocalDpi xmlns:a14="http://schemas.microsoft.com/office/drawing/2010/main" val="0"/>
              </a:ext>
            </a:extLst>
          </a:blip>
          <a:srcRect r="17194"/>
          <a:stretch>
            <a:fillRect/>
          </a:stretch>
        </p:blipFill>
        <p:spPr bwMode="auto">
          <a:xfrm>
            <a:off x="495300" y="2454275"/>
            <a:ext cx="4048125" cy="325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27651" name="文本框 31"/>
          <p:cNvSpPr txBox="1">
            <a:spLocks noChangeArrowheads="1"/>
          </p:cNvSpPr>
          <p:nvPr/>
        </p:nvSpPr>
        <p:spPr bwMode="auto">
          <a:xfrm>
            <a:off x="1204913" y="466725"/>
            <a:ext cx="302577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九宫格射门</a:t>
            </a:r>
          </a:p>
        </p:txBody>
      </p:sp>
      <p:sp>
        <p:nvSpPr>
          <p:cNvPr id="27652" name="文本框 2"/>
          <p:cNvSpPr txBox="1">
            <a:spLocks noChangeArrowheads="1"/>
          </p:cNvSpPr>
          <p:nvPr/>
        </p:nvSpPr>
        <p:spPr bwMode="auto">
          <a:xfrm>
            <a:off x="698500" y="1316038"/>
            <a:ext cx="30130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每人三次射门，总分超过8分即为挑战成功。</a:t>
            </a:r>
          </a:p>
        </p:txBody>
      </p:sp>
      <p:pic>
        <p:nvPicPr>
          <p:cNvPr id="27653" name="图片 18" descr="IMG_2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 y="2327275"/>
            <a:ext cx="4624388" cy="347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图片 5" descr="7"/>
          <p:cNvPicPr>
            <a:picLocks noChangeAspect="1" noChangeArrowheads="1"/>
          </p:cNvPicPr>
          <p:nvPr/>
        </p:nvPicPr>
        <p:blipFill>
          <a:blip r:embed="rId4"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图片 109"/>
          <p:cNvPicPr>
            <a:picLocks noChangeArrowheads="1"/>
          </p:cNvPicPr>
          <p:nvPr/>
        </p:nvPicPr>
        <p:blipFill>
          <a:blip r:embed="rId5">
            <a:extLst>
              <a:ext uri="{28A0092B-C50C-407E-A947-70E740481C1C}">
                <a14:useLocalDpi xmlns:a14="http://schemas.microsoft.com/office/drawing/2010/main" val="0"/>
              </a:ext>
            </a:extLst>
          </a:blip>
          <a:srcRect l="15256" r="13129"/>
          <a:stretch>
            <a:fillRect/>
          </a:stretch>
        </p:blipFill>
        <p:spPr bwMode="auto">
          <a:xfrm>
            <a:off x="5421313" y="862013"/>
            <a:ext cx="6275387" cy="545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3521075" y="2495550"/>
            <a:ext cx="6089650" cy="1195388"/>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28674" name="文本框 31"/>
          <p:cNvSpPr txBox="1">
            <a:spLocks noChangeArrowheads="1"/>
          </p:cNvSpPr>
          <p:nvPr/>
        </p:nvSpPr>
        <p:spPr bwMode="auto">
          <a:xfrm>
            <a:off x="4217988" y="2665413"/>
            <a:ext cx="3992562"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dist"/>
            <a:endParaRPr lang="zh-CN" altLang="zh-CN" sz="4800">
              <a:solidFill>
                <a:srgbClr val="0D0D0D"/>
              </a:solidFill>
              <a:latin typeface="+mn-lt"/>
              <a:ea typeface="+mn-ea"/>
              <a:cs typeface="+mn-ea"/>
              <a:sym typeface="+mn-lt"/>
            </a:endParaRPr>
          </a:p>
        </p:txBody>
      </p:sp>
      <p:sp>
        <p:nvSpPr>
          <p:cNvPr id="28675" name="文本框 1"/>
          <p:cNvSpPr txBox="1">
            <a:spLocks noChangeArrowheads="1"/>
          </p:cNvSpPr>
          <p:nvPr/>
        </p:nvSpPr>
        <p:spPr bwMode="auto">
          <a:xfrm>
            <a:off x="4883150" y="2665413"/>
            <a:ext cx="43624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4800">
                <a:solidFill>
                  <a:srgbClr val="0D0D0D"/>
                </a:solidFill>
                <a:latin typeface="+mn-lt"/>
                <a:ea typeface="+mn-ea"/>
                <a:cs typeface="+mn-ea"/>
                <a:sym typeface="+mn-lt"/>
              </a:rPr>
              <a:t>足球挑战赛</a:t>
            </a:r>
          </a:p>
        </p:txBody>
      </p:sp>
      <p:pic>
        <p:nvPicPr>
          <p:cNvPr id="28676"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2368550" y="1825625"/>
            <a:ext cx="2514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图片 6" descr="7"/>
          <p:cNvPicPr>
            <a:picLocks noChangeAspect="1" noChangeArrowheads="1"/>
          </p:cNvPicPr>
          <p:nvPr/>
        </p:nvPicPr>
        <p:blipFill>
          <a:blip r:embed="rId4" cstate="print">
            <a:extLst>
              <a:ext uri="{28A0092B-C50C-407E-A947-70E740481C1C}">
                <a14:useLocalDpi xmlns:a14="http://schemas.microsoft.com/office/drawing/2010/main" val="0"/>
              </a:ext>
            </a:extLst>
          </a:blip>
          <a:srcRect l="12280" t="16676" r="18878" b="55324"/>
          <a:stretch>
            <a:fillRect/>
          </a:stretch>
        </p:blipFill>
        <p:spPr bwMode="auto">
          <a:xfrm>
            <a:off x="8366125" y="1825625"/>
            <a:ext cx="2732088"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文本框 2"/>
          <p:cNvSpPr txBox="1">
            <a:spLocks noChangeArrowheads="1"/>
          </p:cNvSpPr>
          <p:nvPr/>
        </p:nvSpPr>
        <p:spPr bwMode="auto">
          <a:xfrm>
            <a:off x="4883150" y="3857625"/>
            <a:ext cx="40909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2400">
                <a:latin typeface="+mn-lt"/>
                <a:ea typeface="+mn-ea"/>
                <a:cs typeface="+mn-ea"/>
                <a:sym typeface="+mn-lt"/>
              </a:rPr>
              <a:t>11月20日至12月</a:t>
            </a:r>
            <a:r>
              <a:rPr lang="en-US" altLang="zh-CN" sz="2400">
                <a:latin typeface="+mn-lt"/>
                <a:ea typeface="+mn-ea"/>
                <a:cs typeface="+mn-ea"/>
                <a:sym typeface="+mn-lt"/>
              </a:rPr>
              <a:t>31</a:t>
            </a:r>
            <a:r>
              <a:rPr lang="zh-CN" altLang="en-US" sz="2400">
                <a:latin typeface="+mn-lt"/>
                <a:ea typeface="+mn-ea"/>
                <a:cs typeface="+mn-ea"/>
                <a:sym typeface="+mn-lt"/>
              </a:rPr>
              <a:t>日</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5300" y="465138"/>
            <a:ext cx="5037138"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29699" name="文本框 2"/>
          <p:cNvSpPr txBox="1">
            <a:spLocks noChangeArrowheads="1"/>
          </p:cNvSpPr>
          <p:nvPr/>
        </p:nvSpPr>
        <p:spPr bwMode="auto">
          <a:xfrm>
            <a:off x="698500" y="1316038"/>
            <a:ext cx="3013075"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zh-CN">
                <a:latin typeface="+mn-lt"/>
                <a:ea typeface="+mn-ea"/>
                <a:cs typeface="+mn-ea"/>
                <a:sym typeface="+mn-lt"/>
              </a:rPr>
              <a:t>给球队一分支持，创足球十分精彩。足球是观赏性极强的运动，和球迷一起看比赛，其乐无穷。沉浸式观赛体验，快来为你喜欢的球员加油助威吧！</a:t>
            </a:r>
          </a:p>
        </p:txBody>
      </p:sp>
      <p:grpSp>
        <p:nvGrpSpPr>
          <p:cNvPr id="29700" name="组合 4"/>
          <p:cNvGrpSpPr/>
          <p:nvPr/>
        </p:nvGrpSpPr>
        <p:grpSpPr bwMode="auto">
          <a:xfrm>
            <a:off x="1363663" y="430213"/>
            <a:ext cx="4471987" cy="557212"/>
            <a:chOff x="779" y="677"/>
            <a:chExt cx="7044" cy="879"/>
          </a:xfrm>
        </p:grpSpPr>
        <p:sp>
          <p:nvSpPr>
            <p:cNvPr id="29701" name="文本框 1"/>
            <p:cNvSpPr txBox="1">
              <a:spLocks noChangeArrowheads="1"/>
            </p:cNvSpPr>
            <p:nvPr/>
          </p:nvSpPr>
          <p:spPr bwMode="auto">
            <a:xfrm>
              <a:off x="779" y="734"/>
              <a:ext cx="6147" cy="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球迷大屏观赛</a:t>
              </a:r>
            </a:p>
          </p:txBody>
        </p:sp>
        <p:pic>
          <p:nvPicPr>
            <p:cNvPr id="29702" name="图片 27" descr="IMG_2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4" y="677"/>
              <a:ext cx="919" cy="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9703" name="图片 6" descr="7"/>
          <p:cNvPicPr>
            <a:picLocks noChangeAspect="1" noChangeArrowheads="1"/>
          </p:cNvPicPr>
          <p:nvPr/>
        </p:nvPicPr>
        <p:blipFill>
          <a:blip r:embed="rId4"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图片 5" descr="IMG_2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3375" y="1346200"/>
            <a:ext cx="7000875"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5300" y="465138"/>
            <a:ext cx="5037138"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30723" name="文本框 2"/>
          <p:cNvSpPr txBox="1">
            <a:spLocks noChangeArrowheads="1"/>
          </p:cNvSpPr>
          <p:nvPr/>
        </p:nvSpPr>
        <p:spPr bwMode="auto">
          <a:xfrm>
            <a:off x="698500" y="1316038"/>
            <a:ext cx="3013075"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不是职业运动员，害怕踢不好？不用担心，来</a:t>
            </a:r>
            <a:r>
              <a:rPr lang="en-US" altLang="zh-CN">
                <a:latin typeface="+mn-lt"/>
                <a:ea typeface="+mn-ea"/>
                <a:cs typeface="+mn-ea"/>
                <a:sym typeface="+mn-lt"/>
              </a:rPr>
              <a:t>**</a:t>
            </a:r>
            <a:r>
              <a:rPr lang="zh-CN" altLang="en-US">
                <a:latin typeface="+mn-lt"/>
                <a:ea typeface="+mn-ea"/>
                <a:cs typeface="+mn-ea"/>
                <a:sym typeface="+mn-lt"/>
              </a:rPr>
              <a:t>，享受快乐足球！</a:t>
            </a:r>
          </a:p>
          <a:p>
            <a:pPr algn="just">
              <a:lnSpc>
                <a:spcPct val="130000"/>
              </a:lnSpc>
            </a:pPr>
            <a:endParaRPr lang="zh-CN" altLang="en-US">
              <a:latin typeface="+mn-lt"/>
              <a:ea typeface="+mn-ea"/>
              <a:cs typeface="+mn-ea"/>
              <a:sym typeface="+mn-lt"/>
            </a:endParaRPr>
          </a:p>
          <a:p>
            <a:pPr algn="just">
              <a:lnSpc>
                <a:spcPct val="130000"/>
              </a:lnSpc>
            </a:pPr>
            <a:r>
              <a:rPr lang="zh-CN" altLang="en-US">
                <a:latin typeface="+mn-lt"/>
                <a:ea typeface="+mn-ea"/>
                <a:cs typeface="+mn-ea"/>
                <a:sym typeface="+mn-lt"/>
              </a:rPr>
              <a:t>笼式足球以“快乐足球”为中心理念，不主张冲撞，是一种专为大众体育推广的足球，也是为了让居民可以有一个健身的地方。世界杯就要来了，在世界杯开场前打一场别开生面的笼式足球赛，激情更精彩。</a:t>
            </a:r>
          </a:p>
        </p:txBody>
      </p:sp>
      <p:pic>
        <p:nvPicPr>
          <p:cNvPr id="30724" name="图片 20" descr="IMG_2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75" y="1316038"/>
            <a:ext cx="6384925" cy="47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5" name="组合 4"/>
          <p:cNvGrpSpPr/>
          <p:nvPr/>
        </p:nvGrpSpPr>
        <p:grpSpPr bwMode="auto">
          <a:xfrm>
            <a:off x="1363663" y="430213"/>
            <a:ext cx="4471987" cy="557212"/>
            <a:chOff x="779" y="677"/>
            <a:chExt cx="7043" cy="879"/>
          </a:xfrm>
        </p:grpSpPr>
        <p:sp>
          <p:nvSpPr>
            <p:cNvPr id="30726" name="文本框 1"/>
            <p:cNvSpPr txBox="1">
              <a:spLocks noChangeArrowheads="1"/>
            </p:cNvSpPr>
            <p:nvPr/>
          </p:nvSpPr>
          <p:spPr bwMode="auto">
            <a:xfrm>
              <a:off x="779" y="734"/>
              <a:ext cx="6147" cy="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v3小型笼式足球挑战赛</a:t>
              </a:r>
            </a:p>
          </p:txBody>
        </p:sp>
        <p:pic>
          <p:nvPicPr>
            <p:cNvPr id="30727" name="图片 27" descr="IMG_2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04" y="677"/>
              <a:ext cx="919" cy="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728" name="图片 6" descr="7"/>
          <p:cNvPicPr>
            <a:picLocks noChangeAspect="1" noChangeArrowheads="1"/>
          </p:cNvPicPr>
          <p:nvPr/>
        </p:nvPicPr>
        <p:blipFill>
          <a:blip r:embed="rId5"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31747" name="文本框 31"/>
          <p:cNvSpPr txBox="1">
            <a:spLocks noChangeArrowheads="1"/>
          </p:cNvSpPr>
          <p:nvPr/>
        </p:nvSpPr>
        <p:spPr bwMode="auto">
          <a:xfrm>
            <a:off x="1441450" y="466725"/>
            <a:ext cx="253682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八人制足球赛</a:t>
            </a:r>
          </a:p>
        </p:txBody>
      </p:sp>
      <p:sp>
        <p:nvSpPr>
          <p:cNvPr id="31748" name="文本框 2"/>
          <p:cNvSpPr txBox="1">
            <a:spLocks noChangeArrowheads="1"/>
          </p:cNvSpPr>
          <p:nvPr/>
        </p:nvSpPr>
        <p:spPr bwMode="auto">
          <a:xfrm>
            <a:off x="698500" y="1316038"/>
            <a:ext cx="3013075"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想尽情叱咤球场，在绿茵场上见真章吗？那就来报名八人制足球赛吧！园区企业员工及社区居民均可报名，共计8支球队，以单循环赛方式进行比赛。给自己一个挑战的机会，冠军就是你，奖品多多，快来参与！</a:t>
            </a:r>
          </a:p>
        </p:txBody>
      </p:sp>
      <p:pic>
        <p:nvPicPr>
          <p:cNvPr id="31749" name="图片 22" descr="IMG_27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950" y="1250950"/>
            <a:ext cx="6534150"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图片 27" descr="IMG_2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78275" y="430213"/>
            <a:ext cx="582613"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图片 5" descr="7"/>
          <p:cNvPicPr>
            <a:picLocks noChangeAspect="1" noChangeArrowheads="1"/>
          </p:cNvPicPr>
          <p:nvPr/>
        </p:nvPicPr>
        <p:blipFill>
          <a:blip r:embed="rId5"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32771" name="文本框 31"/>
          <p:cNvSpPr txBox="1">
            <a:spLocks noChangeArrowheads="1"/>
          </p:cNvSpPr>
          <p:nvPr/>
        </p:nvSpPr>
        <p:spPr bwMode="auto">
          <a:xfrm>
            <a:off x="1330325" y="466725"/>
            <a:ext cx="23812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八人制足球赛</a:t>
            </a:r>
          </a:p>
        </p:txBody>
      </p:sp>
      <p:sp>
        <p:nvSpPr>
          <p:cNvPr id="32772" name="文本框 2"/>
          <p:cNvSpPr txBox="1">
            <a:spLocks noChangeArrowheads="1"/>
          </p:cNvSpPr>
          <p:nvPr/>
        </p:nvSpPr>
        <p:spPr bwMode="auto">
          <a:xfrm>
            <a:off x="698500" y="1316038"/>
            <a:ext cx="3013075"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详细赛事日程（暂定）</a:t>
            </a:r>
          </a:p>
          <a:p>
            <a:pPr algn="just">
              <a:lnSpc>
                <a:spcPct val="130000"/>
              </a:lnSpc>
            </a:pPr>
            <a:r>
              <a:rPr lang="zh-CN" altLang="en-US">
                <a:latin typeface="+mn-lt"/>
                <a:ea typeface="+mn-ea"/>
                <a:cs typeface="+mn-ea"/>
                <a:sym typeface="+mn-lt"/>
              </a:rPr>
              <a:t>日期</a:t>
            </a:r>
          </a:p>
          <a:p>
            <a:pPr algn="just">
              <a:lnSpc>
                <a:spcPct val="130000"/>
              </a:lnSpc>
            </a:pPr>
            <a:r>
              <a:rPr lang="zh-CN" altLang="en-US">
                <a:latin typeface="+mn-lt"/>
                <a:ea typeface="+mn-ea"/>
                <a:cs typeface="+mn-ea"/>
                <a:sym typeface="+mn-lt"/>
              </a:rPr>
              <a:t>轮次11月12日 </a:t>
            </a:r>
          </a:p>
          <a:p>
            <a:pPr algn="just">
              <a:lnSpc>
                <a:spcPct val="130000"/>
              </a:lnSpc>
            </a:pPr>
            <a:r>
              <a:rPr lang="zh-CN" altLang="en-US">
                <a:latin typeface="+mn-lt"/>
                <a:ea typeface="+mn-ea"/>
                <a:cs typeface="+mn-ea"/>
                <a:sym typeface="+mn-lt"/>
              </a:rPr>
              <a:t>第一轮11月19日 </a:t>
            </a:r>
          </a:p>
          <a:p>
            <a:pPr algn="just">
              <a:lnSpc>
                <a:spcPct val="130000"/>
              </a:lnSpc>
            </a:pPr>
            <a:r>
              <a:rPr lang="zh-CN" altLang="en-US">
                <a:latin typeface="+mn-lt"/>
                <a:ea typeface="+mn-ea"/>
                <a:cs typeface="+mn-ea"/>
                <a:sym typeface="+mn-lt"/>
              </a:rPr>
              <a:t>第二轮11月26日</a:t>
            </a:r>
          </a:p>
          <a:p>
            <a:pPr algn="just">
              <a:lnSpc>
                <a:spcPct val="130000"/>
              </a:lnSpc>
            </a:pPr>
            <a:r>
              <a:rPr lang="zh-CN" altLang="en-US">
                <a:latin typeface="+mn-lt"/>
                <a:ea typeface="+mn-ea"/>
                <a:cs typeface="+mn-ea"/>
                <a:sym typeface="+mn-lt"/>
              </a:rPr>
              <a:t>第三轮12月3日 </a:t>
            </a:r>
          </a:p>
          <a:p>
            <a:pPr algn="just">
              <a:lnSpc>
                <a:spcPct val="130000"/>
              </a:lnSpc>
            </a:pPr>
            <a:r>
              <a:rPr lang="zh-CN" altLang="en-US">
                <a:latin typeface="+mn-lt"/>
                <a:ea typeface="+mn-ea"/>
                <a:cs typeface="+mn-ea"/>
                <a:sym typeface="+mn-lt"/>
              </a:rPr>
              <a:t>第四轮12月10日 </a:t>
            </a:r>
          </a:p>
          <a:p>
            <a:pPr algn="just">
              <a:lnSpc>
                <a:spcPct val="130000"/>
              </a:lnSpc>
            </a:pPr>
            <a:r>
              <a:rPr lang="zh-CN" altLang="en-US">
                <a:latin typeface="+mn-lt"/>
                <a:ea typeface="+mn-ea"/>
                <a:cs typeface="+mn-ea"/>
                <a:sym typeface="+mn-lt"/>
              </a:rPr>
              <a:t>第五轮12月17日</a:t>
            </a:r>
          </a:p>
          <a:p>
            <a:pPr algn="just">
              <a:lnSpc>
                <a:spcPct val="130000"/>
              </a:lnSpc>
            </a:pPr>
            <a:r>
              <a:rPr lang="zh-CN" altLang="en-US">
                <a:latin typeface="+mn-lt"/>
                <a:ea typeface="+mn-ea"/>
                <a:cs typeface="+mn-ea"/>
                <a:sym typeface="+mn-lt"/>
              </a:rPr>
              <a:t>第六轮12月24日</a:t>
            </a:r>
          </a:p>
          <a:p>
            <a:pPr algn="just">
              <a:lnSpc>
                <a:spcPct val="130000"/>
              </a:lnSpc>
            </a:pPr>
            <a:r>
              <a:rPr lang="zh-CN" altLang="en-US">
                <a:latin typeface="+mn-lt"/>
                <a:ea typeface="+mn-ea"/>
                <a:cs typeface="+mn-ea"/>
                <a:sym typeface="+mn-lt"/>
              </a:rPr>
              <a:t>第七轮12月31日</a:t>
            </a:r>
          </a:p>
          <a:p>
            <a:pPr algn="just">
              <a:lnSpc>
                <a:spcPct val="130000"/>
              </a:lnSpc>
            </a:pPr>
            <a:r>
              <a:rPr lang="zh-CN" altLang="en-US">
                <a:latin typeface="+mn-lt"/>
                <a:ea typeface="+mn-ea"/>
                <a:cs typeface="+mn-ea"/>
                <a:sym typeface="+mn-lt"/>
              </a:rPr>
              <a:t>第八轮：决赛</a:t>
            </a:r>
          </a:p>
        </p:txBody>
      </p:sp>
      <p:pic>
        <p:nvPicPr>
          <p:cNvPr id="32773" name="图片 27" descr="IMG_2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8275" y="430213"/>
            <a:ext cx="582613"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图片 5" descr="7"/>
          <p:cNvPicPr>
            <a:picLocks noChangeAspect="1" noChangeArrowheads="1"/>
          </p:cNvPicPr>
          <p:nvPr/>
        </p:nvPicPr>
        <p:blipFill>
          <a:blip r:embed="rId4"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图片 11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8688" y="1316038"/>
            <a:ext cx="7416800" cy="480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3521075" y="2495550"/>
            <a:ext cx="6089650" cy="1195388"/>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33794" name="文本框 31"/>
          <p:cNvSpPr txBox="1">
            <a:spLocks noChangeArrowheads="1"/>
          </p:cNvSpPr>
          <p:nvPr/>
        </p:nvSpPr>
        <p:spPr bwMode="auto">
          <a:xfrm>
            <a:off x="4217988" y="2665413"/>
            <a:ext cx="3992562"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dist"/>
            <a:endParaRPr lang="zh-CN" altLang="zh-CN" sz="4800">
              <a:solidFill>
                <a:srgbClr val="0D0D0D"/>
              </a:solidFill>
              <a:latin typeface="+mn-lt"/>
              <a:ea typeface="+mn-ea"/>
              <a:cs typeface="+mn-ea"/>
              <a:sym typeface="+mn-lt"/>
            </a:endParaRPr>
          </a:p>
        </p:txBody>
      </p:sp>
      <p:sp>
        <p:nvSpPr>
          <p:cNvPr id="33795" name="文本框 1"/>
          <p:cNvSpPr txBox="1">
            <a:spLocks noChangeArrowheads="1"/>
          </p:cNvSpPr>
          <p:nvPr/>
        </p:nvSpPr>
        <p:spPr bwMode="auto">
          <a:xfrm>
            <a:off x="4883150" y="2665413"/>
            <a:ext cx="43624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4800">
                <a:solidFill>
                  <a:srgbClr val="0D0D0D"/>
                </a:solidFill>
                <a:latin typeface="+mn-lt"/>
                <a:ea typeface="+mn-ea"/>
                <a:cs typeface="+mn-ea"/>
                <a:sym typeface="+mn-lt"/>
              </a:rPr>
              <a:t>足球主题手工</a:t>
            </a:r>
          </a:p>
        </p:txBody>
      </p:sp>
      <p:pic>
        <p:nvPicPr>
          <p:cNvPr id="33796"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2368550" y="1825625"/>
            <a:ext cx="2514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图片 6" descr="7"/>
          <p:cNvPicPr>
            <a:picLocks noChangeAspect="1" noChangeArrowheads="1"/>
          </p:cNvPicPr>
          <p:nvPr/>
        </p:nvPicPr>
        <p:blipFill>
          <a:blip r:embed="rId4" cstate="print">
            <a:extLst>
              <a:ext uri="{28A0092B-C50C-407E-A947-70E740481C1C}">
                <a14:useLocalDpi xmlns:a14="http://schemas.microsoft.com/office/drawing/2010/main" val="0"/>
              </a:ext>
            </a:extLst>
          </a:blip>
          <a:srcRect l="12280" t="16676" r="18878" b="55324"/>
          <a:stretch>
            <a:fillRect/>
          </a:stretch>
        </p:blipFill>
        <p:spPr bwMode="auto">
          <a:xfrm>
            <a:off x="8366125" y="1825625"/>
            <a:ext cx="2732088"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文本框 3"/>
          <p:cNvSpPr txBox="1">
            <a:spLocks noChangeArrowheads="1"/>
          </p:cNvSpPr>
          <p:nvPr/>
        </p:nvSpPr>
        <p:spPr bwMode="auto">
          <a:xfrm>
            <a:off x="4883150" y="3857625"/>
            <a:ext cx="40909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2400">
                <a:latin typeface="+mn-lt"/>
                <a:ea typeface="+mn-ea"/>
                <a:cs typeface="+mn-ea"/>
                <a:sym typeface="+mn-lt"/>
              </a:rPr>
              <a:t>11月20日至12月</a:t>
            </a:r>
            <a:r>
              <a:rPr lang="en-US" altLang="zh-CN" sz="2400">
                <a:latin typeface="+mn-lt"/>
                <a:ea typeface="+mn-ea"/>
                <a:cs typeface="+mn-ea"/>
                <a:sym typeface="+mn-lt"/>
              </a:rPr>
              <a:t>18</a:t>
            </a:r>
            <a:r>
              <a:rPr lang="zh-CN" altLang="en-US" sz="2400">
                <a:latin typeface="+mn-lt"/>
                <a:ea typeface="+mn-ea"/>
                <a:cs typeface="+mn-ea"/>
                <a:sym typeface="+mn-lt"/>
              </a:rPr>
              <a:t>日</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34819" name="文本框 31"/>
          <p:cNvSpPr txBox="1">
            <a:spLocks noChangeArrowheads="1"/>
          </p:cNvSpPr>
          <p:nvPr/>
        </p:nvSpPr>
        <p:spPr bwMode="auto">
          <a:xfrm>
            <a:off x="1358900" y="466725"/>
            <a:ext cx="2465388"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魅力球衣DIY</a:t>
            </a:r>
          </a:p>
        </p:txBody>
      </p:sp>
      <p:sp>
        <p:nvSpPr>
          <p:cNvPr id="34820" name="文本框 2"/>
          <p:cNvSpPr txBox="1">
            <a:spLocks noChangeArrowheads="1"/>
          </p:cNvSpPr>
          <p:nvPr/>
        </p:nvSpPr>
        <p:spPr bwMode="auto">
          <a:xfrm>
            <a:off x="698500" y="1316038"/>
            <a:ext cx="3013075"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穿上只属于自己独一无二的特制球衣，是每个球星、甚至球迷的梦想。你想不想拥有一件自己DIY的球衣呢？魅力球衣DIY明天就要开始喽！</a:t>
            </a:r>
          </a:p>
        </p:txBody>
      </p:sp>
      <p:pic>
        <p:nvPicPr>
          <p:cNvPr id="34821" name="图片 23" descr="IMG_25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75" y="1601788"/>
            <a:ext cx="7575550" cy="425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图片 24" descr="IMG_25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 y="3765550"/>
            <a:ext cx="3611563"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图片 27" descr="IMG_26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8275" y="430213"/>
            <a:ext cx="582613"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图片 5" descr="7"/>
          <p:cNvPicPr>
            <a:picLocks noChangeAspect="1" noChangeArrowheads="1"/>
          </p:cNvPicPr>
          <p:nvPr/>
        </p:nvPicPr>
        <p:blipFill>
          <a:blip r:embed="rId6"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文本框 3"/>
          <p:cNvSpPr txBox="1">
            <a:spLocks noChangeArrowheads="1"/>
          </p:cNvSpPr>
          <p:nvPr/>
        </p:nvSpPr>
        <p:spPr bwMode="auto">
          <a:xfrm>
            <a:off x="4883150" y="466725"/>
            <a:ext cx="24733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2400">
                <a:latin typeface="+mn-lt"/>
                <a:ea typeface="+mn-ea"/>
                <a:cs typeface="+mn-ea"/>
                <a:sym typeface="+mn-lt"/>
              </a:rPr>
              <a:t>11月</a:t>
            </a:r>
            <a:r>
              <a:rPr lang="en-US" altLang="zh-CN" sz="2400">
                <a:latin typeface="+mn-lt"/>
                <a:ea typeface="+mn-ea"/>
                <a:cs typeface="+mn-ea"/>
                <a:sym typeface="+mn-lt"/>
              </a:rPr>
              <a:t>19</a:t>
            </a:r>
            <a:r>
              <a:rPr lang="zh-CN" altLang="en-US" sz="2400">
                <a:latin typeface="+mn-lt"/>
                <a:ea typeface="+mn-ea"/>
                <a:cs typeface="+mn-ea"/>
                <a:sym typeface="+mn-lt"/>
              </a:rPr>
              <a:t>日</a:t>
            </a:r>
            <a:r>
              <a:rPr lang="en-US" altLang="zh-CN" sz="2400">
                <a:latin typeface="+mn-lt"/>
                <a:ea typeface="+mn-ea"/>
                <a:cs typeface="+mn-ea"/>
                <a:sym typeface="+mn-lt"/>
              </a:rPr>
              <a:t>-20</a:t>
            </a:r>
            <a:r>
              <a:rPr lang="zh-CN" altLang="en-US" sz="2400">
                <a:latin typeface="+mn-lt"/>
                <a:ea typeface="+mn-ea"/>
                <a:cs typeface="+mn-ea"/>
                <a:sym typeface="+mn-lt"/>
              </a:rPr>
              <a:t>日</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35843" name="文本框 31"/>
          <p:cNvSpPr txBox="1">
            <a:spLocks noChangeArrowheads="1"/>
          </p:cNvSpPr>
          <p:nvPr/>
        </p:nvSpPr>
        <p:spPr bwMode="auto">
          <a:xfrm>
            <a:off x="1274763" y="466725"/>
            <a:ext cx="2843212"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世界杯主题美甲</a:t>
            </a:r>
          </a:p>
        </p:txBody>
      </p:sp>
      <p:sp>
        <p:nvSpPr>
          <p:cNvPr id="35844" name="文本框 2"/>
          <p:cNvSpPr txBox="1">
            <a:spLocks noChangeArrowheads="1"/>
          </p:cNvSpPr>
          <p:nvPr/>
        </p:nvSpPr>
        <p:spPr bwMode="auto">
          <a:xfrm>
            <a:off x="698500" y="1316038"/>
            <a:ext cx="2466975" cy="260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超大的中心广场秒变最佳观赛地，和志同道合的人一起欢呼、呐喊，为热爱的球队疯狂打CALL！</a:t>
            </a:r>
          </a:p>
          <a:p>
            <a:pPr algn="just">
              <a:lnSpc>
                <a:spcPct val="130000"/>
              </a:lnSpc>
            </a:pPr>
            <a:r>
              <a:rPr lang="zh-CN" altLang="en-US">
                <a:latin typeface="+mn-lt"/>
                <a:ea typeface="+mn-ea"/>
                <a:cs typeface="+mn-ea"/>
                <a:sym typeface="+mn-lt"/>
              </a:rPr>
              <a:t>度过一个难忘的足球盛夏！</a:t>
            </a:r>
          </a:p>
        </p:txBody>
      </p:sp>
      <p:pic>
        <p:nvPicPr>
          <p:cNvPr id="35845" name="图片 31" descr="IMG_264"/>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3367088" y="1316038"/>
            <a:ext cx="8329612"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图片 5" descr="7"/>
          <p:cNvPicPr>
            <a:picLocks noChangeAspect="1" noChangeArrowheads="1"/>
          </p:cNvPicPr>
          <p:nvPr/>
        </p:nvPicPr>
        <p:blipFill>
          <a:blip r:embed="rId5"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文本框 3"/>
          <p:cNvSpPr txBox="1">
            <a:spLocks noChangeArrowheads="1"/>
          </p:cNvSpPr>
          <p:nvPr/>
        </p:nvSpPr>
        <p:spPr bwMode="auto">
          <a:xfrm>
            <a:off x="4883150" y="466725"/>
            <a:ext cx="24320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2400">
                <a:latin typeface="+mn-lt"/>
                <a:ea typeface="+mn-ea"/>
                <a:cs typeface="+mn-ea"/>
                <a:sym typeface="+mn-lt"/>
              </a:rPr>
              <a:t>11月</a:t>
            </a:r>
            <a:r>
              <a:rPr lang="en-US" altLang="zh-CN" sz="2400">
                <a:latin typeface="+mn-lt"/>
                <a:ea typeface="+mn-ea"/>
                <a:cs typeface="+mn-ea"/>
                <a:sym typeface="+mn-lt"/>
              </a:rPr>
              <a:t>26</a:t>
            </a:r>
            <a:r>
              <a:rPr lang="zh-CN" altLang="en-US" sz="2400">
                <a:latin typeface="+mn-lt"/>
                <a:ea typeface="+mn-ea"/>
                <a:cs typeface="+mn-ea"/>
                <a:sym typeface="+mn-lt"/>
              </a:rPr>
              <a:t>日</a:t>
            </a:r>
            <a:r>
              <a:rPr lang="en-US" altLang="zh-CN" sz="2400">
                <a:latin typeface="+mn-lt"/>
                <a:ea typeface="+mn-ea"/>
                <a:cs typeface="+mn-ea"/>
                <a:sym typeface="+mn-lt"/>
              </a:rPr>
              <a:t>-27</a:t>
            </a:r>
            <a:r>
              <a:rPr lang="zh-CN" altLang="en-US" sz="2400">
                <a:latin typeface="+mn-lt"/>
                <a:ea typeface="+mn-ea"/>
                <a:cs typeface="+mn-ea"/>
                <a:sym typeface="+mn-lt"/>
              </a:rPr>
              <a:t>日</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36867" name="文本框 31"/>
          <p:cNvSpPr txBox="1">
            <a:spLocks noChangeArrowheads="1"/>
          </p:cNvSpPr>
          <p:nvPr/>
        </p:nvSpPr>
        <p:spPr bwMode="auto">
          <a:xfrm>
            <a:off x="1274763" y="466725"/>
            <a:ext cx="2843212"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足球彩绘</a:t>
            </a:r>
          </a:p>
        </p:txBody>
      </p:sp>
      <p:pic>
        <p:nvPicPr>
          <p:cNvPr id="36868"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647700" y="1539875"/>
            <a:ext cx="5560695" cy="1158009"/>
          </a:xfrm>
          <a:prstGeom prst="rect">
            <a:avLst/>
          </a:prstGeom>
          <a:noFill/>
        </p:spPr>
        <p:txBody>
          <a:bodyPr wrap="square">
            <a:spAutoFit/>
          </a:bodyPr>
          <a:lstStyle/>
          <a:p>
            <a:pPr algn="just" fontAlgn="auto">
              <a:lnSpc>
                <a:spcPct val="150000"/>
              </a:lnSpc>
            </a:pPr>
            <a:r>
              <a:rPr kumimoji="1" sz="1605" noProof="1">
                <a:latin typeface="+mn-lt"/>
                <a:ea typeface="+mn-ea"/>
                <a:cs typeface="+mn-ea"/>
                <a:sym typeface="+mn-lt"/>
              </a:rPr>
              <a:t>在足球上涂上自己喜欢的图案和色彩，定制属于你自己独一无二的足球哦~这个</a:t>
            </a:r>
            <a:r>
              <a:rPr kumimoji="1" lang="zh-CN" sz="1605" noProof="1">
                <a:latin typeface="+mn-lt"/>
                <a:ea typeface="+mn-ea"/>
                <a:cs typeface="+mn-ea"/>
                <a:sym typeface="+mn-lt"/>
              </a:rPr>
              <a:t>秋冬</a:t>
            </a:r>
            <a:r>
              <a:rPr kumimoji="1" sz="1605" noProof="1">
                <a:latin typeface="+mn-lt"/>
                <a:ea typeface="+mn-ea"/>
                <a:cs typeface="+mn-ea"/>
                <a:sym typeface="+mn-lt"/>
              </a:rPr>
              <a:t>，为足球喝彩！</a:t>
            </a:r>
          </a:p>
          <a:p>
            <a:pPr algn="just" fontAlgn="auto">
              <a:lnSpc>
                <a:spcPct val="150000"/>
              </a:lnSpc>
            </a:pPr>
            <a:endParaRPr kumimoji="1" sz="1605" noProof="1">
              <a:latin typeface="+mn-lt"/>
              <a:ea typeface="+mn-ea"/>
              <a:cs typeface="+mn-ea"/>
              <a:sym typeface="+mn-lt"/>
            </a:endParaRPr>
          </a:p>
        </p:txBody>
      </p:sp>
      <p:pic>
        <p:nvPicPr>
          <p:cNvPr id="36870" name="图片 106"/>
          <p:cNvPicPr>
            <a:picLocks noChangeArrowheads="1"/>
          </p:cNvPicPr>
          <p:nvPr/>
        </p:nvPicPr>
        <p:blipFill>
          <a:blip r:embed="rId4">
            <a:extLst>
              <a:ext uri="{28A0092B-C50C-407E-A947-70E740481C1C}">
                <a14:useLocalDpi xmlns:a14="http://schemas.microsoft.com/office/drawing/2010/main" val="0"/>
              </a:ext>
            </a:extLst>
          </a:blip>
          <a:srcRect b="19673"/>
          <a:stretch>
            <a:fillRect/>
          </a:stretch>
        </p:blipFill>
        <p:spPr bwMode="auto">
          <a:xfrm>
            <a:off x="6656388" y="879475"/>
            <a:ext cx="493395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图片 15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488" y="3263900"/>
            <a:ext cx="6030912"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文本框 4"/>
          <p:cNvSpPr txBox="1">
            <a:spLocks noChangeArrowheads="1"/>
          </p:cNvSpPr>
          <p:nvPr/>
        </p:nvSpPr>
        <p:spPr bwMode="auto">
          <a:xfrm>
            <a:off x="4724400" y="466725"/>
            <a:ext cx="195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2400">
                <a:latin typeface="+mn-lt"/>
                <a:ea typeface="+mn-ea"/>
                <a:cs typeface="+mn-ea"/>
                <a:sym typeface="+mn-lt"/>
              </a:rPr>
              <a:t>1</a:t>
            </a:r>
            <a:r>
              <a:rPr lang="en-US" altLang="zh-CN" sz="2400">
                <a:latin typeface="+mn-lt"/>
                <a:ea typeface="+mn-ea"/>
                <a:cs typeface="+mn-ea"/>
                <a:sym typeface="+mn-lt"/>
              </a:rPr>
              <a:t>2</a:t>
            </a:r>
            <a:r>
              <a:rPr lang="zh-CN" altLang="en-US" sz="2400">
                <a:latin typeface="+mn-lt"/>
                <a:ea typeface="+mn-ea"/>
                <a:cs typeface="+mn-ea"/>
                <a:sym typeface="+mn-lt"/>
              </a:rPr>
              <a:t>月</a:t>
            </a:r>
            <a:r>
              <a:rPr lang="en-US" altLang="zh-CN" sz="2400">
                <a:latin typeface="+mn-lt"/>
                <a:ea typeface="+mn-ea"/>
                <a:cs typeface="+mn-ea"/>
                <a:sym typeface="+mn-lt"/>
              </a:rPr>
              <a:t>3</a:t>
            </a:r>
            <a:r>
              <a:rPr lang="zh-CN" altLang="en-US" sz="2400">
                <a:latin typeface="+mn-lt"/>
                <a:ea typeface="+mn-ea"/>
                <a:cs typeface="+mn-ea"/>
                <a:sym typeface="+mn-lt"/>
              </a:rPr>
              <a:t>日</a:t>
            </a:r>
            <a:r>
              <a:rPr lang="en-US" altLang="zh-CN" sz="2400">
                <a:latin typeface="+mn-lt"/>
                <a:ea typeface="+mn-ea"/>
                <a:cs typeface="+mn-ea"/>
                <a:sym typeface="+mn-lt"/>
              </a:rPr>
              <a:t>-4</a:t>
            </a:r>
            <a:r>
              <a:rPr lang="zh-CN" altLang="en-US" sz="2400">
                <a:latin typeface="+mn-lt"/>
                <a:ea typeface="+mn-ea"/>
                <a:cs typeface="+mn-ea"/>
                <a:sym typeface="+mn-lt"/>
              </a:rPr>
              <a:t>日</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37891" name="文本框 31"/>
          <p:cNvSpPr txBox="1">
            <a:spLocks noChangeArrowheads="1"/>
          </p:cNvSpPr>
          <p:nvPr/>
        </p:nvSpPr>
        <p:spPr bwMode="auto">
          <a:xfrm>
            <a:off x="1274763" y="466725"/>
            <a:ext cx="2843212"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世界杯毛毡手工</a:t>
            </a:r>
          </a:p>
        </p:txBody>
      </p:sp>
      <p:pic>
        <p:nvPicPr>
          <p:cNvPr id="37892"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8"/>
          <p:cNvSpPr>
            <a:spLocks noChangeArrowheads="1"/>
          </p:cNvSpPr>
          <p:nvPr/>
        </p:nvSpPr>
        <p:spPr bwMode="auto">
          <a:xfrm>
            <a:off x="1009650" y="1781175"/>
            <a:ext cx="38544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buFont typeface="Arial" panose="020B0604020202020204" pitchFamily="34" charset="0"/>
              <a:buNone/>
            </a:pPr>
            <a:r>
              <a:rPr lang="zh-CN" altLang="zh-CN">
                <a:latin typeface="+mn-lt"/>
                <a:ea typeface="+mn-ea"/>
                <a:cs typeface="+mn-ea"/>
                <a:sym typeface="+mn-lt"/>
              </a:rPr>
              <a:t>羊毛毡的世界神奇又有趣的尝试 ，今日携一群毛茸茸小可爱匆匆赶来~</a:t>
            </a:r>
          </a:p>
        </p:txBody>
      </p:sp>
      <p:pic>
        <p:nvPicPr>
          <p:cNvPr id="37894" name="图片 11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5438" y="609600"/>
            <a:ext cx="4486275" cy="564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图片 119"/>
          <p:cNvPicPr>
            <a:picLocks noChangeArrowheads="1"/>
          </p:cNvPicPr>
          <p:nvPr/>
        </p:nvPicPr>
        <p:blipFill>
          <a:blip r:embed="rId5">
            <a:extLst>
              <a:ext uri="{28A0092B-C50C-407E-A947-70E740481C1C}">
                <a14:useLocalDpi xmlns:a14="http://schemas.microsoft.com/office/drawing/2010/main" val="0"/>
              </a:ext>
            </a:extLst>
          </a:blip>
          <a:srcRect t="14659" b="23819"/>
          <a:stretch>
            <a:fillRect/>
          </a:stretch>
        </p:blipFill>
        <p:spPr bwMode="auto">
          <a:xfrm>
            <a:off x="657225" y="3132138"/>
            <a:ext cx="488315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6" name="文本框 4"/>
          <p:cNvSpPr txBox="1">
            <a:spLocks noChangeArrowheads="1"/>
          </p:cNvSpPr>
          <p:nvPr/>
        </p:nvSpPr>
        <p:spPr bwMode="auto">
          <a:xfrm>
            <a:off x="4724400" y="466725"/>
            <a:ext cx="23320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sz="2400">
                <a:latin typeface="+mn-lt"/>
                <a:ea typeface="+mn-ea"/>
                <a:cs typeface="+mn-ea"/>
                <a:sym typeface="+mn-lt"/>
              </a:rPr>
              <a:t>12</a:t>
            </a:r>
            <a:r>
              <a:rPr lang="zh-CN" altLang="en-US" sz="2400">
                <a:latin typeface="+mn-lt"/>
                <a:ea typeface="+mn-ea"/>
                <a:cs typeface="+mn-ea"/>
                <a:sym typeface="+mn-lt"/>
              </a:rPr>
              <a:t>月</a:t>
            </a:r>
            <a:r>
              <a:rPr lang="en-US" altLang="zh-CN" sz="2400">
                <a:latin typeface="+mn-lt"/>
                <a:ea typeface="+mn-ea"/>
                <a:cs typeface="+mn-ea"/>
                <a:sym typeface="+mn-lt"/>
              </a:rPr>
              <a:t>10</a:t>
            </a:r>
            <a:r>
              <a:rPr lang="zh-CN" altLang="en-US" sz="2400">
                <a:latin typeface="+mn-lt"/>
                <a:ea typeface="+mn-ea"/>
                <a:cs typeface="+mn-ea"/>
                <a:sym typeface="+mn-lt"/>
              </a:rPr>
              <a:t>日</a:t>
            </a:r>
            <a:r>
              <a:rPr lang="en-US" altLang="zh-CN" sz="2400">
                <a:latin typeface="+mn-lt"/>
                <a:ea typeface="+mn-ea"/>
                <a:cs typeface="+mn-ea"/>
                <a:sym typeface="+mn-lt"/>
              </a:rPr>
              <a:t>-11</a:t>
            </a:r>
            <a:r>
              <a:rPr lang="zh-CN" altLang="en-US" sz="2400">
                <a:latin typeface="+mn-lt"/>
                <a:ea typeface="+mn-ea"/>
                <a:cs typeface="+mn-ea"/>
                <a:sym typeface="+mn-lt"/>
              </a:rPr>
              <a:t>日</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38915" name="文本框 31"/>
          <p:cNvSpPr txBox="1">
            <a:spLocks noChangeArrowheads="1"/>
          </p:cNvSpPr>
          <p:nvPr/>
        </p:nvSpPr>
        <p:spPr bwMode="auto">
          <a:xfrm>
            <a:off x="1274763" y="466725"/>
            <a:ext cx="2843212"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世界杯球队围巾</a:t>
            </a:r>
          </a:p>
        </p:txBody>
      </p:sp>
      <p:sp>
        <p:nvSpPr>
          <p:cNvPr id="38916" name="文本框 2"/>
          <p:cNvSpPr txBox="1">
            <a:spLocks noChangeArrowheads="1"/>
          </p:cNvSpPr>
          <p:nvPr/>
        </p:nvSpPr>
        <p:spPr bwMode="auto">
          <a:xfrm>
            <a:off x="698500" y="1316038"/>
            <a:ext cx="4392613"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来宾凭只要转发活动链接，即可以免费领取世界杯主题编织活动材料包一份，编织好还可以参与项目世界杯围巾编织比赛哦~~</a:t>
            </a:r>
          </a:p>
        </p:txBody>
      </p:sp>
      <p:pic>
        <p:nvPicPr>
          <p:cNvPr id="38917"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图片 111"/>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225" y="3567113"/>
            <a:ext cx="4275138"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图片 12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8000" y="973138"/>
            <a:ext cx="5103813" cy="510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文本框 4"/>
          <p:cNvSpPr txBox="1">
            <a:spLocks noChangeArrowheads="1"/>
          </p:cNvSpPr>
          <p:nvPr/>
        </p:nvSpPr>
        <p:spPr bwMode="auto">
          <a:xfrm>
            <a:off x="4724400" y="466725"/>
            <a:ext cx="23320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sz="2400">
                <a:latin typeface="+mn-lt"/>
                <a:ea typeface="+mn-ea"/>
                <a:cs typeface="+mn-ea"/>
                <a:sym typeface="+mn-lt"/>
              </a:rPr>
              <a:t>12</a:t>
            </a:r>
            <a:r>
              <a:rPr lang="zh-CN" altLang="en-US" sz="2400">
                <a:latin typeface="+mn-lt"/>
                <a:ea typeface="+mn-ea"/>
                <a:cs typeface="+mn-ea"/>
                <a:sym typeface="+mn-lt"/>
              </a:rPr>
              <a:t>月</a:t>
            </a:r>
            <a:r>
              <a:rPr lang="en-US" altLang="zh-CN" sz="2400">
                <a:latin typeface="+mn-lt"/>
                <a:ea typeface="+mn-ea"/>
                <a:cs typeface="+mn-ea"/>
                <a:sym typeface="+mn-lt"/>
              </a:rPr>
              <a:t>17</a:t>
            </a:r>
            <a:r>
              <a:rPr lang="zh-CN" altLang="en-US" sz="2400">
                <a:latin typeface="+mn-lt"/>
                <a:ea typeface="+mn-ea"/>
                <a:cs typeface="+mn-ea"/>
                <a:sym typeface="+mn-lt"/>
              </a:rPr>
              <a:t>日</a:t>
            </a:r>
            <a:r>
              <a:rPr lang="en-US" altLang="zh-CN" sz="2400">
                <a:latin typeface="+mn-lt"/>
                <a:ea typeface="+mn-ea"/>
                <a:cs typeface="+mn-ea"/>
                <a:sym typeface="+mn-lt"/>
              </a:rPr>
              <a:t>-18</a:t>
            </a:r>
            <a:r>
              <a:rPr lang="zh-CN" altLang="en-US" sz="2400">
                <a:latin typeface="+mn-lt"/>
                <a:ea typeface="+mn-ea"/>
                <a:cs typeface="+mn-ea"/>
                <a:sym typeface="+mn-lt"/>
              </a:rPr>
              <a:t>日</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3521075" y="2495550"/>
            <a:ext cx="6089650" cy="1195388"/>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39938" name="文本框 31"/>
          <p:cNvSpPr txBox="1">
            <a:spLocks noChangeArrowheads="1"/>
          </p:cNvSpPr>
          <p:nvPr/>
        </p:nvSpPr>
        <p:spPr bwMode="auto">
          <a:xfrm>
            <a:off x="4217988" y="2665413"/>
            <a:ext cx="3992562"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dist"/>
            <a:endParaRPr lang="zh-CN" altLang="zh-CN" sz="4800">
              <a:solidFill>
                <a:srgbClr val="0D0D0D"/>
              </a:solidFill>
              <a:latin typeface="+mn-lt"/>
              <a:ea typeface="+mn-ea"/>
              <a:cs typeface="+mn-ea"/>
              <a:sym typeface="+mn-lt"/>
            </a:endParaRPr>
          </a:p>
        </p:txBody>
      </p:sp>
      <p:sp>
        <p:nvSpPr>
          <p:cNvPr id="39939" name="文本框 1"/>
          <p:cNvSpPr txBox="1">
            <a:spLocks noChangeArrowheads="1"/>
          </p:cNvSpPr>
          <p:nvPr/>
        </p:nvSpPr>
        <p:spPr bwMode="auto">
          <a:xfrm>
            <a:off x="4883150" y="2665413"/>
            <a:ext cx="43624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4800">
                <a:solidFill>
                  <a:srgbClr val="0D0D0D"/>
                </a:solidFill>
                <a:latin typeface="+mn-lt"/>
                <a:ea typeface="+mn-ea"/>
                <a:cs typeface="+mn-ea"/>
                <a:sym typeface="+mn-lt"/>
              </a:rPr>
              <a:t>微醺市集</a:t>
            </a:r>
          </a:p>
        </p:txBody>
      </p:sp>
      <p:pic>
        <p:nvPicPr>
          <p:cNvPr id="39940" name="图片 5" descr="7"/>
          <p:cNvPicPr>
            <a:picLocks noChangeAspect="1" noChangeArrowheads="1"/>
          </p:cNvPicPr>
          <p:nvPr/>
        </p:nvPicPr>
        <p:blipFill>
          <a:blip r:embed="rId4" cstate="print">
            <a:extLst>
              <a:ext uri="{28A0092B-C50C-407E-A947-70E740481C1C}">
                <a14:useLocalDpi xmlns:a14="http://schemas.microsoft.com/office/drawing/2010/main" val="0"/>
              </a:ext>
            </a:extLst>
          </a:blip>
          <a:srcRect t="15411" b="24174"/>
          <a:stretch>
            <a:fillRect/>
          </a:stretch>
        </p:blipFill>
        <p:spPr bwMode="auto">
          <a:xfrm>
            <a:off x="2368550" y="1825625"/>
            <a:ext cx="25146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图片 6" descr="7"/>
          <p:cNvPicPr>
            <a:picLocks noChangeAspect="1" noChangeArrowheads="1"/>
          </p:cNvPicPr>
          <p:nvPr/>
        </p:nvPicPr>
        <p:blipFill>
          <a:blip r:embed="rId5" cstate="print">
            <a:extLst>
              <a:ext uri="{28A0092B-C50C-407E-A947-70E740481C1C}">
                <a14:useLocalDpi xmlns:a14="http://schemas.microsoft.com/office/drawing/2010/main" val="0"/>
              </a:ext>
            </a:extLst>
          </a:blip>
          <a:srcRect l="12280" t="16676" r="18878" b="55324"/>
          <a:stretch>
            <a:fillRect/>
          </a:stretch>
        </p:blipFill>
        <p:spPr bwMode="auto">
          <a:xfrm>
            <a:off x="8366125" y="1825625"/>
            <a:ext cx="2732088"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文本框 3"/>
          <p:cNvSpPr txBox="1">
            <a:spLocks noChangeArrowheads="1"/>
          </p:cNvSpPr>
          <p:nvPr/>
        </p:nvSpPr>
        <p:spPr bwMode="auto">
          <a:xfrm>
            <a:off x="4883150" y="3857625"/>
            <a:ext cx="40909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2400">
                <a:latin typeface="+mn-lt"/>
                <a:ea typeface="+mn-ea"/>
                <a:cs typeface="+mn-ea"/>
                <a:sym typeface="+mn-lt"/>
              </a:rPr>
              <a:t>11月20日至12月</a:t>
            </a:r>
            <a:r>
              <a:rPr lang="en-US" altLang="zh-CN" sz="2400">
                <a:latin typeface="+mn-lt"/>
                <a:ea typeface="+mn-ea"/>
                <a:cs typeface="+mn-ea"/>
                <a:sym typeface="+mn-lt"/>
              </a:rPr>
              <a:t>18</a:t>
            </a:r>
            <a:r>
              <a:rPr lang="zh-CN" altLang="en-US" sz="2400">
                <a:latin typeface="+mn-lt"/>
                <a:ea typeface="+mn-ea"/>
                <a:cs typeface="+mn-ea"/>
                <a:sym typeface="+mn-lt"/>
              </a:rPr>
              <a:t>日</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40963" name="文本框 31"/>
          <p:cNvSpPr txBox="1">
            <a:spLocks noChangeArrowheads="1"/>
          </p:cNvSpPr>
          <p:nvPr/>
        </p:nvSpPr>
        <p:spPr bwMode="auto">
          <a:xfrm>
            <a:off x="1527175" y="466725"/>
            <a:ext cx="2184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2800">
                <a:solidFill>
                  <a:srgbClr val="0D0D0D"/>
                </a:solidFill>
                <a:latin typeface="+mn-lt"/>
                <a:ea typeface="+mn-ea"/>
                <a:cs typeface="+mn-ea"/>
                <a:sym typeface="+mn-lt"/>
              </a:rPr>
              <a:t>微醺饮品</a:t>
            </a:r>
          </a:p>
        </p:txBody>
      </p:sp>
      <p:sp>
        <p:nvSpPr>
          <p:cNvPr id="40964" name="文本框 2"/>
          <p:cNvSpPr txBox="1">
            <a:spLocks noChangeArrowheads="1"/>
          </p:cNvSpPr>
          <p:nvPr/>
        </p:nvSpPr>
        <p:spPr bwMode="auto">
          <a:xfrm>
            <a:off x="4606925" y="3635375"/>
            <a:ext cx="1781175"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在清风微拂的午后沉醉在果酒的醇香中~场有关酒饮的狂欢，尽享“醉”潮生活方式</a:t>
            </a:r>
          </a:p>
        </p:txBody>
      </p:sp>
      <p:pic>
        <p:nvPicPr>
          <p:cNvPr id="40965"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2463" y="346075"/>
            <a:ext cx="4324350" cy="577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图片 114"/>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063" y="1289050"/>
            <a:ext cx="3687762"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41987" name="文本框 31"/>
          <p:cNvSpPr txBox="1">
            <a:spLocks noChangeArrowheads="1"/>
          </p:cNvSpPr>
          <p:nvPr/>
        </p:nvSpPr>
        <p:spPr bwMode="auto">
          <a:xfrm>
            <a:off x="1527175" y="466725"/>
            <a:ext cx="2184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2800">
                <a:solidFill>
                  <a:srgbClr val="0D0D0D"/>
                </a:solidFill>
                <a:latin typeface="+mn-lt"/>
                <a:ea typeface="+mn-ea"/>
                <a:cs typeface="+mn-ea"/>
                <a:sym typeface="+mn-lt"/>
              </a:rPr>
              <a:t>微醺饮品</a:t>
            </a:r>
          </a:p>
        </p:txBody>
      </p:sp>
      <p:sp>
        <p:nvSpPr>
          <p:cNvPr id="41988" name="文本框 2"/>
          <p:cNvSpPr txBox="1">
            <a:spLocks noChangeArrowheads="1"/>
          </p:cNvSpPr>
          <p:nvPr/>
        </p:nvSpPr>
        <p:spPr bwMode="auto">
          <a:xfrm>
            <a:off x="698500" y="1316038"/>
            <a:ext cx="2733675"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花看半开，酒饮微醺，肆意飘香的酒街，数不胜数的酒元素萦绕其中，这个地方应该是饮酒人的，“梦中圣地”吧!</a:t>
            </a:r>
          </a:p>
        </p:txBody>
      </p:sp>
      <p:pic>
        <p:nvPicPr>
          <p:cNvPr id="41989"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4925" y="1114425"/>
            <a:ext cx="7781925" cy="519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图片 100"/>
          <p:cNvPicPr>
            <a:picLocks noChangeArrowheads="1"/>
          </p:cNvPicPr>
          <p:nvPr/>
        </p:nvPicPr>
        <p:blipFill>
          <a:blip r:embed="rId5">
            <a:extLst>
              <a:ext uri="{28A0092B-C50C-407E-A947-70E740481C1C}">
                <a14:useLocalDpi xmlns:a14="http://schemas.microsoft.com/office/drawing/2010/main" val="0"/>
              </a:ext>
            </a:extLst>
          </a:blip>
          <a:srcRect t="15669"/>
          <a:stretch>
            <a:fillRect/>
          </a:stretch>
        </p:blipFill>
        <p:spPr bwMode="auto">
          <a:xfrm>
            <a:off x="698500" y="3406775"/>
            <a:ext cx="2924175" cy="290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43011" name="文本框 31"/>
          <p:cNvSpPr txBox="1">
            <a:spLocks noChangeArrowheads="1"/>
          </p:cNvSpPr>
          <p:nvPr/>
        </p:nvSpPr>
        <p:spPr bwMode="auto">
          <a:xfrm>
            <a:off x="1527175" y="466725"/>
            <a:ext cx="2184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2800">
                <a:solidFill>
                  <a:srgbClr val="0D0D0D"/>
                </a:solidFill>
                <a:latin typeface="+mn-lt"/>
                <a:ea typeface="+mn-ea"/>
                <a:cs typeface="+mn-ea"/>
                <a:sym typeface="+mn-lt"/>
              </a:rPr>
              <a:t>微醺酒饮</a:t>
            </a:r>
          </a:p>
        </p:txBody>
      </p:sp>
      <p:sp>
        <p:nvSpPr>
          <p:cNvPr id="43012" name="文本框 2"/>
          <p:cNvSpPr txBox="1">
            <a:spLocks noChangeArrowheads="1"/>
          </p:cNvSpPr>
          <p:nvPr/>
        </p:nvSpPr>
        <p:spPr bwMode="auto">
          <a:xfrm>
            <a:off x="755650" y="1114425"/>
            <a:ext cx="416242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简单又粗暴的鸡尾酒，绵甜爽净藏式特调青稞酒，清新淡雅的果酒，在这里应有尽有。</a:t>
            </a:r>
          </a:p>
        </p:txBody>
      </p:sp>
      <p:pic>
        <p:nvPicPr>
          <p:cNvPr id="43013"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5863" y="465138"/>
            <a:ext cx="4773612" cy="586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图片 9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9475" y="2268538"/>
            <a:ext cx="4878388" cy="413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pic>
        <p:nvPicPr>
          <p:cNvPr id="44034" name="图片 1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738" y="1265238"/>
            <a:ext cx="6561137" cy="432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44036" name="文本框 31"/>
          <p:cNvSpPr txBox="1">
            <a:spLocks noChangeArrowheads="1"/>
          </p:cNvSpPr>
          <p:nvPr/>
        </p:nvSpPr>
        <p:spPr bwMode="auto">
          <a:xfrm>
            <a:off x="1400175" y="466725"/>
            <a:ext cx="2801938"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自酿菌子啤酒</a:t>
            </a:r>
          </a:p>
        </p:txBody>
      </p:sp>
      <p:sp>
        <p:nvSpPr>
          <p:cNvPr id="44037" name="文本框 2"/>
          <p:cNvSpPr txBox="1">
            <a:spLocks noChangeArrowheads="1"/>
          </p:cNvSpPr>
          <p:nvPr/>
        </p:nvSpPr>
        <p:spPr bwMode="auto">
          <a:xfrm>
            <a:off x="698500" y="1316038"/>
            <a:ext cx="3406775" cy="260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七月雨季来临，在几场大雨后山上的菌子们冒出了头，野生菌是大自然给予云南的馈赠，它们是来自大山的精灵，云南人食菌方式多样：菌子火锅、菌子油、菌子炒饭……可是你听过菌子啤酒吗？</a:t>
            </a:r>
          </a:p>
        </p:txBody>
      </p:sp>
      <p:pic>
        <p:nvPicPr>
          <p:cNvPr id="44038" name="图片 5" descr="7"/>
          <p:cNvPicPr>
            <a:picLocks noChangeAspect="1" noChangeArrowheads="1"/>
          </p:cNvPicPr>
          <p:nvPr/>
        </p:nvPicPr>
        <p:blipFill>
          <a:blip r:embed="rId4"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图片 64" descr="IMG_27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4850" y="3841750"/>
            <a:ext cx="33147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图片 65" descr="IMG_2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638" y="4376738"/>
            <a:ext cx="143986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45059" name="文本框 31"/>
          <p:cNvSpPr txBox="1">
            <a:spLocks noChangeArrowheads="1"/>
          </p:cNvSpPr>
          <p:nvPr/>
        </p:nvSpPr>
        <p:spPr bwMode="auto">
          <a:xfrm>
            <a:off x="1527175" y="466725"/>
            <a:ext cx="2744788"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多层次口感调酒</a:t>
            </a:r>
          </a:p>
        </p:txBody>
      </p:sp>
      <p:sp>
        <p:nvSpPr>
          <p:cNvPr id="45060" name="文本框 2"/>
          <p:cNvSpPr txBox="1">
            <a:spLocks noChangeArrowheads="1"/>
          </p:cNvSpPr>
          <p:nvPr/>
        </p:nvSpPr>
        <p:spPr bwMode="auto">
          <a:xfrm>
            <a:off x="698500" y="1316038"/>
            <a:ext cx="3924300"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调制一款鸡尾酒如同演奏一首乐曲，各种酒类的组合如同曲子里的音符，有它们特殊的位置和职能，只有遵循这个规律，才能产生和谐与共鸣，达到最理想的效果。</a:t>
            </a:r>
          </a:p>
        </p:txBody>
      </p:sp>
      <p:pic>
        <p:nvPicPr>
          <p:cNvPr id="45061"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图片 66" descr="IMG_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9313" y="3205163"/>
            <a:ext cx="3316287" cy="331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图片 67" descr="IMG_2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6688" y="466725"/>
            <a:ext cx="5972175" cy="597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46083" name="文本框 31"/>
          <p:cNvSpPr txBox="1">
            <a:spLocks noChangeArrowheads="1"/>
          </p:cNvSpPr>
          <p:nvPr/>
        </p:nvSpPr>
        <p:spPr bwMode="auto">
          <a:xfrm>
            <a:off x="1527175" y="466725"/>
            <a:ext cx="28702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特调微醺咖啡</a:t>
            </a:r>
          </a:p>
        </p:txBody>
      </p:sp>
      <p:sp>
        <p:nvSpPr>
          <p:cNvPr id="46084" name="文本框 2"/>
          <p:cNvSpPr txBox="1">
            <a:spLocks noChangeArrowheads="1"/>
          </p:cNvSpPr>
          <p:nvPr/>
        </p:nvSpPr>
        <p:spPr bwMode="auto">
          <a:xfrm>
            <a:off x="698500" y="1316038"/>
            <a:ext cx="43021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这里还有专门特调的“微醺”咖啡，当酒精遇上咖啡，给你带来不一样的味蕾感受~</a:t>
            </a:r>
          </a:p>
        </p:txBody>
      </p:sp>
      <p:pic>
        <p:nvPicPr>
          <p:cNvPr id="46085"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图片 20" descr="IMG_275"/>
          <p:cNvSpPr>
            <a:spLocks noChangeArrowheads="1"/>
          </p:cNvSpPr>
          <p:nvPr/>
        </p:nvSpPr>
        <p:spPr bwMode="auto">
          <a:xfrm>
            <a:off x="5614988" y="2708275"/>
            <a:ext cx="9620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mn-lt"/>
              <a:ea typeface="+mn-ea"/>
              <a:cs typeface="+mn-ea"/>
              <a:sym typeface="+mn-lt"/>
            </a:endParaRPr>
          </a:p>
        </p:txBody>
      </p:sp>
      <p:pic>
        <p:nvPicPr>
          <p:cNvPr id="46087" name="图片 20" descr="IMG_27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5288" y="2882900"/>
            <a:ext cx="2255837"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图片 23" descr="IMG_27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1513" y="2882900"/>
            <a:ext cx="2263775"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图片 24" descr="IMG_27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91125" y="2882900"/>
            <a:ext cx="22875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0" name="图片 27" descr="DIDA 产品图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85088" y="465138"/>
            <a:ext cx="3805237"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47107" name="文本框 31"/>
          <p:cNvSpPr txBox="1">
            <a:spLocks noChangeArrowheads="1"/>
          </p:cNvSpPr>
          <p:nvPr/>
        </p:nvSpPr>
        <p:spPr bwMode="auto">
          <a:xfrm>
            <a:off x="1527175" y="466725"/>
            <a:ext cx="2576513"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2800">
                <a:solidFill>
                  <a:srgbClr val="0D0D0D"/>
                </a:solidFill>
                <a:latin typeface="+mn-lt"/>
                <a:ea typeface="+mn-ea"/>
                <a:cs typeface="+mn-ea"/>
                <a:sym typeface="+mn-lt"/>
              </a:rPr>
              <a:t>欢喜手工甜品</a:t>
            </a:r>
          </a:p>
        </p:txBody>
      </p:sp>
      <p:sp>
        <p:nvSpPr>
          <p:cNvPr id="47108" name="文本框 2"/>
          <p:cNvSpPr txBox="1">
            <a:spLocks noChangeArrowheads="1"/>
          </p:cNvSpPr>
          <p:nvPr/>
        </p:nvSpPr>
        <p:spPr bwMode="auto">
          <a:xfrm>
            <a:off x="698500" y="1316038"/>
            <a:ext cx="3013075"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纯手工零食奶香芬芳四溢，新鲜坚果暗藏其间，一口下去满足感爆棚，无添加手工甜品，选最优质的材料，做最好吃的零食。</a:t>
            </a:r>
          </a:p>
        </p:txBody>
      </p:sp>
      <p:pic>
        <p:nvPicPr>
          <p:cNvPr id="47109"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图片 87" descr="IMG_2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6550" y="354013"/>
            <a:ext cx="5965825" cy="596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图片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750" y="3205163"/>
            <a:ext cx="3786188" cy="312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48131" name="文本框 31"/>
          <p:cNvSpPr txBox="1">
            <a:spLocks noChangeArrowheads="1"/>
          </p:cNvSpPr>
          <p:nvPr/>
        </p:nvSpPr>
        <p:spPr bwMode="auto">
          <a:xfrm>
            <a:off x="1527175" y="466725"/>
            <a:ext cx="2184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文艺饰品</a:t>
            </a:r>
          </a:p>
        </p:txBody>
      </p:sp>
      <p:sp>
        <p:nvSpPr>
          <p:cNvPr id="48132" name="文本框 2"/>
          <p:cNvSpPr txBox="1">
            <a:spLocks noChangeArrowheads="1"/>
          </p:cNvSpPr>
          <p:nvPr/>
        </p:nvSpPr>
        <p:spPr bwMode="auto">
          <a:xfrm>
            <a:off x="698500" y="1316038"/>
            <a:ext cx="3013075"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作为本次市集的关键环</a:t>
            </a:r>
          </a:p>
          <a:p>
            <a:pPr algn="just">
              <a:lnSpc>
                <a:spcPct val="130000"/>
              </a:lnSpc>
            </a:pPr>
            <a:r>
              <a:rPr lang="zh-CN" altLang="en-US">
                <a:latin typeface="+mn-lt"/>
                <a:ea typeface="+mn-ea"/>
                <a:cs typeface="+mn-ea"/>
                <a:sym typeface="+mn-lt"/>
              </a:rPr>
              <a:t>手作饰品、原创挂饰必不可少</a:t>
            </a:r>
          </a:p>
          <a:p>
            <a:pPr algn="just">
              <a:lnSpc>
                <a:spcPct val="130000"/>
              </a:lnSpc>
            </a:pPr>
            <a:r>
              <a:rPr lang="zh-CN" altLang="en-US">
                <a:latin typeface="+mn-lt"/>
                <a:ea typeface="+mn-ea"/>
                <a:cs typeface="+mn-ea"/>
                <a:sym typeface="+mn-lt"/>
              </a:rPr>
              <a:t>数不胜数的花样饰品和手作</a:t>
            </a:r>
          </a:p>
          <a:p>
            <a:pPr algn="just">
              <a:lnSpc>
                <a:spcPct val="130000"/>
              </a:lnSpc>
            </a:pPr>
            <a:r>
              <a:rPr lang="zh-CN" altLang="en-US">
                <a:latin typeface="+mn-lt"/>
                <a:ea typeface="+mn-ea"/>
                <a:cs typeface="+mn-ea"/>
                <a:sym typeface="+mn-lt"/>
              </a:rPr>
              <a:t>统统来到了微醺市集</a:t>
            </a:r>
          </a:p>
        </p:txBody>
      </p:sp>
      <p:pic>
        <p:nvPicPr>
          <p:cNvPr id="48133"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7375" y="1241425"/>
            <a:ext cx="7197725"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图片 10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 y="3300413"/>
            <a:ext cx="3663950"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750" y="171450"/>
            <a:ext cx="11874500" cy="651510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cs typeface="+mn-ea"/>
              <a:sym typeface="+mn-lt"/>
            </a:endParaRPr>
          </a:p>
        </p:txBody>
      </p:sp>
      <p:sp>
        <p:nvSpPr>
          <p:cNvPr id="31" name="矩形 30"/>
          <p:cNvSpPr/>
          <p:nvPr/>
        </p:nvSpPr>
        <p:spPr>
          <a:xfrm>
            <a:off x="493713" y="465138"/>
            <a:ext cx="3903662" cy="523875"/>
          </a:xfrm>
          <a:prstGeom prst="rect">
            <a:avLst/>
          </a:prstGeom>
          <a:solidFill>
            <a:srgbClr val="56A7DE"/>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noProof="1">
              <a:solidFill>
                <a:srgbClr val="F78DD8"/>
              </a:solidFill>
              <a:cs typeface="+mn-ea"/>
              <a:sym typeface="+mn-lt"/>
            </a:endParaRPr>
          </a:p>
        </p:txBody>
      </p:sp>
      <p:sp>
        <p:nvSpPr>
          <p:cNvPr id="49155" name="文本框 31"/>
          <p:cNvSpPr txBox="1">
            <a:spLocks noChangeArrowheads="1"/>
          </p:cNvSpPr>
          <p:nvPr/>
        </p:nvSpPr>
        <p:spPr bwMode="auto">
          <a:xfrm>
            <a:off x="1527175" y="466725"/>
            <a:ext cx="21844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zh-CN" sz="2800">
                <a:solidFill>
                  <a:srgbClr val="0D0D0D"/>
                </a:solidFill>
                <a:latin typeface="+mn-lt"/>
                <a:ea typeface="+mn-ea"/>
                <a:cs typeface="+mn-ea"/>
                <a:sym typeface="+mn-lt"/>
              </a:rPr>
              <a:t>文艺饰品</a:t>
            </a:r>
          </a:p>
        </p:txBody>
      </p:sp>
      <p:sp>
        <p:nvSpPr>
          <p:cNvPr id="49156" name="文本框 2"/>
          <p:cNvSpPr txBox="1">
            <a:spLocks noChangeArrowheads="1"/>
          </p:cNvSpPr>
          <p:nvPr/>
        </p:nvSpPr>
        <p:spPr bwMode="auto">
          <a:xfrm>
            <a:off x="698500" y="1316038"/>
            <a:ext cx="301307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a:latin typeface="+mn-lt"/>
                <a:ea typeface="+mn-ea"/>
                <a:cs typeface="+mn-ea"/>
                <a:sym typeface="+mn-lt"/>
              </a:rPr>
              <a:t>各种原创手作摊位琳琅满目</a:t>
            </a:r>
          </a:p>
          <a:p>
            <a:pPr algn="just">
              <a:lnSpc>
                <a:spcPct val="130000"/>
              </a:lnSpc>
            </a:pPr>
            <a:r>
              <a:rPr lang="zh-CN" altLang="en-US">
                <a:latin typeface="+mn-lt"/>
                <a:ea typeface="+mn-ea"/>
                <a:cs typeface="+mn-ea"/>
                <a:sym typeface="+mn-lt"/>
              </a:rPr>
              <a:t>带有欧洲风情的手工艺品</a:t>
            </a:r>
          </a:p>
          <a:p>
            <a:pPr algn="just">
              <a:lnSpc>
                <a:spcPct val="130000"/>
              </a:lnSpc>
            </a:pPr>
            <a:r>
              <a:rPr lang="zh-CN" altLang="en-US">
                <a:latin typeface="+mn-lt"/>
                <a:ea typeface="+mn-ea"/>
                <a:cs typeface="+mn-ea"/>
                <a:sym typeface="+mn-lt"/>
              </a:rPr>
              <a:t>展示闲适优雅生活品味</a:t>
            </a:r>
          </a:p>
        </p:txBody>
      </p:sp>
      <p:pic>
        <p:nvPicPr>
          <p:cNvPr id="49157" name="图片 5" descr="7"/>
          <p:cNvPicPr>
            <a:picLocks noChangeAspect="1" noChangeArrowheads="1"/>
          </p:cNvPicPr>
          <p:nvPr/>
        </p:nvPicPr>
        <p:blipFill>
          <a:blip r:embed="rId3" cstate="print">
            <a:extLst>
              <a:ext uri="{28A0092B-C50C-407E-A947-70E740481C1C}">
                <a14:useLocalDpi xmlns:a14="http://schemas.microsoft.com/office/drawing/2010/main" val="0"/>
              </a:ext>
            </a:extLst>
          </a:blip>
          <a:srcRect t="15411" b="24174"/>
          <a:stretch>
            <a:fillRect/>
          </a:stretch>
        </p:blipFill>
        <p:spPr bwMode="auto">
          <a:xfrm>
            <a:off x="158750" y="-88900"/>
            <a:ext cx="14890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图片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7375" y="1316038"/>
            <a:ext cx="7210425" cy="477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图片 10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 y="2813050"/>
            <a:ext cx="476250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8" name="图片 7" descr="2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2888" y="3983038"/>
            <a:ext cx="2789237"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图片 9" descr="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flipV="1">
            <a:off x="8947150" y="322263"/>
            <a:ext cx="1704975"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descr="2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10345738" y="322263"/>
            <a:ext cx="306387"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descr="1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05975" y="3598863"/>
            <a:ext cx="94615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文本框 47"/>
          <p:cNvSpPr txBox="1"/>
          <p:nvPr/>
        </p:nvSpPr>
        <p:spPr>
          <a:xfrm>
            <a:off x="6592888" y="1803400"/>
            <a:ext cx="4059237" cy="993775"/>
          </a:xfrm>
          <a:prstGeom prst="rect">
            <a:avLst/>
          </a:prstGeom>
          <a:noFill/>
        </p:spPr>
        <p:txBody>
          <a:bodyPr>
            <a:spAutoFit/>
          </a:bodyPr>
          <a:lstStyle/>
          <a:p>
            <a:pPr algn="dist" fontAlgn="auto"/>
            <a:r>
              <a:rPr lang="en-US" altLang="zh-CN" sz="5865" b="1" noProof="1">
                <a:solidFill>
                  <a:schemeClr val="bg1"/>
                </a:solidFill>
                <a:latin typeface="+mn-lt"/>
                <a:ea typeface="+mn-ea"/>
                <a:cs typeface="+mn-ea"/>
                <a:sym typeface="+mn-lt"/>
              </a:rPr>
              <a:t>BUSINESS</a:t>
            </a:r>
          </a:p>
        </p:txBody>
      </p:sp>
      <p:sp>
        <p:nvSpPr>
          <p:cNvPr id="67" name="文本框 66"/>
          <p:cNvSpPr txBox="1"/>
          <p:nvPr/>
        </p:nvSpPr>
        <p:spPr>
          <a:xfrm>
            <a:off x="7121525" y="2827338"/>
            <a:ext cx="3530600" cy="912812"/>
          </a:xfrm>
          <a:prstGeom prst="rect">
            <a:avLst/>
          </a:prstGeom>
          <a:noFill/>
        </p:spPr>
        <p:txBody>
          <a:bodyPr>
            <a:spAutoFit/>
          </a:bodyPr>
          <a:lstStyle/>
          <a:p>
            <a:pPr algn="dist" fontAlgn="auto"/>
            <a:r>
              <a:rPr lang="zh-CN" altLang="en-US" sz="5335" b="1" noProof="1">
                <a:solidFill>
                  <a:schemeClr val="tx1">
                    <a:lumMod val="75000"/>
                    <a:lumOff val="25000"/>
                  </a:schemeClr>
                </a:solidFill>
                <a:latin typeface="+mn-lt"/>
                <a:ea typeface="+mn-ea"/>
                <a:cs typeface="+mn-ea"/>
                <a:sym typeface="+mn-lt"/>
              </a:rPr>
              <a:t>谢谢观看</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p:tgtEl>
                                          <p:spTgt spid="48"/>
                                        </p:tgtEl>
                                        <p:attrNameLst>
                                          <p:attrName>ppt_y</p:attrName>
                                        </p:attrNameLst>
                                      </p:cBhvr>
                                      <p:tavLst>
                                        <p:tav tm="0">
                                          <p:val>
                                            <p:strVal val="#ppt_y+#ppt_h*1.125000"/>
                                          </p:val>
                                        </p:tav>
                                        <p:tav tm="100000">
                                          <p:val>
                                            <p:strVal val="#ppt_y"/>
                                          </p:val>
                                        </p:tav>
                                      </p:tavLst>
                                    </p:anim>
                                    <p:animEffect transition="in" filter="wipe(up)">
                                      <p:cBhvr>
                                        <p:cTn id="8" dur="500"/>
                                        <p:tgtEl>
                                          <p:spTgt spid="48"/>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p:cTn id="11" dur="500"/>
                                        <p:tgtEl>
                                          <p:spTgt spid="67"/>
                                        </p:tgtEl>
                                        <p:attrNameLst>
                                          <p:attrName>ppt_y</p:attrName>
                                        </p:attrNameLst>
                                      </p:cBhvr>
                                      <p:tavLst>
                                        <p:tav tm="0">
                                          <p:val>
                                            <p:strVal val="#ppt_y-#ppt_h*1.125000"/>
                                          </p:val>
                                        </p:tav>
                                        <p:tav tm="100000">
                                          <p:val>
                                            <p:strVal val="#ppt_y"/>
                                          </p:val>
                                        </p:tav>
                                      </p:tavLst>
                                    </p:anim>
                                    <p:animEffect transition="in" filter="wipe(down)">
                                      <p:cBhvr>
                                        <p:cTn id="12" dur="5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67"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PP_MARK_KEY" val="ac3aa07c-282b-4749-b479-2124cfa41fdc"/>
  <p:tag name="COMMONDATA" val="eyJoZGlkIjoiZDZkYmE4MmFiZGJhNmNjNjEyMTJmMTQyZGVmYmYyYjIifQ=="/>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300,&quot;width&quot;:12625}"/>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更多方案请添加社长微信：fanganshe18">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nksi5f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TotalTime>
  <Words>1456</Words>
  <Application>Microsoft Office PowerPoint</Application>
  <PresentationFormat>宽屏</PresentationFormat>
  <Paragraphs>180</Paragraphs>
  <Slides>47</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47</vt:i4>
      </vt:variant>
    </vt:vector>
  </HeadingPairs>
  <TitlesOfParts>
    <vt:vector size="52" baseType="lpstr">
      <vt:lpstr>方正兰亭特黑简体</vt:lpstr>
      <vt:lpstr>思源黑体 CN Normal</vt:lpstr>
      <vt:lpstr>Arial</vt:lpstr>
      <vt:lpstr>Calibri</vt:lpstr>
      <vt:lpstr>更多方案请添加社长微信：fanganshe18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谢先生</dc:creator>
  <cp:lastModifiedBy>灯 灯</cp:lastModifiedBy>
  <cp:revision>13</cp:revision>
  <dcterms:created xsi:type="dcterms:W3CDTF">2022-11-07T03:04:00Z</dcterms:created>
  <dcterms:modified xsi:type="dcterms:W3CDTF">2022-11-29T05:50:35Z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56FBBA7EDA804E27B8BC8A692A9AE690</vt:lpwstr>
  </property>
  <property fmtid="{D5CDD505-2E9C-101B-9397-08002B2CF9AE}" pid="3" name="KSOProductBuildVer">
    <vt:lpwstr>2052-11.1.0.12763</vt:lpwstr>
  </property>
</Properties>
</file>