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7"/>
  </p:notesMasterIdLst>
  <p:sldIdLst>
    <p:sldId id="263" r:id="rId2"/>
    <p:sldId id="421" r:id="rId3"/>
    <p:sldId id="422" r:id="rId4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6" r:id="rId28"/>
    <p:sldId id="447" r:id="rId29"/>
    <p:sldId id="448" r:id="rId30"/>
    <p:sldId id="449" r:id="rId31"/>
    <p:sldId id="450" r:id="rId32"/>
    <p:sldId id="451" r:id="rId33"/>
    <p:sldId id="452" r:id="rId34"/>
    <p:sldId id="453" r:id="rId35"/>
    <p:sldId id="454" r:id="rId36"/>
    <p:sldId id="455" r:id="rId37"/>
    <p:sldId id="456" r:id="rId38"/>
    <p:sldId id="457" r:id="rId39"/>
    <p:sldId id="458" r:id="rId40"/>
    <p:sldId id="459" r:id="rId41"/>
    <p:sldId id="460" r:id="rId42"/>
    <p:sldId id="461" r:id="rId43"/>
    <p:sldId id="462" r:id="rId44"/>
    <p:sldId id="463" r:id="rId45"/>
    <p:sldId id="464" r:id="rId46"/>
    <p:sldId id="465" r:id="rId47"/>
    <p:sldId id="466" r:id="rId48"/>
    <p:sldId id="467" r:id="rId49"/>
    <p:sldId id="468" r:id="rId50"/>
    <p:sldId id="469" r:id="rId51"/>
    <p:sldId id="470" r:id="rId52"/>
    <p:sldId id="471" r:id="rId53"/>
    <p:sldId id="472" r:id="rId54"/>
    <p:sldId id="473" r:id="rId55"/>
    <p:sldId id="474" r:id="rId56"/>
  </p:sldIdLst>
  <p:sldSz cx="7980363" cy="4489450"/>
  <p:notesSz cx="6858000" cy="9144000"/>
  <p:embeddedFontLst>
    <p:embeddedFont>
      <p:font typeface="等线" panose="02010600030101010101" pitchFamily="2" charset="-122"/>
      <p:regular r:id="rId58"/>
      <p:bold r:id="rId59"/>
    </p:embeddedFont>
  </p:embeddedFontLst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3" userDrawn="1">
          <p15:clr>
            <a:srgbClr val="A4A3A4"/>
          </p15:clr>
        </p15:guide>
        <p15:guide id="2" orient="horz" pos="2593" userDrawn="1">
          <p15:clr>
            <a:srgbClr val="A4A3A4"/>
          </p15:clr>
        </p15:guide>
        <p15:guide id="3" pos="2513" userDrawn="1">
          <p15:clr>
            <a:srgbClr val="A4A3A4"/>
          </p15:clr>
        </p15:guide>
        <p15:guide id="4" pos="37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EC7D40"/>
    <a:srgbClr val="F2D698"/>
    <a:srgbClr val="0D0D0D"/>
    <a:srgbClr val="29292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2" autoAdjust="0"/>
  </p:normalViewPr>
  <p:slideViewPr>
    <p:cSldViewPr snapToGrid="0" showGuides="1">
      <p:cViewPr>
        <p:scale>
          <a:sx n="125" d="100"/>
          <a:sy n="125" d="100"/>
        </p:scale>
        <p:origin x="1452" y="582"/>
      </p:cViewPr>
      <p:guideLst>
        <p:guide orient="horz" pos="1413"/>
        <p:guide orient="horz" pos="2593"/>
        <p:guide pos="2513"/>
        <p:guide pos="37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AE042-94C7-4A7E-AA10-17079C3B3A7C}" type="datetimeFigureOut">
              <a:rPr lang="zh-CN" altLang="en-US" smtClean="0"/>
              <a:t>2024/8/6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663" y="1143000"/>
            <a:ext cx="5486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0484B-6B55-4BE5-9B67-6E57083532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551" y="1119183"/>
            <a:ext cx="6883785" cy="1867382"/>
          </a:xfrm>
        </p:spPr>
        <p:txBody>
          <a:bodyPr anchor="b"/>
          <a:lstStyle>
            <a:lvl1pPr>
              <a:defRPr sz="39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4551" y="3004231"/>
            <a:ext cx="6883785" cy="982012"/>
          </a:xfrm>
        </p:spPr>
        <p:txBody>
          <a:bodyPr/>
          <a:lstStyle>
            <a:lvl1pPr marL="0" indent="0">
              <a:buNone/>
              <a:defRPr sz="1570">
                <a:solidFill>
                  <a:schemeClr val="tx1">
                    <a:tint val="75000"/>
                  </a:schemeClr>
                </a:solidFill>
              </a:defRPr>
            </a:lvl1pPr>
            <a:lvl2pPr marL="299085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2pPr>
            <a:lvl3pPr marL="59880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3pPr>
            <a:lvl4pPr marL="89789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4pPr>
            <a:lvl5pPr marL="119697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5pPr>
            <a:lvl6pPr marL="149669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6pPr>
            <a:lvl7pPr marL="179578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7pPr>
            <a:lvl8pPr marL="209486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8pPr>
            <a:lvl9pPr marL="239395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48707" y="1195042"/>
            <a:ext cx="3392010" cy="28483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040482" y="1195042"/>
            <a:ext cx="3392010" cy="28483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39008"/>
            <a:ext cx="6883785" cy="8677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9747" y="1100478"/>
            <a:ext cx="3376421" cy="539327"/>
          </a:xfrm>
        </p:spPr>
        <p:txBody>
          <a:bodyPr anchor="b"/>
          <a:lstStyle>
            <a:lvl1pPr marL="0" indent="0">
              <a:buNone/>
              <a:defRPr sz="1570" b="1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9747" y="1639805"/>
            <a:ext cx="3376421" cy="2411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040482" y="1100478"/>
            <a:ext cx="3393049" cy="539327"/>
          </a:xfrm>
        </p:spPr>
        <p:txBody>
          <a:bodyPr anchor="b"/>
          <a:lstStyle>
            <a:lvl1pPr marL="0" indent="0">
              <a:buNone/>
              <a:defRPr sz="1570" b="1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040482" y="1639805"/>
            <a:ext cx="3393049" cy="2411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8707" y="239008"/>
            <a:ext cx="6883785" cy="86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8707" y="1195042"/>
            <a:ext cx="6883785" cy="2848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8707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666BB71-F246-48FE-8120-52F9D03CA880}" type="datetimeFigureOut">
              <a:rPr lang="zh-CN" altLang="en-US" smtClean="0"/>
              <a:t>2024/8/6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43772" y="4160823"/>
            <a:ext cx="2693655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636722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DB12F21-99BD-4F85-A7AE-95BD87BF1130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7981200" cy="448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60" r:id="rId5"/>
  </p:sldLayoutIdLst>
  <p:txStyles>
    <p:titleStyle>
      <a:lvl1pPr algn="l" defTabSz="598805" rtl="0" eaLnBrk="1" latinLnBrk="0" hangingPunct="1">
        <a:lnSpc>
          <a:spcPct val="90000"/>
        </a:lnSpc>
        <a:spcBef>
          <a:spcPct val="0"/>
        </a:spcBef>
        <a:buNone/>
        <a:defRPr sz="2880" kern="1200">
          <a:solidFill>
            <a:schemeClr val="tx1"/>
          </a:solidFill>
          <a:latin typeface="+mj-lt"/>
          <a:ea typeface="方正兰亭细黑_GBK" panose="02000000000000000000" pitchFamily="2" charset="-122"/>
          <a:cs typeface="+mj-cs"/>
        </a:defRPr>
      </a:lvl1pPr>
    </p:titleStyle>
    <p:bodyStyle>
      <a:lvl1pPr marL="149860" indent="-149860" algn="l" defTabSz="598805" rtl="0" eaLnBrk="1" latinLnBrk="0" hangingPunct="1">
        <a:lnSpc>
          <a:spcPct val="90000"/>
        </a:lnSpc>
        <a:spcBef>
          <a:spcPct val="131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1pPr>
      <a:lvl2pPr marL="44894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2pPr>
      <a:lvl3pPr marL="74803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3pPr>
      <a:lvl4pPr marL="104775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4pPr>
      <a:lvl5pPr marL="134683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5pPr>
      <a:lvl6pPr marL="164592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94500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1pPr>
      <a:lvl2pPr marL="29908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39395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_3197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" y="635"/>
            <a:ext cx="7980045" cy="4488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_954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_1185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_153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_2510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_80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7_1790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_3477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9_1258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0_1479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_38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2_5196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3_1019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_3860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5_586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6_6636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7_472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8_649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_5939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0_5725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1_4904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2_1243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3_6419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4_3870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5_5199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6_2628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7_4720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8_109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9_416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0_2207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1_3444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2_1398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3_658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4_5596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5_2774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6_3580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7_2254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8_3988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9_5964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0_6324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1_4826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2_1729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3_210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4_914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5_6621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6_123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7_268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8_607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9_298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0_337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1_3175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2_5845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3_6273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4_289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5_186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e5d8aa-36f2-44db-bf8b-146206656b5e"/>
  <p:tag name="COMMONDATA" val="eyJoZGlkIjoiMmMzY2Y4NGI0MmYwZmY2YjUyZTg1ZDBkOTZkZTZiYTAifQ==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自定义</PresentationFormat>
  <Paragraphs>0</Paragraphs>
  <Slides>55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0" baseType="lpstr">
      <vt:lpstr>等线</vt:lpstr>
      <vt:lpstr>Calibri Light</vt:lpstr>
      <vt:lpstr>Arial</vt:lpstr>
      <vt:lpstr>Calibri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2024-08-06T02:52:30Z</dcterms:created>
  <dcterms:modified xsi:type="dcterms:W3CDTF">2024-08-06T02:52:33Z</dcterms:modified>
</cp:coreProperties>
</file>