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2" r:id="rId2"/>
  </p:sldMasterIdLst>
  <p:notesMasterIdLst>
    <p:notesMasterId r:id="rId30"/>
  </p:notesMasterIdLst>
  <p:sldIdLst>
    <p:sldId id="316" r:id="rId3"/>
    <p:sldId id="326" r:id="rId4"/>
    <p:sldId id="370" r:id="rId5"/>
    <p:sldId id="328" r:id="rId6"/>
    <p:sldId id="329" r:id="rId7"/>
    <p:sldId id="330" r:id="rId8"/>
    <p:sldId id="331" r:id="rId9"/>
    <p:sldId id="332" r:id="rId10"/>
    <p:sldId id="334" r:id="rId11"/>
    <p:sldId id="336" r:id="rId12"/>
    <p:sldId id="338" r:id="rId13"/>
    <p:sldId id="340" r:id="rId14"/>
    <p:sldId id="369" r:id="rId15"/>
    <p:sldId id="342" r:id="rId16"/>
    <p:sldId id="343" r:id="rId17"/>
    <p:sldId id="344" r:id="rId18"/>
    <p:sldId id="345" r:id="rId19"/>
    <p:sldId id="346" r:id="rId20"/>
    <p:sldId id="348" r:id="rId21"/>
    <p:sldId id="349" r:id="rId22"/>
    <p:sldId id="350" r:id="rId23"/>
    <p:sldId id="352" r:id="rId24"/>
    <p:sldId id="353" r:id="rId25"/>
    <p:sldId id="359" r:id="rId26"/>
    <p:sldId id="360" r:id="rId27"/>
    <p:sldId id="365" r:id="rId28"/>
    <p:sldId id="366"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29" userDrawn="1">
          <p15:clr>
            <a:srgbClr val="A4A3A4"/>
          </p15:clr>
        </p15:guide>
        <p15:guide id="3" orient="horz" pos="6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3AB"/>
    <a:srgbClr val="FCFDFE"/>
    <a:srgbClr val="0C42A2"/>
    <a:srgbClr val="FFCAA7"/>
    <a:srgbClr val="FFA756"/>
    <a:srgbClr val="055CB1"/>
    <a:srgbClr val="E90000"/>
    <a:srgbClr val="EC6533"/>
    <a:srgbClr val="FF713D"/>
    <a:srgbClr val="FFF6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88" autoAdjust="0"/>
  </p:normalViewPr>
  <p:slideViewPr>
    <p:cSldViewPr snapToGrid="0" snapToObjects="1">
      <p:cViewPr varScale="1">
        <p:scale>
          <a:sx n="62" d="100"/>
          <a:sy n="62" d="100"/>
        </p:scale>
        <p:origin x="90" y="696"/>
      </p:cViewPr>
      <p:guideLst>
        <p:guide orient="horz" pos="2160"/>
        <p:guide pos="529"/>
        <p:guide orient="horz" pos="6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29903D-0E21-454D-BE13-7EA5191B516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CN" altLang="en-US"/>
        </a:p>
      </dgm:t>
    </dgm:pt>
    <dgm:pt modelId="{559F9167-CDF1-4545-83BE-F02C43717B84}">
      <dgm:prSet phldrT="[文本]" custT="1">
        <dgm:style>
          <a:lnRef idx="2">
            <a:schemeClr val="accent4"/>
          </a:lnRef>
          <a:fillRef idx="1">
            <a:schemeClr val="lt1"/>
          </a:fillRef>
          <a:effectRef idx="0">
            <a:schemeClr val="accent4"/>
          </a:effectRef>
          <a:fontRef idx="minor">
            <a:schemeClr val="dk1"/>
          </a:fontRef>
        </dgm:style>
      </dgm:prSet>
      <dgm:spPr>
        <a:ln/>
      </dgm:spPr>
      <dgm:t>
        <a:bodyPr vert="vert"/>
        <a:lstStyle/>
        <a:p>
          <a:pPr>
            <a:spcAft>
              <a:spcPts val="0"/>
            </a:spcAft>
          </a:pPr>
          <a:r>
            <a:rPr lang="zh-CN" altLang="en-US" sz="1800" b="1" dirty="0">
              <a:solidFill>
                <a:srgbClr val="1C63AB"/>
              </a:solidFill>
              <a:latin typeface="微软雅黑" panose="020B0503020204020204" pitchFamily="34" charset="-122"/>
              <a:ea typeface="微软雅黑" panose="020B0503020204020204" pitchFamily="34" charset="-122"/>
            </a:rPr>
            <a:t>爱</a:t>
          </a:r>
          <a:endParaRPr lang="en-US" altLang="zh-CN" sz="1800" b="1" dirty="0">
            <a:solidFill>
              <a:srgbClr val="1C63AB"/>
            </a:solidFill>
            <a:latin typeface="微软雅黑" panose="020B0503020204020204" pitchFamily="34" charset="-122"/>
            <a:ea typeface="微软雅黑" panose="020B0503020204020204" pitchFamily="34" charset="-122"/>
          </a:endParaRPr>
        </a:p>
        <a:p>
          <a:pPr>
            <a:spcAft>
              <a:spcPts val="0"/>
            </a:spcAft>
          </a:pPr>
          <a:r>
            <a:rPr lang="zh-CN" altLang="en-US" sz="1800" b="1" dirty="0">
              <a:solidFill>
                <a:srgbClr val="1C63AB"/>
              </a:solidFill>
              <a:latin typeface="微软雅黑" panose="020B0503020204020204" pitchFamily="34" charset="-122"/>
              <a:ea typeface="微软雅黑" panose="020B0503020204020204" pitchFamily="34" charset="-122"/>
            </a:rPr>
            <a:t>尔</a:t>
          </a:r>
          <a:endParaRPr lang="en-US" altLang="zh-CN" sz="1800" b="1" dirty="0">
            <a:solidFill>
              <a:srgbClr val="1C63AB"/>
            </a:solidFill>
            <a:latin typeface="微软雅黑" panose="020B0503020204020204" pitchFamily="34" charset="-122"/>
            <a:ea typeface="微软雅黑" panose="020B0503020204020204" pitchFamily="34" charset="-122"/>
          </a:endParaRPr>
        </a:p>
        <a:p>
          <a:pPr>
            <a:spcAft>
              <a:spcPts val="0"/>
            </a:spcAft>
          </a:pPr>
          <a:r>
            <a:rPr lang="zh-CN" altLang="en-US" sz="1800" b="1" dirty="0">
              <a:solidFill>
                <a:srgbClr val="1C63AB"/>
              </a:solidFill>
              <a:latin typeface="微软雅黑" panose="020B0503020204020204" pitchFamily="34" charset="-122"/>
              <a:ea typeface="微软雅黑" panose="020B0503020204020204" pitchFamily="34" charset="-122"/>
            </a:rPr>
            <a:t>康</a:t>
          </a:r>
          <a:endParaRPr lang="en-US" altLang="zh-CN" sz="1800" b="1" dirty="0">
            <a:solidFill>
              <a:srgbClr val="1C63AB"/>
            </a:solidFill>
            <a:latin typeface="微软雅黑" panose="020B0503020204020204" pitchFamily="34" charset="-122"/>
            <a:ea typeface="微软雅黑" panose="020B0503020204020204" pitchFamily="34" charset="-122"/>
          </a:endParaRPr>
        </a:p>
        <a:p>
          <a:pPr>
            <a:spcAft>
              <a:spcPts val="0"/>
            </a:spcAft>
          </a:pPr>
          <a:r>
            <a:rPr lang="zh-CN" altLang="en-US" sz="1800" b="1" dirty="0">
              <a:solidFill>
                <a:srgbClr val="1C63AB"/>
              </a:solidFill>
              <a:latin typeface="微软雅黑" panose="020B0503020204020204" pitchFamily="34" charset="-122"/>
              <a:ea typeface="微软雅黑" panose="020B0503020204020204" pitchFamily="34" charset="-122"/>
            </a:rPr>
            <a:t>旗</a:t>
          </a:r>
          <a:endParaRPr lang="en-US" altLang="zh-CN" sz="1800" b="1" dirty="0">
            <a:solidFill>
              <a:srgbClr val="1C63AB"/>
            </a:solidFill>
            <a:latin typeface="微软雅黑" panose="020B0503020204020204" pitchFamily="34" charset="-122"/>
            <a:ea typeface="微软雅黑" panose="020B0503020204020204" pitchFamily="34" charset="-122"/>
          </a:endParaRPr>
        </a:p>
        <a:p>
          <a:pPr>
            <a:spcAft>
              <a:spcPts val="0"/>
            </a:spcAft>
          </a:pPr>
          <a:r>
            <a:rPr lang="zh-CN" altLang="en-US" sz="1800" b="1" dirty="0">
              <a:solidFill>
                <a:srgbClr val="1C63AB"/>
              </a:solidFill>
              <a:latin typeface="微软雅黑" panose="020B0503020204020204" pitchFamily="34" charset="-122"/>
              <a:ea typeface="微软雅黑" panose="020B0503020204020204" pitchFamily="34" charset="-122"/>
            </a:rPr>
            <a:t>舰</a:t>
          </a:r>
          <a:endParaRPr lang="en-US" altLang="zh-CN" sz="1800" b="1" dirty="0">
            <a:solidFill>
              <a:srgbClr val="1C63AB"/>
            </a:solidFill>
            <a:latin typeface="微软雅黑" panose="020B0503020204020204" pitchFamily="34" charset="-122"/>
            <a:ea typeface="微软雅黑" panose="020B0503020204020204" pitchFamily="34" charset="-122"/>
          </a:endParaRPr>
        </a:p>
        <a:p>
          <a:pPr>
            <a:spcAft>
              <a:spcPts val="0"/>
            </a:spcAft>
          </a:pPr>
          <a:r>
            <a:rPr lang="zh-CN" altLang="en-US" sz="1800" b="1" dirty="0">
              <a:solidFill>
                <a:srgbClr val="1C63AB"/>
              </a:solidFill>
              <a:latin typeface="微软雅黑" panose="020B0503020204020204" pitchFamily="34" charset="-122"/>
              <a:ea typeface="微软雅黑" panose="020B0503020204020204" pitchFamily="34" charset="-122"/>
            </a:rPr>
            <a:t>店</a:t>
          </a:r>
          <a:endParaRPr lang="zh-CN" altLang="en-US" sz="1800" dirty="0">
            <a:solidFill>
              <a:srgbClr val="1C63AB"/>
            </a:solidFill>
          </a:endParaRPr>
        </a:p>
      </dgm:t>
    </dgm:pt>
    <dgm:pt modelId="{8C52F32D-A8F7-4A97-BE0D-84C3B7A48005}" type="parTrans" cxnId="{629E3E31-1184-4391-A973-6074E596D46D}">
      <dgm:prSet/>
      <dgm:spPr/>
      <dgm:t>
        <a:bodyPr/>
        <a:lstStyle/>
        <a:p>
          <a:endParaRPr lang="zh-CN" altLang="en-US">
            <a:solidFill>
              <a:srgbClr val="1C63AB"/>
            </a:solidFill>
          </a:endParaRPr>
        </a:p>
      </dgm:t>
    </dgm:pt>
    <dgm:pt modelId="{FA8D9267-D74D-40B1-96A7-F8464FC7D667}" type="sibTrans" cxnId="{629E3E31-1184-4391-A973-6074E596D46D}">
      <dgm:prSet/>
      <dgm:spPr/>
      <dgm:t>
        <a:bodyPr/>
        <a:lstStyle/>
        <a:p>
          <a:endParaRPr lang="zh-CN" altLang="en-US">
            <a:solidFill>
              <a:srgbClr val="1C63AB"/>
            </a:solidFill>
          </a:endParaRPr>
        </a:p>
      </dgm:t>
    </dgm:pt>
    <dgm:pt modelId="{190C7F9F-0F73-4AF4-AC18-68323A7CB420}">
      <dgm:prSet phldrT="[文本]" custT="1">
        <dgm:style>
          <a:lnRef idx="2">
            <a:schemeClr val="accent4"/>
          </a:lnRef>
          <a:fillRef idx="1">
            <a:schemeClr val="lt1"/>
          </a:fillRef>
          <a:effectRef idx="0">
            <a:schemeClr val="accent4"/>
          </a:effectRef>
          <a:fontRef idx="minor">
            <a:schemeClr val="dk1"/>
          </a:fontRef>
        </dgm:style>
      </dgm:prSet>
      <dgm:spPr>
        <a:ln/>
      </dgm:spPr>
      <dgm:t>
        <a:bodyPr/>
        <a:lstStyle/>
        <a:p>
          <a:r>
            <a:rPr lang="en-US" altLang="zh-CN" sz="2400" b="1" dirty="0">
              <a:solidFill>
                <a:srgbClr val="C00000"/>
              </a:solidFill>
            </a:rPr>
            <a:t>68</a:t>
          </a:r>
          <a:r>
            <a:rPr lang="zh-CN" altLang="en-US" sz="2400" b="1" dirty="0">
              <a:solidFill>
                <a:srgbClr val="C00000"/>
              </a:solidFill>
            </a:rPr>
            <a:t>篇</a:t>
          </a:r>
          <a:r>
            <a:rPr lang="zh-CN" altLang="en-US" sz="2000" b="1" dirty="0">
              <a:solidFill>
                <a:srgbClr val="1C63AB"/>
              </a:solidFill>
            </a:rPr>
            <a:t>图文</a:t>
          </a:r>
        </a:p>
      </dgm:t>
    </dgm:pt>
    <dgm:pt modelId="{3A354444-217E-438F-9FFE-B9177DDB74D3}" type="parTrans" cxnId="{E5F4CB05-BA1E-4C90-BB0F-425EBC104972}">
      <dgm:prSet>
        <dgm:style>
          <a:lnRef idx="1">
            <a:schemeClr val="accent4"/>
          </a:lnRef>
          <a:fillRef idx="0">
            <a:schemeClr val="accent4"/>
          </a:fillRef>
          <a:effectRef idx="0">
            <a:schemeClr val="accent4"/>
          </a:effectRef>
          <a:fontRef idx="minor">
            <a:schemeClr val="tx1"/>
          </a:fontRef>
        </dgm:style>
      </dgm:prSet>
      <dgm:spPr/>
      <dgm:t>
        <a:bodyPr/>
        <a:lstStyle/>
        <a:p>
          <a:endParaRPr lang="zh-CN" altLang="en-US">
            <a:solidFill>
              <a:srgbClr val="1C63AB"/>
            </a:solidFill>
          </a:endParaRPr>
        </a:p>
      </dgm:t>
    </dgm:pt>
    <dgm:pt modelId="{3759E32E-3069-4152-B8EF-6C5AAB375AF0}" type="sibTrans" cxnId="{E5F4CB05-BA1E-4C90-BB0F-425EBC104972}">
      <dgm:prSet/>
      <dgm:spPr/>
      <dgm:t>
        <a:bodyPr/>
        <a:lstStyle/>
        <a:p>
          <a:endParaRPr lang="zh-CN" altLang="en-US">
            <a:solidFill>
              <a:srgbClr val="1C63AB"/>
            </a:solidFill>
          </a:endParaRPr>
        </a:p>
      </dgm:t>
    </dgm:pt>
    <dgm:pt modelId="{D2C07560-63A4-421D-972B-99AEC05408A3}">
      <dgm:prSet phldrT="[文本]" custT="1">
        <dgm:style>
          <a:lnRef idx="2">
            <a:schemeClr val="accent4"/>
          </a:lnRef>
          <a:fillRef idx="1">
            <a:schemeClr val="lt1"/>
          </a:fillRef>
          <a:effectRef idx="0">
            <a:schemeClr val="accent4"/>
          </a:effectRef>
          <a:fontRef idx="minor">
            <a:schemeClr val="dk1"/>
          </a:fontRef>
        </dgm:style>
      </dgm:prSet>
      <dgm:spPr>
        <a:ln/>
      </dgm:spPr>
      <dgm:t>
        <a:bodyPr/>
        <a:lstStyle/>
        <a:p>
          <a:r>
            <a:rPr lang="en-US" altLang="zh-CN" sz="2000" b="1" dirty="0">
              <a:solidFill>
                <a:srgbClr val="1C63AB"/>
              </a:solidFill>
            </a:rPr>
            <a:t>TOP</a:t>
          </a:r>
          <a:r>
            <a:rPr lang="zh-CN" altLang="zh-CN" sz="2000" b="1" dirty="0">
              <a:solidFill>
                <a:srgbClr val="1C63AB"/>
              </a:solidFill>
            </a:rPr>
            <a:t>级达人混播</a:t>
          </a:r>
          <a:r>
            <a:rPr lang="en-US" altLang="zh-CN" sz="2000" b="1" dirty="0">
              <a:solidFill>
                <a:srgbClr val="C00000"/>
              </a:solidFill>
            </a:rPr>
            <a:t>2</a:t>
          </a:r>
          <a:r>
            <a:rPr lang="zh-CN" altLang="en-US" sz="2000" b="1" dirty="0">
              <a:solidFill>
                <a:srgbClr val="C00000"/>
              </a:solidFill>
            </a:rPr>
            <a:t>场</a:t>
          </a:r>
          <a:endParaRPr lang="zh-CN" altLang="zh-CN" sz="2000" b="1" dirty="0">
            <a:solidFill>
              <a:srgbClr val="C00000"/>
            </a:solidFill>
          </a:endParaRPr>
        </a:p>
      </dgm:t>
    </dgm:pt>
    <dgm:pt modelId="{391C0742-5E06-4BAE-AC20-B9B549E2C579}" type="parTrans" cxnId="{759606DF-A8AF-48DD-97DE-F84763B0D704}">
      <dgm:prSet/>
      <dgm:spPr>
        <a:solidFill>
          <a:srgbClr val="00682F"/>
        </a:solidFill>
      </dgm:spPr>
      <dgm:t>
        <a:bodyPr/>
        <a:lstStyle/>
        <a:p>
          <a:endParaRPr lang="zh-CN" altLang="en-US">
            <a:solidFill>
              <a:srgbClr val="1C63AB"/>
            </a:solidFill>
          </a:endParaRPr>
        </a:p>
      </dgm:t>
    </dgm:pt>
    <dgm:pt modelId="{E38327E2-C9A8-489E-B2F9-D57FEF1C2F1C}" type="sibTrans" cxnId="{759606DF-A8AF-48DD-97DE-F84763B0D704}">
      <dgm:prSet/>
      <dgm:spPr/>
      <dgm:t>
        <a:bodyPr/>
        <a:lstStyle/>
        <a:p>
          <a:endParaRPr lang="zh-CN" altLang="en-US">
            <a:solidFill>
              <a:srgbClr val="1C63AB"/>
            </a:solidFill>
          </a:endParaRPr>
        </a:p>
      </dgm:t>
    </dgm:pt>
    <dgm:pt modelId="{5DA2DBF6-4B0D-415D-A828-B16BE48C0B6B}">
      <dgm:prSet phldrT="[文本]" custT="1">
        <dgm:style>
          <a:lnRef idx="2">
            <a:schemeClr val="accent4"/>
          </a:lnRef>
          <a:fillRef idx="1">
            <a:schemeClr val="lt1"/>
          </a:fillRef>
          <a:effectRef idx="0">
            <a:schemeClr val="accent4"/>
          </a:effectRef>
          <a:fontRef idx="minor">
            <a:schemeClr val="dk1"/>
          </a:fontRef>
        </dgm:style>
      </dgm:prSet>
      <dgm:spPr>
        <a:ln/>
      </dgm:spPr>
      <dgm:t>
        <a:bodyPr/>
        <a:lstStyle/>
        <a:p>
          <a:r>
            <a:rPr lang="zh-CN" altLang="en-US" sz="2000" b="1" dirty="0">
              <a:solidFill>
                <a:srgbClr val="1C63AB"/>
              </a:solidFill>
            </a:rPr>
            <a:t>中腰部达人混播</a:t>
          </a:r>
          <a:r>
            <a:rPr lang="en-US" altLang="zh-CN" sz="2000" b="1" dirty="0">
              <a:solidFill>
                <a:srgbClr val="C00000"/>
              </a:solidFill>
            </a:rPr>
            <a:t>12</a:t>
          </a:r>
          <a:r>
            <a:rPr lang="zh-CN" altLang="en-US" sz="2000" b="1" dirty="0">
              <a:solidFill>
                <a:srgbClr val="C00000"/>
              </a:solidFill>
            </a:rPr>
            <a:t>场</a:t>
          </a:r>
        </a:p>
      </dgm:t>
    </dgm:pt>
    <dgm:pt modelId="{3D9B6DA9-CD56-426F-A1F5-76FC9467F28C}" type="parTrans" cxnId="{B8F6DBE6-14D2-407C-ACA9-33FCBF6F126F}">
      <dgm:prSet/>
      <dgm:spPr/>
      <dgm:t>
        <a:bodyPr/>
        <a:lstStyle/>
        <a:p>
          <a:endParaRPr lang="zh-CN" altLang="en-US">
            <a:solidFill>
              <a:srgbClr val="1C63AB"/>
            </a:solidFill>
          </a:endParaRPr>
        </a:p>
      </dgm:t>
    </dgm:pt>
    <dgm:pt modelId="{A45FF9F3-121C-4DF3-8ADB-9B0FC8E7C7BF}" type="sibTrans" cxnId="{B8F6DBE6-14D2-407C-ACA9-33FCBF6F126F}">
      <dgm:prSet/>
      <dgm:spPr/>
      <dgm:t>
        <a:bodyPr/>
        <a:lstStyle/>
        <a:p>
          <a:endParaRPr lang="zh-CN" altLang="en-US">
            <a:solidFill>
              <a:srgbClr val="1C63AB"/>
            </a:solidFill>
          </a:endParaRPr>
        </a:p>
      </dgm:t>
    </dgm:pt>
    <dgm:pt modelId="{C669E55E-D810-40BC-8A7D-8EB26C26D0D2}" type="pres">
      <dgm:prSet presAssocID="{FA29903D-0E21-454D-BE13-7EA5191B5166}" presName="Name0" presStyleCnt="0">
        <dgm:presLayoutVars>
          <dgm:chPref val="1"/>
          <dgm:dir/>
          <dgm:animOne val="branch"/>
          <dgm:animLvl val="lvl"/>
          <dgm:resizeHandles val="exact"/>
        </dgm:presLayoutVars>
      </dgm:prSet>
      <dgm:spPr/>
      <dgm:t>
        <a:bodyPr/>
        <a:lstStyle/>
        <a:p>
          <a:endParaRPr lang="zh-CN" altLang="en-US"/>
        </a:p>
      </dgm:t>
    </dgm:pt>
    <dgm:pt modelId="{8A09F002-2CC3-4337-8965-5BF080E519F2}" type="pres">
      <dgm:prSet presAssocID="{559F9167-CDF1-4545-83BE-F02C43717B84}" presName="root1" presStyleCnt="0"/>
      <dgm:spPr/>
    </dgm:pt>
    <dgm:pt modelId="{D007C78D-26AD-4E6F-8F47-22D098587F66}" type="pres">
      <dgm:prSet presAssocID="{559F9167-CDF1-4545-83BE-F02C43717B84}" presName="LevelOneTextNode" presStyleLbl="node0" presStyleIdx="0" presStyleCnt="1" custScaleX="74178" custScaleY="44028">
        <dgm:presLayoutVars>
          <dgm:chPref val="3"/>
        </dgm:presLayoutVars>
      </dgm:prSet>
      <dgm:spPr/>
      <dgm:t>
        <a:bodyPr/>
        <a:lstStyle/>
        <a:p>
          <a:endParaRPr lang="zh-CN" altLang="en-US"/>
        </a:p>
      </dgm:t>
    </dgm:pt>
    <dgm:pt modelId="{17492470-C40B-4E96-9102-6AE4A27E9035}" type="pres">
      <dgm:prSet presAssocID="{559F9167-CDF1-4545-83BE-F02C43717B84}" presName="level2hierChild" presStyleCnt="0"/>
      <dgm:spPr/>
    </dgm:pt>
    <dgm:pt modelId="{55563F7D-C6FD-42BA-9F08-C557070B748A}" type="pres">
      <dgm:prSet presAssocID="{3A354444-217E-438F-9FFE-B9177DDB74D3}" presName="conn2-1" presStyleLbl="parChTrans1D2" presStyleIdx="0" presStyleCnt="3"/>
      <dgm:spPr/>
      <dgm:t>
        <a:bodyPr/>
        <a:lstStyle/>
        <a:p>
          <a:endParaRPr lang="zh-CN" altLang="en-US"/>
        </a:p>
      </dgm:t>
    </dgm:pt>
    <dgm:pt modelId="{D954A037-5BAD-4E84-9252-C4F7A1CF19A5}" type="pres">
      <dgm:prSet presAssocID="{3A354444-217E-438F-9FFE-B9177DDB74D3}" presName="connTx" presStyleLbl="parChTrans1D2" presStyleIdx="0" presStyleCnt="3"/>
      <dgm:spPr/>
      <dgm:t>
        <a:bodyPr/>
        <a:lstStyle/>
        <a:p>
          <a:endParaRPr lang="zh-CN" altLang="en-US"/>
        </a:p>
      </dgm:t>
    </dgm:pt>
    <dgm:pt modelId="{4ED95B45-6E07-4C06-8753-C922441ADB3C}" type="pres">
      <dgm:prSet presAssocID="{190C7F9F-0F73-4AF4-AC18-68323A7CB420}" presName="root2" presStyleCnt="0"/>
      <dgm:spPr/>
    </dgm:pt>
    <dgm:pt modelId="{A3E06219-0C4D-4608-B79F-93D8B8CC24B9}" type="pres">
      <dgm:prSet presAssocID="{190C7F9F-0F73-4AF4-AC18-68323A7CB420}" presName="LevelTwoTextNode" presStyleLbl="node2" presStyleIdx="0" presStyleCnt="3" custScaleY="69836">
        <dgm:presLayoutVars>
          <dgm:chPref val="3"/>
        </dgm:presLayoutVars>
      </dgm:prSet>
      <dgm:spPr/>
      <dgm:t>
        <a:bodyPr/>
        <a:lstStyle/>
        <a:p>
          <a:endParaRPr lang="zh-CN" altLang="en-US"/>
        </a:p>
      </dgm:t>
    </dgm:pt>
    <dgm:pt modelId="{65CEFCB9-D88E-46D0-82B2-055CC85774BC}" type="pres">
      <dgm:prSet presAssocID="{190C7F9F-0F73-4AF4-AC18-68323A7CB420}" presName="level3hierChild" presStyleCnt="0"/>
      <dgm:spPr/>
    </dgm:pt>
    <dgm:pt modelId="{34452EB8-F2D0-45D4-8147-EE3CEAD6CFED}" type="pres">
      <dgm:prSet presAssocID="{391C0742-5E06-4BAE-AC20-B9B549E2C579}" presName="conn2-1" presStyleLbl="parChTrans1D2" presStyleIdx="1" presStyleCnt="3"/>
      <dgm:spPr/>
      <dgm:t>
        <a:bodyPr/>
        <a:lstStyle/>
        <a:p>
          <a:endParaRPr lang="zh-CN" altLang="en-US"/>
        </a:p>
      </dgm:t>
    </dgm:pt>
    <dgm:pt modelId="{543BAA2C-BB29-4831-BDE2-0DD7B50247BA}" type="pres">
      <dgm:prSet presAssocID="{391C0742-5E06-4BAE-AC20-B9B549E2C579}" presName="connTx" presStyleLbl="parChTrans1D2" presStyleIdx="1" presStyleCnt="3"/>
      <dgm:spPr/>
      <dgm:t>
        <a:bodyPr/>
        <a:lstStyle/>
        <a:p>
          <a:endParaRPr lang="zh-CN" altLang="en-US"/>
        </a:p>
      </dgm:t>
    </dgm:pt>
    <dgm:pt modelId="{4735A13D-9BB5-4B97-ADE0-3E52804F3F62}" type="pres">
      <dgm:prSet presAssocID="{D2C07560-63A4-421D-972B-99AEC05408A3}" presName="root2" presStyleCnt="0"/>
      <dgm:spPr/>
    </dgm:pt>
    <dgm:pt modelId="{930A742F-3BDE-46A3-9578-7A55A50BE47B}" type="pres">
      <dgm:prSet presAssocID="{D2C07560-63A4-421D-972B-99AEC05408A3}" presName="LevelTwoTextNode" presStyleLbl="node2" presStyleIdx="1" presStyleCnt="3" custScaleY="69836">
        <dgm:presLayoutVars>
          <dgm:chPref val="3"/>
        </dgm:presLayoutVars>
      </dgm:prSet>
      <dgm:spPr/>
      <dgm:t>
        <a:bodyPr/>
        <a:lstStyle/>
        <a:p>
          <a:endParaRPr lang="zh-CN" altLang="en-US"/>
        </a:p>
      </dgm:t>
    </dgm:pt>
    <dgm:pt modelId="{22A17DD0-01BD-4302-BC9B-86EF48F7DB7C}" type="pres">
      <dgm:prSet presAssocID="{D2C07560-63A4-421D-972B-99AEC05408A3}" presName="level3hierChild" presStyleCnt="0"/>
      <dgm:spPr/>
    </dgm:pt>
    <dgm:pt modelId="{EAF1A619-466F-432A-8EF4-DA0DAAC0D072}" type="pres">
      <dgm:prSet presAssocID="{3D9B6DA9-CD56-426F-A1F5-76FC9467F28C}" presName="conn2-1" presStyleLbl="parChTrans1D2" presStyleIdx="2" presStyleCnt="3"/>
      <dgm:spPr/>
      <dgm:t>
        <a:bodyPr/>
        <a:lstStyle/>
        <a:p>
          <a:endParaRPr lang="zh-CN" altLang="en-US"/>
        </a:p>
      </dgm:t>
    </dgm:pt>
    <dgm:pt modelId="{E72D1C61-106C-46F1-A7CD-A746A416C700}" type="pres">
      <dgm:prSet presAssocID="{3D9B6DA9-CD56-426F-A1F5-76FC9467F28C}" presName="connTx" presStyleLbl="parChTrans1D2" presStyleIdx="2" presStyleCnt="3"/>
      <dgm:spPr/>
      <dgm:t>
        <a:bodyPr/>
        <a:lstStyle/>
        <a:p>
          <a:endParaRPr lang="zh-CN" altLang="en-US"/>
        </a:p>
      </dgm:t>
    </dgm:pt>
    <dgm:pt modelId="{308C92D9-9CAB-4F1D-BCD4-655D75ED62C6}" type="pres">
      <dgm:prSet presAssocID="{5DA2DBF6-4B0D-415D-A828-B16BE48C0B6B}" presName="root2" presStyleCnt="0"/>
      <dgm:spPr/>
    </dgm:pt>
    <dgm:pt modelId="{985B0D6B-A387-424B-A805-2B4EF307B3DA}" type="pres">
      <dgm:prSet presAssocID="{5DA2DBF6-4B0D-415D-A828-B16BE48C0B6B}" presName="LevelTwoTextNode" presStyleLbl="node2" presStyleIdx="2" presStyleCnt="3" custScaleY="69836">
        <dgm:presLayoutVars>
          <dgm:chPref val="3"/>
        </dgm:presLayoutVars>
      </dgm:prSet>
      <dgm:spPr/>
      <dgm:t>
        <a:bodyPr/>
        <a:lstStyle/>
        <a:p>
          <a:endParaRPr lang="zh-CN" altLang="en-US"/>
        </a:p>
      </dgm:t>
    </dgm:pt>
    <dgm:pt modelId="{F2DB889C-1649-4372-80F6-44528A10977F}" type="pres">
      <dgm:prSet presAssocID="{5DA2DBF6-4B0D-415D-A828-B16BE48C0B6B}" presName="level3hierChild" presStyleCnt="0"/>
      <dgm:spPr/>
    </dgm:pt>
  </dgm:ptLst>
  <dgm:cxnLst>
    <dgm:cxn modelId="{759606DF-A8AF-48DD-97DE-F84763B0D704}" srcId="{559F9167-CDF1-4545-83BE-F02C43717B84}" destId="{D2C07560-63A4-421D-972B-99AEC05408A3}" srcOrd="1" destOrd="0" parTransId="{391C0742-5E06-4BAE-AC20-B9B549E2C579}" sibTransId="{E38327E2-C9A8-489E-B2F9-D57FEF1C2F1C}"/>
    <dgm:cxn modelId="{BC281C1D-B0F6-4B1D-9163-BD6A6D0914F8}" type="presOf" srcId="{391C0742-5E06-4BAE-AC20-B9B549E2C579}" destId="{34452EB8-F2D0-45D4-8147-EE3CEAD6CFED}" srcOrd="0" destOrd="0" presId="urn:microsoft.com/office/officeart/2008/layout/HorizontalMultiLevelHierarchy"/>
    <dgm:cxn modelId="{4D860945-15DC-4C01-B5F7-9916565BCAF6}" type="presOf" srcId="{3A354444-217E-438F-9FFE-B9177DDB74D3}" destId="{D954A037-5BAD-4E84-9252-C4F7A1CF19A5}" srcOrd="1" destOrd="0" presId="urn:microsoft.com/office/officeart/2008/layout/HorizontalMultiLevelHierarchy"/>
    <dgm:cxn modelId="{98C83541-547D-4CF6-BB74-79D472F9EE3D}" type="presOf" srcId="{5DA2DBF6-4B0D-415D-A828-B16BE48C0B6B}" destId="{985B0D6B-A387-424B-A805-2B4EF307B3DA}" srcOrd="0" destOrd="0" presId="urn:microsoft.com/office/officeart/2008/layout/HorizontalMultiLevelHierarchy"/>
    <dgm:cxn modelId="{4B331316-CB15-4099-BDF3-A80E78615F34}" type="presOf" srcId="{FA29903D-0E21-454D-BE13-7EA5191B5166}" destId="{C669E55E-D810-40BC-8A7D-8EB26C26D0D2}" srcOrd="0" destOrd="0" presId="urn:microsoft.com/office/officeart/2008/layout/HorizontalMultiLevelHierarchy"/>
    <dgm:cxn modelId="{E7D796E9-12DD-47EF-8D3F-2CA35276BB8C}" type="presOf" srcId="{391C0742-5E06-4BAE-AC20-B9B549E2C579}" destId="{543BAA2C-BB29-4831-BDE2-0DD7B50247BA}" srcOrd="1" destOrd="0" presId="urn:microsoft.com/office/officeart/2008/layout/HorizontalMultiLevelHierarchy"/>
    <dgm:cxn modelId="{651C8A04-0584-452E-AFFE-547EEBBCB65C}" type="presOf" srcId="{3D9B6DA9-CD56-426F-A1F5-76FC9467F28C}" destId="{EAF1A619-466F-432A-8EF4-DA0DAAC0D072}" srcOrd="0" destOrd="0" presId="urn:microsoft.com/office/officeart/2008/layout/HorizontalMultiLevelHierarchy"/>
    <dgm:cxn modelId="{7CEA71B0-4343-43AE-BB42-71F229D6CEFD}" type="presOf" srcId="{190C7F9F-0F73-4AF4-AC18-68323A7CB420}" destId="{A3E06219-0C4D-4608-B79F-93D8B8CC24B9}" srcOrd="0" destOrd="0" presId="urn:microsoft.com/office/officeart/2008/layout/HorizontalMultiLevelHierarchy"/>
    <dgm:cxn modelId="{11124B6D-F854-44C9-B010-E5F9043A4202}" type="presOf" srcId="{559F9167-CDF1-4545-83BE-F02C43717B84}" destId="{D007C78D-26AD-4E6F-8F47-22D098587F66}" srcOrd="0" destOrd="0" presId="urn:microsoft.com/office/officeart/2008/layout/HorizontalMultiLevelHierarchy"/>
    <dgm:cxn modelId="{2324BB12-37E7-4C3D-8DB1-26713985E954}" type="presOf" srcId="{3A354444-217E-438F-9FFE-B9177DDB74D3}" destId="{55563F7D-C6FD-42BA-9F08-C557070B748A}" srcOrd="0" destOrd="0" presId="urn:microsoft.com/office/officeart/2008/layout/HorizontalMultiLevelHierarchy"/>
    <dgm:cxn modelId="{5D4A5F18-346B-4774-844B-A4A9E4730BCA}" type="presOf" srcId="{D2C07560-63A4-421D-972B-99AEC05408A3}" destId="{930A742F-3BDE-46A3-9578-7A55A50BE47B}" srcOrd="0" destOrd="0" presId="urn:microsoft.com/office/officeart/2008/layout/HorizontalMultiLevelHierarchy"/>
    <dgm:cxn modelId="{629E3E31-1184-4391-A973-6074E596D46D}" srcId="{FA29903D-0E21-454D-BE13-7EA5191B5166}" destId="{559F9167-CDF1-4545-83BE-F02C43717B84}" srcOrd="0" destOrd="0" parTransId="{8C52F32D-A8F7-4A97-BE0D-84C3B7A48005}" sibTransId="{FA8D9267-D74D-40B1-96A7-F8464FC7D667}"/>
    <dgm:cxn modelId="{E5F4CB05-BA1E-4C90-BB0F-425EBC104972}" srcId="{559F9167-CDF1-4545-83BE-F02C43717B84}" destId="{190C7F9F-0F73-4AF4-AC18-68323A7CB420}" srcOrd="0" destOrd="0" parTransId="{3A354444-217E-438F-9FFE-B9177DDB74D3}" sibTransId="{3759E32E-3069-4152-B8EF-6C5AAB375AF0}"/>
    <dgm:cxn modelId="{DA63063C-92A8-4F25-889F-45752B4E4F70}" type="presOf" srcId="{3D9B6DA9-CD56-426F-A1F5-76FC9467F28C}" destId="{E72D1C61-106C-46F1-A7CD-A746A416C700}" srcOrd="1" destOrd="0" presId="urn:microsoft.com/office/officeart/2008/layout/HorizontalMultiLevelHierarchy"/>
    <dgm:cxn modelId="{B8F6DBE6-14D2-407C-ACA9-33FCBF6F126F}" srcId="{559F9167-CDF1-4545-83BE-F02C43717B84}" destId="{5DA2DBF6-4B0D-415D-A828-B16BE48C0B6B}" srcOrd="2" destOrd="0" parTransId="{3D9B6DA9-CD56-426F-A1F5-76FC9467F28C}" sibTransId="{A45FF9F3-121C-4DF3-8ADB-9B0FC8E7C7BF}"/>
    <dgm:cxn modelId="{E8E10A7C-427B-4A32-AC9D-D2FB881D97F5}" type="presParOf" srcId="{C669E55E-D810-40BC-8A7D-8EB26C26D0D2}" destId="{8A09F002-2CC3-4337-8965-5BF080E519F2}" srcOrd="0" destOrd="0" presId="urn:microsoft.com/office/officeart/2008/layout/HorizontalMultiLevelHierarchy"/>
    <dgm:cxn modelId="{F927F25C-A35D-4BB2-992B-4E6B790B1B2D}" type="presParOf" srcId="{8A09F002-2CC3-4337-8965-5BF080E519F2}" destId="{D007C78D-26AD-4E6F-8F47-22D098587F66}" srcOrd="0" destOrd="0" presId="urn:microsoft.com/office/officeart/2008/layout/HorizontalMultiLevelHierarchy"/>
    <dgm:cxn modelId="{41C477E3-8BC1-44FC-9453-5F875CE13795}" type="presParOf" srcId="{8A09F002-2CC3-4337-8965-5BF080E519F2}" destId="{17492470-C40B-4E96-9102-6AE4A27E9035}" srcOrd="1" destOrd="0" presId="urn:microsoft.com/office/officeart/2008/layout/HorizontalMultiLevelHierarchy"/>
    <dgm:cxn modelId="{45275991-1415-4D04-9CD9-34F29BDFFEF7}" type="presParOf" srcId="{17492470-C40B-4E96-9102-6AE4A27E9035}" destId="{55563F7D-C6FD-42BA-9F08-C557070B748A}" srcOrd="0" destOrd="0" presId="urn:microsoft.com/office/officeart/2008/layout/HorizontalMultiLevelHierarchy"/>
    <dgm:cxn modelId="{3527ED9B-6456-4A92-8831-51659F31E10E}" type="presParOf" srcId="{55563F7D-C6FD-42BA-9F08-C557070B748A}" destId="{D954A037-5BAD-4E84-9252-C4F7A1CF19A5}" srcOrd="0" destOrd="0" presId="urn:microsoft.com/office/officeart/2008/layout/HorizontalMultiLevelHierarchy"/>
    <dgm:cxn modelId="{C93574C2-F07F-4350-98C2-AAAC4D7E7A50}" type="presParOf" srcId="{17492470-C40B-4E96-9102-6AE4A27E9035}" destId="{4ED95B45-6E07-4C06-8753-C922441ADB3C}" srcOrd="1" destOrd="0" presId="urn:microsoft.com/office/officeart/2008/layout/HorizontalMultiLevelHierarchy"/>
    <dgm:cxn modelId="{52C26B5A-9B9F-4CBC-84E5-0B639B09E2CC}" type="presParOf" srcId="{4ED95B45-6E07-4C06-8753-C922441ADB3C}" destId="{A3E06219-0C4D-4608-B79F-93D8B8CC24B9}" srcOrd="0" destOrd="0" presId="urn:microsoft.com/office/officeart/2008/layout/HorizontalMultiLevelHierarchy"/>
    <dgm:cxn modelId="{11C8CDED-9085-4C02-9062-1E956E2BA192}" type="presParOf" srcId="{4ED95B45-6E07-4C06-8753-C922441ADB3C}" destId="{65CEFCB9-D88E-46D0-82B2-055CC85774BC}" srcOrd="1" destOrd="0" presId="urn:microsoft.com/office/officeart/2008/layout/HorizontalMultiLevelHierarchy"/>
    <dgm:cxn modelId="{C6F2EBE7-E9AA-470D-BFC9-DC36166F12E2}" type="presParOf" srcId="{17492470-C40B-4E96-9102-6AE4A27E9035}" destId="{34452EB8-F2D0-45D4-8147-EE3CEAD6CFED}" srcOrd="2" destOrd="0" presId="urn:microsoft.com/office/officeart/2008/layout/HorizontalMultiLevelHierarchy"/>
    <dgm:cxn modelId="{CAA6DFE5-068A-458F-8825-6EB474DCAA15}" type="presParOf" srcId="{34452EB8-F2D0-45D4-8147-EE3CEAD6CFED}" destId="{543BAA2C-BB29-4831-BDE2-0DD7B50247BA}" srcOrd="0" destOrd="0" presId="urn:microsoft.com/office/officeart/2008/layout/HorizontalMultiLevelHierarchy"/>
    <dgm:cxn modelId="{FCACD90B-9CB3-4295-A79A-8FECA42E3C67}" type="presParOf" srcId="{17492470-C40B-4E96-9102-6AE4A27E9035}" destId="{4735A13D-9BB5-4B97-ADE0-3E52804F3F62}" srcOrd="3" destOrd="0" presId="urn:microsoft.com/office/officeart/2008/layout/HorizontalMultiLevelHierarchy"/>
    <dgm:cxn modelId="{1D48643B-2841-4F52-8901-5D4202DFA954}" type="presParOf" srcId="{4735A13D-9BB5-4B97-ADE0-3E52804F3F62}" destId="{930A742F-3BDE-46A3-9578-7A55A50BE47B}" srcOrd="0" destOrd="0" presId="urn:microsoft.com/office/officeart/2008/layout/HorizontalMultiLevelHierarchy"/>
    <dgm:cxn modelId="{E7E810BB-AF36-4B20-B145-A5E95FF4EBC7}" type="presParOf" srcId="{4735A13D-9BB5-4B97-ADE0-3E52804F3F62}" destId="{22A17DD0-01BD-4302-BC9B-86EF48F7DB7C}" srcOrd="1" destOrd="0" presId="urn:microsoft.com/office/officeart/2008/layout/HorizontalMultiLevelHierarchy"/>
    <dgm:cxn modelId="{103F308C-FA43-4310-A995-C04351E8CEAC}" type="presParOf" srcId="{17492470-C40B-4E96-9102-6AE4A27E9035}" destId="{EAF1A619-466F-432A-8EF4-DA0DAAC0D072}" srcOrd="4" destOrd="0" presId="urn:microsoft.com/office/officeart/2008/layout/HorizontalMultiLevelHierarchy"/>
    <dgm:cxn modelId="{1569A27E-5761-4AD9-8AD7-AFEC2A171AFA}" type="presParOf" srcId="{EAF1A619-466F-432A-8EF4-DA0DAAC0D072}" destId="{E72D1C61-106C-46F1-A7CD-A746A416C700}" srcOrd="0" destOrd="0" presId="urn:microsoft.com/office/officeart/2008/layout/HorizontalMultiLevelHierarchy"/>
    <dgm:cxn modelId="{D93F82F7-46D3-49CB-B1EA-EE5D63535423}" type="presParOf" srcId="{17492470-C40B-4E96-9102-6AE4A27E9035}" destId="{308C92D9-9CAB-4F1D-BCD4-655D75ED62C6}" srcOrd="5" destOrd="0" presId="urn:microsoft.com/office/officeart/2008/layout/HorizontalMultiLevelHierarchy"/>
    <dgm:cxn modelId="{DBE5D2ED-A6A6-4649-A208-BA523EE1576D}" type="presParOf" srcId="{308C92D9-9CAB-4F1D-BCD4-655D75ED62C6}" destId="{985B0D6B-A387-424B-A805-2B4EF307B3DA}" srcOrd="0" destOrd="0" presId="urn:microsoft.com/office/officeart/2008/layout/HorizontalMultiLevelHierarchy"/>
    <dgm:cxn modelId="{3318EC86-7DAA-4CBE-9A7E-BF3ECAB39737}" type="presParOf" srcId="{308C92D9-9CAB-4F1D-BCD4-655D75ED62C6}" destId="{F2DB889C-1649-4372-80F6-44528A10977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F1A619-466F-432A-8EF4-DA0DAAC0D072}">
      <dsp:nvSpPr>
        <dsp:cNvPr id="0" name=""/>
        <dsp:cNvSpPr/>
      </dsp:nvSpPr>
      <dsp:spPr>
        <a:xfrm>
          <a:off x="2419700" y="2709333"/>
          <a:ext cx="675382" cy="976380"/>
        </a:xfrm>
        <a:custGeom>
          <a:avLst/>
          <a:gdLst/>
          <a:ahLst/>
          <a:cxnLst/>
          <a:rect l="0" t="0" r="0" b="0"/>
          <a:pathLst>
            <a:path>
              <a:moveTo>
                <a:pt x="0" y="0"/>
              </a:moveTo>
              <a:lnTo>
                <a:pt x="337691" y="0"/>
              </a:lnTo>
              <a:lnTo>
                <a:pt x="337691" y="976380"/>
              </a:lnTo>
              <a:lnTo>
                <a:pt x="675382" y="9763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rgbClr val="1C63AB"/>
            </a:solidFill>
          </a:endParaRPr>
        </a:p>
      </dsp:txBody>
      <dsp:txXfrm>
        <a:off x="2727711" y="3167843"/>
        <a:ext cx="59360" cy="59360"/>
      </dsp:txXfrm>
    </dsp:sp>
    <dsp:sp modelId="{34452EB8-F2D0-45D4-8147-EE3CEAD6CFED}">
      <dsp:nvSpPr>
        <dsp:cNvPr id="0" name=""/>
        <dsp:cNvSpPr/>
      </dsp:nvSpPr>
      <dsp:spPr>
        <a:xfrm>
          <a:off x="2419700" y="2663613"/>
          <a:ext cx="675382" cy="91440"/>
        </a:xfrm>
        <a:custGeom>
          <a:avLst/>
          <a:gdLst/>
          <a:ahLst/>
          <a:cxnLst/>
          <a:rect l="0" t="0" r="0" b="0"/>
          <a:pathLst>
            <a:path>
              <a:moveTo>
                <a:pt x="0" y="45720"/>
              </a:moveTo>
              <a:lnTo>
                <a:pt x="675382"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rgbClr val="1C63AB"/>
            </a:solidFill>
          </a:endParaRPr>
        </a:p>
      </dsp:txBody>
      <dsp:txXfrm>
        <a:off x="2740507" y="2692448"/>
        <a:ext cx="33769" cy="33769"/>
      </dsp:txXfrm>
    </dsp:sp>
    <dsp:sp modelId="{55563F7D-C6FD-42BA-9F08-C557070B748A}">
      <dsp:nvSpPr>
        <dsp:cNvPr id="0" name=""/>
        <dsp:cNvSpPr/>
      </dsp:nvSpPr>
      <dsp:spPr>
        <a:xfrm>
          <a:off x="2419700" y="1732952"/>
          <a:ext cx="675382" cy="976380"/>
        </a:xfrm>
        <a:custGeom>
          <a:avLst/>
          <a:gdLst/>
          <a:ahLst/>
          <a:cxnLst/>
          <a:rect l="0" t="0" r="0" b="0"/>
          <a:pathLst>
            <a:path>
              <a:moveTo>
                <a:pt x="0" y="976380"/>
              </a:moveTo>
              <a:lnTo>
                <a:pt x="337691" y="976380"/>
              </a:lnTo>
              <a:lnTo>
                <a:pt x="337691" y="0"/>
              </a:lnTo>
              <a:lnTo>
                <a:pt x="675382" y="0"/>
              </a:lnTo>
            </a:path>
          </a:pathLst>
        </a:custGeom>
        <a:noFill/>
        <a:ln w="6350" cap="flat" cmpd="sng" algn="ctr">
          <a:solidFill>
            <a:schemeClr val="accent4"/>
          </a:solidFill>
          <a:prstDash val="solid"/>
          <a:miter lim="800000"/>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rgbClr val="1C63AB"/>
            </a:solidFill>
          </a:endParaRPr>
        </a:p>
      </dsp:txBody>
      <dsp:txXfrm>
        <a:off x="2727711" y="2191462"/>
        <a:ext cx="59360" cy="59360"/>
      </dsp:txXfrm>
    </dsp:sp>
    <dsp:sp modelId="{D007C78D-26AD-4E6F-8F47-22D098587F66}">
      <dsp:nvSpPr>
        <dsp:cNvPr id="0" name=""/>
        <dsp:cNvSpPr/>
      </dsp:nvSpPr>
      <dsp:spPr>
        <a:xfrm rot="16200000">
          <a:off x="844986" y="2327484"/>
          <a:ext cx="2385730" cy="763697"/>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vert" wrap="square" lIns="11430" tIns="11430" rIns="11430" bIns="11430" numCol="1" spcCol="1270" anchor="ctr" anchorCtr="0">
          <a:noAutofit/>
        </a:bodyPr>
        <a:lstStyle/>
        <a:p>
          <a:pPr lvl="0" algn="ctr" defTabSz="800100">
            <a:lnSpc>
              <a:spcPct val="90000"/>
            </a:lnSpc>
            <a:spcBef>
              <a:spcPct val="0"/>
            </a:spcBef>
            <a:spcAft>
              <a:spcPts val="0"/>
            </a:spcAft>
          </a:pPr>
          <a:r>
            <a:rPr lang="zh-CN" altLang="en-US" sz="1800" b="1" kern="1200" dirty="0">
              <a:solidFill>
                <a:srgbClr val="1C63AB"/>
              </a:solidFill>
              <a:latin typeface="微软雅黑" panose="020B0503020204020204" pitchFamily="34" charset="-122"/>
              <a:ea typeface="微软雅黑" panose="020B0503020204020204" pitchFamily="34" charset="-122"/>
            </a:rPr>
            <a:t>爱</a:t>
          </a:r>
          <a:endParaRPr lang="en-US" altLang="zh-CN" sz="1800" b="1" kern="1200" dirty="0">
            <a:solidFill>
              <a:srgbClr val="1C63AB"/>
            </a:solidFill>
            <a:latin typeface="微软雅黑" panose="020B0503020204020204" pitchFamily="34" charset="-122"/>
            <a:ea typeface="微软雅黑" panose="020B0503020204020204" pitchFamily="34" charset="-122"/>
          </a:endParaRPr>
        </a:p>
        <a:p>
          <a:pPr lvl="0" algn="ctr" defTabSz="800100">
            <a:lnSpc>
              <a:spcPct val="90000"/>
            </a:lnSpc>
            <a:spcBef>
              <a:spcPct val="0"/>
            </a:spcBef>
            <a:spcAft>
              <a:spcPts val="0"/>
            </a:spcAft>
          </a:pPr>
          <a:r>
            <a:rPr lang="zh-CN" altLang="en-US" sz="1800" b="1" kern="1200" dirty="0">
              <a:solidFill>
                <a:srgbClr val="1C63AB"/>
              </a:solidFill>
              <a:latin typeface="微软雅黑" panose="020B0503020204020204" pitchFamily="34" charset="-122"/>
              <a:ea typeface="微软雅黑" panose="020B0503020204020204" pitchFamily="34" charset="-122"/>
            </a:rPr>
            <a:t>尔</a:t>
          </a:r>
          <a:endParaRPr lang="en-US" altLang="zh-CN" sz="1800" b="1" kern="1200" dirty="0">
            <a:solidFill>
              <a:srgbClr val="1C63AB"/>
            </a:solidFill>
            <a:latin typeface="微软雅黑" panose="020B0503020204020204" pitchFamily="34" charset="-122"/>
            <a:ea typeface="微软雅黑" panose="020B0503020204020204" pitchFamily="34" charset="-122"/>
          </a:endParaRPr>
        </a:p>
        <a:p>
          <a:pPr lvl="0" algn="ctr" defTabSz="800100">
            <a:lnSpc>
              <a:spcPct val="90000"/>
            </a:lnSpc>
            <a:spcBef>
              <a:spcPct val="0"/>
            </a:spcBef>
            <a:spcAft>
              <a:spcPts val="0"/>
            </a:spcAft>
          </a:pPr>
          <a:r>
            <a:rPr lang="zh-CN" altLang="en-US" sz="1800" b="1" kern="1200" dirty="0">
              <a:solidFill>
                <a:srgbClr val="1C63AB"/>
              </a:solidFill>
              <a:latin typeface="微软雅黑" panose="020B0503020204020204" pitchFamily="34" charset="-122"/>
              <a:ea typeface="微软雅黑" panose="020B0503020204020204" pitchFamily="34" charset="-122"/>
            </a:rPr>
            <a:t>康</a:t>
          </a:r>
          <a:endParaRPr lang="en-US" altLang="zh-CN" sz="1800" b="1" kern="1200" dirty="0">
            <a:solidFill>
              <a:srgbClr val="1C63AB"/>
            </a:solidFill>
            <a:latin typeface="微软雅黑" panose="020B0503020204020204" pitchFamily="34" charset="-122"/>
            <a:ea typeface="微软雅黑" panose="020B0503020204020204" pitchFamily="34" charset="-122"/>
          </a:endParaRPr>
        </a:p>
        <a:p>
          <a:pPr lvl="0" algn="ctr" defTabSz="800100">
            <a:lnSpc>
              <a:spcPct val="90000"/>
            </a:lnSpc>
            <a:spcBef>
              <a:spcPct val="0"/>
            </a:spcBef>
            <a:spcAft>
              <a:spcPts val="0"/>
            </a:spcAft>
          </a:pPr>
          <a:r>
            <a:rPr lang="zh-CN" altLang="en-US" sz="1800" b="1" kern="1200" dirty="0">
              <a:solidFill>
                <a:srgbClr val="1C63AB"/>
              </a:solidFill>
              <a:latin typeface="微软雅黑" panose="020B0503020204020204" pitchFamily="34" charset="-122"/>
              <a:ea typeface="微软雅黑" panose="020B0503020204020204" pitchFamily="34" charset="-122"/>
            </a:rPr>
            <a:t>旗</a:t>
          </a:r>
          <a:endParaRPr lang="en-US" altLang="zh-CN" sz="1800" b="1" kern="1200" dirty="0">
            <a:solidFill>
              <a:srgbClr val="1C63AB"/>
            </a:solidFill>
            <a:latin typeface="微软雅黑" panose="020B0503020204020204" pitchFamily="34" charset="-122"/>
            <a:ea typeface="微软雅黑" panose="020B0503020204020204" pitchFamily="34" charset="-122"/>
          </a:endParaRPr>
        </a:p>
        <a:p>
          <a:pPr lvl="0" algn="ctr" defTabSz="800100">
            <a:lnSpc>
              <a:spcPct val="90000"/>
            </a:lnSpc>
            <a:spcBef>
              <a:spcPct val="0"/>
            </a:spcBef>
            <a:spcAft>
              <a:spcPts val="0"/>
            </a:spcAft>
          </a:pPr>
          <a:r>
            <a:rPr lang="zh-CN" altLang="en-US" sz="1800" b="1" kern="1200" dirty="0">
              <a:solidFill>
                <a:srgbClr val="1C63AB"/>
              </a:solidFill>
              <a:latin typeface="微软雅黑" panose="020B0503020204020204" pitchFamily="34" charset="-122"/>
              <a:ea typeface="微软雅黑" panose="020B0503020204020204" pitchFamily="34" charset="-122"/>
            </a:rPr>
            <a:t>舰</a:t>
          </a:r>
          <a:endParaRPr lang="en-US" altLang="zh-CN" sz="1800" b="1" kern="1200" dirty="0">
            <a:solidFill>
              <a:srgbClr val="1C63AB"/>
            </a:solidFill>
            <a:latin typeface="微软雅黑" panose="020B0503020204020204" pitchFamily="34" charset="-122"/>
            <a:ea typeface="微软雅黑" panose="020B0503020204020204" pitchFamily="34" charset="-122"/>
          </a:endParaRPr>
        </a:p>
        <a:p>
          <a:pPr lvl="0" algn="ctr" defTabSz="800100">
            <a:lnSpc>
              <a:spcPct val="90000"/>
            </a:lnSpc>
            <a:spcBef>
              <a:spcPct val="0"/>
            </a:spcBef>
            <a:spcAft>
              <a:spcPts val="0"/>
            </a:spcAft>
          </a:pPr>
          <a:r>
            <a:rPr lang="zh-CN" altLang="en-US" sz="1800" b="1" kern="1200" dirty="0">
              <a:solidFill>
                <a:srgbClr val="1C63AB"/>
              </a:solidFill>
              <a:latin typeface="微软雅黑" panose="020B0503020204020204" pitchFamily="34" charset="-122"/>
              <a:ea typeface="微软雅黑" panose="020B0503020204020204" pitchFamily="34" charset="-122"/>
            </a:rPr>
            <a:t>店</a:t>
          </a:r>
          <a:endParaRPr lang="zh-CN" altLang="en-US" sz="1800" kern="1200" dirty="0">
            <a:solidFill>
              <a:srgbClr val="1C63AB"/>
            </a:solidFill>
          </a:endParaRPr>
        </a:p>
      </dsp:txBody>
      <dsp:txXfrm>
        <a:off x="844986" y="2327484"/>
        <a:ext cx="2385730" cy="763697"/>
      </dsp:txXfrm>
    </dsp:sp>
    <dsp:sp modelId="{A3E06219-0C4D-4608-B79F-93D8B8CC24B9}">
      <dsp:nvSpPr>
        <dsp:cNvPr id="0" name=""/>
        <dsp:cNvSpPr/>
      </dsp:nvSpPr>
      <dsp:spPr>
        <a:xfrm>
          <a:off x="3095083" y="1373455"/>
          <a:ext cx="3376913" cy="718994"/>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altLang="zh-CN" sz="2400" b="1" kern="1200" dirty="0">
              <a:solidFill>
                <a:srgbClr val="C00000"/>
              </a:solidFill>
            </a:rPr>
            <a:t>68</a:t>
          </a:r>
          <a:r>
            <a:rPr lang="zh-CN" altLang="en-US" sz="2400" b="1" kern="1200" dirty="0">
              <a:solidFill>
                <a:srgbClr val="C00000"/>
              </a:solidFill>
            </a:rPr>
            <a:t>篇</a:t>
          </a:r>
          <a:r>
            <a:rPr lang="zh-CN" altLang="en-US" sz="2000" b="1" kern="1200" dirty="0">
              <a:solidFill>
                <a:srgbClr val="1C63AB"/>
              </a:solidFill>
            </a:rPr>
            <a:t>图文</a:t>
          </a:r>
        </a:p>
      </dsp:txBody>
      <dsp:txXfrm>
        <a:off x="3095083" y="1373455"/>
        <a:ext cx="3376913" cy="718994"/>
      </dsp:txXfrm>
    </dsp:sp>
    <dsp:sp modelId="{930A742F-3BDE-46A3-9578-7A55A50BE47B}">
      <dsp:nvSpPr>
        <dsp:cNvPr id="0" name=""/>
        <dsp:cNvSpPr/>
      </dsp:nvSpPr>
      <dsp:spPr>
        <a:xfrm>
          <a:off x="3095083" y="2349836"/>
          <a:ext cx="3376913" cy="718994"/>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altLang="zh-CN" sz="2000" b="1" kern="1200" dirty="0">
              <a:solidFill>
                <a:srgbClr val="1C63AB"/>
              </a:solidFill>
            </a:rPr>
            <a:t>TOP</a:t>
          </a:r>
          <a:r>
            <a:rPr lang="zh-CN" altLang="zh-CN" sz="2000" b="1" kern="1200" dirty="0">
              <a:solidFill>
                <a:srgbClr val="1C63AB"/>
              </a:solidFill>
            </a:rPr>
            <a:t>级达人混播</a:t>
          </a:r>
          <a:r>
            <a:rPr lang="en-US" altLang="zh-CN" sz="2000" b="1" kern="1200" dirty="0">
              <a:solidFill>
                <a:srgbClr val="C00000"/>
              </a:solidFill>
            </a:rPr>
            <a:t>2</a:t>
          </a:r>
          <a:r>
            <a:rPr lang="zh-CN" altLang="en-US" sz="2000" b="1" kern="1200" dirty="0">
              <a:solidFill>
                <a:srgbClr val="C00000"/>
              </a:solidFill>
            </a:rPr>
            <a:t>场</a:t>
          </a:r>
          <a:endParaRPr lang="zh-CN" altLang="zh-CN" sz="2000" b="1" kern="1200" dirty="0">
            <a:solidFill>
              <a:srgbClr val="C00000"/>
            </a:solidFill>
          </a:endParaRPr>
        </a:p>
      </dsp:txBody>
      <dsp:txXfrm>
        <a:off x="3095083" y="2349836"/>
        <a:ext cx="3376913" cy="718994"/>
      </dsp:txXfrm>
    </dsp:sp>
    <dsp:sp modelId="{985B0D6B-A387-424B-A805-2B4EF307B3DA}">
      <dsp:nvSpPr>
        <dsp:cNvPr id="0" name=""/>
        <dsp:cNvSpPr/>
      </dsp:nvSpPr>
      <dsp:spPr>
        <a:xfrm>
          <a:off x="3095083" y="3326217"/>
          <a:ext cx="3376913" cy="718994"/>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CN" altLang="en-US" sz="2000" b="1" kern="1200" dirty="0">
              <a:solidFill>
                <a:srgbClr val="1C63AB"/>
              </a:solidFill>
            </a:rPr>
            <a:t>中腰部达人混播</a:t>
          </a:r>
          <a:r>
            <a:rPr lang="en-US" altLang="zh-CN" sz="2000" b="1" kern="1200" dirty="0">
              <a:solidFill>
                <a:srgbClr val="C00000"/>
              </a:solidFill>
            </a:rPr>
            <a:t>12</a:t>
          </a:r>
          <a:r>
            <a:rPr lang="zh-CN" altLang="en-US" sz="2000" b="1" kern="1200" dirty="0">
              <a:solidFill>
                <a:srgbClr val="C00000"/>
              </a:solidFill>
            </a:rPr>
            <a:t>场</a:t>
          </a:r>
        </a:p>
      </dsp:txBody>
      <dsp:txXfrm>
        <a:off x="3095083" y="3326217"/>
        <a:ext cx="3376913" cy="71899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2F12B-AC61-4549-9E0C-A11542951C98}" type="datetimeFigureOut">
              <a:rPr kumimoji="1" lang="zh-CN" altLang="en-US" smtClean="0"/>
              <a:t>2023/10/3 Tuesday</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zh-CN" altLang="en-US"/>
              <a:t>单击此处编辑母版文本样式
二级
三级
四级
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8CEA65-E02A-1F48-9E5B-F811ED64A420}" type="slidenum">
              <a:rPr kumimoji="1" lang="zh-CN" altLang="en-US" smtClean="0"/>
              <a:t>‹#›</a:t>
            </a:fld>
            <a:endParaRPr kumimoji="1" lang="zh-CN" altLang="en-US"/>
          </a:p>
        </p:txBody>
      </p:sp>
    </p:spTree>
    <p:extLst>
      <p:ext uri="{BB962C8B-B14F-4D97-AF65-F5344CB8AC3E}">
        <p14:creationId xmlns:p14="http://schemas.microsoft.com/office/powerpoint/2010/main" val="1003367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8CEA65-E02A-1F48-9E5B-F811ED64A420}" type="slidenum">
              <a:rPr kumimoji="1" lang="zh-CN" altLang="en-US" smtClean="0"/>
              <a:t>8</a:t>
            </a:fld>
            <a:endParaRPr kumimoji="1" lang="zh-CN" altLang="en-US"/>
          </a:p>
        </p:txBody>
      </p:sp>
    </p:spTree>
    <p:extLst>
      <p:ext uri="{BB962C8B-B14F-4D97-AF65-F5344CB8AC3E}">
        <p14:creationId xmlns:p14="http://schemas.microsoft.com/office/powerpoint/2010/main" val="372851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84DDA0-A374-45ED-9239-2E9442DC5D64}" type="slidenum">
              <a:rPr lang="zh-CN" altLang="en-US" smtClean="0"/>
              <a:t>10</a:t>
            </a:fld>
            <a:endParaRPr lang="zh-CN" altLang="en-US"/>
          </a:p>
        </p:txBody>
      </p:sp>
    </p:spTree>
    <p:extLst>
      <p:ext uri="{BB962C8B-B14F-4D97-AF65-F5344CB8AC3E}">
        <p14:creationId xmlns:p14="http://schemas.microsoft.com/office/powerpoint/2010/main" val="93650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84DDA0-A374-45ED-9239-2E9442DC5D64}" type="slidenum">
              <a:rPr lang="zh-CN" altLang="en-US" smtClean="0"/>
              <a:t>11</a:t>
            </a:fld>
            <a:endParaRPr lang="zh-CN" altLang="en-US"/>
          </a:p>
        </p:txBody>
      </p:sp>
    </p:spTree>
    <p:extLst>
      <p:ext uri="{BB962C8B-B14F-4D97-AF65-F5344CB8AC3E}">
        <p14:creationId xmlns:p14="http://schemas.microsoft.com/office/powerpoint/2010/main" val="93650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84DDA0-A374-45ED-9239-2E9442DC5D64}" type="slidenum">
              <a:rPr lang="zh-CN" altLang="en-US" smtClean="0"/>
              <a:t>12</a:t>
            </a:fld>
            <a:endParaRPr lang="zh-CN" altLang="en-US"/>
          </a:p>
        </p:txBody>
      </p:sp>
    </p:spTree>
    <p:extLst>
      <p:ext uri="{BB962C8B-B14F-4D97-AF65-F5344CB8AC3E}">
        <p14:creationId xmlns:p14="http://schemas.microsoft.com/office/powerpoint/2010/main" val="93650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15</a:t>
            </a:fld>
            <a:endParaRPr lang="zh-CN" altLang="en-US"/>
          </a:p>
        </p:txBody>
      </p:sp>
    </p:spTree>
    <p:extLst>
      <p:ext uri="{BB962C8B-B14F-4D97-AF65-F5344CB8AC3E}">
        <p14:creationId xmlns:p14="http://schemas.microsoft.com/office/powerpoint/2010/main" val="1415857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66805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025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91201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6809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defRPr sz="60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Tree>
    <p:extLst>
      <p:ext uri="{BB962C8B-B14F-4D97-AF65-F5344CB8AC3E}">
        <p14:creationId xmlns:p14="http://schemas.microsoft.com/office/powerpoint/2010/main" val="1299165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132772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Tree>
    <p:extLst>
      <p:ext uri="{BB962C8B-B14F-4D97-AF65-F5344CB8AC3E}">
        <p14:creationId xmlns:p14="http://schemas.microsoft.com/office/powerpoint/2010/main" val="29431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2659394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227863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p>
        </p:txBody>
      </p:sp>
    </p:spTree>
    <p:extLst>
      <p:ext uri="{BB962C8B-B14F-4D97-AF65-F5344CB8AC3E}">
        <p14:creationId xmlns:p14="http://schemas.microsoft.com/office/powerpoint/2010/main" val="3368847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3133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7" name="灯片编号占位符 6"/>
          <p:cNvSpPr>
            <a:spLocks noGrp="1"/>
          </p:cNvSpPr>
          <p:nvPr>
            <p:ph type="sldNum" sz="quarter" idx="12"/>
          </p:nvPr>
        </p:nvSpPr>
        <p:spPr>
          <a:xfrm>
            <a:off x="8610600" y="6356350"/>
            <a:ext cx="2743200" cy="365125"/>
          </a:xfrm>
        </p:spPr>
        <p:txBody>
          <a:bodyPr/>
          <a:lstStyle/>
          <a:p>
            <a:fld id="{FABC47A4-756D-490B-A52F-7D9E2C9FC05F}" type="slidenum">
              <a:rPr lang="zh-CN" altLang="en-US" smtClean="0"/>
              <a:t>‹#›</a:t>
            </a:fld>
            <a:endParaRPr lang="zh-CN" altLang="en-US"/>
          </a:p>
        </p:txBody>
      </p:sp>
      <p:cxnSp>
        <p:nvCxnSpPr>
          <p:cNvPr id="8" name="直接连接符 7" hidden="1"/>
          <p:cNvCxnSpPr/>
          <p:nvPr userDrawn="1"/>
        </p:nvCxnSpPr>
        <p:spPr>
          <a:xfrm>
            <a:off x="742950" y="434340"/>
            <a:ext cx="0" cy="139128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7384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2023/10/3 Tuesday</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532522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2023/10/3 Tuesday</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24787295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1.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ags" Target="../tags/tag1.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heme" Target="../theme/theme2.xml"/><Relationship Id="rId5" Type="http://schemas.openxmlformats.org/officeDocument/2006/relationships/slideLayout" Target="../slideLayouts/slideLayout8.xml"/><Relationship Id="rId15" Type="http://schemas.openxmlformats.org/officeDocument/2006/relationships/image" Target="../media/image3.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D55AF2C-F139-8247-8731-5CF4A4B722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17123980-6AB8-1E44-83EF-C1C50C5B14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kumimoji="1" lang="zh-CN" altLang="en-US"/>
              <a:t>单击此处编辑母版文本样式
二级
三级
四级
五级</a:t>
            </a:r>
          </a:p>
        </p:txBody>
      </p:sp>
      <p:sp>
        <p:nvSpPr>
          <p:cNvPr id="4" name="日期占位符 3">
            <a:extLst>
              <a:ext uri="{FF2B5EF4-FFF2-40B4-BE49-F238E27FC236}">
                <a16:creationId xmlns:a16="http://schemas.microsoft.com/office/drawing/2014/main" id="{EC74F5D5-B229-CB43-9CAC-F59826F853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81B83-93E0-A54F-A9F2-A1BDB98E29F8}" type="datetimeFigureOut">
              <a:rPr kumimoji="1" lang="zh-CN" altLang="en-US" smtClean="0"/>
              <a:t>2023/10/3 Tuesday</a:t>
            </a:fld>
            <a:endParaRPr kumimoji="1" lang="zh-CN" altLang="en-US"/>
          </a:p>
        </p:txBody>
      </p:sp>
      <p:sp>
        <p:nvSpPr>
          <p:cNvPr id="5" name="页脚占位符 4">
            <a:extLst>
              <a:ext uri="{FF2B5EF4-FFF2-40B4-BE49-F238E27FC236}">
                <a16:creationId xmlns:a16="http://schemas.microsoft.com/office/drawing/2014/main" id="{790991FE-CE0B-124C-813E-8F4A0CC6BA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A49A81A1-EB3C-164A-A4B0-40DB7D43E6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C7AD5-7AF7-8745-9181-ED83209623C8}" type="slidenum">
              <a:rPr kumimoji="1" lang="zh-CN" altLang="en-US" smtClean="0"/>
              <a:t>‹#›</a:t>
            </a:fld>
            <a:endParaRPr kumimoji="1" lang="zh-CN" altLang="en-US"/>
          </a:p>
        </p:txBody>
      </p:sp>
    </p:spTree>
    <p:extLst>
      <p:ext uri="{BB962C8B-B14F-4D97-AF65-F5344CB8AC3E}">
        <p14:creationId xmlns:p14="http://schemas.microsoft.com/office/powerpoint/2010/main" val="236412374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KSO_TEMPLATE" hidden="1"/>
          <p:cNvSpPr/>
          <p:nvPr userDrawn="1">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a:blip r:embed="rId13"/>
          <a:stretch>
            <a:fillRect/>
          </a:stretch>
        </p:blipFill>
        <p:spPr>
          <a:xfrm rot="10800000">
            <a:off x="0" y="6515736"/>
            <a:ext cx="12192000" cy="342264"/>
          </a:xfrm>
          <a:prstGeom prst="rect">
            <a:avLst/>
          </a:prstGeom>
        </p:spPr>
      </p:pic>
      <p:grpSp>
        <p:nvGrpSpPr>
          <p:cNvPr id="28" name="组合 27">
            <a:extLst>
              <a:ext uri="{FF2B5EF4-FFF2-40B4-BE49-F238E27FC236}">
                <a16:creationId xmlns:a16="http://schemas.microsoft.com/office/drawing/2014/main" id="{CD8C1E39-D4AC-1D48-9730-BB7E87B8999D}"/>
              </a:ext>
            </a:extLst>
          </p:cNvPr>
          <p:cNvGrpSpPr/>
          <p:nvPr userDrawn="1"/>
        </p:nvGrpSpPr>
        <p:grpSpPr>
          <a:xfrm>
            <a:off x="8951727" y="120867"/>
            <a:ext cx="3075679" cy="615734"/>
            <a:chOff x="8796767" y="0"/>
            <a:chExt cx="3078647" cy="616328"/>
          </a:xfrm>
        </p:grpSpPr>
        <p:grpSp>
          <p:nvGrpSpPr>
            <p:cNvPr id="29" name="组合 28">
              <a:extLst>
                <a:ext uri="{FF2B5EF4-FFF2-40B4-BE49-F238E27FC236}">
                  <a16:creationId xmlns:a16="http://schemas.microsoft.com/office/drawing/2014/main" id="{A12D9E33-CAC2-6041-9113-B7CF52EB5975}"/>
                </a:ext>
              </a:extLst>
            </p:cNvPr>
            <p:cNvGrpSpPr/>
            <p:nvPr/>
          </p:nvGrpSpPr>
          <p:grpSpPr>
            <a:xfrm>
              <a:off x="8796767" y="0"/>
              <a:ext cx="1484246" cy="614946"/>
              <a:chOff x="10338885" y="6129977"/>
              <a:chExt cx="1484246" cy="614946"/>
            </a:xfrm>
          </p:grpSpPr>
          <p:sp>
            <p:nvSpPr>
              <p:cNvPr id="34" name="燕尾形 33">
                <a:extLst>
                  <a:ext uri="{FF2B5EF4-FFF2-40B4-BE49-F238E27FC236}">
                    <a16:creationId xmlns:a16="http://schemas.microsoft.com/office/drawing/2014/main" id="{3940F6FE-3E69-2944-BEF2-E5E3D7DEFB2A}"/>
                  </a:ext>
                </a:extLst>
              </p:cNvPr>
              <p:cNvSpPr/>
              <p:nvPr/>
            </p:nvSpPr>
            <p:spPr>
              <a:xfrm rot="16200000">
                <a:off x="10890129" y="5811923"/>
                <a:ext cx="381756" cy="1484244"/>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35" name="图片 34">
                <a:extLst>
                  <a:ext uri="{FF2B5EF4-FFF2-40B4-BE49-F238E27FC236}">
                    <a16:creationId xmlns:a16="http://schemas.microsoft.com/office/drawing/2014/main" id="{B5D2C456-EAE5-DB45-84CD-2F36F8B329BB}"/>
                  </a:ext>
                </a:extLst>
              </p:cNvPr>
              <p:cNvPicPr>
                <a:picLocks noChangeAspect="1"/>
              </p:cNvPicPr>
              <p:nvPr/>
            </p:nvPicPr>
            <p:blipFill>
              <a:blip r:embed="rId14"/>
              <a:stretch>
                <a:fillRect/>
              </a:stretch>
            </p:blipFill>
            <p:spPr>
              <a:xfrm>
                <a:off x="10338887" y="6129977"/>
                <a:ext cx="1484244" cy="424069"/>
              </a:xfrm>
              <a:prstGeom prst="rect">
                <a:avLst/>
              </a:prstGeom>
            </p:spPr>
          </p:pic>
        </p:grpSp>
        <p:grpSp>
          <p:nvGrpSpPr>
            <p:cNvPr id="30" name="组合 29">
              <a:extLst>
                <a:ext uri="{FF2B5EF4-FFF2-40B4-BE49-F238E27FC236}">
                  <a16:creationId xmlns:a16="http://schemas.microsoft.com/office/drawing/2014/main" id="{393C57F0-FEAA-6A4A-AB39-E03E656DB313}"/>
                </a:ext>
              </a:extLst>
            </p:cNvPr>
            <p:cNvGrpSpPr/>
            <p:nvPr/>
          </p:nvGrpSpPr>
          <p:grpSpPr>
            <a:xfrm>
              <a:off x="10391169" y="4343"/>
              <a:ext cx="1484245" cy="611985"/>
              <a:chOff x="5940184" y="4866557"/>
              <a:chExt cx="1484245" cy="611985"/>
            </a:xfrm>
          </p:grpSpPr>
          <p:sp>
            <p:nvSpPr>
              <p:cNvPr id="32" name="矩形 31">
                <a:extLst>
                  <a:ext uri="{FF2B5EF4-FFF2-40B4-BE49-F238E27FC236}">
                    <a16:creationId xmlns:a16="http://schemas.microsoft.com/office/drawing/2014/main" id="{7DC63F55-C73C-994E-8017-67FABF8EE6B3}"/>
                  </a:ext>
                </a:extLst>
              </p:cNvPr>
              <p:cNvSpPr/>
              <p:nvPr/>
            </p:nvSpPr>
            <p:spPr>
              <a:xfrm>
                <a:off x="5940184" y="4866557"/>
                <a:ext cx="1484245" cy="447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燕尾形 32">
                <a:extLst>
                  <a:ext uri="{FF2B5EF4-FFF2-40B4-BE49-F238E27FC236}">
                    <a16:creationId xmlns:a16="http://schemas.microsoft.com/office/drawing/2014/main" id="{A82A4627-7F35-E944-B0A8-1668F0355265}"/>
                  </a:ext>
                </a:extLst>
              </p:cNvPr>
              <p:cNvSpPr/>
              <p:nvPr/>
            </p:nvSpPr>
            <p:spPr>
              <a:xfrm rot="16200000">
                <a:off x="6491429" y="4545541"/>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grpSp>
        <p:pic>
          <p:nvPicPr>
            <p:cNvPr id="31" name="图片 30">
              <a:extLst>
                <a:ext uri="{FF2B5EF4-FFF2-40B4-BE49-F238E27FC236}">
                  <a16:creationId xmlns:a16="http://schemas.microsoft.com/office/drawing/2014/main" id="{CA94E708-0253-E54E-9D98-A38C4E96B70C}"/>
                </a:ext>
              </a:extLst>
            </p:cNvPr>
            <p:cNvPicPr>
              <a:picLocks noChangeAspect="1"/>
            </p:cNvPicPr>
            <p:nvPr/>
          </p:nvPicPr>
          <p:blipFill>
            <a:blip r:embed="rId15"/>
            <a:stretch>
              <a:fillRect/>
            </a:stretch>
          </p:blipFill>
          <p:spPr>
            <a:xfrm>
              <a:off x="10446956" y="116875"/>
              <a:ext cx="1372661" cy="261460"/>
            </a:xfrm>
            <a:prstGeom prst="rect">
              <a:avLst/>
            </a:prstGeom>
          </p:spPr>
        </p:pic>
      </p:grpSp>
    </p:spTree>
    <p:extLst>
      <p:ext uri="{BB962C8B-B14F-4D97-AF65-F5344CB8AC3E}">
        <p14:creationId xmlns:p14="http://schemas.microsoft.com/office/powerpoint/2010/main" val="3750695269"/>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g"/><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6.jpe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g"/><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jpeg"/><Relationship Id="rId7"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Layout" Target="../slideLayouts/slideLayout9.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9.jpeg"/><Relationship Id="rId10" Type="http://schemas.openxmlformats.org/officeDocument/2006/relationships/image" Target="../media/image2.png"/><Relationship Id="rId4" Type="http://schemas.openxmlformats.org/officeDocument/2006/relationships/image" Target="../media/image18.jpeg"/><Relationship Id="rId9"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jpeg"/><Relationship Id="rId7"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jpeg"/><Relationship Id="rId7"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Layout" Target="../slideLayouts/slideLayout9.xml"/><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19.jpeg"/><Relationship Id="rId10" Type="http://schemas.openxmlformats.org/officeDocument/2006/relationships/image" Target="../media/image2.png"/><Relationship Id="rId4" Type="http://schemas.openxmlformats.org/officeDocument/2006/relationships/image" Target="../media/image18.jpeg"/><Relationship Id="rId9"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9.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26AC254-EFF8-01CD-7424-DD258D71FC55}"/>
              </a:ext>
            </a:extLst>
          </p:cNvPr>
          <p:cNvSpPr>
            <a:spLocks noChangeAspect="1"/>
          </p:cNvSpPr>
          <p:nvPr/>
        </p:nvSpPr>
        <p:spPr>
          <a:xfrm>
            <a:off x="-16595" y="-1145787"/>
            <a:ext cx="12192000" cy="8124826"/>
          </a:xfrm>
          <a:prstGeom prst="rect">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D5889D03-F0F7-5FF9-C706-3E272316C37F}"/>
              </a:ext>
            </a:extLst>
          </p:cNvPr>
          <p:cNvSpPr/>
          <p:nvPr/>
        </p:nvSpPr>
        <p:spPr>
          <a:xfrm>
            <a:off x="0" y="-1145787"/>
            <a:ext cx="12192000" cy="8948667"/>
          </a:xfrm>
          <a:prstGeom prst="rect">
            <a:avLst/>
          </a:prstGeom>
          <a:solidFill>
            <a:schemeClr val="bg1">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Rectangle 7">
            <a:extLst>
              <a:ext uri="{FF2B5EF4-FFF2-40B4-BE49-F238E27FC236}">
                <a16:creationId xmlns:a16="http://schemas.microsoft.com/office/drawing/2014/main" id="{60DAAFE7-39BA-F642-B854-57C0E900D453}"/>
              </a:ext>
            </a:extLst>
          </p:cNvPr>
          <p:cNvSpPr/>
          <p:nvPr/>
        </p:nvSpPr>
        <p:spPr>
          <a:xfrm>
            <a:off x="3175" y="4511040"/>
            <a:ext cx="12204090" cy="3554731"/>
          </a:xfrm>
          <a:prstGeom prst="wave">
            <a:avLst/>
          </a:prstGeom>
          <a:solidFill>
            <a:srgbClr val="055C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55CB1"/>
              </a:solidFill>
            </a:endParaRPr>
          </a:p>
        </p:txBody>
      </p:sp>
      <p:sp>
        <p:nvSpPr>
          <p:cNvPr id="9" name="矩形 8">
            <a:extLst>
              <a:ext uri="{FF2B5EF4-FFF2-40B4-BE49-F238E27FC236}">
                <a16:creationId xmlns:a16="http://schemas.microsoft.com/office/drawing/2014/main" id="{345E6B09-B24C-E942-AFD9-54DF6C04B9F1}"/>
              </a:ext>
            </a:extLst>
          </p:cNvPr>
          <p:cNvSpPr/>
          <p:nvPr/>
        </p:nvSpPr>
        <p:spPr>
          <a:xfrm>
            <a:off x="1600284" y="5221075"/>
            <a:ext cx="8981946" cy="1314206"/>
          </a:xfrm>
          <a:prstGeom prst="rect">
            <a:avLst/>
          </a:prstGeom>
        </p:spPr>
        <p:txBody>
          <a:bodyPr wrap="none">
            <a:spAutoFit/>
          </a:bodyPr>
          <a:lstStyle/>
          <a:p>
            <a:pPr algn="ctr">
              <a:lnSpc>
                <a:spcPct val="150000"/>
              </a:lnSpc>
            </a:pPr>
            <a:r>
              <a:rPr lang="zh-CN" altLang="en-US" sz="6000" b="1" spc="600" dirty="0">
                <a:solidFill>
                  <a:schemeClr val="bg1"/>
                </a:solidFill>
                <a:latin typeface="Microsoft YaHei" panose="020B0503020204020204" pitchFamily="34" charset="-122"/>
                <a:ea typeface="Microsoft YaHei" panose="020B0503020204020204" pitchFamily="34" charset="-122"/>
              </a:rPr>
              <a:t>爱尔康</a:t>
            </a:r>
            <a:r>
              <a:rPr lang="zh-CN" altLang="en-US" sz="4400" spc="600" dirty="0">
                <a:solidFill>
                  <a:schemeClr val="bg1"/>
                </a:solidFill>
                <a:latin typeface="Microsoft YaHei" panose="020B0503020204020204" pitchFamily="34" charset="-122"/>
                <a:ea typeface="Microsoft YaHei" panose="020B0503020204020204" pitchFamily="34" charset="-122"/>
              </a:rPr>
              <a:t>  天猫旗舰店开业方案</a:t>
            </a:r>
          </a:p>
        </p:txBody>
      </p:sp>
      <p:grpSp>
        <p:nvGrpSpPr>
          <p:cNvPr id="14" name="组合 13">
            <a:extLst>
              <a:ext uri="{FF2B5EF4-FFF2-40B4-BE49-F238E27FC236}">
                <a16:creationId xmlns:a16="http://schemas.microsoft.com/office/drawing/2014/main" id="{FB6BEC41-843D-AF43-94D5-982B8225D4A5}"/>
              </a:ext>
            </a:extLst>
          </p:cNvPr>
          <p:cNvGrpSpPr/>
          <p:nvPr/>
        </p:nvGrpSpPr>
        <p:grpSpPr>
          <a:xfrm>
            <a:off x="-5974" y="-15173"/>
            <a:ext cx="1484246" cy="614948"/>
            <a:chOff x="10198836" y="6129977"/>
            <a:chExt cx="1484246" cy="614948"/>
          </a:xfrm>
        </p:grpSpPr>
        <p:sp>
          <p:nvSpPr>
            <p:cNvPr id="12" name="燕尾形 11">
              <a:extLst>
                <a:ext uri="{FF2B5EF4-FFF2-40B4-BE49-F238E27FC236}">
                  <a16:creationId xmlns:a16="http://schemas.microsoft.com/office/drawing/2014/main" id="{5ABA363B-017B-9943-AF3E-C89BA971C373}"/>
                </a:ext>
              </a:extLst>
            </p:cNvPr>
            <p:cNvSpPr/>
            <p:nvPr/>
          </p:nvSpPr>
          <p:spPr>
            <a:xfrm rot="16200000">
              <a:off x="10750081" y="5811924"/>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13" name="图片 12">
              <a:extLst>
                <a:ext uri="{FF2B5EF4-FFF2-40B4-BE49-F238E27FC236}">
                  <a16:creationId xmlns:a16="http://schemas.microsoft.com/office/drawing/2014/main" id="{0F9C7CA9-7550-1646-99DF-E1591C83DF02}"/>
                </a:ext>
              </a:extLst>
            </p:cNvPr>
            <p:cNvPicPr>
              <a:picLocks noChangeAspect="1"/>
            </p:cNvPicPr>
            <p:nvPr/>
          </p:nvPicPr>
          <p:blipFill>
            <a:blip r:embed="rId4"/>
            <a:stretch>
              <a:fillRect/>
            </a:stretch>
          </p:blipFill>
          <p:spPr>
            <a:xfrm>
              <a:off x="10198837" y="6129977"/>
              <a:ext cx="1484245" cy="424070"/>
            </a:xfrm>
            <a:prstGeom prst="rect">
              <a:avLst/>
            </a:prstGeom>
          </p:spPr>
        </p:pic>
      </p:grpSp>
      <p:grpSp>
        <p:nvGrpSpPr>
          <p:cNvPr id="21" name="组合 20">
            <a:extLst>
              <a:ext uri="{FF2B5EF4-FFF2-40B4-BE49-F238E27FC236}">
                <a16:creationId xmlns:a16="http://schemas.microsoft.com/office/drawing/2014/main" id="{8795AA20-6913-6C4B-A672-112E5AFCBAF8}"/>
              </a:ext>
            </a:extLst>
          </p:cNvPr>
          <p:cNvGrpSpPr/>
          <p:nvPr/>
        </p:nvGrpSpPr>
        <p:grpSpPr>
          <a:xfrm>
            <a:off x="1728477" y="-22705"/>
            <a:ext cx="1487416" cy="611985"/>
            <a:chOff x="5940184" y="4866557"/>
            <a:chExt cx="1487416" cy="611985"/>
          </a:xfrm>
        </p:grpSpPr>
        <p:sp>
          <p:nvSpPr>
            <p:cNvPr id="19" name="矩形 18">
              <a:extLst>
                <a:ext uri="{FF2B5EF4-FFF2-40B4-BE49-F238E27FC236}">
                  <a16:creationId xmlns:a16="http://schemas.microsoft.com/office/drawing/2014/main" id="{C6C48734-C3B3-774A-A042-4D9E6097B6EE}"/>
                </a:ext>
              </a:extLst>
            </p:cNvPr>
            <p:cNvSpPr/>
            <p:nvPr/>
          </p:nvSpPr>
          <p:spPr>
            <a:xfrm>
              <a:off x="5940184" y="4866557"/>
              <a:ext cx="1487416" cy="447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燕尾形 19">
              <a:extLst>
                <a:ext uri="{FF2B5EF4-FFF2-40B4-BE49-F238E27FC236}">
                  <a16:creationId xmlns:a16="http://schemas.microsoft.com/office/drawing/2014/main" id="{79D7B77B-BA2B-CD4C-BCA1-95C5DB2EA1E7}"/>
                </a:ext>
              </a:extLst>
            </p:cNvPr>
            <p:cNvSpPr/>
            <p:nvPr/>
          </p:nvSpPr>
          <p:spPr>
            <a:xfrm rot="16200000">
              <a:off x="6491429" y="4545541"/>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grpSp>
      <p:pic>
        <p:nvPicPr>
          <p:cNvPr id="22" name="图片 21">
            <a:extLst>
              <a:ext uri="{FF2B5EF4-FFF2-40B4-BE49-F238E27FC236}">
                <a16:creationId xmlns:a16="http://schemas.microsoft.com/office/drawing/2014/main" id="{2A9A5FDB-0D55-A443-A25E-2FC6ABE05405}"/>
              </a:ext>
            </a:extLst>
          </p:cNvPr>
          <p:cNvPicPr>
            <a:picLocks noChangeAspect="1"/>
          </p:cNvPicPr>
          <p:nvPr/>
        </p:nvPicPr>
        <p:blipFill>
          <a:blip r:embed="rId5"/>
          <a:stretch>
            <a:fillRect/>
          </a:stretch>
        </p:blipFill>
        <p:spPr>
          <a:xfrm>
            <a:off x="1784264" y="89827"/>
            <a:ext cx="1372661" cy="261460"/>
          </a:xfrm>
          <a:prstGeom prst="rect">
            <a:avLst/>
          </a:prstGeom>
        </p:spPr>
      </p:pic>
      <p:grpSp>
        <p:nvGrpSpPr>
          <p:cNvPr id="15" name="组合 14">
            <a:extLst>
              <a:ext uri="{FF2B5EF4-FFF2-40B4-BE49-F238E27FC236}">
                <a16:creationId xmlns:a16="http://schemas.microsoft.com/office/drawing/2014/main" id="{AF1A5998-765D-FF67-BC44-F5CDBC011E3F}"/>
              </a:ext>
            </a:extLst>
          </p:cNvPr>
          <p:cNvGrpSpPr/>
          <p:nvPr/>
        </p:nvGrpSpPr>
        <p:grpSpPr>
          <a:xfrm>
            <a:off x="637167" y="4926864"/>
            <a:ext cx="2519758" cy="539422"/>
            <a:chOff x="406322" y="4637473"/>
            <a:chExt cx="3988764" cy="853903"/>
          </a:xfrm>
        </p:grpSpPr>
        <p:pic>
          <p:nvPicPr>
            <p:cNvPr id="6" name="图片 5">
              <a:extLst>
                <a:ext uri="{FF2B5EF4-FFF2-40B4-BE49-F238E27FC236}">
                  <a16:creationId xmlns:a16="http://schemas.microsoft.com/office/drawing/2014/main" id="{16E73383-9B0F-F4AD-97D5-E44F3BEBBB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8135" y="4637473"/>
              <a:ext cx="1386584" cy="853903"/>
            </a:xfrm>
            <a:prstGeom prst="rect">
              <a:avLst/>
            </a:prstGeom>
          </p:spPr>
        </p:pic>
        <p:pic>
          <p:nvPicPr>
            <p:cNvPr id="7" name="Picture 14" descr="productshot.png">
              <a:extLst>
                <a:ext uri="{FF2B5EF4-FFF2-40B4-BE49-F238E27FC236}">
                  <a16:creationId xmlns:a16="http://schemas.microsoft.com/office/drawing/2014/main" id="{163B2B6C-AD47-57A9-3234-2086B39648F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6322" y="4791479"/>
              <a:ext cx="927082" cy="63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a:extLst>
                <a:ext uri="{FF2B5EF4-FFF2-40B4-BE49-F238E27FC236}">
                  <a16:creationId xmlns:a16="http://schemas.microsoft.com/office/drawing/2014/main" id="{6F100234-6757-49A7-F323-9F5D48C02DD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6235"/>
            <a:stretch/>
          </p:blipFill>
          <p:spPr>
            <a:xfrm>
              <a:off x="3240425" y="4718217"/>
              <a:ext cx="1154661" cy="534366"/>
            </a:xfrm>
            <a:prstGeom prst="rect">
              <a:avLst/>
            </a:prstGeom>
          </p:spPr>
        </p:pic>
        <p:pic>
          <p:nvPicPr>
            <p:cNvPr id="11" name="图片 10">
              <a:extLst>
                <a:ext uri="{FF2B5EF4-FFF2-40B4-BE49-F238E27FC236}">
                  <a16:creationId xmlns:a16="http://schemas.microsoft.com/office/drawing/2014/main" id="{6966D8E4-967B-688D-133E-72BE981510F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37583"/>
            <a:stretch/>
          </p:blipFill>
          <p:spPr>
            <a:xfrm>
              <a:off x="2577361" y="4842407"/>
              <a:ext cx="1153135" cy="476353"/>
            </a:xfrm>
            <a:prstGeom prst="rect">
              <a:avLst/>
            </a:prstGeom>
          </p:spPr>
        </p:pic>
      </p:grpSp>
    </p:spTree>
    <p:custDataLst>
      <p:tags r:id="rId1"/>
    </p:custDataLst>
    <p:extLst>
      <p:ext uri="{BB962C8B-B14F-4D97-AF65-F5344CB8AC3E}">
        <p14:creationId xmlns:p14="http://schemas.microsoft.com/office/powerpoint/2010/main" val="2943045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6DA40967-4E7C-4864-BFF6-8D2CF973D617}"/>
              </a:ext>
            </a:extLst>
          </p:cNvPr>
          <p:cNvSpPr/>
          <p:nvPr/>
        </p:nvSpPr>
        <p:spPr>
          <a:xfrm>
            <a:off x="2046514" y="1989956"/>
            <a:ext cx="2075543" cy="2249714"/>
          </a:xfrm>
          <a:prstGeom prst="rect">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title"/>
          </p:nvPr>
        </p:nvSpPr>
        <p:spPr>
          <a:xfrm>
            <a:off x="4588488" y="2805906"/>
            <a:ext cx="6263289" cy="656792"/>
          </a:xfrm>
        </p:spPr>
        <p:txBody>
          <a:bodyPr>
            <a:noAutofit/>
          </a:bodyPr>
          <a:lstStyle/>
          <a:p>
            <a:r>
              <a:rPr lang="zh-CN" altLang="en-US" sz="4800" dirty="0">
                <a:solidFill>
                  <a:srgbClr val="1C63AB"/>
                </a:solidFill>
              </a:rPr>
              <a:t>天猫女性消费者特征</a:t>
            </a:r>
          </a:p>
        </p:txBody>
      </p:sp>
      <p:sp>
        <p:nvSpPr>
          <p:cNvPr id="17" name="文本框 16">
            <a:extLst>
              <a:ext uri="{FF2B5EF4-FFF2-40B4-BE49-F238E27FC236}">
                <a16:creationId xmlns:a16="http://schemas.microsoft.com/office/drawing/2014/main" id="{18BE1EAA-DA91-4B9A-837F-78A0ED20EE18}"/>
              </a:ext>
            </a:extLst>
          </p:cNvPr>
          <p:cNvSpPr txBox="1"/>
          <p:nvPr/>
        </p:nvSpPr>
        <p:spPr>
          <a:xfrm>
            <a:off x="2407495" y="2192838"/>
            <a:ext cx="1338096" cy="1775352"/>
          </a:xfrm>
          <a:prstGeom prst="rect">
            <a:avLst/>
          </a:prstGeom>
          <a:noFill/>
        </p:spPr>
        <p:txBody>
          <a:bodyPr wrap="none" rtlCol="0">
            <a:prstTxWarp prst="textPlain">
              <a:avLst/>
            </a:prstTxWarp>
            <a:spAutoFit/>
          </a:bodyPr>
          <a:lstStyle/>
          <a:p>
            <a:r>
              <a:rPr lang="en-US" altLang="zh-CN" b="1" dirty="0">
                <a:solidFill>
                  <a:schemeClr val="bg1"/>
                </a:solidFill>
                <a:latin typeface="Impact" panose="020B0806030902050204" pitchFamily="34" charset="0"/>
                <a:ea typeface="微软雅黑" panose="020B0503020204020204" pitchFamily="34" charset="-122"/>
              </a:rPr>
              <a:t>01</a:t>
            </a:r>
            <a:endParaRPr lang="zh-CN" altLang="en-US" b="1"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3168312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标题 1">
            <a:extLst>
              <a:ext uri="{FF2B5EF4-FFF2-40B4-BE49-F238E27FC236}">
                <a16:creationId xmlns:a16="http://schemas.microsoft.com/office/drawing/2014/main" id="{F5A56F34-943B-4203-B6C6-2FF6C3A5B779}"/>
              </a:ext>
            </a:extLst>
          </p:cNvPr>
          <p:cNvSpPr txBox="1">
            <a:spLocks/>
          </p:cNvSpPr>
          <p:nvPr/>
        </p:nvSpPr>
        <p:spPr>
          <a:xfrm>
            <a:off x="743030" y="608628"/>
            <a:ext cx="5417128" cy="514349"/>
          </a:xfrm>
        </p:spPr>
        <p:txBody>
          <a:bodyPr>
            <a:noAutofit/>
          </a:bodyPr>
          <a:lstStyle>
            <a:lvl1pPr algn="ctr" defTabSz="914400" rtl="0" eaLnBrk="1" latinLnBrk="0" hangingPunct="1">
              <a:lnSpc>
                <a:spcPct val="90000"/>
              </a:lnSpc>
              <a:spcBef>
                <a:spcPct val="0"/>
              </a:spcBef>
              <a:buNone/>
              <a:defRPr sz="4800" b="0" kern="1200">
                <a:solidFill>
                  <a:schemeClr val="tx1"/>
                </a:solidFill>
                <a:effectLst>
                  <a:outerShdw blurRad="38100" dist="38100" dir="2700000" algn="tl">
                    <a:srgbClr val="000000">
                      <a:alpha val="43137"/>
                    </a:srgbClr>
                  </a:outerShdw>
                </a:effectLst>
                <a:latin typeface="+mj-lt"/>
                <a:ea typeface="+mj-ea"/>
                <a:cs typeface="+mj-cs"/>
              </a:defRPr>
            </a:lvl1pPr>
          </a:lstStyle>
          <a:p>
            <a:pPr algn="l"/>
            <a:r>
              <a:rPr lang="zh-CN" altLang="en-US" sz="2800" b="1" dirty="0">
                <a:solidFill>
                  <a:srgbClr val="1C63AB"/>
                </a:solidFill>
                <a:effectLst/>
              </a:rPr>
              <a:t>天猫女性消费者特征</a:t>
            </a:r>
          </a:p>
        </p:txBody>
      </p:sp>
      <p:grpSp>
        <p:nvGrpSpPr>
          <p:cNvPr id="53" name="íśļiḓé">
            <a:extLst>
              <a:ext uri="{FF2B5EF4-FFF2-40B4-BE49-F238E27FC236}">
                <a16:creationId xmlns:a16="http://schemas.microsoft.com/office/drawing/2014/main" id="{8786CCDA-D536-4D71-8738-D28822436CC1}"/>
              </a:ext>
            </a:extLst>
          </p:cNvPr>
          <p:cNvGrpSpPr/>
          <p:nvPr/>
        </p:nvGrpSpPr>
        <p:grpSpPr>
          <a:xfrm>
            <a:off x="3532232" y="2831006"/>
            <a:ext cx="2066805" cy="1441054"/>
            <a:chOff x="4307101" y="1435155"/>
            <a:chExt cx="2582900" cy="1441054"/>
          </a:xfrm>
        </p:grpSpPr>
        <p:sp>
          <p:nvSpPr>
            <p:cNvPr id="54" name="î$1iḋè">
              <a:extLst>
                <a:ext uri="{FF2B5EF4-FFF2-40B4-BE49-F238E27FC236}">
                  <a16:creationId xmlns:a16="http://schemas.microsoft.com/office/drawing/2014/main" id="{E7C13E7C-4A39-42C8-B4CE-035453A20A93}"/>
                </a:ext>
              </a:extLst>
            </p:cNvPr>
            <p:cNvSpPr/>
            <p:nvPr/>
          </p:nvSpPr>
          <p:spPr bwMode="auto">
            <a:xfrm>
              <a:off x="4307101" y="1853340"/>
              <a:ext cx="2582899" cy="102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lnSpc>
                  <a:spcPct val="120000"/>
                </a:lnSpc>
              </a:pPr>
              <a:r>
                <a:rPr lang="zh-CN" altLang="en-US" sz="1100" dirty="0">
                  <a:latin typeface="+mn-ea"/>
                </a:rPr>
                <a:t>近一年购买跑步全套装备的女性用户增</a:t>
              </a:r>
              <a:r>
                <a:rPr lang="en-US" altLang="zh-CN" sz="1100" dirty="0">
                  <a:latin typeface="+mn-ea"/>
                </a:rPr>
                <a:t>1389%</a:t>
              </a:r>
            </a:p>
            <a:p>
              <a:pPr algn="r">
                <a:lnSpc>
                  <a:spcPct val="120000"/>
                </a:lnSpc>
              </a:pPr>
              <a:r>
                <a:rPr lang="zh-CN" altLang="en-US" sz="1100" dirty="0">
                  <a:latin typeface="+mn-ea"/>
                </a:rPr>
                <a:t>近</a:t>
              </a:r>
              <a:r>
                <a:rPr lang="en-US" altLang="zh-CN" sz="1100" dirty="0">
                  <a:latin typeface="+mn-ea"/>
                </a:rPr>
                <a:t>1</a:t>
              </a:r>
              <a:r>
                <a:rPr lang="zh-CN" altLang="en-US" sz="1100" dirty="0">
                  <a:latin typeface="+mn-ea"/>
                </a:rPr>
                <a:t>年女性购买随身健身设备人次达</a:t>
              </a:r>
              <a:r>
                <a:rPr lang="en-US" altLang="zh-CN" sz="1100" dirty="0">
                  <a:latin typeface="+mn-ea"/>
                </a:rPr>
                <a:t>580</a:t>
              </a:r>
              <a:r>
                <a:rPr lang="zh-CN" altLang="en-US" sz="1100" dirty="0">
                  <a:latin typeface="+mn-ea"/>
                </a:rPr>
                <a:t>万</a:t>
              </a:r>
              <a:endParaRPr lang="en-US" altLang="zh-CN" sz="1100" dirty="0">
                <a:latin typeface="+mn-ea"/>
              </a:endParaRPr>
            </a:p>
            <a:p>
              <a:pPr algn="r">
                <a:lnSpc>
                  <a:spcPct val="120000"/>
                </a:lnSpc>
              </a:pPr>
              <a:r>
                <a:rPr lang="en-US" altLang="zh-CN" sz="1100" dirty="0"/>
                <a:t>……</a:t>
              </a:r>
            </a:p>
          </p:txBody>
        </p:sp>
        <p:sp>
          <p:nvSpPr>
            <p:cNvPr id="55" name="iṧḻíḋê">
              <a:extLst>
                <a:ext uri="{FF2B5EF4-FFF2-40B4-BE49-F238E27FC236}">
                  <a16:creationId xmlns:a16="http://schemas.microsoft.com/office/drawing/2014/main" id="{3CDC6CC6-FEED-4E1D-849D-5A6EFC752523}"/>
                </a:ext>
              </a:extLst>
            </p:cNvPr>
            <p:cNvSpPr txBox="1"/>
            <p:nvPr/>
          </p:nvSpPr>
          <p:spPr bwMode="auto">
            <a:xfrm>
              <a:off x="4307102" y="1435155"/>
              <a:ext cx="258289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sz="1800" b="1" dirty="0">
                  <a:latin typeface="+mj-ea"/>
                  <a:ea typeface="+mj-ea"/>
                </a:rPr>
                <a:t>要颜值，也要身材</a:t>
              </a:r>
              <a:endParaRPr lang="en-US" altLang="zh-CN" sz="1800" b="1" dirty="0">
                <a:latin typeface="+mj-ea"/>
                <a:ea typeface="+mj-ea"/>
              </a:endParaRPr>
            </a:p>
          </p:txBody>
        </p:sp>
      </p:grpSp>
      <p:grpSp>
        <p:nvGrpSpPr>
          <p:cNvPr id="56" name="îsḻîdè">
            <a:extLst>
              <a:ext uri="{FF2B5EF4-FFF2-40B4-BE49-F238E27FC236}">
                <a16:creationId xmlns:a16="http://schemas.microsoft.com/office/drawing/2014/main" id="{1A097FE2-7074-4BF5-9F25-9FA581DE8A53}"/>
              </a:ext>
            </a:extLst>
          </p:cNvPr>
          <p:cNvGrpSpPr/>
          <p:nvPr/>
        </p:nvGrpSpPr>
        <p:grpSpPr>
          <a:xfrm>
            <a:off x="948998" y="4295178"/>
            <a:ext cx="2440054" cy="978624"/>
            <a:chOff x="387538" y="1152525"/>
            <a:chExt cx="2582900" cy="978624"/>
          </a:xfrm>
        </p:grpSpPr>
        <p:sp>
          <p:nvSpPr>
            <p:cNvPr id="57" name="iş1íḑé">
              <a:extLst>
                <a:ext uri="{FF2B5EF4-FFF2-40B4-BE49-F238E27FC236}">
                  <a16:creationId xmlns:a16="http://schemas.microsoft.com/office/drawing/2014/main" id="{8301762A-A0D7-4FE5-87A8-055E4B760035}"/>
                </a:ext>
              </a:extLst>
            </p:cNvPr>
            <p:cNvSpPr/>
            <p:nvPr/>
          </p:nvSpPr>
          <p:spPr bwMode="auto">
            <a:xfrm>
              <a:off x="387538" y="1533905"/>
              <a:ext cx="2582900" cy="59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20000"/>
                </a:lnSpc>
              </a:pPr>
              <a:r>
                <a:rPr lang="zh-CN" altLang="en-US" sz="1100" dirty="0">
                  <a:latin typeface="+mn-ea"/>
                </a:rPr>
                <a:t>近一年购买花胶的</a:t>
              </a:r>
              <a:r>
                <a:rPr lang="en-US" altLang="zh-CN" sz="1100" dirty="0">
                  <a:latin typeface="+mn-ea"/>
                </a:rPr>
                <a:t>90</a:t>
              </a:r>
              <a:r>
                <a:rPr lang="zh-CN" altLang="en-US" sz="1100" dirty="0">
                  <a:latin typeface="+mn-ea"/>
                </a:rPr>
                <a:t>后女生用户呈上升趋势，不只花胶，像枸杞、燕窝这样的养生食物也越来越受女性们的青睐。</a:t>
              </a:r>
              <a:endParaRPr lang="en-US" altLang="zh-CN" sz="1100" dirty="0">
                <a:latin typeface="+mn-ea"/>
              </a:endParaRPr>
            </a:p>
          </p:txBody>
        </p:sp>
        <p:sp>
          <p:nvSpPr>
            <p:cNvPr id="58" name="iṧḻïḋé">
              <a:extLst>
                <a:ext uri="{FF2B5EF4-FFF2-40B4-BE49-F238E27FC236}">
                  <a16:creationId xmlns:a16="http://schemas.microsoft.com/office/drawing/2014/main" id="{63A073F3-A4B9-481F-A2E1-D05CCF81C6E7}"/>
                </a:ext>
              </a:extLst>
            </p:cNvPr>
            <p:cNvSpPr txBox="1"/>
            <p:nvPr/>
          </p:nvSpPr>
          <p:spPr bwMode="auto">
            <a:xfrm>
              <a:off x="387538" y="1152525"/>
              <a:ext cx="258289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b="1" dirty="0"/>
                <a:t>更注重养生、生活品质</a:t>
              </a:r>
              <a:endParaRPr lang="en-US" altLang="zh-CN" sz="1800" b="1" dirty="0"/>
            </a:p>
          </p:txBody>
        </p:sp>
      </p:grpSp>
      <p:grpSp>
        <p:nvGrpSpPr>
          <p:cNvPr id="59" name="iŝḻïḑe">
            <a:extLst>
              <a:ext uri="{FF2B5EF4-FFF2-40B4-BE49-F238E27FC236}">
                <a16:creationId xmlns:a16="http://schemas.microsoft.com/office/drawing/2014/main" id="{8C2379AC-4146-4417-B74E-3C46639853AF}"/>
              </a:ext>
            </a:extLst>
          </p:cNvPr>
          <p:cNvGrpSpPr/>
          <p:nvPr/>
        </p:nvGrpSpPr>
        <p:grpSpPr>
          <a:xfrm>
            <a:off x="855154" y="1459746"/>
            <a:ext cx="2163388" cy="1435748"/>
            <a:chOff x="-7359958" y="1292648"/>
            <a:chExt cx="2639338" cy="1435748"/>
          </a:xfrm>
        </p:grpSpPr>
        <p:sp>
          <p:nvSpPr>
            <p:cNvPr id="60" name="îsľíḍè">
              <a:extLst>
                <a:ext uri="{FF2B5EF4-FFF2-40B4-BE49-F238E27FC236}">
                  <a16:creationId xmlns:a16="http://schemas.microsoft.com/office/drawing/2014/main" id="{EE64E41B-5723-4EE0-8D83-EC3EBE49C1A2}"/>
                </a:ext>
              </a:extLst>
            </p:cNvPr>
            <p:cNvSpPr/>
            <p:nvPr/>
          </p:nvSpPr>
          <p:spPr bwMode="auto">
            <a:xfrm>
              <a:off x="-7303519" y="1705527"/>
              <a:ext cx="2582899" cy="102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20000"/>
                </a:lnSpc>
              </a:pPr>
              <a:r>
                <a:rPr lang="zh-CN" altLang="en-US" sz="1100" dirty="0">
                  <a:latin typeface="+mn-ea"/>
                </a:rPr>
                <a:t>近</a:t>
              </a:r>
              <a:r>
                <a:rPr lang="en-US" altLang="zh-CN" sz="1100" dirty="0">
                  <a:latin typeface="+mn-ea"/>
                </a:rPr>
                <a:t>1</a:t>
              </a:r>
              <a:r>
                <a:rPr lang="zh-CN" altLang="en-US" sz="1100" dirty="0">
                  <a:latin typeface="+mn-ea"/>
                </a:rPr>
                <a:t>年购买</a:t>
              </a:r>
              <a:r>
                <a:rPr lang="en-US" altLang="zh-CN" sz="1100" dirty="0">
                  <a:latin typeface="+mn-ea"/>
                </a:rPr>
                <a:t>5</a:t>
              </a:r>
              <a:r>
                <a:rPr lang="zh-CN" altLang="en-US" sz="1100" dirty="0">
                  <a:latin typeface="+mn-ea"/>
                </a:rPr>
                <a:t>支以上口红数量的女性用户超</a:t>
              </a:r>
              <a:r>
                <a:rPr lang="en-US" altLang="zh-CN" sz="1100" dirty="0">
                  <a:latin typeface="+mn-ea"/>
                </a:rPr>
                <a:t>300</a:t>
              </a:r>
              <a:r>
                <a:rPr lang="zh-CN" altLang="en-US" sz="1100" dirty="0">
                  <a:latin typeface="+mn-ea"/>
                </a:rPr>
                <a:t>万</a:t>
              </a:r>
            </a:p>
            <a:p>
              <a:pPr>
                <a:lnSpc>
                  <a:spcPct val="120000"/>
                </a:lnSpc>
              </a:pPr>
              <a:r>
                <a:rPr lang="zh-CN" altLang="en-US" sz="1100" dirty="0">
                  <a:latin typeface="+mn-ea"/>
                </a:rPr>
                <a:t>近</a:t>
              </a:r>
              <a:r>
                <a:rPr lang="en-US" altLang="zh-CN" sz="1100" dirty="0">
                  <a:latin typeface="+mn-ea"/>
                </a:rPr>
                <a:t>1</a:t>
              </a:r>
              <a:r>
                <a:rPr lang="zh-CN" altLang="en-US" sz="1100" dirty="0">
                  <a:latin typeface="+mn-ea"/>
                </a:rPr>
                <a:t>年购买</a:t>
              </a:r>
              <a:r>
                <a:rPr lang="en-US" altLang="zh-CN" sz="1100" dirty="0">
                  <a:latin typeface="+mn-ea"/>
                </a:rPr>
                <a:t>12</a:t>
              </a:r>
              <a:r>
                <a:rPr lang="zh-CN" altLang="en-US" sz="1100" dirty="0">
                  <a:latin typeface="+mn-ea"/>
                </a:rPr>
                <a:t>只以上包包的女性用户超</a:t>
              </a:r>
              <a:r>
                <a:rPr lang="en-US" altLang="zh-CN" sz="1100" dirty="0">
                  <a:latin typeface="+mn-ea"/>
                </a:rPr>
                <a:t>35</a:t>
              </a:r>
              <a:r>
                <a:rPr lang="zh-CN" altLang="en-US" sz="1100" dirty="0">
                  <a:latin typeface="+mn-ea"/>
                </a:rPr>
                <a:t>万</a:t>
              </a:r>
              <a:endParaRPr lang="en-US" altLang="zh-CN" sz="1100" dirty="0">
                <a:latin typeface="+mn-ea"/>
              </a:endParaRPr>
            </a:p>
            <a:p>
              <a:pPr>
                <a:lnSpc>
                  <a:spcPct val="120000"/>
                </a:lnSpc>
              </a:pPr>
              <a:r>
                <a:rPr lang="en-US" altLang="zh-CN" sz="1100" dirty="0">
                  <a:latin typeface="+mn-ea"/>
                </a:rPr>
                <a:t>……</a:t>
              </a:r>
            </a:p>
          </p:txBody>
        </p:sp>
        <p:sp>
          <p:nvSpPr>
            <p:cNvPr id="61" name="íśḻiḍé">
              <a:extLst>
                <a:ext uri="{FF2B5EF4-FFF2-40B4-BE49-F238E27FC236}">
                  <a16:creationId xmlns:a16="http://schemas.microsoft.com/office/drawing/2014/main" id="{ADE7969E-3E27-45DB-83E8-4F89F6DB77A6}"/>
                </a:ext>
              </a:extLst>
            </p:cNvPr>
            <p:cNvSpPr txBox="1"/>
            <p:nvPr/>
          </p:nvSpPr>
          <p:spPr bwMode="auto">
            <a:xfrm>
              <a:off x="-7359958" y="1292648"/>
              <a:ext cx="258289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buFontTx/>
                <a:buNone/>
              </a:pPr>
              <a:r>
                <a:rPr lang="zh-CN" altLang="en-US" b="1" dirty="0"/>
                <a:t>要内在，也要外在</a:t>
              </a:r>
              <a:endParaRPr lang="en-US" altLang="zh-CN" sz="1800" b="1" dirty="0"/>
            </a:p>
          </p:txBody>
        </p:sp>
      </p:grpSp>
      <p:grpSp>
        <p:nvGrpSpPr>
          <p:cNvPr id="62" name="íṩḻiḑé">
            <a:extLst>
              <a:ext uri="{FF2B5EF4-FFF2-40B4-BE49-F238E27FC236}">
                <a16:creationId xmlns:a16="http://schemas.microsoft.com/office/drawing/2014/main" id="{FB28FFCA-B893-4E66-92A9-A9BD784CBBC3}"/>
              </a:ext>
            </a:extLst>
          </p:cNvPr>
          <p:cNvGrpSpPr/>
          <p:nvPr/>
        </p:nvGrpSpPr>
        <p:grpSpPr>
          <a:xfrm>
            <a:off x="8212577" y="4309957"/>
            <a:ext cx="3227883" cy="1768114"/>
            <a:chOff x="361116" y="1224286"/>
            <a:chExt cx="3227883" cy="872811"/>
          </a:xfrm>
        </p:grpSpPr>
        <p:sp>
          <p:nvSpPr>
            <p:cNvPr id="63" name="íśliḓê">
              <a:extLst>
                <a:ext uri="{FF2B5EF4-FFF2-40B4-BE49-F238E27FC236}">
                  <a16:creationId xmlns:a16="http://schemas.microsoft.com/office/drawing/2014/main" id="{609D9874-1F37-4C89-BF01-36641ED6425E}"/>
                </a:ext>
              </a:extLst>
            </p:cNvPr>
            <p:cNvSpPr/>
            <p:nvPr/>
          </p:nvSpPr>
          <p:spPr bwMode="auto">
            <a:xfrm>
              <a:off x="361116" y="1499853"/>
              <a:ext cx="3227883" cy="59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lnSpc>
                  <a:spcPct val="120000"/>
                </a:lnSpc>
              </a:pPr>
              <a:r>
                <a:rPr lang="zh-CN" altLang="en-US" sz="1100" dirty="0"/>
                <a:t>中国大多数女性既要努力工作也要兼顾家庭，留给自己的时间越来越少，独立自主的都市白领女性意识到身上的责任再多也要经常给自己放假，多出去旅行看世界，</a:t>
              </a:r>
              <a:r>
                <a:rPr lang="zh-CN" altLang="en-US" sz="1400" b="1" dirty="0">
                  <a:solidFill>
                    <a:schemeClr val="accent4">
                      <a:lumMod val="50000"/>
                    </a:schemeClr>
                  </a:solidFill>
                </a:rPr>
                <a:t>充实自己，扩大眼界。</a:t>
              </a:r>
              <a:endParaRPr lang="en-US" altLang="zh-CN" sz="1400" b="1" dirty="0">
                <a:solidFill>
                  <a:schemeClr val="accent4">
                    <a:lumMod val="50000"/>
                  </a:schemeClr>
                </a:solidFill>
              </a:endParaRPr>
            </a:p>
          </p:txBody>
        </p:sp>
        <p:sp>
          <p:nvSpPr>
            <p:cNvPr id="64" name="ïṧlíḍê">
              <a:extLst>
                <a:ext uri="{FF2B5EF4-FFF2-40B4-BE49-F238E27FC236}">
                  <a16:creationId xmlns:a16="http://schemas.microsoft.com/office/drawing/2014/main" id="{41691345-77C8-471F-9E93-849BB257C333}"/>
                </a:ext>
              </a:extLst>
            </p:cNvPr>
            <p:cNvSpPr txBox="1"/>
            <p:nvPr/>
          </p:nvSpPr>
          <p:spPr bwMode="auto">
            <a:xfrm>
              <a:off x="405034" y="1224286"/>
              <a:ext cx="3183965" cy="27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360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spcBef>
                  <a:spcPct val="0"/>
                </a:spcBef>
              </a:pPr>
              <a:r>
                <a:rPr lang="zh-CN" altLang="en-US" sz="1800" b="1" dirty="0"/>
                <a:t>再忙也要留出时间“充电”</a:t>
              </a:r>
              <a:endParaRPr lang="en-US" altLang="zh-CN" sz="1800" b="1" dirty="0"/>
            </a:p>
          </p:txBody>
        </p:sp>
      </p:grpSp>
      <p:sp>
        <p:nvSpPr>
          <p:cNvPr id="68" name="îśḻîḓè">
            <a:extLst>
              <a:ext uri="{FF2B5EF4-FFF2-40B4-BE49-F238E27FC236}">
                <a16:creationId xmlns:a16="http://schemas.microsoft.com/office/drawing/2014/main" id="{EDCF3F5C-A344-451C-853F-F3C4F31FEF86}"/>
              </a:ext>
            </a:extLst>
          </p:cNvPr>
          <p:cNvSpPr/>
          <p:nvPr/>
        </p:nvSpPr>
        <p:spPr>
          <a:xfrm>
            <a:off x="2880432" y="4194995"/>
            <a:ext cx="178816" cy="154131"/>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72" name="îṥḻïďê">
            <a:extLst>
              <a:ext uri="{FF2B5EF4-FFF2-40B4-BE49-F238E27FC236}">
                <a16:creationId xmlns:a16="http://schemas.microsoft.com/office/drawing/2014/main" id="{C74E7D53-7AFB-4BDE-B3FC-3A8914670BEF}"/>
              </a:ext>
            </a:extLst>
          </p:cNvPr>
          <p:cNvSpPr/>
          <p:nvPr/>
        </p:nvSpPr>
        <p:spPr>
          <a:xfrm>
            <a:off x="4199607" y="2351018"/>
            <a:ext cx="178816" cy="154131"/>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73" name="îsḻïḓè">
            <a:extLst>
              <a:ext uri="{FF2B5EF4-FFF2-40B4-BE49-F238E27FC236}">
                <a16:creationId xmlns:a16="http://schemas.microsoft.com/office/drawing/2014/main" id="{A8257090-0DB0-4F1B-8CB9-4E8A1C2F8554}"/>
              </a:ext>
            </a:extLst>
          </p:cNvPr>
          <p:cNvSpPr/>
          <p:nvPr/>
        </p:nvSpPr>
        <p:spPr>
          <a:xfrm>
            <a:off x="4511722" y="2177620"/>
            <a:ext cx="178816" cy="154131"/>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74" name="isḻïḋê">
            <a:extLst>
              <a:ext uri="{FF2B5EF4-FFF2-40B4-BE49-F238E27FC236}">
                <a16:creationId xmlns:a16="http://schemas.microsoft.com/office/drawing/2014/main" id="{110B6868-98AE-43ED-8BCB-0DA06C155E0D}"/>
              </a:ext>
            </a:extLst>
          </p:cNvPr>
          <p:cNvSpPr/>
          <p:nvPr/>
        </p:nvSpPr>
        <p:spPr>
          <a:xfrm>
            <a:off x="7164691" y="3248045"/>
            <a:ext cx="178816" cy="154131"/>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75" name="îṥļídê">
            <a:extLst>
              <a:ext uri="{FF2B5EF4-FFF2-40B4-BE49-F238E27FC236}">
                <a16:creationId xmlns:a16="http://schemas.microsoft.com/office/drawing/2014/main" id="{5528AC91-6A2C-4774-A95C-208EF0F4D12B}"/>
              </a:ext>
            </a:extLst>
          </p:cNvPr>
          <p:cNvSpPr/>
          <p:nvPr/>
        </p:nvSpPr>
        <p:spPr>
          <a:xfrm>
            <a:off x="7126197" y="3234412"/>
            <a:ext cx="1532940" cy="1316075"/>
          </a:xfrm>
          <a:prstGeom prst="hexagon">
            <a:avLst>
              <a:gd name="adj" fmla="val 25000"/>
              <a:gd name="vf" fmla="val 115470"/>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none">
            <a:normAutofit/>
          </a:bodyPr>
          <a:lstStyle/>
          <a:p>
            <a:endParaRPr lang="zh-CN" altLang="en-US"/>
          </a:p>
        </p:txBody>
      </p:sp>
      <p:sp>
        <p:nvSpPr>
          <p:cNvPr id="76" name="îślídè">
            <a:extLst>
              <a:ext uri="{FF2B5EF4-FFF2-40B4-BE49-F238E27FC236}">
                <a16:creationId xmlns:a16="http://schemas.microsoft.com/office/drawing/2014/main" id="{0BFC374E-FFEB-443D-BDCB-2B830CC65174}"/>
              </a:ext>
            </a:extLst>
          </p:cNvPr>
          <p:cNvSpPr/>
          <p:nvPr/>
        </p:nvSpPr>
        <p:spPr>
          <a:xfrm>
            <a:off x="7443039" y="3455344"/>
            <a:ext cx="178816" cy="154131"/>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78" name="íṩļïḓê">
            <a:extLst>
              <a:ext uri="{FF2B5EF4-FFF2-40B4-BE49-F238E27FC236}">
                <a16:creationId xmlns:a16="http://schemas.microsoft.com/office/drawing/2014/main" id="{2FF5DE9B-C836-44D6-B4FE-2233DF3163A8}"/>
              </a:ext>
            </a:extLst>
          </p:cNvPr>
          <p:cNvSpPr/>
          <p:nvPr/>
        </p:nvSpPr>
        <p:spPr>
          <a:xfrm>
            <a:off x="7488787" y="1894284"/>
            <a:ext cx="178816" cy="154131"/>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79" name="ïṧ1ïḍê">
            <a:extLst>
              <a:ext uri="{FF2B5EF4-FFF2-40B4-BE49-F238E27FC236}">
                <a16:creationId xmlns:a16="http://schemas.microsoft.com/office/drawing/2014/main" id="{39FCE68B-F37F-4917-9379-70277CBE6BE0}"/>
              </a:ext>
            </a:extLst>
          </p:cNvPr>
          <p:cNvSpPr/>
          <p:nvPr/>
        </p:nvSpPr>
        <p:spPr>
          <a:xfrm>
            <a:off x="8782163" y="2713488"/>
            <a:ext cx="178816" cy="154131"/>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82" name="îṥlíḑé">
            <a:extLst>
              <a:ext uri="{FF2B5EF4-FFF2-40B4-BE49-F238E27FC236}">
                <a16:creationId xmlns:a16="http://schemas.microsoft.com/office/drawing/2014/main" id="{F58A4225-D55F-4A09-8166-355B49A241C4}"/>
              </a:ext>
            </a:extLst>
          </p:cNvPr>
          <p:cNvSpPr/>
          <p:nvPr/>
        </p:nvSpPr>
        <p:spPr>
          <a:xfrm>
            <a:off x="7370157" y="2272488"/>
            <a:ext cx="1029312" cy="500375"/>
          </a:xfrm>
          <a:prstGeom prst="rect">
            <a:avLst/>
          </a:prstGeom>
        </p:spPr>
        <p:txBody>
          <a:bodyPr wrap="none">
            <a:prstTxWarp prst="textPlain">
              <a:avLst/>
            </a:prstTxWarp>
            <a:spAutoFit/>
          </a:bodyPr>
          <a:lstStyle/>
          <a:p>
            <a:pPr algn="ctr"/>
            <a:r>
              <a:rPr lang="zh-CN" altLang="en-US" b="1" dirty="0">
                <a:solidFill>
                  <a:schemeClr val="bg1"/>
                </a:solidFill>
              </a:rPr>
              <a:t>爱运动</a:t>
            </a:r>
            <a:endParaRPr lang="en-US" altLang="zh-CN" b="1" dirty="0">
              <a:solidFill>
                <a:schemeClr val="bg1"/>
              </a:solidFill>
            </a:endParaRPr>
          </a:p>
        </p:txBody>
      </p:sp>
      <p:pic>
        <p:nvPicPr>
          <p:cNvPr id="83" name="Picture 4" descr="https://timgsa.baidu.com/timg?image&amp;quality=80&amp;size=b9999_10000&amp;sec=1554287025602&amp;di=3dfdb6c7f9ab3fce33395a393daf21aa&amp;imgtype=0&amp;src=http%3A%2F%2Fimgsrc.baidu.com%2Fimgad%2Fpic%2Fitem%2Ff9dcd100baa1cd11de69491ab212c8fcc3ce2d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9145" y="1074249"/>
            <a:ext cx="1624787" cy="1348578"/>
          </a:xfrm>
          <a:prstGeom prst="hexagon">
            <a:avLst/>
          </a:prstGeom>
          <a:noFill/>
          <a:extLst>
            <a:ext uri="{909E8E84-426E-40DD-AFC4-6F175D3DCCD1}">
              <a14:hiddenFill xmlns:a14="http://schemas.microsoft.com/office/drawing/2010/main">
                <a:solidFill>
                  <a:srgbClr val="FFFFFF"/>
                </a:solidFill>
              </a14:hiddenFill>
            </a:ext>
          </a:extLst>
        </p:spPr>
      </p:pic>
      <p:sp>
        <p:nvSpPr>
          <p:cNvPr id="84" name="îṥlíḑé">
            <a:extLst>
              <a:ext uri="{FF2B5EF4-FFF2-40B4-BE49-F238E27FC236}">
                <a16:creationId xmlns:a16="http://schemas.microsoft.com/office/drawing/2014/main" id="{F58A4225-D55F-4A09-8166-355B49A241C4}"/>
              </a:ext>
            </a:extLst>
          </p:cNvPr>
          <p:cNvSpPr/>
          <p:nvPr/>
        </p:nvSpPr>
        <p:spPr>
          <a:xfrm>
            <a:off x="3451594" y="4093860"/>
            <a:ext cx="940276" cy="623610"/>
          </a:xfrm>
          <a:prstGeom prst="rect">
            <a:avLst/>
          </a:prstGeom>
        </p:spPr>
        <p:txBody>
          <a:bodyPr wrap="none">
            <a:prstTxWarp prst="textPlain">
              <a:avLst/>
            </a:prstTxWarp>
            <a:spAutoFit/>
          </a:bodyPr>
          <a:lstStyle/>
          <a:p>
            <a:pPr algn="ctr"/>
            <a:r>
              <a:rPr lang="zh-CN" altLang="en-US" b="1" dirty="0">
                <a:solidFill>
                  <a:schemeClr val="bg1"/>
                </a:solidFill>
              </a:rPr>
              <a:t>品质</a:t>
            </a:r>
            <a:endParaRPr lang="en-US" altLang="zh-CN" b="1" dirty="0">
              <a:solidFill>
                <a:schemeClr val="bg1"/>
              </a:solidFill>
            </a:endParaRPr>
          </a:p>
        </p:txBody>
      </p:sp>
      <p:pic>
        <p:nvPicPr>
          <p:cNvPr id="86" name="Picture 6" descr="https://timgsa.baidu.com/timg?image&amp;quality=80&amp;size=b9999_10000&amp;sec=1554293245470&amp;di=390ffea784bebb24a3d7ca40a1561ac5&amp;imgtype=0&amp;src=http%3A%2F%2Fimgsa.baidu.com%2Fexp%2Fw%3D500%2Fsign%3D131803376f600c33f079dec82a4c5134%2F5882b2b7d0a20cf449d63efc72094b36acaf994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357" y="1702682"/>
            <a:ext cx="1629962" cy="1457458"/>
          </a:xfrm>
          <a:prstGeom prst="hexagon">
            <a:avLst/>
          </a:prstGeom>
          <a:noFill/>
          <a:extLst>
            <a:ext uri="{909E8E84-426E-40DD-AFC4-6F175D3DCCD1}">
              <a14:hiddenFill xmlns:a14="http://schemas.microsoft.com/office/drawing/2010/main">
                <a:solidFill>
                  <a:srgbClr val="FFFFFF"/>
                </a:solidFill>
              </a14:hiddenFill>
            </a:ext>
          </a:extLst>
        </p:spPr>
      </p:pic>
      <p:pic>
        <p:nvPicPr>
          <p:cNvPr id="87" name="Picture 8" descr="https://timgsa.baidu.com/timg?image&amp;quality=80&amp;size=b9999_10000&amp;sec=1554293364885&amp;di=4537e24f1f2893b3d97aae08b93c5604&amp;imgtype=0&amp;src=http%3A%2F%2Fpic90.huitu.com%2Fres%2F20161106%2F851091_20161106052717554060_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276" r="10414" b="7899"/>
          <a:stretch/>
        </p:blipFill>
        <p:spPr bwMode="auto">
          <a:xfrm>
            <a:off x="7135852" y="1825285"/>
            <a:ext cx="1514122" cy="1350000"/>
          </a:xfrm>
          <a:prstGeom prst="hexagon">
            <a:avLst/>
          </a:prstGeom>
          <a:noFill/>
          <a:extLst>
            <a:ext uri="{909E8E84-426E-40DD-AFC4-6F175D3DCCD1}">
              <a14:hiddenFill xmlns:a14="http://schemas.microsoft.com/office/drawing/2010/main">
                <a:solidFill>
                  <a:srgbClr val="FFFFFF"/>
                </a:solidFill>
              </a14:hiddenFill>
            </a:ext>
          </a:extLst>
        </p:spPr>
      </p:pic>
      <p:pic>
        <p:nvPicPr>
          <p:cNvPr id="88" name="Picture 10" descr="https://timgsa.baidu.com/timg?image&amp;quality=80&amp;size=b9999_10000&amp;sec=1554293537327&amp;di=d8a1ac70b29b6a65790c6ccb393613d2&amp;imgtype=0&amp;src=http%3A%2F%2Fp2.zx.680.com%2F2016-04%2F28%2F20160428115106284493.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629" r="6097"/>
          <a:stretch/>
        </p:blipFill>
        <p:spPr bwMode="auto">
          <a:xfrm>
            <a:off x="5944349" y="2542449"/>
            <a:ext cx="1468855" cy="1350000"/>
          </a:xfrm>
          <a:prstGeom prst="hexagon">
            <a:avLst/>
          </a:prstGeom>
          <a:noFill/>
          <a:extLst>
            <a:ext uri="{909E8E84-426E-40DD-AFC4-6F175D3DCCD1}">
              <a14:hiddenFill xmlns:a14="http://schemas.microsoft.com/office/drawing/2010/main">
                <a:solidFill>
                  <a:srgbClr val="FFFFFF"/>
                </a:solidFill>
              </a14:hiddenFill>
            </a:ext>
          </a:extLst>
        </p:spPr>
      </p:pic>
      <p:sp>
        <p:nvSpPr>
          <p:cNvPr id="89" name="îṥlíḑé">
            <a:extLst>
              <a:ext uri="{FF2B5EF4-FFF2-40B4-BE49-F238E27FC236}">
                <a16:creationId xmlns:a16="http://schemas.microsoft.com/office/drawing/2014/main" id="{F58A4225-D55F-4A09-8166-355B49A241C4}"/>
              </a:ext>
            </a:extLst>
          </p:cNvPr>
          <p:cNvSpPr/>
          <p:nvPr/>
        </p:nvSpPr>
        <p:spPr>
          <a:xfrm>
            <a:off x="7420350" y="3753998"/>
            <a:ext cx="940276" cy="623610"/>
          </a:xfrm>
          <a:prstGeom prst="rect">
            <a:avLst/>
          </a:prstGeom>
        </p:spPr>
        <p:txBody>
          <a:bodyPr wrap="none">
            <a:prstTxWarp prst="textPlain">
              <a:avLst/>
            </a:prstTxWarp>
            <a:spAutoFit/>
          </a:bodyPr>
          <a:lstStyle/>
          <a:p>
            <a:pPr algn="ctr"/>
            <a:r>
              <a:rPr lang="zh-CN" altLang="en-US" b="1" dirty="0">
                <a:solidFill>
                  <a:schemeClr val="bg1"/>
                </a:solidFill>
              </a:rPr>
              <a:t>眼界</a:t>
            </a:r>
            <a:endParaRPr lang="en-US" altLang="zh-CN" b="1" dirty="0">
              <a:solidFill>
                <a:schemeClr val="bg1"/>
              </a:solidFill>
            </a:endParaRPr>
          </a:p>
        </p:txBody>
      </p:sp>
      <p:pic>
        <p:nvPicPr>
          <p:cNvPr id="90" name="Picture 12" descr="https://timgsa.baidu.com/timg?image&amp;quality=80&amp;size=b9999_10000&amp;sec=1554293878293&amp;di=f88005ebe2ec1579abd7da4fe4518b20&amp;imgtype=0&amp;src=http%3A%2F%2Fpic4.zhimg.com%2Fv2-77cab18e51d1e899363b3e2851ec6bf1_b.jpg"/>
          <p:cNvPicPr>
            <a:picLocks noChangeAspect="1" noChangeArrowheads="1"/>
          </p:cNvPicPr>
          <p:nvPr/>
        </p:nvPicPr>
        <p:blipFill rotWithShape="1">
          <a:blip r:embed="rId6">
            <a:extLst>
              <a:ext uri="{28A0092B-C50C-407E-A947-70E740481C1C}">
                <a14:useLocalDpi xmlns:a14="http://schemas.microsoft.com/office/drawing/2010/main" val="0"/>
              </a:ext>
            </a:extLst>
          </a:blip>
          <a:srcRect r="33469"/>
          <a:stretch/>
        </p:blipFill>
        <p:spPr bwMode="auto">
          <a:xfrm>
            <a:off x="8399468" y="2459530"/>
            <a:ext cx="1564463" cy="1350000"/>
          </a:xfrm>
          <a:prstGeom prst="hexagon">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489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6DA40967-4E7C-4864-BFF6-8D2CF973D617}"/>
              </a:ext>
            </a:extLst>
          </p:cNvPr>
          <p:cNvSpPr/>
          <p:nvPr/>
        </p:nvSpPr>
        <p:spPr>
          <a:xfrm>
            <a:off x="2046514" y="1989956"/>
            <a:ext cx="2075543" cy="2249714"/>
          </a:xfrm>
          <a:prstGeom prst="rect">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18BE1EAA-DA91-4B9A-837F-78A0ED20EE18}"/>
              </a:ext>
            </a:extLst>
          </p:cNvPr>
          <p:cNvSpPr txBox="1"/>
          <p:nvPr/>
        </p:nvSpPr>
        <p:spPr>
          <a:xfrm>
            <a:off x="2407495" y="2192838"/>
            <a:ext cx="1338096" cy="1775352"/>
          </a:xfrm>
          <a:prstGeom prst="rect">
            <a:avLst/>
          </a:prstGeom>
          <a:noFill/>
        </p:spPr>
        <p:txBody>
          <a:bodyPr wrap="none" rtlCol="0">
            <a:prstTxWarp prst="textPlain">
              <a:avLst/>
            </a:prstTxWarp>
            <a:spAutoFit/>
          </a:bodyPr>
          <a:lstStyle/>
          <a:p>
            <a:r>
              <a:rPr lang="en-US" altLang="zh-CN" b="1" dirty="0">
                <a:solidFill>
                  <a:schemeClr val="bg1"/>
                </a:solidFill>
                <a:latin typeface="Impact" panose="020B0806030902050204" pitchFamily="34" charset="0"/>
                <a:ea typeface="微软雅黑" panose="020B0503020204020204" pitchFamily="34" charset="-122"/>
              </a:rPr>
              <a:t>02</a:t>
            </a:r>
            <a:endParaRPr lang="zh-CN" altLang="en-US" b="1" dirty="0">
              <a:solidFill>
                <a:schemeClr val="bg1"/>
              </a:solidFill>
              <a:latin typeface="Impact" panose="020B0806030902050204" pitchFamily="34" charset="0"/>
              <a:ea typeface="微软雅黑" panose="020B0503020204020204" pitchFamily="34" charset="-122"/>
            </a:endParaRPr>
          </a:p>
        </p:txBody>
      </p:sp>
      <p:sp>
        <p:nvSpPr>
          <p:cNvPr id="8" name="标题 4"/>
          <p:cNvSpPr>
            <a:spLocks noGrp="1"/>
          </p:cNvSpPr>
          <p:nvPr>
            <p:ph type="title"/>
          </p:nvPr>
        </p:nvSpPr>
        <p:spPr>
          <a:xfrm>
            <a:off x="4588488" y="3182422"/>
            <a:ext cx="6263289" cy="656792"/>
          </a:xfrm>
        </p:spPr>
        <p:txBody>
          <a:bodyPr>
            <a:noAutofit/>
          </a:bodyPr>
          <a:lstStyle/>
          <a:p>
            <a:r>
              <a:rPr lang="zh-CN" altLang="en-US" sz="4800" dirty="0">
                <a:solidFill>
                  <a:srgbClr val="1C63AB"/>
                </a:solidFill>
              </a:rPr>
              <a:t>围绕眼睛，</a:t>
            </a:r>
            <a:r>
              <a:rPr lang="en-US" altLang="zh-CN" sz="4800" dirty="0">
                <a:solidFill>
                  <a:srgbClr val="1C63AB"/>
                </a:solidFill>
              </a:rPr>
              <a:t/>
            </a:r>
            <a:br>
              <a:rPr lang="en-US" altLang="zh-CN" sz="4800" dirty="0">
                <a:solidFill>
                  <a:srgbClr val="1C63AB"/>
                </a:solidFill>
              </a:rPr>
            </a:br>
            <a:r>
              <a:rPr lang="zh-CN" altLang="en-US" sz="4800" dirty="0">
                <a:solidFill>
                  <a:srgbClr val="1C63AB"/>
                </a:solidFill>
              </a:rPr>
              <a:t>她们都在关注什么？</a:t>
            </a:r>
          </a:p>
        </p:txBody>
      </p:sp>
    </p:spTree>
    <p:extLst>
      <p:ext uri="{BB962C8B-B14F-4D97-AF65-F5344CB8AC3E}">
        <p14:creationId xmlns:p14="http://schemas.microsoft.com/office/powerpoint/2010/main" val="22106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timgsa.baidu.com/timg?image&amp;quality=80&amp;size=b9999_10000&amp;sec=1554294804796&amp;di=a721553185fe2aa35f62ac886521e9a6&amp;imgtype=0&amp;src=http%3A%2F%2F5b0988e595225.cdn.sohucs.com%2Fimages%2F20181229%2Fedc4ad46152c4d4aa722a17efdeb0e5d.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0916" y="1326685"/>
            <a:ext cx="2877671" cy="3597088"/>
          </a:xfrm>
          <a:prstGeom prst="roundRect">
            <a:avLst/>
          </a:prstGeom>
          <a:noFill/>
          <a:extLst>
            <a:ext uri="{909E8E84-426E-40DD-AFC4-6F175D3DCCD1}">
              <a14:hiddenFill xmlns:a14="http://schemas.microsoft.com/office/drawing/2010/main">
                <a:solidFill>
                  <a:srgbClr val="FFFFFF"/>
                </a:solidFill>
              </a14:hiddenFill>
            </a:ext>
          </a:extLst>
        </p:spPr>
      </p:pic>
      <p:sp>
        <p:nvSpPr>
          <p:cNvPr id="2" name="标题 1">
            <a:extLst>
              <a:ext uri="{FF2B5EF4-FFF2-40B4-BE49-F238E27FC236}">
                <a16:creationId xmlns:a16="http://schemas.microsoft.com/office/drawing/2014/main" id="{F5A56F34-943B-4203-B6C6-2FF6C3A5B779}"/>
              </a:ext>
            </a:extLst>
          </p:cNvPr>
          <p:cNvSpPr>
            <a:spLocks noGrp="1"/>
          </p:cNvSpPr>
          <p:nvPr>
            <p:ph type="title"/>
          </p:nvPr>
        </p:nvSpPr>
        <p:spPr>
          <a:xfrm>
            <a:off x="766756" y="594043"/>
            <a:ext cx="10515600" cy="702588"/>
          </a:xfrm>
        </p:spPr>
        <p:txBody>
          <a:bodyPr>
            <a:normAutofit/>
          </a:bodyPr>
          <a:lstStyle/>
          <a:p>
            <a:pPr algn="l"/>
            <a:r>
              <a:rPr lang="zh-CN" altLang="en-US" sz="2800" b="1" dirty="0">
                <a:solidFill>
                  <a:srgbClr val="1C63AB"/>
                </a:solidFill>
                <a:effectLst/>
              </a:rPr>
              <a:t>围绕眼睛，她们都在关注什么？</a:t>
            </a:r>
          </a:p>
        </p:txBody>
      </p:sp>
      <p:sp>
        <p:nvSpPr>
          <p:cNvPr id="2058" name="TextBox 2057"/>
          <p:cNvSpPr txBox="1"/>
          <p:nvPr/>
        </p:nvSpPr>
        <p:spPr>
          <a:xfrm>
            <a:off x="-188255" y="5163673"/>
            <a:ext cx="11376205" cy="830997"/>
          </a:xfrm>
          <a:prstGeom prst="rect">
            <a:avLst/>
          </a:prstGeom>
          <a:noFill/>
        </p:spPr>
        <p:txBody>
          <a:bodyPr wrap="square" rtlCol="0">
            <a:spAutoFit/>
          </a:bodyPr>
          <a:lstStyle/>
          <a:p>
            <a:r>
              <a:rPr lang="zh-CN" altLang="en-US" dirty="0">
                <a:solidFill>
                  <a:schemeClr val="bg1"/>
                </a:solidFill>
              </a:rPr>
              <a:t>她们精挑细选眼霜、眼部精华、眼罩、眼贴等眼部产品</a:t>
            </a:r>
            <a:r>
              <a:rPr lang="en-US" altLang="zh-CN" dirty="0">
                <a:solidFill>
                  <a:schemeClr val="bg1"/>
                </a:solidFill>
              </a:rPr>
              <a:t>……</a:t>
            </a:r>
            <a:r>
              <a:rPr lang="zh-CN" altLang="en-US" dirty="0">
                <a:solidFill>
                  <a:schemeClr val="bg1"/>
                </a:solidFill>
              </a:rPr>
              <a:t>只为拥有</a:t>
            </a:r>
            <a:r>
              <a:rPr lang="zh-CN" altLang="en-US" sz="2400" b="1" dirty="0">
                <a:solidFill>
                  <a:schemeClr val="bg1"/>
                </a:solidFill>
              </a:rPr>
              <a:t>美丽且健康</a:t>
            </a:r>
            <a:r>
              <a:rPr lang="zh-CN" altLang="en-US" dirty="0">
                <a:solidFill>
                  <a:schemeClr val="bg1"/>
                </a:solidFill>
              </a:rPr>
              <a:t>的眼睛，为颜值加分，开阔眼界，</a:t>
            </a:r>
            <a:r>
              <a:rPr lang="zh-CN" altLang="en-US" sz="2400" b="1" dirty="0">
                <a:solidFill>
                  <a:schemeClr val="bg1"/>
                </a:solidFill>
              </a:rPr>
              <a:t>增加硬实力的同时也增添软实力！</a:t>
            </a:r>
          </a:p>
        </p:txBody>
      </p:sp>
      <p:grpSp>
        <p:nvGrpSpPr>
          <p:cNvPr id="30" name="组合 29">
            <a:extLst>
              <a:ext uri="{FF2B5EF4-FFF2-40B4-BE49-F238E27FC236}">
                <a16:creationId xmlns:a16="http://schemas.microsoft.com/office/drawing/2014/main" id="{E403AFF3-915C-44E1-BD70-02F039B7578F}"/>
              </a:ext>
            </a:extLst>
          </p:cNvPr>
          <p:cNvGrpSpPr/>
          <p:nvPr/>
        </p:nvGrpSpPr>
        <p:grpSpPr>
          <a:xfrm>
            <a:off x="4767166" y="1863928"/>
            <a:ext cx="4662658" cy="765291"/>
            <a:chOff x="2466099" y="2564254"/>
            <a:chExt cx="5465111" cy="897002"/>
          </a:xfrm>
        </p:grpSpPr>
        <p:cxnSp>
          <p:nvCxnSpPr>
            <p:cNvPr id="35" name="Straight Connector 19">
              <a:extLst>
                <a:ext uri="{FF2B5EF4-FFF2-40B4-BE49-F238E27FC236}">
                  <a16:creationId xmlns:a16="http://schemas.microsoft.com/office/drawing/2014/main" id="{50D87385-D1E8-4BC6-BC61-DA29019255DB}"/>
                </a:ext>
              </a:extLst>
            </p:cNvPr>
            <p:cNvCxnSpPr>
              <a:cxnSpLocks/>
            </p:cNvCxnSpPr>
            <p:nvPr/>
          </p:nvCxnSpPr>
          <p:spPr>
            <a:xfrm flipH="1" flipV="1">
              <a:off x="2466099" y="2573203"/>
              <a:ext cx="2411479" cy="888053"/>
            </a:xfrm>
            <a:prstGeom prst="line">
              <a:avLst/>
            </a:prstGeom>
            <a:ln>
              <a:tailEnd type="oval"/>
            </a:ln>
          </p:spPr>
          <p:style>
            <a:lnRef idx="1">
              <a:schemeClr val="accent4"/>
            </a:lnRef>
            <a:fillRef idx="0">
              <a:schemeClr val="accent4"/>
            </a:fillRef>
            <a:effectRef idx="0">
              <a:schemeClr val="accent4"/>
            </a:effectRef>
            <a:fontRef idx="minor">
              <a:schemeClr val="tx1"/>
            </a:fontRef>
          </p:style>
        </p:cxnSp>
        <p:cxnSp>
          <p:nvCxnSpPr>
            <p:cNvPr id="39" name="Straight Connector 21">
              <a:extLst>
                <a:ext uri="{FF2B5EF4-FFF2-40B4-BE49-F238E27FC236}">
                  <a16:creationId xmlns:a16="http://schemas.microsoft.com/office/drawing/2014/main" id="{84E16BDD-2B1B-4366-BD60-66CDB3F18DCE}"/>
                </a:ext>
              </a:extLst>
            </p:cNvPr>
            <p:cNvCxnSpPr>
              <a:cxnSpLocks/>
            </p:cNvCxnSpPr>
            <p:nvPr/>
          </p:nvCxnSpPr>
          <p:spPr>
            <a:xfrm flipV="1">
              <a:off x="6075442" y="2564254"/>
              <a:ext cx="1855768" cy="897001"/>
            </a:xfrm>
            <a:prstGeom prst="line">
              <a:avLst/>
            </a:prstGeom>
            <a:ln>
              <a:tailEnd type="oval"/>
            </a:ln>
          </p:spPr>
          <p:style>
            <a:lnRef idx="1">
              <a:schemeClr val="accent4"/>
            </a:lnRef>
            <a:fillRef idx="0">
              <a:schemeClr val="accent4"/>
            </a:fillRef>
            <a:effectRef idx="0">
              <a:schemeClr val="accent4"/>
            </a:effectRef>
            <a:fontRef idx="minor">
              <a:schemeClr val="tx1"/>
            </a:fontRef>
          </p:style>
        </p:cxnSp>
      </p:grpSp>
      <p:sp>
        <p:nvSpPr>
          <p:cNvPr id="33" name="Shape 1448">
            <a:extLst>
              <a:ext uri="{FF2B5EF4-FFF2-40B4-BE49-F238E27FC236}">
                <a16:creationId xmlns:a16="http://schemas.microsoft.com/office/drawing/2014/main" id="{4C303AB9-3422-4D50-9CB9-772902F9E9AF}"/>
              </a:ext>
            </a:extLst>
          </p:cNvPr>
          <p:cNvSpPr txBox="1"/>
          <p:nvPr/>
        </p:nvSpPr>
        <p:spPr>
          <a:xfrm>
            <a:off x="2540292" y="1639420"/>
            <a:ext cx="2483453"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看世界看得更清楚</a:t>
            </a:r>
            <a:endParaRPr lang="de-DE" sz="2000" b="1" dirty="0">
              <a:sym typeface="Calibri"/>
            </a:endParaRPr>
          </a:p>
        </p:txBody>
      </p:sp>
      <p:sp>
        <p:nvSpPr>
          <p:cNvPr id="34" name="Shape 1448">
            <a:extLst>
              <a:ext uri="{FF2B5EF4-FFF2-40B4-BE49-F238E27FC236}">
                <a16:creationId xmlns:a16="http://schemas.microsoft.com/office/drawing/2014/main" id="{1F7FA96B-9245-45DC-92A9-41DB0EF83BBA}"/>
              </a:ext>
            </a:extLst>
          </p:cNvPr>
          <p:cNvSpPr txBox="1"/>
          <p:nvPr/>
        </p:nvSpPr>
        <p:spPr>
          <a:xfrm>
            <a:off x="9754552" y="3007161"/>
            <a:ext cx="1630560"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做养眼女人</a:t>
            </a:r>
            <a:endParaRPr lang="de-DE" sz="2000" b="1" dirty="0">
              <a:sym typeface="Calibri"/>
            </a:endParaRPr>
          </a:p>
        </p:txBody>
      </p:sp>
      <p:cxnSp>
        <p:nvCxnSpPr>
          <p:cNvPr id="40" name="Straight Connector 21">
            <a:extLst>
              <a:ext uri="{FF2B5EF4-FFF2-40B4-BE49-F238E27FC236}">
                <a16:creationId xmlns:a16="http://schemas.microsoft.com/office/drawing/2014/main" id="{84E16BDD-2B1B-4366-BD60-66CDB3F18DCE}"/>
              </a:ext>
            </a:extLst>
          </p:cNvPr>
          <p:cNvCxnSpPr>
            <a:cxnSpLocks/>
            <a:endCxn id="34" idx="1"/>
          </p:cNvCxnSpPr>
          <p:nvPr/>
        </p:nvCxnSpPr>
        <p:spPr>
          <a:xfrm>
            <a:off x="7846542" y="2731923"/>
            <a:ext cx="1908010" cy="471494"/>
          </a:xfrm>
          <a:prstGeom prst="line">
            <a:avLst/>
          </a:prstGeom>
          <a:ln>
            <a:tailEnd type="oval"/>
          </a:ln>
        </p:spPr>
        <p:style>
          <a:lnRef idx="1">
            <a:schemeClr val="accent4"/>
          </a:lnRef>
          <a:fillRef idx="0">
            <a:schemeClr val="accent4"/>
          </a:fillRef>
          <a:effectRef idx="0">
            <a:schemeClr val="accent4"/>
          </a:effectRef>
          <a:fontRef idx="minor">
            <a:schemeClr val="tx1"/>
          </a:fontRef>
        </p:style>
      </p:cxnSp>
      <p:sp>
        <p:nvSpPr>
          <p:cNvPr id="43" name="Shape 1448">
            <a:extLst>
              <a:ext uri="{FF2B5EF4-FFF2-40B4-BE49-F238E27FC236}">
                <a16:creationId xmlns:a16="http://schemas.microsoft.com/office/drawing/2014/main" id="{1F7FA96B-9245-45DC-92A9-41DB0EF83BBA}"/>
              </a:ext>
            </a:extLst>
          </p:cNvPr>
          <p:cNvSpPr txBox="1"/>
          <p:nvPr/>
        </p:nvSpPr>
        <p:spPr>
          <a:xfrm>
            <a:off x="9557390" y="1685902"/>
            <a:ext cx="2539728"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五官中最重要的</a:t>
            </a:r>
            <a:endParaRPr lang="de-DE" sz="2000" b="1" dirty="0">
              <a:sym typeface="Calibri"/>
            </a:endParaRPr>
          </a:p>
        </p:txBody>
      </p:sp>
      <p:cxnSp>
        <p:nvCxnSpPr>
          <p:cNvPr id="44" name="Straight Connector 19">
            <a:extLst>
              <a:ext uri="{FF2B5EF4-FFF2-40B4-BE49-F238E27FC236}">
                <a16:creationId xmlns:a16="http://schemas.microsoft.com/office/drawing/2014/main" id="{50D87385-D1E8-4BC6-BC61-DA29019255DB}"/>
              </a:ext>
            </a:extLst>
          </p:cNvPr>
          <p:cNvCxnSpPr>
            <a:cxnSpLocks/>
          </p:cNvCxnSpPr>
          <p:nvPr/>
        </p:nvCxnSpPr>
        <p:spPr>
          <a:xfrm flipH="1" flipV="1">
            <a:off x="4469820" y="2805810"/>
            <a:ext cx="2379272" cy="1"/>
          </a:xfrm>
          <a:prstGeom prst="line">
            <a:avLst/>
          </a:prstGeom>
          <a:ln>
            <a:tailEnd type="oval"/>
          </a:ln>
        </p:spPr>
        <p:style>
          <a:lnRef idx="1">
            <a:schemeClr val="accent4"/>
          </a:lnRef>
          <a:fillRef idx="0">
            <a:schemeClr val="accent4"/>
          </a:fillRef>
          <a:effectRef idx="0">
            <a:schemeClr val="accent4"/>
          </a:effectRef>
          <a:fontRef idx="minor">
            <a:schemeClr val="tx1"/>
          </a:fontRef>
        </p:style>
      </p:cxnSp>
      <p:sp>
        <p:nvSpPr>
          <p:cNvPr id="46" name="Shape 1448">
            <a:extLst>
              <a:ext uri="{FF2B5EF4-FFF2-40B4-BE49-F238E27FC236}">
                <a16:creationId xmlns:a16="http://schemas.microsoft.com/office/drawing/2014/main" id="{4C303AB9-3422-4D50-9CB9-772902F9E9AF}"/>
              </a:ext>
            </a:extLst>
          </p:cNvPr>
          <p:cNvSpPr txBox="1"/>
          <p:nvPr/>
        </p:nvSpPr>
        <p:spPr>
          <a:xfrm>
            <a:off x="2474630" y="2679991"/>
            <a:ext cx="2096998"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双眼改变一张脸</a:t>
            </a:r>
            <a:endParaRPr lang="de-DE" sz="2000" b="1" dirty="0">
              <a:sym typeface="Calibri"/>
            </a:endParaRPr>
          </a:p>
        </p:txBody>
      </p:sp>
      <p:cxnSp>
        <p:nvCxnSpPr>
          <p:cNvPr id="47" name="Straight Connector 21">
            <a:extLst>
              <a:ext uri="{FF2B5EF4-FFF2-40B4-BE49-F238E27FC236}">
                <a16:creationId xmlns:a16="http://schemas.microsoft.com/office/drawing/2014/main" id="{84E16BDD-2B1B-4366-BD60-66CDB3F18DCE}"/>
              </a:ext>
            </a:extLst>
          </p:cNvPr>
          <p:cNvCxnSpPr>
            <a:cxnSpLocks/>
          </p:cNvCxnSpPr>
          <p:nvPr/>
        </p:nvCxnSpPr>
        <p:spPr>
          <a:xfrm>
            <a:off x="7715466" y="2731923"/>
            <a:ext cx="1816176" cy="1569858"/>
          </a:xfrm>
          <a:prstGeom prst="line">
            <a:avLst/>
          </a:prstGeom>
          <a:ln>
            <a:tailEnd type="oval"/>
          </a:ln>
        </p:spPr>
        <p:style>
          <a:lnRef idx="1">
            <a:schemeClr val="accent4"/>
          </a:lnRef>
          <a:fillRef idx="0">
            <a:schemeClr val="accent4"/>
          </a:fillRef>
          <a:effectRef idx="0">
            <a:schemeClr val="accent4"/>
          </a:effectRef>
          <a:fontRef idx="minor">
            <a:schemeClr val="tx1"/>
          </a:fontRef>
        </p:style>
      </p:cxnSp>
      <p:sp>
        <p:nvSpPr>
          <p:cNvPr id="48" name="Shape 1448">
            <a:extLst>
              <a:ext uri="{FF2B5EF4-FFF2-40B4-BE49-F238E27FC236}">
                <a16:creationId xmlns:a16="http://schemas.microsoft.com/office/drawing/2014/main" id="{1F7FA96B-9245-45DC-92A9-41DB0EF83BBA}"/>
              </a:ext>
            </a:extLst>
          </p:cNvPr>
          <p:cNvSpPr txBox="1"/>
          <p:nvPr/>
        </p:nvSpPr>
        <p:spPr>
          <a:xfrm>
            <a:off x="9495327" y="4065447"/>
            <a:ext cx="1889785"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情感交流的窗口</a:t>
            </a:r>
            <a:endParaRPr lang="de-DE" sz="2000" b="1" dirty="0">
              <a:sym typeface="Calibri"/>
            </a:endParaRPr>
          </a:p>
        </p:txBody>
      </p:sp>
      <p:cxnSp>
        <p:nvCxnSpPr>
          <p:cNvPr id="49" name="Straight Connector 19">
            <a:extLst>
              <a:ext uri="{FF2B5EF4-FFF2-40B4-BE49-F238E27FC236}">
                <a16:creationId xmlns:a16="http://schemas.microsoft.com/office/drawing/2014/main" id="{50D87385-D1E8-4BC6-BC61-DA29019255DB}"/>
              </a:ext>
            </a:extLst>
          </p:cNvPr>
          <p:cNvCxnSpPr>
            <a:cxnSpLocks/>
          </p:cNvCxnSpPr>
          <p:nvPr/>
        </p:nvCxnSpPr>
        <p:spPr>
          <a:xfrm flipH="1">
            <a:off x="4908179" y="2910496"/>
            <a:ext cx="2047460" cy="1037007"/>
          </a:xfrm>
          <a:prstGeom prst="line">
            <a:avLst/>
          </a:prstGeom>
          <a:ln>
            <a:tailEnd type="oval"/>
          </a:ln>
        </p:spPr>
        <p:style>
          <a:lnRef idx="1">
            <a:schemeClr val="accent4"/>
          </a:lnRef>
          <a:fillRef idx="0">
            <a:schemeClr val="accent4"/>
          </a:fillRef>
          <a:effectRef idx="0">
            <a:schemeClr val="accent4"/>
          </a:effectRef>
          <a:fontRef idx="minor">
            <a:schemeClr val="tx1"/>
          </a:fontRef>
        </p:style>
      </p:cxnSp>
      <p:sp>
        <p:nvSpPr>
          <p:cNvPr id="50" name="Shape 1448">
            <a:extLst>
              <a:ext uri="{FF2B5EF4-FFF2-40B4-BE49-F238E27FC236}">
                <a16:creationId xmlns:a16="http://schemas.microsoft.com/office/drawing/2014/main" id="{4C303AB9-3422-4D50-9CB9-772902F9E9AF}"/>
              </a:ext>
            </a:extLst>
          </p:cNvPr>
          <p:cNvSpPr txBox="1"/>
          <p:nvPr/>
        </p:nvSpPr>
        <p:spPr>
          <a:xfrm>
            <a:off x="2946918" y="4010632"/>
            <a:ext cx="2483453"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眼睛决定眼界</a:t>
            </a:r>
            <a:endParaRPr lang="de-DE" sz="2000" b="1" dirty="0">
              <a:sym typeface="Calibri"/>
            </a:endParaRPr>
          </a:p>
        </p:txBody>
      </p:sp>
      <p:sp>
        <p:nvSpPr>
          <p:cNvPr id="22" name="下箭头 21"/>
          <p:cNvSpPr/>
          <p:nvPr/>
        </p:nvSpPr>
        <p:spPr>
          <a:xfrm>
            <a:off x="1686155" y="1384620"/>
            <a:ext cx="854137" cy="4100149"/>
          </a:xfrm>
          <a:prstGeom prst="downArrow">
            <a:avLst/>
          </a:prstGeom>
          <a:gradFill>
            <a:gsLst>
              <a:gs pos="0">
                <a:schemeClr val="accent1">
                  <a:lumMod val="40000"/>
                  <a:lumOff val="60000"/>
                </a:schemeClr>
              </a:gs>
              <a:gs pos="100000">
                <a:srgbClr val="1C63AB"/>
              </a:gs>
            </a:gsLst>
            <a:lin ang="5400000" scaled="1"/>
          </a:gradFill>
          <a:ln>
            <a:solidFill>
              <a:schemeClr val="accent1">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51" name="Shape 1448">
            <a:extLst>
              <a:ext uri="{FF2B5EF4-FFF2-40B4-BE49-F238E27FC236}">
                <a16:creationId xmlns:a16="http://schemas.microsoft.com/office/drawing/2014/main" id="{4C303AB9-3422-4D50-9CB9-772902F9E9AF}"/>
              </a:ext>
            </a:extLst>
          </p:cNvPr>
          <p:cNvSpPr txBox="1"/>
          <p:nvPr/>
        </p:nvSpPr>
        <p:spPr>
          <a:xfrm>
            <a:off x="766756" y="2086906"/>
            <a:ext cx="879598"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功能</a:t>
            </a:r>
            <a:endParaRPr lang="de-DE" sz="2000" b="1" dirty="0">
              <a:sym typeface="Calibri"/>
            </a:endParaRPr>
          </a:p>
        </p:txBody>
      </p:sp>
      <p:sp>
        <p:nvSpPr>
          <p:cNvPr id="52" name="Shape 1448">
            <a:extLst>
              <a:ext uri="{FF2B5EF4-FFF2-40B4-BE49-F238E27FC236}">
                <a16:creationId xmlns:a16="http://schemas.microsoft.com/office/drawing/2014/main" id="{4C303AB9-3422-4D50-9CB9-772902F9E9AF}"/>
              </a:ext>
            </a:extLst>
          </p:cNvPr>
          <p:cNvSpPr txBox="1"/>
          <p:nvPr/>
        </p:nvSpPr>
        <p:spPr>
          <a:xfrm>
            <a:off x="747568" y="3125229"/>
            <a:ext cx="879598"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外在</a:t>
            </a:r>
            <a:endParaRPr lang="de-DE" sz="2000" b="1" dirty="0">
              <a:sym typeface="Calibri"/>
            </a:endParaRPr>
          </a:p>
        </p:txBody>
      </p:sp>
      <p:sp>
        <p:nvSpPr>
          <p:cNvPr id="53" name="Shape 1448">
            <a:extLst>
              <a:ext uri="{FF2B5EF4-FFF2-40B4-BE49-F238E27FC236}">
                <a16:creationId xmlns:a16="http://schemas.microsoft.com/office/drawing/2014/main" id="{4C303AB9-3422-4D50-9CB9-772902F9E9AF}"/>
              </a:ext>
            </a:extLst>
          </p:cNvPr>
          <p:cNvSpPr txBox="1"/>
          <p:nvPr/>
        </p:nvSpPr>
        <p:spPr>
          <a:xfrm>
            <a:off x="766294" y="4247721"/>
            <a:ext cx="879598" cy="392512"/>
          </a:xfrm>
          <a:prstGeom prst="rect">
            <a:avLst/>
          </a:prstGeom>
          <a:noFill/>
          <a:ln>
            <a:noFill/>
          </a:ln>
        </p:spPr>
        <p:txBody>
          <a:bodyPr wrap="none" lIns="91440" tIns="45720" rIns="91440" bIns="45720" anchor="t" anchorCtr="0">
            <a:normAutofit lnSpcReduction="10000"/>
          </a:bodyPr>
          <a:lstStyle/>
          <a:p>
            <a:pPr>
              <a:buSzPct val="25000"/>
            </a:pPr>
            <a:r>
              <a:rPr lang="zh-CN" altLang="en-US" sz="2000" b="1" dirty="0">
                <a:sym typeface="Calibri"/>
              </a:rPr>
              <a:t>内在</a:t>
            </a:r>
            <a:endParaRPr lang="de-DE" sz="2000" b="1" dirty="0">
              <a:sym typeface="Calibri"/>
            </a:endParaRPr>
          </a:p>
        </p:txBody>
      </p:sp>
      <p:sp>
        <p:nvSpPr>
          <p:cNvPr id="58" name="TextBox 57"/>
          <p:cNvSpPr txBox="1"/>
          <p:nvPr/>
        </p:nvSpPr>
        <p:spPr>
          <a:xfrm>
            <a:off x="2997363" y="5060968"/>
            <a:ext cx="8416754" cy="1200329"/>
          </a:xfrm>
          <a:prstGeom prst="rect">
            <a:avLst/>
          </a:prstGeom>
          <a:solidFill>
            <a:srgbClr val="1C63AB"/>
          </a:solidFill>
        </p:spPr>
        <p:txBody>
          <a:bodyPr wrap="square" rtlCol="0">
            <a:spAutoFit/>
          </a:bodyPr>
          <a:lstStyle/>
          <a:p>
            <a:pPr>
              <a:lnSpc>
                <a:spcPct val="150000"/>
              </a:lnSpc>
            </a:pPr>
            <a:r>
              <a:rPr lang="zh-CN" altLang="en-US" dirty="0">
                <a:solidFill>
                  <a:schemeClr val="bg1"/>
                </a:solidFill>
              </a:rPr>
              <a:t>她们精挑细选眼霜、眼部精华、眼罩、眼贴等眼部产品</a:t>
            </a:r>
            <a:r>
              <a:rPr lang="en-US" altLang="zh-CN" dirty="0">
                <a:solidFill>
                  <a:schemeClr val="bg1"/>
                </a:solidFill>
              </a:rPr>
              <a:t>……</a:t>
            </a:r>
            <a:r>
              <a:rPr lang="zh-CN" altLang="en-US" dirty="0">
                <a:solidFill>
                  <a:schemeClr val="bg1"/>
                </a:solidFill>
              </a:rPr>
              <a:t>只为拥有</a:t>
            </a:r>
            <a:r>
              <a:rPr lang="zh-CN" altLang="en-US" sz="2400" b="1" dirty="0">
                <a:solidFill>
                  <a:schemeClr val="bg1"/>
                </a:solidFill>
              </a:rPr>
              <a:t>美丽且健康</a:t>
            </a:r>
            <a:r>
              <a:rPr lang="zh-CN" altLang="en-US" dirty="0">
                <a:solidFill>
                  <a:schemeClr val="bg1"/>
                </a:solidFill>
              </a:rPr>
              <a:t>的眼睛，为颜值加分，开阔眼界，</a:t>
            </a:r>
            <a:r>
              <a:rPr lang="zh-CN" altLang="en-US" sz="2400" b="1" dirty="0">
                <a:solidFill>
                  <a:schemeClr val="bg1"/>
                </a:solidFill>
              </a:rPr>
              <a:t>增加硬实力的同时也增添软实力！</a:t>
            </a:r>
          </a:p>
        </p:txBody>
      </p:sp>
    </p:spTree>
    <p:extLst>
      <p:ext uri="{BB962C8B-B14F-4D97-AF65-F5344CB8AC3E}">
        <p14:creationId xmlns:p14="http://schemas.microsoft.com/office/powerpoint/2010/main" val="1829661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6DA40967-4E7C-4864-BFF6-8D2CF973D617}"/>
              </a:ext>
            </a:extLst>
          </p:cNvPr>
          <p:cNvSpPr/>
          <p:nvPr/>
        </p:nvSpPr>
        <p:spPr>
          <a:xfrm>
            <a:off x="2046514" y="1989956"/>
            <a:ext cx="2075543" cy="2249714"/>
          </a:xfrm>
          <a:prstGeom prst="rect">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18BE1EAA-DA91-4B9A-837F-78A0ED20EE18}"/>
              </a:ext>
            </a:extLst>
          </p:cNvPr>
          <p:cNvSpPr txBox="1"/>
          <p:nvPr/>
        </p:nvSpPr>
        <p:spPr>
          <a:xfrm>
            <a:off x="2407495" y="2192838"/>
            <a:ext cx="1338096" cy="1775352"/>
          </a:xfrm>
          <a:prstGeom prst="rect">
            <a:avLst/>
          </a:prstGeom>
          <a:noFill/>
        </p:spPr>
        <p:txBody>
          <a:bodyPr wrap="none" rtlCol="0">
            <a:prstTxWarp prst="textPlain">
              <a:avLst/>
            </a:prstTxWarp>
            <a:spAutoFit/>
          </a:bodyPr>
          <a:lstStyle/>
          <a:p>
            <a:r>
              <a:rPr lang="en-US" altLang="zh-CN" b="1" dirty="0">
                <a:solidFill>
                  <a:schemeClr val="bg1"/>
                </a:solidFill>
                <a:latin typeface="Impact" panose="020B0806030902050204" pitchFamily="34" charset="0"/>
                <a:ea typeface="微软雅黑" panose="020B0503020204020204" pitchFamily="34" charset="-122"/>
              </a:rPr>
              <a:t>03</a:t>
            </a:r>
            <a:endParaRPr lang="zh-CN" altLang="en-US" b="1" dirty="0">
              <a:solidFill>
                <a:schemeClr val="bg1"/>
              </a:solidFill>
              <a:latin typeface="Impact" panose="020B0806030902050204" pitchFamily="34" charset="0"/>
              <a:ea typeface="微软雅黑" panose="020B0503020204020204" pitchFamily="34" charset="-122"/>
            </a:endParaRPr>
          </a:p>
        </p:txBody>
      </p:sp>
      <p:sp>
        <p:nvSpPr>
          <p:cNvPr id="8" name="标题 4"/>
          <p:cNvSpPr>
            <a:spLocks noGrp="1"/>
          </p:cNvSpPr>
          <p:nvPr>
            <p:ph type="title"/>
          </p:nvPr>
        </p:nvSpPr>
        <p:spPr>
          <a:xfrm>
            <a:off x="4588488" y="3088293"/>
            <a:ext cx="6263289" cy="656792"/>
          </a:xfrm>
        </p:spPr>
        <p:txBody>
          <a:bodyPr>
            <a:noAutofit/>
          </a:bodyPr>
          <a:lstStyle/>
          <a:p>
            <a:r>
              <a:rPr lang="zh-CN" altLang="en-US" sz="4800" dirty="0">
                <a:solidFill>
                  <a:srgbClr val="1C63AB"/>
                </a:solidFill>
              </a:rPr>
              <a:t>爱尔康，</a:t>
            </a:r>
            <a:r>
              <a:rPr lang="en-US" altLang="zh-CN" sz="4800" dirty="0">
                <a:solidFill>
                  <a:srgbClr val="1C63AB"/>
                </a:solidFill>
              </a:rPr>
              <a:t/>
            </a:r>
            <a:br>
              <a:rPr lang="en-US" altLang="zh-CN" sz="4800" dirty="0">
                <a:solidFill>
                  <a:srgbClr val="1C63AB"/>
                </a:solidFill>
              </a:rPr>
            </a:br>
            <a:r>
              <a:rPr lang="zh-CN" altLang="en-US" sz="4800" dirty="0">
                <a:solidFill>
                  <a:srgbClr val="1C63AB"/>
                </a:solidFill>
              </a:rPr>
              <a:t>能为她们带来什么？</a:t>
            </a:r>
          </a:p>
        </p:txBody>
      </p:sp>
    </p:spTree>
    <p:extLst>
      <p:ext uri="{BB962C8B-B14F-4D97-AF65-F5344CB8AC3E}">
        <p14:creationId xmlns:p14="http://schemas.microsoft.com/office/powerpoint/2010/main" val="1196005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平行四边形 66">
            <a:extLst>
              <a:ext uri="{FF2B5EF4-FFF2-40B4-BE49-F238E27FC236}">
                <a16:creationId xmlns:a16="http://schemas.microsoft.com/office/drawing/2014/main" id="{6B72E5F6-DEDF-B943-973A-068E0A67E207}"/>
              </a:ext>
            </a:extLst>
          </p:cNvPr>
          <p:cNvSpPr/>
          <p:nvPr/>
        </p:nvSpPr>
        <p:spPr>
          <a:xfrm>
            <a:off x="-1" y="1016000"/>
            <a:ext cx="12192000" cy="5650482"/>
          </a:xfrm>
          <a:prstGeom prst="parallelogram">
            <a:avLst>
              <a:gd name="adj" fmla="val 0"/>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 name="标题 1"/>
          <p:cNvSpPr>
            <a:spLocks noGrp="1"/>
          </p:cNvSpPr>
          <p:nvPr>
            <p:ph type="title"/>
          </p:nvPr>
        </p:nvSpPr>
        <p:spPr>
          <a:xfrm>
            <a:off x="894329" y="506316"/>
            <a:ext cx="5696339" cy="658954"/>
          </a:xfrm>
        </p:spPr>
        <p:txBody>
          <a:bodyPr>
            <a:normAutofit/>
          </a:bodyPr>
          <a:lstStyle/>
          <a:p>
            <a:pPr algn="l"/>
            <a:r>
              <a:rPr lang="zh-CN" altLang="en-US" sz="2800" b="1" dirty="0">
                <a:solidFill>
                  <a:srgbClr val="1C63AB"/>
                </a:solidFill>
                <a:effectLst/>
              </a:rPr>
              <a:t>爱尔康，能为她们带来什么？</a:t>
            </a:r>
          </a:p>
        </p:txBody>
      </p:sp>
      <p:sp>
        <p:nvSpPr>
          <p:cNvPr id="18" name="矩形 17"/>
          <p:cNvSpPr/>
          <p:nvPr/>
        </p:nvSpPr>
        <p:spPr>
          <a:xfrm>
            <a:off x="-1610" y="1468270"/>
            <a:ext cx="12193612" cy="2599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003"/>
          <a:stretch/>
        </p:blipFill>
        <p:spPr bwMode="auto">
          <a:xfrm>
            <a:off x="7741862" y="4067376"/>
            <a:ext cx="4451747" cy="2599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1082348" y="1919095"/>
            <a:ext cx="472408" cy="536736"/>
            <a:chOff x="1015876" y="699829"/>
            <a:chExt cx="472408" cy="536736"/>
          </a:xfrm>
        </p:grpSpPr>
        <p:sp>
          <p:nvSpPr>
            <p:cNvPr id="14" name="ïṩ1íḍe">
              <a:extLst>
                <a:ext uri="{FF2B5EF4-FFF2-40B4-BE49-F238E27FC236}">
                  <a16:creationId xmlns:a16="http://schemas.microsoft.com/office/drawing/2014/main" id="{39772E8D-7872-47C9-8E4A-B25A18FB28B7}"/>
                </a:ext>
              </a:extLst>
            </p:cNvPr>
            <p:cNvSpPr/>
            <p:nvPr/>
          </p:nvSpPr>
          <p:spPr>
            <a:xfrm>
              <a:off x="1015876" y="699829"/>
              <a:ext cx="472408" cy="5367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bg1"/>
                </a:solidFill>
              </a:endParaRPr>
            </a:p>
          </p:txBody>
        </p:sp>
        <p:sp>
          <p:nvSpPr>
            <p:cNvPr id="15" name="iṩḻïḓé">
              <a:extLst>
                <a:ext uri="{FF2B5EF4-FFF2-40B4-BE49-F238E27FC236}">
                  <a16:creationId xmlns:a16="http://schemas.microsoft.com/office/drawing/2014/main" id="{74D80717-9CFB-434F-A60E-7F9DE5429BF2}"/>
                </a:ext>
              </a:extLst>
            </p:cNvPr>
            <p:cNvSpPr/>
            <p:nvPr/>
          </p:nvSpPr>
          <p:spPr>
            <a:xfrm>
              <a:off x="1160219" y="869709"/>
              <a:ext cx="183723" cy="21895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bg1"/>
                </a:solidFill>
              </a:endParaRPr>
            </a:p>
          </p:txBody>
        </p:sp>
      </p:grpSp>
      <p:grpSp>
        <p:nvGrpSpPr>
          <p:cNvPr id="12" name="组合 11"/>
          <p:cNvGrpSpPr/>
          <p:nvPr/>
        </p:nvGrpSpPr>
        <p:grpSpPr>
          <a:xfrm>
            <a:off x="1927346" y="1902371"/>
            <a:ext cx="3630303" cy="1678487"/>
            <a:chOff x="1819861" y="1281092"/>
            <a:chExt cx="3630303" cy="1678487"/>
          </a:xfrm>
        </p:grpSpPr>
        <p:sp>
          <p:nvSpPr>
            <p:cNvPr id="16" name="îṥľïḋè">
              <a:extLst>
                <a:ext uri="{FF2B5EF4-FFF2-40B4-BE49-F238E27FC236}">
                  <a16:creationId xmlns:a16="http://schemas.microsoft.com/office/drawing/2014/main" id="{A452887A-98CF-43E3-9877-0752F08CCBFC}"/>
                </a:ext>
              </a:extLst>
            </p:cNvPr>
            <p:cNvSpPr/>
            <p:nvPr/>
          </p:nvSpPr>
          <p:spPr>
            <a:xfrm>
              <a:off x="1819861" y="1281092"/>
              <a:ext cx="3629532" cy="472543"/>
            </a:xfrm>
            <a:prstGeom prst="rect">
              <a:avLst/>
            </a:prstGeom>
          </p:spPr>
          <p:txBody>
            <a:bodyPr wrap="none" lIns="90000" tIns="46800" rIns="90000" bIns="46800" anchor="b" anchorCtr="0">
              <a:normAutofit/>
            </a:bodyPr>
            <a:lstStyle/>
            <a:p>
              <a:r>
                <a:rPr lang="zh-CN" altLang="en-US" b="1" dirty="0"/>
                <a:t>丰富的产品线</a:t>
              </a:r>
            </a:p>
          </p:txBody>
        </p:sp>
        <p:sp>
          <p:nvSpPr>
            <p:cNvPr id="17" name="íṣ1ídê">
              <a:extLst>
                <a:ext uri="{FF2B5EF4-FFF2-40B4-BE49-F238E27FC236}">
                  <a16:creationId xmlns:a16="http://schemas.microsoft.com/office/drawing/2014/main" id="{BF48B6EB-51D4-44BE-97F4-2047CFA1AB67}"/>
                </a:ext>
              </a:extLst>
            </p:cNvPr>
            <p:cNvSpPr/>
            <p:nvPr/>
          </p:nvSpPr>
          <p:spPr>
            <a:xfrm>
              <a:off x="1819861" y="1753636"/>
              <a:ext cx="3630303" cy="1205943"/>
            </a:xfrm>
            <a:prstGeom prst="rect">
              <a:avLst/>
            </a:prstGeom>
          </p:spPr>
          <p:txBody>
            <a:bodyPr wrap="square" lIns="90000" tIns="46800" rIns="90000" bIns="46800" anchor="t">
              <a:noAutofit/>
            </a:bodyPr>
            <a:lstStyle/>
            <a:p>
              <a:pPr algn="just">
                <a:lnSpc>
                  <a:spcPct val="150000"/>
                </a:lnSpc>
              </a:pPr>
              <a:r>
                <a:rPr lang="zh-CN" altLang="en-US" sz="1400" dirty="0"/>
                <a:t>水梯度隐形眼镜、硅水凝胶、</a:t>
              </a:r>
            </a:p>
            <a:p>
              <a:pPr algn="just">
                <a:lnSpc>
                  <a:spcPct val="150000"/>
                </a:lnSpc>
              </a:pPr>
              <a:r>
                <a:rPr lang="zh-CN" altLang="en-US" sz="1400" dirty="0"/>
                <a:t>水凝胶隐形眼镜、散光和彩色隐形眼镜、</a:t>
              </a:r>
            </a:p>
            <a:p>
              <a:pPr algn="just">
                <a:lnSpc>
                  <a:spcPct val="150000"/>
                </a:lnSpc>
              </a:pPr>
              <a:r>
                <a:rPr lang="zh-CN" altLang="en-US" sz="1400" dirty="0"/>
                <a:t>眼镜护理产品线</a:t>
              </a:r>
              <a:endParaRPr lang="en-US" altLang="zh-CN" sz="1400" dirty="0"/>
            </a:p>
          </p:txBody>
        </p:sp>
      </p:grpSp>
      <p:grpSp>
        <p:nvGrpSpPr>
          <p:cNvPr id="10" name="组合 9"/>
          <p:cNvGrpSpPr/>
          <p:nvPr/>
        </p:nvGrpSpPr>
        <p:grpSpPr>
          <a:xfrm>
            <a:off x="5379788" y="1903817"/>
            <a:ext cx="472408" cy="536736"/>
            <a:chOff x="1015876" y="2675579"/>
            <a:chExt cx="472408" cy="536736"/>
          </a:xfrm>
        </p:grpSpPr>
        <p:sp>
          <p:nvSpPr>
            <p:cNvPr id="22" name="îṩ1íḑe">
              <a:extLst>
                <a:ext uri="{FF2B5EF4-FFF2-40B4-BE49-F238E27FC236}">
                  <a16:creationId xmlns:a16="http://schemas.microsoft.com/office/drawing/2014/main" id="{69B3CA9F-B6D6-445E-B830-A583E725FC8C}"/>
                </a:ext>
              </a:extLst>
            </p:cNvPr>
            <p:cNvSpPr/>
            <p:nvPr/>
          </p:nvSpPr>
          <p:spPr>
            <a:xfrm>
              <a:off x="1015876" y="2675579"/>
              <a:ext cx="472408" cy="5367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bg1"/>
                </a:solidFill>
              </a:endParaRPr>
            </a:p>
          </p:txBody>
        </p:sp>
        <p:sp>
          <p:nvSpPr>
            <p:cNvPr id="23" name="íṩľiḋé">
              <a:extLst>
                <a:ext uri="{FF2B5EF4-FFF2-40B4-BE49-F238E27FC236}">
                  <a16:creationId xmlns:a16="http://schemas.microsoft.com/office/drawing/2014/main" id="{A67B5AFA-8D3E-4E5F-B03E-C7771465898C}"/>
                </a:ext>
              </a:extLst>
            </p:cNvPr>
            <p:cNvSpPr/>
            <p:nvPr/>
          </p:nvSpPr>
          <p:spPr>
            <a:xfrm>
              <a:off x="1160219" y="2849750"/>
              <a:ext cx="183723" cy="218950"/>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bg1"/>
                </a:solidFill>
              </a:endParaRPr>
            </a:p>
          </p:txBody>
        </p:sp>
      </p:grpSp>
      <p:grpSp>
        <p:nvGrpSpPr>
          <p:cNvPr id="8" name="组合 7"/>
          <p:cNvGrpSpPr/>
          <p:nvPr/>
        </p:nvGrpSpPr>
        <p:grpSpPr>
          <a:xfrm>
            <a:off x="5962331" y="1836952"/>
            <a:ext cx="4739358" cy="1573616"/>
            <a:chOff x="4171256" y="1803525"/>
            <a:chExt cx="4655583" cy="1573616"/>
          </a:xfrm>
        </p:grpSpPr>
        <p:sp>
          <p:nvSpPr>
            <p:cNvPr id="24" name="îṥliḋé">
              <a:extLst>
                <a:ext uri="{FF2B5EF4-FFF2-40B4-BE49-F238E27FC236}">
                  <a16:creationId xmlns:a16="http://schemas.microsoft.com/office/drawing/2014/main" id="{4FB7AE81-4950-4E21-B555-A31A0C547961}"/>
                </a:ext>
              </a:extLst>
            </p:cNvPr>
            <p:cNvSpPr/>
            <p:nvPr/>
          </p:nvSpPr>
          <p:spPr>
            <a:xfrm>
              <a:off x="4234974" y="1803525"/>
              <a:ext cx="3629533" cy="472543"/>
            </a:xfrm>
            <a:prstGeom prst="rect">
              <a:avLst/>
            </a:prstGeom>
          </p:spPr>
          <p:txBody>
            <a:bodyPr wrap="none" lIns="90000" tIns="46800" rIns="90000" bIns="46800" anchor="b" anchorCtr="0">
              <a:normAutofit/>
            </a:bodyPr>
            <a:lstStyle/>
            <a:p>
              <a:r>
                <a:rPr lang="zh-CN" altLang="en-US" b="1" dirty="0"/>
                <a:t>黑科技改变佩戴体验</a:t>
              </a:r>
            </a:p>
          </p:txBody>
        </p:sp>
        <p:sp>
          <p:nvSpPr>
            <p:cNvPr id="25" name="íSľíḋè">
              <a:extLst>
                <a:ext uri="{FF2B5EF4-FFF2-40B4-BE49-F238E27FC236}">
                  <a16:creationId xmlns:a16="http://schemas.microsoft.com/office/drawing/2014/main" id="{3C7B6EC4-2B2C-4419-BDA0-0FCC893F9698}"/>
                </a:ext>
              </a:extLst>
            </p:cNvPr>
            <p:cNvSpPr/>
            <p:nvPr/>
          </p:nvSpPr>
          <p:spPr>
            <a:xfrm>
              <a:off x="4171256" y="2276068"/>
              <a:ext cx="4655583" cy="1101073"/>
            </a:xfrm>
            <a:prstGeom prst="rect">
              <a:avLst/>
            </a:prstGeom>
          </p:spPr>
          <p:txBody>
            <a:bodyPr wrap="square" lIns="90000" tIns="46800" rIns="90000" bIns="46800" anchor="t">
              <a:noAutofit/>
            </a:bodyPr>
            <a:lstStyle/>
            <a:p>
              <a:pPr algn="just">
                <a:lnSpc>
                  <a:spcPct val="150000"/>
                </a:lnSpc>
                <a:spcAft>
                  <a:spcPts val="0"/>
                </a:spcAft>
              </a:pPr>
              <a:r>
                <a:rPr lang="zh-CN" altLang="en-US" sz="1400" dirty="0">
                  <a:latin typeface="微软雅黑" panose="020B0503020204020204" pitchFamily="34" charset="-122"/>
                  <a:ea typeface="微软雅黑" panose="020B0503020204020204" pitchFamily="34" charset="-122"/>
                </a:rPr>
                <a:t>上市</a:t>
              </a:r>
              <a:r>
                <a:rPr lang="zh-CN" altLang="en-US" sz="1400" b="1" dirty="0">
                  <a:latin typeface="微软雅黑" panose="020B0503020204020204" pitchFamily="34" charset="-122"/>
                  <a:ea typeface="微软雅黑" panose="020B0503020204020204" pitchFamily="34" charset="-122"/>
                  <a:cs typeface="Arial" pitchFamily="34" charset="0"/>
                </a:rPr>
                <a:t>唯一的一款“水梯度”、多焦点</a:t>
              </a:r>
              <a:r>
                <a:rPr lang="zh-CN" altLang="en-US" sz="1400" dirty="0">
                  <a:latin typeface="微软雅黑" panose="020B0503020204020204" pitchFamily="34" charset="-122"/>
                  <a:ea typeface="微软雅黑" panose="020B0503020204020204" pitchFamily="34" charset="-122"/>
                </a:rPr>
                <a:t>天天抛隐形眼镜</a:t>
              </a:r>
              <a:endParaRPr lang="en-US" altLang="zh-CN" sz="1400" dirty="0">
                <a:latin typeface="微软雅黑" panose="020B0503020204020204" pitchFamily="34" charset="-122"/>
                <a:ea typeface="微软雅黑" panose="020B0503020204020204" pitchFamily="34" charset="-122"/>
              </a:endParaRPr>
            </a:p>
            <a:p>
              <a:pPr algn="just">
                <a:lnSpc>
                  <a:spcPct val="150000"/>
                </a:lnSpc>
                <a:spcAft>
                  <a:spcPts val="0"/>
                </a:spcAft>
              </a:pPr>
              <a:r>
                <a:rPr lang="zh-CN" altLang="en-US" sz="1400" dirty="0">
                  <a:latin typeface="微软雅黑" panose="020B0503020204020204" pitchFamily="34" charset="-122"/>
                  <a:ea typeface="微软雅黑" panose="020B0503020204020204" pitchFamily="34" charset="-122"/>
                </a:rPr>
                <a:t>推出独具预防沉淀物和更持久镜面保湿综合效果的“</a:t>
              </a:r>
              <a:r>
                <a:rPr lang="en-US" altLang="zh-CN" sz="1400" dirty="0">
                  <a:latin typeface="微软雅黑" panose="020B0503020204020204" pitchFamily="34" charset="-122"/>
                  <a:ea typeface="微软雅黑" panose="020B0503020204020204" pitchFamily="34" charset="-122"/>
                </a:rPr>
                <a:t>AIR OPTIX</a:t>
              </a:r>
              <a:r>
                <a:rPr lang="zh-CN" altLang="en-US"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grpSp>
      <p:sp>
        <p:nvSpPr>
          <p:cNvPr id="56" name="TextBox 55"/>
          <p:cNvSpPr txBox="1"/>
          <p:nvPr/>
        </p:nvSpPr>
        <p:spPr>
          <a:xfrm>
            <a:off x="1226691" y="4415395"/>
            <a:ext cx="5521383" cy="1768819"/>
          </a:xfrm>
          <a:prstGeom prst="rect">
            <a:avLst/>
          </a:prstGeom>
          <a:noFill/>
        </p:spPr>
        <p:txBody>
          <a:bodyPr wrap="square" rtlCol="0">
            <a:spAutoFit/>
          </a:bodyPr>
          <a:lstStyle/>
          <a:p>
            <a:pPr algn="ctr">
              <a:lnSpc>
                <a:spcPct val="150000"/>
              </a:lnSpc>
            </a:pPr>
            <a:r>
              <a:rPr lang="zh-CN" altLang="en-US" sz="2400" b="1" dirty="0">
                <a:solidFill>
                  <a:schemeClr val="bg1"/>
                </a:solidFill>
              </a:rPr>
              <a:t>重新定义隐形眼镜的舒适感</a:t>
            </a:r>
            <a:endParaRPr lang="en-US" altLang="zh-CN" sz="2400" b="1" dirty="0">
              <a:solidFill>
                <a:schemeClr val="bg1"/>
              </a:solidFill>
            </a:endParaRPr>
          </a:p>
          <a:p>
            <a:pPr algn="ctr">
              <a:lnSpc>
                <a:spcPct val="150000"/>
              </a:lnSpc>
            </a:pPr>
            <a:r>
              <a:rPr lang="zh-CN" altLang="en-US" sz="2400" b="1" dirty="0">
                <a:solidFill>
                  <a:schemeClr val="bg1"/>
                </a:solidFill>
              </a:rPr>
              <a:t>助力用户拥有美丽且健康的眼睛</a:t>
            </a:r>
            <a:endParaRPr lang="en-US" altLang="zh-CN" sz="2400" b="1" dirty="0">
              <a:solidFill>
                <a:schemeClr val="bg1"/>
              </a:solidFill>
            </a:endParaRPr>
          </a:p>
          <a:p>
            <a:pPr algn="ctr">
              <a:lnSpc>
                <a:spcPct val="150000"/>
              </a:lnSpc>
            </a:pPr>
            <a:r>
              <a:rPr lang="zh-CN" altLang="en-US" sz="2400" b="1" dirty="0">
                <a:solidFill>
                  <a:schemeClr val="bg1"/>
                </a:solidFill>
              </a:rPr>
              <a:t>开阔眼界，以全新的“眼”光看待世界</a:t>
            </a:r>
          </a:p>
        </p:txBody>
      </p:sp>
    </p:spTree>
    <p:extLst>
      <p:ext uri="{BB962C8B-B14F-4D97-AF65-F5344CB8AC3E}">
        <p14:creationId xmlns:p14="http://schemas.microsoft.com/office/powerpoint/2010/main" val="1351298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timgsa.baidu.com/timg?image&amp;quality=80&amp;size=b9999_10000&amp;sec=1554303857079&amp;di=ea4aea55bbae943e2a0345627182b95b&amp;imgtype=0&amp;src=http%3A%2F%2Fimgsrc.baidu.com%2Fimage%2Fc0%253Dshijue1%252C0%252C0%252C294%252C40%2Fsign%3Dd4c4aed7d7c451dae2fb04a8de943813%2F80cb39dbb6fd52661f070a9da118972bd407360e.jpg"/>
          <p:cNvPicPr>
            <a:picLocks noChangeAspect="1" noChangeArrowheads="1"/>
          </p:cNvPicPr>
          <p:nvPr/>
        </p:nvPicPr>
        <p:blipFill rotWithShape="1">
          <a:blip r:embed="rId3">
            <a:extLst>
              <a:ext uri="{28A0092B-C50C-407E-A947-70E740481C1C}">
                <a14:useLocalDpi xmlns:a14="http://schemas.microsoft.com/office/drawing/2010/main" val="0"/>
              </a:ext>
            </a:extLst>
          </a:blip>
          <a:srcRect b="5803"/>
          <a:stretch/>
        </p:blipFill>
        <p:spPr bwMode="auto">
          <a:xfrm>
            <a:off x="6091489" y="3060141"/>
            <a:ext cx="6117178" cy="38113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imgsa.baidu.com/timg?image&amp;quality=80&amp;size=b9999_10000&amp;sec=1554303914212&amp;di=0c3c047f8814787fb814bf35e2d27ca4&amp;imgtype=0&amp;src=http%3A%2F%2Fimgsrc.baidu.com%2Fimage%2Fc0%253Dshijue1%252C0%252C0%252C294%252C40%2Fsign%3D8fab7b32de2a283457ab3e4833dca39f%2F359b033b5bb5c9eafa3c68ccdf39b6003bf3b3d6.jpg"/>
          <p:cNvPicPr>
            <a:picLocks noChangeAspect="1" noChangeArrowheads="1"/>
          </p:cNvPicPr>
          <p:nvPr/>
        </p:nvPicPr>
        <p:blipFill rotWithShape="1">
          <a:blip r:embed="rId4">
            <a:extLst>
              <a:ext uri="{28A0092B-C50C-407E-A947-70E740481C1C}">
                <a14:useLocalDpi xmlns:a14="http://schemas.microsoft.com/office/drawing/2010/main" val="0"/>
              </a:ext>
            </a:extLst>
          </a:blip>
          <a:srcRect t="11343" r="8942" b="12537"/>
          <a:stretch/>
        </p:blipFill>
        <p:spPr bwMode="auto">
          <a:xfrm>
            <a:off x="6055659" y="0"/>
            <a:ext cx="61530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timgsa.baidu.com/timg?image&amp;quality=80&amp;size=b9999_10000&amp;sec=1554303927350&amp;di=e58840583b443703665fdc01177cd2d2&amp;imgtype=0&amp;src=http%3A%2F%2Fimgsrc.baidu.com%2Fimgad%2Fpic%2Fitem%2F9345d688d43f8794bf85d60dd81b0ef41bd53a9e.jpg"/>
          <p:cNvPicPr>
            <a:picLocks noChangeAspect="1" noChangeArrowheads="1"/>
          </p:cNvPicPr>
          <p:nvPr/>
        </p:nvPicPr>
        <p:blipFill rotWithShape="1">
          <a:blip r:embed="rId5">
            <a:extLst>
              <a:ext uri="{28A0092B-C50C-407E-A947-70E740481C1C}">
                <a14:useLocalDpi xmlns:a14="http://schemas.microsoft.com/office/drawing/2010/main" val="0"/>
              </a:ext>
            </a:extLst>
          </a:blip>
          <a:srcRect l="11919" t="15575" b="18363"/>
          <a:stretch/>
        </p:blipFill>
        <p:spPr bwMode="auto">
          <a:xfrm>
            <a:off x="-13449" y="0"/>
            <a:ext cx="6096002"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timgsa.baidu.com/timg?image&amp;quality=80&amp;size=b9999_10000&amp;sec=1554294775021&amp;di=7ae03bce4ba1485446132eb78dc2d22e&amp;imgtype=0&amp;src=http%3A%2F%2Fimage.tupian114.com%2F20121116%2F09504524.jpg"/>
          <p:cNvPicPr>
            <a:picLocks noChangeAspect="1" noChangeArrowheads="1"/>
          </p:cNvPicPr>
          <p:nvPr/>
        </p:nvPicPr>
        <p:blipFill rotWithShape="1">
          <a:blip r:embed="rId6">
            <a:extLst>
              <a:ext uri="{28A0092B-C50C-407E-A947-70E740481C1C}">
                <a14:useLocalDpi xmlns:a14="http://schemas.microsoft.com/office/drawing/2010/main" val="0"/>
              </a:ext>
            </a:extLst>
          </a:blip>
          <a:srcRect b="20267"/>
          <a:stretch/>
        </p:blipFill>
        <p:spPr bwMode="auto">
          <a:xfrm>
            <a:off x="0" y="3431371"/>
            <a:ext cx="6096000" cy="3440076"/>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a:extLst>
              <a:ext uri="{FF2B5EF4-FFF2-40B4-BE49-F238E27FC236}">
                <a16:creationId xmlns:a16="http://schemas.microsoft.com/office/drawing/2014/main" id="{153807F4-6DD0-4E99-B9C7-83F9C0AB02E6}"/>
              </a:ext>
            </a:extLst>
          </p:cNvPr>
          <p:cNvSpPr/>
          <p:nvPr/>
        </p:nvSpPr>
        <p:spPr>
          <a:xfrm>
            <a:off x="0" y="1452282"/>
            <a:ext cx="12192000" cy="3806380"/>
          </a:xfrm>
          <a:prstGeom prst="rect">
            <a:avLst/>
          </a:prstGeom>
          <a:solidFill>
            <a:srgbClr val="1C63AB">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标题 3"/>
          <p:cNvSpPr txBox="1">
            <a:spLocks/>
          </p:cNvSpPr>
          <p:nvPr/>
        </p:nvSpPr>
        <p:spPr>
          <a:xfrm>
            <a:off x="2747258" y="3429000"/>
            <a:ext cx="7291556" cy="634743"/>
          </a:xfrm>
          <a:prstGeom prst="rect">
            <a:avLst/>
          </a:prstGeom>
        </p:spPr>
        <p:txBody>
          <a:bodyPr vert="horz" lIns="91440" tIns="45720" rIns="91440" bIns="45720" rtlCol="0" anchor="b">
            <a:noAutofit/>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r>
              <a:rPr lang="zh-CN" altLang="en-US" sz="2000" dirty="0">
                <a:solidFill>
                  <a:schemeClr val="bg1"/>
                </a:solidFill>
                <a:latin typeface="+mj-ea"/>
              </a:rPr>
              <a:t>                 爱尔康天猫旗舰店开业内容营销主题</a:t>
            </a:r>
            <a:endParaRPr lang="en-US" altLang="zh-CN" sz="2000" dirty="0">
              <a:solidFill>
                <a:schemeClr val="bg1"/>
              </a:solidFill>
              <a:latin typeface="+mj-ea"/>
            </a:endParaRPr>
          </a:p>
          <a:p>
            <a:pPr algn="ctr"/>
            <a:endParaRPr lang="en-US" altLang="zh-CN" sz="3200" dirty="0">
              <a:solidFill>
                <a:schemeClr val="bg1"/>
              </a:solidFill>
              <a:latin typeface="+mj-ea"/>
            </a:endParaRPr>
          </a:p>
          <a:p>
            <a:pPr algn="ctr"/>
            <a:r>
              <a:rPr lang="en-US" altLang="zh-CN" sz="3200" dirty="0">
                <a:solidFill>
                  <a:schemeClr val="bg1"/>
                </a:solidFill>
                <a:latin typeface="+mj-ea"/>
              </a:rPr>
              <a:t>Eye</a:t>
            </a:r>
            <a:r>
              <a:rPr lang="zh-CN" altLang="en-US" sz="3200" dirty="0">
                <a:solidFill>
                  <a:schemeClr val="bg1"/>
                </a:solidFill>
                <a:latin typeface="+mj-ea"/>
              </a:rPr>
              <a:t>上软实力，“眼”界即“视”界</a:t>
            </a:r>
          </a:p>
        </p:txBody>
      </p:sp>
      <p:grpSp>
        <p:nvGrpSpPr>
          <p:cNvPr id="3" name="组合 2"/>
          <p:cNvGrpSpPr/>
          <p:nvPr/>
        </p:nvGrpSpPr>
        <p:grpSpPr>
          <a:xfrm>
            <a:off x="4458183" y="1459797"/>
            <a:ext cx="1484246" cy="593791"/>
            <a:chOff x="4611754" y="1452282"/>
            <a:chExt cx="1484246" cy="593791"/>
          </a:xfrm>
        </p:grpSpPr>
        <p:sp>
          <p:nvSpPr>
            <p:cNvPr id="10" name="燕尾形 9">
              <a:extLst>
                <a:ext uri="{FF2B5EF4-FFF2-40B4-BE49-F238E27FC236}">
                  <a16:creationId xmlns:a16="http://schemas.microsoft.com/office/drawing/2014/main" id="{5ABA363B-017B-9943-AF3E-C89BA971C373}"/>
                </a:ext>
              </a:extLst>
            </p:cNvPr>
            <p:cNvSpPr/>
            <p:nvPr/>
          </p:nvSpPr>
          <p:spPr>
            <a:xfrm rot="16200000">
              <a:off x="5162999" y="1113072"/>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11" name="图片 10">
              <a:extLst>
                <a:ext uri="{FF2B5EF4-FFF2-40B4-BE49-F238E27FC236}">
                  <a16:creationId xmlns:a16="http://schemas.microsoft.com/office/drawing/2014/main" id="{0F9C7CA9-7550-1646-99DF-E1591C83DF02}"/>
                </a:ext>
              </a:extLst>
            </p:cNvPr>
            <p:cNvPicPr>
              <a:picLocks noChangeAspect="1"/>
            </p:cNvPicPr>
            <p:nvPr/>
          </p:nvPicPr>
          <p:blipFill>
            <a:blip r:embed="rId7"/>
            <a:stretch>
              <a:fillRect/>
            </a:stretch>
          </p:blipFill>
          <p:spPr>
            <a:xfrm>
              <a:off x="4611755" y="1452282"/>
              <a:ext cx="1484245" cy="424070"/>
            </a:xfrm>
            <a:prstGeom prst="rect">
              <a:avLst/>
            </a:prstGeom>
          </p:spPr>
        </p:pic>
      </p:grpSp>
      <p:grpSp>
        <p:nvGrpSpPr>
          <p:cNvPr id="2" name="组合 1"/>
          <p:cNvGrpSpPr/>
          <p:nvPr/>
        </p:nvGrpSpPr>
        <p:grpSpPr>
          <a:xfrm>
            <a:off x="6195783" y="1459797"/>
            <a:ext cx="1487416" cy="611985"/>
            <a:chOff x="6214764" y="6167894"/>
            <a:chExt cx="1487416" cy="611985"/>
          </a:xfrm>
        </p:grpSpPr>
        <p:grpSp>
          <p:nvGrpSpPr>
            <p:cNvPr id="12" name="组合 11">
              <a:extLst>
                <a:ext uri="{FF2B5EF4-FFF2-40B4-BE49-F238E27FC236}">
                  <a16:creationId xmlns:a16="http://schemas.microsoft.com/office/drawing/2014/main" id="{8795AA20-6913-6C4B-A672-112E5AFCBAF8}"/>
                </a:ext>
              </a:extLst>
            </p:cNvPr>
            <p:cNvGrpSpPr/>
            <p:nvPr/>
          </p:nvGrpSpPr>
          <p:grpSpPr>
            <a:xfrm>
              <a:off x="6214764" y="6167894"/>
              <a:ext cx="1487416" cy="611985"/>
              <a:chOff x="5940184" y="4866557"/>
              <a:chExt cx="1487416" cy="611985"/>
            </a:xfrm>
          </p:grpSpPr>
          <p:sp>
            <p:nvSpPr>
              <p:cNvPr id="13" name="矩形 12">
                <a:extLst>
                  <a:ext uri="{FF2B5EF4-FFF2-40B4-BE49-F238E27FC236}">
                    <a16:creationId xmlns:a16="http://schemas.microsoft.com/office/drawing/2014/main" id="{C6C48734-C3B3-774A-A042-4D9E6097B6EE}"/>
                  </a:ext>
                </a:extLst>
              </p:cNvPr>
              <p:cNvSpPr/>
              <p:nvPr/>
            </p:nvSpPr>
            <p:spPr>
              <a:xfrm>
                <a:off x="5940184" y="4866557"/>
                <a:ext cx="1487416" cy="447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燕尾形 13">
                <a:extLst>
                  <a:ext uri="{FF2B5EF4-FFF2-40B4-BE49-F238E27FC236}">
                    <a16:creationId xmlns:a16="http://schemas.microsoft.com/office/drawing/2014/main" id="{79D7B77B-BA2B-CD4C-BCA1-95C5DB2EA1E7}"/>
                  </a:ext>
                </a:extLst>
              </p:cNvPr>
              <p:cNvSpPr/>
              <p:nvPr/>
            </p:nvSpPr>
            <p:spPr>
              <a:xfrm rot="16200000">
                <a:off x="6491429" y="4545541"/>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grpSp>
        <p:pic>
          <p:nvPicPr>
            <p:cNvPr id="15" name="图片 14">
              <a:extLst>
                <a:ext uri="{FF2B5EF4-FFF2-40B4-BE49-F238E27FC236}">
                  <a16:creationId xmlns:a16="http://schemas.microsoft.com/office/drawing/2014/main" id="{2A9A5FDB-0D55-A443-A25E-2FC6ABE05405}"/>
                </a:ext>
              </a:extLst>
            </p:cNvPr>
            <p:cNvPicPr>
              <a:picLocks noChangeAspect="1"/>
            </p:cNvPicPr>
            <p:nvPr/>
          </p:nvPicPr>
          <p:blipFill>
            <a:blip r:embed="rId8"/>
            <a:stretch>
              <a:fillRect/>
            </a:stretch>
          </p:blipFill>
          <p:spPr>
            <a:xfrm>
              <a:off x="6278717" y="6287519"/>
              <a:ext cx="1372661" cy="261460"/>
            </a:xfrm>
            <a:prstGeom prst="rect">
              <a:avLst/>
            </a:prstGeom>
          </p:spPr>
        </p:pic>
      </p:grpSp>
    </p:spTree>
    <p:extLst>
      <p:ext uri="{BB962C8B-B14F-4D97-AF65-F5344CB8AC3E}">
        <p14:creationId xmlns:p14="http://schemas.microsoft.com/office/powerpoint/2010/main" val="993914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6DA40967-4E7C-4864-BFF6-8D2CF973D617}"/>
              </a:ext>
            </a:extLst>
          </p:cNvPr>
          <p:cNvSpPr/>
          <p:nvPr/>
        </p:nvSpPr>
        <p:spPr>
          <a:xfrm>
            <a:off x="2046514" y="1989956"/>
            <a:ext cx="2075543" cy="2249714"/>
          </a:xfrm>
          <a:prstGeom prst="rect">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18BE1EAA-DA91-4B9A-837F-78A0ED20EE18}"/>
              </a:ext>
            </a:extLst>
          </p:cNvPr>
          <p:cNvSpPr txBox="1"/>
          <p:nvPr/>
        </p:nvSpPr>
        <p:spPr>
          <a:xfrm>
            <a:off x="2407495" y="2192838"/>
            <a:ext cx="1338096" cy="1775352"/>
          </a:xfrm>
          <a:prstGeom prst="rect">
            <a:avLst/>
          </a:prstGeom>
          <a:noFill/>
        </p:spPr>
        <p:txBody>
          <a:bodyPr wrap="none" rtlCol="0">
            <a:prstTxWarp prst="textPlain">
              <a:avLst/>
            </a:prstTxWarp>
            <a:spAutoFit/>
          </a:bodyPr>
          <a:lstStyle/>
          <a:p>
            <a:r>
              <a:rPr lang="en-US" altLang="zh-CN" b="1" dirty="0">
                <a:solidFill>
                  <a:schemeClr val="bg1"/>
                </a:solidFill>
                <a:latin typeface="Impact" panose="020B0806030902050204" pitchFamily="34" charset="0"/>
                <a:ea typeface="微软雅黑" panose="020B0503020204020204" pitchFamily="34" charset="-122"/>
              </a:rPr>
              <a:t>04</a:t>
            </a:r>
            <a:endParaRPr lang="zh-CN" altLang="en-US" b="1" dirty="0">
              <a:solidFill>
                <a:schemeClr val="bg1"/>
              </a:solidFill>
              <a:latin typeface="Impact" panose="020B0806030902050204" pitchFamily="34" charset="0"/>
              <a:ea typeface="微软雅黑" panose="020B0503020204020204" pitchFamily="34" charset="-122"/>
            </a:endParaRPr>
          </a:p>
        </p:txBody>
      </p:sp>
      <p:sp>
        <p:nvSpPr>
          <p:cNvPr id="8" name="标题 4"/>
          <p:cNvSpPr>
            <a:spLocks noGrp="1"/>
          </p:cNvSpPr>
          <p:nvPr>
            <p:ph type="title"/>
          </p:nvPr>
        </p:nvSpPr>
        <p:spPr>
          <a:xfrm>
            <a:off x="4588488" y="3088293"/>
            <a:ext cx="6263289" cy="656792"/>
          </a:xfrm>
        </p:spPr>
        <p:txBody>
          <a:bodyPr>
            <a:noAutofit/>
          </a:bodyPr>
          <a:lstStyle/>
          <a:p>
            <a:r>
              <a:rPr lang="zh-CN" altLang="en-US" sz="4800" dirty="0">
                <a:solidFill>
                  <a:srgbClr val="1C63AB"/>
                </a:solidFill>
              </a:rPr>
              <a:t>主打产品</a:t>
            </a:r>
            <a:r>
              <a:rPr lang="en-US" altLang="zh-CN" sz="4800" dirty="0">
                <a:solidFill>
                  <a:srgbClr val="1C63AB"/>
                </a:solidFill>
              </a:rPr>
              <a:t/>
            </a:r>
            <a:br>
              <a:rPr lang="en-US" altLang="zh-CN" sz="4800" dirty="0">
                <a:solidFill>
                  <a:srgbClr val="1C63AB"/>
                </a:solidFill>
              </a:rPr>
            </a:br>
            <a:r>
              <a:rPr lang="zh-CN" altLang="en-US" sz="4800" dirty="0">
                <a:solidFill>
                  <a:srgbClr val="1C63AB"/>
                </a:solidFill>
              </a:rPr>
              <a:t>卖点分析</a:t>
            </a:r>
            <a:r>
              <a:rPr lang="en-US" altLang="zh-CN" sz="4800" dirty="0">
                <a:solidFill>
                  <a:srgbClr val="1C63AB"/>
                </a:solidFill>
              </a:rPr>
              <a:t>&amp;</a:t>
            </a:r>
            <a:r>
              <a:rPr lang="zh-CN" altLang="en-US" sz="4800" dirty="0">
                <a:solidFill>
                  <a:srgbClr val="1C63AB"/>
                </a:solidFill>
              </a:rPr>
              <a:t>内容方向</a:t>
            </a:r>
          </a:p>
        </p:txBody>
      </p:sp>
    </p:spTree>
    <p:extLst>
      <p:ext uri="{BB962C8B-B14F-4D97-AF65-F5344CB8AC3E}">
        <p14:creationId xmlns:p14="http://schemas.microsoft.com/office/powerpoint/2010/main" val="1492092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同侧圆角矩形 2"/>
          <p:cNvSpPr/>
          <p:nvPr/>
        </p:nvSpPr>
        <p:spPr>
          <a:xfrm>
            <a:off x="1237129" y="2070848"/>
            <a:ext cx="3316940" cy="658906"/>
          </a:xfrm>
          <a:prstGeom prst="round2SameRect">
            <a:avLst/>
          </a:prstGeom>
          <a:no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zh-CN" altLang="zh-CN" b="1" kern="100" dirty="0">
                <a:solidFill>
                  <a:srgbClr val="1C63AB"/>
                </a:solidFill>
                <a:latin typeface="+mn-ea"/>
                <a:cs typeface="Times New Roman" panose="02020603050405020304" pitchFamily="18" charset="0"/>
              </a:rPr>
              <a:t>没有</a:t>
            </a:r>
            <a:r>
              <a:rPr lang="zh-CN" altLang="en-US" b="1" kern="100" dirty="0">
                <a:solidFill>
                  <a:srgbClr val="1C63AB"/>
                </a:solidFill>
                <a:latin typeface="+mn-ea"/>
                <a:cs typeface="Times New Roman" panose="02020603050405020304" pitchFamily="18" charset="0"/>
              </a:rPr>
              <a:t>戴</a:t>
            </a:r>
            <a:r>
              <a:rPr lang="zh-CN" altLang="zh-CN" b="1" kern="100" dirty="0">
                <a:solidFill>
                  <a:srgbClr val="1C63AB"/>
                </a:solidFill>
                <a:latin typeface="+mn-ea"/>
                <a:cs typeface="Times New Roman" panose="02020603050405020304" pitchFamily="18" charset="0"/>
              </a:rPr>
              <a:t>过</a:t>
            </a:r>
            <a:r>
              <a:rPr lang="zh-CN" altLang="en-US" b="1" kern="100" dirty="0">
                <a:solidFill>
                  <a:srgbClr val="1C63AB"/>
                </a:solidFill>
                <a:latin typeface="+mn-ea"/>
                <a:cs typeface="Times New Roman" panose="02020603050405020304" pitchFamily="18" charset="0"/>
              </a:rPr>
              <a:t>隐形</a:t>
            </a:r>
            <a:r>
              <a:rPr lang="zh-CN" altLang="zh-CN" b="1" kern="100" dirty="0">
                <a:solidFill>
                  <a:srgbClr val="1C63AB"/>
                </a:solidFill>
                <a:latin typeface="+mn-ea"/>
                <a:cs typeface="Times New Roman" panose="02020603050405020304" pitchFamily="18" charset="0"/>
              </a:rPr>
              <a:t>眼镜</a:t>
            </a:r>
            <a:r>
              <a:rPr lang="zh-CN" altLang="en-US" b="1" kern="100" dirty="0">
                <a:solidFill>
                  <a:srgbClr val="1C63AB"/>
                </a:solidFill>
                <a:latin typeface="+mn-ea"/>
                <a:cs typeface="Times New Roman" panose="02020603050405020304" pitchFamily="18" charset="0"/>
              </a:rPr>
              <a:t>的人群</a:t>
            </a:r>
            <a:endParaRPr lang="zh-CN" altLang="en-US" b="1" dirty="0">
              <a:solidFill>
                <a:srgbClr val="1C63AB"/>
              </a:solidFill>
            </a:endParaRPr>
          </a:p>
        </p:txBody>
      </p:sp>
      <p:sp>
        <p:nvSpPr>
          <p:cNvPr id="20" name="同侧圆角矩形 19"/>
          <p:cNvSpPr/>
          <p:nvPr/>
        </p:nvSpPr>
        <p:spPr>
          <a:xfrm>
            <a:off x="1255059" y="3056962"/>
            <a:ext cx="3299010" cy="658906"/>
          </a:xfrm>
          <a:prstGeom prst="round2SameRect">
            <a:avLst/>
          </a:prstGeom>
          <a:no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zh-CN" altLang="en-US" b="1" dirty="0">
                <a:solidFill>
                  <a:srgbClr val="1C63AB"/>
                </a:solidFill>
              </a:rPr>
              <a:t>习惯月抛年抛，少戴日抛的人群</a:t>
            </a:r>
          </a:p>
        </p:txBody>
      </p:sp>
      <p:sp>
        <p:nvSpPr>
          <p:cNvPr id="21" name="同侧圆角矩形 20"/>
          <p:cNvSpPr/>
          <p:nvPr/>
        </p:nvSpPr>
        <p:spPr>
          <a:xfrm>
            <a:off x="1268506" y="4092381"/>
            <a:ext cx="3316940" cy="658906"/>
          </a:xfrm>
          <a:prstGeom prst="round2SameRect">
            <a:avLst/>
          </a:prstGeom>
          <a:no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zh-CN" altLang="en-US" b="1" dirty="0">
                <a:solidFill>
                  <a:srgbClr val="1C63AB"/>
                </a:solidFill>
              </a:rPr>
              <a:t>习惯戴日抛，没有戴过水梯度的人群</a:t>
            </a:r>
          </a:p>
        </p:txBody>
      </p:sp>
      <p:sp>
        <p:nvSpPr>
          <p:cNvPr id="4" name="左右箭头 3"/>
          <p:cNvSpPr/>
          <p:nvPr/>
        </p:nvSpPr>
        <p:spPr>
          <a:xfrm>
            <a:off x="4937298" y="3056962"/>
            <a:ext cx="2111188" cy="141194"/>
          </a:xfrm>
          <a:prstGeom prst="leftRightArrow">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23" name="同侧圆角矩形 22"/>
          <p:cNvSpPr/>
          <p:nvPr/>
        </p:nvSpPr>
        <p:spPr>
          <a:xfrm>
            <a:off x="7440679" y="1954308"/>
            <a:ext cx="4271710" cy="853884"/>
          </a:xfrm>
          <a:prstGeom prst="round2SameRect">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nSpc>
                <a:spcPts val="1680"/>
              </a:lnSpc>
            </a:pPr>
            <a:endParaRPr lang="en-US" altLang="zh-CN" sz="1400" dirty="0"/>
          </a:p>
          <a:p>
            <a:pPr>
              <a:lnSpc>
                <a:spcPts val="1680"/>
              </a:lnSpc>
            </a:pPr>
            <a:r>
              <a:rPr lang="zh-CN" altLang="en-US" sz="1400" b="1" dirty="0"/>
              <a:t>没有异物感、水润</a:t>
            </a:r>
            <a:endParaRPr lang="en-US" altLang="zh-CN" sz="1400" b="1" dirty="0"/>
          </a:p>
          <a:p>
            <a:pPr>
              <a:lnSpc>
                <a:spcPts val="1680"/>
              </a:lnSpc>
            </a:pPr>
            <a:r>
              <a:rPr lang="en-US" altLang="zh-CN" sz="1400" dirty="0"/>
              <a:t>#</a:t>
            </a:r>
            <a:r>
              <a:rPr lang="zh-CN" altLang="en-US" sz="1400" dirty="0"/>
              <a:t>带框眼镜</a:t>
            </a:r>
            <a:r>
              <a:rPr lang="en-US" altLang="zh-CN" sz="1400" dirty="0"/>
              <a:t>VS</a:t>
            </a:r>
            <a:r>
              <a:rPr lang="zh-CN" altLang="en-US" sz="1400" dirty="0"/>
              <a:t>隐形眼镜，哪个更舒适？</a:t>
            </a:r>
            <a:r>
              <a:rPr lang="en-US" altLang="zh-CN" sz="1400" dirty="0"/>
              <a:t>#</a:t>
            </a:r>
          </a:p>
          <a:p>
            <a:pPr>
              <a:lnSpc>
                <a:spcPts val="1680"/>
              </a:lnSpc>
            </a:pPr>
            <a:r>
              <a:rPr lang="en-US" altLang="zh-CN" sz="1400" dirty="0"/>
              <a:t>#</a:t>
            </a:r>
            <a:r>
              <a:rPr lang="zh-CN" altLang="en-US" sz="1400" dirty="0"/>
              <a:t>新手必须种草的五星好评超水润隐形眼镜</a:t>
            </a:r>
            <a:r>
              <a:rPr lang="en-US" altLang="zh-CN" sz="1400" dirty="0"/>
              <a:t>#</a:t>
            </a:r>
            <a:endParaRPr lang="zh-CN" altLang="en-US" sz="1400" b="1" dirty="0">
              <a:solidFill>
                <a:srgbClr val="2C69C2"/>
              </a:solidFill>
            </a:endParaRPr>
          </a:p>
          <a:p>
            <a:endParaRPr lang="zh-CN" altLang="en-US" sz="1400" dirty="0"/>
          </a:p>
        </p:txBody>
      </p:sp>
      <p:sp>
        <p:nvSpPr>
          <p:cNvPr id="8" name="TextBox 7"/>
          <p:cNvSpPr txBox="1"/>
          <p:nvPr/>
        </p:nvSpPr>
        <p:spPr>
          <a:xfrm>
            <a:off x="2260729" y="1398498"/>
            <a:ext cx="1827174" cy="369332"/>
          </a:xfrm>
          <a:prstGeom prst="rect">
            <a:avLst/>
          </a:prstGeom>
          <a:noFill/>
        </p:spPr>
        <p:txBody>
          <a:bodyPr wrap="square" rtlCol="0">
            <a:spAutoFit/>
          </a:bodyPr>
          <a:lstStyle/>
          <a:p>
            <a:r>
              <a:rPr lang="zh-CN" altLang="en-US" b="1" dirty="0"/>
              <a:t>新客人群</a:t>
            </a:r>
          </a:p>
        </p:txBody>
      </p:sp>
      <p:sp>
        <p:nvSpPr>
          <p:cNvPr id="27" name="TextBox 26"/>
          <p:cNvSpPr txBox="1"/>
          <p:nvPr/>
        </p:nvSpPr>
        <p:spPr>
          <a:xfrm>
            <a:off x="8948371" y="1389534"/>
            <a:ext cx="1827174" cy="369332"/>
          </a:xfrm>
          <a:prstGeom prst="rect">
            <a:avLst/>
          </a:prstGeom>
          <a:noFill/>
        </p:spPr>
        <p:txBody>
          <a:bodyPr wrap="square" rtlCol="0">
            <a:spAutoFit/>
          </a:bodyPr>
          <a:lstStyle/>
          <a:p>
            <a:r>
              <a:rPr lang="zh-CN" altLang="en-US" b="1" dirty="0"/>
              <a:t>种草方向</a:t>
            </a:r>
          </a:p>
        </p:txBody>
      </p:sp>
      <p:sp>
        <p:nvSpPr>
          <p:cNvPr id="28" name="同侧圆角矩形 27"/>
          <p:cNvSpPr/>
          <p:nvPr/>
        </p:nvSpPr>
        <p:spPr>
          <a:xfrm>
            <a:off x="7431715" y="2994209"/>
            <a:ext cx="4280674" cy="795618"/>
          </a:xfrm>
          <a:prstGeom prst="round2SameRect">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just">
              <a:lnSpc>
                <a:spcPts val="1680"/>
              </a:lnSpc>
              <a:spcAft>
                <a:spcPts val="0"/>
              </a:spcAft>
            </a:pPr>
            <a:r>
              <a:rPr lang="zh-CN" altLang="en-US" sz="1400" b="1" kern="100" dirty="0">
                <a:latin typeface="+mn-ea"/>
                <a:cs typeface="Times New Roman" panose="02020603050405020304" pitchFamily="18" charset="0"/>
              </a:rPr>
              <a:t>轻松方便、干净卫生</a:t>
            </a:r>
            <a:endParaRPr lang="en-US" altLang="zh-CN" sz="1400" b="1" kern="100" dirty="0">
              <a:latin typeface="+mn-ea"/>
              <a:cs typeface="Times New Roman" panose="02020603050405020304" pitchFamily="18" charset="0"/>
            </a:endParaRPr>
          </a:p>
          <a:p>
            <a:pPr algn="just">
              <a:lnSpc>
                <a:spcPts val="1680"/>
              </a:lnSpc>
              <a:spcAft>
                <a:spcPts val="0"/>
              </a:spcAft>
            </a:pPr>
            <a:r>
              <a:rPr lang="en-US" altLang="zh-CN" sz="1400" kern="100" dirty="0">
                <a:latin typeface="+mn-ea"/>
                <a:cs typeface="Times New Roman" panose="02020603050405020304" pitchFamily="18" charset="0"/>
              </a:rPr>
              <a:t>#</a:t>
            </a:r>
            <a:r>
              <a:rPr lang="zh-CN" altLang="zh-CN" sz="1400" kern="100" dirty="0">
                <a:latin typeface="+mn-ea"/>
                <a:cs typeface="Times New Roman" panose="02020603050405020304" pitchFamily="18" charset="0"/>
              </a:rPr>
              <a:t>拒绝月抛，精致</a:t>
            </a:r>
            <a:r>
              <a:rPr lang="en-US" altLang="zh-CN" sz="1400" kern="100" dirty="0">
                <a:latin typeface="+mn-ea"/>
                <a:cs typeface="Times New Roman" panose="02020603050405020304" pitchFamily="18" charset="0"/>
              </a:rPr>
              <a:t>girl</a:t>
            </a:r>
            <a:r>
              <a:rPr lang="zh-CN" altLang="zh-CN" sz="1400" kern="100" dirty="0">
                <a:latin typeface="+mn-ea"/>
                <a:cs typeface="Times New Roman" panose="02020603050405020304" pitchFamily="18" charset="0"/>
              </a:rPr>
              <a:t>春季出行必备单品整理</a:t>
            </a:r>
            <a:r>
              <a:rPr lang="en-US" altLang="zh-CN" sz="1400" kern="100" dirty="0">
                <a:latin typeface="+mn-ea"/>
                <a:cs typeface="Times New Roman" panose="02020603050405020304" pitchFamily="18" charset="0"/>
              </a:rPr>
              <a:t>#</a:t>
            </a:r>
          </a:p>
          <a:p>
            <a:pPr algn="just">
              <a:lnSpc>
                <a:spcPts val="1680"/>
              </a:lnSpc>
              <a:spcAft>
                <a:spcPts val="0"/>
              </a:spcAft>
            </a:pPr>
            <a:r>
              <a:rPr lang="en-US" altLang="zh-CN" sz="1400" kern="100" dirty="0">
                <a:latin typeface="+mn-ea"/>
                <a:cs typeface="Times New Roman" panose="02020603050405020304" pitchFamily="18" charset="0"/>
              </a:rPr>
              <a:t>#</a:t>
            </a:r>
            <a:r>
              <a:rPr lang="zh-CN" altLang="zh-CN" sz="1400" kern="100" dirty="0">
                <a:latin typeface="+mn-ea"/>
                <a:cs typeface="Times New Roman" panose="02020603050405020304" pitchFamily="18" charset="0"/>
              </a:rPr>
              <a:t>春节旅行小</a:t>
            </a:r>
            <a:r>
              <a:rPr lang="en-US" altLang="zh-CN" sz="1400" kern="100" dirty="0">
                <a:latin typeface="+mn-ea"/>
                <a:cs typeface="Times New Roman" panose="02020603050405020304" pitchFamily="18" charset="0"/>
              </a:rPr>
              <a:t>tip</a:t>
            </a:r>
            <a:r>
              <a:rPr lang="zh-CN" altLang="zh-CN" sz="1400" kern="100" dirty="0">
                <a:latin typeface="+mn-ea"/>
                <a:cs typeface="Times New Roman" panose="02020603050405020304" pitchFamily="18" charset="0"/>
              </a:rPr>
              <a:t>，这款干净</a:t>
            </a:r>
            <a:r>
              <a:rPr lang="en-US" altLang="zh-CN" sz="1400" kern="100" dirty="0">
                <a:latin typeface="+mn-ea"/>
                <a:cs typeface="Times New Roman" panose="02020603050405020304" pitchFamily="18" charset="0"/>
              </a:rPr>
              <a:t>&amp;</a:t>
            </a:r>
            <a:r>
              <a:rPr lang="zh-CN" altLang="zh-CN" sz="1400" kern="100" dirty="0">
                <a:latin typeface="+mn-ea"/>
                <a:cs typeface="Times New Roman" panose="02020603050405020304" pitchFamily="18" charset="0"/>
              </a:rPr>
              <a:t>方便的日抛隐形值得</a:t>
            </a:r>
            <a:r>
              <a:rPr lang="en-US" altLang="zh-CN" sz="1400" kern="100" dirty="0">
                <a:latin typeface="+mn-ea"/>
                <a:cs typeface="Times New Roman" panose="02020603050405020304" pitchFamily="18" charset="0"/>
              </a:rPr>
              <a:t>#</a:t>
            </a:r>
            <a:endParaRPr lang="zh-CN" altLang="en-US" sz="1400" dirty="0"/>
          </a:p>
        </p:txBody>
      </p:sp>
      <p:sp>
        <p:nvSpPr>
          <p:cNvPr id="29" name="同侧圆角矩形 28"/>
          <p:cNvSpPr/>
          <p:nvPr/>
        </p:nvSpPr>
        <p:spPr>
          <a:xfrm>
            <a:off x="7436197" y="3993770"/>
            <a:ext cx="4276191" cy="795618"/>
          </a:xfrm>
          <a:prstGeom prst="round2SameRect">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just">
              <a:lnSpc>
                <a:spcPts val="1680"/>
              </a:lnSpc>
              <a:spcAft>
                <a:spcPts val="0"/>
              </a:spcAft>
            </a:pPr>
            <a:r>
              <a:rPr lang="zh-CN" altLang="en-US" sz="1400" b="1" kern="100" dirty="0">
                <a:latin typeface="+mn-ea"/>
                <a:cs typeface="Times New Roman" panose="02020603050405020304" pitchFamily="18" charset="0"/>
              </a:rPr>
              <a:t>黑科技</a:t>
            </a:r>
            <a:endParaRPr lang="en-US" altLang="zh-CN" sz="1400" b="1" kern="100" dirty="0">
              <a:latin typeface="+mn-ea"/>
              <a:cs typeface="Times New Roman" panose="02020603050405020304" pitchFamily="18" charset="0"/>
            </a:endParaRPr>
          </a:p>
          <a:p>
            <a:pPr algn="just">
              <a:lnSpc>
                <a:spcPts val="1680"/>
              </a:lnSpc>
              <a:spcAft>
                <a:spcPts val="0"/>
              </a:spcAft>
            </a:pPr>
            <a:r>
              <a:rPr lang="en-US" altLang="zh-CN" sz="1400" kern="100" dirty="0">
                <a:latin typeface="+mn-ea"/>
                <a:cs typeface="Times New Roman" panose="02020603050405020304" pitchFamily="18" charset="0"/>
              </a:rPr>
              <a:t>#</a:t>
            </a:r>
            <a:r>
              <a:rPr lang="zh-CN" altLang="en-US" sz="1400" kern="100" dirty="0">
                <a:latin typeface="+mn-ea"/>
                <a:cs typeface="Times New Roman" panose="02020603050405020304" pitchFamily="18" charset="0"/>
              </a:rPr>
              <a:t>这款黑科技隐形眼镜，漂亮</a:t>
            </a:r>
            <a:r>
              <a:rPr lang="en-US" altLang="zh-CN" sz="1400" kern="100" dirty="0">
                <a:latin typeface="+mn-ea"/>
                <a:cs typeface="Times New Roman" panose="02020603050405020304" pitchFamily="18" charset="0"/>
              </a:rPr>
              <a:t>mm</a:t>
            </a:r>
            <a:r>
              <a:rPr lang="zh-CN" altLang="en-US" sz="1400" kern="100" dirty="0">
                <a:latin typeface="+mn-ea"/>
                <a:cs typeface="Times New Roman" panose="02020603050405020304" pitchFamily="18" charset="0"/>
              </a:rPr>
              <a:t>用了都说好</a:t>
            </a:r>
            <a:r>
              <a:rPr lang="en-US" altLang="zh-CN" sz="1400" kern="100" dirty="0">
                <a:latin typeface="+mn-ea"/>
                <a:cs typeface="Times New Roman" panose="02020603050405020304" pitchFamily="18" charset="0"/>
              </a:rPr>
              <a:t>#</a:t>
            </a:r>
          </a:p>
          <a:p>
            <a:pPr algn="just">
              <a:lnSpc>
                <a:spcPts val="1680"/>
              </a:lnSpc>
              <a:spcAft>
                <a:spcPts val="0"/>
              </a:spcAft>
            </a:pPr>
            <a:r>
              <a:rPr lang="en-US" altLang="zh-CN" sz="1400" kern="100" dirty="0">
                <a:latin typeface="+mn-ea"/>
                <a:cs typeface="Times New Roman" panose="02020603050405020304" pitchFamily="18" charset="0"/>
              </a:rPr>
              <a:t>#</a:t>
            </a:r>
            <a:r>
              <a:rPr lang="zh-CN" altLang="en-US" sz="1400" kern="100" dirty="0">
                <a:latin typeface="+mn-ea"/>
                <a:cs typeface="Times New Roman" panose="02020603050405020304" pitchFamily="18" charset="0"/>
              </a:rPr>
              <a:t>爱尔康黑科技水梯度，开创“无感”舒适新体验</a:t>
            </a:r>
            <a:r>
              <a:rPr lang="en-US" altLang="zh-CN" sz="1400" kern="100" dirty="0">
                <a:latin typeface="+mn-ea"/>
                <a:cs typeface="Times New Roman" panose="02020603050405020304" pitchFamily="18" charset="0"/>
              </a:rPr>
              <a:t>#</a:t>
            </a:r>
          </a:p>
        </p:txBody>
      </p:sp>
      <p:sp>
        <p:nvSpPr>
          <p:cNvPr id="9" name="椭圆 8"/>
          <p:cNvSpPr/>
          <p:nvPr/>
        </p:nvSpPr>
        <p:spPr>
          <a:xfrm>
            <a:off x="4087903" y="5069544"/>
            <a:ext cx="3845862" cy="1021976"/>
          </a:xfrm>
          <a:prstGeom prst="ellipse">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t>打响水梯度的昵称</a:t>
            </a:r>
            <a:endParaRPr lang="en-US" altLang="zh-CN" dirty="0"/>
          </a:p>
          <a:p>
            <a:pPr algn="ctr"/>
            <a:r>
              <a:rPr lang="zh-CN" altLang="en-US" b="1" dirty="0">
                <a:solidFill>
                  <a:srgbClr val="FF0000"/>
                </a:solidFill>
              </a:rPr>
              <a:t>实力夹心片</a:t>
            </a:r>
          </a:p>
        </p:txBody>
      </p:sp>
      <p:sp>
        <p:nvSpPr>
          <p:cNvPr id="11" name="下箭头 10"/>
          <p:cNvSpPr/>
          <p:nvPr/>
        </p:nvSpPr>
        <p:spPr>
          <a:xfrm>
            <a:off x="5553636" y="3146614"/>
            <a:ext cx="941294" cy="1788459"/>
          </a:xfrm>
          <a:prstGeom prst="downArrow">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4" name="标题 1"/>
          <p:cNvSpPr txBox="1">
            <a:spLocks/>
          </p:cNvSpPr>
          <p:nvPr/>
        </p:nvSpPr>
        <p:spPr>
          <a:xfrm>
            <a:off x="669924" y="591670"/>
            <a:ext cx="2969747" cy="400004"/>
          </a:xfrm>
          <a:prstGeom prst="rect">
            <a:avLst/>
          </a:prstGeom>
        </p:spPr>
        <p:txBody>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r>
              <a:rPr lang="zh-CN" altLang="en-US" dirty="0">
                <a:solidFill>
                  <a:srgbClr val="1C63AB"/>
                </a:solidFill>
              </a:rPr>
              <a:t> 种草内容方向</a:t>
            </a:r>
            <a:r>
              <a:rPr lang="en-US" altLang="zh-CN" dirty="0">
                <a:solidFill>
                  <a:srgbClr val="1C63AB"/>
                </a:solidFill>
              </a:rPr>
              <a:t> </a:t>
            </a:r>
          </a:p>
        </p:txBody>
      </p:sp>
    </p:spTree>
    <p:extLst>
      <p:ext uri="{BB962C8B-B14F-4D97-AF65-F5344CB8AC3E}">
        <p14:creationId xmlns:p14="http://schemas.microsoft.com/office/powerpoint/2010/main" val="3256770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a:spLocks/>
          </p:cNvSpPr>
          <p:nvPr/>
        </p:nvSpPr>
        <p:spPr>
          <a:xfrm>
            <a:off x="669924" y="591670"/>
            <a:ext cx="2969747" cy="400004"/>
          </a:xfrm>
          <a:prstGeom prst="rect">
            <a:avLst/>
          </a:prstGeom>
        </p:spPr>
        <p:txBody>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r>
              <a:rPr lang="zh-CN" altLang="en-US" dirty="0">
                <a:solidFill>
                  <a:srgbClr val="1C63AB"/>
                </a:solidFill>
              </a:rPr>
              <a:t> 种草内容方向</a:t>
            </a:r>
            <a:r>
              <a:rPr lang="en-US" altLang="zh-CN" dirty="0">
                <a:solidFill>
                  <a:srgbClr val="1C63AB"/>
                </a:solidFill>
              </a:rPr>
              <a:t> </a:t>
            </a:r>
          </a:p>
        </p:txBody>
      </p:sp>
      <p:sp>
        <p:nvSpPr>
          <p:cNvPr id="3" name="同侧圆角矩形 2"/>
          <p:cNvSpPr/>
          <p:nvPr/>
        </p:nvSpPr>
        <p:spPr>
          <a:xfrm>
            <a:off x="860613" y="2514599"/>
            <a:ext cx="3316940" cy="658906"/>
          </a:xfrm>
          <a:prstGeom prst="round2SameRect">
            <a:avLst/>
          </a:prstGeom>
          <a:no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b="1" kern="100" dirty="0">
                <a:solidFill>
                  <a:srgbClr val="1C63AB"/>
                </a:solidFill>
                <a:latin typeface="+mn-ea"/>
                <a:cs typeface="Times New Roman" panose="02020603050405020304" pitchFamily="18" charset="0"/>
              </a:rPr>
              <a:t>价格方面</a:t>
            </a:r>
          </a:p>
        </p:txBody>
      </p:sp>
      <p:sp>
        <p:nvSpPr>
          <p:cNvPr id="20" name="同侧圆角矩形 19"/>
          <p:cNvSpPr/>
          <p:nvPr/>
        </p:nvSpPr>
        <p:spPr>
          <a:xfrm>
            <a:off x="878543" y="3500713"/>
            <a:ext cx="3316940" cy="658906"/>
          </a:xfrm>
          <a:prstGeom prst="round2SameRect">
            <a:avLst/>
          </a:prstGeom>
          <a:no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b="1" dirty="0">
                <a:solidFill>
                  <a:srgbClr val="1C63AB"/>
                </a:solidFill>
              </a:rPr>
              <a:t>水润方面</a:t>
            </a:r>
          </a:p>
        </p:txBody>
      </p:sp>
      <p:sp>
        <p:nvSpPr>
          <p:cNvPr id="21" name="同侧圆角矩形 20"/>
          <p:cNvSpPr/>
          <p:nvPr/>
        </p:nvSpPr>
        <p:spPr>
          <a:xfrm>
            <a:off x="891990" y="4536132"/>
            <a:ext cx="3316940" cy="658906"/>
          </a:xfrm>
          <a:prstGeom prst="round2SameRect">
            <a:avLst/>
          </a:prstGeom>
          <a:no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b="1" dirty="0">
                <a:solidFill>
                  <a:srgbClr val="1C63AB"/>
                </a:solidFill>
              </a:rPr>
              <a:t>设计方面</a:t>
            </a:r>
          </a:p>
        </p:txBody>
      </p:sp>
      <p:sp>
        <p:nvSpPr>
          <p:cNvPr id="4" name="左右箭头 3"/>
          <p:cNvSpPr/>
          <p:nvPr/>
        </p:nvSpPr>
        <p:spPr>
          <a:xfrm>
            <a:off x="4634755" y="3604925"/>
            <a:ext cx="2111188" cy="450481"/>
          </a:xfrm>
          <a:prstGeom prst="leftRightArrow">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23" name="同侧圆角矩形 22"/>
          <p:cNvSpPr/>
          <p:nvPr/>
        </p:nvSpPr>
        <p:spPr>
          <a:xfrm>
            <a:off x="7064162" y="2398059"/>
            <a:ext cx="4473415" cy="853884"/>
          </a:xfrm>
          <a:prstGeom prst="round2SameRect">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nSpc>
                <a:spcPts val="1680"/>
              </a:lnSpc>
            </a:pPr>
            <a:endParaRPr lang="en-US" altLang="zh-CN" sz="1400" b="1" dirty="0"/>
          </a:p>
          <a:p>
            <a:pPr>
              <a:lnSpc>
                <a:spcPts val="1680"/>
              </a:lnSpc>
            </a:pPr>
            <a:r>
              <a:rPr lang="zh-CN" altLang="en-US" sz="1400" b="1" dirty="0"/>
              <a:t>高性价比</a:t>
            </a:r>
            <a:endParaRPr lang="en-US" altLang="zh-CN" sz="1400" b="1" dirty="0"/>
          </a:p>
          <a:p>
            <a:pPr>
              <a:lnSpc>
                <a:spcPts val="1680"/>
              </a:lnSpc>
            </a:pPr>
            <a:r>
              <a:rPr lang="en-US" altLang="zh-CN" sz="1400" dirty="0"/>
              <a:t>#</a:t>
            </a:r>
            <a:r>
              <a:rPr lang="zh-CN" altLang="en-US" sz="1400" dirty="0"/>
              <a:t>爱尔康这款超高性价比的日抛，速来</a:t>
            </a:r>
            <a:r>
              <a:rPr lang="en-US" altLang="zh-CN" sz="1400" dirty="0"/>
              <a:t>pick#</a:t>
            </a:r>
          </a:p>
          <a:p>
            <a:pPr>
              <a:lnSpc>
                <a:spcPts val="1680"/>
              </a:lnSpc>
            </a:pPr>
            <a:r>
              <a:rPr lang="en-US" altLang="zh-CN" sz="1400" dirty="0"/>
              <a:t>#</a:t>
            </a:r>
            <a:r>
              <a:rPr lang="zh-CN" altLang="en-US" sz="1400" dirty="0"/>
              <a:t>最值得拔草的高性价比日抛盘点，五星推荐爱尔康</a:t>
            </a:r>
            <a:r>
              <a:rPr lang="en-US" altLang="zh-CN" sz="1400" dirty="0"/>
              <a:t>#</a:t>
            </a:r>
            <a:endParaRPr lang="zh-CN" altLang="en-US" sz="1400" b="1" dirty="0">
              <a:solidFill>
                <a:srgbClr val="2C69C2"/>
              </a:solidFill>
            </a:endParaRPr>
          </a:p>
          <a:p>
            <a:endParaRPr lang="zh-CN" altLang="en-US" sz="1400" dirty="0"/>
          </a:p>
        </p:txBody>
      </p:sp>
      <p:sp>
        <p:nvSpPr>
          <p:cNvPr id="8" name="TextBox 7"/>
          <p:cNvSpPr txBox="1"/>
          <p:nvPr/>
        </p:nvSpPr>
        <p:spPr>
          <a:xfrm>
            <a:off x="1884213" y="1842249"/>
            <a:ext cx="1827174" cy="369332"/>
          </a:xfrm>
          <a:prstGeom prst="rect">
            <a:avLst/>
          </a:prstGeom>
          <a:noFill/>
        </p:spPr>
        <p:txBody>
          <a:bodyPr wrap="square" rtlCol="0">
            <a:spAutoFit/>
          </a:bodyPr>
          <a:lstStyle/>
          <a:p>
            <a:r>
              <a:rPr lang="zh-CN" altLang="en-US" b="1" dirty="0"/>
              <a:t>推广重点</a:t>
            </a:r>
          </a:p>
        </p:txBody>
      </p:sp>
      <p:sp>
        <p:nvSpPr>
          <p:cNvPr id="27" name="TextBox 26"/>
          <p:cNvSpPr txBox="1"/>
          <p:nvPr/>
        </p:nvSpPr>
        <p:spPr>
          <a:xfrm>
            <a:off x="8571855" y="1833285"/>
            <a:ext cx="1827174" cy="369332"/>
          </a:xfrm>
          <a:prstGeom prst="rect">
            <a:avLst/>
          </a:prstGeom>
          <a:noFill/>
        </p:spPr>
        <p:txBody>
          <a:bodyPr wrap="square" rtlCol="0">
            <a:spAutoFit/>
          </a:bodyPr>
          <a:lstStyle/>
          <a:p>
            <a:r>
              <a:rPr lang="zh-CN" altLang="en-US" b="1" dirty="0"/>
              <a:t>种草方向</a:t>
            </a:r>
          </a:p>
        </p:txBody>
      </p:sp>
      <p:sp>
        <p:nvSpPr>
          <p:cNvPr id="28" name="同侧圆角矩形 27"/>
          <p:cNvSpPr/>
          <p:nvPr/>
        </p:nvSpPr>
        <p:spPr>
          <a:xfrm>
            <a:off x="7055199" y="3437960"/>
            <a:ext cx="4482378" cy="795618"/>
          </a:xfrm>
          <a:prstGeom prst="round2SameRect">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just">
              <a:lnSpc>
                <a:spcPts val="1680"/>
              </a:lnSpc>
              <a:spcAft>
                <a:spcPts val="0"/>
              </a:spcAft>
            </a:pPr>
            <a:r>
              <a:rPr lang="zh-CN" altLang="en-US" sz="1400" b="1" kern="100" dirty="0">
                <a:latin typeface="+mn-ea"/>
                <a:cs typeface="Times New Roman" panose="02020603050405020304" pitchFamily="18" charset="0"/>
              </a:rPr>
              <a:t>三重水润眨眼保湿技术</a:t>
            </a:r>
            <a:endParaRPr lang="en-US" altLang="zh-CN" sz="1400" b="1" kern="100" dirty="0">
              <a:latin typeface="+mn-ea"/>
              <a:cs typeface="Times New Roman" panose="02020603050405020304" pitchFamily="18" charset="0"/>
            </a:endParaRPr>
          </a:p>
          <a:p>
            <a:pPr algn="just">
              <a:lnSpc>
                <a:spcPts val="1680"/>
              </a:lnSpc>
              <a:spcAft>
                <a:spcPts val="0"/>
              </a:spcAft>
            </a:pPr>
            <a:r>
              <a:rPr lang="en-US" altLang="zh-CN" sz="1400" kern="100" dirty="0">
                <a:latin typeface="+mn-ea"/>
                <a:cs typeface="Times New Roman" panose="02020603050405020304" pitchFamily="18" charset="0"/>
              </a:rPr>
              <a:t># </a:t>
            </a:r>
            <a:r>
              <a:rPr lang="zh-CN" altLang="en-US" sz="1400" kern="100" dirty="0">
                <a:latin typeface="+mn-ea"/>
                <a:cs typeface="Times New Roman" panose="02020603050405020304" pitchFamily="18" charset="0"/>
              </a:rPr>
              <a:t>干涩眼福音，无限回购的爱尔康超水润隐形眼镜</a:t>
            </a:r>
            <a:r>
              <a:rPr lang="en-US" altLang="zh-CN" sz="1400" kern="100" dirty="0">
                <a:latin typeface="+mn-ea"/>
                <a:cs typeface="Times New Roman" panose="02020603050405020304" pitchFamily="18" charset="0"/>
              </a:rPr>
              <a:t>#</a:t>
            </a:r>
          </a:p>
          <a:p>
            <a:pPr algn="just">
              <a:lnSpc>
                <a:spcPts val="1680"/>
              </a:lnSpc>
              <a:spcAft>
                <a:spcPts val="0"/>
              </a:spcAft>
            </a:pPr>
            <a:r>
              <a:rPr lang="en-US" altLang="zh-CN" sz="1400" kern="100" dirty="0">
                <a:latin typeface="+mn-ea"/>
                <a:cs typeface="Times New Roman" panose="02020603050405020304" pitchFamily="18" charset="0"/>
              </a:rPr>
              <a:t>#</a:t>
            </a:r>
            <a:r>
              <a:rPr lang="zh-CN" altLang="en-US" sz="1400" kern="100" dirty="0">
                <a:latin typeface="+mn-ea"/>
                <a:cs typeface="Times New Roman" panose="02020603050405020304" pitchFamily="18" charset="0"/>
              </a:rPr>
              <a:t>爱尔康这款多水润日抛，给足双眼水润感</a:t>
            </a:r>
            <a:r>
              <a:rPr lang="en-US" altLang="zh-CN" sz="1400" kern="100" dirty="0">
                <a:latin typeface="+mn-ea"/>
                <a:cs typeface="Times New Roman" panose="02020603050405020304" pitchFamily="18" charset="0"/>
              </a:rPr>
              <a:t>#</a:t>
            </a:r>
          </a:p>
        </p:txBody>
      </p:sp>
      <p:sp>
        <p:nvSpPr>
          <p:cNvPr id="29" name="同侧圆角矩形 28"/>
          <p:cNvSpPr/>
          <p:nvPr/>
        </p:nvSpPr>
        <p:spPr>
          <a:xfrm>
            <a:off x="7059681" y="4437521"/>
            <a:ext cx="4477896" cy="795618"/>
          </a:xfrm>
          <a:prstGeom prst="round2SameRect">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just">
              <a:lnSpc>
                <a:spcPts val="1680"/>
              </a:lnSpc>
              <a:spcAft>
                <a:spcPts val="0"/>
              </a:spcAft>
            </a:pPr>
            <a:r>
              <a:rPr lang="zh-CN" altLang="en-US" sz="1400" b="1" kern="100" dirty="0">
                <a:latin typeface="+mn-ea"/>
                <a:cs typeface="Times New Roman" panose="02020603050405020304" pitchFamily="18" charset="0"/>
              </a:rPr>
              <a:t>科技感</a:t>
            </a:r>
            <a:endParaRPr lang="en-US" altLang="zh-CN" sz="1400" b="1" kern="100" dirty="0">
              <a:latin typeface="+mn-ea"/>
              <a:cs typeface="Times New Roman" panose="02020603050405020304" pitchFamily="18" charset="0"/>
            </a:endParaRPr>
          </a:p>
          <a:p>
            <a:pPr algn="just">
              <a:lnSpc>
                <a:spcPts val="1680"/>
              </a:lnSpc>
              <a:spcAft>
                <a:spcPts val="0"/>
              </a:spcAft>
            </a:pPr>
            <a:r>
              <a:rPr lang="en-US" altLang="zh-CN" sz="1400" kern="100" dirty="0">
                <a:latin typeface="+mn-ea"/>
                <a:cs typeface="Times New Roman" panose="02020603050405020304" pitchFamily="18" charset="0"/>
              </a:rPr>
              <a:t>#</a:t>
            </a:r>
            <a:r>
              <a:rPr lang="zh-CN" altLang="en-US" sz="1400" kern="100" dirty="0">
                <a:latin typeface="+mn-ea"/>
                <a:cs typeface="Times New Roman" panose="02020603050405020304" pitchFamily="18" charset="0"/>
              </a:rPr>
              <a:t>边缘超薄的日抛隐形眼镜，追求质感的</a:t>
            </a:r>
            <a:r>
              <a:rPr lang="en-US" altLang="zh-CN" sz="1400" kern="100" dirty="0">
                <a:latin typeface="+mn-ea"/>
                <a:cs typeface="Times New Roman" panose="02020603050405020304" pitchFamily="18" charset="0"/>
              </a:rPr>
              <a:t>mm</a:t>
            </a:r>
            <a:r>
              <a:rPr lang="zh-CN" altLang="en-US" sz="1400" kern="100" dirty="0">
                <a:latin typeface="+mn-ea"/>
                <a:cs typeface="Times New Roman" panose="02020603050405020304" pitchFamily="18" charset="0"/>
              </a:rPr>
              <a:t>必种草</a:t>
            </a:r>
            <a:r>
              <a:rPr lang="en-US" altLang="zh-CN" sz="1400" kern="100" dirty="0">
                <a:latin typeface="+mn-ea"/>
                <a:cs typeface="Times New Roman" panose="02020603050405020304" pitchFamily="18" charset="0"/>
              </a:rPr>
              <a:t>#</a:t>
            </a:r>
          </a:p>
          <a:p>
            <a:pPr algn="just">
              <a:lnSpc>
                <a:spcPts val="1680"/>
              </a:lnSpc>
              <a:spcAft>
                <a:spcPts val="0"/>
              </a:spcAft>
            </a:pPr>
            <a:r>
              <a:rPr lang="en-US" altLang="zh-CN" sz="1400" kern="100" dirty="0">
                <a:latin typeface="+mn-ea"/>
                <a:cs typeface="Times New Roman" panose="02020603050405020304" pitchFamily="18" charset="0"/>
              </a:rPr>
              <a:t>#</a:t>
            </a:r>
            <a:r>
              <a:rPr lang="zh-CN" altLang="en-US" sz="1400" kern="100" dirty="0">
                <a:latin typeface="+mn-ea"/>
                <a:cs typeface="Times New Roman" panose="02020603050405020304" pitchFamily="18" charset="0"/>
              </a:rPr>
              <a:t>眼光太挑剔？超薄高品质多水润日抛了解一下？</a:t>
            </a:r>
            <a:r>
              <a:rPr lang="en-US" altLang="zh-CN" sz="1400" kern="100" dirty="0">
                <a:latin typeface="+mn-ea"/>
                <a:cs typeface="Times New Roman" panose="02020603050405020304" pitchFamily="18" charset="0"/>
              </a:rPr>
              <a:t>#</a:t>
            </a:r>
          </a:p>
        </p:txBody>
      </p:sp>
    </p:spTree>
    <p:extLst>
      <p:ext uri="{BB962C8B-B14F-4D97-AF65-F5344CB8AC3E}">
        <p14:creationId xmlns:p14="http://schemas.microsoft.com/office/powerpoint/2010/main" val="1914953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同侧圆角矩形 2"/>
          <p:cNvSpPr/>
          <p:nvPr/>
        </p:nvSpPr>
        <p:spPr>
          <a:xfrm>
            <a:off x="860613" y="2823880"/>
            <a:ext cx="3316940" cy="658906"/>
          </a:xfrm>
          <a:prstGeom prst="round2SameRect">
            <a:avLst/>
          </a:prstGeom>
          <a:no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b="1" dirty="0">
                <a:solidFill>
                  <a:srgbClr val="1C63AB"/>
                </a:solidFill>
              </a:rPr>
              <a:t>使用效果</a:t>
            </a:r>
            <a:endParaRPr lang="zh-CN" altLang="en-US" b="1" kern="100" dirty="0">
              <a:solidFill>
                <a:srgbClr val="1C63AB"/>
              </a:solidFill>
              <a:latin typeface="+mn-ea"/>
              <a:cs typeface="Times New Roman" panose="02020603050405020304" pitchFamily="18" charset="0"/>
            </a:endParaRPr>
          </a:p>
        </p:txBody>
      </p:sp>
      <p:sp>
        <p:nvSpPr>
          <p:cNvPr id="20" name="同侧圆角矩形 19"/>
          <p:cNvSpPr/>
          <p:nvPr/>
        </p:nvSpPr>
        <p:spPr>
          <a:xfrm>
            <a:off x="878543" y="3809994"/>
            <a:ext cx="3316940" cy="658906"/>
          </a:xfrm>
          <a:prstGeom prst="round2SameRect">
            <a:avLst/>
          </a:prstGeom>
          <a:no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b="1" dirty="0">
                <a:solidFill>
                  <a:srgbClr val="1C63AB"/>
                </a:solidFill>
              </a:rPr>
              <a:t>价格方面</a:t>
            </a:r>
          </a:p>
        </p:txBody>
      </p:sp>
      <p:sp>
        <p:nvSpPr>
          <p:cNvPr id="4" name="左右箭头 3"/>
          <p:cNvSpPr/>
          <p:nvPr/>
        </p:nvSpPr>
        <p:spPr>
          <a:xfrm>
            <a:off x="4565263" y="3452527"/>
            <a:ext cx="2111188" cy="294714"/>
          </a:xfrm>
          <a:prstGeom prst="leftRightArrow">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23" name="同侧圆角矩形 22"/>
          <p:cNvSpPr/>
          <p:nvPr/>
        </p:nvSpPr>
        <p:spPr>
          <a:xfrm>
            <a:off x="7064162" y="2707340"/>
            <a:ext cx="4473415" cy="853884"/>
          </a:xfrm>
          <a:prstGeom prst="round2SameRect">
            <a:avLst/>
          </a:prstGeom>
          <a:solidFill>
            <a:srgbClr val="1C63AB"/>
          </a:solidFill>
          <a:ln>
            <a:solidFill>
              <a:srgbClr val="1C63AB"/>
            </a:solidFill>
          </a:ln>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nSpc>
                <a:spcPts val="1680"/>
              </a:lnSpc>
            </a:pPr>
            <a:r>
              <a:rPr lang="zh-CN" altLang="en-US" sz="1400" b="1" dirty="0">
                <a:latin typeface="+mn-ea"/>
              </a:rPr>
              <a:t>保湿、润滑</a:t>
            </a:r>
          </a:p>
          <a:p>
            <a:pPr>
              <a:lnSpc>
                <a:spcPts val="1680"/>
              </a:lnSpc>
            </a:pPr>
            <a:r>
              <a:rPr lang="en-US" altLang="zh-CN" sz="1400" dirty="0">
                <a:latin typeface="+mn-ea"/>
              </a:rPr>
              <a:t>#</a:t>
            </a:r>
            <a:r>
              <a:rPr lang="zh-CN" altLang="en-US" sz="1400" dirty="0">
                <a:latin typeface="+mn-ea"/>
              </a:rPr>
              <a:t>爱尔康舒适氧系列，拒绝干燥，长效保湿旅行神器</a:t>
            </a:r>
            <a:r>
              <a:rPr lang="en-US" altLang="zh-CN" sz="1400" b="1" dirty="0">
                <a:latin typeface="+mn-ea"/>
              </a:rPr>
              <a:t>#</a:t>
            </a:r>
          </a:p>
        </p:txBody>
      </p:sp>
      <p:sp>
        <p:nvSpPr>
          <p:cNvPr id="8" name="TextBox 7"/>
          <p:cNvSpPr txBox="1"/>
          <p:nvPr/>
        </p:nvSpPr>
        <p:spPr>
          <a:xfrm>
            <a:off x="1964895" y="2205321"/>
            <a:ext cx="1827174" cy="369332"/>
          </a:xfrm>
          <a:prstGeom prst="rect">
            <a:avLst/>
          </a:prstGeom>
          <a:noFill/>
        </p:spPr>
        <p:txBody>
          <a:bodyPr wrap="square" rtlCol="0">
            <a:spAutoFit/>
          </a:bodyPr>
          <a:lstStyle/>
          <a:p>
            <a:r>
              <a:rPr lang="zh-CN" altLang="en-US" b="1" dirty="0"/>
              <a:t>推广重点</a:t>
            </a:r>
          </a:p>
        </p:txBody>
      </p:sp>
      <p:sp>
        <p:nvSpPr>
          <p:cNvPr id="27" name="TextBox 26"/>
          <p:cNvSpPr txBox="1"/>
          <p:nvPr/>
        </p:nvSpPr>
        <p:spPr>
          <a:xfrm>
            <a:off x="8540465" y="2191874"/>
            <a:ext cx="1827174" cy="369332"/>
          </a:xfrm>
          <a:prstGeom prst="rect">
            <a:avLst/>
          </a:prstGeom>
          <a:noFill/>
        </p:spPr>
        <p:txBody>
          <a:bodyPr wrap="square" rtlCol="0">
            <a:spAutoFit/>
          </a:bodyPr>
          <a:lstStyle/>
          <a:p>
            <a:r>
              <a:rPr lang="zh-CN" altLang="en-US" b="1" dirty="0"/>
              <a:t>种草方向</a:t>
            </a:r>
          </a:p>
        </p:txBody>
      </p:sp>
      <p:sp>
        <p:nvSpPr>
          <p:cNvPr id="28" name="同侧圆角矩形 27"/>
          <p:cNvSpPr/>
          <p:nvPr/>
        </p:nvSpPr>
        <p:spPr>
          <a:xfrm>
            <a:off x="7055199" y="3747241"/>
            <a:ext cx="4482378" cy="795618"/>
          </a:xfrm>
          <a:prstGeom prst="round2SameRect">
            <a:avLst/>
          </a:prstGeom>
          <a:solidFill>
            <a:srgbClr val="1C63AB"/>
          </a:solidFill>
          <a:ln>
            <a:solidFill>
              <a:schemeClr val="accent4">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just">
              <a:lnSpc>
                <a:spcPts val="1680"/>
              </a:lnSpc>
              <a:spcAft>
                <a:spcPts val="0"/>
              </a:spcAft>
            </a:pPr>
            <a:r>
              <a:rPr lang="zh-CN" altLang="en-US" sz="1400" b="1" kern="100" dirty="0">
                <a:latin typeface="+mn-ea"/>
                <a:cs typeface="Times New Roman" panose="02020603050405020304" pitchFamily="18" charset="0"/>
              </a:rPr>
              <a:t>高性价比</a:t>
            </a:r>
            <a:endParaRPr lang="en-US" altLang="zh-CN" sz="1400" b="1" kern="100" dirty="0">
              <a:latin typeface="+mn-ea"/>
              <a:cs typeface="Times New Roman" panose="02020603050405020304" pitchFamily="18" charset="0"/>
            </a:endParaRPr>
          </a:p>
          <a:p>
            <a:pPr algn="just">
              <a:lnSpc>
                <a:spcPts val="1680"/>
              </a:lnSpc>
              <a:spcAft>
                <a:spcPts val="0"/>
              </a:spcAft>
            </a:pPr>
            <a:r>
              <a:rPr lang="en-US" altLang="zh-CN" sz="1400" kern="100" dirty="0">
                <a:latin typeface="+mn-ea"/>
                <a:cs typeface="Times New Roman" panose="02020603050405020304" pitchFamily="18" charset="0"/>
              </a:rPr>
              <a:t>#</a:t>
            </a:r>
            <a:r>
              <a:rPr lang="zh-CN" altLang="en-US" sz="1400" kern="100" dirty="0">
                <a:latin typeface="+mn-ea"/>
                <a:cs typeface="Times New Roman" panose="02020603050405020304" pitchFamily="18" charset="0"/>
              </a:rPr>
              <a:t>爱尔康这款超高性价比的月抛，超值水润速来拔草</a:t>
            </a:r>
            <a:r>
              <a:rPr lang="en-US" altLang="zh-CN" sz="1400" kern="100" dirty="0">
                <a:latin typeface="+mn-ea"/>
                <a:cs typeface="Times New Roman" panose="02020603050405020304" pitchFamily="18" charset="0"/>
              </a:rPr>
              <a:t>#</a:t>
            </a:r>
          </a:p>
        </p:txBody>
      </p:sp>
      <p:sp>
        <p:nvSpPr>
          <p:cNvPr id="10" name="标题 1"/>
          <p:cNvSpPr txBox="1">
            <a:spLocks/>
          </p:cNvSpPr>
          <p:nvPr/>
        </p:nvSpPr>
        <p:spPr>
          <a:xfrm>
            <a:off x="669924" y="591670"/>
            <a:ext cx="2969747" cy="400004"/>
          </a:xfrm>
          <a:prstGeom prst="rect">
            <a:avLst/>
          </a:prstGeom>
        </p:spPr>
        <p:txBody>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r>
              <a:rPr lang="zh-CN" altLang="en-US" dirty="0">
                <a:solidFill>
                  <a:srgbClr val="1C63AB"/>
                </a:solidFill>
              </a:rPr>
              <a:t> 种草内容方向</a:t>
            </a:r>
            <a:r>
              <a:rPr lang="en-US" altLang="zh-CN" dirty="0">
                <a:solidFill>
                  <a:srgbClr val="1C63AB"/>
                </a:solidFill>
              </a:rPr>
              <a:t> </a:t>
            </a:r>
          </a:p>
        </p:txBody>
      </p:sp>
    </p:spTree>
    <p:extLst>
      <p:ext uri="{BB962C8B-B14F-4D97-AF65-F5344CB8AC3E}">
        <p14:creationId xmlns:p14="http://schemas.microsoft.com/office/powerpoint/2010/main" val="454141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87985" y="234869"/>
            <a:ext cx="9761220" cy="460375"/>
          </a:xfrm>
          <a:prstGeom prst="rect">
            <a:avLst/>
          </a:prstGeom>
          <a:noFill/>
        </p:spPr>
        <p:txBody>
          <a:bodyPr wrap="square" rtlCol="0">
            <a:spAutoFit/>
          </a:bodyPr>
          <a:lstStyle/>
          <a:p>
            <a:pPr>
              <a:defRPr/>
            </a:pPr>
            <a:r>
              <a:rPr kumimoji="1" lang="zh-CN" altLang="en-US" sz="2400" b="1" dirty="0">
                <a:solidFill>
                  <a:srgbClr val="1960AA"/>
                </a:solidFill>
                <a:latin typeface="微软雅黑" panose="020B0503020204020204" charset="-122"/>
                <a:cs typeface="Impact" panose="020B0806030902050204" charset="0"/>
              </a:rPr>
              <a:t>Master Plan</a:t>
            </a:r>
          </a:p>
        </p:txBody>
      </p:sp>
      <p:grpSp>
        <p:nvGrpSpPr>
          <p:cNvPr id="15" name="组合 14"/>
          <p:cNvGrpSpPr/>
          <p:nvPr/>
        </p:nvGrpSpPr>
        <p:grpSpPr>
          <a:xfrm>
            <a:off x="489634" y="757490"/>
            <a:ext cx="11275060" cy="5527675"/>
            <a:chOff x="674" y="959"/>
            <a:chExt cx="17756" cy="8705"/>
          </a:xfrm>
        </p:grpSpPr>
        <p:sp>
          <p:nvSpPr>
            <p:cNvPr id="2" name="文本框 1"/>
            <p:cNvSpPr txBox="1"/>
            <p:nvPr/>
          </p:nvSpPr>
          <p:spPr>
            <a:xfrm>
              <a:off x="2741" y="1665"/>
              <a:ext cx="488" cy="580"/>
            </a:xfrm>
            <a:prstGeom prst="rect">
              <a:avLst/>
            </a:prstGeom>
            <a:noFill/>
          </p:spPr>
          <p:txBody>
            <a:bodyPr wrap="none" rtlCol="0">
              <a:spAutoFit/>
            </a:bodyPr>
            <a:lstStyle/>
            <a:p>
              <a:pPr>
                <a:defRPr/>
              </a:pPr>
              <a:r>
                <a:rPr lang="zh-CN" altLang="en-US">
                  <a:solidFill>
                    <a:srgbClr val="000000"/>
                  </a:solidFill>
                </a:rPr>
                <a:t> </a:t>
              </a:r>
            </a:p>
          </p:txBody>
        </p:sp>
        <p:sp>
          <p:nvSpPr>
            <p:cNvPr id="26" name="矩形 38"/>
            <p:cNvSpPr/>
            <p:nvPr/>
          </p:nvSpPr>
          <p:spPr>
            <a:xfrm>
              <a:off x="674" y="1728"/>
              <a:ext cx="1519" cy="524"/>
            </a:xfrm>
            <a:prstGeom prst="rect">
              <a:avLst/>
            </a:prstGeom>
            <a:solidFill>
              <a:srgbClr val="1960AA"/>
            </a:solidFill>
            <a:ln w="12700" cap="flat">
              <a:noFill/>
              <a:miter lim="400000"/>
            </a:ln>
            <a:effectLst/>
          </p:spPr>
          <p:txBody>
            <a:bodyPr wrap="square" lIns="45719" tIns="45719" rIns="45719" bIns="45719" numCol="1"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defRPr/>
              </a:pPr>
              <a:r>
                <a:rPr lang="zh-CN" altLang="en-US" sz="1200" dirty="0">
                  <a:solidFill>
                    <a:prstClr val="white"/>
                  </a:solidFill>
                  <a:latin typeface="微软雅黑" panose="020B0503020204020204" charset="-122"/>
                </a:rPr>
                <a:t>主题</a:t>
              </a:r>
              <a:endParaRPr lang="en-US" altLang="zh-CN" sz="1200" dirty="0">
                <a:solidFill>
                  <a:prstClr val="white"/>
                </a:solidFill>
                <a:latin typeface="微软雅黑" panose="020B0503020204020204" charset="-122"/>
              </a:endParaRPr>
            </a:p>
          </p:txBody>
        </p:sp>
        <p:sp>
          <p:nvSpPr>
            <p:cNvPr id="56" name="Aware"/>
            <p:cNvSpPr txBox="1"/>
            <p:nvPr/>
          </p:nvSpPr>
          <p:spPr>
            <a:xfrm>
              <a:off x="2392" y="962"/>
              <a:ext cx="5182" cy="590"/>
            </a:xfrm>
            <a:prstGeom prst="roundRect">
              <a:avLst/>
            </a:prstGeom>
            <a:noFill/>
            <a:ln w="19050" cap="flat">
              <a:solidFill>
                <a:srgbClr val="1960AA"/>
              </a:solidFill>
              <a:miter lim="400000"/>
            </a:ln>
            <a:effectLst/>
            <a:extLst>
              <a:ext uri="{909E8E84-426E-40DD-AFC4-6F175D3DCCD1}">
                <a14:hiddenFill xmlns:a14="http://schemas.microsoft.com/office/drawing/2010/main">
                  <a:solidFill>
                    <a:schemeClr val="accent2">
                      <a:lumMod val="40000"/>
                      <a:lumOff val="60000"/>
                    </a:schemeClr>
                  </a:solidFill>
                </a14:hiddenFill>
              </a:ext>
            </a:extLst>
          </p:spPr>
          <p:txBody>
            <a:bodyPr wrap="square" lIns="45718" tIns="45718" rIns="45718" bIns="45718" numCol="1" anchor="ctr">
              <a:sp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r>
                <a:rPr kumimoji="1" lang="zh-CN" altLang="en-US"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蓄水期：</a:t>
              </a:r>
              <a:r>
                <a:rPr kumimoji="1" lang="en-US" altLang="zh-CN"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4.15-4.30</a:t>
              </a:r>
              <a:r>
                <a:rPr kumimoji="1" lang="zh-CN" altLang="en-US"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日</a:t>
              </a:r>
            </a:p>
          </p:txBody>
        </p:sp>
        <p:sp>
          <p:nvSpPr>
            <p:cNvPr id="62" name="Aware"/>
            <p:cNvSpPr txBox="1"/>
            <p:nvPr/>
          </p:nvSpPr>
          <p:spPr>
            <a:xfrm>
              <a:off x="7734" y="959"/>
              <a:ext cx="5184" cy="590"/>
            </a:xfrm>
            <a:prstGeom prst="roundRect">
              <a:avLst/>
            </a:prstGeom>
            <a:noFill/>
            <a:ln w="19050" cap="flat">
              <a:solidFill>
                <a:srgbClr val="1960AA"/>
              </a:solidFill>
              <a:miter lim="400000"/>
            </a:ln>
            <a:effectLst/>
            <a:extLst>
              <a:ext uri="{909E8E84-426E-40DD-AFC4-6F175D3DCCD1}">
                <a14:hiddenFill xmlns:a14="http://schemas.microsoft.com/office/drawing/2010/main">
                  <a:solidFill>
                    <a:schemeClr val="accent2">
                      <a:lumMod val="40000"/>
                      <a:lumOff val="60000"/>
                    </a:schemeClr>
                  </a:solidFill>
                </a14:hiddenFill>
              </a:ext>
            </a:extLst>
          </p:spPr>
          <p:txBody>
            <a:bodyPr wrap="square" lIns="45718" tIns="45718" rIns="45718" bIns="45718" numCol="1" anchor="ctr">
              <a:sp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r>
                <a:rPr kumimoji="1" lang="zh-CN" altLang="en-US"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爆发期：</a:t>
              </a:r>
              <a:r>
                <a:rPr kumimoji="1" lang="en-US" altLang="zh-CN"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5.1-8</a:t>
              </a:r>
              <a:r>
                <a:rPr kumimoji="1" lang="zh-CN" altLang="en-US"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日</a:t>
              </a:r>
            </a:p>
          </p:txBody>
        </p:sp>
        <p:sp>
          <p:nvSpPr>
            <p:cNvPr id="69" name="Aware"/>
            <p:cNvSpPr txBox="1"/>
            <p:nvPr/>
          </p:nvSpPr>
          <p:spPr>
            <a:xfrm>
              <a:off x="13151" y="987"/>
              <a:ext cx="5184" cy="590"/>
            </a:xfrm>
            <a:prstGeom prst="roundRect">
              <a:avLst/>
            </a:prstGeom>
            <a:noFill/>
            <a:ln w="19050" cap="flat">
              <a:solidFill>
                <a:srgbClr val="1960AA"/>
              </a:solidFill>
              <a:miter lim="400000"/>
            </a:ln>
            <a:effectLst/>
            <a:extLst>
              <a:ext uri="{909E8E84-426E-40DD-AFC4-6F175D3DCCD1}">
                <a14:hiddenFill xmlns:a14="http://schemas.microsoft.com/office/drawing/2010/main">
                  <a:solidFill>
                    <a:schemeClr val="accent2">
                      <a:lumMod val="40000"/>
                      <a:lumOff val="60000"/>
                    </a:schemeClr>
                  </a:solidFill>
                </a14:hiddenFill>
              </a:ext>
            </a:extLst>
          </p:spPr>
          <p:txBody>
            <a:bodyPr wrap="square" lIns="45718" tIns="45718" rIns="45718" bIns="45718" numCol="1" anchor="ctr">
              <a:sp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r>
                <a:rPr kumimoji="1" lang="en-US" altLang="zh-CN"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UGC</a:t>
              </a:r>
              <a:r>
                <a:rPr kumimoji="1" lang="zh-CN" altLang="en-US"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沉淀期：</a:t>
              </a:r>
              <a:r>
                <a:rPr kumimoji="1" lang="en-US" altLang="zh-CN"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5.9—5.20</a:t>
              </a:r>
              <a:r>
                <a:rPr kumimoji="1" lang="zh-CN" altLang="en-US"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日</a:t>
              </a:r>
            </a:p>
          </p:txBody>
        </p:sp>
        <p:grpSp>
          <p:nvGrpSpPr>
            <p:cNvPr id="14" name="组合 13"/>
            <p:cNvGrpSpPr/>
            <p:nvPr/>
          </p:nvGrpSpPr>
          <p:grpSpPr>
            <a:xfrm>
              <a:off x="674" y="8880"/>
              <a:ext cx="17756" cy="784"/>
              <a:chOff x="674" y="8780"/>
              <a:chExt cx="17756" cy="784"/>
            </a:xfrm>
          </p:grpSpPr>
          <p:sp>
            <p:nvSpPr>
              <p:cNvPr id="57" name="矩形 56"/>
              <p:cNvSpPr/>
              <p:nvPr/>
            </p:nvSpPr>
            <p:spPr>
              <a:xfrm>
                <a:off x="683" y="8996"/>
                <a:ext cx="1518" cy="568"/>
              </a:xfrm>
              <a:prstGeom prst="rect">
                <a:avLst/>
              </a:prstGeom>
              <a:solidFill>
                <a:srgbClr val="1960AA"/>
              </a:solidFill>
              <a:ln w="12700" cap="flat">
                <a:noFill/>
                <a:miter lim="400000"/>
              </a:ln>
              <a:effectLst/>
            </p:spPr>
            <p:txBody>
              <a:bodyPr wrap="square" lIns="45719" tIns="45719" rIns="45719" bIns="45719" numCol="1"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r>
                  <a:rPr kumimoji="1" lang="zh-CN" altLang="en-US" sz="1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渠道展示</a:t>
                </a:r>
              </a:p>
            </p:txBody>
          </p:sp>
          <p:cxnSp>
            <p:nvCxnSpPr>
              <p:cNvPr id="31" name="直接连接符 30"/>
              <p:cNvCxnSpPr/>
              <p:nvPr/>
            </p:nvCxnSpPr>
            <p:spPr>
              <a:xfrm>
                <a:off x="674" y="8780"/>
                <a:ext cx="17632" cy="11"/>
              </a:xfrm>
              <a:prstGeom prst="line">
                <a:avLst/>
              </a:prstGeom>
              <a:noFill/>
              <a:ln w="38100" cap="flat" cmpd="sng" algn="ctr">
                <a:solidFill>
                  <a:srgbClr val="055DB1"/>
                </a:solidFill>
                <a:prstDash val="sysDot"/>
                <a:miter lim="800000"/>
              </a:ln>
              <a:effectLst/>
            </p:spPr>
          </p:cxnSp>
          <p:sp>
            <p:nvSpPr>
              <p:cNvPr id="67" name="矩形 28"/>
              <p:cNvSpPr/>
              <p:nvPr/>
            </p:nvSpPr>
            <p:spPr>
              <a:xfrm>
                <a:off x="2346" y="8996"/>
                <a:ext cx="16084" cy="568"/>
              </a:xfrm>
              <a:prstGeom prst="rect">
                <a:avLst/>
              </a:prstGeom>
              <a:noFill/>
              <a:ln w="12700" cap="flat">
                <a:solidFill>
                  <a:srgbClr val="055DB1"/>
                </a:solidFill>
                <a:miter lim="400000"/>
              </a:ln>
              <a:effectLst/>
              <a:extLst>
                <a:ext uri="{909E8E84-426E-40DD-AFC4-6F175D3DCCD1}">
                  <a14:hiddenFill xmlns:a14="http://schemas.microsoft.com/office/drawing/2010/main">
                    <a:solidFill>
                      <a:schemeClr val="accent2">
                        <a:lumMod val="20000"/>
                        <a:lumOff val="80000"/>
                      </a:schemeClr>
                    </a:solidFill>
                  </a14:hiddenFill>
                </a:ext>
              </a:extLst>
            </p:spPr>
            <p:txBody>
              <a:bodyPr wrap="square" lIns="45719" tIns="45719" rIns="45719" bIns="45719" numCol="1"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lnSpc>
                    <a:spcPct val="150000"/>
                  </a:lnSpc>
                </a:pPr>
                <a:r>
                  <a:rPr kumimoji="1" lang="zh-CN" altLang="en-US"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淘宝头条</a:t>
                </a:r>
                <a:r>
                  <a:rPr kumimoji="1" lang="en-US" altLang="zh-CN"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有好货</a:t>
                </a:r>
                <a:r>
                  <a:rPr kumimoji="1" lang="en-US" altLang="zh-CN"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哇哦视频</a:t>
                </a:r>
                <a:r>
                  <a:rPr kumimoji="1" lang="en-US" altLang="zh-CN"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达人直播</a:t>
                </a:r>
                <a:r>
                  <a:rPr kumimoji="1" lang="en-US" altLang="zh-CN"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达人微淘</a:t>
                </a:r>
                <a:r>
                  <a:rPr kumimoji="1" lang="en-US" altLang="zh-CN"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好物点评</a:t>
                </a:r>
                <a:endParaRPr kumimoji="1" lang="en-US" altLang="zh-CN" sz="1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sp>
        <p:nvSpPr>
          <p:cNvPr id="40" name="矩形 38"/>
          <p:cNvSpPr/>
          <p:nvPr/>
        </p:nvSpPr>
        <p:spPr>
          <a:xfrm>
            <a:off x="489634" y="5330427"/>
            <a:ext cx="958177" cy="398019"/>
          </a:xfrm>
          <a:prstGeom prst="rect">
            <a:avLst/>
          </a:prstGeom>
          <a:solidFill>
            <a:srgbClr val="1960AA"/>
          </a:solidFill>
          <a:ln w="12700" cap="flat">
            <a:noFill/>
            <a:miter lim="400000"/>
          </a:ln>
          <a:effectLst/>
        </p:spPr>
        <p:txBody>
          <a:bodyPr wrap="square" lIns="45719" tIns="45719" rIns="45719" bIns="45719" numCol="1"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r>
              <a:rPr kumimoji="1" lang="zh-CN" altLang="en-US" sz="1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形式</a:t>
            </a:r>
          </a:p>
        </p:txBody>
      </p:sp>
      <p:sp>
        <p:nvSpPr>
          <p:cNvPr id="41" name="矩形 28"/>
          <p:cNvSpPr/>
          <p:nvPr/>
        </p:nvSpPr>
        <p:spPr>
          <a:xfrm>
            <a:off x="1607017" y="5313502"/>
            <a:ext cx="3287918" cy="384572"/>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algn="ctr">
              <a:lnSpc>
                <a:spcPct val="150000"/>
              </a:lnSpc>
            </a:pPr>
            <a:r>
              <a:rPr kumimoji="1"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创意图文</a:t>
            </a:r>
            <a:r>
              <a:rPr kumimoji="1" lang="en-US" altLang="zh-CN"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直播</a:t>
            </a:r>
            <a:endParaRPr kumimoji="1" lang="en-US" altLang="zh-CN"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矩形 28"/>
          <p:cNvSpPr/>
          <p:nvPr/>
        </p:nvSpPr>
        <p:spPr>
          <a:xfrm>
            <a:off x="4998506" y="5337151"/>
            <a:ext cx="3287918" cy="384572"/>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algn="ctr"/>
            <a:r>
              <a:rPr kumimoji="1"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直播</a:t>
            </a:r>
            <a:r>
              <a:rPr kumimoji="1" lang="en-US" altLang="zh-CN"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图文</a:t>
            </a:r>
            <a:endParaRPr kumimoji="1" lang="en-US" altLang="zh-CN"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4" name="矩形 28"/>
          <p:cNvSpPr/>
          <p:nvPr/>
        </p:nvSpPr>
        <p:spPr>
          <a:xfrm>
            <a:off x="8476616" y="5326971"/>
            <a:ext cx="3287918" cy="384572"/>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algn="ctr"/>
            <a:r>
              <a:rPr kumimoji="1"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图文</a:t>
            </a:r>
            <a:r>
              <a:rPr kumimoji="1" lang="en-US" altLang="zh-CN"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+UGC</a:t>
            </a:r>
            <a:r>
              <a:rPr kumimoji="1" lang="zh-CN" altLang="en-US" sz="1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视频</a:t>
            </a:r>
          </a:p>
        </p:txBody>
      </p:sp>
      <p:sp>
        <p:nvSpPr>
          <p:cNvPr id="45" name="矩形 28"/>
          <p:cNvSpPr/>
          <p:nvPr/>
        </p:nvSpPr>
        <p:spPr>
          <a:xfrm>
            <a:off x="1580564" y="1220339"/>
            <a:ext cx="10123805" cy="456003"/>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algn="ctr" defTabSz="456565">
              <a:lnSpc>
                <a:spcPts val="1740"/>
              </a:lnSpc>
              <a:defRPr/>
            </a:pPr>
            <a:r>
              <a:rPr lang="en-US" altLang="zh-CN" sz="1200" b="1" dirty="0">
                <a:solidFill>
                  <a:schemeClr val="accent1"/>
                </a:solidFill>
                <a:latin typeface="+mj-ea"/>
              </a:rPr>
              <a:t>Eye</a:t>
            </a:r>
            <a:r>
              <a:rPr lang="zh-CN" altLang="zh-CN" sz="1200" b="1" dirty="0">
                <a:solidFill>
                  <a:schemeClr val="accent1"/>
                </a:solidFill>
                <a:latin typeface="+mj-ea"/>
              </a:rPr>
              <a:t>上软实力，“眼“界即“视”界</a:t>
            </a:r>
            <a:endParaRPr sz="1200" b="1" dirty="0">
              <a:solidFill>
                <a:schemeClr val="accent1"/>
              </a:solidFill>
              <a:latin typeface="微软雅黑" panose="020B0503020204020204" charset="-122"/>
              <a:sym typeface="宋体" panose="02010600030101010101" pitchFamily="2" charset="-122"/>
            </a:endParaRPr>
          </a:p>
        </p:txBody>
      </p:sp>
      <p:sp>
        <p:nvSpPr>
          <p:cNvPr id="47" name="矩形 38"/>
          <p:cNvSpPr/>
          <p:nvPr/>
        </p:nvSpPr>
        <p:spPr>
          <a:xfrm>
            <a:off x="489634" y="1747776"/>
            <a:ext cx="964565" cy="332740"/>
          </a:xfrm>
          <a:prstGeom prst="rect">
            <a:avLst/>
          </a:prstGeom>
          <a:solidFill>
            <a:srgbClr val="1960AA"/>
          </a:solidFill>
          <a:ln w="12700" cap="flat">
            <a:noFill/>
            <a:miter lim="400000"/>
          </a:ln>
          <a:effectLst/>
        </p:spPr>
        <p:txBody>
          <a:bodyPr wrap="square" lIns="45719" tIns="45719" rIns="45719" bIns="45719" numCol="1"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defRPr/>
            </a:pPr>
            <a:r>
              <a:rPr lang="zh-CN" altLang="en-US" sz="1200" dirty="0">
                <a:solidFill>
                  <a:prstClr val="white"/>
                </a:solidFill>
                <a:latin typeface="微软雅黑" panose="020B0503020204020204" charset="-122"/>
              </a:rPr>
              <a:t>目的</a:t>
            </a:r>
            <a:endParaRPr lang="en-US" altLang="zh-CN" sz="1200" dirty="0">
              <a:solidFill>
                <a:prstClr val="white"/>
              </a:solidFill>
              <a:latin typeface="微软雅黑" panose="020B0503020204020204" charset="-122"/>
            </a:endParaRPr>
          </a:p>
        </p:txBody>
      </p:sp>
      <p:sp>
        <p:nvSpPr>
          <p:cNvPr id="48" name="矩形 28"/>
          <p:cNvSpPr/>
          <p:nvPr/>
        </p:nvSpPr>
        <p:spPr>
          <a:xfrm>
            <a:off x="1567685" y="1764756"/>
            <a:ext cx="3286125" cy="337745"/>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algn="ctr" defTabSz="456565">
              <a:lnSpc>
                <a:spcPts val="1740"/>
              </a:lnSpc>
              <a:defRPr/>
            </a:pPr>
            <a:r>
              <a:rPr lang="zh-CN" altLang="en-US" sz="1200" dirty="0">
                <a:solidFill>
                  <a:schemeClr val="accent1"/>
                </a:solidFill>
                <a:latin typeface="微软雅黑" panose="020B0503020204020204" charset="-122"/>
                <a:sym typeface="宋体" panose="02010600030101010101" pitchFamily="2" charset="-122"/>
              </a:rPr>
              <a:t>新店开业，官方宣传阶段，联合</a:t>
            </a:r>
            <a:r>
              <a:rPr lang="en-US" altLang="zh-CN" sz="1200" dirty="0">
                <a:solidFill>
                  <a:schemeClr val="accent1"/>
                </a:solidFill>
                <a:latin typeface="微软雅黑" panose="020B0503020204020204" charset="-122"/>
                <a:sym typeface="宋体" panose="02010600030101010101" pitchFamily="2" charset="-122"/>
              </a:rPr>
              <a:t>KOL</a:t>
            </a:r>
            <a:r>
              <a:rPr lang="zh-CN" altLang="en-US" sz="1200" dirty="0">
                <a:solidFill>
                  <a:schemeClr val="accent1"/>
                </a:solidFill>
                <a:latin typeface="微软雅黑" panose="020B0503020204020204" charset="-122"/>
                <a:sym typeface="宋体" panose="02010600030101010101" pitchFamily="2" charset="-122"/>
              </a:rPr>
              <a:t>多渠道宣传</a:t>
            </a:r>
            <a:endParaRPr sz="1200" dirty="0">
              <a:solidFill>
                <a:schemeClr val="accent1"/>
              </a:solidFill>
              <a:latin typeface="微软雅黑" panose="020B0503020204020204" charset="-122"/>
              <a:sym typeface="宋体" panose="02010600030101010101" pitchFamily="2" charset="-122"/>
            </a:endParaRPr>
          </a:p>
        </p:txBody>
      </p:sp>
      <p:sp>
        <p:nvSpPr>
          <p:cNvPr id="50" name="矩形 28"/>
          <p:cNvSpPr/>
          <p:nvPr/>
        </p:nvSpPr>
        <p:spPr>
          <a:xfrm>
            <a:off x="4999403" y="1776102"/>
            <a:ext cx="3286125" cy="337745"/>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algn="ctr" defTabSz="456565">
              <a:lnSpc>
                <a:spcPts val="1740"/>
              </a:lnSpc>
              <a:defRPr/>
            </a:pPr>
            <a:r>
              <a:rPr lang="zh-CN" altLang="en-US" sz="1200" dirty="0">
                <a:solidFill>
                  <a:schemeClr val="accent1"/>
                </a:solidFill>
                <a:latin typeface="微软雅黑" panose="020B0503020204020204" charset="-122"/>
                <a:sym typeface="宋体" panose="02010600030101010101" pitchFamily="2" charset="-122"/>
              </a:rPr>
              <a:t>开店爆发，活动推广预热，大范围曝光新品</a:t>
            </a:r>
            <a:endParaRPr sz="1200" dirty="0">
              <a:solidFill>
                <a:schemeClr val="accent1"/>
              </a:solidFill>
              <a:latin typeface="微软雅黑" panose="020B0503020204020204" charset="-122"/>
              <a:sym typeface="宋体" panose="02010600030101010101" pitchFamily="2" charset="-122"/>
            </a:endParaRPr>
          </a:p>
        </p:txBody>
      </p:sp>
      <p:sp>
        <p:nvSpPr>
          <p:cNvPr id="51" name="矩形 28"/>
          <p:cNvSpPr/>
          <p:nvPr/>
        </p:nvSpPr>
        <p:spPr>
          <a:xfrm>
            <a:off x="8425644" y="1774894"/>
            <a:ext cx="3286125" cy="337745"/>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algn="ctr" defTabSz="456565">
              <a:lnSpc>
                <a:spcPts val="1740"/>
              </a:lnSpc>
              <a:defRPr/>
            </a:pPr>
            <a:r>
              <a:rPr lang="zh-CN" altLang="en-US" sz="1200" dirty="0">
                <a:solidFill>
                  <a:schemeClr val="accent1"/>
                </a:solidFill>
                <a:latin typeface="微软雅黑" panose="020B0503020204020204" charset="-122"/>
                <a:sym typeface="宋体" panose="02010600030101010101" pitchFamily="2" charset="-122"/>
              </a:rPr>
              <a:t>二次传播，加深品牌印象</a:t>
            </a:r>
            <a:endParaRPr sz="1200" dirty="0">
              <a:solidFill>
                <a:schemeClr val="accent1"/>
              </a:solidFill>
              <a:latin typeface="微软雅黑" panose="020B0503020204020204" charset="-122"/>
              <a:sym typeface="宋体" panose="02010600030101010101" pitchFamily="2" charset="-122"/>
            </a:endParaRPr>
          </a:p>
        </p:txBody>
      </p:sp>
      <p:sp>
        <p:nvSpPr>
          <p:cNvPr id="52" name="矩形 38"/>
          <p:cNvSpPr/>
          <p:nvPr/>
        </p:nvSpPr>
        <p:spPr>
          <a:xfrm>
            <a:off x="489633" y="3423004"/>
            <a:ext cx="972857" cy="660416"/>
          </a:xfrm>
          <a:prstGeom prst="rect">
            <a:avLst/>
          </a:prstGeom>
          <a:solidFill>
            <a:srgbClr val="1960AA"/>
          </a:solidFill>
          <a:ln w="12700" cap="flat">
            <a:noFill/>
            <a:miter lim="400000"/>
          </a:ln>
          <a:effectLst/>
        </p:spPr>
        <p:txBody>
          <a:bodyPr wrap="square" lIns="45719" tIns="45719" rIns="45719" bIns="45719" numCol="1"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defRPr/>
            </a:pPr>
            <a:r>
              <a:rPr lang="en-US" altLang="zh-CN" sz="1200" dirty="0">
                <a:solidFill>
                  <a:prstClr val="white"/>
                </a:solidFill>
                <a:latin typeface="微软雅黑" panose="020B0503020204020204" charset="-122"/>
              </a:rPr>
              <a:t>Key message</a:t>
            </a:r>
          </a:p>
        </p:txBody>
      </p:sp>
      <p:sp>
        <p:nvSpPr>
          <p:cNvPr id="55" name="矩形 38"/>
          <p:cNvSpPr/>
          <p:nvPr/>
        </p:nvSpPr>
        <p:spPr>
          <a:xfrm>
            <a:off x="489634" y="4306860"/>
            <a:ext cx="1001138" cy="815512"/>
          </a:xfrm>
          <a:prstGeom prst="rect">
            <a:avLst/>
          </a:prstGeom>
          <a:solidFill>
            <a:srgbClr val="1960AA"/>
          </a:solidFill>
          <a:ln w="12700" cap="flat">
            <a:noFill/>
            <a:miter lim="400000"/>
          </a:ln>
          <a:effectLst/>
        </p:spPr>
        <p:txBody>
          <a:bodyPr wrap="square" lIns="45719" tIns="45719" rIns="45719" bIns="45719" numCol="1"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r>
              <a:rPr kumimoji="1" lang="en-US" altLang="zh-CN" sz="1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Content angle</a:t>
            </a:r>
          </a:p>
        </p:txBody>
      </p:sp>
      <p:sp>
        <p:nvSpPr>
          <p:cNvPr id="58" name="矩形 28"/>
          <p:cNvSpPr/>
          <p:nvPr/>
        </p:nvSpPr>
        <p:spPr>
          <a:xfrm>
            <a:off x="1607017" y="3356916"/>
            <a:ext cx="3287918" cy="745096"/>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buFont typeface="Arial" panose="020B0604020202020204" pitchFamily="34" charset="0"/>
              <a:buChar char="•"/>
            </a:pP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爱尔康水润夹心片来袭，多维度科普爆品</a:t>
            </a:r>
            <a:endPar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9" name="矩形 28"/>
          <p:cNvSpPr/>
          <p:nvPr/>
        </p:nvSpPr>
        <p:spPr>
          <a:xfrm>
            <a:off x="4999403" y="4312331"/>
            <a:ext cx="3287918" cy="827246"/>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buFont typeface="Arial" panose="020B0604020202020204" pitchFamily="34" charset="0"/>
              <a:buChar char="•"/>
            </a:pPr>
            <a:r>
              <a:rPr kumimoji="1" lang="en-US" altLang="zh-CN" sz="1200" dirty="0">
                <a:solidFill>
                  <a:schemeClr val="accent1"/>
                </a:solidFill>
                <a:latin typeface="+mn-ea"/>
                <a:cs typeface="微软雅黑" panose="020B0503020204020204" pitchFamily="34" charset="-122"/>
              </a:rPr>
              <a:t>#</a:t>
            </a:r>
            <a:r>
              <a:rPr kumimoji="1" lang="zh-CN" altLang="en-US" sz="1200" dirty="0">
                <a:solidFill>
                  <a:schemeClr val="accent1"/>
                </a:solidFill>
                <a:latin typeface="+mn-ea"/>
                <a:cs typeface="微软雅黑" panose="020B0503020204020204" pitchFamily="34" charset="-122"/>
              </a:rPr>
              <a:t>职场逆袭女神，这款日抛给你加</a:t>
            </a:r>
            <a:r>
              <a:rPr kumimoji="1" lang="en-US" altLang="zh-CN" sz="1200" dirty="0">
                <a:solidFill>
                  <a:schemeClr val="accent1"/>
                </a:solidFill>
                <a:latin typeface="+mn-ea"/>
                <a:cs typeface="微软雅黑" panose="020B0503020204020204" pitchFamily="34" charset="-122"/>
              </a:rPr>
              <a:t>buff# </a:t>
            </a:r>
            <a:endParaRPr lang="en-US" altLang="zh-CN" sz="1200" dirty="0">
              <a:solidFill>
                <a:schemeClr val="accent1"/>
              </a:solidFill>
              <a:latin typeface="+mn-ea"/>
            </a:endParaRPr>
          </a:p>
          <a:p>
            <a:pPr marL="171450" indent="-171450">
              <a:buFont typeface="Arial" panose="020B0604020202020204" pitchFamily="34" charset="0"/>
              <a:buChar char="•"/>
            </a:pPr>
            <a:r>
              <a:rPr kumimoji="1" lang="en-US" altLang="zh-CN" sz="1200" dirty="0">
                <a:solidFill>
                  <a:schemeClr val="accent1"/>
                </a:solidFill>
                <a:latin typeface="+mn-ea"/>
                <a:cs typeface="微软雅黑" panose="020B0503020204020204" pitchFamily="34" charset="-122"/>
              </a:rPr>
              <a:t>#</a:t>
            </a:r>
            <a:r>
              <a:rPr kumimoji="1" lang="zh-CN" altLang="en-US" sz="1200" dirty="0">
                <a:solidFill>
                  <a:schemeClr val="accent1"/>
                </a:solidFill>
                <a:latin typeface="+mn-ea"/>
                <a:cs typeface="微软雅黑" panose="020B0503020204020204" pitchFamily="34" charset="-122"/>
              </a:rPr>
              <a:t>要实力，更要好“眼”力</a:t>
            </a:r>
            <a:r>
              <a:rPr kumimoji="1" lang="en-US" altLang="zh-CN" sz="1200" dirty="0">
                <a:solidFill>
                  <a:schemeClr val="accent1"/>
                </a:solidFill>
                <a:latin typeface="+mn-ea"/>
                <a:cs typeface="微软雅黑" panose="020B0503020204020204" pitchFamily="34" charset="-122"/>
              </a:rPr>
              <a:t>#</a:t>
            </a:r>
          </a:p>
          <a:p>
            <a:pPr marL="171450" indent="-171450">
              <a:buFont typeface="Arial" panose="020B0604020202020204" pitchFamily="34" charset="0"/>
              <a:buChar char="•"/>
            </a:pPr>
            <a:r>
              <a:rPr kumimoji="1" lang="en-US" altLang="zh-CN" sz="1200" dirty="0">
                <a:solidFill>
                  <a:schemeClr val="accent1"/>
                </a:solidFill>
                <a:latin typeface="+mn-ea"/>
                <a:cs typeface="微软雅黑" panose="020B0503020204020204" pitchFamily="34" charset="-122"/>
              </a:rPr>
              <a:t>#</a:t>
            </a:r>
            <a:r>
              <a:rPr kumimoji="1" lang="zh-CN" altLang="en-US" sz="1200" dirty="0">
                <a:solidFill>
                  <a:schemeClr val="accent1"/>
                </a:solidFill>
                <a:latin typeface="+mn-ea"/>
                <a:cs typeface="微软雅黑" panose="020B0503020204020204" pitchFamily="34" charset="-122"/>
              </a:rPr>
              <a:t>眼界决定“视”界，给你的软实力加</a:t>
            </a:r>
            <a:r>
              <a:rPr kumimoji="1" lang="en-US" altLang="zh-CN" sz="1200" dirty="0">
                <a:solidFill>
                  <a:schemeClr val="accent1"/>
                </a:solidFill>
                <a:latin typeface="+mn-ea"/>
                <a:cs typeface="微软雅黑" panose="020B0503020204020204" pitchFamily="34" charset="-122"/>
              </a:rPr>
              <a:t>buff#</a:t>
            </a:r>
            <a:endParaRPr kumimoji="1" lang="zh-CN" altLang="en-US" sz="1200" dirty="0">
              <a:solidFill>
                <a:schemeClr val="accent1"/>
              </a:solidFill>
              <a:latin typeface="+mn-ea"/>
              <a:cs typeface="微软雅黑" panose="020B0503020204020204" pitchFamily="34" charset="-122"/>
            </a:endParaRPr>
          </a:p>
        </p:txBody>
      </p:sp>
      <p:sp>
        <p:nvSpPr>
          <p:cNvPr id="60" name="矩形 28"/>
          <p:cNvSpPr/>
          <p:nvPr/>
        </p:nvSpPr>
        <p:spPr>
          <a:xfrm>
            <a:off x="8476616" y="4337722"/>
            <a:ext cx="3248628" cy="827246"/>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buFont typeface="Arial" panose="020B0604020202020204" pitchFamily="34" charset="0"/>
              <a:buChar char="•"/>
            </a:pP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风靡小红书的黑科技日抛，潮咖必备</a:t>
            </a: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p>
          <a:p>
            <a:pPr marL="171450" indent="-171450">
              <a:buFont typeface="Arial" panose="020B0604020202020204" pitchFamily="34" charset="0"/>
              <a:buChar char="•"/>
            </a:pP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#SHOW</a:t>
            </a: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出软实力</a:t>
            </a: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一双眼拯救一张脸</a:t>
            </a: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endParaRPr kumimoji="1" lang="zh-CN" altLang="en-US" sz="1200" dirty="0">
              <a:solidFill>
                <a:schemeClr val="accent1"/>
              </a:solidFill>
              <a:latin typeface="+mn-ea"/>
              <a:cs typeface="微软雅黑" panose="020B0503020204020204" pitchFamily="34" charset="-122"/>
            </a:endParaRPr>
          </a:p>
        </p:txBody>
      </p:sp>
      <p:sp>
        <p:nvSpPr>
          <p:cNvPr id="61" name="矩形 38"/>
          <p:cNvSpPr/>
          <p:nvPr/>
        </p:nvSpPr>
        <p:spPr>
          <a:xfrm>
            <a:off x="468634" y="2163431"/>
            <a:ext cx="972858" cy="796910"/>
          </a:xfrm>
          <a:prstGeom prst="rect">
            <a:avLst/>
          </a:prstGeom>
          <a:solidFill>
            <a:srgbClr val="1960AA"/>
          </a:solidFill>
          <a:ln w="12700" cap="flat">
            <a:noFill/>
            <a:miter lim="400000"/>
          </a:ln>
          <a:effectLst/>
        </p:spPr>
        <p:txBody>
          <a:bodyPr wrap="square" lIns="45719" tIns="45719" rIns="45719" bIns="45719" numCol="1"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charset="0"/>
                <a:ea typeface="+mn-ea"/>
                <a:cs typeface="+mn-ea"/>
              </a:defRPr>
            </a:lvl1pPr>
            <a:lvl2pPr marL="457200" algn="l" defTabSz="914400" rtl="0" eaLnBrk="1" latinLnBrk="0" hangingPunct="1">
              <a:defRPr sz="1800" kern="1200">
                <a:solidFill>
                  <a:sysClr val="windowText" lastClr="000000"/>
                </a:solidFill>
                <a:latin typeface="Calibri" panose="020F0502020204030204" charset="0"/>
                <a:ea typeface="+mn-ea"/>
                <a:cs typeface="+mn-ea"/>
              </a:defRPr>
            </a:lvl2pPr>
            <a:lvl3pPr marL="914400" algn="l" defTabSz="914400" rtl="0" eaLnBrk="1" latinLnBrk="0" hangingPunct="1">
              <a:defRPr sz="1800" kern="1200">
                <a:solidFill>
                  <a:sysClr val="windowText" lastClr="000000"/>
                </a:solidFill>
                <a:latin typeface="Calibri" panose="020F0502020204030204" charset="0"/>
                <a:ea typeface="+mn-ea"/>
                <a:cs typeface="+mn-ea"/>
              </a:defRPr>
            </a:lvl3pPr>
            <a:lvl4pPr marL="1371600" algn="l" defTabSz="914400" rtl="0" eaLnBrk="1" latinLnBrk="0" hangingPunct="1">
              <a:defRPr sz="1800" kern="1200">
                <a:solidFill>
                  <a:sysClr val="windowText" lastClr="000000"/>
                </a:solidFill>
                <a:latin typeface="Calibri" panose="020F0502020204030204" charset="0"/>
                <a:ea typeface="+mn-ea"/>
                <a:cs typeface="+mn-ea"/>
              </a:defRPr>
            </a:lvl4pPr>
            <a:lvl5pPr marL="1828800" algn="l" defTabSz="914400" rtl="0" eaLnBrk="1" latinLnBrk="0" hangingPunct="1">
              <a:defRPr sz="1800" kern="1200">
                <a:solidFill>
                  <a:sysClr val="windowText" lastClr="000000"/>
                </a:solidFill>
                <a:latin typeface="Calibri" panose="020F0502020204030204" charset="0"/>
                <a:ea typeface="+mn-ea"/>
                <a:cs typeface="+mn-ea"/>
              </a:defRPr>
            </a:lvl5pPr>
            <a:lvl6pPr marL="2286000" algn="l" defTabSz="914400" rtl="0" eaLnBrk="1" latinLnBrk="0" hangingPunct="1">
              <a:defRPr sz="1800" kern="1200">
                <a:solidFill>
                  <a:sysClr val="windowText" lastClr="000000"/>
                </a:solidFill>
                <a:latin typeface="Calibri" panose="020F0502020204030204" charset="0"/>
                <a:ea typeface="+mn-ea"/>
                <a:cs typeface="+mn-ea"/>
              </a:defRPr>
            </a:lvl6pPr>
            <a:lvl7pPr marL="2743200" algn="l" defTabSz="914400" rtl="0" eaLnBrk="1" latinLnBrk="0" hangingPunct="1">
              <a:defRPr sz="1800" kern="1200">
                <a:solidFill>
                  <a:sysClr val="windowText" lastClr="000000"/>
                </a:solidFill>
                <a:latin typeface="Calibri" panose="020F0502020204030204" charset="0"/>
                <a:ea typeface="+mn-ea"/>
                <a:cs typeface="+mn-ea"/>
              </a:defRPr>
            </a:lvl7pPr>
            <a:lvl8pPr marL="3200400" algn="l" defTabSz="914400" rtl="0" eaLnBrk="1" latinLnBrk="0" hangingPunct="1">
              <a:defRPr sz="1800" kern="1200">
                <a:solidFill>
                  <a:sysClr val="windowText" lastClr="000000"/>
                </a:solidFill>
                <a:latin typeface="Calibri" panose="020F0502020204030204" charset="0"/>
                <a:ea typeface="+mn-ea"/>
                <a:cs typeface="+mn-ea"/>
              </a:defRPr>
            </a:lvl8pPr>
            <a:lvl9pPr marL="3657600" algn="l" defTabSz="914400" rtl="0" eaLnBrk="1" latinLnBrk="0" hangingPunct="1">
              <a:defRPr sz="1800" kern="1200">
                <a:solidFill>
                  <a:sysClr val="windowText" lastClr="000000"/>
                </a:solidFill>
                <a:latin typeface="Calibri" panose="020F0502020204030204" charset="0"/>
                <a:ea typeface="+mn-ea"/>
                <a:cs typeface="+mn-ea"/>
              </a:defRPr>
            </a:lvl9pPr>
          </a:lstStyle>
          <a:p>
            <a:pPr algn="ctr">
              <a:defRPr/>
            </a:pPr>
            <a:r>
              <a:rPr lang="en-US" altLang="zh-CN" sz="1200" b="1" dirty="0">
                <a:solidFill>
                  <a:schemeClr val="bg2"/>
                </a:solidFill>
                <a:latin typeface="微软雅黑" panose="020B0503020204020204" charset="-122"/>
                <a:ea typeface="微软雅黑" panose="020B0503020204020204" charset="-122"/>
                <a:cs typeface="Arial" panose="020B0604020202020204" pitchFamily="34" charset="0"/>
              </a:rPr>
              <a:t>Tactic</a:t>
            </a:r>
            <a:endParaRPr lang="en-US" altLang="zh-CN" sz="1200" dirty="0">
              <a:solidFill>
                <a:prstClr val="white"/>
              </a:solidFill>
              <a:latin typeface="微软雅黑" panose="020B0503020204020204" charset="-122"/>
            </a:endParaRPr>
          </a:p>
        </p:txBody>
      </p:sp>
      <p:sp>
        <p:nvSpPr>
          <p:cNvPr id="64" name="矩形 28"/>
          <p:cNvSpPr/>
          <p:nvPr/>
        </p:nvSpPr>
        <p:spPr>
          <a:xfrm>
            <a:off x="1581890" y="2181023"/>
            <a:ext cx="3287918" cy="803314"/>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lnSpc>
                <a:spcPct val="150000"/>
              </a:lnSpc>
              <a:buFont typeface="Wingdings" panose="05000000000000000000" charset="0"/>
              <a:buChar char="Ø"/>
            </a:pPr>
            <a:r>
              <a:rPr lang="zh-CN" altLang="en-US" sz="1200" dirty="0">
                <a:solidFill>
                  <a:schemeClr val="accent1"/>
                </a:solidFill>
                <a:latin typeface="微软雅黑" panose="020B0503020204020204" charset="-122"/>
                <a:ea typeface="微软雅黑" panose="020B0503020204020204" charset="-122"/>
              </a:rPr>
              <a:t>精准爱尔康目标人群画像</a:t>
            </a:r>
            <a:endParaRPr lang="en-US" altLang="zh-CN" sz="1200" dirty="0">
              <a:solidFill>
                <a:schemeClr val="accent1"/>
              </a:solidFill>
              <a:latin typeface="微软雅黑" panose="020B0503020204020204" charset="-122"/>
              <a:ea typeface="微软雅黑" panose="020B0503020204020204" charset="-122"/>
            </a:endParaRPr>
          </a:p>
          <a:p>
            <a:pPr marL="171450" indent="-171450">
              <a:lnSpc>
                <a:spcPct val="150000"/>
              </a:lnSpc>
              <a:buFont typeface="Wingdings" panose="05000000000000000000" charset="0"/>
              <a:buChar char="Ø"/>
            </a:pPr>
            <a:r>
              <a:rPr lang="zh-CN" altLang="en-US" sz="1200" dirty="0">
                <a:solidFill>
                  <a:schemeClr val="accent1"/>
                </a:solidFill>
                <a:latin typeface="微软雅黑" panose="020B0503020204020204" charset="-122"/>
                <a:ea typeface="微软雅黑" panose="020B0503020204020204" charset="-122"/>
              </a:rPr>
              <a:t>根据内容消费者有效动作来完成内容渠道优化</a:t>
            </a:r>
            <a:endParaRPr lang="en-US" altLang="zh-CN" sz="1200" dirty="0">
              <a:solidFill>
                <a:schemeClr val="accent1"/>
              </a:solidFill>
              <a:latin typeface="微软雅黑" panose="020B0503020204020204" charset="-122"/>
              <a:ea typeface="微软雅黑" panose="020B0503020204020204" charset="-122"/>
            </a:endParaRPr>
          </a:p>
        </p:txBody>
      </p:sp>
      <p:sp>
        <p:nvSpPr>
          <p:cNvPr id="65" name="矩形 28"/>
          <p:cNvSpPr/>
          <p:nvPr/>
        </p:nvSpPr>
        <p:spPr>
          <a:xfrm>
            <a:off x="4979780" y="2175945"/>
            <a:ext cx="3284794" cy="809644"/>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lnSpc>
                <a:spcPct val="150000"/>
              </a:lnSpc>
              <a:buFont typeface="Wingdings" panose="05000000000000000000" charset="0"/>
              <a:buChar char="Ø"/>
            </a:pPr>
            <a:r>
              <a:rPr lang="zh-CN" altLang="en-US" sz="1200" dirty="0">
                <a:solidFill>
                  <a:schemeClr val="accent1"/>
                </a:solidFill>
                <a:latin typeface="微软雅黑" panose="020B0503020204020204" charset="-122"/>
                <a:ea typeface="微软雅黑" panose="020B0503020204020204" charset="-122"/>
              </a:rPr>
              <a:t>爱尔康新店开业，头部大</a:t>
            </a:r>
            <a:r>
              <a:rPr lang="en-US" altLang="zh-CN" sz="1200" dirty="0">
                <a:solidFill>
                  <a:schemeClr val="accent1"/>
                </a:solidFill>
                <a:latin typeface="微软雅黑" panose="020B0503020204020204" charset="-122"/>
                <a:ea typeface="微软雅黑" panose="020B0503020204020204" charset="-122"/>
              </a:rPr>
              <a:t>V</a:t>
            </a:r>
            <a:r>
              <a:rPr lang="zh-CN" altLang="en-US" sz="1200" dirty="0">
                <a:solidFill>
                  <a:schemeClr val="accent1"/>
                </a:solidFill>
                <a:latin typeface="微软雅黑" panose="020B0503020204020204" charset="-122"/>
                <a:ea typeface="微软雅黑" panose="020B0503020204020204" charset="-122"/>
                <a:cs typeface="Arial" panose="020B0604020202020204" pitchFamily="34" charset="0"/>
              </a:rPr>
              <a:t>进行开店直播宣传</a:t>
            </a:r>
            <a:endParaRPr lang="en-US" altLang="zh-CN" sz="1200" dirty="0">
              <a:solidFill>
                <a:schemeClr val="accent1"/>
              </a:solidFill>
              <a:latin typeface="微软雅黑" panose="020B0503020204020204" charset="-122"/>
              <a:ea typeface="微软雅黑" panose="020B0503020204020204" charset="-122"/>
              <a:cs typeface="Arial" panose="020B0604020202020204" pitchFamily="34" charset="0"/>
            </a:endParaRPr>
          </a:p>
          <a:p>
            <a:pPr marL="171450" indent="-171450">
              <a:lnSpc>
                <a:spcPct val="150000"/>
              </a:lnSpc>
              <a:buFont typeface="Wingdings" panose="05000000000000000000" charset="0"/>
              <a:buChar char="Ø"/>
            </a:pPr>
            <a:r>
              <a:rPr lang="zh-CN" altLang="en-US" sz="1200" dirty="0">
                <a:solidFill>
                  <a:schemeClr val="accent1"/>
                </a:solidFill>
                <a:latin typeface="微软雅黑" panose="020B0503020204020204" charset="-122"/>
                <a:ea typeface="微软雅黑" panose="020B0503020204020204" charset="-122"/>
              </a:rPr>
              <a:t>品牌卖点教育消费者，采用宣传期投放效果最好的渠道作为重点集中投放</a:t>
            </a:r>
            <a:endParaRPr lang="en-US" altLang="zh-CN" sz="1200" dirty="0">
              <a:solidFill>
                <a:schemeClr val="accent1"/>
              </a:solidFill>
              <a:latin typeface="微软雅黑" panose="020B0503020204020204" charset="-122"/>
              <a:ea typeface="微软雅黑" panose="020B0503020204020204" charset="-122"/>
              <a:cs typeface="Arial" panose="020B0604020202020204" pitchFamily="34" charset="0"/>
            </a:endParaRPr>
          </a:p>
        </p:txBody>
      </p:sp>
      <p:sp>
        <p:nvSpPr>
          <p:cNvPr id="66" name="矩形 28"/>
          <p:cNvSpPr/>
          <p:nvPr/>
        </p:nvSpPr>
        <p:spPr>
          <a:xfrm>
            <a:off x="8408096" y="2179522"/>
            <a:ext cx="3284794" cy="809644"/>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buFont typeface="Wingdings" panose="05000000000000000000" pitchFamily="2" charset="2"/>
              <a:buChar char="Ø"/>
            </a:pPr>
            <a:r>
              <a:rPr lang="zh-CN" altLang="en-US" sz="1200" dirty="0">
                <a:solidFill>
                  <a:schemeClr val="accent1"/>
                </a:solidFill>
                <a:latin typeface="微软雅黑" panose="020B0503020204020204" charset="-122"/>
                <a:ea typeface="微软雅黑" panose="020B0503020204020204" charset="-122"/>
              </a:rPr>
              <a:t>淘宝站内大</a:t>
            </a:r>
            <a:r>
              <a:rPr lang="en-US" altLang="zh-CN" sz="1200" dirty="0">
                <a:solidFill>
                  <a:schemeClr val="accent1"/>
                </a:solidFill>
                <a:latin typeface="微软雅黑" panose="020B0503020204020204" charset="-122"/>
                <a:ea typeface="微软雅黑" panose="020B0503020204020204" charset="-122"/>
              </a:rPr>
              <a:t>V</a:t>
            </a:r>
            <a:r>
              <a:rPr lang="zh-CN" altLang="en-US" sz="1200" dirty="0">
                <a:solidFill>
                  <a:schemeClr val="accent1"/>
                </a:solidFill>
                <a:latin typeface="微软雅黑" panose="020B0503020204020204" charset="-122"/>
                <a:ea typeface="微软雅黑" panose="020B0503020204020204" charset="-122"/>
              </a:rPr>
              <a:t>进行二次传播及旗舰店优惠，助力产品销售</a:t>
            </a:r>
            <a:endParaRPr lang="en-US" altLang="zh-CN" sz="1200" dirty="0">
              <a:solidFill>
                <a:schemeClr val="accent1"/>
              </a:solidFill>
              <a:latin typeface="微软雅黑" panose="020B0503020204020204" charset="-122"/>
              <a:ea typeface="微软雅黑" panose="020B0503020204020204" charset="-122"/>
            </a:endParaRPr>
          </a:p>
          <a:p>
            <a:pPr marL="171450" indent="-171450">
              <a:buFont typeface="Wingdings" panose="05000000000000000000" pitchFamily="2" charset="2"/>
              <a:buChar char="Ø"/>
            </a:pPr>
            <a:r>
              <a:rPr lang="zh-CN" altLang="en-US" sz="1200" dirty="0">
                <a:solidFill>
                  <a:schemeClr val="accent1"/>
                </a:solidFill>
                <a:latin typeface="微软雅黑" panose="020B0503020204020204" charset="-122"/>
                <a:ea typeface="微软雅黑" panose="020B0503020204020204" charset="-122"/>
                <a:cs typeface="Arial" panose="020B0604020202020204" pitchFamily="34" charset="0"/>
              </a:rPr>
              <a:t>淘内征集用户</a:t>
            </a:r>
            <a:r>
              <a:rPr lang="en-US" altLang="zh-CN" sz="1200" dirty="0">
                <a:solidFill>
                  <a:schemeClr val="accent1"/>
                </a:solidFill>
                <a:latin typeface="微软雅黑" panose="020B0503020204020204" charset="-122"/>
                <a:ea typeface="微软雅黑" panose="020B0503020204020204" charset="-122"/>
                <a:cs typeface="Arial" panose="020B0604020202020204" pitchFamily="34" charset="0"/>
              </a:rPr>
              <a:t>UGC</a:t>
            </a:r>
            <a:r>
              <a:rPr lang="zh-CN" altLang="en-US" sz="1200" dirty="0">
                <a:solidFill>
                  <a:schemeClr val="accent1"/>
                </a:solidFill>
                <a:latin typeface="微软雅黑" panose="020B0503020204020204" charset="-122"/>
                <a:ea typeface="微软雅黑" panose="020B0503020204020204" charset="-122"/>
                <a:cs typeface="Arial" panose="020B0604020202020204" pitchFamily="34" charset="0"/>
              </a:rPr>
              <a:t>、口碑爆棚、</a:t>
            </a:r>
            <a:r>
              <a:rPr lang="en-US" altLang="zh-CN" sz="1200" dirty="0">
                <a:solidFill>
                  <a:schemeClr val="accent1"/>
                </a:solidFill>
                <a:latin typeface="微软雅黑" panose="020B0503020204020204" charset="-122"/>
                <a:ea typeface="微软雅黑" panose="020B0503020204020204" charset="-122"/>
                <a:cs typeface="Arial" panose="020B0604020202020204" pitchFamily="34" charset="0"/>
              </a:rPr>
              <a:t>UGC</a:t>
            </a:r>
            <a:r>
              <a:rPr lang="zh-CN" altLang="en-US" sz="1200" dirty="0">
                <a:solidFill>
                  <a:schemeClr val="accent1"/>
                </a:solidFill>
                <a:latin typeface="微软雅黑" panose="020B0503020204020204" charset="-122"/>
                <a:ea typeface="微软雅黑" panose="020B0503020204020204" charset="-122"/>
                <a:cs typeface="Arial" panose="020B0604020202020204" pitchFamily="34" charset="0"/>
              </a:rPr>
              <a:t>炒作</a:t>
            </a:r>
            <a:endParaRPr lang="en-US" altLang="zh-CN" sz="1200" dirty="0">
              <a:solidFill>
                <a:schemeClr val="accent1"/>
              </a:solidFill>
              <a:latin typeface="微软雅黑" panose="020B0503020204020204" charset="-122"/>
              <a:ea typeface="微软雅黑" panose="020B0503020204020204" charset="-122"/>
              <a:cs typeface="Arial" panose="020B0604020202020204" pitchFamily="34" charset="0"/>
            </a:endParaRPr>
          </a:p>
        </p:txBody>
      </p:sp>
      <p:sp>
        <p:nvSpPr>
          <p:cNvPr id="68" name="矩形 28"/>
          <p:cNvSpPr/>
          <p:nvPr/>
        </p:nvSpPr>
        <p:spPr>
          <a:xfrm>
            <a:off x="1591471" y="4286206"/>
            <a:ext cx="3303463" cy="827246"/>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buFont typeface="Arial" panose="020B0604020202020204" pitchFamily="34" charset="0"/>
              <a:buChar char="•"/>
            </a:pP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爱尔康最</a:t>
            </a: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in</a:t>
            </a: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黑科技隐形眼镜来袭</a:t>
            </a: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p>
          <a:p>
            <a:pPr marL="171450" indent="-171450">
              <a:buFont typeface="Arial" panose="020B0604020202020204" pitchFamily="34" charset="0"/>
              <a:buChar char="•"/>
            </a:pP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爱尔康水梯度，开创“无感”舒适新体验</a:t>
            </a: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 #</a:t>
            </a:r>
          </a:p>
          <a:p>
            <a:pPr marL="171450" indent="-171450">
              <a:buFont typeface="Arial" panose="020B0604020202020204" pitchFamily="34" charset="0"/>
              <a:buChar char="•"/>
            </a:pP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爱尔康黑科技日抛，给旅行箱减负</a:t>
            </a: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70" name="矩形 28"/>
          <p:cNvSpPr/>
          <p:nvPr/>
        </p:nvSpPr>
        <p:spPr>
          <a:xfrm>
            <a:off x="8408096" y="3343853"/>
            <a:ext cx="3287918" cy="745096"/>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buFont typeface="Arial" panose="020B0604020202020204" pitchFamily="34" charset="0"/>
              <a:buChar char="•"/>
            </a:pP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黑科技爆款风靡全网，人手必备</a:t>
            </a:r>
            <a:endPar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1" name="矩形 28"/>
          <p:cNvSpPr/>
          <p:nvPr/>
        </p:nvSpPr>
        <p:spPr>
          <a:xfrm>
            <a:off x="4998506" y="3343853"/>
            <a:ext cx="3266068" cy="745096"/>
          </a:xfrm>
          <a:prstGeom prst="rect">
            <a:avLst/>
          </a:prstGeom>
          <a:noFill/>
          <a:ln w="12700" cap="flat">
            <a:solidFill>
              <a:srgbClr val="055DB1"/>
            </a:solidFill>
            <a:prstDash val="solid"/>
            <a:miter lim="800000"/>
          </a:ln>
          <a:effectLst/>
        </p:spPr>
        <p:txBody>
          <a:bodyPr wrap="square" lIns="45719" tIns="45719" rIns="45719" bIns="45719" numCol="1" anchor="ctr">
            <a:noAutofit/>
          </a:bodyPr>
          <a:lstStyle/>
          <a:p>
            <a:pPr marL="171450" indent="-171450">
              <a:buFont typeface="Arial" panose="020B0604020202020204" pitchFamily="34" charset="0"/>
              <a:buChar char="•"/>
            </a:pP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开店爆发，全网种草，你的职场</a:t>
            </a:r>
            <a:r>
              <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&amp;</a:t>
            </a:r>
            <a:r>
              <a:rPr kumimoji="1" lang="zh-CN" altLang="en-US"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生活加分神器</a:t>
            </a:r>
            <a:endParaRPr kumimoji="1" lang="en-US" altLang="zh-CN" sz="12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72" name="直接连接符 71"/>
          <p:cNvCxnSpPr/>
          <p:nvPr/>
        </p:nvCxnSpPr>
        <p:spPr>
          <a:xfrm>
            <a:off x="508049" y="3179670"/>
            <a:ext cx="11196320" cy="6985"/>
          </a:xfrm>
          <a:prstGeom prst="line">
            <a:avLst/>
          </a:prstGeom>
          <a:noFill/>
          <a:ln w="38100" cap="flat" cmpd="sng" algn="ctr">
            <a:solidFill>
              <a:srgbClr val="055DB1"/>
            </a:solidFill>
            <a:prstDash val="sysDot"/>
            <a:miter lim="800000"/>
          </a:ln>
          <a:effectLst/>
        </p:spPr>
      </p:cxnSp>
    </p:spTree>
    <p:extLst>
      <p:ext uri="{BB962C8B-B14F-4D97-AF65-F5344CB8AC3E}">
        <p14:creationId xmlns:p14="http://schemas.microsoft.com/office/powerpoint/2010/main" val="4028585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6DA40967-4E7C-4864-BFF6-8D2CF973D617}"/>
              </a:ext>
            </a:extLst>
          </p:cNvPr>
          <p:cNvSpPr/>
          <p:nvPr/>
        </p:nvSpPr>
        <p:spPr>
          <a:xfrm>
            <a:off x="2046514" y="1989956"/>
            <a:ext cx="2075543" cy="2249714"/>
          </a:xfrm>
          <a:prstGeom prst="rect">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18BE1EAA-DA91-4B9A-837F-78A0ED20EE18}"/>
              </a:ext>
            </a:extLst>
          </p:cNvPr>
          <p:cNvSpPr txBox="1"/>
          <p:nvPr/>
        </p:nvSpPr>
        <p:spPr>
          <a:xfrm>
            <a:off x="2407495" y="2192838"/>
            <a:ext cx="1338096" cy="1775352"/>
          </a:xfrm>
          <a:prstGeom prst="rect">
            <a:avLst/>
          </a:prstGeom>
          <a:noFill/>
        </p:spPr>
        <p:txBody>
          <a:bodyPr wrap="none" rtlCol="0">
            <a:prstTxWarp prst="textPlain">
              <a:avLst/>
            </a:prstTxWarp>
            <a:spAutoFit/>
          </a:bodyPr>
          <a:lstStyle/>
          <a:p>
            <a:r>
              <a:rPr lang="en-US" altLang="zh-CN" b="1" dirty="0">
                <a:solidFill>
                  <a:schemeClr val="bg1"/>
                </a:solidFill>
                <a:latin typeface="Impact" panose="020B0806030902050204" pitchFamily="34" charset="0"/>
                <a:ea typeface="微软雅黑" panose="020B0503020204020204" pitchFamily="34" charset="-122"/>
              </a:rPr>
              <a:t>05</a:t>
            </a:r>
            <a:endParaRPr lang="zh-CN" altLang="en-US" b="1" dirty="0">
              <a:solidFill>
                <a:schemeClr val="bg1"/>
              </a:solidFill>
              <a:latin typeface="Impact" panose="020B0806030902050204" pitchFamily="34" charset="0"/>
              <a:ea typeface="微软雅黑" panose="020B0503020204020204" pitchFamily="34" charset="-122"/>
            </a:endParaRPr>
          </a:p>
        </p:txBody>
      </p:sp>
      <p:sp>
        <p:nvSpPr>
          <p:cNvPr id="8" name="标题 4"/>
          <p:cNvSpPr>
            <a:spLocks noGrp="1"/>
          </p:cNvSpPr>
          <p:nvPr>
            <p:ph type="title"/>
          </p:nvPr>
        </p:nvSpPr>
        <p:spPr>
          <a:xfrm>
            <a:off x="4588488" y="2814871"/>
            <a:ext cx="6263289" cy="656792"/>
          </a:xfrm>
        </p:spPr>
        <p:txBody>
          <a:bodyPr>
            <a:noAutofit/>
          </a:bodyPr>
          <a:lstStyle/>
          <a:p>
            <a:r>
              <a:rPr lang="zh-CN" altLang="en-US" sz="4800" dirty="0">
                <a:solidFill>
                  <a:srgbClr val="1C63AB"/>
                </a:solidFill>
              </a:rPr>
              <a:t>淘内传播渠道</a:t>
            </a:r>
          </a:p>
        </p:txBody>
      </p:sp>
    </p:spTree>
    <p:extLst>
      <p:ext uri="{BB962C8B-B14F-4D97-AF65-F5344CB8AC3E}">
        <p14:creationId xmlns:p14="http://schemas.microsoft.com/office/powerpoint/2010/main" val="617499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4201" y="5283554"/>
            <a:ext cx="2130713" cy="369332"/>
          </a:xfrm>
          <a:prstGeom prst="rect">
            <a:avLst/>
          </a:prstGeom>
        </p:spPr>
        <p:txBody>
          <a:bodyPr wrap="none">
            <a:spAutoFit/>
          </a:bodyPr>
          <a:lstStyle/>
          <a:p>
            <a:pPr algn="ctr"/>
            <a:r>
              <a:rPr lang="zh-CN" altLang="en-US" b="1" dirty="0">
                <a:solidFill>
                  <a:srgbClr val="1C63AB"/>
                </a:solidFill>
                <a:latin typeface="微软雅黑" panose="020B0503020204020204" charset="-122"/>
                <a:ea typeface="微软雅黑" panose="020B0503020204020204" charset="-122"/>
              </a:rPr>
              <a:t>品牌认知</a:t>
            </a:r>
            <a:r>
              <a:rPr lang="en-US" altLang="zh-CN" b="1" dirty="0">
                <a:solidFill>
                  <a:srgbClr val="1C63AB"/>
                </a:solidFill>
                <a:latin typeface="微软雅黑" panose="020B0503020204020204" charset="-122"/>
                <a:ea typeface="微软雅黑" panose="020B0503020204020204" charset="-122"/>
              </a:rPr>
              <a:t>-</a:t>
            </a:r>
            <a:r>
              <a:rPr lang="zh-CN" altLang="en-US" b="1" dirty="0">
                <a:solidFill>
                  <a:srgbClr val="1C63AB"/>
                </a:solidFill>
                <a:latin typeface="微软雅黑" panose="020B0503020204020204" charset="-122"/>
                <a:ea typeface="微软雅黑" panose="020B0503020204020204" charset="-122"/>
              </a:rPr>
              <a:t>淘宝头条</a:t>
            </a:r>
          </a:p>
        </p:txBody>
      </p:sp>
      <p:sp>
        <p:nvSpPr>
          <p:cNvPr id="7" name="矩形 6"/>
          <p:cNvSpPr/>
          <p:nvPr/>
        </p:nvSpPr>
        <p:spPr>
          <a:xfrm>
            <a:off x="376517" y="5639653"/>
            <a:ext cx="2896333" cy="738664"/>
          </a:xfrm>
          <a:prstGeom prst="rect">
            <a:avLst/>
          </a:prstGeom>
        </p:spPr>
        <p:txBody>
          <a:bodyPr wrap="square">
            <a:spAutoFit/>
          </a:bodyPr>
          <a:lstStyle/>
          <a:p>
            <a:pPr algn="ctr" fontAlgn="auto">
              <a:lnSpc>
                <a:spcPct val="150000"/>
              </a:lnSpc>
            </a:pPr>
            <a:r>
              <a:rPr lang="zh-CN" altLang="en-US" sz="1400" dirty="0">
                <a:latin typeface="微软雅黑" panose="020B0503020204020204" charset="-122"/>
                <a:ea typeface="微软雅黑" panose="020B0503020204020204" charset="-122"/>
                <a:cs typeface="微软雅黑" panose="020B0503020204020204" charset="-122"/>
                <a:sym typeface="+mn-ea"/>
              </a:rPr>
              <a:t>导购：产品种草</a:t>
            </a:r>
            <a:endParaRPr lang="zh-CN" altLang="zh-CN" sz="1400" dirty="0">
              <a:latin typeface="微软雅黑" panose="020B0503020204020204" charset="-122"/>
              <a:ea typeface="微软雅黑" panose="020B0503020204020204" charset="-122"/>
              <a:cs typeface="微软雅黑" panose="020B0503020204020204" charset="-122"/>
            </a:endParaRPr>
          </a:p>
          <a:p>
            <a:pPr algn="ctr" fontAlgn="auto">
              <a:lnSpc>
                <a:spcPct val="150000"/>
              </a:lnSpc>
            </a:pPr>
            <a:r>
              <a:rPr lang="zh-CN" altLang="en-US" sz="1400" dirty="0">
                <a:latin typeface="微软雅黑" panose="020B0503020204020204" charset="-122"/>
                <a:ea typeface="微软雅黑" panose="020B0503020204020204" charset="-122"/>
                <a:cs typeface="微软雅黑" panose="020B0503020204020204" charset="-122"/>
                <a:sym typeface="+mn-ea"/>
              </a:rPr>
              <a:t>评测：深度评测增加产品说服力</a:t>
            </a:r>
          </a:p>
        </p:txBody>
      </p:sp>
      <p:sp>
        <p:nvSpPr>
          <p:cNvPr id="41" name="矩形 40"/>
          <p:cNvSpPr/>
          <p:nvPr/>
        </p:nvSpPr>
        <p:spPr>
          <a:xfrm>
            <a:off x="2702654" y="5281579"/>
            <a:ext cx="4011238" cy="369332"/>
          </a:xfrm>
          <a:prstGeom prst="rect">
            <a:avLst/>
          </a:prstGeom>
        </p:spPr>
        <p:txBody>
          <a:bodyPr wrap="square">
            <a:spAutoFit/>
          </a:bodyPr>
          <a:lstStyle/>
          <a:p>
            <a:pPr algn="ctr"/>
            <a:r>
              <a:rPr lang="zh-CN" altLang="en-US" b="1" dirty="0">
                <a:solidFill>
                  <a:srgbClr val="1C63AB"/>
                </a:solidFill>
                <a:latin typeface="微软雅黑" panose="020B0503020204020204" charset="-122"/>
                <a:ea typeface="微软雅黑" panose="020B0503020204020204" charset="-122"/>
              </a:rPr>
              <a:t>单品、人群标签</a:t>
            </a:r>
            <a:r>
              <a:rPr lang="en-US" altLang="zh-CN" b="1" dirty="0">
                <a:solidFill>
                  <a:srgbClr val="1C63AB"/>
                </a:solidFill>
                <a:latin typeface="微软雅黑" panose="020B0503020204020204" charset="-122"/>
                <a:ea typeface="微软雅黑" panose="020B0503020204020204" charset="-122"/>
              </a:rPr>
              <a:t>-</a:t>
            </a:r>
            <a:r>
              <a:rPr lang="zh-CN" altLang="en-US" b="1" dirty="0">
                <a:solidFill>
                  <a:srgbClr val="1C63AB"/>
                </a:solidFill>
                <a:latin typeface="微软雅黑" panose="020B0503020204020204" charset="-122"/>
                <a:ea typeface="微软雅黑" panose="020B0503020204020204" charset="-122"/>
              </a:rPr>
              <a:t>有好货</a:t>
            </a:r>
          </a:p>
        </p:txBody>
      </p:sp>
      <p:sp>
        <p:nvSpPr>
          <p:cNvPr id="44" name="矩形 43"/>
          <p:cNvSpPr/>
          <p:nvPr/>
        </p:nvSpPr>
        <p:spPr>
          <a:xfrm>
            <a:off x="3488676" y="5673949"/>
            <a:ext cx="2401725" cy="738664"/>
          </a:xfrm>
          <a:prstGeom prst="rect">
            <a:avLst/>
          </a:prstGeom>
        </p:spPr>
        <p:txBody>
          <a:bodyPr wrap="square">
            <a:spAutoFit/>
          </a:bodyPr>
          <a:lstStyle/>
          <a:p>
            <a:pPr algn="ctr" fontAlgn="auto">
              <a:lnSpc>
                <a:spcPct val="150000"/>
              </a:lnSpc>
            </a:pPr>
            <a:r>
              <a:rPr lang="zh-CN" altLang="en-US" sz="1400" dirty="0">
                <a:latin typeface="微软雅黑" panose="020B0503020204020204" charset="-122"/>
                <a:ea typeface="微软雅黑" panose="020B0503020204020204" charset="-122"/>
                <a:cs typeface="微软雅黑" panose="020B0503020204020204" charset="-122"/>
                <a:sym typeface="+mn-ea"/>
              </a:rPr>
              <a:t>以高消费力人群为主，符合品牌人群定位</a:t>
            </a:r>
          </a:p>
        </p:txBody>
      </p:sp>
      <p:sp>
        <p:nvSpPr>
          <p:cNvPr id="17" name="标题 1"/>
          <p:cNvSpPr txBox="1">
            <a:spLocks/>
          </p:cNvSpPr>
          <p:nvPr/>
        </p:nvSpPr>
        <p:spPr>
          <a:xfrm>
            <a:off x="784884" y="601714"/>
            <a:ext cx="10850563" cy="1028699"/>
          </a:xfrm>
          <a:prstGeom prst="rect">
            <a:avLst/>
          </a:prstGeom>
        </p:spPr>
        <p:txBody>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r>
              <a:rPr lang="zh-CN" altLang="en-US" dirty="0">
                <a:solidFill>
                  <a:srgbClr val="1C63AB"/>
                </a:solidFill>
                <a:latin typeface="+mn-ea"/>
              </a:rPr>
              <a:t>淘内主要投放渠道</a:t>
            </a:r>
          </a:p>
          <a:p>
            <a:endParaRPr lang="zh-CN" altLang="en-US" dirty="0">
              <a:solidFill>
                <a:srgbClr val="1C63AB"/>
              </a:solidFill>
            </a:endParaRPr>
          </a:p>
        </p:txBody>
      </p:sp>
      <p:sp>
        <p:nvSpPr>
          <p:cNvPr id="18" name="矩形 17"/>
          <p:cNvSpPr/>
          <p:nvPr/>
        </p:nvSpPr>
        <p:spPr>
          <a:xfrm>
            <a:off x="6363409" y="5637678"/>
            <a:ext cx="2401725" cy="738664"/>
          </a:xfrm>
          <a:prstGeom prst="rect">
            <a:avLst/>
          </a:prstGeom>
        </p:spPr>
        <p:txBody>
          <a:bodyPr wrap="square">
            <a:spAutoFit/>
          </a:bodyPr>
          <a:lstStyle/>
          <a:p>
            <a:pPr algn="ctr" fontAlgn="auto">
              <a:lnSpc>
                <a:spcPct val="150000"/>
              </a:lnSpc>
            </a:pPr>
            <a:r>
              <a:rPr lang="zh-CN" altLang="en-US" sz="1400" dirty="0">
                <a:latin typeface="微软雅黑" panose="020B0503020204020204" charset="-122"/>
                <a:ea typeface="微软雅黑" panose="020B0503020204020204" charset="-122"/>
                <a:cs typeface="微软雅黑" panose="020B0503020204020204" charset="-122"/>
                <a:sym typeface="+mn-ea"/>
              </a:rPr>
              <a:t>大规模引流，最直接的方式快速增加销量</a:t>
            </a:r>
          </a:p>
        </p:txBody>
      </p:sp>
      <p:sp>
        <p:nvSpPr>
          <p:cNvPr id="19" name="矩形 18"/>
          <p:cNvSpPr/>
          <p:nvPr/>
        </p:nvSpPr>
        <p:spPr>
          <a:xfrm>
            <a:off x="8930344" y="5281019"/>
            <a:ext cx="2824812" cy="369332"/>
          </a:xfrm>
          <a:prstGeom prst="rect">
            <a:avLst/>
          </a:prstGeom>
        </p:spPr>
        <p:txBody>
          <a:bodyPr wrap="none">
            <a:spAutoFit/>
          </a:bodyPr>
          <a:lstStyle/>
          <a:p>
            <a:pPr algn="ctr"/>
            <a:r>
              <a:rPr lang="zh-CN" altLang="en-US" b="1" dirty="0">
                <a:solidFill>
                  <a:srgbClr val="1C63AB"/>
                </a:solidFill>
                <a:latin typeface="微软雅黑" panose="020B0503020204020204" charset="-122"/>
                <a:ea typeface="微软雅黑" panose="020B0503020204020204" charset="-122"/>
              </a:rPr>
              <a:t>多维度产品认知</a:t>
            </a:r>
            <a:r>
              <a:rPr lang="en-US" altLang="zh-CN" b="1" dirty="0">
                <a:solidFill>
                  <a:srgbClr val="1C63AB"/>
                </a:solidFill>
                <a:latin typeface="微软雅黑" panose="020B0503020204020204" charset="-122"/>
                <a:ea typeface="微软雅黑" panose="020B0503020204020204" charset="-122"/>
              </a:rPr>
              <a:t>-</a:t>
            </a:r>
            <a:r>
              <a:rPr lang="zh-CN" altLang="en-US" b="1" dirty="0">
                <a:solidFill>
                  <a:srgbClr val="1C63AB"/>
                </a:solidFill>
                <a:latin typeface="微软雅黑" panose="020B0503020204020204" charset="-122"/>
                <a:ea typeface="微软雅黑" panose="020B0503020204020204" charset="-122"/>
              </a:rPr>
              <a:t>哇哦视频</a:t>
            </a:r>
          </a:p>
        </p:txBody>
      </p:sp>
      <p:sp>
        <p:nvSpPr>
          <p:cNvPr id="21" name="矩形 20"/>
          <p:cNvSpPr/>
          <p:nvPr/>
        </p:nvSpPr>
        <p:spPr>
          <a:xfrm>
            <a:off x="9195651" y="5646006"/>
            <a:ext cx="2401725" cy="738664"/>
          </a:xfrm>
          <a:prstGeom prst="rect">
            <a:avLst/>
          </a:prstGeom>
        </p:spPr>
        <p:txBody>
          <a:bodyPr wrap="square">
            <a:spAutoFit/>
          </a:bodyPr>
          <a:lstStyle/>
          <a:p>
            <a:pPr algn="ctr" fontAlgn="auto">
              <a:lnSpc>
                <a:spcPct val="150000"/>
              </a:lnSpc>
            </a:pPr>
            <a:r>
              <a:rPr lang="zh-CN" altLang="en-US" sz="1400" dirty="0">
                <a:latin typeface="微软雅黑" panose="020B0503020204020204" charset="-122"/>
                <a:ea typeface="微软雅黑" panose="020B0503020204020204" charset="-122"/>
                <a:cs typeface="微软雅黑" panose="020B0503020204020204" charset="-122"/>
                <a:sym typeface="+mn-ea"/>
              </a:rPr>
              <a:t>直观的产品展现方式，多维度全方位了解产品</a:t>
            </a:r>
          </a:p>
        </p:txBody>
      </p:sp>
      <p:sp>
        <p:nvSpPr>
          <p:cNvPr id="25" name="矩形 24"/>
          <p:cNvSpPr/>
          <p:nvPr/>
        </p:nvSpPr>
        <p:spPr>
          <a:xfrm>
            <a:off x="5500438" y="5281579"/>
            <a:ext cx="4011238" cy="369332"/>
          </a:xfrm>
          <a:prstGeom prst="rect">
            <a:avLst/>
          </a:prstGeom>
        </p:spPr>
        <p:txBody>
          <a:bodyPr wrap="square">
            <a:spAutoFit/>
          </a:bodyPr>
          <a:lstStyle/>
          <a:p>
            <a:pPr algn="ctr"/>
            <a:r>
              <a:rPr lang="zh-CN" altLang="en-US" b="1" dirty="0">
                <a:solidFill>
                  <a:srgbClr val="1C63AB"/>
                </a:solidFill>
                <a:latin typeface="微软雅黑" panose="020B0503020204020204" charset="-122"/>
                <a:ea typeface="微软雅黑" panose="020B0503020204020204" charset="-122"/>
              </a:rPr>
              <a:t>流量爆发</a:t>
            </a:r>
            <a:r>
              <a:rPr lang="en-US" altLang="zh-CN" b="1" dirty="0">
                <a:solidFill>
                  <a:srgbClr val="1C63AB"/>
                </a:solidFill>
                <a:latin typeface="微软雅黑" panose="020B0503020204020204" charset="-122"/>
                <a:ea typeface="微软雅黑" panose="020B0503020204020204" charset="-122"/>
              </a:rPr>
              <a:t>-</a:t>
            </a:r>
            <a:r>
              <a:rPr lang="zh-CN" altLang="en-US" b="1" dirty="0">
                <a:solidFill>
                  <a:srgbClr val="1C63AB"/>
                </a:solidFill>
                <a:latin typeface="微软雅黑" panose="020B0503020204020204" charset="-122"/>
                <a:ea typeface="微软雅黑" panose="020B0503020204020204" charset="-122"/>
              </a:rPr>
              <a:t>淘宝直播</a:t>
            </a:r>
          </a:p>
        </p:txBody>
      </p:sp>
      <p:grpSp>
        <p:nvGrpSpPr>
          <p:cNvPr id="4" name="组合 3"/>
          <p:cNvGrpSpPr/>
          <p:nvPr/>
        </p:nvGrpSpPr>
        <p:grpSpPr>
          <a:xfrm>
            <a:off x="998037" y="1341178"/>
            <a:ext cx="1909301" cy="3845917"/>
            <a:chOff x="3015099" y="1262618"/>
            <a:chExt cx="2469536" cy="4974402"/>
          </a:xfrm>
        </p:grpSpPr>
        <p:grpSp>
          <p:nvGrpSpPr>
            <p:cNvPr id="26" name="ïšļîḑè">
              <a:extLst>
                <a:ext uri="{FF2B5EF4-FFF2-40B4-BE49-F238E27FC236}">
                  <a16:creationId xmlns:a16="http://schemas.microsoft.com/office/drawing/2014/main" id="{C45F5B4B-22F9-4A4F-8F3C-721A7D6C6BE4}"/>
                </a:ext>
              </a:extLst>
            </p:cNvPr>
            <p:cNvGrpSpPr/>
            <p:nvPr/>
          </p:nvGrpSpPr>
          <p:grpSpPr>
            <a:xfrm>
              <a:off x="3015099" y="1262618"/>
              <a:ext cx="2469536" cy="4974402"/>
              <a:chOff x="5270882" y="2061548"/>
              <a:chExt cx="1650236" cy="3324083"/>
            </a:xfrm>
          </p:grpSpPr>
          <p:grpSp>
            <p:nvGrpSpPr>
              <p:cNvPr id="27" name="iṥļïḓe">
                <a:extLst>
                  <a:ext uri="{FF2B5EF4-FFF2-40B4-BE49-F238E27FC236}">
                    <a16:creationId xmlns:a16="http://schemas.microsoft.com/office/drawing/2014/main" id="{CA2DD7FD-C0D7-42D3-A883-7E6850AE1488}"/>
                  </a:ext>
                </a:extLst>
              </p:cNvPr>
              <p:cNvGrpSpPr/>
              <p:nvPr/>
            </p:nvGrpSpPr>
            <p:grpSpPr>
              <a:xfrm>
                <a:off x="5270882" y="2061548"/>
                <a:ext cx="1650236" cy="3324083"/>
                <a:chOff x="4822387" y="794461"/>
                <a:chExt cx="2547217" cy="5130884"/>
              </a:xfrm>
            </p:grpSpPr>
            <p:grpSp>
              <p:nvGrpSpPr>
                <p:cNvPr id="29" name="ïṣḷiḋê">
                  <a:extLst>
                    <a:ext uri="{FF2B5EF4-FFF2-40B4-BE49-F238E27FC236}">
                      <a16:creationId xmlns:a16="http://schemas.microsoft.com/office/drawing/2014/main" id="{94BD257A-AA2C-4840-9380-43A6A4D305D1}"/>
                    </a:ext>
                  </a:extLst>
                </p:cNvPr>
                <p:cNvGrpSpPr>
                  <a:grpSpLocks/>
                </p:cNvGrpSpPr>
                <p:nvPr/>
              </p:nvGrpSpPr>
              <p:grpSpPr bwMode="auto">
                <a:xfrm>
                  <a:off x="4822387" y="794461"/>
                  <a:ext cx="2547217" cy="5130884"/>
                  <a:chOff x="8853485" y="3998913"/>
                  <a:chExt cx="3106735" cy="6257925"/>
                </a:xfrm>
                <a:effectLst/>
              </p:grpSpPr>
              <p:sp>
                <p:nvSpPr>
                  <p:cNvPr id="31" name="ísľîḓé">
                    <a:extLst>
                      <a:ext uri="{FF2B5EF4-FFF2-40B4-BE49-F238E27FC236}">
                        <a16:creationId xmlns:a16="http://schemas.microsoft.com/office/drawing/2014/main" id="{488D39AF-40A3-48A8-A301-75D9B2B368DB}"/>
                      </a:ext>
                    </a:extLst>
                  </p:cNvPr>
                  <p:cNvSpPr/>
                  <p:nvPr/>
                </p:nvSpPr>
                <p:spPr bwMode="auto">
                  <a:xfrm>
                    <a:off x="8853485" y="3998913"/>
                    <a:ext cx="3106735"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2" name="ïṡ1íḑe">
                    <a:extLst>
                      <a:ext uri="{FF2B5EF4-FFF2-40B4-BE49-F238E27FC236}">
                        <a16:creationId xmlns:a16="http://schemas.microsoft.com/office/drawing/2014/main" id="{593749B4-7BBE-4409-9684-8C42A22997FC}"/>
                      </a:ext>
                    </a:extLst>
                  </p:cNvPr>
                  <p:cNvSpPr/>
                  <p:nvPr/>
                </p:nvSpPr>
                <p:spPr bwMode="auto">
                  <a:xfrm>
                    <a:off x="8888410" y="4021139"/>
                    <a:ext cx="3036887" cy="6211888"/>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3" name="íṣliḋè">
                    <a:extLst>
                      <a:ext uri="{FF2B5EF4-FFF2-40B4-BE49-F238E27FC236}">
                        <a16:creationId xmlns:a16="http://schemas.microsoft.com/office/drawing/2014/main" id="{68303ADB-0637-4C5D-8D75-07D1798BC4D2}"/>
                      </a:ext>
                    </a:extLst>
                  </p:cNvPr>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4" name="íṡ1ïďê">
                    <a:extLst>
                      <a:ext uri="{FF2B5EF4-FFF2-40B4-BE49-F238E27FC236}">
                        <a16:creationId xmlns:a16="http://schemas.microsoft.com/office/drawing/2014/main" id="{147831CF-87B8-43D1-8B93-713DC64A4817}"/>
                      </a:ext>
                    </a:extLst>
                  </p:cNvPr>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5" name="ïṥ1ïḋe">
                    <a:extLst>
                      <a:ext uri="{FF2B5EF4-FFF2-40B4-BE49-F238E27FC236}">
                        <a16:creationId xmlns:a16="http://schemas.microsoft.com/office/drawing/2014/main" id="{C69EC045-296D-43A8-9BBF-53A7E8337A5A}"/>
                      </a:ext>
                    </a:extLst>
                  </p:cNvPr>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36" name="íšļïḋe">
                    <a:extLst>
                      <a:ext uri="{FF2B5EF4-FFF2-40B4-BE49-F238E27FC236}">
                        <a16:creationId xmlns:a16="http://schemas.microsoft.com/office/drawing/2014/main" id="{B8D83E4B-425D-4671-9371-D6BDEBC4E0E0}"/>
                      </a:ext>
                    </a:extLst>
                  </p:cNvPr>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grpSp>
            <p:sp>
              <p:nvSpPr>
                <p:cNvPr id="30" name="ïśḷîḋè">
                  <a:extLst>
                    <a:ext uri="{FF2B5EF4-FFF2-40B4-BE49-F238E27FC236}">
                      <a16:creationId xmlns:a16="http://schemas.microsoft.com/office/drawing/2014/main" id="{BE6A283F-5792-43DE-B04B-3997A9255263}"/>
                    </a:ext>
                  </a:extLst>
                </p:cNvPr>
                <p:cNvSpPr/>
                <p:nvPr/>
              </p:nvSpPr>
              <p:spPr>
                <a:xfrm>
                  <a:off x="4944083" y="1234401"/>
                  <a:ext cx="2303835" cy="4087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îṧlïḑe">
                <a:extLst>
                  <a:ext uri="{FF2B5EF4-FFF2-40B4-BE49-F238E27FC236}">
                    <a16:creationId xmlns:a16="http://schemas.microsoft.com/office/drawing/2014/main" id="{C74A9BEC-19E8-4456-A544-E6880668A3E7}"/>
                  </a:ext>
                </a:extLst>
              </p:cNvPr>
              <p:cNvSpPr/>
              <p:nvPr/>
            </p:nvSpPr>
            <p:spPr bwMode="auto">
              <a:xfrm>
                <a:off x="5349724" y="2338088"/>
                <a:ext cx="1492559" cy="2656278"/>
              </a:xfrm>
              <a:prstGeom prst="rect">
                <a:avLst/>
              </a:prstGeom>
              <a:blipFill>
                <a:blip r:embed="rId3"/>
                <a:stretch>
                  <a:fillRect l="-108809" r="-107579"/>
                </a:stretch>
              </a:blipFill>
              <a:ln w="9525">
                <a:solidFill>
                  <a:srgbClr val="000000"/>
                </a:solid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numCol="1" spcCol="0" rtlCol="0" fromWordArt="0" anchor="ctr" anchorCtr="0" forceAA="0" compatLnSpc="1">
                <a:prstTxWarp prst="textNoShape">
                  <a:avLst/>
                </a:prstTxWarp>
                <a:normAutofit/>
              </a:bodyPr>
              <a:lstStyle/>
              <a:p>
                <a:pPr algn="ctr" defTabSz="914400"/>
                <a:endParaRPr lang="zh-CN" altLang="en-US" sz="2800" b="1" dirty="0">
                  <a:solidFill>
                    <a:schemeClr val="lt1"/>
                  </a:solidFill>
                </a:endParaRPr>
              </a:p>
            </p:txBody>
          </p:sp>
        </p:grpSp>
        <p:pic>
          <p:nvPicPr>
            <p:cNvPr id="37" name="图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33085" y="1681898"/>
              <a:ext cx="2250969" cy="4004664"/>
            </a:xfrm>
            <a:prstGeom prst="rect">
              <a:avLst/>
            </a:prstGeom>
            <a:noFill/>
            <a:ln>
              <a:noFill/>
            </a:ln>
          </p:spPr>
        </p:pic>
        <p:sp>
          <p:nvSpPr>
            <p:cNvPr id="38" name="同心圆 37"/>
            <p:cNvSpPr/>
            <p:nvPr/>
          </p:nvSpPr>
          <p:spPr>
            <a:xfrm>
              <a:off x="3023188" y="3503448"/>
              <a:ext cx="637312" cy="637312"/>
            </a:xfrm>
            <a:prstGeom prst="donut">
              <a:avLst>
                <a:gd name="adj" fmla="val 12661"/>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pSp>
        <p:nvGrpSpPr>
          <p:cNvPr id="6" name="组合 5"/>
          <p:cNvGrpSpPr/>
          <p:nvPr/>
        </p:nvGrpSpPr>
        <p:grpSpPr>
          <a:xfrm>
            <a:off x="3695671" y="1341390"/>
            <a:ext cx="1914757" cy="3845917"/>
            <a:chOff x="4852836" y="1089983"/>
            <a:chExt cx="1914757" cy="3845917"/>
          </a:xfrm>
        </p:grpSpPr>
        <p:grpSp>
          <p:nvGrpSpPr>
            <p:cNvPr id="42" name="组合 41"/>
            <p:cNvGrpSpPr/>
            <p:nvPr/>
          </p:nvGrpSpPr>
          <p:grpSpPr>
            <a:xfrm>
              <a:off x="4852836" y="1089983"/>
              <a:ext cx="1914757" cy="3845917"/>
              <a:chOff x="3042827" y="1262618"/>
              <a:chExt cx="2476593" cy="4974402"/>
            </a:xfrm>
          </p:grpSpPr>
          <p:grpSp>
            <p:nvGrpSpPr>
              <p:cNvPr id="43" name="ïšļîḑè">
                <a:extLst>
                  <a:ext uri="{FF2B5EF4-FFF2-40B4-BE49-F238E27FC236}">
                    <a16:creationId xmlns:a16="http://schemas.microsoft.com/office/drawing/2014/main" id="{C45F5B4B-22F9-4A4F-8F3C-721A7D6C6BE4}"/>
                  </a:ext>
                </a:extLst>
              </p:cNvPr>
              <p:cNvGrpSpPr/>
              <p:nvPr/>
            </p:nvGrpSpPr>
            <p:grpSpPr>
              <a:xfrm>
                <a:off x="3042827" y="1262618"/>
                <a:ext cx="2476593" cy="4974402"/>
                <a:chOff x="5289418" y="2061548"/>
                <a:chExt cx="1654953" cy="3324083"/>
              </a:xfrm>
            </p:grpSpPr>
            <p:grpSp>
              <p:nvGrpSpPr>
                <p:cNvPr id="47" name="iṥļïḓe">
                  <a:extLst>
                    <a:ext uri="{FF2B5EF4-FFF2-40B4-BE49-F238E27FC236}">
                      <a16:creationId xmlns:a16="http://schemas.microsoft.com/office/drawing/2014/main" id="{CA2DD7FD-C0D7-42D3-A883-7E6850AE1488}"/>
                    </a:ext>
                  </a:extLst>
                </p:cNvPr>
                <p:cNvGrpSpPr/>
                <p:nvPr/>
              </p:nvGrpSpPr>
              <p:grpSpPr>
                <a:xfrm>
                  <a:off x="5289418" y="2061548"/>
                  <a:ext cx="1654953" cy="3324083"/>
                  <a:chOff x="4851008" y="794461"/>
                  <a:chExt cx="2554498" cy="5130884"/>
                </a:xfrm>
              </p:grpSpPr>
              <p:grpSp>
                <p:nvGrpSpPr>
                  <p:cNvPr id="49" name="ïṣḷiḋê">
                    <a:extLst>
                      <a:ext uri="{FF2B5EF4-FFF2-40B4-BE49-F238E27FC236}">
                        <a16:creationId xmlns:a16="http://schemas.microsoft.com/office/drawing/2014/main" id="{94BD257A-AA2C-4840-9380-43A6A4D305D1}"/>
                      </a:ext>
                    </a:extLst>
                  </p:cNvPr>
                  <p:cNvGrpSpPr>
                    <a:grpSpLocks/>
                  </p:cNvGrpSpPr>
                  <p:nvPr/>
                </p:nvGrpSpPr>
                <p:grpSpPr bwMode="auto">
                  <a:xfrm>
                    <a:off x="4851008" y="794461"/>
                    <a:ext cx="2554498" cy="5130884"/>
                    <a:chOff x="8888410" y="3998913"/>
                    <a:chExt cx="3115622" cy="6257925"/>
                  </a:xfrm>
                  <a:effectLst/>
                </p:grpSpPr>
                <p:sp>
                  <p:nvSpPr>
                    <p:cNvPr id="51" name="ísľîḓé">
                      <a:extLst>
                        <a:ext uri="{FF2B5EF4-FFF2-40B4-BE49-F238E27FC236}">
                          <a16:creationId xmlns:a16="http://schemas.microsoft.com/office/drawing/2014/main" id="{488D39AF-40A3-48A8-A301-75D9B2B368DB}"/>
                        </a:ext>
                      </a:extLst>
                    </p:cNvPr>
                    <p:cNvSpPr/>
                    <p:nvPr/>
                  </p:nvSpPr>
                  <p:spPr bwMode="auto">
                    <a:xfrm>
                      <a:off x="8897288" y="3998913"/>
                      <a:ext cx="3106744"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52" name="ïṡ1íḑe">
                      <a:extLst>
                        <a:ext uri="{FF2B5EF4-FFF2-40B4-BE49-F238E27FC236}">
                          <a16:creationId xmlns:a16="http://schemas.microsoft.com/office/drawing/2014/main" id="{593749B4-7BBE-4409-9684-8C42A22997FC}"/>
                        </a:ext>
                      </a:extLst>
                    </p:cNvPr>
                    <p:cNvSpPr/>
                    <p:nvPr/>
                  </p:nvSpPr>
                  <p:spPr bwMode="auto">
                    <a:xfrm>
                      <a:off x="8888410" y="4021139"/>
                      <a:ext cx="3036887" cy="6211888"/>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53" name="íṣliḋè">
                      <a:extLst>
                        <a:ext uri="{FF2B5EF4-FFF2-40B4-BE49-F238E27FC236}">
                          <a16:creationId xmlns:a16="http://schemas.microsoft.com/office/drawing/2014/main" id="{68303ADB-0637-4C5D-8D75-07D1798BC4D2}"/>
                        </a:ext>
                      </a:extLst>
                    </p:cNvPr>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54" name="íṡ1ïďê">
                      <a:extLst>
                        <a:ext uri="{FF2B5EF4-FFF2-40B4-BE49-F238E27FC236}">
                          <a16:creationId xmlns:a16="http://schemas.microsoft.com/office/drawing/2014/main" id="{147831CF-87B8-43D1-8B93-713DC64A4817}"/>
                        </a:ext>
                      </a:extLst>
                    </p:cNvPr>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55" name="ïṥ1ïḋe">
                      <a:extLst>
                        <a:ext uri="{FF2B5EF4-FFF2-40B4-BE49-F238E27FC236}">
                          <a16:creationId xmlns:a16="http://schemas.microsoft.com/office/drawing/2014/main" id="{C69EC045-296D-43A8-9BBF-53A7E8337A5A}"/>
                        </a:ext>
                      </a:extLst>
                    </p:cNvPr>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56" name="íšļïḋe">
                      <a:extLst>
                        <a:ext uri="{FF2B5EF4-FFF2-40B4-BE49-F238E27FC236}">
                          <a16:creationId xmlns:a16="http://schemas.microsoft.com/office/drawing/2014/main" id="{B8D83E4B-425D-4671-9371-D6BDEBC4E0E0}"/>
                        </a:ext>
                      </a:extLst>
                    </p:cNvPr>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grpSp>
              <p:sp>
                <p:nvSpPr>
                  <p:cNvPr id="50" name="ïśḷîḋè">
                    <a:extLst>
                      <a:ext uri="{FF2B5EF4-FFF2-40B4-BE49-F238E27FC236}">
                        <a16:creationId xmlns:a16="http://schemas.microsoft.com/office/drawing/2014/main" id="{BE6A283F-5792-43DE-B04B-3997A9255263}"/>
                      </a:ext>
                    </a:extLst>
                  </p:cNvPr>
                  <p:cNvSpPr/>
                  <p:nvPr/>
                </p:nvSpPr>
                <p:spPr>
                  <a:xfrm>
                    <a:off x="4944083" y="1234401"/>
                    <a:ext cx="2303835" cy="4087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îṧlïḑe">
                  <a:extLst>
                    <a:ext uri="{FF2B5EF4-FFF2-40B4-BE49-F238E27FC236}">
                      <a16:creationId xmlns:a16="http://schemas.microsoft.com/office/drawing/2014/main" id="{C74A9BEC-19E8-4456-A544-E6880668A3E7}"/>
                    </a:ext>
                  </a:extLst>
                </p:cNvPr>
                <p:cNvSpPr/>
                <p:nvPr/>
              </p:nvSpPr>
              <p:spPr bwMode="auto">
                <a:xfrm>
                  <a:off x="5349724" y="2338088"/>
                  <a:ext cx="1492559" cy="2656278"/>
                </a:xfrm>
                <a:prstGeom prst="rect">
                  <a:avLst/>
                </a:prstGeom>
                <a:blipFill>
                  <a:blip r:embed="rId3"/>
                  <a:stretch>
                    <a:fillRect l="-108809" r="-107579"/>
                  </a:stretch>
                </a:blipFill>
                <a:ln w="9525">
                  <a:solidFill>
                    <a:srgbClr val="000000"/>
                  </a:solid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numCol="1" spcCol="0" rtlCol="0" fromWordArt="0" anchor="ctr" anchorCtr="0" forceAA="0" compatLnSpc="1">
                  <a:prstTxWarp prst="textNoShape">
                    <a:avLst/>
                  </a:prstTxWarp>
                  <a:normAutofit/>
                </a:bodyPr>
                <a:lstStyle/>
                <a:p>
                  <a:pPr algn="ctr" defTabSz="914400"/>
                  <a:endParaRPr lang="zh-CN" altLang="en-US" sz="2800" b="1" dirty="0">
                    <a:solidFill>
                      <a:schemeClr val="lt1"/>
                    </a:solidFill>
                  </a:endParaRPr>
                </a:p>
              </p:txBody>
            </p:sp>
          </p:grpSp>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7513" y="1690575"/>
                <a:ext cx="2226909" cy="3960928"/>
              </a:xfrm>
              <a:prstGeom prst="rect">
                <a:avLst/>
              </a:prstGeom>
              <a:noFill/>
              <a:ln>
                <a:noFill/>
              </a:ln>
            </p:spPr>
          </p:pic>
        </p:grpSp>
        <p:grpSp>
          <p:nvGrpSpPr>
            <p:cNvPr id="5" name="组合 4"/>
            <p:cNvGrpSpPr/>
            <p:nvPr/>
          </p:nvGrpSpPr>
          <p:grpSpPr>
            <a:xfrm>
              <a:off x="4922603" y="1449980"/>
              <a:ext cx="1754065" cy="3060126"/>
              <a:chOff x="2734916" y="1442748"/>
              <a:chExt cx="1928992" cy="3425600"/>
            </a:xfrm>
          </p:grpSpPr>
          <p:pic>
            <p:nvPicPr>
              <p:cNvPr id="39" name="图片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34916" y="1442748"/>
                <a:ext cx="1928992" cy="3425600"/>
              </a:xfrm>
              <a:prstGeom prst="rect">
                <a:avLst/>
              </a:prstGeom>
              <a:noFill/>
              <a:ln>
                <a:noFill/>
              </a:ln>
            </p:spPr>
          </p:pic>
          <p:sp>
            <p:nvSpPr>
              <p:cNvPr id="40" name="同心圆 39"/>
              <p:cNvSpPr/>
              <p:nvPr/>
            </p:nvSpPr>
            <p:spPr>
              <a:xfrm>
                <a:off x="3582247" y="3342473"/>
                <a:ext cx="637312" cy="637312"/>
              </a:xfrm>
              <a:prstGeom prst="donut">
                <a:avLst>
                  <a:gd name="adj" fmla="val 12661"/>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pSp>
      <p:grpSp>
        <p:nvGrpSpPr>
          <p:cNvPr id="9" name="组合 8"/>
          <p:cNvGrpSpPr/>
          <p:nvPr/>
        </p:nvGrpSpPr>
        <p:grpSpPr>
          <a:xfrm>
            <a:off x="6232319" y="1327943"/>
            <a:ext cx="2222387" cy="3845917"/>
            <a:chOff x="4683436" y="1332426"/>
            <a:chExt cx="2222387" cy="3845917"/>
          </a:xfrm>
        </p:grpSpPr>
        <p:grpSp>
          <p:nvGrpSpPr>
            <p:cNvPr id="64" name="iṥļïḓe">
              <a:extLst>
                <a:ext uri="{FF2B5EF4-FFF2-40B4-BE49-F238E27FC236}">
                  <a16:creationId xmlns:a16="http://schemas.microsoft.com/office/drawing/2014/main" id="{CA2DD7FD-C0D7-42D3-A883-7E6850AE1488}"/>
                </a:ext>
              </a:extLst>
            </p:cNvPr>
            <p:cNvGrpSpPr/>
            <p:nvPr/>
          </p:nvGrpSpPr>
          <p:grpSpPr>
            <a:xfrm>
              <a:off x="4991066" y="1332426"/>
              <a:ext cx="1914757" cy="3845917"/>
              <a:chOff x="4851008" y="794461"/>
              <a:chExt cx="2554498" cy="5130884"/>
            </a:xfrm>
          </p:grpSpPr>
          <p:grpSp>
            <p:nvGrpSpPr>
              <p:cNvPr id="66" name="ïṣḷiḋê">
                <a:extLst>
                  <a:ext uri="{FF2B5EF4-FFF2-40B4-BE49-F238E27FC236}">
                    <a16:creationId xmlns:a16="http://schemas.microsoft.com/office/drawing/2014/main" id="{94BD257A-AA2C-4840-9380-43A6A4D305D1}"/>
                  </a:ext>
                </a:extLst>
              </p:cNvPr>
              <p:cNvGrpSpPr>
                <a:grpSpLocks/>
              </p:cNvGrpSpPr>
              <p:nvPr/>
            </p:nvGrpSpPr>
            <p:grpSpPr bwMode="auto">
              <a:xfrm>
                <a:off x="4851008" y="794461"/>
                <a:ext cx="2554498" cy="5130884"/>
                <a:chOff x="8888410" y="3998913"/>
                <a:chExt cx="3115622" cy="6257925"/>
              </a:xfrm>
              <a:effectLst/>
            </p:grpSpPr>
            <p:sp>
              <p:nvSpPr>
                <p:cNvPr id="68" name="ísľîḓé">
                  <a:extLst>
                    <a:ext uri="{FF2B5EF4-FFF2-40B4-BE49-F238E27FC236}">
                      <a16:creationId xmlns:a16="http://schemas.microsoft.com/office/drawing/2014/main" id="{488D39AF-40A3-48A8-A301-75D9B2B368DB}"/>
                    </a:ext>
                  </a:extLst>
                </p:cNvPr>
                <p:cNvSpPr/>
                <p:nvPr/>
              </p:nvSpPr>
              <p:spPr bwMode="auto">
                <a:xfrm>
                  <a:off x="8897288" y="3998913"/>
                  <a:ext cx="3106744"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69" name="ïṡ1íḑe">
                  <a:extLst>
                    <a:ext uri="{FF2B5EF4-FFF2-40B4-BE49-F238E27FC236}">
                      <a16:creationId xmlns:a16="http://schemas.microsoft.com/office/drawing/2014/main" id="{593749B4-7BBE-4409-9684-8C42A22997FC}"/>
                    </a:ext>
                  </a:extLst>
                </p:cNvPr>
                <p:cNvSpPr/>
                <p:nvPr/>
              </p:nvSpPr>
              <p:spPr bwMode="auto">
                <a:xfrm>
                  <a:off x="8888410" y="4021139"/>
                  <a:ext cx="3036887" cy="6211888"/>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70" name="íṣliḋè">
                  <a:extLst>
                    <a:ext uri="{FF2B5EF4-FFF2-40B4-BE49-F238E27FC236}">
                      <a16:creationId xmlns:a16="http://schemas.microsoft.com/office/drawing/2014/main" id="{68303ADB-0637-4C5D-8D75-07D1798BC4D2}"/>
                    </a:ext>
                  </a:extLst>
                </p:cNvPr>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71" name="íṡ1ïďê">
                  <a:extLst>
                    <a:ext uri="{FF2B5EF4-FFF2-40B4-BE49-F238E27FC236}">
                      <a16:creationId xmlns:a16="http://schemas.microsoft.com/office/drawing/2014/main" id="{147831CF-87B8-43D1-8B93-713DC64A4817}"/>
                    </a:ext>
                  </a:extLst>
                </p:cNvPr>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72" name="ïṥ1ïḋe">
                  <a:extLst>
                    <a:ext uri="{FF2B5EF4-FFF2-40B4-BE49-F238E27FC236}">
                      <a16:creationId xmlns:a16="http://schemas.microsoft.com/office/drawing/2014/main" id="{C69EC045-296D-43A8-9BBF-53A7E8337A5A}"/>
                    </a:ext>
                  </a:extLst>
                </p:cNvPr>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73" name="íšļïḋe">
                  <a:extLst>
                    <a:ext uri="{FF2B5EF4-FFF2-40B4-BE49-F238E27FC236}">
                      <a16:creationId xmlns:a16="http://schemas.microsoft.com/office/drawing/2014/main" id="{B8D83E4B-425D-4671-9371-D6BDEBC4E0E0}"/>
                    </a:ext>
                  </a:extLst>
                </p:cNvPr>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grpSp>
          <p:sp>
            <p:nvSpPr>
              <p:cNvPr id="67" name="ïśḷîḋè">
                <a:extLst>
                  <a:ext uri="{FF2B5EF4-FFF2-40B4-BE49-F238E27FC236}">
                    <a16:creationId xmlns:a16="http://schemas.microsoft.com/office/drawing/2014/main" id="{BE6A283F-5792-43DE-B04B-3997A9255263}"/>
                  </a:ext>
                </a:extLst>
              </p:cNvPr>
              <p:cNvSpPr/>
              <p:nvPr/>
            </p:nvSpPr>
            <p:spPr>
              <a:xfrm>
                <a:off x="4944083" y="1234401"/>
                <a:ext cx="2303835" cy="4087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683436" y="1652379"/>
              <a:ext cx="2131158" cy="3054482"/>
              <a:chOff x="4721258" y="1445446"/>
              <a:chExt cx="2376634" cy="3358642"/>
            </a:xfrm>
          </p:grpSpPr>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42124" y="1445446"/>
                <a:ext cx="1955768" cy="3358642"/>
              </a:xfrm>
              <a:prstGeom prst="rect">
                <a:avLst/>
              </a:prstGeom>
              <a:noFill/>
              <a:ln>
                <a:noFill/>
              </a:ln>
            </p:spPr>
          </p:pic>
          <p:sp>
            <p:nvSpPr>
              <p:cNvPr id="24" name="同心圆 23"/>
              <p:cNvSpPr/>
              <p:nvPr/>
            </p:nvSpPr>
            <p:spPr>
              <a:xfrm>
                <a:off x="4721258" y="2054266"/>
                <a:ext cx="1695553" cy="1695553"/>
              </a:xfrm>
              <a:prstGeom prst="donut">
                <a:avLst>
                  <a:gd name="adj" fmla="val 12661"/>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pSp>
      <p:grpSp>
        <p:nvGrpSpPr>
          <p:cNvPr id="10" name="组合 9"/>
          <p:cNvGrpSpPr/>
          <p:nvPr/>
        </p:nvGrpSpPr>
        <p:grpSpPr>
          <a:xfrm>
            <a:off x="9385173" y="1317362"/>
            <a:ext cx="1914757" cy="3845917"/>
            <a:chOff x="9707901" y="1303915"/>
            <a:chExt cx="1914757" cy="3845917"/>
          </a:xfrm>
        </p:grpSpPr>
        <p:grpSp>
          <p:nvGrpSpPr>
            <p:cNvPr id="79" name="ïṣḷiḋê">
              <a:extLst>
                <a:ext uri="{FF2B5EF4-FFF2-40B4-BE49-F238E27FC236}">
                  <a16:creationId xmlns:a16="http://schemas.microsoft.com/office/drawing/2014/main" id="{94BD257A-AA2C-4840-9380-43A6A4D305D1}"/>
                </a:ext>
              </a:extLst>
            </p:cNvPr>
            <p:cNvGrpSpPr>
              <a:grpSpLocks/>
            </p:cNvGrpSpPr>
            <p:nvPr/>
          </p:nvGrpSpPr>
          <p:grpSpPr bwMode="auto">
            <a:xfrm>
              <a:off x="9707901" y="1303915"/>
              <a:ext cx="1914757" cy="3845917"/>
              <a:chOff x="8888410" y="3998913"/>
              <a:chExt cx="3115622" cy="6257925"/>
            </a:xfrm>
            <a:effectLst/>
          </p:grpSpPr>
          <p:sp>
            <p:nvSpPr>
              <p:cNvPr id="81" name="ísľîḓé">
                <a:extLst>
                  <a:ext uri="{FF2B5EF4-FFF2-40B4-BE49-F238E27FC236}">
                    <a16:creationId xmlns:a16="http://schemas.microsoft.com/office/drawing/2014/main" id="{488D39AF-40A3-48A8-A301-75D9B2B368DB}"/>
                  </a:ext>
                </a:extLst>
              </p:cNvPr>
              <p:cNvSpPr/>
              <p:nvPr/>
            </p:nvSpPr>
            <p:spPr bwMode="auto">
              <a:xfrm>
                <a:off x="8897288" y="3998913"/>
                <a:ext cx="3106744"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82" name="ïṡ1íḑe">
                <a:extLst>
                  <a:ext uri="{FF2B5EF4-FFF2-40B4-BE49-F238E27FC236}">
                    <a16:creationId xmlns:a16="http://schemas.microsoft.com/office/drawing/2014/main" id="{593749B4-7BBE-4409-9684-8C42A22997FC}"/>
                  </a:ext>
                </a:extLst>
              </p:cNvPr>
              <p:cNvSpPr/>
              <p:nvPr/>
            </p:nvSpPr>
            <p:spPr bwMode="auto">
              <a:xfrm>
                <a:off x="8888410" y="4021139"/>
                <a:ext cx="3036887" cy="6211888"/>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83" name="íṣliḋè">
                <a:extLst>
                  <a:ext uri="{FF2B5EF4-FFF2-40B4-BE49-F238E27FC236}">
                    <a16:creationId xmlns:a16="http://schemas.microsoft.com/office/drawing/2014/main" id="{68303ADB-0637-4C5D-8D75-07D1798BC4D2}"/>
                  </a:ext>
                </a:extLst>
              </p:cNvPr>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84" name="íṡ1ïďê">
                <a:extLst>
                  <a:ext uri="{FF2B5EF4-FFF2-40B4-BE49-F238E27FC236}">
                    <a16:creationId xmlns:a16="http://schemas.microsoft.com/office/drawing/2014/main" id="{147831CF-87B8-43D1-8B93-713DC64A4817}"/>
                  </a:ext>
                </a:extLst>
              </p:cNvPr>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85" name="ïṥ1ïḋe">
                <a:extLst>
                  <a:ext uri="{FF2B5EF4-FFF2-40B4-BE49-F238E27FC236}">
                    <a16:creationId xmlns:a16="http://schemas.microsoft.com/office/drawing/2014/main" id="{C69EC045-296D-43A8-9BBF-53A7E8337A5A}"/>
                  </a:ext>
                </a:extLst>
              </p:cNvPr>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sp>
            <p:nvSpPr>
              <p:cNvPr id="86" name="íšļïḋe">
                <a:extLst>
                  <a:ext uri="{FF2B5EF4-FFF2-40B4-BE49-F238E27FC236}">
                    <a16:creationId xmlns:a16="http://schemas.microsoft.com/office/drawing/2014/main" id="{B8D83E4B-425D-4671-9371-D6BDEBC4E0E0}"/>
                  </a:ext>
                </a:extLst>
              </p:cNvPr>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en-US"/>
              </a:p>
            </p:txBody>
          </p:sp>
        </p:grpSp>
        <p:grpSp>
          <p:nvGrpSpPr>
            <p:cNvPr id="2" name="组合 1"/>
            <p:cNvGrpSpPr/>
            <p:nvPr/>
          </p:nvGrpSpPr>
          <p:grpSpPr>
            <a:xfrm>
              <a:off x="9802495" y="1637557"/>
              <a:ext cx="1728869" cy="3078268"/>
              <a:chOff x="8506497" y="1499284"/>
              <a:chExt cx="1895731" cy="3371874"/>
            </a:xfrm>
          </p:grpSpPr>
          <p:pic>
            <p:nvPicPr>
              <p:cNvPr id="2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06497" y="1499284"/>
                <a:ext cx="1895731" cy="3371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同心圆 21"/>
              <p:cNvSpPr/>
              <p:nvPr/>
            </p:nvSpPr>
            <p:spPr>
              <a:xfrm>
                <a:off x="8675239" y="3749819"/>
                <a:ext cx="637312" cy="637312"/>
              </a:xfrm>
              <a:prstGeom prst="donut">
                <a:avLst>
                  <a:gd name="adj" fmla="val 12661"/>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pSp>
    </p:spTree>
    <p:extLst>
      <p:ext uri="{BB962C8B-B14F-4D97-AF65-F5344CB8AC3E}">
        <p14:creationId xmlns:p14="http://schemas.microsoft.com/office/powerpoint/2010/main" val="337757072"/>
      </p:ext>
    </p:extLst>
  </p:cSld>
  <p:clrMapOvr>
    <a:masterClrMapping/>
  </p:clrMapOvr>
  <mc:AlternateContent xmlns:mc="http://schemas.openxmlformats.org/markup-compatibility/2006" xmlns:p14="http://schemas.microsoft.com/office/powerpoint/2010/main">
    <mc:Choice Requires="p14">
      <p:transition spd="slow" p14:dur="2500" advTm="0">
        <p:fade/>
      </p:transition>
    </mc:Choice>
    <mc:Fallback xmlns="">
      <p:transition spd="slow"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timgsa.baidu.com/timg?image&amp;quality=80&amp;size=b9999_10000&amp;sec=1554303857079&amp;di=ea4aea55bbae943e2a0345627182b95b&amp;imgtype=0&amp;src=http%3A%2F%2Fimgsrc.baidu.com%2Fimage%2Fc0%253Dshijue1%252C0%252C0%252C294%252C40%2Fsign%3Dd4c4aed7d7c451dae2fb04a8de943813%2F80cb39dbb6fd52661f070a9da118972bd407360e.jpg"/>
          <p:cNvPicPr>
            <a:picLocks noChangeAspect="1" noChangeArrowheads="1"/>
          </p:cNvPicPr>
          <p:nvPr/>
        </p:nvPicPr>
        <p:blipFill rotWithShape="1">
          <a:blip r:embed="rId2">
            <a:extLst>
              <a:ext uri="{28A0092B-C50C-407E-A947-70E740481C1C}">
                <a14:useLocalDpi xmlns:a14="http://schemas.microsoft.com/office/drawing/2010/main" val="0"/>
              </a:ext>
            </a:extLst>
          </a:blip>
          <a:srcRect b="5803"/>
          <a:stretch/>
        </p:blipFill>
        <p:spPr bwMode="auto">
          <a:xfrm>
            <a:off x="6091489" y="3060141"/>
            <a:ext cx="6117178" cy="38113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imgsa.baidu.com/timg?image&amp;quality=80&amp;size=b9999_10000&amp;sec=1554303914212&amp;di=0c3c047f8814787fb814bf35e2d27ca4&amp;imgtype=0&amp;src=http%3A%2F%2Fimgsrc.baidu.com%2Fimage%2Fc0%253Dshijue1%252C0%252C0%252C294%252C40%2Fsign%3D8fab7b32de2a283457ab3e4833dca39f%2F359b033b5bb5c9eafa3c68ccdf39b6003bf3b3d6.jpg"/>
          <p:cNvPicPr>
            <a:picLocks noChangeAspect="1" noChangeArrowheads="1"/>
          </p:cNvPicPr>
          <p:nvPr/>
        </p:nvPicPr>
        <p:blipFill rotWithShape="1">
          <a:blip r:embed="rId3">
            <a:extLst>
              <a:ext uri="{28A0092B-C50C-407E-A947-70E740481C1C}">
                <a14:useLocalDpi xmlns:a14="http://schemas.microsoft.com/office/drawing/2010/main" val="0"/>
              </a:ext>
            </a:extLst>
          </a:blip>
          <a:srcRect t="11343" r="8942" b="12537"/>
          <a:stretch/>
        </p:blipFill>
        <p:spPr bwMode="auto">
          <a:xfrm>
            <a:off x="6055659" y="0"/>
            <a:ext cx="61530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timgsa.baidu.com/timg?image&amp;quality=80&amp;size=b9999_10000&amp;sec=1554303927350&amp;di=e58840583b443703665fdc01177cd2d2&amp;imgtype=0&amp;src=http%3A%2F%2Fimgsrc.baidu.com%2Fimgad%2Fpic%2Fitem%2F9345d688d43f8794bf85d60dd81b0ef41bd53a9e.jpg"/>
          <p:cNvPicPr>
            <a:picLocks noChangeAspect="1" noChangeArrowheads="1"/>
          </p:cNvPicPr>
          <p:nvPr/>
        </p:nvPicPr>
        <p:blipFill rotWithShape="1">
          <a:blip r:embed="rId4">
            <a:extLst>
              <a:ext uri="{28A0092B-C50C-407E-A947-70E740481C1C}">
                <a14:useLocalDpi xmlns:a14="http://schemas.microsoft.com/office/drawing/2010/main" val="0"/>
              </a:ext>
            </a:extLst>
          </a:blip>
          <a:srcRect l="11919" t="15575" b="18363"/>
          <a:stretch/>
        </p:blipFill>
        <p:spPr bwMode="auto">
          <a:xfrm>
            <a:off x="-13449" y="0"/>
            <a:ext cx="6096002"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timgsa.baidu.com/timg?image&amp;quality=80&amp;size=b9999_10000&amp;sec=1554294775021&amp;di=7ae03bce4ba1485446132eb78dc2d22e&amp;imgtype=0&amp;src=http%3A%2F%2Fimage.tupian114.com%2F20121116%2F09504524.jpg"/>
          <p:cNvPicPr>
            <a:picLocks noChangeAspect="1" noChangeArrowheads="1"/>
          </p:cNvPicPr>
          <p:nvPr/>
        </p:nvPicPr>
        <p:blipFill rotWithShape="1">
          <a:blip r:embed="rId5">
            <a:extLst>
              <a:ext uri="{28A0092B-C50C-407E-A947-70E740481C1C}">
                <a14:useLocalDpi xmlns:a14="http://schemas.microsoft.com/office/drawing/2010/main" val="0"/>
              </a:ext>
            </a:extLst>
          </a:blip>
          <a:srcRect b="20267"/>
          <a:stretch/>
        </p:blipFill>
        <p:spPr bwMode="auto">
          <a:xfrm>
            <a:off x="0" y="3431371"/>
            <a:ext cx="6096000" cy="3440076"/>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a:extLst>
              <a:ext uri="{FF2B5EF4-FFF2-40B4-BE49-F238E27FC236}">
                <a16:creationId xmlns:a16="http://schemas.microsoft.com/office/drawing/2014/main" id="{153807F4-6DD0-4E99-B9C7-83F9C0AB02E6}"/>
              </a:ext>
            </a:extLst>
          </p:cNvPr>
          <p:cNvSpPr/>
          <p:nvPr/>
        </p:nvSpPr>
        <p:spPr>
          <a:xfrm>
            <a:off x="0" y="1452282"/>
            <a:ext cx="12192000" cy="380638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
          <p:cNvSpPr txBox="1"/>
          <p:nvPr/>
        </p:nvSpPr>
        <p:spPr>
          <a:xfrm>
            <a:off x="2796335" y="2101515"/>
            <a:ext cx="6535926" cy="1985159"/>
          </a:xfrm>
          <a:prstGeom prst="rect">
            <a:avLst/>
          </a:prstGeom>
          <a:noFill/>
        </p:spPr>
        <p:txBody>
          <a:bodyPr wrap="square" rtlCol="0">
            <a:spAutoFit/>
          </a:bodyPr>
          <a:lstStyle/>
          <a:p>
            <a:pPr algn="ctr">
              <a:lnSpc>
                <a:spcPct val="150000"/>
              </a:lnSpc>
            </a:pPr>
            <a:r>
              <a:rPr lang="zh-CN" altLang="en-US" sz="4000" b="1" dirty="0">
                <a:solidFill>
                  <a:srgbClr val="1C63AB"/>
                </a:solidFill>
                <a:latin typeface="+mn-ea"/>
              </a:rPr>
              <a:t>蓄水期</a:t>
            </a:r>
            <a:endParaRPr lang="en-US" altLang="zh-CN" sz="4000" b="1" dirty="0">
              <a:solidFill>
                <a:srgbClr val="1C63AB"/>
              </a:solidFill>
              <a:latin typeface="+mn-ea"/>
            </a:endParaRPr>
          </a:p>
          <a:p>
            <a:pPr algn="ctr">
              <a:lnSpc>
                <a:spcPct val="150000"/>
              </a:lnSpc>
            </a:pPr>
            <a:r>
              <a:rPr lang="zh-CN" altLang="en-US" sz="2400" dirty="0">
                <a:solidFill>
                  <a:srgbClr val="1C63AB"/>
                </a:solidFill>
                <a:latin typeface="+mn-ea"/>
              </a:rPr>
              <a:t>站内</a:t>
            </a:r>
            <a:r>
              <a:rPr lang="en-US" altLang="zh-CN" sz="2400" b="1" dirty="0">
                <a:solidFill>
                  <a:srgbClr val="1C63AB"/>
                </a:solidFill>
                <a:latin typeface="+mn-ea"/>
              </a:rPr>
              <a:t>50</a:t>
            </a:r>
            <a:r>
              <a:rPr lang="zh-CN" altLang="en-US" sz="2400" b="1" dirty="0">
                <a:solidFill>
                  <a:srgbClr val="1C63AB"/>
                </a:solidFill>
                <a:latin typeface="+mn-ea"/>
              </a:rPr>
              <a:t>位</a:t>
            </a:r>
            <a:r>
              <a:rPr lang="zh-CN" altLang="en-US" sz="2400" dirty="0">
                <a:solidFill>
                  <a:srgbClr val="1C63AB"/>
                </a:solidFill>
                <a:latin typeface="+mn-ea"/>
              </a:rPr>
              <a:t>时尚美妆类图文达人试用同步微淘</a:t>
            </a:r>
            <a:endParaRPr lang="en-US" altLang="zh-CN" sz="2400" dirty="0">
              <a:solidFill>
                <a:srgbClr val="1C63AB"/>
              </a:solidFill>
              <a:latin typeface="+mn-ea"/>
            </a:endParaRPr>
          </a:p>
          <a:p>
            <a:pPr algn="ctr">
              <a:lnSpc>
                <a:spcPct val="150000"/>
              </a:lnSpc>
            </a:pPr>
            <a:endParaRPr lang="zh-CN" altLang="en-US" dirty="0">
              <a:solidFill>
                <a:srgbClr val="1C63AB"/>
              </a:solidFill>
              <a:latin typeface="+mn-ea"/>
            </a:endParaRPr>
          </a:p>
        </p:txBody>
      </p:sp>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9055" y="3729136"/>
            <a:ext cx="1450424" cy="893218"/>
          </a:xfrm>
          <a:prstGeom prst="rect">
            <a:avLst/>
          </a:prstGeom>
        </p:spPr>
      </p:pic>
      <p:pic>
        <p:nvPicPr>
          <p:cNvPr id="10" name="Picture 14" descr="productshot.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82921" y="3883142"/>
            <a:ext cx="969767" cy="6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rotWithShape="1">
          <a:blip r:embed="rId8" cstate="print">
            <a:extLst>
              <a:ext uri="{28A0092B-C50C-407E-A947-70E740481C1C}">
                <a14:useLocalDpi xmlns:a14="http://schemas.microsoft.com/office/drawing/2010/main" val="0"/>
              </a:ext>
            </a:extLst>
          </a:blip>
          <a:srcRect b="26235"/>
          <a:stretch/>
        </p:blipFill>
        <p:spPr>
          <a:xfrm>
            <a:off x="7111385" y="3809879"/>
            <a:ext cx="1207823" cy="558969"/>
          </a:xfrm>
          <a:prstGeom prst="rect">
            <a:avLst/>
          </a:prstGeom>
        </p:spPr>
      </p:pic>
      <p:pic>
        <p:nvPicPr>
          <p:cNvPr id="12" name="图片 11"/>
          <p:cNvPicPr>
            <a:picLocks noChangeAspect="1"/>
          </p:cNvPicPr>
          <p:nvPr/>
        </p:nvPicPr>
        <p:blipFill rotWithShape="1">
          <a:blip r:embed="rId9" cstate="print">
            <a:extLst>
              <a:ext uri="{28A0092B-C50C-407E-A947-70E740481C1C}">
                <a14:useLocalDpi xmlns:a14="http://schemas.microsoft.com/office/drawing/2010/main" val="0"/>
              </a:ext>
            </a:extLst>
          </a:blip>
          <a:srcRect b="37583"/>
          <a:stretch/>
        </p:blipFill>
        <p:spPr>
          <a:xfrm>
            <a:off x="6448321" y="3934070"/>
            <a:ext cx="1206227" cy="498285"/>
          </a:xfrm>
          <a:prstGeom prst="rect">
            <a:avLst/>
          </a:prstGeom>
        </p:spPr>
      </p:pic>
      <p:grpSp>
        <p:nvGrpSpPr>
          <p:cNvPr id="13" name="组合 12">
            <a:extLst>
              <a:ext uri="{FF2B5EF4-FFF2-40B4-BE49-F238E27FC236}">
                <a16:creationId xmlns:a16="http://schemas.microsoft.com/office/drawing/2014/main" id="{FB6BEC41-843D-AF43-94D5-982B8225D4A5}"/>
              </a:ext>
            </a:extLst>
          </p:cNvPr>
          <p:cNvGrpSpPr/>
          <p:nvPr/>
        </p:nvGrpSpPr>
        <p:grpSpPr>
          <a:xfrm>
            <a:off x="4488479" y="6155625"/>
            <a:ext cx="1484246" cy="614948"/>
            <a:chOff x="10198836" y="6129977"/>
            <a:chExt cx="1484246" cy="614948"/>
          </a:xfrm>
        </p:grpSpPr>
        <p:sp>
          <p:nvSpPr>
            <p:cNvPr id="14" name="燕尾形 13">
              <a:extLst>
                <a:ext uri="{FF2B5EF4-FFF2-40B4-BE49-F238E27FC236}">
                  <a16:creationId xmlns:a16="http://schemas.microsoft.com/office/drawing/2014/main" id="{5ABA363B-017B-9943-AF3E-C89BA971C373}"/>
                </a:ext>
              </a:extLst>
            </p:cNvPr>
            <p:cNvSpPr/>
            <p:nvPr/>
          </p:nvSpPr>
          <p:spPr>
            <a:xfrm rot="16200000">
              <a:off x="10750081" y="5811924"/>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15" name="图片 14">
              <a:extLst>
                <a:ext uri="{FF2B5EF4-FFF2-40B4-BE49-F238E27FC236}">
                  <a16:creationId xmlns:a16="http://schemas.microsoft.com/office/drawing/2014/main" id="{0F9C7CA9-7550-1646-99DF-E1591C83DF02}"/>
                </a:ext>
              </a:extLst>
            </p:cNvPr>
            <p:cNvPicPr>
              <a:picLocks noChangeAspect="1"/>
            </p:cNvPicPr>
            <p:nvPr/>
          </p:nvPicPr>
          <p:blipFill>
            <a:blip r:embed="rId10"/>
            <a:stretch>
              <a:fillRect/>
            </a:stretch>
          </p:blipFill>
          <p:spPr>
            <a:xfrm>
              <a:off x="10198837" y="6129977"/>
              <a:ext cx="1484245" cy="424070"/>
            </a:xfrm>
            <a:prstGeom prst="rect">
              <a:avLst/>
            </a:prstGeom>
          </p:spPr>
        </p:pic>
      </p:grpSp>
      <p:grpSp>
        <p:nvGrpSpPr>
          <p:cNvPr id="16" name="组合 15">
            <a:extLst>
              <a:ext uri="{FF2B5EF4-FFF2-40B4-BE49-F238E27FC236}">
                <a16:creationId xmlns:a16="http://schemas.microsoft.com/office/drawing/2014/main" id="{8795AA20-6913-6C4B-A672-112E5AFCBAF8}"/>
              </a:ext>
            </a:extLst>
          </p:cNvPr>
          <p:cNvGrpSpPr/>
          <p:nvPr/>
        </p:nvGrpSpPr>
        <p:grpSpPr>
          <a:xfrm>
            <a:off x="6222930" y="6148093"/>
            <a:ext cx="1487416" cy="611985"/>
            <a:chOff x="5940184" y="4866557"/>
            <a:chExt cx="1487416" cy="611985"/>
          </a:xfrm>
        </p:grpSpPr>
        <p:sp>
          <p:nvSpPr>
            <p:cNvPr id="17" name="矩形 16">
              <a:extLst>
                <a:ext uri="{FF2B5EF4-FFF2-40B4-BE49-F238E27FC236}">
                  <a16:creationId xmlns:a16="http://schemas.microsoft.com/office/drawing/2014/main" id="{C6C48734-C3B3-774A-A042-4D9E6097B6EE}"/>
                </a:ext>
              </a:extLst>
            </p:cNvPr>
            <p:cNvSpPr/>
            <p:nvPr/>
          </p:nvSpPr>
          <p:spPr>
            <a:xfrm>
              <a:off x="5940184" y="4866557"/>
              <a:ext cx="1487416" cy="447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燕尾形 17">
              <a:extLst>
                <a:ext uri="{FF2B5EF4-FFF2-40B4-BE49-F238E27FC236}">
                  <a16:creationId xmlns:a16="http://schemas.microsoft.com/office/drawing/2014/main" id="{79D7B77B-BA2B-CD4C-BCA1-95C5DB2EA1E7}"/>
                </a:ext>
              </a:extLst>
            </p:cNvPr>
            <p:cNvSpPr/>
            <p:nvPr/>
          </p:nvSpPr>
          <p:spPr>
            <a:xfrm rot="16200000">
              <a:off x="6491429" y="4545541"/>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grpSp>
      <p:pic>
        <p:nvPicPr>
          <p:cNvPr id="19" name="图片 18">
            <a:extLst>
              <a:ext uri="{FF2B5EF4-FFF2-40B4-BE49-F238E27FC236}">
                <a16:creationId xmlns:a16="http://schemas.microsoft.com/office/drawing/2014/main" id="{2A9A5FDB-0D55-A443-A25E-2FC6ABE05405}"/>
              </a:ext>
            </a:extLst>
          </p:cNvPr>
          <p:cNvPicPr>
            <a:picLocks noChangeAspect="1"/>
          </p:cNvPicPr>
          <p:nvPr/>
        </p:nvPicPr>
        <p:blipFill>
          <a:blip r:embed="rId11"/>
          <a:stretch>
            <a:fillRect/>
          </a:stretch>
        </p:blipFill>
        <p:spPr>
          <a:xfrm>
            <a:off x="6278717" y="6260625"/>
            <a:ext cx="1372661" cy="261460"/>
          </a:xfrm>
          <a:prstGeom prst="rect">
            <a:avLst/>
          </a:prstGeom>
        </p:spPr>
      </p:pic>
    </p:spTree>
    <p:extLst>
      <p:ext uri="{BB962C8B-B14F-4D97-AF65-F5344CB8AC3E}">
        <p14:creationId xmlns:p14="http://schemas.microsoft.com/office/powerpoint/2010/main" val="1066965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右箭头 21"/>
          <p:cNvSpPr/>
          <p:nvPr/>
        </p:nvSpPr>
        <p:spPr>
          <a:xfrm>
            <a:off x="813271" y="291745"/>
            <a:ext cx="8573788" cy="6180359"/>
          </a:xfrm>
          <a:prstGeom prst="rightArrow">
            <a:avLst>
              <a:gd name="adj1" fmla="val 100000"/>
              <a:gd name="adj2" fmla="val 15707"/>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p>
        </p:txBody>
      </p:sp>
      <p:sp>
        <p:nvSpPr>
          <p:cNvPr id="5" name="矩形 4"/>
          <p:cNvSpPr/>
          <p:nvPr/>
        </p:nvSpPr>
        <p:spPr>
          <a:xfrm>
            <a:off x="1137965" y="1451658"/>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头条资讯（</a:t>
            </a:r>
            <a:r>
              <a:rPr lang="en-US" altLang="zh-CN" sz="1600" b="1" dirty="0">
                <a:solidFill>
                  <a:srgbClr val="1C63AB"/>
                </a:solidFill>
                <a:latin typeface="微软雅黑" panose="020B0503020204020204" charset="-122"/>
                <a:ea typeface="微软雅黑" panose="020B0503020204020204" charset="-122"/>
              </a:rPr>
              <a:t>10</a:t>
            </a:r>
            <a:r>
              <a:rPr lang="zh-CN" altLang="en-US" sz="1600" b="1" dirty="0">
                <a:solidFill>
                  <a:srgbClr val="1C63AB"/>
                </a:solidFill>
                <a:latin typeface="微软雅黑" panose="020B0503020204020204" charset="-122"/>
                <a:ea typeface="微软雅黑" panose="020B0503020204020204" charset="-122"/>
              </a:rPr>
              <a:t>篇）</a:t>
            </a:r>
          </a:p>
        </p:txBody>
      </p:sp>
      <p:sp>
        <p:nvSpPr>
          <p:cNvPr id="7" name="矩形 6"/>
          <p:cNvSpPr/>
          <p:nvPr/>
        </p:nvSpPr>
        <p:spPr>
          <a:xfrm>
            <a:off x="6541482" y="1468357"/>
            <a:ext cx="2149200"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头条导购（</a:t>
            </a:r>
            <a:r>
              <a:rPr lang="en-US" altLang="zh-CN" sz="1600" b="1" dirty="0">
                <a:solidFill>
                  <a:srgbClr val="1C63AB"/>
                </a:solidFill>
                <a:latin typeface="微软雅黑" panose="020B0503020204020204" charset="-122"/>
                <a:ea typeface="微软雅黑" panose="020B0503020204020204" charset="-122"/>
              </a:rPr>
              <a:t>30</a:t>
            </a:r>
            <a:r>
              <a:rPr lang="zh-CN" altLang="en-US" sz="1600" b="1" dirty="0">
                <a:solidFill>
                  <a:srgbClr val="1C63AB"/>
                </a:solidFill>
                <a:latin typeface="微软雅黑" panose="020B0503020204020204" charset="-122"/>
                <a:ea typeface="微软雅黑" panose="020B0503020204020204" charset="-122"/>
              </a:rPr>
              <a:t>篇）</a:t>
            </a:r>
          </a:p>
        </p:txBody>
      </p:sp>
      <p:sp>
        <p:nvSpPr>
          <p:cNvPr id="10" name="矩形 9"/>
          <p:cNvSpPr/>
          <p:nvPr/>
        </p:nvSpPr>
        <p:spPr>
          <a:xfrm>
            <a:off x="1137965" y="1946265"/>
            <a:ext cx="2147506" cy="3207632"/>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20%</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a:r>
              <a:rPr lang="zh-CN" altLang="en-US" sz="1600" dirty="0">
                <a:solidFill>
                  <a:schemeClr val="tx1"/>
                </a:solidFill>
              </a:rPr>
              <a:t>逢丁吉吉</a:t>
            </a:r>
          </a:p>
          <a:p>
            <a:pPr algn="ctr"/>
            <a:r>
              <a:rPr lang="zh-CN" altLang="en-US" sz="1600" dirty="0">
                <a:solidFill>
                  <a:schemeClr val="tx1"/>
                </a:solidFill>
              </a:rPr>
              <a:t>全球女王种草酱</a:t>
            </a:r>
          </a:p>
          <a:p>
            <a:pPr algn="ctr"/>
            <a:r>
              <a:rPr lang="zh-CN" altLang="en-US" sz="1600" dirty="0">
                <a:solidFill>
                  <a:schemeClr val="tx1"/>
                </a:solidFill>
              </a:rPr>
              <a:t>人肉种草机</a:t>
            </a:r>
          </a:p>
          <a:p>
            <a:pPr algn="ctr"/>
            <a:r>
              <a:rPr lang="zh-CN" altLang="en-US" sz="1600" dirty="0">
                <a:solidFill>
                  <a:schemeClr val="tx1"/>
                </a:solidFill>
              </a:rPr>
              <a:t>淘手粉小姐</a:t>
            </a:r>
          </a:p>
          <a:p>
            <a:pPr algn="ctr"/>
            <a:r>
              <a:rPr lang="zh-CN" altLang="en-US" sz="1600" dirty="0">
                <a:solidFill>
                  <a:schemeClr val="tx1"/>
                </a:solidFill>
              </a:rPr>
              <a:t>买手晨晨</a:t>
            </a:r>
          </a:p>
          <a:p>
            <a:pPr algn="ctr"/>
            <a:r>
              <a:rPr lang="zh-CN" altLang="en-US" sz="1600" dirty="0">
                <a:solidFill>
                  <a:schemeClr val="tx1"/>
                </a:solidFill>
              </a:rPr>
              <a:t>小熊正在减肥中</a:t>
            </a: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15" name="右大括号 14"/>
          <p:cNvSpPr/>
          <p:nvPr/>
        </p:nvSpPr>
        <p:spPr>
          <a:xfrm rot="16200000">
            <a:off x="4460894" y="-1831947"/>
            <a:ext cx="700492" cy="5886669"/>
          </a:xfrm>
          <a:prstGeom prst="rightBrace">
            <a:avLst>
              <a:gd name="adj1" fmla="val 0"/>
              <a:gd name="adj2" fmla="val 50292"/>
            </a:avLst>
          </a:prstGeom>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zh-CN" altLang="en-US"/>
          </a:p>
        </p:txBody>
      </p:sp>
      <p:sp>
        <p:nvSpPr>
          <p:cNvPr id="8" name="矩形 7"/>
          <p:cNvSpPr/>
          <p:nvPr/>
        </p:nvSpPr>
        <p:spPr>
          <a:xfrm>
            <a:off x="2389226" y="417799"/>
            <a:ext cx="3113210" cy="475615"/>
          </a:xfrm>
          <a:prstGeom prst="rect">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charset="-122"/>
                <a:ea typeface="微软雅黑" panose="020B0503020204020204" charset="-122"/>
              </a:rPr>
              <a:t>爱尔康淘宝头条（</a:t>
            </a:r>
            <a:r>
              <a:rPr lang="en-US" altLang="zh-CN" sz="1600" b="1" dirty="0">
                <a:latin typeface="微软雅黑" panose="020B0503020204020204" charset="-122"/>
                <a:ea typeface="微软雅黑" panose="020B0503020204020204" charset="-122"/>
              </a:rPr>
              <a:t>50</a:t>
            </a:r>
            <a:r>
              <a:rPr lang="zh-CN" altLang="en-US" sz="1600" b="1" dirty="0">
                <a:latin typeface="微软雅黑" panose="020B0503020204020204" charset="-122"/>
                <a:ea typeface="微软雅黑" panose="020B0503020204020204" charset="-122"/>
              </a:rPr>
              <a:t>篇）</a:t>
            </a:r>
          </a:p>
        </p:txBody>
      </p:sp>
      <p:sp>
        <p:nvSpPr>
          <p:cNvPr id="19" name="矩形 18"/>
          <p:cNvSpPr/>
          <p:nvPr/>
        </p:nvSpPr>
        <p:spPr>
          <a:xfrm>
            <a:off x="1565741" y="5261062"/>
            <a:ext cx="4892015" cy="1085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b="1" i="1" u="sng" dirty="0">
                <a:solidFill>
                  <a:srgbClr val="1C63AB"/>
                </a:solidFill>
                <a:latin typeface="+mn-ea"/>
                <a:sym typeface="+mn-ea"/>
              </a:rPr>
              <a:t>达人微淘同步 </a:t>
            </a:r>
            <a:endParaRPr lang="en-US" altLang="zh-CN" b="1" i="1" u="sng" dirty="0">
              <a:solidFill>
                <a:srgbClr val="1C63AB"/>
              </a:solidFill>
              <a:latin typeface="+mn-ea"/>
              <a:sym typeface="+mn-ea"/>
            </a:endParaRPr>
          </a:p>
          <a:p>
            <a:pPr algn="ctr">
              <a:lnSpc>
                <a:spcPct val="150000"/>
              </a:lnSpc>
            </a:pPr>
            <a:r>
              <a:rPr lang="zh-CN" altLang="en-US" sz="2400" b="1" i="1" u="sng" dirty="0">
                <a:solidFill>
                  <a:srgbClr val="1C63AB"/>
                </a:solidFill>
                <a:latin typeface="+mn-ea"/>
                <a:sym typeface="+mn-ea"/>
              </a:rPr>
              <a:t>蓄水期淘内铺量总计：</a:t>
            </a:r>
            <a:r>
              <a:rPr lang="en-US" altLang="zh-CN" sz="2800" b="1" i="1" u="sng" dirty="0">
                <a:solidFill>
                  <a:srgbClr val="1C63AB"/>
                </a:solidFill>
                <a:latin typeface="+mn-ea"/>
                <a:sym typeface="+mn-ea"/>
              </a:rPr>
              <a:t>100</a:t>
            </a:r>
            <a:r>
              <a:rPr lang="zh-CN" altLang="en-US" sz="2800" b="1" i="1" u="sng" dirty="0">
                <a:solidFill>
                  <a:srgbClr val="1C63AB"/>
                </a:solidFill>
                <a:latin typeface="+mn-ea"/>
                <a:sym typeface="+mn-ea"/>
              </a:rPr>
              <a:t>篇</a:t>
            </a:r>
            <a:endParaRPr lang="zh-CN" altLang="en-US" sz="2800" b="1" i="1" u="sng" dirty="0">
              <a:solidFill>
                <a:srgbClr val="1C63AB"/>
              </a:solidFill>
              <a:latin typeface="微软雅黑" panose="020B0503020204020204" charset="-122"/>
              <a:ea typeface="微软雅黑" panose="020B0503020204020204" charset="-122"/>
            </a:endParaRPr>
          </a:p>
        </p:txBody>
      </p:sp>
      <p:sp>
        <p:nvSpPr>
          <p:cNvPr id="9" name="矩形 8"/>
          <p:cNvSpPr/>
          <p:nvPr/>
        </p:nvSpPr>
        <p:spPr>
          <a:xfrm>
            <a:off x="1550318" y="4644117"/>
            <a:ext cx="1322799" cy="369332"/>
          </a:xfrm>
          <a:prstGeom prst="rect">
            <a:avLst/>
          </a:prstGeom>
          <a:solidFill>
            <a:srgbClr val="1C63AB"/>
          </a:solidFill>
        </p:spPr>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180W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20" name="矩形 19"/>
          <p:cNvSpPr/>
          <p:nvPr/>
        </p:nvSpPr>
        <p:spPr>
          <a:xfrm>
            <a:off x="6541482" y="1949518"/>
            <a:ext cx="2147506" cy="3205580"/>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60%</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a:r>
              <a:rPr lang="zh-CN" altLang="en-US" sz="1600" dirty="0">
                <a:solidFill>
                  <a:schemeClr val="tx1"/>
                </a:solidFill>
              </a:rPr>
              <a:t>爱美女性网</a:t>
            </a:r>
            <a:r>
              <a:rPr lang="en-US" altLang="zh-CN" sz="1600" dirty="0">
                <a:solidFill>
                  <a:schemeClr val="tx1"/>
                </a:solidFill>
              </a:rPr>
              <a:t>-</a:t>
            </a:r>
            <a:r>
              <a:rPr lang="zh-CN" altLang="en-US" sz="1600" dirty="0">
                <a:solidFill>
                  <a:schemeClr val="tx1"/>
                </a:solidFill>
              </a:rPr>
              <a:t>美容</a:t>
            </a:r>
          </a:p>
          <a:p>
            <a:pPr algn="ctr"/>
            <a:r>
              <a:rPr lang="zh-CN" altLang="en-US" sz="1600" dirty="0">
                <a:solidFill>
                  <a:schemeClr val="tx1"/>
                </a:solidFill>
              </a:rPr>
              <a:t>何宁宁宁儿</a:t>
            </a:r>
          </a:p>
          <a:p>
            <a:pPr algn="ctr"/>
            <a:r>
              <a:rPr lang="zh-CN" altLang="en-US" sz="1600" dirty="0">
                <a:solidFill>
                  <a:schemeClr val="tx1"/>
                </a:solidFill>
              </a:rPr>
              <a:t>媚媚</a:t>
            </a:r>
            <a:r>
              <a:rPr lang="en-US" altLang="zh-CN" sz="1600" dirty="0" err="1">
                <a:solidFill>
                  <a:schemeClr val="tx1"/>
                </a:solidFill>
              </a:rPr>
              <a:t>homimi</a:t>
            </a:r>
            <a:endParaRPr lang="en-US" altLang="zh-CN" sz="1600" dirty="0">
              <a:solidFill>
                <a:schemeClr val="tx1"/>
              </a:solidFill>
            </a:endParaRPr>
          </a:p>
          <a:p>
            <a:pPr algn="ctr"/>
            <a:r>
              <a:rPr lang="zh-CN" altLang="en-US" sz="1600" dirty="0">
                <a:solidFill>
                  <a:schemeClr val="tx1"/>
                </a:solidFill>
              </a:rPr>
              <a:t>莫莫家小七</a:t>
            </a:r>
          </a:p>
          <a:p>
            <a:pPr algn="ctr"/>
            <a:r>
              <a:rPr lang="zh-CN" altLang="en-US" sz="1600" dirty="0">
                <a:solidFill>
                  <a:schemeClr val="tx1"/>
                </a:solidFill>
              </a:rPr>
              <a:t>笑笑来了</a:t>
            </a:r>
            <a:r>
              <a:rPr lang="en-US" altLang="zh-CN" sz="1600" dirty="0">
                <a:solidFill>
                  <a:schemeClr val="tx1"/>
                </a:solidFill>
              </a:rPr>
              <a:t>-</a:t>
            </a:r>
          </a:p>
          <a:p>
            <a:pPr algn="ctr"/>
            <a:r>
              <a:rPr lang="zh-CN" altLang="en-US" sz="1600" dirty="0">
                <a:solidFill>
                  <a:schemeClr val="tx1"/>
                </a:solidFill>
              </a:rPr>
              <a:t>全球美容美妆汇</a:t>
            </a:r>
          </a:p>
          <a:p>
            <a:pPr algn="ctr"/>
            <a:r>
              <a:rPr lang="en-US" altLang="zh-CN" sz="1600" dirty="0">
                <a:solidFill>
                  <a:schemeClr val="tx1"/>
                </a:solidFill>
              </a:rPr>
              <a:t>…</a:t>
            </a: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21" name="矩形 20"/>
          <p:cNvSpPr/>
          <p:nvPr/>
        </p:nvSpPr>
        <p:spPr>
          <a:xfrm>
            <a:off x="7015072" y="4625388"/>
            <a:ext cx="1322799" cy="369332"/>
          </a:xfrm>
          <a:prstGeom prst="rect">
            <a:avLst/>
          </a:prstGeom>
          <a:solidFill>
            <a:srgbClr val="1C63AB"/>
          </a:solidFill>
        </p:spPr>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191W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16" name="文本框 15"/>
          <p:cNvSpPr txBox="1"/>
          <p:nvPr/>
        </p:nvSpPr>
        <p:spPr>
          <a:xfrm>
            <a:off x="9274792" y="1016000"/>
            <a:ext cx="2583479" cy="4431983"/>
          </a:xfrm>
          <a:prstGeom prst="rect">
            <a:avLst/>
          </a:prstGeom>
          <a:noFill/>
        </p:spPr>
        <p:txBody>
          <a:bodyPr wrap="square" rtlCol="0">
            <a:spAutoFit/>
          </a:bodyPr>
          <a:lstStyle/>
          <a:p>
            <a:pPr>
              <a:lnSpc>
                <a:spcPct val="150000"/>
              </a:lnSpc>
            </a:pPr>
            <a:r>
              <a:rPr lang="zh-CN" altLang="en-US" sz="2800" b="1" i="1" u="sng" dirty="0">
                <a:solidFill>
                  <a:srgbClr val="1C63AB"/>
                </a:solidFill>
              </a:rPr>
              <a:t>内容投放进行</a:t>
            </a:r>
            <a:endParaRPr lang="en-US" altLang="zh-CN" sz="2800" b="1" i="1" u="sng" dirty="0">
              <a:solidFill>
                <a:srgbClr val="1C63AB"/>
              </a:solidFill>
            </a:endParaRPr>
          </a:p>
          <a:p>
            <a:pPr>
              <a:lnSpc>
                <a:spcPct val="150000"/>
              </a:lnSpc>
            </a:pPr>
            <a:r>
              <a:rPr lang="zh-CN" altLang="en-US" sz="3200" b="1" i="1" u="sng" dirty="0">
                <a:solidFill>
                  <a:srgbClr val="1C63AB"/>
                </a:solidFill>
              </a:rPr>
              <a:t>品牌、产品双向宣传</a:t>
            </a:r>
            <a:endParaRPr lang="en-US" altLang="zh-CN" sz="3200" b="1" i="1" u="sng" dirty="0">
              <a:solidFill>
                <a:srgbClr val="1C63AB"/>
              </a:solidFill>
            </a:endParaRPr>
          </a:p>
          <a:p>
            <a:pPr>
              <a:lnSpc>
                <a:spcPct val="150000"/>
              </a:lnSpc>
            </a:pPr>
            <a:r>
              <a:rPr lang="zh-CN" altLang="en-US" sz="3200" b="1" i="1" u="sng" dirty="0">
                <a:solidFill>
                  <a:srgbClr val="1C63AB"/>
                </a:solidFill>
              </a:rPr>
              <a:t>炒热此次营销，为开业造势！</a:t>
            </a:r>
            <a:endParaRPr lang="en-US" altLang="zh-CN" sz="3200" b="1" i="1" u="sng" dirty="0">
              <a:solidFill>
                <a:srgbClr val="1C63AB"/>
              </a:solidFill>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1847" y="5706998"/>
            <a:ext cx="1450424" cy="893218"/>
          </a:xfrm>
          <a:prstGeom prst="rect">
            <a:avLst/>
          </a:prstGeom>
        </p:spPr>
      </p:pic>
      <p:pic>
        <p:nvPicPr>
          <p:cNvPr id="14" name="Picture 14" descr="productsho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13" y="5861004"/>
            <a:ext cx="969767" cy="6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b="26235"/>
          <a:stretch/>
        </p:blipFill>
        <p:spPr>
          <a:xfrm>
            <a:off x="10984177" y="5787741"/>
            <a:ext cx="1207823" cy="558969"/>
          </a:xfrm>
          <a:prstGeom prst="rect">
            <a:avLst/>
          </a:prstGeom>
        </p:spPr>
      </p:pic>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37583"/>
          <a:stretch/>
        </p:blipFill>
        <p:spPr>
          <a:xfrm>
            <a:off x="10321113" y="5911932"/>
            <a:ext cx="1206227" cy="498285"/>
          </a:xfrm>
          <a:prstGeom prst="rect">
            <a:avLst/>
          </a:prstGeom>
        </p:spPr>
      </p:pic>
      <p:cxnSp>
        <p:nvCxnSpPr>
          <p:cNvPr id="3" name="直接连接符 2"/>
          <p:cNvCxnSpPr/>
          <p:nvPr/>
        </p:nvCxnSpPr>
        <p:spPr>
          <a:xfrm>
            <a:off x="4831976" y="1043319"/>
            <a:ext cx="0" cy="442495"/>
          </a:xfrm>
          <a:prstGeom prst="line">
            <a:avLst/>
          </a:prstGeom>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3860565" y="1451659"/>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头条测评（</a:t>
            </a:r>
            <a:r>
              <a:rPr lang="en-US" altLang="zh-CN" sz="1600" b="1" dirty="0">
                <a:solidFill>
                  <a:srgbClr val="1C63AB"/>
                </a:solidFill>
                <a:latin typeface="微软雅黑" panose="020B0503020204020204" charset="-122"/>
                <a:ea typeface="微软雅黑" panose="020B0503020204020204" charset="-122"/>
              </a:rPr>
              <a:t>10</a:t>
            </a:r>
            <a:r>
              <a:rPr lang="zh-CN" altLang="en-US" sz="1600" b="1" dirty="0">
                <a:solidFill>
                  <a:srgbClr val="1C63AB"/>
                </a:solidFill>
                <a:latin typeface="微软雅黑" panose="020B0503020204020204" charset="-122"/>
                <a:ea typeface="微软雅黑" panose="020B0503020204020204" charset="-122"/>
              </a:rPr>
              <a:t>篇）</a:t>
            </a:r>
          </a:p>
        </p:txBody>
      </p:sp>
      <p:sp>
        <p:nvSpPr>
          <p:cNvPr id="26" name="矩形 25"/>
          <p:cNvSpPr/>
          <p:nvPr/>
        </p:nvSpPr>
        <p:spPr>
          <a:xfrm>
            <a:off x="3864494" y="1946265"/>
            <a:ext cx="2147506" cy="3186685"/>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20%</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fontAlgn="ctr"/>
            <a:r>
              <a:rPr lang="zh-CN" altLang="zh-CN" sz="1600" dirty="0">
                <a:solidFill>
                  <a:srgbClr val="000000"/>
                </a:solidFill>
                <a:latin typeface="微软雅黑"/>
              </a:rPr>
              <a:t>非诚勿扰女嘉宾婉婉</a:t>
            </a:r>
            <a:endParaRPr lang="zh-CN" altLang="zh-CN" sz="2400" dirty="0"/>
          </a:p>
          <a:p>
            <a:pPr algn="ctr" fontAlgn="ctr"/>
            <a:r>
              <a:rPr lang="zh-CN" altLang="zh-CN" sz="1600" dirty="0">
                <a:solidFill>
                  <a:srgbClr val="000000"/>
                </a:solidFill>
                <a:latin typeface="微软雅黑"/>
              </a:rPr>
              <a:t>女神就是买神</a:t>
            </a:r>
            <a:endParaRPr lang="zh-CN" altLang="zh-CN" sz="2400" dirty="0"/>
          </a:p>
          <a:p>
            <a:pPr algn="ctr" fontAlgn="ctr"/>
            <a:r>
              <a:rPr lang="zh-CN" altLang="zh-CN" sz="1600" dirty="0">
                <a:solidFill>
                  <a:srgbClr val="000000"/>
                </a:solidFill>
                <a:latin typeface="微软雅黑"/>
              </a:rPr>
              <a:t>美妆老师</a:t>
            </a:r>
            <a:endParaRPr lang="zh-CN" altLang="zh-CN" sz="2400" dirty="0"/>
          </a:p>
          <a:p>
            <a:pPr algn="ctr" fontAlgn="ctr"/>
            <a:r>
              <a:rPr lang="zh-CN" altLang="zh-CN" sz="1600" dirty="0">
                <a:solidFill>
                  <a:srgbClr val="000000"/>
                </a:solidFill>
              </a:rPr>
              <a:t>逢丁吉吉</a:t>
            </a:r>
            <a:endParaRPr lang="zh-CN" altLang="zh-CN" sz="2400" dirty="0"/>
          </a:p>
          <a:p>
            <a:pPr algn="ctr" fontAlgn="ctr"/>
            <a:r>
              <a:rPr lang="zh-CN" altLang="zh-CN" sz="1600" dirty="0">
                <a:solidFill>
                  <a:srgbClr val="000000"/>
                </a:solidFill>
              </a:rPr>
              <a:t>全球女王种草酱</a:t>
            </a:r>
            <a:endParaRPr lang="zh-CN" altLang="zh-CN" sz="2400" dirty="0"/>
          </a:p>
          <a:p>
            <a:pPr algn="ctr"/>
            <a:r>
              <a:rPr lang="en-US" altLang="zh-CN" sz="1600" dirty="0">
                <a:solidFill>
                  <a:schemeClr val="tx1"/>
                </a:solidFill>
                <a:latin typeface="微软雅黑" panose="020B0503020204020204" charset="-122"/>
                <a:ea typeface="微软雅黑" panose="020B0503020204020204" charset="-122"/>
              </a:rPr>
              <a:t>…</a:t>
            </a: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27" name="矩形 26"/>
          <p:cNvSpPr/>
          <p:nvPr/>
        </p:nvSpPr>
        <p:spPr>
          <a:xfrm>
            <a:off x="4292543" y="4633633"/>
            <a:ext cx="1322799" cy="369332"/>
          </a:xfrm>
          <a:prstGeom prst="rect">
            <a:avLst/>
          </a:prstGeom>
          <a:solidFill>
            <a:srgbClr val="1C63AB"/>
          </a:solidFill>
        </p:spPr>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765W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2505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96945" y="554335"/>
            <a:ext cx="9619517" cy="523220"/>
          </a:xfrm>
          <a:prstGeom prst="rect">
            <a:avLst/>
          </a:prstGeom>
          <a:noFill/>
        </p:spPr>
        <p:txBody>
          <a:bodyPr wrap="square" rtlCol="0">
            <a:spAutoFit/>
          </a:bodyPr>
          <a:lstStyle>
            <a:defPPr>
              <a:defRPr lang="da-DK"/>
            </a:defPPr>
            <a:lvl1pPr>
              <a:defRPr sz="2400" b="1">
                <a:solidFill>
                  <a:srgbClr val="2A6433"/>
                </a:solidFill>
                <a:latin typeface="微软雅黑" panose="020B0503020204020204" charset="-122"/>
                <a:ea typeface="微软雅黑" panose="020B0503020204020204" charset="-122"/>
                <a:cs typeface="微软雅黑" panose="020B0503020204020204" charset="-122"/>
              </a:defRPr>
            </a:lvl1pPr>
          </a:lstStyle>
          <a:p>
            <a:r>
              <a:rPr lang="zh-CN" altLang="en-US" sz="2800" dirty="0">
                <a:solidFill>
                  <a:srgbClr val="1C63AB"/>
                </a:solidFill>
              </a:rPr>
              <a:t>淘内时尚美妆</a:t>
            </a:r>
            <a:r>
              <a:rPr lang="en-US" altLang="zh-CN" sz="2800" dirty="0">
                <a:solidFill>
                  <a:srgbClr val="1C63AB"/>
                </a:solidFill>
              </a:rPr>
              <a:t>KOL</a:t>
            </a:r>
            <a:r>
              <a:rPr lang="zh-CN" altLang="en-US" sz="2800" dirty="0">
                <a:solidFill>
                  <a:srgbClr val="1C63AB"/>
                </a:solidFill>
              </a:rPr>
              <a:t>推荐</a:t>
            </a:r>
          </a:p>
        </p:txBody>
      </p:sp>
      <p:sp>
        <p:nvSpPr>
          <p:cNvPr id="28" name="文本框 27"/>
          <p:cNvSpPr txBox="1"/>
          <p:nvPr/>
        </p:nvSpPr>
        <p:spPr>
          <a:xfrm>
            <a:off x="839788" y="1163313"/>
            <a:ext cx="6714083" cy="337185"/>
          </a:xfrm>
          <a:prstGeom prst="rect">
            <a:avLst/>
          </a:prstGeom>
          <a:noFill/>
        </p:spPr>
        <p:txBody>
          <a:bodyPr wrap="square" rtlCol="0">
            <a:spAutoFit/>
          </a:bodyPr>
          <a:lstStyle/>
          <a:p>
            <a:r>
              <a:rPr lang="zh-CN" altLang="en-US" sz="1600" dirty="0"/>
              <a:t>淘宝头条、微淘等渠道知名</a:t>
            </a:r>
            <a:r>
              <a:rPr lang="en-US" altLang="zh-CN" sz="1600" dirty="0"/>
              <a:t>KOL</a:t>
            </a:r>
            <a:endParaRPr lang="zh-CN" altLang="en-US"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754" y="1566800"/>
            <a:ext cx="1814435" cy="2049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7809" y="1566800"/>
            <a:ext cx="1769635" cy="2049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9705" y="3870791"/>
            <a:ext cx="1550534"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023" y="3870792"/>
            <a:ext cx="1552575"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5019" y="1572184"/>
            <a:ext cx="1814563" cy="204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4665" y="1572183"/>
            <a:ext cx="1808379" cy="204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8909" y="1572184"/>
            <a:ext cx="1797146" cy="2044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6383" y="3918417"/>
            <a:ext cx="1533525"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01315" y="1581710"/>
            <a:ext cx="1804817" cy="2034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60722" y="3918417"/>
            <a:ext cx="1740757" cy="2000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16435" y="3918417"/>
            <a:ext cx="1514475" cy="202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883906" y="3914494"/>
            <a:ext cx="1495425"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5274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timgsa.baidu.com/timg?image&amp;quality=80&amp;size=b9999_10000&amp;sec=1554303857079&amp;di=ea4aea55bbae943e2a0345627182b95b&amp;imgtype=0&amp;src=http%3A%2F%2Fimgsrc.baidu.com%2Fimage%2Fc0%253Dshijue1%252C0%252C0%252C294%252C40%2Fsign%3Dd4c4aed7d7c451dae2fb04a8de943813%2F80cb39dbb6fd52661f070a9da118972bd407360e.jpg"/>
          <p:cNvPicPr>
            <a:picLocks noChangeAspect="1" noChangeArrowheads="1"/>
          </p:cNvPicPr>
          <p:nvPr/>
        </p:nvPicPr>
        <p:blipFill rotWithShape="1">
          <a:blip r:embed="rId2">
            <a:extLst>
              <a:ext uri="{28A0092B-C50C-407E-A947-70E740481C1C}">
                <a14:useLocalDpi xmlns:a14="http://schemas.microsoft.com/office/drawing/2010/main" val="0"/>
              </a:ext>
            </a:extLst>
          </a:blip>
          <a:srcRect b="5803"/>
          <a:stretch/>
        </p:blipFill>
        <p:spPr bwMode="auto">
          <a:xfrm>
            <a:off x="6091489" y="3060141"/>
            <a:ext cx="6117178" cy="38113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imgsa.baidu.com/timg?image&amp;quality=80&amp;size=b9999_10000&amp;sec=1554303914212&amp;di=0c3c047f8814787fb814bf35e2d27ca4&amp;imgtype=0&amp;src=http%3A%2F%2Fimgsrc.baidu.com%2Fimage%2Fc0%253Dshijue1%252C0%252C0%252C294%252C40%2Fsign%3D8fab7b32de2a283457ab3e4833dca39f%2F359b033b5bb5c9eafa3c68ccdf39b6003bf3b3d6.jpg"/>
          <p:cNvPicPr>
            <a:picLocks noChangeAspect="1" noChangeArrowheads="1"/>
          </p:cNvPicPr>
          <p:nvPr/>
        </p:nvPicPr>
        <p:blipFill rotWithShape="1">
          <a:blip r:embed="rId3">
            <a:extLst>
              <a:ext uri="{28A0092B-C50C-407E-A947-70E740481C1C}">
                <a14:useLocalDpi xmlns:a14="http://schemas.microsoft.com/office/drawing/2010/main" val="0"/>
              </a:ext>
            </a:extLst>
          </a:blip>
          <a:srcRect t="11343" r="8942" b="12537"/>
          <a:stretch/>
        </p:blipFill>
        <p:spPr bwMode="auto">
          <a:xfrm>
            <a:off x="6055659" y="0"/>
            <a:ext cx="61530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timgsa.baidu.com/timg?image&amp;quality=80&amp;size=b9999_10000&amp;sec=1554303927350&amp;di=e58840583b443703665fdc01177cd2d2&amp;imgtype=0&amp;src=http%3A%2F%2Fimgsrc.baidu.com%2Fimgad%2Fpic%2Fitem%2F9345d688d43f8794bf85d60dd81b0ef41bd53a9e.jpg"/>
          <p:cNvPicPr>
            <a:picLocks noChangeAspect="1" noChangeArrowheads="1"/>
          </p:cNvPicPr>
          <p:nvPr/>
        </p:nvPicPr>
        <p:blipFill rotWithShape="1">
          <a:blip r:embed="rId4">
            <a:extLst>
              <a:ext uri="{28A0092B-C50C-407E-A947-70E740481C1C}">
                <a14:useLocalDpi xmlns:a14="http://schemas.microsoft.com/office/drawing/2010/main" val="0"/>
              </a:ext>
            </a:extLst>
          </a:blip>
          <a:srcRect l="11919" t="15575" b="18363"/>
          <a:stretch/>
        </p:blipFill>
        <p:spPr bwMode="auto">
          <a:xfrm>
            <a:off x="-13449" y="0"/>
            <a:ext cx="6096002"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timgsa.baidu.com/timg?image&amp;quality=80&amp;size=b9999_10000&amp;sec=1554294775021&amp;di=7ae03bce4ba1485446132eb78dc2d22e&amp;imgtype=0&amp;src=http%3A%2F%2Fimage.tupian114.com%2F20121116%2F09504524.jpg"/>
          <p:cNvPicPr>
            <a:picLocks noChangeAspect="1" noChangeArrowheads="1"/>
          </p:cNvPicPr>
          <p:nvPr/>
        </p:nvPicPr>
        <p:blipFill rotWithShape="1">
          <a:blip r:embed="rId5">
            <a:extLst>
              <a:ext uri="{28A0092B-C50C-407E-A947-70E740481C1C}">
                <a14:useLocalDpi xmlns:a14="http://schemas.microsoft.com/office/drawing/2010/main" val="0"/>
              </a:ext>
            </a:extLst>
          </a:blip>
          <a:srcRect b="20267"/>
          <a:stretch/>
        </p:blipFill>
        <p:spPr bwMode="auto">
          <a:xfrm>
            <a:off x="0" y="3431371"/>
            <a:ext cx="6096000" cy="3440076"/>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a:extLst>
              <a:ext uri="{FF2B5EF4-FFF2-40B4-BE49-F238E27FC236}">
                <a16:creationId xmlns:a16="http://schemas.microsoft.com/office/drawing/2014/main" id="{153807F4-6DD0-4E99-B9C7-83F9C0AB02E6}"/>
              </a:ext>
            </a:extLst>
          </p:cNvPr>
          <p:cNvSpPr/>
          <p:nvPr/>
        </p:nvSpPr>
        <p:spPr>
          <a:xfrm>
            <a:off x="0" y="1452282"/>
            <a:ext cx="12192000" cy="380638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
          <p:cNvSpPr txBox="1"/>
          <p:nvPr/>
        </p:nvSpPr>
        <p:spPr>
          <a:xfrm>
            <a:off x="1788461" y="1926704"/>
            <a:ext cx="8552330" cy="3093154"/>
          </a:xfrm>
          <a:prstGeom prst="rect">
            <a:avLst/>
          </a:prstGeom>
          <a:noFill/>
        </p:spPr>
        <p:txBody>
          <a:bodyPr wrap="square" rtlCol="0">
            <a:spAutoFit/>
          </a:bodyPr>
          <a:lstStyle/>
          <a:p>
            <a:pPr algn="ctr">
              <a:lnSpc>
                <a:spcPct val="150000"/>
              </a:lnSpc>
            </a:pPr>
            <a:r>
              <a:rPr lang="zh-CN" altLang="en-US" sz="4000" b="1" dirty="0">
                <a:solidFill>
                  <a:srgbClr val="1C63AB"/>
                </a:solidFill>
                <a:latin typeface="+mn-ea"/>
              </a:rPr>
              <a:t>爆发期</a:t>
            </a:r>
            <a:endParaRPr lang="en-US" altLang="zh-CN" sz="4000" b="1" dirty="0">
              <a:solidFill>
                <a:srgbClr val="1C63AB"/>
              </a:solidFill>
              <a:latin typeface="+mn-ea"/>
            </a:endParaRPr>
          </a:p>
          <a:p>
            <a:pPr algn="ctr">
              <a:lnSpc>
                <a:spcPct val="150000"/>
              </a:lnSpc>
            </a:pPr>
            <a:r>
              <a:rPr lang="en-US" altLang="zh-CN" sz="2400" dirty="0">
                <a:solidFill>
                  <a:srgbClr val="1C63AB"/>
                </a:solidFill>
                <a:latin typeface="+mn-ea"/>
              </a:rPr>
              <a:t>2</a:t>
            </a:r>
            <a:r>
              <a:rPr lang="zh-CN" altLang="en-US" sz="2400" dirty="0">
                <a:solidFill>
                  <a:srgbClr val="1C63AB"/>
                </a:solidFill>
                <a:latin typeface="+mn-ea"/>
              </a:rPr>
              <a:t>位头部主播混场直播  </a:t>
            </a:r>
            <a:r>
              <a:rPr lang="en-US" altLang="zh-CN" sz="2400" dirty="0">
                <a:solidFill>
                  <a:srgbClr val="1C63AB"/>
                </a:solidFill>
                <a:latin typeface="+mn-ea"/>
              </a:rPr>
              <a:t>/ 4</a:t>
            </a:r>
            <a:r>
              <a:rPr lang="zh-CN" altLang="en-US" sz="2400" dirty="0">
                <a:solidFill>
                  <a:srgbClr val="1C63AB"/>
                </a:solidFill>
                <a:latin typeface="+mn-ea"/>
              </a:rPr>
              <a:t>位中腰部主播品牌专场直播</a:t>
            </a:r>
          </a:p>
          <a:p>
            <a:pPr algn="ctr">
              <a:lnSpc>
                <a:spcPct val="150000"/>
              </a:lnSpc>
            </a:pPr>
            <a:r>
              <a:rPr lang="en-US" altLang="zh-CN" sz="2400" dirty="0">
                <a:solidFill>
                  <a:srgbClr val="1C63AB"/>
                </a:solidFill>
                <a:latin typeface="+mn-ea"/>
              </a:rPr>
              <a:t>8</a:t>
            </a:r>
            <a:r>
              <a:rPr lang="zh-CN" altLang="en-US" sz="2400" dirty="0">
                <a:solidFill>
                  <a:srgbClr val="1C63AB"/>
                </a:solidFill>
                <a:latin typeface="+mn-ea"/>
              </a:rPr>
              <a:t>位腰部主播混场直播 </a:t>
            </a:r>
            <a:r>
              <a:rPr lang="en-US" altLang="zh-CN" sz="2400" dirty="0">
                <a:solidFill>
                  <a:srgbClr val="1C63AB"/>
                </a:solidFill>
                <a:latin typeface="+mn-ea"/>
              </a:rPr>
              <a:t>/ </a:t>
            </a:r>
            <a:r>
              <a:rPr lang="zh-CN" altLang="en-US" sz="2400" dirty="0">
                <a:solidFill>
                  <a:srgbClr val="1C63AB"/>
                </a:solidFill>
                <a:latin typeface="+mn-ea"/>
              </a:rPr>
              <a:t>站内</a:t>
            </a:r>
            <a:r>
              <a:rPr lang="en-US" altLang="zh-CN" sz="2400" dirty="0">
                <a:solidFill>
                  <a:srgbClr val="1C63AB"/>
                </a:solidFill>
                <a:latin typeface="+mn-ea"/>
              </a:rPr>
              <a:t>30</a:t>
            </a:r>
            <a:r>
              <a:rPr lang="zh-CN" altLang="en-US" sz="2400" dirty="0">
                <a:solidFill>
                  <a:srgbClr val="1C63AB"/>
                </a:solidFill>
                <a:latin typeface="+mn-ea"/>
              </a:rPr>
              <a:t>位母婴图文达人试用同步微淘</a:t>
            </a:r>
          </a:p>
          <a:p>
            <a:pPr algn="ctr">
              <a:lnSpc>
                <a:spcPct val="150000"/>
              </a:lnSpc>
            </a:pPr>
            <a:endParaRPr lang="en-US" altLang="zh-CN" sz="2400" dirty="0">
              <a:solidFill>
                <a:srgbClr val="1C63AB"/>
              </a:solidFill>
              <a:latin typeface="+mn-ea"/>
            </a:endParaRPr>
          </a:p>
          <a:p>
            <a:pPr algn="ctr">
              <a:lnSpc>
                <a:spcPct val="150000"/>
              </a:lnSpc>
            </a:pPr>
            <a:endParaRPr lang="zh-CN" altLang="en-US" dirty="0">
              <a:solidFill>
                <a:srgbClr val="1C63AB"/>
              </a:solidFill>
              <a:latin typeface="+mn-ea"/>
            </a:endParaRPr>
          </a:p>
        </p:txBody>
      </p:sp>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9055" y="3836712"/>
            <a:ext cx="1450424" cy="893218"/>
          </a:xfrm>
          <a:prstGeom prst="rect">
            <a:avLst/>
          </a:prstGeom>
        </p:spPr>
      </p:pic>
      <p:pic>
        <p:nvPicPr>
          <p:cNvPr id="10" name="Picture 14" descr="productshot.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82921" y="3990718"/>
            <a:ext cx="969767" cy="6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rotWithShape="1">
          <a:blip r:embed="rId8" cstate="print">
            <a:extLst>
              <a:ext uri="{28A0092B-C50C-407E-A947-70E740481C1C}">
                <a14:useLocalDpi xmlns:a14="http://schemas.microsoft.com/office/drawing/2010/main" val="0"/>
              </a:ext>
            </a:extLst>
          </a:blip>
          <a:srcRect b="26235"/>
          <a:stretch/>
        </p:blipFill>
        <p:spPr>
          <a:xfrm>
            <a:off x="7111385" y="3917455"/>
            <a:ext cx="1207823" cy="558969"/>
          </a:xfrm>
          <a:prstGeom prst="rect">
            <a:avLst/>
          </a:prstGeom>
        </p:spPr>
      </p:pic>
      <p:pic>
        <p:nvPicPr>
          <p:cNvPr id="12" name="图片 11"/>
          <p:cNvPicPr>
            <a:picLocks noChangeAspect="1"/>
          </p:cNvPicPr>
          <p:nvPr/>
        </p:nvPicPr>
        <p:blipFill rotWithShape="1">
          <a:blip r:embed="rId9" cstate="print">
            <a:extLst>
              <a:ext uri="{28A0092B-C50C-407E-A947-70E740481C1C}">
                <a14:useLocalDpi xmlns:a14="http://schemas.microsoft.com/office/drawing/2010/main" val="0"/>
              </a:ext>
            </a:extLst>
          </a:blip>
          <a:srcRect b="37583"/>
          <a:stretch/>
        </p:blipFill>
        <p:spPr>
          <a:xfrm>
            <a:off x="6448321" y="4041646"/>
            <a:ext cx="1206227" cy="498285"/>
          </a:xfrm>
          <a:prstGeom prst="rect">
            <a:avLst/>
          </a:prstGeom>
        </p:spPr>
      </p:pic>
    </p:spTree>
    <p:extLst>
      <p:ext uri="{BB962C8B-B14F-4D97-AF65-F5344CB8AC3E}">
        <p14:creationId xmlns:p14="http://schemas.microsoft.com/office/powerpoint/2010/main" val="11152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右箭头 34"/>
          <p:cNvSpPr/>
          <p:nvPr/>
        </p:nvSpPr>
        <p:spPr>
          <a:xfrm>
            <a:off x="1776000" y="941295"/>
            <a:ext cx="8928000" cy="4098445"/>
          </a:xfrm>
          <a:prstGeom prst="rightArrow">
            <a:avLst>
              <a:gd name="adj1" fmla="val 100000"/>
              <a:gd name="adj2" fmla="val 15707"/>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p>
        </p:txBody>
      </p:sp>
      <p:sp>
        <p:nvSpPr>
          <p:cNvPr id="24" name="右大括号 23"/>
          <p:cNvSpPr/>
          <p:nvPr/>
        </p:nvSpPr>
        <p:spPr>
          <a:xfrm>
            <a:off x="7176000" y="1139358"/>
            <a:ext cx="626110" cy="3664591"/>
          </a:xfrm>
          <a:prstGeom prst="rightBrace">
            <a:avLst>
              <a:gd name="adj1" fmla="val 0"/>
              <a:gd name="adj2" fmla="val 50292"/>
            </a:avLst>
          </a:prstGeom>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zh-CN" altLang="en-US">
              <a:solidFill>
                <a:schemeClr val="accent6"/>
              </a:solidFill>
            </a:endParaRPr>
          </a:p>
        </p:txBody>
      </p:sp>
      <p:grpSp>
        <p:nvGrpSpPr>
          <p:cNvPr id="29" name="组合 28"/>
          <p:cNvGrpSpPr/>
          <p:nvPr/>
        </p:nvGrpSpPr>
        <p:grpSpPr>
          <a:xfrm>
            <a:off x="7945694" y="1882746"/>
            <a:ext cx="2016000" cy="2169825"/>
            <a:chOff x="6883475" y="2296777"/>
            <a:chExt cx="2016000" cy="2169825"/>
          </a:xfrm>
        </p:grpSpPr>
        <p:sp>
          <p:nvSpPr>
            <p:cNvPr id="25" name="文本框 24"/>
            <p:cNvSpPr txBox="1"/>
            <p:nvPr/>
          </p:nvSpPr>
          <p:spPr>
            <a:xfrm>
              <a:off x="6883475" y="2296777"/>
              <a:ext cx="2016000" cy="2169825"/>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lnSpc>
                  <a:spcPct val="150000"/>
                </a:lnSpc>
              </a:pPr>
              <a:r>
                <a:rPr lang="zh-CN" altLang="en-US" b="1" dirty="0">
                  <a:solidFill>
                    <a:srgbClr val="1C63AB"/>
                  </a:solidFill>
                </a:rPr>
                <a:t>私域流量承接</a:t>
              </a:r>
              <a:endParaRPr lang="en-US" altLang="zh-CN" b="1" dirty="0">
                <a:solidFill>
                  <a:srgbClr val="1C63AB"/>
                </a:solidFill>
              </a:endParaRPr>
            </a:p>
            <a:p>
              <a:pPr marL="285750" indent="-285750" algn="ctr">
                <a:lnSpc>
                  <a:spcPct val="150000"/>
                </a:lnSpc>
                <a:buFont typeface="Arial" panose="020B0604020202020204" pitchFamily="34" charset="0"/>
                <a:buChar char="•"/>
              </a:pPr>
              <a:r>
                <a:rPr lang="zh-CN" altLang="en-US" b="1" dirty="0">
                  <a:solidFill>
                    <a:srgbClr val="1C63AB"/>
                  </a:solidFill>
                </a:rPr>
                <a:t>店铺微淘</a:t>
              </a:r>
              <a:endParaRPr lang="en-US" altLang="zh-CN" b="1" dirty="0">
                <a:solidFill>
                  <a:srgbClr val="1C63AB"/>
                </a:solidFill>
              </a:endParaRPr>
            </a:p>
            <a:p>
              <a:pPr marL="285750" indent="-285750" algn="ctr">
                <a:lnSpc>
                  <a:spcPct val="150000"/>
                </a:lnSpc>
                <a:buFont typeface="Arial" panose="020B0604020202020204" pitchFamily="34" charset="0"/>
                <a:buChar char="•"/>
              </a:pPr>
              <a:r>
                <a:rPr lang="zh-CN" altLang="en-US" b="1" dirty="0">
                  <a:solidFill>
                    <a:srgbClr val="1C63AB"/>
                  </a:solidFill>
                </a:rPr>
                <a:t>店铺首页</a:t>
              </a:r>
              <a:endParaRPr lang="en-US" altLang="zh-CN" b="1" dirty="0">
                <a:solidFill>
                  <a:srgbClr val="1C63AB"/>
                </a:solidFill>
              </a:endParaRPr>
            </a:p>
            <a:p>
              <a:pPr marL="285750" indent="-285750" algn="ctr">
                <a:lnSpc>
                  <a:spcPct val="150000"/>
                </a:lnSpc>
                <a:buFont typeface="Arial" panose="020B0604020202020204" pitchFamily="34" charset="0"/>
                <a:buChar char="•"/>
              </a:pPr>
              <a:r>
                <a:rPr lang="zh-CN" altLang="en-US" b="1" dirty="0">
                  <a:solidFill>
                    <a:srgbClr val="1C63AB"/>
                  </a:solidFill>
                </a:rPr>
                <a:t>集合页</a:t>
              </a:r>
              <a:endParaRPr lang="en-US" altLang="zh-CN" b="1" dirty="0">
                <a:solidFill>
                  <a:srgbClr val="1C63AB"/>
                </a:solidFill>
              </a:endParaRPr>
            </a:p>
            <a:p>
              <a:pPr marL="285750" indent="-285750" algn="ctr">
                <a:lnSpc>
                  <a:spcPct val="150000"/>
                </a:lnSpc>
                <a:buFont typeface="Arial" panose="020B0604020202020204" pitchFamily="34" charset="0"/>
                <a:buChar char="•"/>
              </a:pPr>
              <a:r>
                <a:rPr lang="zh-CN" altLang="en-US" b="1" dirty="0">
                  <a:solidFill>
                    <a:srgbClr val="1C63AB"/>
                  </a:solidFill>
                </a:rPr>
                <a:t>店铺直播</a:t>
              </a:r>
              <a:endParaRPr lang="en-US" altLang="zh-CN" b="1" dirty="0">
                <a:solidFill>
                  <a:srgbClr val="1C63AB"/>
                </a:solidFill>
              </a:endParaRPr>
            </a:p>
          </p:txBody>
        </p:sp>
        <p:cxnSp>
          <p:nvCxnSpPr>
            <p:cNvPr id="28" name="直接连接符 27"/>
            <p:cNvCxnSpPr/>
            <p:nvPr/>
          </p:nvCxnSpPr>
          <p:spPr>
            <a:xfrm>
              <a:off x="6883475" y="2781000"/>
              <a:ext cx="2016000" cy="0"/>
            </a:xfrm>
            <a:prstGeom prst="line">
              <a:avLst/>
            </a:prstGeom>
            <a:ln/>
          </p:spPr>
          <p:style>
            <a:lnRef idx="2">
              <a:schemeClr val="accent4"/>
            </a:lnRef>
            <a:fillRef idx="1">
              <a:schemeClr val="lt1"/>
            </a:fillRef>
            <a:effectRef idx="0">
              <a:schemeClr val="accent4"/>
            </a:effectRef>
            <a:fontRef idx="minor">
              <a:schemeClr val="dk1"/>
            </a:fontRef>
          </p:style>
        </p:cxnSp>
      </p:grpSp>
      <p:sp>
        <p:nvSpPr>
          <p:cNvPr id="31" name="矩形 30"/>
          <p:cNvSpPr/>
          <p:nvPr/>
        </p:nvSpPr>
        <p:spPr>
          <a:xfrm>
            <a:off x="2928000" y="5122674"/>
            <a:ext cx="6410729" cy="499111"/>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nSpc>
                <a:spcPct val="150000"/>
              </a:lnSpc>
            </a:pPr>
            <a:r>
              <a:rPr lang="zh-CN" altLang="en-US" sz="2000" b="1" i="1" u="sng" dirty="0">
                <a:solidFill>
                  <a:srgbClr val="1C63AB"/>
                </a:solidFill>
                <a:latin typeface="+mn-ea"/>
                <a:sym typeface="+mn-ea"/>
              </a:rPr>
              <a:t>多个渠道高度集中曝光，</a:t>
            </a:r>
            <a:r>
              <a:rPr lang="zh-CN" altLang="en-US" sz="2000" b="1" i="1" u="sng" dirty="0">
                <a:solidFill>
                  <a:srgbClr val="1C63AB"/>
                </a:solidFill>
              </a:rPr>
              <a:t>扩大品牌声量 ，强化传播量级</a:t>
            </a:r>
          </a:p>
        </p:txBody>
      </p:sp>
      <p:graphicFrame>
        <p:nvGraphicFramePr>
          <p:cNvPr id="33" name="图示 32"/>
          <p:cNvGraphicFramePr/>
          <p:nvPr>
            <p:extLst>
              <p:ext uri="{D42A27DB-BD31-4B8C-83A1-F6EECF244321}">
                <p14:modId xmlns:p14="http://schemas.microsoft.com/office/powerpoint/2010/main" val="3211740371"/>
              </p:ext>
            </p:extLst>
          </p:nvPr>
        </p:nvGraphicFramePr>
        <p:xfrm>
          <a:off x="668258" y="28766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 name="矩形 35"/>
          <p:cNvSpPr/>
          <p:nvPr/>
        </p:nvSpPr>
        <p:spPr>
          <a:xfrm>
            <a:off x="2280000" y="5621785"/>
            <a:ext cx="7578870" cy="581057"/>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pPr>
              <a:lnSpc>
                <a:spcPct val="150000"/>
              </a:lnSpc>
            </a:pPr>
            <a:r>
              <a:rPr lang="en-US" altLang="zh-CN" sz="2400" b="1" i="1" u="sng" dirty="0">
                <a:solidFill>
                  <a:srgbClr val="1C63AB"/>
                </a:solidFill>
                <a:latin typeface="+mn-ea"/>
                <a:sym typeface="+mn-ea"/>
              </a:rPr>
              <a:t>KOL</a:t>
            </a:r>
            <a:r>
              <a:rPr lang="zh-CN" altLang="en-US" sz="2400" b="1" i="1" u="sng" dirty="0">
                <a:solidFill>
                  <a:srgbClr val="1C63AB"/>
                </a:solidFill>
                <a:latin typeface="+mn-ea"/>
                <a:sym typeface="+mn-ea"/>
              </a:rPr>
              <a:t>为店铺持续引流、吸粉，增加转化，引爆开业活动</a:t>
            </a:r>
          </a:p>
        </p:txBody>
      </p:sp>
    </p:spTree>
    <p:extLst>
      <p:ext uri="{BB962C8B-B14F-4D97-AF65-F5344CB8AC3E}">
        <p14:creationId xmlns:p14="http://schemas.microsoft.com/office/powerpoint/2010/main" val="490790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右箭头 6"/>
          <p:cNvSpPr/>
          <p:nvPr/>
        </p:nvSpPr>
        <p:spPr>
          <a:xfrm rot="5400000">
            <a:off x="6455735" y="116417"/>
            <a:ext cx="3528529" cy="5544000"/>
          </a:xfrm>
          <a:prstGeom prst="rightArrow">
            <a:avLst>
              <a:gd name="adj1" fmla="val 100000"/>
              <a:gd name="adj2" fmla="val 15707"/>
            </a:avLst>
          </a:prstGeom>
          <a:solidFill>
            <a:srgbClr val="E9F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736170" y="555625"/>
            <a:ext cx="4903304" cy="523220"/>
          </a:xfrm>
          <a:prstGeom prst="rect">
            <a:avLst/>
          </a:prstGeom>
          <a:noFill/>
        </p:spPr>
        <p:txBody>
          <a:bodyPr wrap="square" rtlCol="0">
            <a:spAutoFit/>
          </a:bodyPr>
          <a:lstStyle>
            <a:defPPr>
              <a:defRPr lang="da-DK"/>
            </a:defPPr>
            <a:lvl1pPr>
              <a:defRPr sz="2400" b="1">
                <a:solidFill>
                  <a:srgbClr val="2A6433"/>
                </a:solidFill>
                <a:latin typeface="微软雅黑" panose="020B0503020204020204" charset="-122"/>
                <a:ea typeface="微软雅黑" panose="020B0503020204020204" charset="-122"/>
                <a:cs typeface="微软雅黑" panose="020B0503020204020204" charset="-122"/>
              </a:defRPr>
            </a:lvl1pPr>
          </a:lstStyle>
          <a:p>
            <a:r>
              <a:rPr lang="en-US" altLang="zh-CN" sz="2800" dirty="0">
                <a:solidFill>
                  <a:srgbClr val="1C63AB"/>
                </a:solidFill>
              </a:rPr>
              <a:t>12</a:t>
            </a:r>
            <a:r>
              <a:rPr lang="zh-CN" altLang="en-US" sz="2800" dirty="0">
                <a:solidFill>
                  <a:srgbClr val="1C63AB"/>
                </a:solidFill>
              </a:rPr>
              <a:t>位流量级主播直播矩阵规划</a:t>
            </a:r>
          </a:p>
        </p:txBody>
      </p:sp>
      <p:graphicFrame>
        <p:nvGraphicFramePr>
          <p:cNvPr id="6" name="表格 5"/>
          <p:cNvGraphicFramePr>
            <a:graphicFrameLocks noGrp="1"/>
          </p:cNvGraphicFramePr>
          <p:nvPr>
            <p:extLst>
              <p:ext uri="{D42A27DB-BD31-4B8C-83A1-F6EECF244321}">
                <p14:modId xmlns:p14="http://schemas.microsoft.com/office/powerpoint/2010/main" val="41594056"/>
              </p:ext>
            </p:extLst>
          </p:nvPr>
        </p:nvGraphicFramePr>
        <p:xfrm>
          <a:off x="484095" y="1175900"/>
          <a:ext cx="4545105" cy="4827270"/>
        </p:xfrm>
        <a:graphic>
          <a:graphicData uri="http://schemas.openxmlformats.org/drawingml/2006/table">
            <a:tbl>
              <a:tblPr>
                <a:tableStyleId>{D27102A9-8310-4765-A935-A1911B00CA55}</a:tableStyleId>
              </a:tblPr>
              <a:tblGrid>
                <a:gridCol w="914399">
                  <a:extLst>
                    <a:ext uri="{9D8B030D-6E8A-4147-A177-3AD203B41FA5}">
                      <a16:colId xmlns:a16="http://schemas.microsoft.com/office/drawing/2014/main" val="20000"/>
                    </a:ext>
                  </a:extLst>
                </a:gridCol>
                <a:gridCol w="1523516">
                  <a:extLst>
                    <a:ext uri="{9D8B030D-6E8A-4147-A177-3AD203B41FA5}">
                      <a16:colId xmlns:a16="http://schemas.microsoft.com/office/drawing/2014/main" val="20001"/>
                    </a:ext>
                  </a:extLst>
                </a:gridCol>
                <a:gridCol w="991084">
                  <a:extLst>
                    <a:ext uri="{9D8B030D-6E8A-4147-A177-3AD203B41FA5}">
                      <a16:colId xmlns:a16="http://schemas.microsoft.com/office/drawing/2014/main" val="20002"/>
                    </a:ext>
                  </a:extLst>
                </a:gridCol>
                <a:gridCol w="1116106">
                  <a:extLst>
                    <a:ext uri="{9D8B030D-6E8A-4147-A177-3AD203B41FA5}">
                      <a16:colId xmlns:a16="http://schemas.microsoft.com/office/drawing/2014/main" val="20003"/>
                    </a:ext>
                  </a:extLst>
                </a:gridCol>
              </a:tblGrid>
              <a:tr h="317500">
                <a:tc>
                  <a:txBody>
                    <a:bodyPr/>
                    <a:lstStyle/>
                    <a:p>
                      <a:pPr algn="ctr" fontAlgn="ctr"/>
                      <a:r>
                        <a:rPr lang="zh-CN" altLang="en-US" sz="1400" b="1" u="none" strike="noStrike" dirty="0">
                          <a:solidFill>
                            <a:srgbClr val="1C63AB"/>
                          </a:solidFill>
                          <a:effectLst/>
                          <a:latin typeface="+mn-ea"/>
                          <a:ea typeface="+mn-ea"/>
                        </a:rPr>
                        <a:t>序号</a:t>
                      </a:r>
                      <a:endParaRPr lang="zh-CN" altLang="en-US" sz="1400" b="1" i="0" u="none" strike="noStrike" dirty="0">
                        <a:solidFill>
                          <a:srgbClr val="1C63AB"/>
                        </a:solidFill>
                        <a:effectLst/>
                        <a:latin typeface="+mn-ea"/>
                        <a:ea typeface="+mn-ea"/>
                      </a:endParaRPr>
                    </a:p>
                  </a:txBody>
                  <a:tcPr marL="9525" marR="9525" marT="9525" marB="0" anchor="ctr"/>
                </a:tc>
                <a:tc>
                  <a:txBody>
                    <a:bodyPr/>
                    <a:lstStyle/>
                    <a:p>
                      <a:pPr algn="ctr" fontAlgn="ctr"/>
                      <a:r>
                        <a:rPr lang="zh-CN" altLang="en-US" sz="1400" b="1" u="none" strike="noStrike" dirty="0">
                          <a:solidFill>
                            <a:srgbClr val="1C63AB"/>
                          </a:solidFill>
                          <a:effectLst/>
                          <a:latin typeface="+mn-ea"/>
                          <a:ea typeface="+mn-ea"/>
                        </a:rPr>
                        <a:t>内容达人</a:t>
                      </a:r>
                      <a:endParaRPr lang="zh-CN" altLang="en-US" sz="1400" b="1" i="0" u="none" strike="noStrike" dirty="0">
                        <a:solidFill>
                          <a:srgbClr val="1C63AB"/>
                        </a:solidFill>
                        <a:effectLst/>
                        <a:latin typeface="+mn-ea"/>
                        <a:ea typeface="+mn-ea"/>
                      </a:endParaRPr>
                    </a:p>
                  </a:txBody>
                  <a:tcPr marL="9525" marR="9525" marT="9525" marB="0" anchor="ctr"/>
                </a:tc>
                <a:tc>
                  <a:txBody>
                    <a:bodyPr/>
                    <a:lstStyle/>
                    <a:p>
                      <a:pPr algn="ctr" fontAlgn="ctr"/>
                      <a:r>
                        <a:rPr lang="zh-CN" altLang="en-US" sz="1400" b="1" u="none" strike="noStrike" dirty="0">
                          <a:solidFill>
                            <a:srgbClr val="1C63AB"/>
                          </a:solidFill>
                          <a:effectLst/>
                          <a:latin typeface="+mn-ea"/>
                          <a:ea typeface="+mn-ea"/>
                        </a:rPr>
                        <a:t>粉丝数</a:t>
                      </a:r>
                      <a:r>
                        <a:rPr lang="en-US" altLang="zh-CN" sz="1400" b="1" u="none" strike="noStrike" dirty="0">
                          <a:solidFill>
                            <a:srgbClr val="1C63AB"/>
                          </a:solidFill>
                          <a:effectLst/>
                          <a:latin typeface="+mn-ea"/>
                          <a:ea typeface="+mn-ea"/>
                        </a:rPr>
                        <a:t>(</a:t>
                      </a:r>
                      <a:r>
                        <a:rPr lang="en-US" sz="1400" b="1" u="none" strike="noStrike" dirty="0">
                          <a:solidFill>
                            <a:srgbClr val="1C63AB"/>
                          </a:solidFill>
                          <a:effectLst/>
                          <a:latin typeface="+mn-ea"/>
                          <a:ea typeface="+mn-ea"/>
                        </a:rPr>
                        <a:t>W)</a:t>
                      </a:r>
                      <a:endParaRPr lang="en-US" sz="1400" b="1" i="0" u="none" strike="noStrike" dirty="0">
                        <a:solidFill>
                          <a:srgbClr val="1C63AB"/>
                        </a:solidFill>
                        <a:effectLst/>
                        <a:latin typeface="+mn-ea"/>
                        <a:ea typeface="+mn-ea"/>
                      </a:endParaRPr>
                    </a:p>
                  </a:txBody>
                  <a:tcPr marL="9525" marR="9525" marT="9525" marB="0" anchor="ctr"/>
                </a:tc>
                <a:tc>
                  <a:txBody>
                    <a:bodyPr/>
                    <a:lstStyle/>
                    <a:p>
                      <a:pPr algn="ctr" fontAlgn="ctr"/>
                      <a:r>
                        <a:rPr lang="zh-CN" altLang="en-US" sz="1400" b="1" i="0" u="none" strike="noStrike" dirty="0">
                          <a:solidFill>
                            <a:srgbClr val="1C63AB"/>
                          </a:solidFill>
                          <a:effectLst/>
                          <a:latin typeface="+mn-ea"/>
                          <a:ea typeface="+mn-ea"/>
                        </a:rPr>
                        <a:t>类型</a:t>
                      </a:r>
                      <a:endParaRPr lang="en-US" sz="1400" b="1" i="0" u="none" strike="noStrike" dirty="0">
                        <a:solidFill>
                          <a:srgbClr val="1C63AB"/>
                        </a:solidFill>
                        <a:effectLst/>
                        <a:latin typeface="+mn-ea"/>
                        <a:ea typeface="+mn-ea"/>
                      </a:endParaRPr>
                    </a:p>
                  </a:txBody>
                  <a:tcPr marL="9525" marR="9525" marT="9525" marB="0" anchor="ctr"/>
                </a:tc>
                <a:extLst>
                  <a:ext uri="{0D108BD9-81ED-4DB2-BD59-A6C34878D82A}">
                    <a16:rowId xmlns:a16="http://schemas.microsoft.com/office/drawing/2014/main" val="10000"/>
                  </a:ext>
                </a:extLst>
              </a:tr>
              <a:tr h="417195">
                <a:tc>
                  <a:txBody>
                    <a:bodyPr/>
                    <a:lstStyle/>
                    <a:p>
                      <a:pPr algn="ctr" fontAlgn="ctr"/>
                      <a:r>
                        <a:rPr lang="en-US" altLang="zh-CN" sz="1400" b="1" u="none" strike="noStrike" dirty="0">
                          <a:solidFill>
                            <a:srgbClr val="C00000"/>
                          </a:solidFill>
                          <a:effectLst/>
                          <a:latin typeface="+mn-ea"/>
                          <a:ea typeface="+mn-ea"/>
                        </a:rPr>
                        <a:t>1</a:t>
                      </a:r>
                      <a:endParaRPr lang="en-US" altLang="zh-CN" sz="1400" b="1" i="0" u="none" strike="noStrike" dirty="0">
                        <a:solidFill>
                          <a:srgbClr val="C00000"/>
                        </a:solidFill>
                        <a:effectLst/>
                        <a:latin typeface="+mn-ea"/>
                        <a:ea typeface="+mn-ea"/>
                      </a:endParaRPr>
                    </a:p>
                  </a:txBody>
                  <a:tcPr marL="9525" marR="9525" marT="9525" marB="0" anchor="ctr"/>
                </a:tc>
                <a:tc>
                  <a:txBody>
                    <a:bodyPr/>
                    <a:lstStyle/>
                    <a:p>
                      <a:pPr algn="ctr"/>
                      <a:r>
                        <a:rPr lang="zh-CN" altLang="en-US" sz="1400" b="1" dirty="0">
                          <a:solidFill>
                            <a:srgbClr val="C00000"/>
                          </a:solidFill>
                          <a:latin typeface="+mn-ea"/>
                          <a:ea typeface="+mn-ea"/>
                        </a:rPr>
                        <a:t>薇娅</a:t>
                      </a:r>
                      <a:r>
                        <a:rPr lang="en-US" altLang="zh-CN" sz="1400" b="1" dirty="0" err="1">
                          <a:solidFill>
                            <a:srgbClr val="C00000"/>
                          </a:solidFill>
                          <a:latin typeface="+mn-ea"/>
                          <a:ea typeface="+mn-ea"/>
                        </a:rPr>
                        <a:t>viya</a:t>
                      </a:r>
                      <a:endParaRPr lang="zh-CN" altLang="en-US" sz="1400" b="1" dirty="0">
                        <a:solidFill>
                          <a:srgbClr val="C00000"/>
                        </a:solidFill>
                        <a:latin typeface="+mn-ea"/>
                        <a:ea typeface="+mn-ea"/>
                      </a:endParaRPr>
                    </a:p>
                  </a:txBody>
                  <a:tcPr marL="9525" marR="9525" marT="9525" marB="0" anchor="ctr"/>
                </a:tc>
                <a:tc>
                  <a:txBody>
                    <a:bodyPr/>
                    <a:lstStyle/>
                    <a:p>
                      <a:pPr algn="ctr"/>
                      <a:r>
                        <a:rPr lang="en-US" altLang="zh-CN" sz="1400" b="1" dirty="0">
                          <a:solidFill>
                            <a:srgbClr val="C00000"/>
                          </a:solidFill>
                          <a:latin typeface="+mn-ea"/>
                          <a:ea typeface="+mn-ea"/>
                        </a:rPr>
                        <a:t>457.7</a:t>
                      </a:r>
                      <a:r>
                        <a:rPr lang="zh-CN" altLang="en-US" sz="1400" b="1" dirty="0">
                          <a:solidFill>
                            <a:srgbClr val="C00000"/>
                          </a:solidFill>
                          <a:latin typeface="+mn-ea"/>
                          <a:ea typeface="+mn-ea"/>
                        </a:rPr>
                        <a:t>万</a:t>
                      </a:r>
                    </a:p>
                  </a:txBody>
                  <a:tcPr marL="9525" marR="9525" marT="9525" marB="0" anchor="ctr"/>
                </a:tc>
                <a:tc>
                  <a:txBody>
                    <a:bodyPr/>
                    <a:lstStyle/>
                    <a:p>
                      <a:pPr marL="0" marR="0" indent="0" algn="ctr" defTabSz="914354" rtl="0" eaLnBrk="1" fontAlgn="auto" latinLnBrk="0" hangingPunct="1">
                        <a:lnSpc>
                          <a:spcPct val="100000"/>
                        </a:lnSpc>
                        <a:spcBef>
                          <a:spcPts val="0"/>
                        </a:spcBef>
                        <a:spcAft>
                          <a:spcPts val="0"/>
                        </a:spcAft>
                        <a:buClrTx/>
                        <a:buSzTx/>
                        <a:buFontTx/>
                        <a:buNone/>
                        <a:tabLst/>
                        <a:defRPr/>
                      </a:pPr>
                      <a:r>
                        <a:rPr lang="en-US" altLang="zh-CN" sz="1400" b="1" i="0" u="none" strike="noStrike" dirty="0">
                          <a:solidFill>
                            <a:srgbClr val="C00000"/>
                          </a:solidFill>
                          <a:effectLst/>
                          <a:latin typeface="微软雅黑" panose="020B0503020204020204" charset="-122"/>
                          <a:ea typeface="微软雅黑" panose="020B0503020204020204" charset="-122"/>
                        </a:rPr>
                        <a:t>TOP-</a:t>
                      </a:r>
                      <a:r>
                        <a:rPr lang="zh-CN" altLang="en-US" sz="1400" b="1" i="0" u="none" strike="noStrike" dirty="0">
                          <a:solidFill>
                            <a:srgbClr val="C00000"/>
                          </a:solidFill>
                          <a:effectLst/>
                          <a:latin typeface="微软雅黑" panose="020B0503020204020204" charset="-122"/>
                          <a:ea typeface="微软雅黑" panose="020B0503020204020204" charset="-122"/>
                        </a:rPr>
                        <a:t>混播</a:t>
                      </a:r>
                      <a:endParaRPr lang="en-US" altLang="zh-CN" sz="1400" b="1" i="0" u="none" strike="noStrike" dirty="0">
                        <a:solidFill>
                          <a:srgbClr val="C00000"/>
                        </a:solidFill>
                        <a:effectLst/>
                        <a:latin typeface="微软雅黑" panose="020B0503020204020204" charset="-122"/>
                        <a:ea typeface="微软雅黑" panose="020B0503020204020204" charset="-122"/>
                      </a:endParaRPr>
                    </a:p>
                  </a:txBody>
                  <a:tcPr marL="9525" marR="9525" marT="9525" marB="0" anchor="ctr"/>
                </a:tc>
                <a:extLst>
                  <a:ext uri="{0D108BD9-81ED-4DB2-BD59-A6C34878D82A}">
                    <a16:rowId xmlns:a16="http://schemas.microsoft.com/office/drawing/2014/main" val="10001"/>
                  </a:ext>
                </a:extLst>
              </a:tr>
              <a:tr h="414020">
                <a:tc>
                  <a:txBody>
                    <a:bodyPr/>
                    <a:lstStyle/>
                    <a:p>
                      <a:pPr algn="ctr" fontAlgn="ctr"/>
                      <a:r>
                        <a:rPr lang="en-US" altLang="zh-CN" sz="1400" b="1" u="none" strike="noStrike">
                          <a:solidFill>
                            <a:srgbClr val="C00000"/>
                          </a:solidFill>
                          <a:effectLst/>
                          <a:latin typeface="+mn-ea"/>
                          <a:ea typeface="+mn-ea"/>
                        </a:rPr>
                        <a:t>2</a:t>
                      </a:r>
                      <a:endParaRPr lang="en-US" altLang="zh-CN" sz="1400" b="1" i="0" u="none" strike="noStrike">
                        <a:solidFill>
                          <a:srgbClr val="C00000"/>
                        </a:solidFill>
                        <a:effectLst/>
                        <a:latin typeface="+mn-ea"/>
                        <a:ea typeface="+mn-ea"/>
                      </a:endParaRPr>
                    </a:p>
                  </a:txBody>
                  <a:tcPr marL="9525" marR="9525" marT="9525" marB="0" anchor="ctr"/>
                </a:tc>
                <a:tc>
                  <a:txBody>
                    <a:bodyPr/>
                    <a:lstStyle/>
                    <a:p>
                      <a:pPr algn="ctr"/>
                      <a:r>
                        <a:rPr lang="zh-CN" altLang="en-US" sz="1400" b="1" dirty="0">
                          <a:solidFill>
                            <a:srgbClr val="C00000"/>
                          </a:solidFill>
                          <a:latin typeface="+mn-ea"/>
                          <a:ea typeface="+mn-ea"/>
                        </a:rPr>
                        <a:t>李佳琦</a:t>
                      </a:r>
                      <a:r>
                        <a:rPr lang="en-US" altLang="zh-CN" sz="1400" b="1" dirty="0">
                          <a:solidFill>
                            <a:srgbClr val="C00000"/>
                          </a:solidFill>
                          <a:latin typeface="+mn-ea"/>
                          <a:ea typeface="+mn-ea"/>
                        </a:rPr>
                        <a:t>Austin</a:t>
                      </a:r>
                      <a:endParaRPr lang="zh-CN" altLang="en-US" sz="1400" b="1" dirty="0">
                        <a:solidFill>
                          <a:srgbClr val="C00000"/>
                        </a:solidFill>
                        <a:latin typeface="+mn-ea"/>
                        <a:ea typeface="+mn-ea"/>
                      </a:endParaRPr>
                    </a:p>
                  </a:txBody>
                  <a:tcPr marL="9525" marR="9525" marT="9525" marB="0" anchor="ctr"/>
                </a:tc>
                <a:tc>
                  <a:txBody>
                    <a:bodyPr/>
                    <a:lstStyle/>
                    <a:p>
                      <a:pPr algn="ctr"/>
                      <a:r>
                        <a:rPr lang="en-US" altLang="zh-CN" sz="1400" b="1" dirty="0">
                          <a:solidFill>
                            <a:srgbClr val="C00000"/>
                          </a:solidFill>
                          <a:latin typeface="+mn-ea"/>
                          <a:ea typeface="+mn-ea"/>
                        </a:rPr>
                        <a:t>309.6</a:t>
                      </a:r>
                      <a:endParaRPr lang="zh-CN" altLang="en-US" sz="1400" b="1" dirty="0">
                        <a:solidFill>
                          <a:srgbClr val="C00000"/>
                        </a:solidFill>
                        <a:latin typeface="+mn-ea"/>
                        <a:ea typeface="+mn-ea"/>
                      </a:endParaRPr>
                    </a:p>
                  </a:txBody>
                  <a:tcPr marL="9525" marR="9525" marT="9525" marB="0" anchor="ctr"/>
                </a:tc>
                <a:tc>
                  <a:txBody>
                    <a:bodyPr/>
                    <a:lstStyle/>
                    <a:p>
                      <a:pPr marL="0" marR="0" indent="0" algn="ctr" defTabSz="914354" rtl="0" eaLnBrk="1" fontAlgn="auto" latinLnBrk="0" hangingPunct="1">
                        <a:lnSpc>
                          <a:spcPct val="100000"/>
                        </a:lnSpc>
                        <a:spcBef>
                          <a:spcPts val="0"/>
                        </a:spcBef>
                        <a:spcAft>
                          <a:spcPts val="0"/>
                        </a:spcAft>
                        <a:buClrTx/>
                        <a:buSzTx/>
                        <a:buFontTx/>
                        <a:buNone/>
                        <a:tabLst/>
                        <a:defRPr/>
                      </a:pPr>
                      <a:r>
                        <a:rPr lang="en-US" altLang="zh-CN" sz="1400" b="1" i="0" u="none" strike="noStrike" dirty="0">
                          <a:solidFill>
                            <a:srgbClr val="C00000"/>
                          </a:solidFill>
                          <a:effectLst/>
                          <a:latin typeface="微软雅黑" panose="020B0503020204020204" charset="-122"/>
                          <a:ea typeface="微软雅黑" panose="020B0503020204020204" charset="-122"/>
                        </a:rPr>
                        <a:t>TOP-</a:t>
                      </a:r>
                      <a:r>
                        <a:rPr lang="zh-CN" altLang="en-US" sz="1400" b="1" i="0" u="none" strike="noStrike" dirty="0">
                          <a:solidFill>
                            <a:srgbClr val="C00000"/>
                          </a:solidFill>
                          <a:effectLst/>
                          <a:latin typeface="微软雅黑" panose="020B0503020204020204" charset="-122"/>
                          <a:ea typeface="微软雅黑" panose="020B0503020204020204" charset="-122"/>
                        </a:rPr>
                        <a:t>混播</a:t>
                      </a:r>
                      <a:endParaRPr lang="en-US" altLang="zh-CN" sz="1400" b="1" i="0" u="none" strike="noStrike" dirty="0">
                        <a:solidFill>
                          <a:srgbClr val="C00000"/>
                        </a:solidFill>
                        <a:effectLst/>
                        <a:latin typeface="微软雅黑" panose="020B0503020204020204" charset="-122"/>
                        <a:ea typeface="微软雅黑" panose="020B0503020204020204" charset="-122"/>
                      </a:endParaRPr>
                    </a:p>
                  </a:txBody>
                  <a:tcPr marL="9525" marR="9525" marT="9525" marB="0" anchor="ctr"/>
                </a:tc>
                <a:extLst>
                  <a:ext uri="{0D108BD9-81ED-4DB2-BD59-A6C34878D82A}">
                    <a16:rowId xmlns:a16="http://schemas.microsoft.com/office/drawing/2014/main" val="10002"/>
                  </a:ext>
                </a:extLst>
              </a:tr>
              <a:tr h="418465">
                <a:tc>
                  <a:txBody>
                    <a:bodyPr/>
                    <a:lstStyle/>
                    <a:p>
                      <a:pPr algn="ctr" fontAlgn="ctr"/>
                      <a:r>
                        <a:rPr lang="en-US" altLang="zh-CN" sz="1400" b="1" u="none" strike="noStrike" dirty="0">
                          <a:solidFill>
                            <a:srgbClr val="1C63AB"/>
                          </a:solidFill>
                          <a:effectLst/>
                          <a:latin typeface="+mn-ea"/>
                          <a:ea typeface="+mn-ea"/>
                        </a:rPr>
                        <a:t>3</a:t>
                      </a:r>
                      <a:endParaRPr lang="en-US" altLang="zh-CN" sz="1400" b="1" i="0" u="none" strike="noStrike" dirty="0">
                        <a:solidFill>
                          <a:srgbClr val="1C63AB"/>
                        </a:solidFill>
                        <a:effectLst/>
                        <a:latin typeface="+mn-ea"/>
                        <a:ea typeface="+mn-ea"/>
                      </a:endParaRPr>
                    </a:p>
                  </a:txBody>
                  <a:tcPr marL="9525" marR="9525" marT="9525" marB="0" anchor="ctr"/>
                </a:tc>
                <a:tc>
                  <a:txBody>
                    <a:bodyPr/>
                    <a:lstStyle/>
                    <a:p>
                      <a:pPr algn="ctr" fontAlgn="ctr"/>
                      <a:r>
                        <a:rPr lang="zh-CN" altLang="en-US" sz="1400" b="1" dirty="0">
                          <a:solidFill>
                            <a:srgbClr val="1C63AB"/>
                          </a:solidFill>
                          <a:latin typeface="+mn-ea"/>
                          <a:ea typeface="+mn-ea"/>
                          <a:sym typeface="+mn-ea"/>
                        </a:rPr>
                        <a:t>安安</a:t>
                      </a:r>
                      <a:r>
                        <a:rPr lang="en-US" altLang="zh-CN" sz="1400" b="1" dirty="0" err="1">
                          <a:solidFill>
                            <a:srgbClr val="1C63AB"/>
                          </a:solidFill>
                          <a:latin typeface="+mn-ea"/>
                          <a:ea typeface="+mn-ea"/>
                          <a:sym typeface="+mn-ea"/>
                        </a:rPr>
                        <a:t>anan</a:t>
                      </a:r>
                      <a:endParaRPr lang="zh-CN" altLang="en-US" sz="1400" b="1" i="0" u="none" strike="noStrike" dirty="0">
                        <a:solidFill>
                          <a:srgbClr val="1C63AB"/>
                        </a:solidFill>
                        <a:effectLst/>
                        <a:latin typeface="+mn-ea"/>
                        <a:ea typeface="+mn-ea"/>
                        <a:sym typeface="+mn-ea"/>
                      </a:endParaRPr>
                    </a:p>
                  </a:txBody>
                  <a:tcPr marL="9525" marR="9525" marT="9525" marB="0" anchor="ctr"/>
                </a:tc>
                <a:tc>
                  <a:txBody>
                    <a:bodyPr/>
                    <a:lstStyle/>
                    <a:p>
                      <a:pPr algn="ctr" fontAlgn="ctr"/>
                      <a:r>
                        <a:rPr lang="en-US" altLang="zh-CN" sz="1400" b="1" u="none" strike="noStrike" dirty="0">
                          <a:solidFill>
                            <a:srgbClr val="1C63AB"/>
                          </a:solidFill>
                          <a:effectLst/>
                          <a:latin typeface="+mn-ea"/>
                          <a:ea typeface="+mn-ea"/>
                        </a:rPr>
                        <a:t>89.9</a:t>
                      </a:r>
                      <a:endParaRPr lang="en-US" altLang="zh-CN" sz="1400" b="1" i="0" u="none" strike="noStrike" dirty="0">
                        <a:solidFill>
                          <a:srgbClr val="1C63AB"/>
                        </a:solidFill>
                        <a:effectLst/>
                        <a:latin typeface="+mn-ea"/>
                        <a:ea typeface="+mn-ea"/>
                      </a:endParaRPr>
                    </a:p>
                  </a:txBody>
                  <a:tcPr marL="9525" marR="9525" marT="9525" marB="0" anchor="ctr"/>
                </a:tc>
                <a:tc>
                  <a:txBody>
                    <a:bodyPr/>
                    <a:lstStyle/>
                    <a:p>
                      <a:pPr indent="0" algn="ctr">
                        <a:buNone/>
                      </a:pPr>
                      <a:r>
                        <a:rPr lang="zh-CN" altLang="en-US" sz="1400" b="1">
                          <a:solidFill>
                            <a:srgbClr val="1C63AB"/>
                          </a:solidFill>
                          <a:latin typeface="+mn-ea"/>
                          <a:ea typeface="+mn-ea"/>
                        </a:rPr>
                        <a:t>混播</a:t>
                      </a:r>
                      <a:endParaRPr lang="en-US" altLang="en-US" sz="1400" b="1" dirty="0">
                        <a:solidFill>
                          <a:srgbClr val="1C63AB"/>
                        </a:solidFill>
                        <a:latin typeface="+mn-ea"/>
                        <a:ea typeface="+mn-ea"/>
                      </a:endParaRPr>
                    </a:p>
                  </a:txBody>
                  <a:tcPr marL="9525" marR="9525" marT="9525" marB="0" anchor="ctr"/>
                </a:tc>
                <a:extLst>
                  <a:ext uri="{0D108BD9-81ED-4DB2-BD59-A6C34878D82A}">
                    <a16:rowId xmlns:a16="http://schemas.microsoft.com/office/drawing/2014/main" val="10003"/>
                  </a:ext>
                </a:extLst>
              </a:tr>
              <a:tr h="286385">
                <a:tc>
                  <a:txBody>
                    <a:bodyPr/>
                    <a:lstStyle/>
                    <a:p>
                      <a:pPr algn="ctr" fontAlgn="ctr"/>
                      <a:r>
                        <a:rPr lang="en-US" altLang="zh-CN" sz="1400" b="1" u="none" strike="noStrike" dirty="0">
                          <a:solidFill>
                            <a:srgbClr val="1C63AB"/>
                          </a:solidFill>
                          <a:effectLst/>
                          <a:latin typeface="+mn-ea"/>
                          <a:ea typeface="+mn-ea"/>
                        </a:rPr>
                        <a:t>4</a:t>
                      </a:r>
                      <a:endParaRPr lang="en-US" altLang="zh-CN" sz="1400" b="1" i="0" u="none" strike="noStrike" dirty="0">
                        <a:solidFill>
                          <a:srgbClr val="1C63AB"/>
                        </a:solidFill>
                        <a:effectLst/>
                        <a:latin typeface="+mn-ea"/>
                        <a:ea typeface="+mn-ea"/>
                      </a:endParaRPr>
                    </a:p>
                  </a:txBody>
                  <a:tcPr marL="9525" marR="9525" marT="9525" marB="0" anchor="ctr"/>
                </a:tc>
                <a:tc>
                  <a:txBody>
                    <a:bodyPr/>
                    <a:lstStyle/>
                    <a:p>
                      <a:pPr algn="ctr" fontAlgn="ctr"/>
                      <a:r>
                        <a:rPr lang="zh-CN" altLang="en-US" sz="1400" b="1" dirty="0">
                          <a:solidFill>
                            <a:srgbClr val="1C63AB"/>
                          </a:solidFill>
                          <a:latin typeface="+mn-ea"/>
                          <a:ea typeface="+mn-ea"/>
                          <a:sym typeface="+mn-ea"/>
                        </a:rPr>
                        <a:t>小小玉米</a:t>
                      </a:r>
                      <a:r>
                        <a:rPr lang="en-US" altLang="zh-CN" sz="1400" b="1" dirty="0">
                          <a:solidFill>
                            <a:srgbClr val="1C63AB"/>
                          </a:solidFill>
                          <a:latin typeface="+mn-ea"/>
                          <a:ea typeface="+mn-ea"/>
                          <a:sym typeface="+mn-ea"/>
                        </a:rPr>
                        <a:t>Com</a:t>
                      </a:r>
                      <a:endParaRPr lang="zh-CN" altLang="en-US" sz="1400" b="1" i="0" u="none" strike="noStrike" dirty="0">
                        <a:solidFill>
                          <a:srgbClr val="1C63AB"/>
                        </a:solidFill>
                        <a:effectLst/>
                        <a:latin typeface="+mn-ea"/>
                        <a:ea typeface="+mn-ea"/>
                        <a:sym typeface="+mn-ea"/>
                      </a:endParaRPr>
                    </a:p>
                  </a:txBody>
                  <a:tcPr marL="9525" marR="9525" marT="9525" marB="0" anchor="ctr"/>
                </a:tc>
                <a:tc>
                  <a:txBody>
                    <a:bodyPr/>
                    <a:lstStyle/>
                    <a:p>
                      <a:pPr algn="ctr" fontAlgn="ctr"/>
                      <a:r>
                        <a:rPr lang="en-US" altLang="zh-CN" sz="1400" b="1" i="0" u="none" strike="noStrike" dirty="0">
                          <a:solidFill>
                            <a:srgbClr val="1C63AB"/>
                          </a:solidFill>
                          <a:effectLst/>
                          <a:latin typeface="+mn-ea"/>
                          <a:ea typeface="+mn-ea"/>
                        </a:rPr>
                        <a:t>89.8</a:t>
                      </a:r>
                    </a:p>
                  </a:txBody>
                  <a:tcPr marL="9525" marR="9525" marT="9525" marB="0" anchor="ctr"/>
                </a:tc>
                <a:tc>
                  <a:txBody>
                    <a:bodyPr/>
                    <a:lstStyle/>
                    <a:p>
                      <a:pPr indent="0" algn="ctr">
                        <a:buNone/>
                      </a:pPr>
                      <a:r>
                        <a:rPr lang="zh-CN" altLang="en-US" sz="1400" b="1">
                          <a:solidFill>
                            <a:srgbClr val="1C63AB"/>
                          </a:solidFill>
                          <a:latin typeface="+mn-ea"/>
                          <a:ea typeface="+mn-ea"/>
                        </a:rPr>
                        <a:t>混播</a:t>
                      </a:r>
                      <a:endParaRPr lang="en-US" altLang="en-US" sz="1400" b="1" dirty="0">
                        <a:solidFill>
                          <a:srgbClr val="1C63AB"/>
                        </a:solidFill>
                        <a:latin typeface="+mn-ea"/>
                        <a:ea typeface="+mn-ea"/>
                      </a:endParaRPr>
                    </a:p>
                  </a:txBody>
                  <a:tcPr marL="9525" marR="9525" marT="9525" marB="0" anchor="ctr"/>
                </a:tc>
                <a:extLst>
                  <a:ext uri="{0D108BD9-81ED-4DB2-BD59-A6C34878D82A}">
                    <a16:rowId xmlns:a16="http://schemas.microsoft.com/office/drawing/2014/main" val="10004"/>
                  </a:ext>
                </a:extLst>
              </a:tr>
              <a:tr h="499110">
                <a:tc>
                  <a:txBody>
                    <a:bodyPr/>
                    <a:lstStyle/>
                    <a:p>
                      <a:pPr algn="ctr" fontAlgn="ctr"/>
                      <a:r>
                        <a:rPr lang="en-US" altLang="zh-CN" sz="1400" b="1" u="none" strike="noStrike">
                          <a:solidFill>
                            <a:srgbClr val="1C63AB"/>
                          </a:solidFill>
                          <a:effectLst/>
                          <a:latin typeface="+mn-ea"/>
                          <a:ea typeface="+mn-ea"/>
                        </a:rPr>
                        <a:t>5</a:t>
                      </a:r>
                      <a:endParaRPr lang="en-US" altLang="zh-CN" sz="1400" b="1" i="0" u="none" strike="noStrike">
                        <a:solidFill>
                          <a:srgbClr val="1C63AB"/>
                        </a:solidFill>
                        <a:effectLst/>
                        <a:latin typeface="+mn-ea"/>
                        <a:ea typeface="+mn-ea"/>
                      </a:endParaRPr>
                    </a:p>
                  </a:txBody>
                  <a:tcPr marL="9525" marR="9525" marT="9525" marB="0" anchor="ctr"/>
                </a:tc>
                <a:tc>
                  <a:txBody>
                    <a:bodyPr/>
                    <a:lstStyle/>
                    <a:p>
                      <a:pPr algn="ctr" fontAlgn="ctr"/>
                      <a:r>
                        <a:rPr lang="zh-CN" altLang="en-US" sz="1400" b="1" dirty="0">
                          <a:solidFill>
                            <a:srgbClr val="1C63AB"/>
                          </a:solidFill>
                          <a:effectLst/>
                          <a:latin typeface="+mn-ea"/>
                          <a:ea typeface="+mn-ea"/>
                          <a:sym typeface="+mn-ea"/>
                        </a:rPr>
                        <a:t>汉小仙</a:t>
                      </a:r>
                      <a:endParaRPr lang="zh-CN" altLang="en-US" sz="1400" b="1" i="0" u="none" strike="noStrike" dirty="0">
                        <a:solidFill>
                          <a:srgbClr val="1C63AB"/>
                        </a:solidFill>
                        <a:effectLst/>
                        <a:latin typeface="+mn-ea"/>
                        <a:ea typeface="+mn-ea"/>
                      </a:endParaRPr>
                    </a:p>
                  </a:txBody>
                  <a:tcPr marL="9525" marR="9525" marT="9525" marB="0" anchor="ctr"/>
                </a:tc>
                <a:tc>
                  <a:txBody>
                    <a:bodyPr/>
                    <a:lstStyle/>
                    <a:p>
                      <a:pPr algn="ctr" fontAlgn="ctr"/>
                      <a:r>
                        <a:rPr lang="en-US" altLang="zh-CN" sz="1400" b="1" i="0" u="none" strike="noStrike" dirty="0">
                          <a:solidFill>
                            <a:srgbClr val="1C63AB"/>
                          </a:solidFill>
                          <a:effectLst/>
                          <a:latin typeface="+mn-ea"/>
                          <a:ea typeface="+mn-ea"/>
                        </a:rPr>
                        <a:t>62.5</a:t>
                      </a:r>
                    </a:p>
                  </a:txBody>
                  <a:tcPr marL="9525" marR="9525" marT="9525" marB="0" anchor="ctr"/>
                </a:tc>
                <a:tc>
                  <a:txBody>
                    <a:bodyPr/>
                    <a:lstStyle/>
                    <a:p>
                      <a:pPr indent="0" algn="ctr">
                        <a:buNone/>
                      </a:pPr>
                      <a:r>
                        <a:rPr lang="zh-CN" altLang="en-US" sz="1400" b="1">
                          <a:solidFill>
                            <a:srgbClr val="1C63AB"/>
                          </a:solidFill>
                          <a:latin typeface="+mn-ea"/>
                          <a:ea typeface="+mn-ea"/>
                        </a:rPr>
                        <a:t>混播</a:t>
                      </a:r>
                      <a:endParaRPr lang="en-US" altLang="en-US" sz="1400" b="1" dirty="0">
                        <a:solidFill>
                          <a:srgbClr val="1C63AB"/>
                        </a:solidFill>
                        <a:latin typeface="+mn-ea"/>
                        <a:ea typeface="+mn-ea"/>
                      </a:endParaRPr>
                    </a:p>
                  </a:txBody>
                  <a:tcPr marL="9525" marR="9525" marT="9525" marB="0" anchor="ctr"/>
                </a:tc>
                <a:extLst>
                  <a:ext uri="{0D108BD9-81ED-4DB2-BD59-A6C34878D82A}">
                    <a16:rowId xmlns:a16="http://schemas.microsoft.com/office/drawing/2014/main" val="10005"/>
                  </a:ext>
                </a:extLst>
              </a:tr>
              <a:tr h="375285">
                <a:tc>
                  <a:txBody>
                    <a:bodyPr/>
                    <a:lstStyle/>
                    <a:p>
                      <a:pPr algn="ctr" fontAlgn="ctr"/>
                      <a:r>
                        <a:rPr lang="en-US" altLang="zh-CN" sz="1400" b="1" u="none" strike="noStrike">
                          <a:solidFill>
                            <a:srgbClr val="1C63AB"/>
                          </a:solidFill>
                          <a:effectLst/>
                          <a:latin typeface="+mn-ea"/>
                          <a:ea typeface="+mn-ea"/>
                        </a:rPr>
                        <a:t>6</a:t>
                      </a:r>
                      <a:endParaRPr lang="en-US" altLang="zh-CN" sz="1400" b="1" i="0" u="none" strike="noStrike">
                        <a:solidFill>
                          <a:srgbClr val="1C63AB"/>
                        </a:solidFill>
                        <a:effectLst/>
                        <a:latin typeface="+mn-ea"/>
                        <a:ea typeface="+mn-ea"/>
                      </a:endParaRPr>
                    </a:p>
                  </a:txBody>
                  <a:tcPr marL="9525" marR="9525" marT="9525" marB="0" anchor="ctr"/>
                </a:tc>
                <a:tc>
                  <a:txBody>
                    <a:bodyPr/>
                    <a:lstStyle/>
                    <a:p>
                      <a:pPr algn="ctr" fontAlgn="ctr"/>
                      <a:r>
                        <a:rPr lang="zh-CN" altLang="en-US" sz="1400" b="1" dirty="0">
                          <a:solidFill>
                            <a:srgbClr val="1C63AB"/>
                          </a:solidFill>
                          <a:effectLst/>
                          <a:latin typeface="+mn-ea"/>
                          <a:ea typeface="+mn-ea"/>
                          <a:sym typeface="+mn-ea"/>
                        </a:rPr>
                        <a:t>小丫</a:t>
                      </a:r>
                      <a:r>
                        <a:rPr lang="en-US" altLang="zh-CN" sz="1400" b="1" dirty="0" err="1">
                          <a:solidFill>
                            <a:srgbClr val="1C63AB"/>
                          </a:solidFill>
                          <a:effectLst/>
                          <a:latin typeface="+mn-ea"/>
                          <a:ea typeface="+mn-ea"/>
                          <a:sym typeface="+mn-ea"/>
                        </a:rPr>
                        <a:t>momo</a:t>
                      </a:r>
                      <a:endParaRPr lang="zh-CN" altLang="en-US" sz="1400" b="1" i="0" u="none" strike="noStrike" dirty="0">
                        <a:solidFill>
                          <a:srgbClr val="1C63AB"/>
                        </a:solidFill>
                        <a:effectLst/>
                        <a:latin typeface="+mn-ea"/>
                        <a:ea typeface="+mn-ea"/>
                      </a:endParaRPr>
                    </a:p>
                  </a:txBody>
                  <a:tcPr marL="9525" marR="9525" marT="9525" marB="0" anchor="ctr"/>
                </a:tc>
                <a:tc>
                  <a:txBody>
                    <a:bodyPr/>
                    <a:lstStyle/>
                    <a:p>
                      <a:pPr algn="ctr" fontAlgn="ctr"/>
                      <a:r>
                        <a:rPr lang="en-US" altLang="zh-CN" sz="1400" b="1" u="none" strike="noStrike" dirty="0">
                          <a:solidFill>
                            <a:srgbClr val="1C63AB"/>
                          </a:solidFill>
                          <a:effectLst/>
                          <a:latin typeface="+mn-ea"/>
                          <a:ea typeface="+mn-ea"/>
                        </a:rPr>
                        <a:t>59.9</a:t>
                      </a:r>
                      <a:endParaRPr lang="en-US" altLang="zh-CN" sz="1400" b="1" i="0" u="none" strike="noStrike" dirty="0">
                        <a:solidFill>
                          <a:srgbClr val="1C63AB"/>
                        </a:solidFill>
                        <a:effectLst/>
                        <a:latin typeface="+mn-ea"/>
                        <a:ea typeface="+mn-ea"/>
                      </a:endParaRPr>
                    </a:p>
                  </a:txBody>
                  <a:tcPr marL="9525" marR="9525" marT="9525" marB="0" anchor="ctr"/>
                </a:tc>
                <a:tc>
                  <a:txBody>
                    <a:bodyPr/>
                    <a:lstStyle/>
                    <a:p>
                      <a:pPr indent="0" algn="ctr">
                        <a:buNone/>
                      </a:pPr>
                      <a:r>
                        <a:rPr lang="zh-CN" altLang="en-US" sz="1400" b="1" dirty="0">
                          <a:solidFill>
                            <a:srgbClr val="1C63AB"/>
                          </a:solidFill>
                          <a:latin typeface="+mn-ea"/>
                          <a:ea typeface="+mn-ea"/>
                        </a:rPr>
                        <a:t>混播</a:t>
                      </a:r>
                      <a:endParaRPr lang="en-US" altLang="en-US" sz="1400" b="1" dirty="0">
                        <a:solidFill>
                          <a:srgbClr val="1C63AB"/>
                        </a:solidFill>
                        <a:latin typeface="+mn-ea"/>
                        <a:ea typeface="+mn-ea"/>
                      </a:endParaRPr>
                    </a:p>
                  </a:txBody>
                  <a:tcPr marL="9525" marR="9525" marT="9525" marB="0" anchor="ctr"/>
                </a:tc>
                <a:extLst>
                  <a:ext uri="{0D108BD9-81ED-4DB2-BD59-A6C34878D82A}">
                    <a16:rowId xmlns:a16="http://schemas.microsoft.com/office/drawing/2014/main" val="10006"/>
                  </a:ext>
                </a:extLst>
              </a:tr>
              <a:tr h="327660">
                <a:tc>
                  <a:txBody>
                    <a:bodyPr/>
                    <a:lstStyle/>
                    <a:p>
                      <a:pPr algn="ctr" fontAlgn="ctr"/>
                      <a:r>
                        <a:rPr lang="en-US" altLang="zh-CN" sz="1400" b="1" u="none" strike="noStrike">
                          <a:solidFill>
                            <a:srgbClr val="1C63AB"/>
                          </a:solidFill>
                          <a:effectLst/>
                          <a:latin typeface="+mn-ea"/>
                          <a:ea typeface="+mn-ea"/>
                        </a:rPr>
                        <a:t>7</a:t>
                      </a:r>
                      <a:endParaRPr lang="en-US" altLang="zh-CN" sz="1400" b="1" i="0" u="none" strike="noStrike">
                        <a:solidFill>
                          <a:srgbClr val="1C63AB"/>
                        </a:solidFill>
                        <a:effectLst/>
                        <a:latin typeface="+mn-ea"/>
                        <a:ea typeface="+mn-ea"/>
                      </a:endParaRPr>
                    </a:p>
                  </a:txBody>
                  <a:tcPr marL="9525" marR="9525" marT="9525" marB="0" anchor="ctr"/>
                </a:tc>
                <a:tc>
                  <a:txBody>
                    <a:bodyPr/>
                    <a:lstStyle/>
                    <a:p>
                      <a:pPr algn="ctr" fontAlgn="ctr"/>
                      <a:r>
                        <a:rPr lang="zh-CN" altLang="en-US" sz="1400" b="1" dirty="0">
                          <a:solidFill>
                            <a:srgbClr val="1C63AB"/>
                          </a:solidFill>
                          <a:effectLst/>
                          <a:latin typeface="+mn-ea"/>
                          <a:ea typeface="+mn-ea"/>
                          <a:sym typeface="+mn-ea"/>
                        </a:rPr>
                        <a:t>巴依老爷哦</a:t>
                      </a:r>
                      <a:r>
                        <a:rPr lang="en-US" altLang="zh-CN" sz="1400" b="1" dirty="0">
                          <a:solidFill>
                            <a:srgbClr val="1C63AB"/>
                          </a:solidFill>
                          <a:effectLst/>
                          <a:latin typeface="+mn-ea"/>
                          <a:ea typeface="+mn-ea"/>
                          <a:sym typeface="+mn-ea"/>
                        </a:rPr>
                        <a:t>_</a:t>
                      </a:r>
                      <a:endParaRPr lang="zh-CN" altLang="en-US" sz="1400" b="1" i="0" u="none" strike="noStrike" dirty="0">
                        <a:solidFill>
                          <a:srgbClr val="1C63AB"/>
                        </a:solidFill>
                        <a:effectLst/>
                        <a:latin typeface="+mn-ea"/>
                        <a:ea typeface="+mn-ea"/>
                      </a:endParaRPr>
                    </a:p>
                  </a:txBody>
                  <a:tcPr marL="9525" marR="9525" marT="9525" marB="0" anchor="ctr"/>
                </a:tc>
                <a:tc>
                  <a:txBody>
                    <a:bodyPr/>
                    <a:lstStyle/>
                    <a:p>
                      <a:pPr algn="ctr" fontAlgn="ctr"/>
                      <a:r>
                        <a:rPr lang="en-US" altLang="zh-CN" sz="1400" b="1" i="0" u="none" strike="noStrike" dirty="0">
                          <a:solidFill>
                            <a:srgbClr val="1C63AB"/>
                          </a:solidFill>
                          <a:effectLst/>
                          <a:latin typeface="+mn-ea"/>
                          <a:ea typeface="+mn-ea"/>
                        </a:rPr>
                        <a:t>56.7</a:t>
                      </a:r>
                    </a:p>
                  </a:txBody>
                  <a:tcPr marL="9525" marR="9525" marT="9525" marB="0" anchor="ctr"/>
                </a:tc>
                <a:tc>
                  <a:txBody>
                    <a:bodyPr/>
                    <a:lstStyle/>
                    <a:p>
                      <a:pPr indent="0" algn="ctr">
                        <a:buNone/>
                      </a:pPr>
                      <a:r>
                        <a:rPr lang="zh-CN" altLang="en-US" sz="1400" b="1" dirty="0">
                          <a:solidFill>
                            <a:srgbClr val="1C63AB"/>
                          </a:solidFill>
                          <a:latin typeface="+mn-ea"/>
                          <a:ea typeface="+mn-ea"/>
                        </a:rPr>
                        <a:t>混播</a:t>
                      </a:r>
                      <a:endParaRPr lang="en-US" altLang="en-US" sz="1400" b="1" dirty="0">
                        <a:solidFill>
                          <a:srgbClr val="1C63AB"/>
                        </a:solidFill>
                        <a:latin typeface="+mn-ea"/>
                        <a:ea typeface="+mn-ea"/>
                      </a:endParaRPr>
                    </a:p>
                  </a:txBody>
                  <a:tcPr marL="9525" marR="9525" marT="9525" marB="0" anchor="ctr"/>
                </a:tc>
                <a:extLst>
                  <a:ext uri="{0D108BD9-81ED-4DB2-BD59-A6C34878D82A}">
                    <a16:rowId xmlns:a16="http://schemas.microsoft.com/office/drawing/2014/main" val="10007"/>
                  </a:ext>
                </a:extLst>
              </a:tr>
              <a:tr h="327025">
                <a:tc>
                  <a:txBody>
                    <a:bodyPr/>
                    <a:lstStyle/>
                    <a:p>
                      <a:pPr algn="ctr" fontAlgn="ctr"/>
                      <a:r>
                        <a:rPr lang="en-US" altLang="zh-CN" sz="1400" b="1" u="none" strike="noStrike">
                          <a:solidFill>
                            <a:srgbClr val="1C63AB"/>
                          </a:solidFill>
                          <a:effectLst/>
                          <a:latin typeface="+mn-ea"/>
                          <a:ea typeface="+mn-ea"/>
                        </a:rPr>
                        <a:t>8</a:t>
                      </a:r>
                      <a:endParaRPr lang="en-US" altLang="zh-CN" sz="1400" b="1" i="0" u="none" strike="noStrike">
                        <a:solidFill>
                          <a:srgbClr val="1C63AB"/>
                        </a:solidFill>
                        <a:effectLst/>
                        <a:latin typeface="+mn-ea"/>
                        <a:ea typeface="+mn-ea"/>
                      </a:endParaRPr>
                    </a:p>
                  </a:txBody>
                  <a:tcPr marL="9525" marR="9525" marT="9525" marB="0" anchor="ctr"/>
                </a:tc>
                <a:tc>
                  <a:txBody>
                    <a:bodyPr/>
                    <a:lstStyle/>
                    <a:p>
                      <a:pPr algn="ctr" fontAlgn="ctr"/>
                      <a:r>
                        <a:rPr lang="zh-CN" altLang="en-US" sz="1400" b="1" i="0" u="none" strike="noStrike" dirty="0">
                          <a:solidFill>
                            <a:srgbClr val="1C63AB"/>
                          </a:solidFill>
                          <a:effectLst/>
                          <a:latin typeface="+mn-ea"/>
                          <a:ea typeface="+mn-ea"/>
                        </a:rPr>
                        <a:t>洋气大小姐</a:t>
                      </a:r>
                    </a:p>
                  </a:txBody>
                  <a:tcPr marL="9525" marR="9525" marT="9525" marB="0" anchor="ctr"/>
                </a:tc>
                <a:tc>
                  <a:txBody>
                    <a:bodyPr/>
                    <a:lstStyle/>
                    <a:p>
                      <a:pPr algn="ctr" fontAlgn="ctr"/>
                      <a:r>
                        <a:rPr lang="en-US" altLang="zh-CN" sz="1400" b="1" u="none" strike="noStrike" dirty="0">
                          <a:solidFill>
                            <a:srgbClr val="1C63AB"/>
                          </a:solidFill>
                          <a:effectLst/>
                          <a:latin typeface="+mn-ea"/>
                          <a:ea typeface="+mn-ea"/>
                        </a:rPr>
                        <a:t>75.7</a:t>
                      </a:r>
                      <a:endParaRPr lang="en-US" altLang="zh-CN" sz="1400" b="1" i="0" u="none" strike="noStrike" dirty="0">
                        <a:solidFill>
                          <a:srgbClr val="1C63AB"/>
                        </a:solidFill>
                        <a:effectLst/>
                        <a:latin typeface="+mn-ea"/>
                        <a:ea typeface="+mn-ea"/>
                      </a:endParaRPr>
                    </a:p>
                  </a:txBody>
                  <a:tcPr marL="9525" marR="9525" marT="9525" marB="0" anchor="ctr"/>
                </a:tc>
                <a:tc>
                  <a:txBody>
                    <a:bodyPr/>
                    <a:lstStyle/>
                    <a:p>
                      <a:pPr indent="0" algn="ctr">
                        <a:buNone/>
                      </a:pPr>
                      <a:r>
                        <a:rPr lang="zh-CN" altLang="en-US" sz="1400" b="1" dirty="0">
                          <a:solidFill>
                            <a:srgbClr val="1C63AB"/>
                          </a:solidFill>
                          <a:latin typeface="+mn-ea"/>
                          <a:ea typeface="+mn-ea"/>
                        </a:rPr>
                        <a:t>混播</a:t>
                      </a:r>
                      <a:endParaRPr lang="en-US" altLang="en-US" sz="1400" b="1" dirty="0">
                        <a:solidFill>
                          <a:srgbClr val="1C63AB"/>
                        </a:solidFill>
                        <a:latin typeface="+mn-ea"/>
                        <a:ea typeface="+mn-ea"/>
                      </a:endParaRPr>
                    </a:p>
                  </a:txBody>
                  <a:tcPr marL="9525" marR="9525" marT="9525" marB="0" anchor="ctr"/>
                </a:tc>
                <a:extLst>
                  <a:ext uri="{0D108BD9-81ED-4DB2-BD59-A6C34878D82A}">
                    <a16:rowId xmlns:a16="http://schemas.microsoft.com/office/drawing/2014/main" val="10008"/>
                  </a:ext>
                </a:extLst>
              </a:tr>
              <a:tr h="463550">
                <a:tc>
                  <a:txBody>
                    <a:bodyPr/>
                    <a:lstStyle/>
                    <a:p>
                      <a:pPr algn="ctr" fontAlgn="ctr"/>
                      <a:r>
                        <a:rPr lang="en-US" altLang="zh-CN" sz="1400" b="1" u="none" strike="noStrike">
                          <a:solidFill>
                            <a:srgbClr val="1C63AB"/>
                          </a:solidFill>
                          <a:effectLst/>
                          <a:latin typeface="+mn-ea"/>
                          <a:ea typeface="+mn-ea"/>
                        </a:rPr>
                        <a:t>9</a:t>
                      </a:r>
                      <a:endParaRPr lang="en-US" altLang="zh-CN" sz="1400" b="1" i="0" u="none" strike="noStrike">
                        <a:solidFill>
                          <a:srgbClr val="1C63AB"/>
                        </a:solidFill>
                        <a:effectLst/>
                        <a:latin typeface="+mn-ea"/>
                        <a:ea typeface="+mn-ea"/>
                      </a:endParaRPr>
                    </a:p>
                  </a:txBody>
                  <a:tcPr marL="9525" marR="9525" marT="9525" marB="0" anchor="ctr"/>
                </a:tc>
                <a:tc>
                  <a:txBody>
                    <a:bodyPr/>
                    <a:lstStyle/>
                    <a:p>
                      <a:pPr indent="0" algn="ctr">
                        <a:buNone/>
                      </a:pPr>
                      <a:r>
                        <a:rPr lang="zh-CN" sz="1400" b="1" dirty="0">
                          <a:solidFill>
                            <a:srgbClr val="1C63AB"/>
                          </a:solidFill>
                          <a:latin typeface="+mn-ea"/>
                          <a:ea typeface="+mn-ea"/>
                          <a:cs typeface="微软雅黑" panose="020B0503020204020204" charset="-122"/>
                        </a:rPr>
                        <a:t>大潘Kate</a:t>
                      </a:r>
                      <a:endParaRPr lang="zh-CN" altLang="en-US" sz="1400" b="1" dirty="0">
                        <a:solidFill>
                          <a:srgbClr val="1C63AB"/>
                        </a:solidFill>
                        <a:latin typeface="+mn-ea"/>
                        <a:ea typeface="+mn-ea"/>
                        <a:cs typeface="微软雅黑" panose="020B0503020204020204" charset="-122"/>
                      </a:endParaRPr>
                    </a:p>
                  </a:txBody>
                  <a:tcPr anchor="ctr"/>
                </a:tc>
                <a:tc>
                  <a:txBody>
                    <a:bodyPr/>
                    <a:lstStyle/>
                    <a:p>
                      <a:pPr indent="0" algn="ctr">
                        <a:buNone/>
                      </a:pPr>
                      <a:r>
                        <a:rPr lang="en-US" sz="1400" b="1" dirty="0">
                          <a:solidFill>
                            <a:srgbClr val="1C63AB"/>
                          </a:solidFill>
                          <a:latin typeface="+mn-ea"/>
                          <a:ea typeface="+mn-ea"/>
                        </a:rPr>
                        <a:t>73.9</a:t>
                      </a:r>
                      <a:endParaRPr lang="en-US" altLang="en-US" sz="1400" b="1" dirty="0">
                        <a:solidFill>
                          <a:srgbClr val="1C63AB"/>
                        </a:solidFill>
                        <a:latin typeface="+mn-ea"/>
                        <a:ea typeface="+mn-ea"/>
                      </a:endParaRPr>
                    </a:p>
                  </a:txBody>
                  <a:tcPr anchor="ctr"/>
                </a:tc>
                <a:tc>
                  <a:txBody>
                    <a:bodyPr/>
                    <a:lstStyle/>
                    <a:p>
                      <a:pPr indent="0" algn="ctr">
                        <a:buNone/>
                      </a:pPr>
                      <a:r>
                        <a:rPr lang="zh-CN" altLang="en-US" sz="1400" b="1" dirty="0">
                          <a:solidFill>
                            <a:srgbClr val="1C63AB"/>
                          </a:solidFill>
                          <a:latin typeface="+mn-ea"/>
                          <a:ea typeface="+mn-ea"/>
                        </a:rPr>
                        <a:t>混播</a:t>
                      </a:r>
                      <a:endParaRPr lang="en-US" altLang="en-US" sz="1400" b="1" dirty="0">
                        <a:solidFill>
                          <a:srgbClr val="1C63AB"/>
                        </a:solidFill>
                        <a:latin typeface="+mn-ea"/>
                        <a:ea typeface="+mn-ea"/>
                      </a:endParaRPr>
                    </a:p>
                  </a:txBody>
                  <a:tcPr anchor="ctr"/>
                </a:tc>
                <a:extLst>
                  <a:ext uri="{0D108BD9-81ED-4DB2-BD59-A6C34878D82A}">
                    <a16:rowId xmlns:a16="http://schemas.microsoft.com/office/drawing/2014/main" val="10009"/>
                  </a:ext>
                </a:extLst>
              </a:tr>
              <a:tr h="327025">
                <a:tc>
                  <a:txBody>
                    <a:bodyPr/>
                    <a:lstStyle/>
                    <a:p>
                      <a:pPr algn="ctr" fontAlgn="ctr"/>
                      <a:r>
                        <a:rPr lang="en-US" altLang="zh-CN" sz="1400" b="1" u="none" strike="noStrike" dirty="0">
                          <a:solidFill>
                            <a:srgbClr val="1C63AB"/>
                          </a:solidFill>
                          <a:effectLst/>
                          <a:latin typeface="+mn-ea"/>
                          <a:ea typeface="+mn-ea"/>
                        </a:rPr>
                        <a:t>10</a:t>
                      </a:r>
                      <a:endParaRPr lang="en-US" altLang="zh-CN" sz="1400" b="1" i="0" u="none" strike="noStrike" dirty="0">
                        <a:solidFill>
                          <a:srgbClr val="1C63AB"/>
                        </a:solidFill>
                        <a:effectLst/>
                        <a:latin typeface="+mn-ea"/>
                        <a:ea typeface="+mn-ea"/>
                      </a:endParaRPr>
                    </a:p>
                  </a:txBody>
                  <a:tcPr marL="9525" marR="9525" marT="9525" marB="0" anchor="ctr"/>
                </a:tc>
                <a:tc>
                  <a:txBody>
                    <a:bodyPr/>
                    <a:lstStyle/>
                    <a:p>
                      <a:pPr indent="0" algn="ctr">
                        <a:buNone/>
                      </a:pPr>
                      <a:r>
                        <a:rPr lang="zh-CN" altLang="en-US" sz="1400" b="1" dirty="0">
                          <a:solidFill>
                            <a:srgbClr val="1C63AB"/>
                          </a:solidFill>
                          <a:latin typeface="+mn-ea"/>
                          <a:ea typeface="+mn-ea"/>
                        </a:rPr>
                        <a:t>可可</a:t>
                      </a:r>
                      <a:r>
                        <a:rPr lang="en-US" altLang="zh-CN" sz="1400" b="1" dirty="0" err="1">
                          <a:solidFill>
                            <a:srgbClr val="1C63AB"/>
                          </a:solidFill>
                          <a:latin typeface="+mn-ea"/>
                          <a:ea typeface="+mn-ea"/>
                        </a:rPr>
                        <a:t>dayupup</a:t>
                      </a:r>
                      <a:endParaRPr lang="zh-CN" altLang="en-US" sz="1400" b="1" dirty="0">
                        <a:solidFill>
                          <a:srgbClr val="1C63AB"/>
                        </a:solidFill>
                        <a:latin typeface="+mn-ea"/>
                        <a:ea typeface="+mn-ea"/>
                      </a:endParaRPr>
                    </a:p>
                  </a:txBody>
                  <a:tcPr anchor="ctr"/>
                </a:tc>
                <a:tc>
                  <a:txBody>
                    <a:bodyPr/>
                    <a:lstStyle/>
                    <a:p>
                      <a:pPr indent="0" algn="ctr">
                        <a:buNone/>
                      </a:pPr>
                      <a:r>
                        <a:rPr lang="en-US" sz="1400" b="1" dirty="0">
                          <a:solidFill>
                            <a:srgbClr val="1C63AB"/>
                          </a:solidFill>
                          <a:latin typeface="+mn-ea"/>
                          <a:ea typeface="+mn-ea"/>
                        </a:rPr>
                        <a:t>60.5</a:t>
                      </a:r>
                      <a:endParaRPr lang="en-US" altLang="en-US" sz="1400" b="1" dirty="0">
                        <a:solidFill>
                          <a:srgbClr val="1C63AB"/>
                        </a:solidFill>
                        <a:latin typeface="+mn-ea"/>
                        <a:ea typeface="+mn-ea"/>
                      </a:endParaRPr>
                    </a:p>
                  </a:txBody>
                  <a:tcPr anchor="ctr"/>
                </a:tc>
                <a:tc>
                  <a:txBody>
                    <a:bodyPr/>
                    <a:lstStyle/>
                    <a:p>
                      <a:pPr indent="0" algn="ctr">
                        <a:buNone/>
                      </a:pPr>
                      <a:r>
                        <a:rPr lang="zh-CN" altLang="en-US" sz="1400" b="1" dirty="0">
                          <a:solidFill>
                            <a:srgbClr val="1C63AB"/>
                          </a:solidFill>
                          <a:latin typeface="+mn-ea"/>
                          <a:ea typeface="+mn-ea"/>
                        </a:rPr>
                        <a:t>混播</a:t>
                      </a:r>
                      <a:endParaRPr lang="en-US" altLang="en-US" sz="1400" b="1" dirty="0">
                        <a:solidFill>
                          <a:srgbClr val="1C63AB"/>
                        </a:solidFill>
                        <a:latin typeface="+mn-ea"/>
                        <a:ea typeface="+mn-ea"/>
                      </a:endParaRPr>
                    </a:p>
                  </a:txBody>
                  <a:tcPr anchor="ctr"/>
                </a:tc>
                <a:extLst>
                  <a:ext uri="{0D108BD9-81ED-4DB2-BD59-A6C34878D82A}">
                    <a16:rowId xmlns:a16="http://schemas.microsoft.com/office/drawing/2014/main" val="10010"/>
                  </a:ext>
                </a:extLst>
              </a:tr>
              <a:tr h="327025">
                <a:tc>
                  <a:txBody>
                    <a:bodyPr/>
                    <a:lstStyle/>
                    <a:p>
                      <a:pPr algn="ctr" fontAlgn="ctr"/>
                      <a:r>
                        <a:rPr lang="en-US" altLang="zh-CN" sz="1400" b="1" u="none" strike="noStrike" dirty="0">
                          <a:solidFill>
                            <a:srgbClr val="1C63AB"/>
                          </a:solidFill>
                          <a:effectLst/>
                          <a:latin typeface="+mn-ea"/>
                          <a:ea typeface="+mn-ea"/>
                        </a:rPr>
                        <a:t>11</a:t>
                      </a:r>
                      <a:endParaRPr lang="en-US" altLang="zh-CN" sz="1400" b="1" i="0" u="none" strike="noStrike" dirty="0">
                        <a:solidFill>
                          <a:srgbClr val="1C63AB"/>
                        </a:solidFill>
                        <a:effectLst/>
                        <a:latin typeface="+mn-ea"/>
                        <a:ea typeface="+mn-ea"/>
                      </a:endParaRPr>
                    </a:p>
                  </a:txBody>
                  <a:tcPr marL="9525" marR="9525" marT="9525" marB="0" anchor="ctr"/>
                </a:tc>
                <a:tc>
                  <a:txBody>
                    <a:bodyPr/>
                    <a:lstStyle/>
                    <a:p>
                      <a:pPr indent="0" algn="ctr">
                        <a:buNone/>
                      </a:pPr>
                      <a:r>
                        <a:rPr lang="zh-CN" altLang="en-US" sz="1400" b="1" dirty="0">
                          <a:solidFill>
                            <a:srgbClr val="1C63AB"/>
                          </a:solidFill>
                          <a:latin typeface="+mn-ea"/>
                          <a:ea typeface="+mn-ea"/>
                        </a:rPr>
                        <a:t>蜗牛</a:t>
                      </a:r>
                      <a:r>
                        <a:rPr lang="en-US" altLang="zh-CN" sz="1400" b="1" dirty="0">
                          <a:solidFill>
                            <a:srgbClr val="1C63AB"/>
                          </a:solidFill>
                          <a:latin typeface="+mn-ea"/>
                          <a:ea typeface="+mn-ea"/>
                        </a:rPr>
                        <a:t>Adie</a:t>
                      </a:r>
                      <a:endParaRPr lang="zh-CN" altLang="en-US" sz="1400" b="1" dirty="0">
                        <a:solidFill>
                          <a:srgbClr val="1C63AB"/>
                        </a:solidFill>
                        <a:latin typeface="+mn-ea"/>
                        <a:ea typeface="+mn-ea"/>
                      </a:endParaRPr>
                    </a:p>
                  </a:txBody>
                  <a:tcPr anchor="ctr"/>
                </a:tc>
                <a:tc>
                  <a:txBody>
                    <a:bodyPr/>
                    <a:lstStyle/>
                    <a:p>
                      <a:pPr indent="0" algn="ctr">
                        <a:buNone/>
                      </a:pPr>
                      <a:r>
                        <a:rPr lang="en-US" altLang="en-US" sz="1400" b="1" dirty="0">
                          <a:solidFill>
                            <a:srgbClr val="1C63AB"/>
                          </a:solidFill>
                          <a:latin typeface="+mn-ea"/>
                          <a:ea typeface="+mn-ea"/>
                        </a:rPr>
                        <a:t>51.1</a:t>
                      </a:r>
                    </a:p>
                  </a:txBody>
                  <a:tcPr anchor="ctr"/>
                </a:tc>
                <a:tc>
                  <a:txBody>
                    <a:bodyPr/>
                    <a:lstStyle/>
                    <a:p>
                      <a:pPr indent="0" algn="ctr">
                        <a:buNone/>
                      </a:pPr>
                      <a:r>
                        <a:rPr lang="zh-CN" altLang="en-US" sz="1400" b="1" dirty="0">
                          <a:solidFill>
                            <a:srgbClr val="1C63AB"/>
                          </a:solidFill>
                          <a:latin typeface="+mn-ea"/>
                          <a:ea typeface="+mn-ea"/>
                        </a:rPr>
                        <a:t>混播</a:t>
                      </a:r>
                      <a:endParaRPr lang="en-US" altLang="en-US" sz="1400" b="1" dirty="0">
                        <a:solidFill>
                          <a:srgbClr val="1C63AB"/>
                        </a:solidFill>
                        <a:latin typeface="+mn-ea"/>
                        <a:ea typeface="+mn-ea"/>
                      </a:endParaRPr>
                    </a:p>
                  </a:txBody>
                  <a:tcPr anchor="ctr"/>
                </a:tc>
                <a:extLst>
                  <a:ext uri="{0D108BD9-81ED-4DB2-BD59-A6C34878D82A}">
                    <a16:rowId xmlns:a16="http://schemas.microsoft.com/office/drawing/2014/main" val="10011"/>
                  </a:ext>
                </a:extLst>
              </a:tr>
              <a:tr h="327025">
                <a:tc>
                  <a:txBody>
                    <a:bodyPr/>
                    <a:lstStyle/>
                    <a:p>
                      <a:pPr algn="ctr" fontAlgn="ctr"/>
                      <a:r>
                        <a:rPr lang="en-US" altLang="zh-CN" sz="1400" b="1" u="none" strike="noStrike" dirty="0">
                          <a:solidFill>
                            <a:srgbClr val="1C63AB"/>
                          </a:solidFill>
                          <a:effectLst/>
                          <a:latin typeface="+mn-ea"/>
                          <a:ea typeface="+mn-ea"/>
                        </a:rPr>
                        <a:t>12</a:t>
                      </a:r>
                      <a:endParaRPr lang="en-US" altLang="zh-CN" sz="1400" b="1" i="0" u="none" strike="noStrike" dirty="0">
                        <a:solidFill>
                          <a:srgbClr val="1C63AB"/>
                        </a:solidFill>
                        <a:effectLst/>
                        <a:latin typeface="+mn-ea"/>
                        <a:ea typeface="+mn-ea"/>
                      </a:endParaRPr>
                    </a:p>
                  </a:txBody>
                  <a:tcPr marL="9525" marR="9525" marT="9525" marB="0" anchor="ctr"/>
                </a:tc>
                <a:tc>
                  <a:txBody>
                    <a:bodyPr/>
                    <a:lstStyle/>
                    <a:p>
                      <a:pPr indent="0" algn="ctr">
                        <a:buNone/>
                      </a:pPr>
                      <a:r>
                        <a:rPr lang="zh-CN" altLang="en-US" sz="1400" b="1" dirty="0">
                          <a:solidFill>
                            <a:srgbClr val="1C63AB"/>
                          </a:solidFill>
                          <a:latin typeface="+mn-ea"/>
                          <a:ea typeface="+mn-ea"/>
                        </a:rPr>
                        <a:t>茉莉</a:t>
                      </a:r>
                      <a:r>
                        <a:rPr lang="en-US" altLang="zh-CN" sz="1400" b="1" dirty="0" err="1">
                          <a:solidFill>
                            <a:srgbClr val="1C63AB"/>
                          </a:solidFill>
                          <a:latin typeface="+mn-ea"/>
                          <a:ea typeface="+mn-ea"/>
                        </a:rPr>
                        <a:t>mollydale</a:t>
                      </a:r>
                      <a:endParaRPr lang="zh-CN" altLang="en-US" sz="1400" b="1" dirty="0">
                        <a:solidFill>
                          <a:srgbClr val="1C63AB"/>
                        </a:solidFill>
                        <a:latin typeface="+mn-ea"/>
                        <a:ea typeface="+mn-ea"/>
                      </a:endParaRPr>
                    </a:p>
                  </a:txBody>
                  <a:tcPr anchor="ctr"/>
                </a:tc>
                <a:tc>
                  <a:txBody>
                    <a:bodyPr/>
                    <a:lstStyle/>
                    <a:p>
                      <a:pPr indent="0" algn="ctr">
                        <a:buNone/>
                      </a:pPr>
                      <a:r>
                        <a:rPr lang="en-US" altLang="en-US" sz="1400" b="1" dirty="0">
                          <a:solidFill>
                            <a:srgbClr val="1C63AB"/>
                          </a:solidFill>
                          <a:latin typeface="+mn-ea"/>
                          <a:ea typeface="+mn-ea"/>
                        </a:rPr>
                        <a:t>43.3</a:t>
                      </a:r>
                    </a:p>
                  </a:txBody>
                  <a:tcPr anchor="ctr"/>
                </a:tc>
                <a:tc>
                  <a:txBody>
                    <a:bodyPr/>
                    <a:lstStyle/>
                    <a:p>
                      <a:pPr indent="0" algn="ctr">
                        <a:buNone/>
                      </a:pPr>
                      <a:r>
                        <a:rPr lang="zh-CN" altLang="en-US" sz="1400" b="1" dirty="0">
                          <a:solidFill>
                            <a:srgbClr val="1C63AB"/>
                          </a:solidFill>
                          <a:latin typeface="+mn-ea"/>
                          <a:ea typeface="+mn-ea"/>
                        </a:rPr>
                        <a:t>混播</a:t>
                      </a:r>
                      <a:endParaRPr lang="en-US" altLang="en-US" sz="1400" b="1" dirty="0">
                        <a:solidFill>
                          <a:srgbClr val="1C63AB"/>
                        </a:solidFill>
                        <a:latin typeface="+mn-ea"/>
                        <a:ea typeface="+mn-ea"/>
                      </a:endParaRPr>
                    </a:p>
                  </a:txBody>
                  <a:tcPr anchor="ctr"/>
                </a:tc>
                <a:extLst>
                  <a:ext uri="{0D108BD9-81ED-4DB2-BD59-A6C34878D82A}">
                    <a16:rowId xmlns:a16="http://schemas.microsoft.com/office/drawing/2014/main" val="10012"/>
                  </a:ext>
                </a:extLst>
              </a:tr>
            </a:tbl>
          </a:graphicData>
        </a:graphic>
      </p:graphicFrame>
      <p:sp>
        <p:nvSpPr>
          <p:cNvPr id="17" name="文本框 16"/>
          <p:cNvSpPr txBox="1"/>
          <p:nvPr/>
        </p:nvSpPr>
        <p:spPr>
          <a:xfrm>
            <a:off x="5532280" y="1415173"/>
            <a:ext cx="5172891" cy="1569660"/>
          </a:xfrm>
          <a:prstGeom prst="rect">
            <a:avLst/>
          </a:prstGeom>
          <a:noFill/>
        </p:spPr>
        <p:txBody>
          <a:bodyPr wrap="square" rtlCol="0">
            <a:spAutoFit/>
          </a:bodyPr>
          <a:lstStyle/>
          <a:p>
            <a:pPr algn="ctr">
              <a:lnSpc>
                <a:spcPct val="150000"/>
              </a:lnSpc>
            </a:pPr>
            <a:r>
              <a:rPr lang="zh-CN" altLang="en-US" sz="2800" b="1" dirty="0">
                <a:solidFill>
                  <a:srgbClr val="1C63AB"/>
                </a:solidFill>
              </a:rPr>
              <a:t>联合</a:t>
            </a:r>
            <a:r>
              <a:rPr lang="en-US" altLang="zh-CN" sz="3200" b="1" dirty="0">
                <a:solidFill>
                  <a:srgbClr val="C00000"/>
                </a:solidFill>
              </a:rPr>
              <a:t>2</a:t>
            </a:r>
            <a:r>
              <a:rPr lang="zh-CN" altLang="en-US" sz="3200" b="1" dirty="0">
                <a:solidFill>
                  <a:srgbClr val="C00000"/>
                </a:solidFill>
              </a:rPr>
              <a:t>位</a:t>
            </a:r>
            <a:r>
              <a:rPr lang="en-US" altLang="zh-CN" sz="3200" b="1" dirty="0">
                <a:solidFill>
                  <a:srgbClr val="C00000"/>
                </a:solidFill>
              </a:rPr>
              <a:t>TOP</a:t>
            </a:r>
            <a:r>
              <a:rPr lang="zh-CN" altLang="en-US" sz="3200" b="1" dirty="0">
                <a:solidFill>
                  <a:srgbClr val="C00000"/>
                </a:solidFill>
              </a:rPr>
              <a:t> </a:t>
            </a:r>
            <a:r>
              <a:rPr lang="en-US" altLang="zh-CN" sz="3200" b="1" dirty="0">
                <a:solidFill>
                  <a:srgbClr val="C00000"/>
                </a:solidFill>
              </a:rPr>
              <a:t>KOL</a:t>
            </a:r>
          </a:p>
          <a:p>
            <a:pPr algn="ctr">
              <a:lnSpc>
                <a:spcPct val="150000"/>
              </a:lnSpc>
            </a:pPr>
            <a:r>
              <a:rPr lang="zh-CN" altLang="en-US" sz="2800" b="1" dirty="0">
                <a:solidFill>
                  <a:srgbClr val="1C63AB"/>
                </a:solidFill>
              </a:rPr>
              <a:t>多位</a:t>
            </a:r>
            <a:r>
              <a:rPr lang="zh-CN" altLang="en-US" sz="3200" b="1" dirty="0">
                <a:solidFill>
                  <a:srgbClr val="C00000"/>
                </a:solidFill>
              </a:rPr>
              <a:t>中</a:t>
            </a:r>
            <a:r>
              <a:rPr lang="en-US" altLang="zh-CN" sz="3200" b="1" dirty="0">
                <a:solidFill>
                  <a:srgbClr val="C00000"/>
                </a:solidFill>
              </a:rPr>
              <a:t>+</a:t>
            </a:r>
            <a:r>
              <a:rPr lang="zh-CN" altLang="en-US" sz="3200" b="1" dirty="0">
                <a:solidFill>
                  <a:srgbClr val="C00000"/>
                </a:solidFill>
              </a:rPr>
              <a:t>垂直时尚美妆</a:t>
            </a:r>
            <a:r>
              <a:rPr lang="en-US" altLang="zh-CN" sz="3200" b="1" dirty="0">
                <a:solidFill>
                  <a:srgbClr val="C00000"/>
                </a:solidFill>
              </a:rPr>
              <a:t>KOL</a:t>
            </a:r>
          </a:p>
        </p:txBody>
      </p:sp>
      <p:sp>
        <p:nvSpPr>
          <p:cNvPr id="26" name="文本框 25"/>
          <p:cNvSpPr txBox="1"/>
          <p:nvPr/>
        </p:nvSpPr>
        <p:spPr>
          <a:xfrm>
            <a:off x="5097563" y="4946971"/>
            <a:ext cx="6192000" cy="707886"/>
          </a:xfrm>
          <a:prstGeom prst="rect">
            <a:avLst/>
          </a:prstGeom>
          <a:noFill/>
        </p:spPr>
        <p:txBody>
          <a:bodyPr wrap="square" rtlCol="0">
            <a:spAutoFit/>
          </a:bodyPr>
          <a:lstStyle/>
          <a:p>
            <a:pPr algn="ctr"/>
            <a:r>
              <a:rPr lang="zh-CN" altLang="en-US" sz="4000" b="1" i="1" dirty="0">
                <a:solidFill>
                  <a:srgbClr val="1C63AB"/>
                </a:solidFill>
                <a:latin typeface="+mn-ea"/>
              </a:rPr>
              <a:t>引爆开业</a:t>
            </a:r>
            <a:endParaRPr lang="en-US" altLang="zh-CN" sz="4000" b="1" i="1" dirty="0">
              <a:solidFill>
                <a:srgbClr val="1C63AB"/>
              </a:solidFill>
              <a:latin typeface="+mn-ea"/>
            </a:endParaRPr>
          </a:p>
        </p:txBody>
      </p:sp>
      <p:sp>
        <p:nvSpPr>
          <p:cNvPr id="2" name="矩形 1"/>
          <p:cNvSpPr/>
          <p:nvPr/>
        </p:nvSpPr>
        <p:spPr>
          <a:xfrm>
            <a:off x="5153174" y="3111456"/>
            <a:ext cx="6096000" cy="743986"/>
          </a:xfrm>
          <a:prstGeom prst="rect">
            <a:avLst/>
          </a:prstGeom>
        </p:spPr>
        <p:txBody>
          <a:bodyPr>
            <a:spAutoFit/>
          </a:bodyPr>
          <a:lstStyle/>
          <a:p>
            <a:pPr algn="ctr">
              <a:lnSpc>
                <a:spcPct val="150000"/>
              </a:lnSpc>
            </a:pPr>
            <a:r>
              <a:rPr lang="en-US" altLang="zh-CN" sz="3200" b="1" i="1" dirty="0">
                <a:solidFill>
                  <a:srgbClr val="C00000"/>
                </a:solidFill>
                <a:latin typeface="+mn-ea"/>
              </a:rPr>
              <a:t>12</a:t>
            </a:r>
            <a:r>
              <a:rPr lang="zh-CN" altLang="en-US" sz="3200" b="1" i="1" dirty="0">
                <a:solidFill>
                  <a:srgbClr val="C00000"/>
                </a:solidFill>
                <a:latin typeface="+mn-ea"/>
              </a:rPr>
              <a:t>场</a:t>
            </a:r>
            <a:r>
              <a:rPr lang="zh-CN" altLang="en-US" sz="2800" b="1" i="1" dirty="0">
                <a:solidFill>
                  <a:srgbClr val="1C63AB"/>
                </a:solidFill>
                <a:latin typeface="+mn-ea"/>
              </a:rPr>
              <a:t>混场增势</a:t>
            </a:r>
            <a:endParaRPr lang="en-US" altLang="zh-CN" sz="2800" b="1" i="1" dirty="0">
              <a:solidFill>
                <a:srgbClr val="1C63AB"/>
              </a:solidFill>
              <a:latin typeface="+mn-ea"/>
            </a:endParaRPr>
          </a:p>
        </p:txBody>
      </p:sp>
      <p:cxnSp>
        <p:nvCxnSpPr>
          <p:cNvPr id="35" name="直接连接符 34"/>
          <p:cNvCxnSpPr/>
          <p:nvPr/>
        </p:nvCxnSpPr>
        <p:spPr>
          <a:xfrm>
            <a:off x="6123993" y="3048144"/>
            <a:ext cx="4320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1863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788705" y="1720371"/>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头条评测（</a:t>
            </a:r>
            <a:r>
              <a:rPr lang="en-US" altLang="zh-CN" sz="1600" b="1" dirty="0">
                <a:solidFill>
                  <a:srgbClr val="1C63AB"/>
                </a:solidFill>
                <a:latin typeface="微软雅黑" panose="020B0503020204020204" charset="-122"/>
                <a:ea typeface="微软雅黑" panose="020B0503020204020204" charset="-122"/>
              </a:rPr>
              <a:t>10</a:t>
            </a:r>
            <a:r>
              <a:rPr lang="zh-CN" altLang="en-US" sz="1600" b="1" dirty="0">
                <a:solidFill>
                  <a:srgbClr val="1C63AB"/>
                </a:solidFill>
                <a:latin typeface="微软雅黑" panose="020B0503020204020204" charset="-122"/>
                <a:ea typeface="微软雅黑" panose="020B0503020204020204" charset="-122"/>
              </a:rPr>
              <a:t>篇）</a:t>
            </a:r>
          </a:p>
        </p:txBody>
      </p:sp>
      <p:sp>
        <p:nvSpPr>
          <p:cNvPr id="7" name="矩形 6"/>
          <p:cNvSpPr/>
          <p:nvPr/>
        </p:nvSpPr>
        <p:spPr>
          <a:xfrm>
            <a:off x="557865" y="1720371"/>
            <a:ext cx="2149200"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头条导购（</a:t>
            </a:r>
            <a:r>
              <a:rPr lang="en-US" altLang="zh-CN" sz="1600" b="1" dirty="0">
                <a:solidFill>
                  <a:srgbClr val="1C63AB"/>
                </a:solidFill>
                <a:latin typeface="微软雅黑" panose="020B0503020204020204" charset="-122"/>
                <a:ea typeface="微软雅黑" panose="020B0503020204020204" charset="-122"/>
              </a:rPr>
              <a:t>15</a:t>
            </a:r>
            <a:r>
              <a:rPr lang="zh-CN" altLang="en-US" sz="1600" b="1" dirty="0">
                <a:solidFill>
                  <a:srgbClr val="1C63AB"/>
                </a:solidFill>
                <a:latin typeface="微软雅黑" panose="020B0503020204020204" charset="-122"/>
                <a:ea typeface="微软雅黑" panose="020B0503020204020204" charset="-122"/>
              </a:rPr>
              <a:t>篇）</a:t>
            </a:r>
          </a:p>
        </p:txBody>
      </p:sp>
      <p:sp>
        <p:nvSpPr>
          <p:cNvPr id="10" name="矩形 9"/>
          <p:cNvSpPr/>
          <p:nvPr/>
        </p:nvSpPr>
        <p:spPr>
          <a:xfrm>
            <a:off x="2788705" y="2205000"/>
            <a:ext cx="2147506" cy="3346620"/>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15%</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fontAlgn="ctr"/>
            <a:r>
              <a:rPr lang="zh-CN" altLang="zh-CN" sz="1600" dirty="0">
                <a:solidFill>
                  <a:srgbClr val="000000"/>
                </a:solidFill>
                <a:latin typeface="微软雅黑"/>
              </a:rPr>
              <a:t>非诚勿扰女嘉宾婉婉</a:t>
            </a:r>
            <a:endParaRPr lang="zh-CN" altLang="zh-CN" sz="2400" dirty="0"/>
          </a:p>
          <a:p>
            <a:pPr algn="ctr" fontAlgn="ctr"/>
            <a:r>
              <a:rPr lang="zh-CN" altLang="zh-CN" sz="1600" dirty="0">
                <a:solidFill>
                  <a:srgbClr val="000000"/>
                </a:solidFill>
                <a:latin typeface="微软雅黑"/>
              </a:rPr>
              <a:t>女神就是买神</a:t>
            </a:r>
            <a:endParaRPr lang="zh-CN" altLang="zh-CN" sz="2400" dirty="0"/>
          </a:p>
          <a:p>
            <a:pPr algn="ctr" fontAlgn="ctr"/>
            <a:r>
              <a:rPr lang="zh-CN" altLang="zh-CN" sz="1600" dirty="0">
                <a:solidFill>
                  <a:srgbClr val="000000"/>
                </a:solidFill>
                <a:latin typeface="微软雅黑"/>
              </a:rPr>
              <a:t>美妆老师</a:t>
            </a:r>
            <a:endParaRPr lang="zh-CN" altLang="zh-CN" sz="2400" dirty="0"/>
          </a:p>
          <a:p>
            <a:pPr algn="ctr" fontAlgn="ctr"/>
            <a:r>
              <a:rPr lang="zh-CN" altLang="zh-CN" sz="1600" dirty="0">
                <a:solidFill>
                  <a:srgbClr val="000000"/>
                </a:solidFill>
              </a:rPr>
              <a:t>逢丁吉吉</a:t>
            </a:r>
            <a:endParaRPr lang="zh-CN" altLang="zh-CN" sz="2400" dirty="0"/>
          </a:p>
          <a:p>
            <a:pPr algn="ctr" fontAlgn="ctr"/>
            <a:r>
              <a:rPr lang="zh-CN" altLang="zh-CN" sz="1600" dirty="0">
                <a:solidFill>
                  <a:srgbClr val="000000"/>
                </a:solidFill>
              </a:rPr>
              <a:t>全球女王种草酱</a:t>
            </a:r>
            <a:endParaRPr lang="zh-CN" altLang="zh-CN" sz="2400" dirty="0"/>
          </a:p>
          <a:p>
            <a:pPr algn="ctr"/>
            <a:r>
              <a:rPr lang="en-US" altLang="zh-CN" sz="1600" dirty="0">
                <a:solidFill>
                  <a:schemeClr val="tx1"/>
                </a:solidFill>
                <a:latin typeface="微软雅黑" panose="020B0503020204020204" charset="-122"/>
                <a:ea typeface="微软雅黑" panose="020B0503020204020204" charset="-122"/>
              </a:rPr>
              <a:t>…</a:t>
            </a: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15" name="右大括号 14"/>
          <p:cNvSpPr/>
          <p:nvPr/>
        </p:nvSpPr>
        <p:spPr>
          <a:xfrm rot="16200000">
            <a:off x="5704053" y="-3098199"/>
            <a:ext cx="746979" cy="8890158"/>
          </a:xfrm>
          <a:prstGeom prst="rightBrace">
            <a:avLst>
              <a:gd name="adj1" fmla="val 0"/>
              <a:gd name="adj2" fmla="val 50292"/>
            </a:avLst>
          </a:prstGeom>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zh-CN" altLang="en-US"/>
          </a:p>
        </p:txBody>
      </p:sp>
      <p:sp>
        <p:nvSpPr>
          <p:cNvPr id="8" name="矩形 7"/>
          <p:cNvSpPr/>
          <p:nvPr/>
        </p:nvSpPr>
        <p:spPr>
          <a:xfrm>
            <a:off x="4519982" y="616914"/>
            <a:ext cx="3199130" cy="475615"/>
          </a:xfrm>
          <a:prstGeom prst="rect">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charset="-122"/>
                <a:ea typeface="微软雅黑" panose="020B0503020204020204" charset="-122"/>
              </a:rPr>
              <a:t>爱尔康淘内（</a:t>
            </a:r>
            <a:r>
              <a:rPr lang="en-US" altLang="zh-CN" sz="1600" b="1" dirty="0">
                <a:solidFill>
                  <a:schemeClr val="bg1"/>
                </a:solidFill>
                <a:latin typeface="微软雅黑" panose="020B0503020204020204" charset="-122"/>
                <a:ea typeface="微软雅黑" panose="020B0503020204020204" charset="-122"/>
              </a:rPr>
              <a:t>68</a:t>
            </a:r>
            <a:r>
              <a:rPr lang="zh-CN" altLang="en-US" sz="1600" b="1" dirty="0">
                <a:solidFill>
                  <a:schemeClr val="bg1"/>
                </a:solidFill>
                <a:latin typeface="微软雅黑" panose="020B0503020204020204" charset="-122"/>
                <a:ea typeface="微软雅黑" panose="020B0503020204020204" charset="-122"/>
              </a:rPr>
              <a:t>篇）</a:t>
            </a:r>
          </a:p>
        </p:txBody>
      </p:sp>
      <p:sp>
        <p:nvSpPr>
          <p:cNvPr id="19" name="矩形 18"/>
          <p:cNvSpPr/>
          <p:nvPr/>
        </p:nvSpPr>
        <p:spPr>
          <a:xfrm>
            <a:off x="2208000" y="5709744"/>
            <a:ext cx="8424000" cy="6530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i="1" dirty="0">
                <a:solidFill>
                  <a:srgbClr val="1C63AB"/>
                </a:solidFill>
                <a:latin typeface="+mn-ea"/>
                <a:sym typeface="+mn-ea"/>
              </a:rPr>
              <a:t>爱尔康微淘同步   </a:t>
            </a:r>
            <a:r>
              <a:rPr lang="zh-CN" altLang="en-US" sz="2800" b="1" i="1" u="sng" dirty="0">
                <a:solidFill>
                  <a:srgbClr val="1C63AB"/>
                </a:solidFill>
                <a:latin typeface="+mn-ea"/>
                <a:sym typeface="+mn-ea"/>
              </a:rPr>
              <a:t>割草期淘内铺量总计：</a:t>
            </a:r>
            <a:r>
              <a:rPr lang="en-US" altLang="zh-CN" sz="2800" b="1" i="1" u="sng" dirty="0">
                <a:solidFill>
                  <a:srgbClr val="1C63AB"/>
                </a:solidFill>
                <a:latin typeface="+mn-ea"/>
                <a:sym typeface="+mn-ea"/>
              </a:rPr>
              <a:t>136</a:t>
            </a:r>
            <a:r>
              <a:rPr lang="zh-CN" altLang="en-US" sz="2800" b="1" i="1" u="sng" dirty="0">
                <a:solidFill>
                  <a:srgbClr val="1C63AB"/>
                </a:solidFill>
                <a:latin typeface="+mn-ea"/>
                <a:sym typeface="+mn-ea"/>
              </a:rPr>
              <a:t>篇</a:t>
            </a:r>
            <a:endParaRPr lang="zh-CN" altLang="en-US" sz="2800" b="1" i="1" u="sng" dirty="0">
              <a:solidFill>
                <a:srgbClr val="1C63AB"/>
              </a:solidFill>
              <a:latin typeface="微软雅黑" panose="020B0503020204020204" charset="-122"/>
              <a:ea typeface="微软雅黑" panose="020B0503020204020204" charset="-122"/>
            </a:endParaRPr>
          </a:p>
        </p:txBody>
      </p:sp>
      <p:sp>
        <p:nvSpPr>
          <p:cNvPr id="9" name="矩形 8"/>
          <p:cNvSpPr/>
          <p:nvPr/>
        </p:nvSpPr>
        <p:spPr>
          <a:xfrm>
            <a:off x="3250775" y="5063620"/>
            <a:ext cx="1322799" cy="369332"/>
          </a:xfrm>
          <a:prstGeom prst="rect">
            <a:avLst/>
          </a:prstGeom>
          <a:solidFill>
            <a:srgbClr val="1C63AB"/>
          </a:solidFill>
        </p:spPr>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765W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20" name="矩形 19"/>
          <p:cNvSpPr/>
          <p:nvPr/>
        </p:nvSpPr>
        <p:spPr>
          <a:xfrm>
            <a:off x="557865" y="2205003"/>
            <a:ext cx="2147506" cy="3346618"/>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chemeClr val="tx1">
                  <a:lumMod val="50000"/>
                  <a:lumOff val="50000"/>
                </a:schemeClr>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22%</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fontAlgn="ctr"/>
            <a:r>
              <a:rPr lang="zh-CN" altLang="zh-CN" sz="1600" dirty="0">
                <a:solidFill>
                  <a:srgbClr val="000000"/>
                </a:solidFill>
                <a:latin typeface="微软雅黑"/>
              </a:rPr>
              <a:t>美少女</a:t>
            </a:r>
            <a:r>
              <a:rPr lang="en-US" altLang="zh-CN" sz="1600" dirty="0">
                <a:solidFill>
                  <a:srgbClr val="000000"/>
                </a:solidFill>
                <a:latin typeface="微软雅黑"/>
              </a:rPr>
              <a:t>-</a:t>
            </a:r>
            <a:r>
              <a:rPr lang="zh-CN" altLang="zh-CN" sz="1600" dirty="0">
                <a:solidFill>
                  <a:srgbClr val="000000"/>
                </a:solidFill>
                <a:latin typeface="微软雅黑"/>
              </a:rPr>
              <a:t>小爱</a:t>
            </a:r>
            <a:r>
              <a:rPr lang="en-US" altLang="zh-CN" sz="1600" dirty="0">
                <a:solidFill>
                  <a:srgbClr val="000000"/>
                </a:solidFill>
                <a:latin typeface="微软雅黑"/>
              </a:rPr>
              <a:t>baby</a:t>
            </a:r>
            <a:endParaRPr lang="zh-CN" altLang="zh-CN" sz="2400" dirty="0"/>
          </a:p>
          <a:p>
            <a:pPr algn="ctr" fontAlgn="ctr"/>
            <a:r>
              <a:rPr lang="zh-CN" altLang="zh-CN" sz="1600" dirty="0">
                <a:solidFill>
                  <a:srgbClr val="000000"/>
                </a:solidFill>
                <a:latin typeface="微软雅黑"/>
              </a:rPr>
              <a:t>小阿姨日常</a:t>
            </a:r>
            <a:endParaRPr lang="zh-CN" altLang="zh-CN" sz="2400" dirty="0"/>
          </a:p>
          <a:p>
            <a:pPr algn="ctr" fontAlgn="ctr"/>
            <a:r>
              <a:rPr lang="zh-CN" altLang="zh-CN" sz="1600" dirty="0">
                <a:solidFill>
                  <a:srgbClr val="000000"/>
                </a:solidFill>
                <a:latin typeface="微软雅黑"/>
              </a:rPr>
              <a:t>大小姐穿搭</a:t>
            </a:r>
            <a:endParaRPr lang="zh-CN" altLang="zh-CN" sz="2400" dirty="0"/>
          </a:p>
          <a:p>
            <a:pPr algn="ctr" fontAlgn="ctr"/>
            <a:r>
              <a:rPr lang="zh-CN" altLang="zh-CN" sz="1600" dirty="0">
                <a:solidFill>
                  <a:srgbClr val="000000"/>
                </a:solidFill>
                <a:latin typeface="微软雅黑"/>
              </a:rPr>
              <a:t>想想喆喆</a:t>
            </a:r>
            <a:endParaRPr lang="zh-CN" altLang="zh-CN" sz="2400" dirty="0"/>
          </a:p>
          <a:p>
            <a:pPr algn="ctr" fontAlgn="ctr"/>
            <a:r>
              <a:rPr lang="zh-CN" altLang="zh-CN" sz="1600" dirty="0">
                <a:solidFill>
                  <a:srgbClr val="000000"/>
                </a:solidFill>
                <a:latin typeface="微软雅黑"/>
              </a:rPr>
              <a:t>美妆心得</a:t>
            </a:r>
            <a:r>
              <a:rPr lang="en-US" altLang="zh-CN" sz="1600" dirty="0">
                <a:solidFill>
                  <a:srgbClr val="000000"/>
                </a:solidFill>
                <a:latin typeface="微软雅黑"/>
              </a:rPr>
              <a:t>app</a:t>
            </a:r>
            <a:endParaRPr lang="zh-CN" altLang="zh-CN" sz="2400" dirty="0"/>
          </a:p>
          <a:p>
            <a:pPr algn="ctr"/>
            <a:r>
              <a:rPr lang="en-US" altLang="zh-CN" sz="1600" dirty="0">
                <a:solidFill>
                  <a:schemeClr val="tx1"/>
                </a:solidFill>
                <a:latin typeface="微软雅黑" panose="020B0503020204020204" charset="-122"/>
                <a:ea typeface="微软雅黑" panose="020B0503020204020204" charset="-122"/>
              </a:rPr>
              <a:t>…</a:t>
            </a: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21" name="矩形 20"/>
          <p:cNvSpPr/>
          <p:nvPr/>
        </p:nvSpPr>
        <p:spPr>
          <a:xfrm>
            <a:off x="955117" y="5063620"/>
            <a:ext cx="1322799" cy="369332"/>
          </a:xfrm>
          <a:prstGeom prst="rect">
            <a:avLst/>
          </a:prstGeom>
          <a:solidFill>
            <a:srgbClr val="1C63AB"/>
          </a:solidFill>
        </p:spPr>
        <p:txBody>
          <a:bodyPr wrap="square">
            <a:spAutoFit/>
          </a:bodyPr>
          <a:lstStyle/>
          <a:p>
            <a:pPr algn="ctr"/>
            <a:r>
              <a:rPr lang="en-US" altLang="zh-CN" b="1" dirty="0">
                <a:solidFill>
                  <a:schemeClr val="bg1"/>
                </a:solidFill>
                <a:latin typeface="微软雅黑" panose="020B0503020204020204" charset="-122"/>
                <a:ea typeface="微软雅黑" panose="020B0503020204020204" charset="-122"/>
              </a:rPr>
              <a:t>199W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16" name="矩形 15"/>
          <p:cNvSpPr/>
          <p:nvPr/>
        </p:nvSpPr>
        <p:spPr>
          <a:xfrm>
            <a:off x="5009408" y="1735621"/>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头条资讯（</a:t>
            </a:r>
            <a:r>
              <a:rPr lang="en-US" altLang="zh-CN" sz="1600" b="1" dirty="0">
                <a:solidFill>
                  <a:srgbClr val="1C63AB"/>
                </a:solidFill>
                <a:latin typeface="微软雅黑" panose="020B0503020204020204" charset="-122"/>
                <a:ea typeface="微软雅黑" panose="020B0503020204020204" charset="-122"/>
              </a:rPr>
              <a:t>20</a:t>
            </a:r>
            <a:r>
              <a:rPr lang="zh-CN" altLang="en-US" sz="1600" b="1" dirty="0">
                <a:solidFill>
                  <a:srgbClr val="1C63AB"/>
                </a:solidFill>
                <a:latin typeface="微软雅黑" panose="020B0503020204020204" charset="-122"/>
                <a:ea typeface="微软雅黑" panose="020B0503020204020204" charset="-122"/>
              </a:rPr>
              <a:t>篇）</a:t>
            </a:r>
          </a:p>
        </p:txBody>
      </p:sp>
      <p:sp>
        <p:nvSpPr>
          <p:cNvPr id="17" name="矩形 16"/>
          <p:cNvSpPr/>
          <p:nvPr/>
        </p:nvSpPr>
        <p:spPr>
          <a:xfrm>
            <a:off x="5009408" y="2220252"/>
            <a:ext cx="2147506" cy="3331370"/>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29%</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dirty="0">
              <a:solidFill>
                <a:schemeClr val="tx1"/>
              </a:solidFill>
            </a:endParaRPr>
          </a:p>
          <a:p>
            <a:pPr algn="ctr"/>
            <a:endParaRPr lang="en-US" altLang="zh-CN" sz="1600" dirty="0">
              <a:solidFill>
                <a:schemeClr val="tx1"/>
              </a:solidFill>
            </a:endParaRPr>
          </a:p>
          <a:p>
            <a:pPr algn="ctr" fontAlgn="ctr"/>
            <a:r>
              <a:rPr lang="en-US" altLang="zh-CN" sz="1600" dirty="0" err="1">
                <a:solidFill>
                  <a:srgbClr val="000000"/>
                </a:solidFill>
                <a:latin typeface="微软雅黑"/>
              </a:rPr>
              <a:t>Romi</a:t>
            </a:r>
            <a:r>
              <a:rPr lang="zh-CN" altLang="zh-CN" sz="1600" dirty="0">
                <a:solidFill>
                  <a:srgbClr val="000000"/>
                </a:solidFill>
                <a:latin typeface="微软雅黑"/>
              </a:rPr>
              <a:t>咩咩</a:t>
            </a:r>
            <a:endParaRPr lang="zh-CN" altLang="zh-CN" sz="2800" dirty="0"/>
          </a:p>
          <a:p>
            <a:pPr algn="ctr" fontAlgn="ctr"/>
            <a:r>
              <a:rPr lang="zh-CN" altLang="zh-CN" sz="1600" dirty="0">
                <a:solidFill>
                  <a:srgbClr val="000000"/>
                </a:solidFill>
                <a:latin typeface="微软雅黑"/>
              </a:rPr>
              <a:t>妙手美美</a:t>
            </a:r>
            <a:endParaRPr lang="zh-CN" altLang="zh-CN" sz="2800" dirty="0"/>
          </a:p>
          <a:p>
            <a:pPr algn="ctr" fontAlgn="ctr"/>
            <a:r>
              <a:rPr lang="en-US" altLang="zh-CN" sz="1600" dirty="0">
                <a:solidFill>
                  <a:srgbClr val="000000"/>
                </a:solidFill>
                <a:latin typeface="微软雅黑"/>
              </a:rPr>
              <a:t>LA-</a:t>
            </a:r>
            <a:r>
              <a:rPr lang="zh-CN" altLang="zh-CN" sz="1600" dirty="0">
                <a:solidFill>
                  <a:srgbClr val="000000"/>
                </a:solidFill>
                <a:latin typeface="微软雅黑"/>
              </a:rPr>
              <a:t>是你的七妹</a:t>
            </a:r>
            <a:endParaRPr lang="zh-CN" altLang="zh-CN" sz="2800" dirty="0"/>
          </a:p>
          <a:p>
            <a:pPr algn="ctr" fontAlgn="ctr"/>
            <a:r>
              <a:rPr lang="zh-CN" altLang="zh-CN" sz="1600" dirty="0">
                <a:solidFill>
                  <a:srgbClr val="000000"/>
                </a:solidFill>
                <a:latin typeface="微软雅黑"/>
              </a:rPr>
              <a:t>搭配师栗子</a:t>
            </a:r>
            <a:endParaRPr lang="zh-CN" altLang="zh-CN" sz="2800" dirty="0"/>
          </a:p>
          <a:p>
            <a:pPr algn="ctr" fontAlgn="ctr"/>
            <a:r>
              <a:rPr lang="zh-CN" altLang="zh-CN" sz="1600" dirty="0">
                <a:solidFill>
                  <a:srgbClr val="000000"/>
                </a:solidFill>
                <a:latin typeface="微软雅黑"/>
              </a:rPr>
              <a:t>妆婆婆</a:t>
            </a:r>
            <a:endParaRPr lang="zh-CN" altLang="zh-CN" sz="2800" dirty="0"/>
          </a:p>
          <a:p>
            <a:pPr algn="ctr"/>
            <a:r>
              <a:rPr lang="en-US" altLang="zh-CN" sz="1600" dirty="0">
                <a:solidFill>
                  <a:schemeClr val="tx1"/>
                </a:solidFill>
                <a:latin typeface="微软雅黑" panose="020B0503020204020204" charset="-122"/>
                <a:ea typeface="微软雅黑" panose="020B0503020204020204" charset="-122"/>
              </a:rPr>
              <a:t>…</a:t>
            </a: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18" name="矩形 17"/>
          <p:cNvSpPr/>
          <p:nvPr/>
        </p:nvSpPr>
        <p:spPr>
          <a:xfrm>
            <a:off x="5396393" y="5084414"/>
            <a:ext cx="1322799" cy="369332"/>
          </a:xfrm>
          <a:prstGeom prst="rect">
            <a:avLst/>
          </a:prstGeom>
          <a:solidFill>
            <a:srgbClr val="1C63AB"/>
          </a:solidFill>
        </p:spPr>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125W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22" name="矩形 21"/>
          <p:cNvSpPr/>
          <p:nvPr/>
        </p:nvSpPr>
        <p:spPr>
          <a:xfrm>
            <a:off x="9448866" y="1720369"/>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哇哦视频（</a:t>
            </a:r>
            <a:r>
              <a:rPr lang="en-US" altLang="zh-CN" sz="1600" b="1" dirty="0">
                <a:solidFill>
                  <a:srgbClr val="1C63AB"/>
                </a:solidFill>
                <a:latin typeface="微软雅黑" panose="020B0503020204020204" charset="-122"/>
                <a:ea typeface="微软雅黑" panose="020B0503020204020204" charset="-122"/>
              </a:rPr>
              <a:t>5</a:t>
            </a:r>
            <a:r>
              <a:rPr lang="zh-CN" altLang="en-US" sz="1600" b="1" dirty="0">
                <a:solidFill>
                  <a:srgbClr val="1C63AB"/>
                </a:solidFill>
                <a:latin typeface="微软雅黑" panose="020B0503020204020204" charset="-122"/>
                <a:ea typeface="微软雅黑" panose="020B0503020204020204" charset="-122"/>
              </a:rPr>
              <a:t>个）</a:t>
            </a:r>
          </a:p>
        </p:txBody>
      </p:sp>
      <p:sp>
        <p:nvSpPr>
          <p:cNvPr id="23" name="矩形 22"/>
          <p:cNvSpPr/>
          <p:nvPr/>
        </p:nvSpPr>
        <p:spPr>
          <a:xfrm>
            <a:off x="9448866" y="2205000"/>
            <a:ext cx="2147506" cy="3346622"/>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8%</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fontAlgn="ctr"/>
            <a:r>
              <a:rPr lang="zh-CN" altLang="zh-CN" sz="1600" dirty="0">
                <a:solidFill>
                  <a:srgbClr val="000000"/>
                </a:solidFill>
                <a:latin typeface="微软雅黑"/>
              </a:rPr>
              <a:t>淘女郎</a:t>
            </a:r>
            <a:r>
              <a:rPr lang="en-US" altLang="zh-CN" sz="1600" dirty="0">
                <a:solidFill>
                  <a:srgbClr val="000000"/>
                </a:solidFill>
                <a:latin typeface="微软雅黑"/>
              </a:rPr>
              <a:t>demi</a:t>
            </a:r>
            <a:endParaRPr lang="zh-CN" altLang="zh-CN" sz="2400" dirty="0"/>
          </a:p>
          <a:p>
            <a:pPr algn="ctr" fontAlgn="ctr"/>
            <a:r>
              <a:rPr lang="en-US" altLang="zh-CN" sz="1600" dirty="0" err="1">
                <a:solidFill>
                  <a:srgbClr val="000000"/>
                </a:solidFill>
                <a:latin typeface="微软雅黑"/>
              </a:rPr>
              <a:t>Yoyoshow</a:t>
            </a:r>
            <a:endParaRPr lang="zh-CN" altLang="zh-CN" sz="2400" dirty="0"/>
          </a:p>
          <a:p>
            <a:pPr algn="ctr" fontAlgn="ctr"/>
            <a:r>
              <a:rPr lang="zh-CN" altLang="zh-CN" sz="1600" dirty="0">
                <a:solidFill>
                  <a:srgbClr val="000000"/>
                </a:solidFill>
                <a:latin typeface="微软雅黑"/>
              </a:rPr>
              <a:t>大小姐穿搭</a:t>
            </a:r>
            <a:endParaRPr lang="zh-CN" altLang="zh-CN" sz="2400" dirty="0"/>
          </a:p>
          <a:p>
            <a:pPr algn="ctr" fontAlgn="ctr"/>
            <a:r>
              <a:rPr lang="zh-CN" altLang="zh-CN" sz="1600" dirty="0">
                <a:solidFill>
                  <a:srgbClr val="000000"/>
                </a:solidFill>
                <a:latin typeface="微软雅黑"/>
              </a:rPr>
              <a:t>想想喆喆</a:t>
            </a:r>
            <a:endParaRPr lang="zh-CN" altLang="zh-CN" sz="2400" dirty="0"/>
          </a:p>
          <a:p>
            <a:pPr algn="ctr" fontAlgn="ctr"/>
            <a:r>
              <a:rPr lang="zh-CN" altLang="zh-CN" sz="1600" dirty="0">
                <a:solidFill>
                  <a:srgbClr val="000000"/>
                </a:solidFill>
                <a:latin typeface="微软雅黑"/>
              </a:rPr>
              <a:t>美妆心得</a:t>
            </a:r>
            <a:r>
              <a:rPr lang="en-US" altLang="zh-CN" sz="1600" dirty="0">
                <a:solidFill>
                  <a:srgbClr val="000000"/>
                </a:solidFill>
                <a:latin typeface="微软雅黑"/>
              </a:rPr>
              <a:t>app</a:t>
            </a:r>
            <a:endParaRPr lang="zh-CN" altLang="zh-CN" sz="2400" dirty="0"/>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24" name="矩形 23"/>
          <p:cNvSpPr/>
          <p:nvPr/>
        </p:nvSpPr>
        <p:spPr>
          <a:xfrm>
            <a:off x="9805329" y="5084414"/>
            <a:ext cx="1322799" cy="369332"/>
          </a:xfrm>
          <a:prstGeom prst="rect">
            <a:avLst/>
          </a:prstGeom>
          <a:solidFill>
            <a:srgbClr val="1C63AB"/>
          </a:solidFill>
        </p:spPr>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284W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28" name="矩形 27"/>
          <p:cNvSpPr/>
          <p:nvPr/>
        </p:nvSpPr>
        <p:spPr>
          <a:xfrm>
            <a:off x="7232646" y="1740104"/>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有好货（</a:t>
            </a:r>
            <a:r>
              <a:rPr lang="en-US" altLang="zh-CN" sz="1600" b="1" dirty="0">
                <a:solidFill>
                  <a:srgbClr val="1C63AB"/>
                </a:solidFill>
                <a:latin typeface="微软雅黑" panose="020B0503020204020204" charset="-122"/>
                <a:ea typeface="微软雅黑" panose="020B0503020204020204" charset="-122"/>
              </a:rPr>
              <a:t>18</a:t>
            </a:r>
            <a:r>
              <a:rPr lang="zh-CN" altLang="en-US" sz="1600" b="1" dirty="0">
                <a:solidFill>
                  <a:srgbClr val="1C63AB"/>
                </a:solidFill>
                <a:latin typeface="微软雅黑" panose="020B0503020204020204" charset="-122"/>
                <a:ea typeface="微软雅黑" panose="020B0503020204020204" charset="-122"/>
              </a:rPr>
              <a:t>篇）</a:t>
            </a:r>
          </a:p>
        </p:txBody>
      </p:sp>
      <p:sp>
        <p:nvSpPr>
          <p:cNvPr id="29" name="矩形 28"/>
          <p:cNvSpPr/>
          <p:nvPr/>
        </p:nvSpPr>
        <p:spPr>
          <a:xfrm>
            <a:off x="7232646" y="2224735"/>
            <a:ext cx="2147506" cy="3331370"/>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26%</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dirty="0">
              <a:solidFill>
                <a:schemeClr val="tx1"/>
              </a:solidFill>
            </a:endParaRPr>
          </a:p>
          <a:p>
            <a:pPr algn="ctr"/>
            <a:endParaRPr lang="en-US" altLang="zh-CN" sz="1600" dirty="0">
              <a:solidFill>
                <a:schemeClr val="tx1"/>
              </a:solidFill>
            </a:endParaRPr>
          </a:p>
          <a:p>
            <a:pPr algn="ctr" fontAlgn="ctr"/>
            <a:r>
              <a:rPr lang="zh-CN" altLang="zh-CN" sz="1600" dirty="0">
                <a:solidFill>
                  <a:srgbClr val="000000"/>
                </a:solidFill>
                <a:latin typeface="微软雅黑"/>
              </a:rPr>
              <a:t>慕紫菇凉</a:t>
            </a:r>
            <a:endParaRPr lang="zh-CN" altLang="zh-CN" sz="2800" dirty="0"/>
          </a:p>
          <a:p>
            <a:pPr algn="ctr" fontAlgn="ctr"/>
            <a:r>
              <a:rPr lang="zh-CN" altLang="zh-CN" sz="1600" dirty="0">
                <a:solidFill>
                  <a:srgbClr val="000000"/>
                </a:solidFill>
                <a:latin typeface="微软雅黑"/>
              </a:rPr>
              <a:t>小资美妆站</a:t>
            </a:r>
            <a:endParaRPr lang="zh-CN" altLang="zh-CN" sz="2800" dirty="0"/>
          </a:p>
          <a:p>
            <a:pPr algn="ctr" fontAlgn="ctr"/>
            <a:r>
              <a:rPr lang="zh-CN" altLang="zh-CN" sz="1600" dirty="0">
                <a:solidFill>
                  <a:srgbClr val="000000"/>
                </a:solidFill>
                <a:latin typeface="微软雅黑"/>
              </a:rPr>
              <a:t>爱美煊煊</a:t>
            </a:r>
            <a:endParaRPr lang="zh-CN" altLang="zh-CN" sz="2800" dirty="0"/>
          </a:p>
          <a:p>
            <a:pPr algn="ctr" fontAlgn="ctr"/>
            <a:r>
              <a:rPr lang="zh-CN" altLang="zh-CN" sz="1600" dirty="0">
                <a:solidFill>
                  <a:srgbClr val="000000"/>
                </a:solidFill>
                <a:latin typeface="微软雅黑"/>
              </a:rPr>
              <a:t>心儿爱夏天</a:t>
            </a:r>
            <a:endParaRPr lang="zh-CN" altLang="zh-CN" sz="2800" dirty="0"/>
          </a:p>
          <a:p>
            <a:pPr algn="ctr" fontAlgn="ctr"/>
            <a:r>
              <a:rPr lang="zh-CN" altLang="zh-CN" sz="1600" dirty="0">
                <a:solidFill>
                  <a:srgbClr val="000000"/>
                </a:solidFill>
                <a:latin typeface="微软雅黑"/>
              </a:rPr>
              <a:t>美女变身记</a:t>
            </a:r>
            <a:endParaRPr lang="zh-CN" altLang="zh-CN" sz="2800" dirty="0"/>
          </a:p>
          <a:p>
            <a:pPr algn="ctr"/>
            <a:r>
              <a:rPr lang="en-US" altLang="zh-CN" sz="1600" dirty="0">
                <a:solidFill>
                  <a:schemeClr val="tx1"/>
                </a:solidFill>
                <a:latin typeface="微软雅黑" panose="020B0503020204020204" charset="-122"/>
                <a:ea typeface="微软雅黑" panose="020B0503020204020204" charset="-122"/>
              </a:rPr>
              <a:t>…</a:t>
            </a: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rgbClr val="1C63AB"/>
              </a:solidFill>
            </a:endParaRPr>
          </a:p>
        </p:txBody>
      </p:sp>
      <p:sp>
        <p:nvSpPr>
          <p:cNvPr id="30" name="矩形 29"/>
          <p:cNvSpPr/>
          <p:nvPr/>
        </p:nvSpPr>
        <p:spPr>
          <a:xfrm>
            <a:off x="7619631" y="5088897"/>
            <a:ext cx="1322799" cy="369332"/>
          </a:xfrm>
          <a:prstGeom prst="rect">
            <a:avLst/>
          </a:prstGeom>
          <a:solidFill>
            <a:srgbClr val="1C63AB"/>
          </a:solidFill>
        </p:spPr>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165W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464489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39788" y="492780"/>
            <a:ext cx="5713412" cy="523220"/>
          </a:xfrm>
          <a:prstGeom prst="rect">
            <a:avLst/>
          </a:prstGeom>
          <a:noFill/>
        </p:spPr>
        <p:txBody>
          <a:bodyPr wrap="square" rtlCol="0">
            <a:spAutoFit/>
          </a:bodyPr>
          <a:lstStyle/>
          <a:p>
            <a:r>
              <a:rPr lang="zh-CN" altLang="en-US" sz="2800" b="1" dirty="0">
                <a:solidFill>
                  <a:srgbClr val="1C63AB"/>
                </a:solidFill>
              </a:rPr>
              <a:t>实现爱尔康产品详情页好物点评团</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1382" y="1264024"/>
            <a:ext cx="2886054" cy="5133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264025"/>
            <a:ext cx="2827511"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同心圆 7"/>
          <p:cNvSpPr/>
          <p:nvPr/>
        </p:nvSpPr>
        <p:spPr>
          <a:xfrm>
            <a:off x="2292331" y="3613522"/>
            <a:ext cx="1520424" cy="1542003"/>
          </a:xfrm>
          <a:prstGeom prst="donut">
            <a:avLst>
              <a:gd name="adj" fmla="val 12661"/>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Tree>
    <p:extLst>
      <p:ext uri="{BB962C8B-B14F-4D97-AF65-F5344CB8AC3E}">
        <p14:creationId xmlns:p14="http://schemas.microsoft.com/office/powerpoint/2010/main" val="2457357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timgsa.baidu.com/timg?image&amp;quality=80&amp;size=b9999_10000&amp;sec=1554303857079&amp;di=ea4aea55bbae943e2a0345627182b95b&amp;imgtype=0&amp;src=http%3A%2F%2Fimgsrc.baidu.com%2Fimage%2Fc0%253Dshijue1%252C0%252C0%252C294%252C40%2Fsign%3Dd4c4aed7d7c451dae2fb04a8de943813%2F80cb39dbb6fd52661f070a9da118972bd407360e.jpg"/>
          <p:cNvPicPr>
            <a:picLocks noChangeAspect="1" noChangeArrowheads="1"/>
          </p:cNvPicPr>
          <p:nvPr/>
        </p:nvPicPr>
        <p:blipFill rotWithShape="1">
          <a:blip r:embed="rId2">
            <a:extLst>
              <a:ext uri="{28A0092B-C50C-407E-A947-70E740481C1C}">
                <a14:useLocalDpi xmlns:a14="http://schemas.microsoft.com/office/drawing/2010/main" val="0"/>
              </a:ext>
            </a:extLst>
          </a:blip>
          <a:srcRect b="5803"/>
          <a:stretch/>
        </p:blipFill>
        <p:spPr bwMode="auto">
          <a:xfrm>
            <a:off x="6091489" y="3060141"/>
            <a:ext cx="6117178" cy="38113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imgsa.baidu.com/timg?image&amp;quality=80&amp;size=b9999_10000&amp;sec=1554303914212&amp;di=0c3c047f8814787fb814bf35e2d27ca4&amp;imgtype=0&amp;src=http%3A%2F%2Fimgsrc.baidu.com%2Fimage%2Fc0%253Dshijue1%252C0%252C0%252C294%252C40%2Fsign%3D8fab7b32de2a283457ab3e4833dca39f%2F359b033b5bb5c9eafa3c68ccdf39b6003bf3b3d6.jpg"/>
          <p:cNvPicPr>
            <a:picLocks noChangeAspect="1" noChangeArrowheads="1"/>
          </p:cNvPicPr>
          <p:nvPr/>
        </p:nvPicPr>
        <p:blipFill rotWithShape="1">
          <a:blip r:embed="rId3">
            <a:extLst>
              <a:ext uri="{28A0092B-C50C-407E-A947-70E740481C1C}">
                <a14:useLocalDpi xmlns:a14="http://schemas.microsoft.com/office/drawing/2010/main" val="0"/>
              </a:ext>
            </a:extLst>
          </a:blip>
          <a:srcRect t="11343" r="8942" b="12537"/>
          <a:stretch/>
        </p:blipFill>
        <p:spPr bwMode="auto">
          <a:xfrm>
            <a:off x="6055659" y="0"/>
            <a:ext cx="61530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timgsa.baidu.com/timg?image&amp;quality=80&amp;size=b9999_10000&amp;sec=1554303927350&amp;di=e58840583b443703665fdc01177cd2d2&amp;imgtype=0&amp;src=http%3A%2F%2Fimgsrc.baidu.com%2Fimgad%2Fpic%2Fitem%2F9345d688d43f8794bf85d60dd81b0ef41bd53a9e.jpg"/>
          <p:cNvPicPr>
            <a:picLocks noChangeAspect="1" noChangeArrowheads="1"/>
          </p:cNvPicPr>
          <p:nvPr/>
        </p:nvPicPr>
        <p:blipFill rotWithShape="1">
          <a:blip r:embed="rId4">
            <a:extLst>
              <a:ext uri="{28A0092B-C50C-407E-A947-70E740481C1C}">
                <a14:useLocalDpi xmlns:a14="http://schemas.microsoft.com/office/drawing/2010/main" val="0"/>
              </a:ext>
            </a:extLst>
          </a:blip>
          <a:srcRect l="11919" t="15575" b="18363"/>
          <a:stretch/>
        </p:blipFill>
        <p:spPr bwMode="auto">
          <a:xfrm>
            <a:off x="-13449" y="0"/>
            <a:ext cx="6096002"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timgsa.baidu.com/timg?image&amp;quality=80&amp;size=b9999_10000&amp;sec=1554294775021&amp;di=7ae03bce4ba1485446132eb78dc2d22e&amp;imgtype=0&amp;src=http%3A%2F%2Fimage.tupian114.com%2F20121116%2F09504524.jpg"/>
          <p:cNvPicPr>
            <a:picLocks noChangeAspect="1" noChangeArrowheads="1"/>
          </p:cNvPicPr>
          <p:nvPr/>
        </p:nvPicPr>
        <p:blipFill rotWithShape="1">
          <a:blip r:embed="rId5">
            <a:extLst>
              <a:ext uri="{28A0092B-C50C-407E-A947-70E740481C1C}">
                <a14:useLocalDpi xmlns:a14="http://schemas.microsoft.com/office/drawing/2010/main" val="0"/>
              </a:ext>
            </a:extLst>
          </a:blip>
          <a:srcRect b="20267"/>
          <a:stretch/>
        </p:blipFill>
        <p:spPr bwMode="auto">
          <a:xfrm>
            <a:off x="0" y="3431371"/>
            <a:ext cx="6096000" cy="3440076"/>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a:extLst>
              <a:ext uri="{FF2B5EF4-FFF2-40B4-BE49-F238E27FC236}">
                <a16:creationId xmlns:a16="http://schemas.microsoft.com/office/drawing/2014/main" id="{153807F4-6DD0-4E99-B9C7-83F9C0AB02E6}"/>
              </a:ext>
            </a:extLst>
          </p:cNvPr>
          <p:cNvSpPr/>
          <p:nvPr/>
        </p:nvSpPr>
        <p:spPr>
          <a:xfrm>
            <a:off x="0" y="1452282"/>
            <a:ext cx="12192000" cy="380638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3"/>
          <p:cNvSpPr txBox="1"/>
          <p:nvPr/>
        </p:nvSpPr>
        <p:spPr>
          <a:xfrm>
            <a:off x="1788461" y="1886363"/>
            <a:ext cx="8552330" cy="1985159"/>
          </a:xfrm>
          <a:prstGeom prst="rect">
            <a:avLst/>
          </a:prstGeom>
          <a:noFill/>
        </p:spPr>
        <p:txBody>
          <a:bodyPr wrap="square" rtlCol="0">
            <a:spAutoFit/>
          </a:bodyPr>
          <a:lstStyle/>
          <a:p>
            <a:pPr algn="ctr">
              <a:lnSpc>
                <a:spcPct val="150000"/>
              </a:lnSpc>
            </a:pPr>
            <a:r>
              <a:rPr lang="zh-CN" altLang="en-US" sz="4000" b="1" dirty="0">
                <a:solidFill>
                  <a:srgbClr val="1C63AB"/>
                </a:solidFill>
                <a:latin typeface="+mn-ea"/>
              </a:rPr>
              <a:t>沉淀期</a:t>
            </a:r>
            <a:endParaRPr lang="en-US" altLang="zh-CN" sz="4000" b="1" dirty="0">
              <a:solidFill>
                <a:srgbClr val="1C63AB"/>
              </a:solidFill>
              <a:latin typeface="+mn-ea"/>
            </a:endParaRPr>
          </a:p>
          <a:p>
            <a:pPr algn="ctr">
              <a:lnSpc>
                <a:spcPct val="150000"/>
              </a:lnSpc>
            </a:pPr>
            <a:r>
              <a:rPr lang="zh-CN" altLang="en-US" sz="2400" dirty="0">
                <a:solidFill>
                  <a:srgbClr val="1C63AB"/>
                </a:solidFill>
                <a:latin typeface="+mn-ea"/>
              </a:rPr>
              <a:t>站内</a:t>
            </a:r>
            <a:r>
              <a:rPr lang="en-US" altLang="zh-CN" sz="2400" dirty="0">
                <a:solidFill>
                  <a:srgbClr val="1C63AB"/>
                </a:solidFill>
                <a:latin typeface="+mn-ea"/>
              </a:rPr>
              <a:t>25</a:t>
            </a:r>
            <a:r>
              <a:rPr lang="zh-CN" altLang="en-US" sz="2400" dirty="0">
                <a:solidFill>
                  <a:srgbClr val="1C63AB"/>
                </a:solidFill>
                <a:latin typeface="+mn-ea"/>
              </a:rPr>
              <a:t>位母婴图文达人试用同步微淘</a:t>
            </a:r>
          </a:p>
          <a:p>
            <a:pPr algn="ctr">
              <a:lnSpc>
                <a:spcPct val="150000"/>
              </a:lnSpc>
            </a:pPr>
            <a:endParaRPr lang="zh-CN" altLang="en-US" dirty="0">
              <a:solidFill>
                <a:srgbClr val="1C63AB"/>
              </a:solidFill>
              <a:latin typeface="+mn-ea"/>
            </a:endParaRPr>
          </a:p>
        </p:txBody>
      </p:sp>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9055" y="3944288"/>
            <a:ext cx="1450424" cy="893218"/>
          </a:xfrm>
          <a:prstGeom prst="rect">
            <a:avLst/>
          </a:prstGeom>
        </p:spPr>
      </p:pic>
      <p:pic>
        <p:nvPicPr>
          <p:cNvPr id="10" name="Picture 14" descr="productshot.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82921" y="4084847"/>
            <a:ext cx="969767" cy="6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rotWithShape="1">
          <a:blip r:embed="rId8" cstate="print">
            <a:extLst>
              <a:ext uri="{28A0092B-C50C-407E-A947-70E740481C1C}">
                <a14:useLocalDpi xmlns:a14="http://schemas.microsoft.com/office/drawing/2010/main" val="0"/>
              </a:ext>
            </a:extLst>
          </a:blip>
          <a:srcRect b="26235"/>
          <a:stretch/>
        </p:blipFill>
        <p:spPr>
          <a:xfrm>
            <a:off x="7111385" y="4011584"/>
            <a:ext cx="1207823" cy="558969"/>
          </a:xfrm>
          <a:prstGeom prst="rect">
            <a:avLst/>
          </a:prstGeom>
        </p:spPr>
      </p:pic>
      <p:pic>
        <p:nvPicPr>
          <p:cNvPr id="12" name="图片 11"/>
          <p:cNvPicPr>
            <a:picLocks noChangeAspect="1"/>
          </p:cNvPicPr>
          <p:nvPr/>
        </p:nvPicPr>
        <p:blipFill rotWithShape="1">
          <a:blip r:embed="rId9" cstate="print">
            <a:extLst>
              <a:ext uri="{28A0092B-C50C-407E-A947-70E740481C1C}">
                <a14:useLocalDpi xmlns:a14="http://schemas.microsoft.com/office/drawing/2010/main" val="0"/>
              </a:ext>
            </a:extLst>
          </a:blip>
          <a:srcRect b="37583"/>
          <a:stretch/>
        </p:blipFill>
        <p:spPr>
          <a:xfrm>
            <a:off x="6448321" y="4135775"/>
            <a:ext cx="1206227" cy="498285"/>
          </a:xfrm>
          <a:prstGeom prst="rect">
            <a:avLst/>
          </a:prstGeom>
        </p:spPr>
      </p:pic>
      <p:grpSp>
        <p:nvGrpSpPr>
          <p:cNvPr id="13" name="组合 12">
            <a:extLst>
              <a:ext uri="{FF2B5EF4-FFF2-40B4-BE49-F238E27FC236}">
                <a16:creationId xmlns:a16="http://schemas.microsoft.com/office/drawing/2014/main" id="{FB6BEC41-843D-AF43-94D5-982B8225D4A5}"/>
              </a:ext>
            </a:extLst>
          </p:cNvPr>
          <p:cNvGrpSpPr/>
          <p:nvPr/>
        </p:nvGrpSpPr>
        <p:grpSpPr>
          <a:xfrm>
            <a:off x="4488479" y="6128731"/>
            <a:ext cx="1484246" cy="614948"/>
            <a:chOff x="10198836" y="6129977"/>
            <a:chExt cx="1484246" cy="614948"/>
          </a:xfrm>
        </p:grpSpPr>
        <p:sp>
          <p:nvSpPr>
            <p:cNvPr id="14" name="燕尾形 13">
              <a:extLst>
                <a:ext uri="{FF2B5EF4-FFF2-40B4-BE49-F238E27FC236}">
                  <a16:creationId xmlns:a16="http://schemas.microsoft.com/office/drawing/2014/main" id="{5ABA363B-017B-9943-AF3E-C89BA971C373}"/>
                </a:ext>
              </a:extLst>
            </p:cNvPr>
            <p:cNvSpPr/>
            <p:nvPr/>
          </p:nvSpPr>
          <p:spPr>
            <a:xfrm rot="16200000">
              <a:off x="10750081" y="5811924"/>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15" name="图片 14">
              <a:extLst>
                <a:ext uri="{FF2B5EF4-FFF2-40B4-BE49-F238E27FC236}">
                  <a16:creationId xmlns:a16="http://schemas.microsoft.com/office/drawing/2014/main" id="{0F9C7CA9-7550-1646-99DF-E1591C83DF02}"/>
                </a:ext>
              </a:extLst>
            </p:cNvPr>
            <p:cNvPicPr>
              <a:picLocks noChangeAspect="1"/>
            </p:cNvPicPr>
            <p:nvPr/>
          </p:nvPicPr>
          <p:blipFill>
            <a:blip r:embed="rId10"/>
            <a:stretch>
              <a:fillRect/>
            </a:stretch>
          </p:blipFill>
          <p:spPr>
            <a:xfrm>
              <a:off x="10198837" y="6129977"/>
              <a:ext cx="1484245" cy="424070"/>
            </a:xfrm>
            <a:prstGeom prst="rect">
              <a:avLst/>
            </a:prstGeom>
          </p:spPr>
        </p:pic>
      </p:grpSp>
      <p:grpSp>
        <p:nvGrpSpPr>
          <p:cNvPr id="16" name="组合 15">
            <a:extLst>
              <a:ext uri="{FF2B5EF4-FFF2-40B4-BE49-F238E27FC236}">
                <a16:creationId xmlns:a16="http://schemas.microsoft.com/office/drawing/2014/main" id="{8795AA20-6913-6C4B-A672-112E5AFCBAF8}"/>
              </a:ext>
            </a:extLst>
          </p:cNvPr>
          <p:cNvGrpSpPr/>
          <p:nvPr/>
        </p:nvGrpSpPr>
        <p:grpSpPr>
          <a:xfrm>
            <a:off x="6222930" y="6121199"/>
            <a:ext cx="1487416" cy="611985"/>
            <a:chOff x="5940184" y="4866557"/>
            <a:chExt cx="1487416" cy="611985"/>
          </a:xfrm>
        </p:grpSpPr>
        <p:sp>
          <p:nvSpPr>
            <p:cNvPr id="17" name="矩形 16">
              <a:extLst>
                <a:ext uri="{FF2B5EF4-FFF2-40B4-BE49-F238E27FC236}">
                  <a16:creationId xmlns:a16="http://schemas.microsoft.com/office/drawing/2014/main" id="{C6C48734-C3B3-774A-A042-4D9E6097B6EE}"/>
                </a:ext>
              </a:extLst>
            </p:cNvPr>
            <p:cNvSpPr/>
            <p:nvPr/>
          </p:nvSpPr>
          <p:spPr>
            <a:xfrm>
              <a:off x="5940184" y="4866557"/>
              <a:ext cx="1487416" cy="447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燕尾形 17">
              <a:extLst>
                <a:ext uri="{FF2B5EF4-FFF2-40B4-BE49-F238E27FC236}">
                  <a16:creationId xmlns:a16="http://schemas.microsoft.com/office/drawing/2014/main" id="{79D7B77B-BA2B-CD4C-BCA1-95C5DB2EA1E7}"/>
                </a:ext>
              </a:extLst>
            </p:cNvPr>
            <p:cNvSpPr/>
            <p:nvPr/>
          </p:nvSpPr>
          <p:spPr>
            <a:xfrm rot="16200000">
              <a:off x="6491429" y="4545541"/>
              <a:ext cx="381756" cy="1484245"/>
            </a:xfrm>
            <a:prstGeom prst="chevron">
              <a:avLst>
                <a:gd name="adj" fmla="val 34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grpSp>
      <p:pic>
        <p:nvPicPr>
          <p:cNvPr id="19" name="图片 18">
            <a:extLst>
              <a:ext uri="{FF2B5EF4-FFF2-40B4-BE49-F238E27FC236}">
                <a16:creationId xmlns:a16="http://schemas.microsoft.com/office/drawing/2014/main" id="{2A9A5FDB-0D55-A443-A25E-2FC6ABE05405}"/>
              </a:ext>
            </a:extLst>
          </p:cNvPr>
          <p:cNvPicPr>
            <a:picLocks noChangeAspect="1"/>
          </p:cNvPicPr>
          <p:nvPr/>
        </p:nvPicPr>
        <p:blipFill>
          <a:blip r:embed="rId11"/>
          <a:stretch>
            <a:fillRect/>
          </a:stretch>
        </p:blipFill>
        <p:spPr>
          <a:xfrm>
            <a:off x="6278717" y="6233731"/>
            <a:ext cx="1372661" cy="261460"/>
          </a:xfrm>
          <a:prstGeom prst="rect">
            <a:avLst/>
          </a:prstGeom>
        </p:spPr>
      </p:pic>
    </p:spTree>
    <p:extLst>
      <p:ext uri="{BB962C8B-B14F-4D97-AF65-F5344CB8AC3E}">
        <p14:creationId xmlns:p14="http://schemas.microsoft.com/office/powerpoint/2010/main" val="1559026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806337" y="1641561"/>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头条导购（</a:t>
            </a:r>
            <a:r>
              <a:rPr lang="en-US" altLang="zh-CN" sz="1600" b="1" dirty="0">
                <a:solidFill>
                  <a:srgbClr val="1C63AB"/>
                </a:solidFill>
                <a:latin typeface="微软雅黑" panose="020B0503020204020204" charset="-122"/>
                <a:ea typeface="微软雅黑" panose="020B0503020204020204" charset="-122"/>
              </a:rPr>
              <a:t>6</a:t>
            </a:r>
            <a:r>
              <a:rPr lang="zh-CN" altLang="en-US" sz="1600" b="1" dirty="0">
                <a:solidFill>
                  <a:srgbClr val="1C63AB"/>
                </a:solidFill>
                <a:latin typeface="微软雅黑" panose="020B0503020204020204" charset="-122"/>
                <a:ea typeface="微软雅黑" panose="020B0503020204020204" charset="-122"/>
              </a:rPr>
              <a:t>篇）</a:t>
            </a:r>
          </a:p>
        </p:txBody>
      </p:sp>
      <p:sp>
        <p:nvSpPr>
          <p:cNvPr id="7" name="矩形 6"/>
          <p:cNvSpPr/>
          <p:nvPr/>
        </p:nvSpPr>
        <p:spPr>
          <a:xfrm>
            <a:off x="423500" y="1641561"/>
            <a:ext cx="2149200"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头条评测（</a:t>
            </a:r>
            <a:r>
              <a:rPr lang="en-US" altLang="zh-CN" sz="1600" b="1" dirty="0">
                <a:solidFill>
                  <a:srgbClr val="1C63AB"/>
                </a:solidFill>
                <a:latin typeface="微软雅黑" panose="020B0503020204020204" charset="-122"/>
                <a:ea typeface="微软雅黑" panose="020B0503020204020204" charset="-122"/>
              </a:rPr>
              <a:t>5</a:t>
            </a:r>
            <a:r>
              <a:rPr lang="zh-CN" altLang="en-US" sz="1600" b="1" dirty="0">
                <a:solidFill>
                  <a:srgbClr val="1C63AB"/>
                </a:solidFill>
                <a:latin typeface="微软雅黑" panose="020B0503020204020204" charset="-122"/>
                <a:ea typeface="微软雅黑" panose="020B0503020204020204" charset="-122"/>
              </a:rPr>
              <a:t>篇）</a:t>
            </a:r>
          </a:p>
        </p:txBody>
      </p:sp>
      <p:sp>
        <p:nvSpPr>
          <p:cNvPr id="10" name="矩形 9"/>
          <p:cNvSpPr/>
          <p:nvPr/>
        </p:nvSpPr>
        <p:spPr>
          <a:xfrm>
            <a:off x="2806337" y="2126192"/>
            <a:ext cx="2147506" cy="3346620"/>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20%</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fontAlgn="b"/>
            <a:r>
              <a:rPr lang="zh-CN" altLang="zh-CN" sz="1600" dirty="0">
                <a:solidFill>
                  <a:srgbClr val="000000"/>
                </a:solidFill>
                <a:latin typeface="微软雅黑"/>
              </a:rPr>
              <a:t>大小姐</a:t>
            </a:r>
            <a:r>
              <a:rPr lang="en-US" altLang="zh-CN" sz="1600" dirty="0">
                <a:solidFill>
                  <a:srgbClr val="000000"/>
                </a:solidFill>
                <a:latin typeface="微软雅黑"/>
              </a:rPr>
              <a:t>MOK</a:t>
            </a:r>
            <a:endParaRPr lang="zh-CN" altLang="zh-CN" sz="2400" dirty="0"/>
          </a:p>
          <a:p>
            <a:pPr algn="ctr" fontAlgn="ctr"/>
            <a:r>
              <a:rPr lang="zh-CN" altLang="zh-CN" sz="1600" dirty="0">
                <a:solidFill>
                  <a:srgbClr val="000000"/>
                </a:solidFill>
                <a:latin typeface="微软雅黑"/>
              </a:rPr>
              <a:t>化妆护肤教室</a:t>
            </a:r>
            <a:endParaRPr lang="zh-CN" altLang="zh-CN" sz="2400" dirty="0"/>
          </a:p>
          <a:p>
            <a:pPr algn="ctr" fontAlgn="ctr"/>
            <a:r>
              <a:rPr lang="zh-CN" altLang="zh-CN" sz="1600" dirty="0">
                <a:solidFill>
                  <a:srgbClr val="000000"/>
                </a:solidFill>
                <a:latin typeface="微软雅黑"/>
              </a:rPr>
              <a:t>妮妮爱化妆</a:t>
            </a:r>
            <a:endParaRPr lang="zh-CN" altLang="zh-CN" sz="2400" dirty="0"/>
          </a:p>
          <a:p>
            <a:pPr algn="ctr" fontAlgn="ctr"/>
            <a:r>
              <a:rPr lang="zh-CN" altLang="zh-CN" sz="1600" dirty="0">
                <a:solidFill>
                  <a:srgbClr val="000000"/>
                </a:solidFill>
                <a:latin typeface="微软雅黑"/>
              </a:rPr>
              <a:t>自然产生美</a:t>
            </a:r>
            <a:endParaRPr lang="zh-CN" altLang="zh-CN" sz="2400" dirty="0"/>
          </a:p>
          <a:p>
            <a:pPr algn="ctr" fontAlgn="ctr"/>
            <a:r>
              <a:rPr lang="zh-CN" altLang="zh-CN" sz="1600" dirty="0">
                <a:solidFill>
                  <a:srgbClr val="000000"/>
                </a:solidFill>
                <a:latin typeface="微软雅黑"/>
              </a:rPr>
              <a:t>喵小姐的美丽日记</a:t>
            </a:r>
            <a:endParaRPr lang="zh-CN" altLang="zh-CN" sz="2400" dirty="0"/>
          </a:p>
          <a:p>
            <a:pPr algn="ctr"/>
            <a:endParaRPr lang="zh-CN" altLang="en-US" sz="1600" dirty="0">
              <a:solidFill>
                <a:schemeClr val="tx1"/>
              </a:solidFill>
            </a:endParaRPr>
          </a:p>
          <a:p>
            <a:pPr algn="ctr"/>
            <a:r>
              <a:rPr lang="en-US" altLang="zh-CN" sz="1600" dirty="0">
                <a:solidFill>
                  <a:schemeClr val="tx1"/>
                </a:solidFill>
                <a:latin typeface="微软雅黑" panose="020B0503020204020204" charset="-122"/>
                <a:ea typeface="微软雅黑" panose="020B0503020204020204" charset="-122"/>
              </a:rPr>
              <a:t>…</a:t>
            </a: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15" name="右大括号 14"/>
          <p:cNvSpPr/>
          <p:nvPr/>
        </p:nvSpPr>
        <p:spPr>
          <a:xfrm rot="16200000">
            <a:off x="4672220" y="-2241773"/>
            <a:ext cx="615747" cy="6995883"/>
          </a:xfrm>
          <a:prstGeom prst="rightBrace">
            <a:avLst>
              <a:gd name="adj1" fmla="val 0"/>
              <a:gd name="adj2" fmla="val 50292"/>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8" name="矩形 7"/>
          <p:cNvSpPr/>
          <p:nvPr/>
        </p:nvSpPr>
        <p:spPr>
          <a:xfrm>
            <a:off x="3424786" y="463138"/>
            <a:ext cx="3199130" cy="475615"/>
          </a:xfrm>
          <a:prstGeom prst="rect">
            <a:avLst/>
          </a:prstGeom>
          <a:solidFill>
            <a:srgbClr val="1C63AB"/>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chemeClr val="bg1"/>
                </a:solidFill>
                <a:latin typeface="微软雅黑" panose="020B0503020204020204" charset="-122"/>
                <a:ea typeface="微软雅黑" panose="020B0503020204020204" charset="-122"/>
              </a:rPr>
              <a:t>爱尔康淘内（</a:t>
            </a:r>
            <a:r>
              <a:rPr lang="en-US" altLang="zh-CN" sz="1600" b="1" dirty="0">
                <a:solidFill>
                  <a:schemeClr val="bg1"/>
                </a:solidFill>
                <a:latin typeface="微软雅黑" panose="020B0503020204020204" charset="-122"/>
                <a:ea typeface="微软雅黑" panose="020B0503020204020204" charset="-122"/>
              </a:rPr>
              <a:t>30</a:t>
            </a:r>
            <a:r>
              <a:rPr lang="zh-CN" altLang="en-US" sz="1600" b="1" dirty="0">
                <a:solidFill>
                  <a:schemeClr val="bg1"/>
                </a:solidFill>
                <a:latin typeface="微软雅黑" panose="020B0503020204020204" charset="-122"/>
                <a:ea typeface="微软雅黑" panose="020B0503020204020204" charset="-122"/>
              </a:rPr>
              <a:t>篇）</a:t>
            </a:r>
          </a:p>
        </p:txBody>
      </p:sp>
      <p:sp>
        <p:nvSpPr>
          <p:cNvPr id="19" name="矩形 18"/>
          <p:cNvSpPr/>
          <p:nvPr/>
        </p:nvSpPr>
        <p:spPr>
          <a:xfrm>
            <a:off x="2169230" y="5733000"/>
            <a:ext cx="8424000" cy="653017"/>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nSpc>
                <a:spcPct val="150000"/>
              </a:lnSpc>
            </a:pPr>
            <a:r>
              <a:rPr lang="zh-CN" altLang="en-US" b="1" i="1" dirty="0">
                <a:solidFill>
                  <a:srgbClr val="1C63AB"/>
                </a:solidFill>
                <a:latin typeface="+mn-ea"/>
                <a:sym typeface="+mn-ea"/>
              </a:rPr>
              <a:t>爱尔康微淘同步   </a:t>
            </a:r>
            <a:r>
              <a:rPr lang="zh-CN" altLang="en-US" sz="2400" b="1" i="1" u="sng" dirty="0">
                <a:solidFill>
                  <a:srgbClr val="1C63AB"/>
                </a:solidFill>
                <a:latin typeface="+mn-ea"/>
                <a:sym typeface="+mn-ea"/>
              </a:rPr>
              <a:t>割草期淘内铺量总计：</a:t>
            </a:r>
            <a:r>
              <a:rPr lang="en-US" altLang="zh-CN" sz="2400" b="1" i="1" u="sng" dirty="0">
                <a:solidFill>
                  <a:srgbClr val="1C63AB"/>
                </a:solidFill>
                <a:latin typeface="+mn-ea"/>
                <a:sym typeface="+mn-ea"/>
              </a:rPr>
              <a:t>60</a:t>
            </a:r>
            <a:r>
              <a:rPr lang="zh-CN" altLang="en-US" sz="2400" b="1" i="1" u="sng" dirty="0">
                <a:solidFill>
                  <a:srgbClr val="1C63AB"/>
                </a:solidFill>
                <a:latin typeface="+mn-ea"/>
                <a:sym typeface="+mn-ea"/>
              </a:rPr>
              <a:t>篇</a:t>
            </a:r>
            <a:endParaRPr lang="zh-CN" altLang="en-US" sz="2400" b="1" i="1" u="sng" dirty="0">
              <a:solidFill>
                <a:srgbClr val="1C63AB"/>
              </a:solidFill>
              <a:latin typeface="微软雅黑" panose="020B0503020204020204" charset="-122"/>
              <a:ea typeface="微软雅黑" panose="020B0503020204020204" charset="-122"/>
            </a:endParaRPr>
          </a:p>
        </p:txBody>
      </p:sp>
      <p:sp>
        <p:nvSpPr>
          <p:cNvPr id="9" name="矩形 8"/>
          <p:cNvSpPr/>
          <p:nvPr/>
        </p:nvSpPr>
        <p:spPr>
          <a:xfrm>
            <a:off x="3339741" y="4984810"/>
            <a:ext cx="1180131" cy="369332"/>
          </a:xfrm>
          <a:prstGeom prst="rect">
            <a:avLst/>
          </a:prstGeom>
          <a:solidFill>
            <a:srgbClr val="1C63AB"/>
          </a:solidFill>
        </p:spPr>
        <p:style>
          <a:lnRef idx="2">
            <a:schemeClr val="accent4"/>
          </a:lnRef>
          <a:fillRef idx="1">
            <a:schemeClr val="lt1"/>
          </a:fillRef>
          <a:effectRef idx="0">
            <a:schemeClr val="accent4"/>
          </a:effectRef>
          <a:fontRef idx="minor">
            <a:schemeClr val="dk1"/>
          </a:fontRef>
        </p:style>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58W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20" name="矩形 19"/>
          <p:cNvSpPr/>
          <p:nvPr/>
        </p:nvSpPr>
        <p:spPr>
          <a:xfrm>
            <a:off x="423500" y="2126193"/>
            <a:ext cx="2147506" cy="3346618"/>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chemeClr val="tx1"/>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17%</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fontAlgn="ctr"/>
            <a:r>
              <a:rPr lang="zh-CN" altLang="zh-CN" sz="1600" dirty="0">
                <a:solidFill>
                  <a:srgbClr val="000000"/>
                </a:solidFill>
                <a:latin typeface="微软雅黑"/>
              </a:rPr>
              <a:t>爱美女性网</a:t>
            </a:r>
            <a:r>
              <a:rPr lang="en-US" altLang="zh-CN" sz="1600" dirty="0">
                <a:solidFill>
                  <a:srgbClr val="000000"/>
                </a:solidFill>
                <a:latin typeface="微软雅黑"/>
              </a:rPr>
              <a:t>-</a:t>
            </a:r>
            <a:r>
              <a:rPr lang="zh-CN" altLang="zh-CN" sz="1600" dirty="0">
                <a:solidFill>
                  <a:srgbClr val="000000"/>
                </a:solidFill>
                <a:latin typeface="微软雅黑"/>
              </a:rPr>
              <a:t>美容</a:t>
            </a:r>
            <a:endParaRPr lang="zh-CN" altLang="zh-CN" sz="2400" dirty="0"/>
          </a:p>
          <a:p>
            <a:pPr algn="ctr" fontAlgn="ctr"/>
            <a:r>
              <a:rPr lang="zh-CN" altLang="zh-CN" sz="1600" dirty="0">
                <a:solidFill>
                  <a:srgbClr val="000000"/>
                </a:solidFill>
                <a:latin typeface="微软雅黑"/>
              </a:rPr>
              <a:t>何宁宁宁儿</a:t>
            </a:r>
            <a:endParaRPr lang="zh-CN" altLang="zh-CN" sz="2400" dirty="0"/>
          </a:p>
          <a:p>
            <a:pPr algn="ctr" fontAlgn="ctr"/>
            <a:r>
              <a:rPr lang="zh-CN" altLang="zh-CN" sz="1600" dirty="0">
                <a:solidFill>
                  <a:srgbClr val="000000"/>
                </a:solidFill>
                <a:latin typeface="微软雅黑"/>
              </a:rPr>
              <a:t>媚媚</a:t>
            </a:r>
            <a:r>
              <a:rPr lang="en-US" altLang="zh-CN" sz="1600" dirty="0" err="1">
                <a:solidFill>
                  <a:srgbClr val="000000"/>
                </a:solidFill>
                <a:latin typeface="微软雅黑"/>
              </a:rPr>
              <a:t>homimi</a:t>
            </a:r>
            <a:endParaRPr lang="zh-CN" altLang="zh-CN" sz="2400" dirty="0"/>
          </a:p>
          <a:p>
            <a:pPr algn="ctr" fontAlgn="b"/>
            <a:r>
              <a:rPr lang="zh-CN" altLang="zh-CN" sz="1600" dirty="0">
                <a:solidFill>
                  <a:srgbClr val="000000"/>
                </a:solidFill>
                <a:latin typeface="微软雅黑"/>
              </a:rPr>
              <a:t>莫莫家小七</a:t>
            </a:r>
            <a:endParaRPr lang="zh-CN" altLang="zh-CN" sz="2400" dirty="0"/>
          </a:p>
          <a:p>
            <a:pPr algn="ctr" fontAlgn="ctr"/>
            <a:r>
              <a:rPr lang="zh-CN" altLang="zh-CN" sz="1600" dirty="0">
                <a:solidFill>
                  <a:srgbClr val="000000"/>
                </a:solidFill>
                <a:latin typeface="微软雅黑"/>
              </a:rPr>
              <a:t>大小姐穿搭</a:t>
            </a:r>
            <a:endParaRPr lang="zh-CN" altLang="zh-CN" sz="2400" dirty="0"/>
          </a:p>
          <a:p>
            <a:pPr algn="ctr"/>
            <a:r>
              <a:rPr lang="en-US" altLang="zh-CN" sz="1600" dirty="0">
                <a:solidFill>
                  <a:schemeClr val="tx1"/>
                </a:solidFill>
                <a:latin typeface="微软雅黑" panose="020B0503020204020204" charset="-122"/>
                <a:ea typeface="微软雅黑" panose="020B0503020204020204" charset="-122"/>
              </a:rPr>
              <a:t>…</a:t>
            </a: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21" name="矩形 20"/>
          <p:cNvSpPr/>
          <p:nvPr/>
        </p:nvSpPr>
        <p:spPr>
          <a:xfrm>
            <a:off x="820752" y="4984810"/>
            <a:ext cx="1322799" cy="369332"/>
          </a:xfrm>
          <a:prstGeom prst="rect">
            <a:avLst/>
          </a:prstGeom>
          <a:solidFill>
            <a:srgbClr val="1C63AB"/>
          </a:solidFill>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altLang="zh-CN" b="1" dirty="0">
                <a:solidFill>
                  <a:schemeClr val="bg1"/>
                </a:solidFill>
                <a:latin typeface="微软雅黑" panose="020B0503020204020204" charset="-122"/>
                <a:ea typeface="微软雅黑" panose="020B0503020204020204" charset="-122"/>
              </a:rPr>
              <a:t>160W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22" name="矩形 21"/>
          <p:cNvSpPr/>
          <p:nvPr/>
        </p:nvSpPr>
        <p:spPr>
          <a:xfrm>
            <a:off x="7404280" y="1629000"/>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哇哦视频（</a:t>
            </a:r>
            <a:r>
              <a:rPr lang="en-US" altLang="zh-CN" sz="1600" b="1" dirty="0">
                <a:solidFill>
                  <a:srgbClr val="1C63AB"/>
                </a:solidFill>
                <a:latin typeface="微软雅黑" panose="020B0503020204020204" charset="-122"/>
                <a:ea typeface="微软雅黑" panose="020B0503020204020204" charset="-122"/>
              </a:rPr>
              <a:t>5</a:t>
            </a:r>
            <a:r>
              <a:rPr lang="zh-CN" altLang="en-US" sz="1600" b="1" dirty="0">
                <a:solidFill>
                  <a:srgbClr val="1C63AB"/>
                </a:solidFill>
                <a:latin typeface="微软雅黑" panose="020B0503020204020204" charset="-122"/>
                <a:ea typeface="微软雅黑" panose="020B0503020204020204" charset="-122"/>
              </a:rPr>
              <a:t>个）</a:t>
            </a:r>
          </a:p>
        </p:txBody>
      </p:sp>
      <p:sp>
        <p:nvSpPr>
          <p:cNvPr id="23" name="矩形 22"/>
          <p:cNvSpPr/>
          <p:nvPr/>
        </p:nvSpPr>
        <p:spPr>
          <a:xfrm>
            <a:off x="7404280" y="2113631"/>
            <a:ext cx="2147506" cy="3346622"/>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17%</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fontAlgn="ctr"/>
            <a:r>
              <a:rPr lang="zh-CN" altLang="zh-CN" sz="1600" dirty="0">
                <a:solidFill>
                  <a:srgbClr val="000000"/>
                </a:solidFill>
                <a:latin typeface="微软雅黑"/>
              </a:rPr>
              <a:t>面膜叔叔</a:t>
            </a:r>
            <a:endParaRPr lang="zh-CN" altLang="zh-CN" sz="2400" dirty="0"/>
          </a:p>
          <a:p>
            <a:pPr algn="ctr" fontAlgn="ctr"/>
            <a:r>
              <a:rPr lang="zh-CN" altLang="zh-CN" sz="1600" dirty="0">
                <a:solidFill>
                  <a:srgbClr val="000000"/>
                </a:solidFill>
                <a:latin typeface="微软雅黑"/>
              </a:rPr>
              <a:t>非诚勿扰女嘉宾婉婉</a:t>
            </a:r>
            <a:endParaRPr lang="zh-CN" altLang="zh-CN" sz="2400" dirty="0"/>
          </a:p>
          <a:p>
            <a:pPr algn="ctr" fontAlgn="ctr"/>
            <a:r>
              <a:rPr lang="zh-CN" altLang="zh-CN" sz="1600" dirty="0">
                <a:solidFill>
                  <a:srgbClr val="000000"/>
                </a:solidFill>
                <a:latin typeface="微软雅黑"/>
              </a:rPr>
              <a:t>女神就是买神</a:t>
            </a:r>
            <a:endParaRPr lang="zh-CN" altLang="zh-CN" sz="2400" dirty="0"/>
          </a:p>
          <a:p>
            <a:pPr algn="ctr" fontAlgn="ctr"/>
            <a:r>
              <a:rPr lang="zh-CN" altLang="zh-CN" sz="1600" dirty="0">
                <a:solidFill>
                  <a:srgbClr val="000000"/>
                </a:solidFill>
                <a:latin typeface="微软雅黑"/>
              </a:rPr>
              <a:t>仙女小洋洋</a:t>
            </a:r>
            <a:endParaRPr lang="zh-CN" altLang="zh-CN" sz="2400" dirty="0"/>
          </a:p>
          <a:p>
            <a:pPr algn="ctr" fontAlgn="ctr"/>
            <a:r>
              <a:rPr lang="zh-CN" altLang="zh-CN" sz="1600" dirty="0">
                <a:solidFill>
                  <a:srgbClr val="000000"/>
                </a:solidFill>
                <a:latin typeface="微软雅黑"/>
              </a:rPr>
              <a:t>添添要向上</a:t>
            </a:r>
            <a:endParaRPr lang="zh-CN" altLang="zh-CN" sz="2400" dirty="0"/>
          </a:p>
          <a:p>
            <a:pPr algn="ctr"/>
            <a:endParaRPr lang="en-US" altLang="zh-CN" sz="1600"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24" name="矩形 23"/>
          <p:cNvSpPr/>
          <p:nvPr/>
        </p:nvSpPr>
        <p:spPr>
          <a:xfrm>
            <a:off x="7760743" y="4993045"/>
            <a:ext cx="1322799" cy="369332"/>
          </a:xfrm>
          <a:prstGeom prst="rect">
            <a:avLst/>
          </a:prstGeom>
          <a:solidFill>
            <a:srgbClr val="1C63AB"/>
          </a:solidFill>
        </p:spPr>
        <p:style>
          <a:lnRef idx="2">
            <a:schemeClr val="accent4"/>
          </a:lnRef>
          <a:fillRef idx="1">
            <a:schemeClr val="lt1"/>
          </a:fillRef>
          <a:effectRef idx="0">
            <a:schemeClr val="accent4"/>
          </a:effectRef>
          <a:fontRef idx="minor">
            <a:schemeClr val="dk1"/>
          </a:fontRef>
        </p:style>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318W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
        <p:nvSpPr>
          <p:cNvPr id="2" name="文本框 1"/>
          <p:cNvSpPr txBox="1"/>
          <p:nvPr/>
        </p:nvSpPr>
        <p:spPr>
          <a:xfrm>
            <a:off x="-2184000" y="2217564"/>
            <a:ext cx="184731" cy="369332"/>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endParaRPr lang="zh-CN" altLang="en-US" dirty="0"/>
          </a:p>
        </p:txBody>
      </p:sp>
      <p:sp>
        <p:nvSpPr>
          <p:cNvPr id="26" name="矩形 25"/>
          <p:cNvSpPr/>
          <p:nvPr/>
        </p:nvSpPr>
        <p:spPr>
          <a:xfrm>
            <a:off x="9904933" y="1682142"/>
            <a:ext cx="2176253" cy="3496601"/>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nSpc>
                <a:spcPct val="150000"/>
              </a:lnSpc>
            </a:pPr>
            <a:r>
              <a:rPr lang="zh-CN" altLang="en-US" sz="3200" b="1" i="1" u="sng" dirty="0">
                <a:solidFill>
                  <a:srgbClr val="1C63AB"/>
                </a:solidFill>
                <a:latin typeface="+mn-ea"/>
                <a:sym typeface="+mn-ea"/>
              </a:rPr>
              <a:t>通过</a:t>
            </a:r>
            <a:r>
              <a:rPr lang="en-US" altLang="zh-CN" sz="3200" b="1" i="1" u="sng" dirty="0">
                <a:solidFill>
                  <a:srgbClr val="1C63AB"/>
                </a:solidFill>
                <a:latin typeface="+mn-ea"/>
                <a:sym typeface="+mn-ea"/>
              </a:rPr>
              <a:t>KOL</a:t>
            </a:r>
            <a:r>
              <a:rPr lang="zh-CN" altLang="en-US" sz="3200" b="1" i="1" u="sng" dirty="0">
                <a:solidFill>
                  <a:srgbClr val="1C63AB"/>
                </a:solidFill>
                <a:latin typeface="+mn-ea"/>
                <a:sym typeface="+mn-ea"/>
              </a:rPr>
              <a:t>引流，沉淀优质粉丝，持续产生优质</a:t>
            </a:r>
            <a:r>
              <a:rPr lang="en-US" altLang="zh-CN" sz="3200" b="1" i="1" u="sng" dirty="0">
                <a:solidFill>
                  <a:srgbClr val="1C63AB"/>
                </a:solidFill>
                <a:latin typeface="+mn-ea"/>
                <a:sym typeface="+mn-ea"/>
              </a:rPr>
              <a:t>UGC</a:t>
            </a:r>
          </a:p>
        </p:txBody>
      </p:sp>
      <p:sp>
        <p:nvSpPr>
          <p:cNvPr id="16" name="矩形 15"/>
          <p:cNvSpPr/>
          <p:nvPr/>
        </p:nvSpPr>
        <p:spPr>
          <a:xfrm>
            <a:off x="5092407" y="1641556"/>
            <a:ext cx="2147506" cy="484632"/>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1600" b="1" dirty="0">
                <a:solidFill>
                  <a:srgbClr val="1C63AB"/>
                </a:solidFill>
                <a:latin typeface="微软雅黑" panose="020B0503020204020204" charset="-122"/>
                <a:ea typeface="微软雅黑" panose="020B0503020204020204" charset="-122"/>
              </a:rPr>
              <a:t>头条资讯（</a:t>
            </a:r>
            <a:r>
              <a:rPr lang="en-US" altLang="zh-CN" sz="1600" b="1" dirty="0">
                <a:solidFill>
                  <a:srgbClr val="1C63AB"/>
                </a:solidFill>
                <a:latin typeface="微软雅黑" panose="020B0503020204020204" charset="-122"/>
                <a:ea typeface="微软雅黑" panose="020B0503020204020204" charset="-122"/>
              </a:rPr>
              <a:t>14</a:t>
            </a:r>
            <a:r>
              <a:rPr lang="zh-CN" altLang="en-US" sz="1600" b="1" dirty="0">
                <a:solidFill>
                  <a:srgbClr val="1C63AB"/>
                </a:solidFill>
                <a:latin typeface="微软雅黑" panose="020B0503020204020204" charset="-122"/>
                <a:ea typeface="微软雅黑" panose="020B0503020204020204" charset="-122"/>
              </a:rPr>
              <a:t>篇）</a:t>
            </a:r>
          </a:p>
        </p:txBody>
      </p:sp>
      <p:sp>
        <p:nvSpPr>
          <p:cNvPr id="17" name="矩形 16"/>
          <p:cNvSpPr/>
          <p:nvPr/>
        </p:nvSpPr>
        <p:spPr>
          <a:xfrm>
            <a:off x="5092407" y="2126187"/>
            <a:ext cx="2147506" cy="3346620"/>
          </a:xfrm>
          <a:prstGeom prst="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US" altLang="zh-CN" sz="1600" b="1" dirty="0">
              <a:solidFill>
                <a:srgbClr val="00682F"/>
              </a:solidFill>
              <a:latin typeface="微软雅黑" panose="020B0503020204020204" charset="-122"/>
              <a:ea typeface="微软雅黑" panose="020B0503020204020204" charset="-122"/>
            </a:endParaRPr>
          </a:p>
          <a:p>
            <a:pPr algn="ctr"/>
            <a:r>
              <a:rPr lang="en-US" altLang="zh-CN" sz="1600" b="1" dirty="0">
                <a:solidFill>
                  <a:schemeClr val="tx1"/>
                </a:solidFill>
                <a:latin typeface="微软雅黑" panose="020B0503020204020204" charset="-122"/>
                <a:ea typeface="微软雅黑" panose="020B0503020204020204" charset="-122"/>
              </a:rPr>
              <a:t>46%</a:t>
            </a:r>
            <a:r>
              <a:rPr lang="zh-CN" altLang="en-US" sz="1600" b="1" dirty="0">
                <a:solidFill>
                  <a:schemeClr val="tx1"/>
                </a:solidFill>
                <a:latin typeface="微软雅黑" panose="020B0503020204020204" charset="-122"/>
                <a:ea typeface="微软雅黑" panose="020B0503020204020204" charset="-122"/>
              </a:rPr>
              <a:t>占比</a:t>
            </a:r>
            <a:endParaRPr lang="en-US" altLang="zh-CN" sz="1600" b="1" dirty="0">
              <a:solidFill>
                <a:schemeClr val="tx1"/>
              </a:solidFill>
              <a:latin typeface="微软雅黑" panose="020B0503020204020204" charset="-122"/>
              <a:ea typeface="微软雅黑" panose="020B0503020204020204" charset="-122"/>
            </a:endParaRPr>
          </a:p>
          <a:p>
            <a:pPr algn="ctr"/>
            <a:endParaRPr lang="en-US" altLang="zh-CN" sz="1600" dirty="0">
              <a:solidFill>
                <a:schemeClr val="tx1"/>
              </a:solidFill>
            </a:endParaRPr>
          </a:p>
          <a:p>
            <a:pPr algn="ctr" fontAlgn="ctr"/>
            <a:r>
              <a:rPr lang="en-US" altLang="zh-CN" sz="1600" dirty="0" err="1">
                <a:solidFill>
                  <a:srgbClr val="000000"/>
                </a:solidFill>
                <a:latin typeface="微软雅黑"/>
              </a:rPr>
              <a:t>SuperELLE</a:t>
            </a:r>
            <a:endParaRPr lang="zh-CN" altLang="zh-CN" sz="2400" dirty="0"/>
          </a:p>
          <a:p>
            <a:pPr algn="ctr" fontAlgn="ctr"/>
            <a:r>
              <a:rPr lang="zh-CN" altLang="zh-CN" sz="1600" dirty="0">
                <a:solidFill>
                  <a:srgbClr val="000000"/>
                </a:solidFill>
                <a:latin typeface="微软雅黑"/>
              </a:rPr>
              <a:t>美妆盟主</a:t>
            </a:r>
            <a:endParaRPr lang="zh-CN" altLang="zh-CN" sz="2400" dirty="0"/>
          </a:p>
          <a:p>
            <a:pPr algn="ctr" fontAlgn="ctr"/>
            <a:r>
              <a:rPr lang="zh-CN" altLang="zh-CN" sz="1600" dirty="0">
                <a:solidFill>
                  <a:srgbClr val="000000"/>
                </a:solidFill>
                <a:latin typeface="微软雅黑"/>
              </a:rPr>
              <a:t>随心随意的大蓉子</a:t>
            </a:r>
            <a:endParaRPr lang="zh-CN" altLang="zh-CN" sz="2400" dirty="0"/>
          </a:p>
          <a:p>
            <a:pPr algn="ctr" fontAlgn="ctr"/>
            <a:r>
              <a:rPr lang="zh-CN" altLang="zh-CN" sz="1600" dirty="0">
                <a:solidFill>
                  <a:srgbClr val="000000"/>
                </a:solidFill>
                <a:latin typeface="微软雅黑"/>
              </a:rPr>
              <a:t>橙子美妆酱</a:t>
            </a:r>
            <a:endParaRPr lang="zh-CN" altLang="zh-CN" sz="2400" dirty="0"/>
          </a:p>
          <a:p>
            <a:pPr algn="ctr" fontAlgn="ctr"/>
            <a:r>
              <a:rPr lang="zh-CN" altLang="zh-CN" sz="1600" dirty="0">
                <a:solidFill>
                  <a:srgbClr val="000000"/>
                </a:solidFill>
                <a:latin typeface="微软雅黑"/>
              </a:rPr>
              <a:t>右边轻奢主义</a:t>
            </a:r>
            <a:endParaRPr lang="zh-CN" altLang="zh-CN" sz="2400" dirty="0"/>
          </a:p>
          <a:p>
            <a:pPr algn="ctr"/>
            <a:endParaRPr lang="zh-CN" altLang="en-US" sz="1600" dirty="0">
              <a:solidFill>
                <a:schemeClr val="tx1"/>
              </a:solidFill>
            </a:endParaRPr>
          </a:p>
          <a:p>
            <a:pPr algn="ctr"/>
            <a:r>
              <a:rPr lang="en-US" altLang="zh-CN" sz="1600" dirty="0">
                <a:solidFill>
                  <a:schemeClr val="tx1"/>
                </a:solidFill>
                <a:latin typeface="微软雅黑" panose="020B0503020204020204" charset="-122"/>
                <a:ea typeface="微软雅黑" panose="020B0503020204020204" charset="-122"/>
              </a:rPr>
              <a:t>…</a:t>
            </a: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pPr algn="ctr"/>
            <a:endParaRPr lang="en-US" altLang="zh-CN" sz="1600" dirty="0">
              <a:solidFill>
                <a:schemeClr val="accent5">
                  <a:lumMod val="75000"/>
                </a:schemeClr>
              </a:solidFill>
              <a:latin typeface="微软雅黑" panose="020B0503020204020204" charset="-122"/>
              <a:ea typeface="微软雅黑" panose="020B0503020204020204" charset="-122"/>
            </a:endParaRPr>
          </a:p>
          <a:p>
            <a:r>
              <a:rPr lang="en-US" altLang="zh-CN" sz="1600" dirty="0">
                <a:solidFill>
                  <a:schemeClr val="accent5">
                    <a:lumMod val="75000"/>
                  </a:schemeClr>
                </a:solidFill>
                <a:latin typeface="微软雅黑" panose="020B0503020204020204" charset="-122"/>
                <a:ea typeface="微软雅黑" panose="020B0503020204020204" charset="-122"/>
              </a:rPr>
              <a:t>       </a:t>
            </a:r>
          </a:p>
          <a:p>
            <a:endParaRPr lang="zh-CN" altLang="en-US" dirty="0">
              <a:solidFill>
                <a:schemeClr val="accent5">
                  <a:lumMod val="75000"/>
                </a:schemeClr>
              </a:solidFill>
            </a:endParaRPr>
          </a:p>
        </p:txBody>
      </p:sp>
      <p:sp>
        <p:nvSpPr>
          <p:cNvPr id="18" name="矩形 17"/>
          <p:cNvSpPr/>
          <p:nvPr/>
        </p:nvSpPr>
        <p:spPr>
          <a:xfrm>
            <a:off x="5625811" y="4984805"/>
            <a:ext cx="1180131" cy="369332"/>
          </a:xfrm>
          <a:prstGeom prst="rect">
            <a:avLst/>
          </a:prstGeom>
          <a:solidFill>
            <a:srgbClr val="1C63AB"/>
          </a:solidFill>
        </p:spPr>
        <p:style>
          <a:lnRef idx="2">
            <a:schemeClr val="accent4"/>
          </a:lnRef>
          <a:fillRef idx="1">
            <a:schemeClr val="lt1"/>
          </a:fillRef>
          <a:effectRef idx="0">
            <a:schemeClr val="accent4"/>
          </a:effectRef>
          <a:fontRef idx="minor">
            <a:schemeClr val="dk1"/>
          </a:fontRef>
        </p:style>
        <p:txBody>
          <a:bodyPr wrap="none">
            <a:spAutoFit/>
          </a:bodyPr>
          <a:lstStyle/>
          <a:p>
            <a:pPr algn="ctr"/>
            <a:r>
              <a:rPr lang="en-US" altLang="zh-CN" b="1" dirty="0">
                <a:solidFill>
                  <a:schemeClr val="bg1"/>
                </a:solidFill>
                <a:latin typeface="微软雅黑" panose="020B0503020204020204" charset="-122"/>
                <a:ea typeface="微软雅黑" panose="020B0503020204020204" charset="-122"/>
              </a:rPr>
              <a:t>66W</a:t>
            </a:r>
            <a:r>
              <a:rPr lang="zh-CN" altLang="en-US" b="1" dirty="0">
                <a:solidFill>
                  <a:schemeClr val="bg1"/>
                </a:solidFill>
                <a:latin typeface="微软雅黑" panose="020B0503020204020204" charset="-122"/>
                <a:ea typeface="微软雅黑" panose="020B0503020204020204" charset="-122"/>
              </a:rPr>
              <a:t>粉丝</a:t>
            </a:r>
            <a:endParaRPr lang="en-US" altLang="zh-CN" b="1" dirty="0">
              <a:solidFill>
                <a:schemeClr val="bg1"/>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619853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6DA40967-4E7C-4864-BFF6-8D2CF973D617}"/>
              </a:ext>
            </a:extLst>
          </p:cNvPr>
          <p:cNvSpPr/>
          <p:nvPr/>
        </p:nvSpPr>
        <p:spPr>
          <a:xfrm>
            <a:off x="2046514" y="1989956"/>
            <a:ext cx="2075543" cy="2249714"/>
          </a:xfrm>
          <a:prstGeom prst="rect">
            <a:avLst/>
          </a:prstGeom>
          <a:solidFill>
            <a:srgbClr val="1C63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63AB"/>
              </a:solidFill>
            </a:endParaRPr>
          </a:p>
        </p:txBody>
      </p:sp>
      <p:sp>
        <p:nvSpPr>
          <p:cNvPr id="17" name="文本框 16">
            <a:extLst>
              <a:ext uri="{FF2B5EF4-FFF2-40B4-BE49-F238E27FC236}">
                <a16:creationId xmlns:a16="http://schemas.microsoft.com/office/drawing/2014/main" id="{18BE1EAA-DA91-4B9A-837F-78A0ED20EE18}"/>
              </a:ext>
            </a:extLst>
          </p:cNvPr>
          <p:cNvSpPr txBox="1"/>
          <p:nvPr/>
        </p:nvSpPr>
        <p:spPr>
          <a:xfrm>
            <a:off x="2407495" y="2192838"/>
            <a:ext cx="1338096" cy="1775352"/>
          </a:xfrm>
          <a:prstGeom prst="rect">
            <a:avLst/>
          </a:prstGeom>
          <a:noFill/>
        </p:spPr>
        <p:txBody>
          <a:bodyPr wrap="none" rtlCol="0">
            <a:prstTxWarp prst="textPlain">
              <a:avLst/>
            </a:prstTxWarp>
            <a:spAutoFit/>
          </a:bodyPr>
          <a:lstStyle/>
          <a:p>
            <a:r>
              <a:rPr lang="en-US" altLang="zh-CN" b="1" dirty="0">
                <a:solidFill>
                  <a:schemeClr val="bg1"/>
                </a:solidFill>
                <a:latin typeface="Impact" panose="020B0806030902050204" pitchFamily="34" charset="0"/>
                <a:ea typeface="微软雅黑" panose="020B0503020204020204" pitchFamily="34" charset="-122"/>
              </a:rPr>
              <a:t>06</a:t>
            </a:r>
            <a:endParaRPr lang="zh-CN" altLang="en-US" b="1" dirty="0">
              <a:solidFill>
                <a:schemeClr val="bg1"/>
              </a:solidFill>
              <a:latin typeface="Impact" panose="020B0806030902050204" pitchFamily="34" charset="0"/>
              <a:ea typeface="微软雅黑" panose="020B0503020204020204" pitchFamily="34" charset="-122"/>
            </a:endParaRPr>
          </a:p>
        </p:txBody>
      </p:sp>
      <p:sp>
        <p:nvSpPr>
          <p:cNvPr id="8" name="标题 4"/>
          <p:cNvSpPr>
            <a:spLocks noGrp="1"/>
          </p:cNvSpPr>
          <p:nvPr>
            <p:ph type="title"/>
          </p:nvPr>
        </p:nvSpPr>
        <p:spPr>
          <a:xfrm>
            <a:off x="4588488" y="2805906"/>
            <a:ext cx="6263289" cy="656792"/>
          </a:xfrm>
        </p:spPr>
        <p:txBody>
          <a:bodyPr>
            <a:noAutofit/>
          </a:bodyPr>
          <a:lstStyle/>
          <a:p>
            <a:r>
              <a:rPr lang="zh-CN" altLang="en-US" sz="4800" dirty="0">
                <a:solidFill>
                  <a:srgbClr val="1C63AB"/>
                </a:solidFill>
              </a:rPr>
              <a:t>特别企划</a:t>
            </a:r>
          </a:p>
        </p:txBody>
      </p:sp>
    </p:spTree>
    <p:extLst>
      <p:ext uri="{BB962C8B-B14F-4D97-AF65-F5344CB8AC3E}">
        <p14:creationId xmlns:p14="http://schemas.microsoft.com/office/powerpoint/2010/main" val="2745796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ís1íḍe">
            <a:extLst>
              <a:ext uri="{FF2B5EF4-FFF2-40B4-BE49-F238E27FC236}">
                <a16:creationId xmlns:a16="http://schemas.microsoft.com/office/drawing/2014/main" id="{5BE36EC4-230B-40C2-9E84-ECEBFE7B0C8B}"/>
              </a:ext>
            </a:extLst>
          </p:cNvPr>
          <p:cNvSpPr>
            <a:spLocks/>
          </p:cNvSpPr>
          <p:nvPr/>
        </p:nvSpPr>
        <p:spPr>
          <a:xfrm>
            <a:off x="1" y="1803639"/>
            <a:ext cx="12191999" cy="1937508"/>
          </a:xfrm>
          <a:prstGeom prst="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组合 6">
            <a:extLst>
              <a:ext uri="{FF2B5EF4-FFF2-40B4-BE49-F238E27FC236}">
                <a16:creationId xmlns:a16="http://schemas.microsoft.com/office/drawing/2014/main" id="{BA160C5D-A93B-408F-BADC-6E69914668AD}"/>
              </a:ext>
            </a:extLst>
          </p:cNvPr>
          <p:cNvGrpSpPr/>
          <p:nvPr/>
        </p:nvGrpSpPr>
        <p:grpSpPr>
          <a:xfrm>
            <a:off x="4561085" y="1277473"/>
            <a:ext cx="3177406" cy="2608168"/>
            <a:chOff x="720453" y="1915283"/>
            <a:chExt cx="3499792" cy="3005303"/>
          </a:xfrm>
        </p:grpSpPr>
        <p:sp>
          <p:nvSpPr>
            <p:cNvPr id="27" name="Freeform 1">
              <a:extLst>
                <a:ext uri="{FF2B5EF4-FFF2-40B4-BE49-F238E27FC236}">
                  <a16:creationId xmlns:a16="http://schemas.microsoft.com/office/drawing/2014/main" id="{2928FA31-C969-432F-BA80-25027F2A73E4}"/>
                </a:ext>
              </a:extLst>
            </p:cNvPr>
            <p:cNvSpPr>
              <a:spLocks noChangeArrowheads="1"/>
            </p:cNvSpPr>
            <p:nvPr/>
          </p:nvSpPr>
          <p:spPr bwMode="auto">
            <a:xfrm>
              <a:off x="1777179" y="4050990"/>
              <a:ext cx="1285721" cy="18681"/>
            </a:xfrm>
            <a:custGeom>
              <a:avLst/>
              <a:gdLst>
                <a:gd name="T0" fmla="*/ 6776 w 6981"/>
                <a:gd name="T1" fmla="*/ 0 h 103"/>
                <a:gd name="T2" fmla="*/ 6776 w 6981"/>
                <a:gd name="T3" fmla="*/ 0 h 103"/>
                <a:gd name="T4" fmla="*/ 203 w 6981"/>
                <a:gd name="T5" fmla="*/ 0 h 103"/>
                <a:gd name="T6" fmla="*/ 0 w 6981"/>
                <a:gd name="T7" fmla="*/ 46 h 103"/>
                <a:gd name="T8" fmla="*/ 0 w 6981"/>
                <a:gd name="T9" fmla="*/ 55 h 103"/>
                <a:gd name="T10" fmla="*/ 203 w 6981"/>
                <a:gd name="T11" fmla="*/ 102 h 103"/>
                <a:gd name="T12" fmla="*/ 6776 w 6981"/>
                <a:gd name="T13" fmla="*/ 102 h 103"/>
                <a:gd name="T14" fmla="*/ 6980 w 6981"/>
                <a:gd name="T15" fmla="*/ 55 h 103"/>
                <a:gd name="T16" fmla="*/ 6980 w 6981"/>
                <a:gd name="T17" fmla="*/ 46 h 103"/>
                <a:gd name="T18" fmla="*/ 6776 w 69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03">
                  <a:moveTo>
                    <a:pt x="6776" y="0"/>
                  </a:moveTo>
                  <a:lnTo>
                    <a:pt x="6776" y="0"/>
                  </a:lnTo>
                  <a:cubicBezTo>
                    <a:pt x="203" y="0"/>
                    <a:pt x="203" y="0"/>
                    <a:pt x="203" y="0"/>
                  </a:cubicBezTo>
                  <a:cubicBezTo>
                    <a:pt x="92" y="0"/>
                    <a:pt x="0" y="18"/>
                    <a:pt x="0" y="46"/>
                  </a:cubicBezTo>
                  <a:cubicBezTo>
                    <a:pt x="0" y="55"/>
                    <a:pt x="0" y="55"/>
                    <a:pt x="0" y="55"/>
                  </a:cubicBezTo>
                  <a:cubicBezTo>
                    <a:pt x="0" y="83"/>
                    <a:pt x="92" y="102"/>
                    <a:pt x="203" y="102"/>
                  </a:cubicBezTo>
                  <a:cubicBezTo>
                    <a:pt x="6776" y="102"/>
                    <a:pt x="6776" y="102"/>
                    <a:pt x="6776" y="102"/>
                  </a:cubicBezTo>
                  <a:cubicBezTo>
                    <a:pt x="6887" y="102"/>
                    <a:pt x="6980" y="83"/>
                    <a:pt x="6980" y="55"/>
                  </a:cubicBezTo>
                  <a:cubicBezTo>
                    <a:pt x="6980" y="46"/>
                    <a:pt x="6980" y="46"/>
                    <a:pt x="6980" y="46"/>
                  </a:cubicBezTo>
                  <a:cubicBezTo>
                    <a:pt x="6980" y="18"/>
                    <a:pt x="6887" y="0"/>
                    <a:pt x="6776" y="0"/>
                  </a:cubicBezTo>
                </a:path>
              </a:pathLst>
            </a:custGeom>
            <a:solidFill>
              <a:srgbClr val="BCBD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8" name="Freeform 3">
              <a:extLst>
                <a:ext uri="{FF2B5EF4-FFF2-40B4-BE49-F238E27FC236}">
                  <a16:creationId xmlns:a16="http://schemas.microsoft.com/office/drawing/2014/main" id="{A50AF6B7-1657-4C9D-A497-E8C60F972BB9}"/>
                </a:ext>
              </a:extLst>
            </p:cNvPr>
            <p:cNvSpPr>
              <a:spLocks noChangeArrowheads="1"/>
            </p:cNvSpPr>
            <p:nvPr/>
          </p:nvSpPr>
          <p:spPr bwMode="auto">
            <a:xfrm>
              <a:off x="1836423" y="4494178"/>
              <a:ext cx="1285721" cy="426408"/>
            </a:xfrm>
            <a:custGeom>
              <a:avLst/>
              <a:gdLst>
                <a:gd name="T0" fmla="*/ 6924 w 6981"/>
                <a:gd name="T1" fmla="*/ 2138 h 2315"/>
                <a:gd name="T2" fmla="*/ 6924 w 6981"/>
                <a:gd name="T3" fmla="*/ 2138 h 2315"/>
                <a:gd name="T4" fmla="*/ 6249 w 6981"/>
                <a:gd name="T5" fmla="*/ 2000 h 2315"/>
                <a:gd name="T6" fmla="*/ 6036 w 6981"/>
                <a:gd name="T7" fmla="*/ 1712 h 2315"/>
                <a:gd name="T8" fmla="*/ 5897 w 6981"/>
                <a:gd name="T9" fmla="*/ 0 h 2315"/>
                <a:gd name="T10" fmla="*/ 1074 w 6981"/>
                <a:gd name="T11" fmla="*/ 0 h 2315"/>
                <a:gd name="T12" fmla="*/ 944 w 6981"/>
                <a:gd name="T13" fmla="*/ 1712 h 2315"/>
                <a:gd name="T14" fmla="*/ 731 w 6981"/>
                <a:gd name="T15" fmla="*/ 2000 h 2315"/>
                <a:gd name="T16" fmla="*/ 37 w 6981"/>
                <a:gd name="T17" fmla="*/ 2148 h 2315"/>
                <a:gd name="T18" fmla="*/ 0 w 6981"/>
                <a:gd name="T19" fmla="*/ 2185 h 2315"/>
                <a:gd name="T20" fmla="*/ 0 w 6981"/>
                <a:gd name="T21" fmla="*/ 2314 h 2315"/>
                <a:gd name="T22" fmla="*/ 18 w 6981"/>
                <a:gd name="T23" fmla="*/ 2314 h 2315"/>
                <a:gd name="T24" fmla="*/ 6961 w 6981"/>
                <a:gd name="T25" fmla="*/ 2314 h 2315"/>
                <a:gd name="T26" fmla="*/ 6980 w 6981"/>
                <a:gd name="T27" fmla="*/ 2314 h 2315"/>
                <a:gd name="T28" fmla="*/ 6980 w 6981"/>
                <a:gd name="T29" fmla="*/ 2185 h 2315"/>
                <a:gd name="T30" fmla="*/ 6924 w 6981"/>
                <a:gd name="T31" fmla="*/ 2138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81" h="2315">
                  <a:moveTo>
                    <a:pt x="6924" y="2138"/>
                  </a:moveTo>
                  <a:lnTo>
                    <a:pt x="6924" y="2138"/>
                  </a:lnTo>
                  <a:cubicBezTo>
                    <a:pt x="6795" y="2111"/>
                    <a:pt x="6443" y="2037"/>
                    <a:pt x="6249" y="2000"/>
                  </a:cubicBezTo>
                  <a:cubicBezTo>
                    <a:pt x="6008" y="1944"/>
                    <a:pt x="6036" y="1712"/>
                    <a:pt x="6036" y="1712"/>
                  </a:cubicBezTo>
                  <a:cubicBezTo>
                    <a:pt x="5897" y="0"/>
                    <a:pt x="5897" y="0"/>
                    <a:pt x="5897" y="0"/>
                  </a:cubicBezTo>
                  <a:cubicBezTo>
                    <a:pt x="1074" y="0"/>
                    <a:pt x="1074" y="0"/>
                    <a:pt x="1074" y="0"/>
                  </a:cubicBezTo>
                  <a:cubicBezTo>
                    <a:pt x="944" y="1712"/>
                    <a:pt x="944" y="1712"/>
                    <a:pt x="944" y="1712"/>
                  </a:cubicBezTo>
                  <a:cubicBezTo>
                    <a:pt x="944" y="1712"/>
                    <a:pt x="972" y="1944"/>
                    <a:pt x="731" y="2000"/>
                  </a:cubicBezTo>
                  <a:cubicBezTo>
                    <a:pt x="527" y="2046"/>
                    <a:pt x="148" y="2120"/>
                    <a:pt x="37" y="2148"/>
                  </a:cubicBezTo>
                  <a:cubicBezTo>
                    <a:pt x="0" y="2157"/>
                    <a:pt x="0" y="2185"/>
                    <a:pt x="0" y="2185"/>
                  </a:cubicBezTo>
                  <a:cubicBezTo>
                    <a:pt x="0" y="2314"/>
                    <a:pt x="0" y="2314"/>
                    <a:pt x="0" y="2314"/>
                  </a:cubicBezTo>
                  <a:cubicBezTo>
                    <a:pt x="18" y="2314"/>
                    <a:pt x="18" y="2314"/>
                    <a:pt x="18" y="2314"/>
                  </a:cubicBezTo>
                  <a:cubicBezTo>
                    <a:pt x="6961" y="2314"/>
                    <a:pt x="6961" y="2314"/>
                    <a:pt x="6961" y="2314"/>
                  </a:cubicBezTo>
                  <a:cubicBezTo>
                    <a:pt x="6980" y="2314"/>
                    <a:pt x="6980" y="2314"/>
                    <a:pt x="6980" y="2314"/>
                  </a:cubicBezTo>
                  <a:cubicBezTo>
                    <a:pt x="6980" y="2185"/>
                    <a:pt x="6980" y="2185"/>
                    <a:pt x="6980" y="2185"/>
                  </a:cubicBezTo>
                  <a:cubicBezTo>
                    <a:pt x="6980" y="2185"/>
                    <a:pt x="6980" y="2157"/>
                    <a:pt x="6924" y="2138"/>
                  </a:cubicBezTo>
                </a:path>
              </a:pathLst>
            </a:custGeom>
            <a:solidFill>
              <a:srgbClr val="EAEAEA"/>
            </a:solidFill>
            <a:ln>
              <a:noFill/>
            </a:ln>
            <a:effectLst>
              <a:reflection blurRad="6350" stA="23000" endPos="55000" dir="5400000" sy="-100000" algn="bl" rotWithShape="0"/>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p>
          </p:txBody>
        </p:sp>
        <p:grpSp>
          <p:nvGrpSpPr>
            <p:cNvPr id="29" name="组合 28">
              <a:extLst>
                <a:ext uri="{FF2B5EF4-FFF2-40B4-BE49-F238E27FC236}">
                  <a16:creationId xmlns:a16="http://schemas.microsoft.com/office/drawing/2014/main" id="{6B2B4765-8F19-4DAC-A3EC-0F40ABE45BEF}"/>
                </a:ext>
              </a:extLst>
            </p:cNvPr>
            <p:cNvGrpSpPr/>
            <p:nvPr/>
          </p:nvGrpSpPr>
          <p:grpSpPr>
            <a:xfrm>
              <a:off x="720453" y="1915283"/>
              <a:ext cx="3499792" cy="2579766"/>
              <a:chOff x="720453" y="1915283"/>
              <a:chExt cx="3499792" cy="2579766"/>
            </a:xfrm>
          </p:grpSpPr>
          <p:sp>
            <p:nvSpPr>
              <p:cNvPr id="33" name="Freeform 4">
                <a:extLst>
                  <a:ext uri="{FF2B5EF4-FFF2-40B4-BE49-F238E27FC236}">
                    <a16:creationId xmlns:a16="http://schemas.microsoft.com/office/drawing/2014/main" id="{BE9C2D53-6FB2-42FD-99D4-08F41DE1FD6F}"/>
                  </a:ext>
                </a:extLst>
              </p:cNvPr>
              <p:cNvSpPr>
                <a:spLocks noChangeArrowheads="1"/>
              </p:cNvSpPr>
              <p:nvPr/>
            </p:nvSpPr>
            <p:spPr bwMode="auto">
              <a:xfrm>
                <a:off x="720453" y="4107627"/>
                <a:ext cx="3499792" cy="387422"/>
              </a:xfrm>
              <a:custGeom>
                <a:avLst/>
                <a:gdLst>
                  <a:gd name="T0" fmla="*/ 0 w 19000"/>
                  <a:gd name="T1" fmla="*/ 0 h 2103"/>
                  <a:gd name="T2" fmla="*/ 0 w 19000"/>
                  <a:gd name="T3" fmla="*/ 0 h 2103"/>
                  <a:gd name="T4" fmla="*/ 0 w 19000"/>
                  <a:gd name="T5" fmla="*/ 1472 h 2103"/>
                  <a:gd name="T6" fmla="*/ 630 w 19000"/>
                  <a:gd name="T7" fmla="*/ 2102 h 2103"/>
                  <a:gd name="T8" fmla="*/ 18369 w 19000"/>
                  <a:gd name="T9" fmla="*/ 2102 h 2103"/>
                  <a:gd name="T10" fmla="*/ 18999 w 19000"/>
                  <a:gd name="T11" fmla="*/ 1472 h 2103"/>
                  <a:gd name="T12" fmla="*/ 18999 w 19000"/>
                  <a:gd name="T13" fmla="*/ 0 h 2103"/>
                  <a:gd name="T14" fmla="*/ 0 w 19000"/>
                  <a:gd name="T15" fmla="*/ 0 h 2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2103">
                    <a:moveTo>
                      <a:pt x="0" y="0"/>
                    </a:moveTo>
                    <a:lnTo>
                      <a:pt x="0" y="0"/>
                    </a:lnTo>
                    <a:cubicBezTo>
                      <a:pt x="0" y="1472"/>
                      <a:pt x="0" y="1472"/>
                      <a:pt x="0" y="1472"/>
                    </a:cubicBezTo>
                    <a:cubicBezTo>
                      <a:pt x="0" y="1824"/>
                      <a:pt x="278" y="2102"/>
                      <a:pt x="630" y="2102"/>
                    </a:cubicBezTo>
                    <a:cubicBezTo>
                      <a:pt x="18369" y="2102"/>
                      <a:pt x="18369" y="2102"/>
                      <a:pt x="18369" y="2102"/>
                    </a:cubicBezTo>
                    <a:cubicBezTo>
                      <a:pt x="18712" y="2102"/>
                      <a:pt x="18999" y="1824"/>
                      <a:pt x="18999" y="1472"/>
                    </a:cubicBezTo>
                    <a:cubicBezTo>
                      <a:pt x="18999" y="0"/>
                      <a:pt x="18999" y="0"/>
                      <a:pt x="18999" y="0"/>
                    </a:cubicBezTo>
                    <a:lnTo>
                      <a:pt x="0" y="0"/>
                    </a:lnTo>
                  </a:path>
                </a:pathLst>
              </a:custGeom>
              <a:solidFill>
                <a:srgbClr val="F4F4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2" name="Freeform 2">
                <a:extLst>
                  <a:ext uri="{FF2B5EF4-FFF2-40B4-BE49-F238E27FC236}">
                    <a16:creationId xmlns:a16="http://schemas.microsoft.com/office/drawing/2014/main" id="{58599F1E-37BA-42A4-B2F2-2AB5F0FD3CCB}"/>
                  </a:ext>
                </a:extLst>
              </p:cNvPr>
              <p:cNvSpPr>
                <a:spLocks noChangeArrowheads="1"/>
              </p:cNvSpPr>
              <p:nvPr/>
            </p:nvSpPr>
            <p:spPr bwMode="auto">
              <a:xfrm>
                <a:off x="720453" y="1915283"/>
                <a:ext cx="3499792" cy="2192344"/>
              </a:xfrm>
              <a:custGeom>
                <a:avLst/>
                <a:gdLst>
                  <a:gd name="T0" fmla="*/ 18999 w 19000"/>
                  <a:gd name="T1" fmla="*/ 11499 h 11500"/>
                  <a:gd name="T2" fmla="*/ 18999 w 19000"/>
                  <a:gd name="T3" fmla="*/ 11499 h 11500"/>
                  <a:gd name="T4" fmla="*/ 18999 w 19000"/>
                  <a:gd name="T5" fmla="*/ 630 h 11500"/>
                  <a:gd name="T6" fmla="*/ 18369 w 19000"/>
                  <a:gd name="T7" fmla="*/ 0 h 11500"/>
                  <a:gd name="T8" fmla="*/ 630 w 19000"/>
                  <a:gd name="T9" fmla="*/ 0 h 11500"/>
                  <a:gd name="T10" fmla="*/ 0 w 19000"/>
                  <a:gd name="T11" fmla="*/ 630 h 11500"/>
                  <a:gd name="T12" fmla="*/ 0 w 19000"/>
                  <a:gd name="T13" fmla="*/ 11499 h 11500"/>
                  <a:gd name="T14" fmla="*/ 18999 w 19000"/>
                  <a:gd name="T15" fmla="*/ 11499 h 11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11500">
                    <a:moveTo>
                      <a:pt x="18999" y="11499"/>
                    </a:moveTo>
                    <a:lnTo>
                      <a:pt x="18999" y="11499"/>
                    </a:lnTo>
                    <a:cubicBezTo>
                      <a:pt x="18999" y="630"/>
                      <a:pt x="18999" y="630"/>
                      <a:pt x="18999" y="630"/>
                    </a:cubicBezTo>
                    <a:cubicBezTo>
                      <a:pt x="18999" y="287"/>
                      <a:pt x="18712" y="0"/>
                      <a:pt x="18369" y="0"/>
                    </a:cubicBezTo>
                    <a:cubicBezTo>
                      <a:pt x="630" y="0"/>
                      <a:pt x="630" y="0"/>
                      <a:pt x="630" y="0"/>
                    </a:cubicBezTo>
                    <a:cubicBezTo>
                      <a:pt x="278" y="0"/>
                      <a:pt x="0" y="287"/>
                      <a:pt x="0" y="630"/>
                    </a:cubicBezTo>
                    <a:cubicBezTo>
                      <a:pt x="0" y="11499"/>
                      <a:pt x="0" y="11499"/>
                      <a:pt x="0" y="11499"/>
                    </a:cubicBezTo>
                    <a:lnTo>
                      <a:pt x="18999" y="11499"/>
                    </a:lnTo>
                  </a:path>
                </a:pathLst>
              </a:custGeom>
              <a:solidFill>
                <a:schemeClr val="tx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30" name="Freeform 5">
              <a:extLst>
                <a:ext uri="{FF2B5EF4-FFF2-40B4-BE49-F238E27FC236}">
                  <a16:creationId xmlns:a16="http://schemas.microsoft.com/office/drawing/2014/main" id="{26BB0D13-EAC3-44E8-BA59-478FD1282BBB}"/>
                </a:ext>
              </a:extLst>
            </p:cNvPr>
            <p:cNvSpPr>
              <a:spLocks noChangeArrowheads="1"/>
            </p:cNvSpPr>
            <p:nvPr/>
          </p:nvSpPr>
          <p:spPr bwMode="auto">
            <a:xfrm>
              <a:off x="1777179" y="4030685"/>
              <a:ext cx="1285721" cy="30864"/>
            </a:xfrm>
            <a:custGeom>
              <a:avLst/>
              <a:gdLst>
                <a:gd name="T0" fmla="*/ 6943 w 6981"/>
                <a:gd name="T1" fmla="*/ 0 h 167"/>
                <a:gd name="T2" fmla="*/ 6943 w 6981"/>
                <a:gd name="T3" fmla="*/ 0 h 167"/>
                <a:gd name="T4" fmla="*/ 27 w 6981"/>
                <a:gd name="T5" fmla="*/ 0 h 167"/>
                <a:gd name="T6" fmla="*/ 0 w 6981"/>
                <a:gd name="T7" fmla="*/ 37 h 167"/>
                <a:gd name="T8" fmla="*/ 0 w 6981"/>
                <a:gd name="T9" fmla="*/ 166 h 167"/>
                <a:gd name="T10" fmla="*/ 18 w 6981"/>
                <a:gd name="T11" fmla="*/ 166 h 167"/>
                <a:gd name="T12" fmla="*/ 6961 w 6981"/>
                <a:gd name="T13" fmla="*/ 166 h 167"/>
                <a:gd name="T14" fmla="*/ 6980 w 6981"/>
                <a:gd name="T15" fmla="*/ 166 h 167"/>
                <a:gd name="T16" fmla="*/ 6980 w 6981"/>
                <a:gd name="T17" fmla="*/ 37 h 167"/>
                <a:gd name="T18" fmla="*/ 6943 w 698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67">
                  <a:moveTo>
                    <a:pt x="6943" y="0"/>
                  </a:moveTo>
                  <a:lnTo>
                    <a:pt x="6943" y="0"/>
                  </a:lnTo>
                  <a:cubicBezTo>
                    <a:pt x="27" y="0"/>
                    <a:pt x="27" y="0"/>
                    <a:pt x="27" y="0"/>
                  </a:cubicBezTo>
                  <a:cubicBezTo>
                    <a:pt x="0" y="9"/>
                    <a:pt x="0" y="37"/>
                    <a:pt x="0" y="37"/>
                  </a:cubicBezTo>
                  <a:cubicBezTo>
                    <a:pt x="0" y="166"/>
                    <a:pt x="0" y="166"/>
                    <a:pt x="0" y="166"/>
                  </a:cubicBezTo>
                  <a:cubicBezTo>
                    <a:pt x="18" y="166"/>
                    <a:pt x="18" y="166"/>
                    <a:pt x="18" y="166"/>
                  </a:cubicBezTo>
                  <a:cubicBezTo>
                    <a:pt x="6961" y="166"/>
                    <a:pt x="6961" y="166"/>
                    <a:pt x="6961" y="166"/>
                  </a:cubicBezTo>
                  <a:cubicBezTo>
                    <a:pt x="6980" y="166"/>
                    <a:pt x="6980" y="166"/>
                    <a:pt x="6980" y="166"/>
                  </a:cubicBezTo>
                  <a:cubicBezTo>
                    <a:pt x="6980" y="37"/>
                    <a:pt x="6980" y="37"/>
                    <a:pt x="6980" y="37"/>
                  </a:cubicBezTo>
                  <a:cubicBezTo>
                    <a:pt x="6980" y="37"/>
                    <a:pt x="6980" y="18"/>
                    <a:pt x="6943" y="0"/>
                  </a:cubicBezTo>
                </a:path>
              </a:pathLst>
            </a:custGeom>
            <a:solidFill>
              <a:srgbClr val="D1D2D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4" name="灯片编号占位符 3">
            <a:extLst>
              <a:ext uri="{FF2B5EF4-FFF2-40B4-BE49-F238E27FC236}">
                <a16:creationId xmlns:a16="http://schemas.microsoft.com/office/drawing/2014/main" id="{C3FFCBCB-07DC-4797-82F6-3E2F323BDE0E}"/>
              </a:ext>
            </a:extLst>
          </p:cNvPr>
          <p:cNvSpPr>
            <a:spLocks noGrp="1"/>
          </p:cNvSpPr>
          <p:nvPr>
            <p:ph type="sldNum" sz="quarter" idx="4294967295"/>
          </p:nvPr>
        </p:nvSpPr>
        <p:spPr>
          <a:xfrm>
            <a:off x="8610599" y="5527772"/>
            <a:ext cx="2909888" cy="206381"/>
          </a:xfrm>
        </p:spPr>
        <p:txBody>
          <a:bodyPr/>
          <a:lstStyle/>
          <a:p>
            <a:r>
              <a:rPr lang="en-US" altLang="zh-CN" dirty="0">
                <a:solidFill>
                  <a:schemeClr val="bg1"/>
                </a:solidFill>
              </a:rPr>
              <a:t>2222</a:t>
            </a:r>
            <a:endParaRPr lang="zh-CN" altLang="en-US" dirty="0">
              <a:solidFill>
                <a:schemeClr val="bg1"/>
              </a:solidFill>
            </a:endParaRPr>
          </a:p>
        </p:txBody>
      </p:sp>
      <p:sp>
        <p:nvSpPr>
          <p:cNvPr id="34" name="Freeform 3">
            <a:extLst>
              <a:ext uri="{FF2B5EF4-FFF2-40B4-BE49-F238E27FC236}">
                <a16:creationId xmlns:a16="http://schemas.microsoft.com/office/drawing/2014/main" id="{A50AF6B7-1657-4C9D-A497-E8C60F972BB9}"/>
              </a:ext>
            </a:extLst>
          </p:cNvPr>
          <p:cNvSpPr>
            <a:spLocks noChangeArrowheads="1"/>
          </p:cNvSpPr>
          <p:nvPr/>
        </p:nvSpPr>
        <p:spPr bwMode="auto">
          <a:xfrm>
            <a:off x="1432335" y="5580221"/>
            <a:ext cx="1167286" cy="387129"/>
          </a:xfrm>
          <a:custGeom>
            <a:avLst/>
            <a:gdLst>
              <a:gd name="T0" fmla="*/ 6924 w 6981"/>
              <a:gd name="T1" fmla="*/ 2138 h 2315"/>
              <a:gd name="T2" fmla="*/ 6924 w 6981"/>
              <a:gd name="T3" fmla="*/ 2138 h 2315"/>
              <a:gd name="T4" fmla="*/ 6249 w 6981"/>
              <a:gd name="T5" fmla="*/ 2000 h 2315"/>
              <a:gd name="T6" fmla="*/ 6036 w 6981"/>
              <a:gd name="T7" fmla="*/ 1712 h 2315"/>
              <a:gd name="T8" fmla="*/ 5897 w 6981"/>
              <a:gd name="T9" fmla="*/ 0 h 2315"/>
              <a:gd name="T10" fmla="*/ 1074 w 6981"/>
              <a:gd name="T11" fmla="*/ 0 h 2315"/>
              <a:gd name="T12" fmla="*/ 944 w 6981"/>
              <a:gd name="T13" fmla="*/ 1712 h 2315"/>
              <a:gd name="T14" fmla="*/ 731 w 6981"/>
              <a:gd name="T15" fmla="*/ 2000 h 2315"/>
              <a:gd name="T16" fmla="*/ 37 w 6981"/>
              <a:gd name="T17" fmla="*/ 2148 h 2315"/>
              <a:gd name="T18" fmla="*/ 0 w 6981"/>
              <a:gd name="T19" fmla="*/ 2185 h 2315"/>
              <a:gd name="T20" fmla="*/ 0 w 6981"/>
              <a:gd name="T21" fmla="*/ 2314 h 2315"/>
              <a:gd name="T22" fmla="*/ 18 w 6981"/>
              <a:gd name="T23" fmla="*/ 2314 h 2315"/>
              <a:gd name="T24" fmla="*/ 6961 w 6981"/>
              <a:gd name="T25" fmla="*/ 2314 h 2315"/>
              <a:gd name="T26" fmla="*/ 6980 w 6981"/>
              <a:gd name="T27" fmla="*/ 2314 h 2315"/>
              <a:gd name="T28" fmla="*/ 6980 w 6981"/>
              <a:gd name="T29" fmla="*/ 2185 h 2315"/>
              <a:gd name="T30" fmla="*/ 6924 w 6981"/>
              <a:gd name="T31" fmla="*/ 2138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81" h="2315">
                <a:moveTo>
                  <a:pt x="6924" y="2138"/>
                </a:moveTo>
                <a:lnTo>
                  <a:pt x="6924" y="2138"/>
                </a:lnTo>
                <a:cubicBezTo>
                  <a:pt x="6795" y="2111"/>
                  <a:pt x="6443" y="2037"/>
                  <a:pt x="6249" y="2000"/>
                </a:cubicBezTo>
                <a:cubicBezTo>
                  <a:pt x="6008" y="1944"/>
                  <a:pt x="6036" y="1712"/>
                  <a:pt x="6036" y="1712"/>
                </a:cubicBezTo>
                <a:cubicBezTo>
                  <a:pt x="5897" y="0"/>
                  <a:pt x="5897" y="0"/>
                  <a:pt x="5897" y="0"/>
                </a:cubicBezTo>
                <a:cubicBezTo>
                  <a:pt x="1074" y="0"/>
                  <a:pt x="1074" y="0"/>
                  <a:pt x="1074" y="0"/>
                </a:cubicBezTo>
                <a:cubicBezTo>
                  <a:pt x="944" y="1712"/>
                  <a:pt x="944" y="1712"/>
                  <a:pt x="944" y="1712"/>
                </a:cubicBezTo>
                <a:cubicBezTo>
                  <a:pt x="944" y="1712"/>
                  <a:pt x="972" y="1944"/>
                  <a:pt x="731" y="2000"/>
                </a:cubicBezTo>
                <a:cubicBezTo>
                  <a:pt x="527" y="2046"/>
                  <a:pt x="148" y="2120"/>
                  <a:pt x="37" y="2148"/>
                </a:cubicBezTo>
                <a:cubicBezTo>
                  <a:pt x="0" y="2157"/>
                  <a:pt x="0" y="2185"/>
                  <a:pt x="0" y="2185"/>
                </a:cubicBezTo>
                <a:cubicBezTo>
                  <a:pt x="0" y="2314"/>
                  <a:pt x="0" y="2314"/>
                  <a:pt x="0" y="2314"/>
                </a:cubicBezTo>
                <a:cubicBezTo>
                  <a:pt x="18" y="2314"/>
                  <a:pt x="18" y="2314"/>
                  <a:pt x="18" y="2314"/>
                </a:cubicBezTo>
                <a:cubicBezTo>
                  <a:pt x="6961" y="2314"/>
                  <a:pt x="6961" y="2314"/>
                  <a:pt x="6961" y="2314"/>
                </a:cubicBezTo>
                <a:cubicBezTo>
                  <a:pt x="6980" y="2314"/>
                  <a:pt x="6980" y="2314"/>
                  <a:pt x="6980" y="2314"/>
                </a:cubicBezTo>
                <a:cubicBezTo>
                  <a:pt x="6980" y="2185"/>
                  <a:pt x="6980" y="2185"/>
                  <a:pt x="6980" y="2185"/>
                </a:cubicBezTo>
                <a:cubicBezTo>
                  <a:pt x="6980" y="2185"/>
                  <a:pt x="6980" y="2157"/>
                  <a:pt x="6924" y="2138"/>
                </a:cubicBezTo>
              </a:path>
            </a:pathLst>
          </a:custGeom>
          <a:solidFill>
            <a:srgbClr val="EAEAEA"/>
          </a:solidFill>
          <a:ln>
            <a:noFill/>
          </a:ln>
          <a:effectLst>
            <a:reflection blurRad="6350" stA="23000" endPos="55000" dir="5400000" sy="-100000" algn="bl" rotWithShape="0"/>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p>
        </p:txBody>
      </p:sp>
      <p:sp>
        <p:nvSpPr>
          <p:cNvPr id="35" name="Freeform 2">
            <a:extLst>
              <a:ext uri="{FF2B5EF4-FFF2-40B4-BE49-F238E27FC236}">
                <a16:creationId xmlns:a16="http://schemas.microsoft.com/office/drawing/2014/main" id="{58599F1E-37BA-42A4-B2F2-2AB5F0FD3CCB}"/>
              </a:ext>
            </a:extLst>
          </p:cNvPr>
          <p:cNvSpPr>
            <a:spLocks noChangeArrowheads="1"/>
          </p:cNvSpPr>
          <p:nvPr/>
        </p:nvSpPr>
        <p:spPr bwMode="auto">
          <a:xfrm>
            <a:off x="419163" y="3319563"/>
            <a:ext cx="3177406" cy="1923109"/>
          </a:xfrm>
          <a:custGeom>
            <a:avLst/>
            <a:gdLst>
              <a:gd name="T0" fmla="*/ 18999 w 19000"/>
              <a:gd name="T1" fmla="*/ 11499 h 11500"/>
              <a:gd name="T2" fmla="*/ 18999 w 19000"/>
              <a:gd name="T3" fmla="*/ 11499 h 11500"/>
              <a:gd name="T4" fmla="*/ 18999 w 19000"/>
              <a:gd name="T5" fmla="*/ 630 h 11500"/>
              <a:gd name="T6" fmla="*/ 18369 w 19000"/>
              <a:gd name="T7" fmla="*/ 0 h 11500"/>
              <a:gd name="T8" fmla="*/ 630 w 19000"/>
              <a:gd name="T9" fmla="*/ 0 h 11500"/>
              <a:gd name="T10" fmla="*/ 0 w 19000"/>
              <a:gd name="T11" fmla="*/ 630 h 11500"/>
              <a:gd name="T12" fmla="*/ 0 w 19000"/>
              <a:gd name="T13" fmla="*/ 11499 h 11500"/>
              <a:gd name="T14" fmla="*/ 18999 w 19000"/>
              <a:gd name="T15" fmla="*/ 11499 h 11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11500">
                <a:moveTo>
                  <a:pt x="18999" y="11499"/>
                </a:moveTo>
                <a:lnTo>
                  <a:pt x="18999" y="11499"/>
                </a:lnTo>
                <a:cubicBezTo>
                  <a:pt x="18999" y="630"/>
                  <a:pt x="18999" y="630"/>
                  <a:pt x="18999" y="630"/>
                </a:cubicBezTo>
                <a:cubicBezTo>
                  <a:pt x="18999" y="287"/>
                  <a:pt x="18712" y="0"/>
                  <a:pt x="18369" y="0"/>
                </a:cubicBezTo>
                <a:cubicBezTo>
                  <a:pt x="630" y="0"/>
                  <a:pt x="630" y="0"/>
                  <a:pt x="630" y="0"/>
                </a:cubicBezTo>
                <a:cubicBezTo>
                  <a:pt x="278" y="0"/>
                  <a:pt x="0" y="287"/>
                  <a:pt x="0" y="630"/>
                </a:cubicBezTo>
                <a:cubicBezTo>
                  <a:pt x="0" y="11499"/>
                  <a:pt x="0" y="11499"/>
                  <a:pt x="0" y="11499"/>
                </a:cubicBezTo>
                <a:lnTo>
                  <a:pt x="18999" y="11499"/>
                </a:lnTo>
              </a:path>
            </a:pathLst>
          </a:custGeom>
          <a:solidFill>
            <a:schemeClr val="tx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6" name="Freeform 4">
            <a:extLst>
              <a:ext uri="{FF2B5EF4-FFF2-40B4-BE49-F238E27FC236}">
                <a16:creationId xmlns:a16="http://schemas.microsoft.com/office/drawing/2014/main" id="{BE9C2D53-6FB2-42FD-99D4-08F41DE1FD6F}"/>
              </a:ext>
            </a:extLst>
          </p:cNvPr>
          <p:cNvSpPr>
            <a:spLocks noChangeArrowheads="1"/>
          </p:cNvSpPr>
          <p:nvPr/>
        </p:nvSpPr>
        <p:spPr bwMode="auto">
          <a:xfrm>
            <a:off x="419163" y="5242672"/>
            <a:ext cx="3177406" cy="351734"/>
          </a:xfrm>
          <a:custGeom>
            <a:avLst/>
            <a:gdLst>
              <a:gd name="T0" fmla="*/ 0 w 19000"/>
              <a:gd name="T1" fmla="*/ 0 h 2103"/>
              <a:gd name="T2" fmla="*/ 0 w 19000"/>
              <a:gd name="T3" fmla="*/ 0 h 2103"/>
              <a:gd name="T4" fmla="*/ 0 w 19000"/>
              <a:gd name="T5" fmla="*/ 1472 h 2103"/>
              <a:gd name="T6" fmla="*/ 630 w 19000"/>
              <a:gd name="T7" fmla="*/ 2102 h 2103"/>
              <a:gd name="T8" fmla="*/ 18369 w 19000"/>
              <a:gd name="T9" fmla="*/ 2102 h 2103"/>
              <a:gd name="T10" fmla="*/ 18999 w 19000"/>
              <a:gd name="T11" fmla="*/ 1472 h 2103"/>
              <a:gd name="T12" fmla="*/ 18999 w 19000"/>
              <a:gd name="T13" fmla="*/ 0 h 2103"/>
              <a:gd name="T14" fmla="*/ 0 w 19000"/>
              <a:gd name="T15" fmla="*/ 0 h 2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2103">
                <a:moveTo>
                  <a:pt x="0" y="0"/>
                </a:moveTo>
                <a:lnTo>
                  <a:pt x="0" y="0"/>
                </a:lnTo>
                <a:cubicBezTo>
                  <a:pt x="0" y="1472"/>
                  <a:pt x="0" y="1472"/>
                  <a:pt x="0" y="1472"/>
                </a:cubicBezTo>
                <a:cubicBezTo>
                  <a:pt x="0" y="1824"/>
                  <a:pt x="278" y="2102"/>
                  <a:pt x="630" y="2102"/>
                </a:cubicBezTo>
                <a:cubicBezTo>
                  <a:pt x="18369" y="2102"/>
                  <a:pt x="18369" y="2102"/>
                  <a:pt x="18369" y="2102"/>
                </a:cubicBezTo>
                <a:cubicBezTo>
                  <a:pt x="18712" y="2102"/>
                  <a:pt x="18999" y="1824"/>
                  <a:pt x="18999" y="1472"/>
                </a:cubicBezTo>
                <a:cubicBezTo>
                  <a:pt x="18999" y="0"/>
                  <a:pt x="18999" y="0"/>
                  <a:pt x="18999" y="0"/>
                </a:cubicBezTo>
                <a:lnTo>
                  <a:pt x="0" y="0"/>
                </a:lnTo>
              </a:path>
            </a:pathLst>
          </a:custGeom>
          <a:solidFill>
            <a:srgbClr val="F4F4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8" name="Freeform 3">
            <a:extLst>
              <a:ext uri="{FF2B5EF4-FFF2-40B4-BE49-F238E27FC236}">
                <a16:creationId xmlns:a16="http://schemas.microsoft.com/office/drawing/2014/main" id="{A50AF6B7-1657-4C9D-A497-E8C60F972BB9}"/>
              </a:ext>
            </a:extLst>
          </p:cNvPr>
          <p:cNvSpPr>
            <a:spLocks noChangeArrowheads="1"/>
          </p:cNvSpPr>
          <p:nvPr/>
        </p:nvSpPr>
        <p:spPr bwMode="auto">
          <a:xfrm>
            <a:off x="9505093" y="5571256"/>
            <a:ext cx="1167286" cy="387129"/>
          </a:xfrm>
          <a:custGeom>
            <a:avLst/>
            <a:gdLst>
              <a:gd name="T0" fmla="*/ 6924 w 6981"/>
              <a:gd name="T1" fmla="*/ 2138 h 2315"/>
              <a:gd name="T2" fmla="*/ 6924 w 6981"/>
              <a:gd name="T3" fmla="*/ 2138 h 2315"/>
              <a:gd name="T4" fmla="*/ 6249 w 6981"/>
              <a:gd name="T5" fmla="*/ 2000 h 2315"/>
              <a:gd name="T6" fmla="*/ 6036 w 6981"/>
              <a:gd name="T7" fmla="*/ 1712 h 2315"/>
              <a:gd name="T8" fmla="*/ 5897 w 6981"/>
              <a:gd name="T9" fmla="*/ 0 h 2315"/>
              <a:gd name="T10" fmla="*/ 1074 w 6981"/>
              <a:gd name="T11" fmla="*/ 0 h 2315"/>
              <a:gd name="T12" fmla="*/ 944 w 6981"/>
              <a:gd name="T13" fmla="*/ 1712 h 2315"/>
              <a:gd name="T14" fmla="*/ 731 w 6981"/>
              <a:gd name="T15" fmla="*/ 2000 h 2315"/>
              <a:gd name="T16" fmla="*/ 37 w 6981"/>
              <a:gd name="T17" fmla="*/ 2148 h 2315"/>
              <a:gd name="T18" fmla="*/ 0 w 6981"/>
              <a:gd name="T19" fmla="*/ 2185 h 2315"/>
              <a:gd name="T20" fmla="*/ 0 w 6981"/>
              <a:gd name="T21" fmla="*/ 2314 h 2315"/>
              <a:gd name="T22" fmla="*/ 18 w 6981"/>
              <a:gd name="T23" fmla="*/ 2314 h 2315"/>
              <a:gd name="T24" fmla="*/ 6961 w 6981"/>
              <a:gd name="T25" fmla="*/ 2314 h 2315"/>
              <a:gd name="T26" fmla="*/ 6980 w 6981"/>
              <a:gd name="T27" fmla="*/ 2314 h 2315"/>
              <a:gd name="T28" fmla="*/ 6980 w 6981"/>
              <a:gd name="T29" fmla="*/ 2185 h 2315"/>
              <a:gd name="T30" fmla="*/ 6924 w 6981"/>
              <a:gd name="T31" fmla="*/ 2138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81" h="2315">
                <a:moveTo>
                  <a:pt x="6924" y="2138"/>
                </a:moveTo>
                <a:lnTo>
                  <a:pt x="6924" y="2138"/>
                </a:lnTo>
                <a:cubicBezTo>
                  <a:pt x="6795" y="2111"/>
                  <a:pt x="6443" y="2037"/>
                  <a:pt x="6249" y="2000"/>
                </a:cubicBezTo>
                <a:cubicBezTo>
                  <a:pt x="6008" y="1944"/>
                  <a:pt x="6036" y="1712"/>
                  <a:pt x="6036" y="1712"/>
                </a:cubicBezTo>
                <a:cubicBezTo>
                  <a:pt x="5897" y="0"/>
                  <a:pt x="5897" y="0"/>
                  <a:pt x="5897" y="0"/>
                </a:cubicBezTo>
                <a:cubicBezTo>
                  <a:pt x="1074" y="0"/>
                  <a:pt x="1074" y="0"/>
                  <a:pt x="1074" y="0"/>
                </a:cubicBezTo>
                <a:cubicBezTo>
                  <a:pt x="944" y="1712"/>
                  <a:pt x="944" y="1712"/>
                  <a:pt x="944" y="1712"/>
                </a:cubicBezTo>
                <a:cubicBezTo>
                  <a:pt x="944" y="1712"/>
                  <a:pt x="972" y="1944"/>
                  <a:pt x="731" y="2000"/>
                </a:cubicBezTo>
                <a:cubicBezTo>
                  <a:pt x="527" y="2046"/>
                  <a:pt x="148" y="2120"/>
                  <a:pt x="37" y="2148"/>
                </a:cubicBezTo>
                <a:cubicBezTo>
                  <a:pt x="0" y="2157"/>
                  <a:pt x="0" y="2185"/>
                  <a:pt x="0" y="2185"/>
                </a:cubicBezTo>
                <a:cubicBezTo>
                  <a:pt x="0" y="2314"/>
                  <a:pt x="0" y="2314"/>
                  <a:pt x="0" y="2314"/>
                </a:cubicBezTo>
                <a:cubicBezTo>
                  <a:pt x="18" y="2314"/>
                  <a:pt x="18" y="2314"/>
                  <a:pt x="18" y="2314"/>
                </a:cubicBezTo>
                <a:cubicBezTo>
                  <a:pt x="6961" y="2314"/>
                  <a:pt x="6961" y="2314"/>
                  <a:pt x="6961" y="2314"/>
                </a:cubicBezTo>
                <a:cubicBezTo>
                  <a:pt x="6980" y="2314"/>
                  <a:pt x="6980" y="2314"/>
                  <a:pt x="6980" y="2314"/>
                </a:cubicBezTo>
                <a:cubicBezTo>
                  <a:pt x="6980" y="2185"/>
                  <a:pt x="6980" y="2185"/>
                  <a:pt x="6980" y="2185"/>
                </a:cubicBezTo>
                <a:cubicBezTo>
                  <a:pt x="6980" y="2185"/>
                  <a:pt x="6980" y="2157"/>
                  <a:pt x="6924" y="2138"/>
                </a:cubicBezTo>
              </a:path>
            </a:pathLst>
          </a:custGeom>
          <a:solidFill>
            <a:srgbClr val="EAEAEA"/>
          </a:solidFill>
          <a:ln>
            <a:noFill/>
          </a:ln>
          <a:effectLst>
            <a:reflection blurRad="6350" stA="23000" endPos="55000" dir="5400000" sy="-100000" algn="bl" rotWithShape="0"/>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p>
        </p:txBody>
      </p:sp>
      <p:sp>
        <p:nvSpPr>
          <p:cNvPr id="39" name="Freeform 2">
            <a:extLst>
              <a:ext uri="{FF2B5EF4-FFF2-40B4-BE49-F238E27FC236}">
                <a16:creationId xmlns:a16="http://schemas.microsoft.com/office/drawing/2014/main" id="{58599F1E-37BA-42A4-B2F2-2AB5F0FD3CCB}"/>
              </a:ext>
            </a:extLst>
          </p:cNvPr>
          <p:cNvSpPr>
            <a:spLocks noChangeArrowheads="1"/>
          </p:cNvSpPr>
          <p:nvPr/>
        </p:nvSpPr>
        <p:spPr bwMode="auto">
          <a:xfrm>
            <a:off x="8491921" y="3283704"/>
            <a:ext cx="3177406" cy="1923109"/>
          </a:xfrm>
          <a:custGeom>
            <a:avLst/>
            <a:gdLst>
              <a:gd name="T0" fmla="*/ 18999 w 19000"/>
              <a:gd name="T1" fmla="*/ 11499 h 11500"/>
              <a:gd name="T2" fmla="*/ 18999 w 19000"/>
              <a:gd name="T3" fmla="*/ 11499 h 11500"/>
              <a:gd name="T4" fmla="*/ 18999 w 19000"/>
              <a:gd name="T5" fmla="*/ 630 h 11500"/>
              <a:gd name="T6" fmla="*/ 18369 w 19000"/>
              <a:gd name="T7" fmla="*/ 0 h 11500"/>
              <a:gd name="T8" fmla="*/ 630 w 19000"/>
              <a:gd name="T9" fmla="*/ 0 h 11500"/>
              <a:gd name="T10" fmla="*/ 0 w 19000"/>
              <a:gd name="T11" fmla="*/ 630 h 11500"/>
              <a:gd name="T12" fmla="*/ 0 w 19000"/>
              <a:gd name="T13" fmla="*/ 11499 h 11500"/>
              <a:gd name="T14" fmla="*/ 18999 w 19000"/>
              <a:gd name="T15" fmla="*/ 11499 h 11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11500">
                <a:moveTo>
                  <a:pt x="18999" y="11499"/>
                </a:moveTo>
                <a:lnTo>
                  <a:pt x="18999" y="11499"/>
                </a:lnTo>
                <a:cubicBezTo>
                  <a:pt x="18999" y="630"/>
                  <a:pt x="18999" y="630"/>
                  <a:pt x="18999" y="630"/>
                </a:cubicBezTo>
                <a:cubicBezTo>
                  <a:pt x="18999" y="287"/>
                  <a:pt x="18712" y="0"/>
                  <a:pt x="18369" y="0"/>
                </a:cubicBezTo>
                <a:cubicBezTo>
                  <a:pt x="630" y="0"/>
                  <a:pt x="630" y="0"/>
                  <a:pt x="630" y="0"/>
                </a:cubicBezTo>
                <a:cubicBezTo>
                  <a:pt x="278" y="0"/>
                  <a:pt x="0" y="287"/>
                  <a:pt x="0" y="630"/>
                </a:cubicBezTo>
                <a:cubicBezTo>
                  <a:pt x="0" y="11499"/>
                  <a:pt x="0" y="11499"/>
                  <a:pt x="0" y="11499"/>
                </a:cubicBezTo>
                <a:lnTo>
                  <a:pt x="18999" y="11499"/>
                </a:lnTo>
              </a:path>
            </a:pathLst>
          </a:custGeom>
          <a:solidFill>
            <a:schemeClr val="tx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0" name="Freeform 4">
            <a:extLst>
              <a:ext uri="{FF2B5EF4-FFF2-40B4-BE49-F238E27FC236}">
                <a16:creationId xmlns:a16="http://schemas.microsoft.com/office/drawing/2014/main" id="{BE9C2D53-6FB2-42FD-99D4-08F41DE1FD6F}"/>
              </a:ext>
            </a:extLst>
          </p:cNvPr>
          <p:cNvSpPr>
            <a:spLocks noChangeArrowheads="1"/>
          </p:cNvSpPr>
          <p:nvPr/>
        </p:nvSpPr>
        <p:spPr bwMode="auto">
          <a:xfrm>
            <a:off x="8491921" y="5206813"/>
            <a:ext cx="3177406" cy="351734"/>
          </a:xfrm>
          <a:custGeom>
            <a:avLst/>
            <a:gdLst>
              <a:gd name="T0" fmla="*/ 0 w 19000"/>
              <a:gd name="T1" fmla="*/ 0 h 2103"/>
              <a:gd name="T2" fmla="*/ 0 w 19000"/>
              <a:gd name="T3" fmla="*/ 0 h 2103"/>
              <a:gd name="T4" fmla="*/ 0 w 19000"/>
              <a:gd name="T5" fmla="*/ 1472 h 2103"/>
              <a:gd name="T6" fmla="*/ 630 w 19000"/>
              <a:gd name="T7" fmla="*/ 2102 h 2103"/>
              <a:gd name="T8" fmla="*/ 18369 w 19000"/>
              <a:gd name="T9" fmla="*/ 2102 h 2103"/>
              <a:gd name="T10" fmla="*/ 18999 w 19000"/>
              <a:gd name="T11" fmla="*/ 1472 h 2103"/>
              <a:gd name="T12" fmla="*/ 18999 w 19000"/>
              <a:gd name="T13" fmla="*/ 0 h 2103"/>
              <a:gd name="T14" fmla="*/ 0 w 19000"/>
              <a:gd name="T15" fmla="*/ 0 h 2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2103">
                <a:moveTo>
                  <a:pt x="0" y="0"/>
                </a:moveTo>
                <a:lnTo>
                  <a:pt x="0" y="0"/>
                </a:lnTo>
                <a:cubicBezTo>
                  <a:pt x="0" y="1472"/>
                  <a:pt x="0" y="1472"/>
                  <a:pt x="0" y="1472"/>
                </a:cubicBezTo>
                <a:cubicBezTo>
                  <a:pt x="0" y="1824"/>
                  <a:pt x="278" y="2102"/>
                  <a:pt x="630" y="2102"/>
                </a:cubicBezTo>
                <a:cubicBezTo>
                  <a:pt x="18369" y="2102"/>
                  <a:pt x="18369" y="2102"/>
                  <a:pt x="18369" y="2102"/>
                </a:cubicBezTo>
                <a:cubicBezTo>
                  <a:pt x="18712" y="2102"/>
                  <a:pt x="18999" y="1824"/>
                  <a:pt x="18999" y="1472"/>
                </a:cubicBezTo>
                <a:cubicBezTo>
                  <a:pt x="18999" y="0"/>
                  <a:pt x="18999" y="0"/>
                  <a:pt x="18999" y="0"/>
                </a:cubicBezTo>
                <a:lnTo>
                  <a:pt x="0" y="0"/>
                </a:lnTo>
              </a:path>
            </a:pathLst>
          </a:custGeom>
          <a:solidFill>
            <a:srgbClr val="F4F4F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3" name="标题 1"/>
          <p:cNvSpPr txBox="1">
            <a:spLocks/>
          </p:cNvSpPr>
          <p:nvPr/>
        </p:nvSpPr>
        <p:spPr>
          <a:xfrm>
            <a:off x="671471" y="583782"/>
            <a:ext cx="5850195" cy="477277"/>
          </a:xfrm>
          <a:prstGeom prst="rect">
            <a:avLst/>
          </a:prstGeom>
        </p:spPr>
        <p:txBody>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r>
              <a:rPr lang="zh-CN" altLang="en-US" dirty="0">
                <a:solidFill>
                  <a:srgbClr val="1C63AB"/>
                </a:solidFill>
              </a:rPr>
              <a:t> </a:t>
            </a:r>
            <a:r>
              <a:rPr lang="en-US" altLang="zh-CN" dirty="0">
                <a:solidFill>
                  <a:srgbClr val="1C63AB"/>
                </a:solidFill>
              </a:rPr>
              <a:t>66</a:t>
            </a:r>
            <a:r>
              <a:rPr lang="zh-CN" altLang="en-US" dirty="0">
                <a:solidFill>
                  <a:srgbClr val="1C63AB"/>
                </a:solidFill>
              </a:rPr>
              <a:t>爱眼日特别企划</a:t>
            </a:r>
            <a:r>
              <a:rPr lang="en-US" altLang="zh-CN" dirty="0">
                <a:solidFill>
                  <a:srgbClr val="1C63AB"/>
                </a:solidFill>
              </a:rPr>
              <a:t>——</a:t>
            </a:r>
            <a:r>
              <a:rPr lang="zh-CN" altLang="en-US" dirty="0">
                <a:solidFill>
                  <a:srgbClr val="1C63AB"/>
                </a:solidFill>
              </a:rPr>
              <a:t>创意视频</a:t>
            </a:r>
            <a:r>
              <a:rPr lang="en-US" altLang="zh-CN" dirty="0">
                <a:solidFill>
                  <a:srgbClr val="1C63AB"/>
                </a:solidFill>
              </a:rPr>
              <a:t> </a:t>
            </a:r>
          </a:p>
        </p:txBody>
      </p:sp>
      <p:sp>
        <p:nvSpPr>
          <p:cNvPr id="44" name="标题 1"/>
          <p:cNvSpPr txBox="1">
            <a:spLocks/>
          </p:cNvSpPr>
          <p:nvPr/>
        </p:nvSpPr>
        <p:spPr>
          <a:xfrm>
            <a:off x="3962169" y="4365668"/>
            <a:ext cx="4274259" cy="737384"/>
          </a:xfrm>
          <a:prstGeom prst="rect">
            <a:avLst/>
          </a:prstGeom>
          <a:solidFill>
            <a:schemeClr val="bg1"/>
          </a:solidFill>
          <a:ln>
            <a:solidFill>
              <a:schemeClr val="bg1"/>
            </a:solidFill>
          </a:ln>
        </p:spPr>
        <p:style>
          <a:lnRef idx="1">
            <a:schemeClr val="accent6"/>
          </a:lnRef>
          <a:fillRef idx="2">
            <a:schemeClr val="accent6"/>
          </a:fillRef>
          <a:effectRef idx="1">
            <a:schemeClr val="accent6"/>
          </a:effectRef>
          <a:fontRef idx="minor">
            <a:schemeClr val="dk1"/>
          </a:fontRef>
        </p:style>
        <p:txBody>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pPr algn="ctr">
              <a:lnSpc>
                <a:spcPct val="150000"/>
              </a:lnSpc>
            </a:pPr>
            <a:r>
              <a:rPr lang="en-US" altLang="zh-CN" sz="2000" dirty="0">
                <a:solidFill>
                  <a:schemeClr val="accent3"/>
                </a:solidFill>
                <a:latin typeface="+mn-ea"/>
                <a:ea typeface="+mn-ea"/>
              </a:rPr>
              <a:t>66</a:t>
            </a:r>
            <a:r>
              <a:rPr lang="zh-CN" altLang="en-US" sz="2000" dirty="0">
                <a:solidFill>
                  <a:schemeClr val="accent3"/>
                </a:solidFill>
                <a:latin typeface="+mn-ea"/>
                <a:ea typeface="+mn-ea"/>
              </a:rPr>
              <a:t>爱眼日</a:t>
            </a:r>
            <a:endParaRPr lang="en-US" altLang="zh-CN" sz="2000" dirty="0">
              <a:solidFill>
                <a:schemeClr val="accent3"/>
              </a:solidFill>
              <a:latin typeface="+mn-ea"/>
              <a:ea typeface="+mn-ea"/>
            </a:endParaRPr>
          </a:p>
          <a:p>
            <a:pPr algn="ctr">
              <a:lnSpc>
                <a:spcPct val="150000"/>
              </a:lnSpc>
            </a:pPr>
            <a:r>
              <a:rPr lang="zh-CN" altLang="en-US" sz="2000" dirty="0">
                <a:solidFill>
                  <a:schemeClr val="accent3"/>
                </a:solidFill>
                <a:latin typeface="+mn-ea"/>
                <a:ea typeface="+mn-ea"/>
              </a:rPr>
              <a:t>淘宝达人喊你一起做眼保健操</a:t>
            </a:r>
            <a:endParaRPr lang="en-US" altLang="zh-CN" sz="2000" dirty="0">
              <a:solidFill>
                <a:schemeClr val="accent3"/>
              </a:solidFill>
              <a:latin typeface="+mn-ea"/>
              <a:ea typeface="+mn-ea"/>
            </a:endParaRPr>
          </a:p>
        </p:txBody>
      </p:sp>
      <p:sp>
        <p:nvSpPr>
          <p:cNvPr id="46" name="矩形 45"/>
          <p:cNvSpPr/>
          <p:nvPr/>
        </p:nvSpPr>
        <p:spPr>
          <a:xfrm>
            <a:off x="57355" y="2003320"/>
            <a:ext cx="4449941" cy="1027397"/>
          </a:xfrm>
          <a:prstGeom prst="rect">
            <a:avLst/>
          </a:prstGeom>
        </p:spPr>
        <p:txBody>
          <a:bodyPr wrap="square">
            <a:spAutoFit/>
          </a:bodyPr>
          <a:lstStyle/>
          <a:p>
            <a:pPr algn="ctr">
              <a:lnSpc>
                <a:spcPct val="150000"/>
              </a:lnSpc>
              <a:spcAft>
                <a:spcPts val="0"/>
              </a:spcAft>
            </a:pPr>
            <a:r>
              <a:rPr lang="en-US" altLang="zh-CN" sz="1400" b="1" kern="100" dirty="0">
                <a:solidFill>
                  <a:schemeClr val="bg1"/>
                </a:solidFill>
                <a:latin typeface="微软雅黑" panose="020B0503020204020204" pitchFamily="34" charset="-122"/>
                <a:ea typeface="宋体" panose="02010600030101010101" pitchFamily="2" charset="-122"/>
                <a:cs typeface="Times New Roman" panose="02020603050405020304" pitchFamily="18" charset="0"/>
              </a:rPr>
              <a:t>【Part1】</a:t>
            </a:r>
            <a:r>
              <a:rPr lang="zh-CN" altLang="zh-CN" sz="1400" b="1" kern="100" dirty="0">
                <a:solidFill>
                  <a:schemeClr val="bg1"/>
                </a:solidFill>
                <a:latin typeface="Calibri" panose="020F0502020204030204" pitchFamily="34" charset="0"/>
                <a:ea typeface="微软雅黑" panose="020B0503020204020204" pitchFamily="34" charset="-122"/>
                <a:cs typeface="Times New Roman" panose="02020603050405020304" pitchFamily="18" charset="0"/>
              </a:rPr>
              <a:t> </a:t>
            </a:r>
            <a:endParaRPr lang="en-US" altLang="zh-CN" sz="1400" b="1" kern="100" dirty="0">
              <a:solidFill>
                <a:schemeClr val="bg1"/>
              </a:solidFill>
              <a:latin typeface="Calibri" panose="020F0502020204030204" pitchFamily="34" charset="0"/>
              <a:ea typeface="微软雅黑" panose="020B0503020204020204" pitchFamily="34" charset="-122"/>
              <a:cs typeface="Times New Roman" panose="02020603050405020304" pitchFamily="18" charset="0"/>
            </a:endParaRPr>
          </a:p>
          <a:p>
            <a:pPr algn="ctr">
              <a:lnSpc>
                <a:spcPct val="150000"/>
              </a:lnSpc>
              <a:spcAft>
                <a:spcPts val="0"/>
              </a:spcAft>
            </a:pPr>
            <a:r>
              <a:rPr lang="zh-CN" altLang="en-US" sz="1400" b="1" kern="100" dirty="0">
                <a:solidFill>
                  <a:schemeClr val="bg1"/>
                </a:solidFill>
                <a:latin typeface="Calibri" panose="020F0502020204030204" pitchFamily="34" charset="0"/>
                <a:ea typeface="微软雅黑" panose="020B0503020204020204" pitchFamily="34" charset="-122"/>
                <a:cs typeface="Times New Roman" panose="02020603050405020304" pitchFamily="18" charset="0"/>
              </a:rPr>
              <a:t>在站内发起一波眼保健操热潮</a:t>
            </a:r>
            <a:endParaRPr lang="en-US" altLang="zh-CN" sz="1400" b="1" kern="100" dirty="0">
              <a:solidFill>
                <a:schemeClr val="bg1"/>
              </a:solidFill>
              <a:latin typeface="Calibri" panose="020F0502020204030204" pitchFamily="34" charset="0"/>
              <a:ea typeface="微软雅黑" panose="020B0503020204020204" pitchFamily="34" charset="-122"/>
              <a:cs typeface="Times New Roman" panose="02020603050405020304" pitchFamily="18" charset="0"/>
            </a:endParaRPr>
          </a:p>
          <a:p>
            <a:pPr algn="ctr">
              <a:lnSpc>
                <a:spcPct val="150000"/>
              </a:lnSpc>
              <a:spcAft>
                <a:spcPts val="0"/>
              </a:spcAft>
            </a:pPr>
            <a:r>
              <a:rPr lang="zh-CN" altLang="en-US" sz="1400" b="1" kern="100" dirty="0">
                <a:solidFill>
                  <a:schemeClr val="bg1"/>
                </a:solidFill>
                <a:latin typeface="Calibri" panose="020F0502020204030204" pitchFamily="34" charset="0"/>
                <a:ea typeface="微软雅黑" panose="020B0503020204020204" pitchFamily="34" charset="-122"/>
                <a:cs typeface="Times New Roman" panose="02020603050405020304" pitchFamily="18" charset="0"/>
              </a:rPr>
              <a:t>达人发视频呼吁大家一起做眼保健操</a:t>
            </a:r>
            <a:endParaRPr lang="zh-CN" altLang="zh-CN" sz="1400" kern="100" dirty="0">
              <a:solidFill>
                <a:schemeClr val="bg1"/>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6" name="矩形 25"/>
          <p:cNvSpPr/>
          <p:nvPr/>
        </p:nvSpPr>
        <p:spPr>
          <a:xfrm>
            <a:off x="7659393" y="1994356"/>
            <a:ext cx="4449941" cy="1061829"/>
          </a:xfrm>
          <a:prstGeom prst="rect">
            <a:avLst/>
          </a:prstGeom>
        </p:spPr>
        <p:txBody>
          <a:bodyPr wrap="square">
            <a:spAutoFit/>
          </a:bodyPr>
          <a:lstStyle/>
          <a:p>
            <a:pPr algn="ctr">
              <a:lnSpc>
                <a:spcPct val="150000"/>
              </a:lnSpc>
              <a:spcAft>
                <a:spcPts val="0"/>
              </a:spcAft>
            </a:pPr>
            <a:r>
              <a:rPr lang="en-US" altLang="zh-CN" sz="1400" b="1" kern="100" dirty="0">
                <a:solidFill>
                  <a:schemeClr val="bg1"/>
                </a:solidFill>
                <a:latin typeface="+mn-ea"/>
                <a:cs typeface="Times New Roman" panose="02020603050405020304" pitchFamily="18" charset="0"/>
              </a:rPr>
              <a:t>【Part2】</a:t>
            </a:r>
            <a:r>
              <a:rPr lang="zh-CN" altLang="zh-CN" sz="1400" b="1" kern="100" dirty="0">
                <a:solidFill>
                  <a:schemeClr val="bg1"/>
                </a:solidFill>
                <a:latin typeface="+mn-ea"/>
                <a:cs typeface="Times New Roman" panose="02020603050405020304" pitchFamily="18" charset="0"/>
              </a:rPr>
              <a:t> </a:t>
            </a:r>
            <a:endParaRPr lang="en-US" altLang="zh-CN" sz="1400" b="1" kern="100" dirty="0">
              <a:solidFill>
                <a:schemeClr val="bg1"/>
              </a:solidFill>
              <a:latin typeface="+mn-ea"/>
              <a:cs typeface="Times New Roman" panose="02020603050405020304" pitchFamily="18" charset="0"/>
            </a:endParaRPr>
          </a:p>
          <a:p>
            <a:pPr algn="ctr">
              <a:lnSpc>
                <a:spcPct val="150000"/>
              </a:lnSpc>
              <a:spcAft>
                <a:spcPts val="0"/>
              </a:spcAft>
            </a:pPr>
            <a:r>
              <a:rPr lang="zh-CN" altLang="en-US" sz="1400" b="1" kern="100" dirty="0">
                <a:solidFill>
                  <a:schemeClr val="bg1"/>
                </a:solidFill>
                <a:latin typeface="+mn-ea"/>
                <a:cs typeface="Times New Roman" panose="02020603050405020304" pitchFamily="18" charset="0"/>
              </a:rPr>
              <a:t>在眼保健操最后植入爱尔康隐形眼镜</a:t>
            </a:r>
            <a:endParaRPr lang="en-US" altLang="zh-CN" sz="1400" b="1" kern="100" dirty="0">
              <a:solidFill>
                <a:schemeClr val="bg1"/>
              </a:solidFill>
              <a:latin typeface="+mn-ea"/>
              <a:cs typeface="Times New Roman" panose="02020603050405020304" pitchFamily="18" charset="0"/>
            </a:endParaRPr>
          </a:p>
          <a:p>
            <a:pPr algn="ctr">
              <a:lnSpc>
                <a:spcPct val="150000"/>
              </a:lnSpc>
              <a:spcAft>
                <a:spcPts val="0"/>
              </a:spcAft>
            </a:pPr>
            <a:r>
              <a:rPr lang="zh-CN" altLang="en-US" sz="1400" b="1" kern="100" dirty="0">
                <a:solidFill>
                  <a:schemeClr val="bg1"/>
                </a:solidFill>
                <a:effectLst/>
                <a:latin typeface="+mn-ea"/>
                <a:cs typeface="Times New Roman" panose="02020603050405020304" pitchFamily="18" charset="0"/>
              </a:rPr>
              <a:t>爱尔康与达人一起提醒大家</a:t>
            </a:r>
            <a:r>
              <a:rPr lang="zh-CN" altLang="en-US" sz="1400" b="1" kern="100" dirty="0">
                <a:solidFill>
                  <a:schemeClr val="bg1"/>
                </a:solidFill>
                <a:latin typeface="+mn-ea"/>
                <a:cs typeface="Times New Roman" panose="02020603050405020304" pitchFamily="18" charset="0"/>
              </a:rPr>
              <a:t>要爱护眼睛</a:t>
            </a:r>
            <a:endParaRPr lang="zh-CN" altLang="zh-CN" sz="1400" b="1" kern="100" dirty="0">
              <a:solidFill>
                <a:schemeClr val="bg1"/>
              </a:solidFill>
              <a:effectLst/>
              <a:latin typeface="+mn-ea"/>
              <a:cs typeface="Times New Roman" panose="02020603050405020304" pitchFamily="18" charset="0"/>
            </a:endParaRPr>
          </a:p>
        </p:txBody>
      </p:sp>
      <p:pic>
        <p:nvPicPr>
          <p:cNvPr id="1026" name="Picture 2" descr="https://ss2.bdstatic.com/70cFvnSh_Q1YnxGkpoWK1HF6hhy/it/u=1970554678,2269746226&amp;fm=200&amp;gp=0.jpg"/>
          <p:cNvPicPr>
            <a:picLocks noChangeAspect="1" noChangeArrowheads="1"/>
          </p:cNvPicPr>
          <p:nvPr/>
        </p:nvPicPr>
        <p:blipFill rotWithShape="1">
          <a:blip r:embed="rId2">
            <a:extLst>
              <a:ext uri="{28A0092B-C50C-407E-A947-70E740481C1C}">
                <a14:useLocalDpi xmlns:a14="http://schemas.microsoft.com/office/drawing/2010/main" val="0"/>
              </a:ext>
            </a:extLst>
          </a:blip>
          <a:srcRect t="18785" b="38770"/>
          <a:stretch/>
        </p:blipFill>
        <p:spPr bwMode="auto">
          <a:xfrm>
            <a:off x="4724813" y="1316167"/>
            <a:ext cx="2866174" cy="18248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imgsa.baidu.com/timg?image&amp;quality=80&amp;size=b9999_10000&amp;sec=1554389955013&amp;di=37ac2622bfe181a62d29297c639af0b1&amp;imgtype=0&amp;src=http%3A%2F%2Fs3.sinaimg.cn%2Fmw690%2F006cNbeAzy6Yp2D7lp8a2%26690"/>
          <p:cNvPicPr>
            <a:picLocks noChangeAspect="1" noChangeArrowheads="1"/>
          </p:cNvPicPr>
          <p:nvPr/>
        </p:nvPicPr>
        <p:blipFill rotWithShape="1">
          <a:blip r:embed="rId3">
            <a:extLst>
              <a:ext uri="{28A0092B-C50C-407E-A947-70E740481C1C}">
                <a14:useLocalDpi xmlns:a14="http://schemas.microsoft.com/office/drawing/2010/main" val="0"/>
              </a:ext>
            </a:extLst>
          </a:blip>
          <a:srcRect b="16034"/>
          <a:stretch/>
        </p:blipFill>
        <p:spPr bwMode="auto">
          <a:xfrm>
            <a:off x="537158" y="3393611"/>
            <a:ext cx="2925097" cy="17997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timgsa.baidu.com/timg?image&amp;quality=80&amp;size=b9999_10000&amp;sec=1554389940052&amp;di=665a2a44ac12dbd4009c05f5349f48fd&amp;imgtype=0&amp;src=http%3A%2F%2Fwx1.sinaimg.cn%2Flarge%2Fce45e5c6gy1g0v4dyls34j20rs0fm12h.jpg"/>
          <p:cNvPicPr>
            <a:picLocks noChangeAspect="1" noChangeArrowheads="1"/>
          </p:cNvPicPr>
          <p:nvPr/>
        </p:nvPicPr>
        <p:blipFill rotWithShape="1">
          <a:blip r:embed="rId4">
            <a:extLst>
              <a:ext uri="{28A0092B-C50C-407E-A947-70E740481C1C}">
                <a14:useLocalDpi xmlns:a14="http://schemas.microsoft.com/office/drawing/2010/main" val="0"/>
              </a:ext>
            </a:extLst>
          </a:blip>
          <a:srcRect l="3199"/>
          <a:stretch/>
        </p:blipFill>
        <p:spPr bwMode="auto">
          <a:xfrm>
            <a:off x="8570258" y="3359904"/>
            <a:ext cx="3031834" cy="1760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0009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20187308"/>
  <p:tag name="KSO_WM_TEMPLATE_THUMBS_INDEX" val="1、2、3、6、8、10、11、12、15"/>
</p:tagLst>
</file>

<file path=ppt/tags/tag2.xml><?xml version="1.0" encoding="utf-8"?>
<p:tagLst xmlns:a="http://schemas.openxmlformats.org/drawingml/2006/main" xmlns:r="http://schemas.openxmlformats.org/officeDocument/2006/relationships" xmlns:p="http://schemas.openxmlformats.org/presentationml/2006/main">
  <p:tag name="ISLIDE.PICTURE" val="#66200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2019空白演示文档">
      <a:dk1>
        <a:srgbClr val="000000"/>
      </a:dk1>
      <a:lt1>
        <a:srgbClr val="FFFFFF"/>
      </a:lt1>
      <a:dk2>
        <a:srgbClr val="E6E4E4"/>
      </a:dk2>
      <a:lt2>
        <a:srgbClr val="FFFFFF"/>
      </a:lt2>
      <a:accent1>
        <a:srgbClr val="477DEA"/>
      </a:accent1>
      <a:accent2>
        <a:srgbClr val="9B9B9B"/>
      </a:accent2>
      <a:accent3>
        <a:srgbClr val="F3B745"/>
      </a:accent3>
      <a:accent4>
        <a:srgbClr val="477EE7"/>
      </a:accent4>
      <a:accent5>
        <a:srgbClr val="4BA151"/>
      </a:accent5>
      <a:accent6>
        <a:srgbClr val="E9403C"/>
      </a:accent6>
      <a:hlink>
        <a:srgbClr val="0563C1"/>
      </a:hlink>
      <a:folHlink>
        <a:srgbClr val="954D72"/>
      </a:folHlink>
    </a:clrScheme>
    <a:fontScheme name="2019空白演示文档">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2412</TotalTime>
  <Words>2039</Words>
  <Application>Microsoft Office PowerPoint</Application>
  <PresentationFormat>宽屏</PresentationFormat>
  <Paragraphs>467</Paragraphs>
  <Slides>27</Slides>
  <Notes>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27</vt:i4>
      </vt:variant>
    </vt:vector>
  </HeadingPairs>
  <TitlesOfParts>
    <vt:vector size="39" baseType="lpstr">
      <vt:lpstr>等线</vt:lpstr>
      <vt:lpstr>等线 Light</vt:lpstr>
      <vt:lpstr>宋体</vt:lpstr>
      <vt:lpstr>Microsoft YaHei</vt:lpstr>
      <vt:lpstr>Microsoft YaHei</vt:lpstr>
      <vt:lpstr>Arial</vt:lpstr>
      <vt:lpstr>Calibri</vt:lpstr>
      <vt:lpstr>Impact</vt:lpstr>
      <vt:lpstr>Times New Roman</vt:lpstr>
      <vt:lpstr>Wingdings</vt:lpstr>
      <vt:lpstr>Office 主题​​</vt:lpstr>
      <vt:lpstr>1_Office 主题​​</vt:lpstr>
      <vt:lpstr>PowerPoint 演示文稿</vt:lpstr>
      <vt:lpstr>天猫女性消费者特征</vt:lpstr>
      <vt:lpstr>PowerPoint 演示文稿</vt:lpstr>
      <vt:lpstr>围绕眼睛， 她们都在关注什么？</vt:lpstr>
      <vt:lpstr>围绕眼睛，她们都在关注什么？</vt:lpstr>
      <vt:lpstr>爱尔康， 能为她们带来什么？</vt:lpstr>
      <vt:lpstr>爱尔康，能为她们带来什么？</vt:lpstr>
      <vt:lpstr>PowerPoint 演示文稿</vt:lpstr>
      <vt:lpstr>主打产品 卖点分析&amp;内容方向</vt:lpstr>
      <vt:lpstr>PowerPoint 演示文稿</vt:lpstr>
      <vt:lpstr>PowerPoint 演示文稿</vt:lpstr>
      <vt:lpstr>PowerPoint 演示文稿</vt:lpstr>
      <vt:lpstr>PowerPoint 演示文稿</vt:lpstr>
      <vt:lpstr>淘内传播渠道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特别企划</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China</cp:lastModifiedBy>
  <cp:revision>2</cp:revision>
  <dcterms:created xsi:type="dcterms:W3CDTF">2019-03-22T07:57:20Z</dcterms:created>
  <dcterms:modified xsi:type="dcterms:W3CDTF">2023-10-02T19:34:13Z</dcterms:modified>
</cp:coreProperties>
</file>