
<file path=[Content_Types].xml><?xml version="1.0" encoding="utf-8"?>
<Types xmlns="http://schemas.openxmlformats.org/package/2006/content-types">
  <Default Extension="bin" ContentType="image/unknown"/>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60" r:id="rId2"/>
  </p:sldMasterIdLst>
  <p:notesMasterIdLst>
    <p:notesMasterId r:id="rId15"/>
  </p:notesMasterIdLst>
  <p:handoutMasterIdLst>
    <p:handoutMasterId r:id="rId16"/>
  </p:handoutMasterIdLst>
  <p:sldIdLst>
    <p:sldId id="256" r:id="rId3"/>
    <p:sldId id="257" r:id="rId4"/>
    <p:sldId id="296" r:id="rId5"/>
    <p:sldId id="297" r:id="rId6"/>
    <p:sldId id="316" r:id="rId7"/>
    <p:sldId id="317" r:id="rId8"/>
    <p:sldId id="318" r:id="rId9"/>
    <p:sldId id="320" r:id="rId10"/>
    <p:sldId id="319" r:id="rId11"/>
    <p:sldId id="321" r:id="rId12"/>
    <p:sldId id="324" r:id="rId13"/>
    <p:sldId id="262" r:id="rId14"/>
  </p:sldIdLst>
  <p:sldSz cx="12192000" cy="6858000"/>
  <p:notesSz cx="6858000" cy="9144000"/>
  <p:custDataLst>
    <p:tags r:id="rId1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415A"/>
    <a:srgbClr val="FFC000"/>
    <a:srgbClr val="3F708F"/>
    <a:srgbClr val="1B4D89"/>
    <a:srgbClr val="0D2543"/>
    <a:srgbClr val="1D3A53"/>
    <a:srgbClr val="1D2345"/>
    <a:srgbClr val="1D5A6B"/>
    <a:srgbClr val="41ADF6"/>
    <a:srgbClr val="1F43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p:scale>
          <a:sx n="75" d="100"/>
          <a:sy n="75" d="100"/>
        </p:scale>
        <p:origin x="1143" y="702"/>
      </p:cViewPr>
      <p:guideLst>
        <p:guide orient="horz" pos="214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ea typeface="方正清刻本悦宋简体" panose="02000000000000000000" charset="-122"/>
              <a:cs typeface="方正清刻本悦宋简体" panose="02000000000000000000"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ea typeface="方正清刻本悦宋简体" panose="02000000000000000000" charset="-122"/>
              </a:rPr>
              <a:t>2023/1/30</a:t>
            </a:fld>
            <a:endParaRPr lang="zh-CN" altLang="en-US">
              <a:ea typeface="方正清刻本悦宋简体" panose="02000000000000000000"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ea typeface="方正清刻本悦宋简体" panose="02000000000000000000" charset="-122"/>
              <a:cs typeface="方正清刻本悦宋简体" panose="02000000000000000000"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ea typeface="方正清刻本悦宋简体" panose="02000000000000000000" charset="-122"/>
              </a:rPr>
              <a:t>‹#›</a:t>
            </a:fld>
            <a:endParaRPr lang="zh-CN" altLang="en-US">
              <a:ea typeface="方正清刻本悦宋简体" panose="02000000000000000000" charset="-12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方正清刻本悦宋简体" panose="02000000000000000000" charset="-122"/>
                <a:cs typeface="方正清刻本悦宋简体" panose="02000000000000000000"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方正清刻本悦宋简体" panose="02000000000000000000" charset="-122"/>
                <a:cs typeface="方正清刻本悦宋简体" panose="02000000000000000000" charset="-122"/>
              </a:defRPr>
            </a:lvl1pPr>
          </a:lstStyle>
          <a:p>
            <a:fld id="{D2A48B96-639E-45A3-A0BA-2464DFDB1FAA}" type="datetimeFigureOut">
              <a:rPr lang="zh-CN" altLang="en-US" smtClean="0"/>
              <a:t>2023/1/30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方正清刻本悦宋简体" panose="02000000000000000000" charset="-122"/>
                <a:cs typeface="方正清刻本悦宋简体" panose="02000000000000000000"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方正清刻本悦宋简体" panose="02000000000000000000" charset="-122"/>
                <a:cs typeface="方正清刻本悦宋简体" panose="02000000000000000000" charset="-122"/>
              </a:defRPr>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方正清刻本悦宋简体" panose="02000000000000000000" charset="-122"/>
        <a:cs typeface="方正清刻本悦宋简体" panose="02000000000000000000" charset="-122"/>
      </a:defRPr>
    </a:lvl1pPr>
    <a:lvl2pPr marL="457200" algn="l" defTabSz="914400" rtl="0" eaLnBrk="1" latinLnBrk="0" hangingPunct="1">
      <a:defRPr sz="1200" kern="1200">
        <a:solidFill>
          <a:schemeClr val="tx1"/>
        </a:solidFill>
        <a:latin typeface="+mn-lt"/>
        <a:ea typeface="方正清刻本悦宋简体" panose="02000000000000000000" charset="-122"/>
        <a:cs typeface="方正清刻本悦宋简体" panose="02000000000000000000" charset="-122"/>
      </a:defRPr>
    </a:lvl2pPr>
    <a:lvl3pPr marL="914400" algn="l" defTabSz="914400" rtl="0" eaLnBrk="1" latinLnBrk="0" hangingPunct="1">
      <a:defRPr sz="1200" kern="1200">
        <a:solidFill>
          <a:schemeClr val="tx1"/>
        </a:solidFill>
        <a:latin typeface="+mn-lt"/>
        <a:ea typeface="方正清刻本悦宋简体" panose="02000000000000000000" charset="-122"/>
        <a:cs typeface="方正清刻本悦宋简体" panose="02000000000000000000" charset="-122"/>
      </a:defRPr>
    </a:lvl3pPr>
    <a:lvl4pPr marL="1371600" algn="l" defTabSz="914400" rtl="0" eaLnBrk="1" latinLnBrk="0" hangingPunct="1">
      <a:defRPr sz="1200" kern="1200">
        <a:solidFill>
          <a:schemeClr val="tx1"/>
        </a:solidFill>
        <a:latin typeface="+mn-lt"/>
        <a:ea typeface="方正清刻本悦宋简体" panose="02000000000000000000" charset="-122"/>
        <a:cs typeface="方正清刻本悦宋简体" panose="02000000000000000000" charset="-122"/>
      </a:defRPr>
    </a:lvl4pPr>
    <a:lvl5pPr marL="1828800" algn="l" defTabSz="914400" rtl="0" eaLnBrk="1" latinLnBrk="0" hangingPunct="1">
      <a:defRPr sz="1200" kern="1200">
        <a:solidFill>
          <a:schemeClr val="tx1"/>
        </a:solidFill>
        <a:latin typeface="+mn-lt"/>
        <a:ea typeface="方正清刻本悦宋简体" panose="02000000000000000000" charset="-122"/>
        <a:cs typeface="方正清刻本悦宋简体" panose="02000000000000000000"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86FB06F-0B15-480A-8102-530C1C563532}" type="datetimeFigureOut">
              <a:rPr lang="zh-CN" altLang="en-US" smtClean="0"/>
              <a:t>2023/1/30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01774C-6937-44A8-B4A4-A0CE4031264C}"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F86FB06F-0B15-480A-8102-530C1C563532}" type="datetimeFigureOut">
              <a:rPr lang="zh-CN" altLang="en-US" smtClean="0"/>
              <a:t>2023/1/30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01774C-6937-44A8-B4A4-A0CE4031264C}"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86FB06F-0B15-480A-8102-530C1C563532}" type="datetimeFigureOut">
              <a:rPr lang="zh-CN" altLang="en-US" smtClean="0"/>
              <a:t>2023/1/30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01774C-6937-44A8-B4A4-A0CE4031264C}"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F86FB06F-0B15-480A-8102-530C1C563532}" type="datetimeFigureOut">
              <a:rPr lang="zh-CN" altLang="en-US" smtClean="0"/>
              <a:t>2023/1/30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901774C-6937-44A8-B4A4-A0CE4031264C}"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F86FB06F-0B15-480A-8102-530C1C563532}" type="datetimeFigureOut">
              <a:rPr lang="zh-CN" altLang="en-US" smtClean="0"/>
              <a:t>2023/1/30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901774C-6937-44A8-B4A4-A0CE4031264C}"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86FB06F-0B15-480A-8102-530C1C563532}" type="datetimeFigureOut">
              <a:rPr lang="zh-CN" altLang="en-US" smtClean="0"/>
              <a:t>2023/1/30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901774C-6937-44A8-B4A4-A0CE4031264C}"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86FB06F-0B15-480A-8102-530C1C563532}" type="datetimeFigureOut">
              <a:rPr lang="zh-CN" altLang="en-US" smtClean="0"/>
              <a:t>2023/1/30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901774C-6937-44A8-B4A4-A0CE4031264C}"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86FB06F-0B15-480A-8102-530C1C563532}" type="datetimeFigureOut">
              <a:rPr lang="zh-CN" altLang="en-US" smtClean="0"/>
              <a:t>2023/1/30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901774C-6937-44A8-B4A4-A0CE4031264C}"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86FB06F-0B15-480A-8102-530C1C563532}" type="datetimeFigureOut">
              <a:rPr lang="zh-CN" altLang="en-US" smtClean="0"/>
              <a:t>2023/1/30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901774C-6937-44A8-B4A4-A0CE4031264C}"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F86FB06F-0B15-480A-8102-530C1C563532}" type="datetimeFigureOut">
              <a:rPr lang="zh-CN" altLang="en-US" smtClean="0"/>
              <a:t>2023/1/30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01774C-6937-44A8-B4A4-A0CE4031264C}"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F86FB06F-0B15-480A-8102-530C1C563532}" type="datetimeFigureOut">
              <a:rPr lang="zh-CN" altLang="en-US" smtClean="0"/>
              <a:t>2023/1/30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01774C-6937-44A8-B4A4-A0CE4031264C}"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86FB06F-0B15-480A-8102-530C1C563532}" type="datetimeFigureOut">
              <a:rPr lang="zh-CN" altLang="en-US" smtClean="0"/>
              <a:t>2023/1/30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01774C-6937-44A8-B4A4-A0CE4031264C}"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F86FB06F-0B15-480A-8102-530C1C563532}" type="datetimeFigureOut">
              <a:rPr lang="zh-CN" altLang="en-US" smtClean="0"/>
              <a:t>2023/1/30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01774C-6937-44A8-B4A4-A0CE4031264C}"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86FB06F-0B15-480A-8102-530C1C563532}" type="datetimeFigureOut">
              <a:rPr lang="zh-CN" altLang="en-US" smtClean="0"/>
              <a:t>2023/1/30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01774C-6937-44A8-B4A4-A0CE4031264C}"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F86FB06F-0B15-480A-8102-530C1C563532}" type="datetimeFigureOut">
              <a:rPr lang="zh-CN" altLang="en-US" smtClean="0"/>
              <a:t>2023/1/30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901774C-6937-44A8-B4A4-A0CE4031264C}"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F86FB06F-0B15-480A-8102-530C1C563532}" type="datetimeFigureOut">
              <a:rPr lang="zh-CN" altLang="en-US" smtClean="0"/>
              <a:t>2023/1/30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901774C-6937-44A8-B4A4-A0CE4031264C}"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86FB06F-0B15-480A-8102-530C1C563532}" type="datetimeFigureOut">
              <a:rPr lang="zh-CN" altLang="en-US" smtClean="0"/>
              <a:t>2023/1/30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901774C-6937-44A8-B4A4-A0CE4031264C}"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86FB06F-0B15-480A-8102-530C1C563532}" type="datetimeFigureOut">
              <a:rPr lang="zh-CN" altLang="en-US" smtClean="0"/>
              <a:t>2023/1/30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901774C-6937-44A8-B4A4-A0CE4031264C}"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86FB06F-0B15-480A-8102-530C1C563532}" type="datetimeFigureOut">
              <a:rPr lang="zh-CN" altLang="en-US" smtClean="0"/>
              <a:t>2023/1/30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901774C-6937-44A8-B4A4-A0CE4031264C}"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86FB06F-0B15-480A-8102-530C1C563532}" type="datetimeFigureOut">
              <a:rPr lang="zh-CN" altLang="en-US" smtClean="0"/>
              <a:t>2023/1/30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901774C-6937-44A8-B4A4-A0CE4031264C}"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F86FB06F-0B15-480A-8102-530C1C563532}" type="datetimeFigureOut">
              <a:rPr lang="zh-CN" altLang="en-US" smtClean="0"/>
              <a:t>2023/1/30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01774C-6937-44A8-B4A4-A0CE4031264C}" type="slidenum">
              <a:rPr lang="zh-CN" altLang="en-US" smtClean="0"/>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F86FB06F-0B15-480A-8102-530C1C563532}" type="datetimeFigureOut">
              <a:rPr lang="zh-CN" altLang="en-US" smtClean="0"/>
              <a:t>2023/1/30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01774C-6937-44A8-B4A4-A0CE4031264C}"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汉仪正圆-45W" panose="00020600040101010101" charset="-122"/>
                <a:ea typeface="汉仪正圆-45W" panose="00020600040101010101" charset="-122"/>
                <a:cs typeface="方正清刻本悦宋简体" panose="02000000000000000000" charset="-122"/>
              </a:defRPr>
            </a:lvl1pPr>
          </a:lstStyle>
          <a:p>
            <a:fld id="{F86FB06F-0B15-480A-8102-530C1C563532}" type="datetimeFigureOut">
              <a:rPr lang="zh-CN" altLang="en-US" smtClean="0"/>
              <a:t>2023/1/30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汉仪正圆-45W" panose="00020600040101010101" charset="-122"/>
                <a:ea typeface="汉仪正圆-45W" panose="00020600040101010101" charset="-122"/>
                <a:cs typeface="方正清刻本悦宋简体" panose="02000000000000000000"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汉仪正圆-45W" panose="00020600040101010101" charset="-122"/>
                <a:ea typeface="汉仪正圆-45W" panose="00020600040101010101" charset="-122"/>
                <a:cs typeface="方正清刻本悦宋简体" panose="02000000000000000000" charset="-122"/>
              </a:defRPr>
            </a:lvl1pPr>
          </a:lstStyle>
          <a:p>
            <a:fld id="{2901774C-6937-44A8-B4A4-A0CE4031264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方正清刻本悦宋简体" panose="02000000000000000000"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汉仪正圆-45W" panose="00020600040101010101" charset="-122"/>
          <a:ea typeface="汉仪正圆-45W" panose="00020600040101010101" charset="-122"/>
          <a:cs typeface="方正清刻本悦宋简体" panose="02000000000000000000" charset="-12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汉仪正圆-45W" panose="00020600040101010101" charset="-122"/>
          <a:ea typeface="汉仪正圆-45W" panose="00020600040101010101" charset="-122"/>
          <a:cs typeface="方正清刻本悦宋简体" panose="02000000000000000000" charset="-122"/>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汉仪正圆-45W" panose="00020600040101010101" charset="-122"/>
          <a:ea typeface="汉仪正圆-45W" panose="00020600040101010101" charset="-122"/>
          <a:cs typeface="方正清刻本悦宋简体" panose="02000000000000000000" charset="-122"/>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汉仪正圆-45W" panose="00020600040101010101" charset="-122"/>
          <a:ea typeface="汉仪正圆-45W" panose="00020600040101010101" charset="-122"/>
          <a:cs typeface="方正清刻本悦宋简体" panose="02000000000000000000" charset="-122"/>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汉仪正圆-45W" panose="00020600040101010101" charset="-122"/>
          <a:ea typeface="汉仪正圆-45W" panose="00020600040101010101" charset="-122"/>
          <a:cs typeface="方正清刻本悦宋简体" panose="02000000000000000000"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汉仪正圆-45W" panose="00020600040101010101" charset="-122"/>
                <a:ea typeface="汉仪正圆-45W" panose="00020600040101010101" charset="-122"/>
                <a:cs typeface="方正清刻本悦宋简体" panose="02000000000000000000" charset="-122"/>
              </a:defRPr>
            </a:lvl1pPr>
          </a:lstStyle>
          <a:p>
            <a:fld id="{F86FB06F-0B15-480A-8102-530C1C563532}" type="datetimeFigureOut">
              <a:rPr lang="zh-CN" altLang="en-US" smtClean="0"/>
              <a:t>2023/1/30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汉仪正圆-45W" panose="00020600040101010101" charset="-122"/>
                <a:ea typeface="汉仪正圆-45W" panose="00020600040101010101" charset="-122"/>
                <a:cs typeface="方正清刻本悦宋简体" panose="02000000000000000000"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汉仪正圆-45W" panose="00020600040101010101" charset="-122"/>
                <a:ea typeface="汉仪正圆-45W" panose="00020600040101010101" charset="-122"/>
                <a:cs typeface="方正清刻本悦宋简体" panose="02000000000000000000" charset="-122"/>
              </a:defRPr>
            </a:lvl1pPr>
          </a:lstStyle>
          <a:p>
            <a:fld id="{2901774C-6937-44A8-B4A4-A0CE4031264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方正清刻本悦宋简体" panose="02000000000000000000"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汉仪正圆-45W" panose="00020600040101010101" charset="-122"/>
          <a:ea typeface="汉仪正圆-45W" panose="00020600040101010101" charset="-122"/>
          <a:cs typeface="方正清刻本悦宋简体" panose="02000000000000000000" charset="-12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汉仪正圆-45W" panose="00020600040101010101" charset="-122"/>
          <a:ea typeface="汉仪正圆-45W" panose="00020600040101010101" charset="-122"/>
          <a:cs typeface="方正清刻本悦宋简体" panose="02000000000000000000" charset="-122"/>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汉仪正圆-45W" panose="00020600040101010101" charset="-122"/>
          <a:ea typeface="汉仪正圆-45W" panose="00020600040101010101" charset="-122"/>
          <a:cs typeface="方正清刻本悦宋简体" panose="02000000000000000000" charset="-122"/>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汉仪正圆-45W" panose="00020600040101010101" charset="-122"/>
          <a:ea typeface="汉仪正圆-45W" panose="00020600040101010101" charset="-122"/>
          <a:cs typeface="方正清刻本悦宋简体" panose="02000000000000000000" charset="-122"/>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汉仪正圆-45W" panose="00020600040101010101" charset="-122"/>
          <a:ea typeface="汉仪正圆-45W" panose="00020600040101010101" charset="-122"/>
          <a:cs typeface="方正清刻本悦宋简体" panose="02000000000000000000"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3.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4.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slideLayout" Target="../slideLayouts/slideLayout13.xml"/><Relationship Id="rId4" Type="http://schemas.openxmlformats.org/officeDocument/2006/relationships/tags" Target="../tags/tag21.xml"/></Relationships>
</file>

<file path=ppt/slides/_rels/slide6.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24.xml"/><Relationship Id="rId7" Type="http://schemas.openxmlformats.org/officeDocument/2006/relationships/slideLayout" Target="../slideLayouts/slideLayout13.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image" Target="../media/image8.jpeg"/><Relationship Id="rId5" Type="http://schemas.openxmlformats.org/officeDocument/2006/relationships/tags" Target="../tags/tag26.xml"/><Relationship Id="rId10" Type="http://schemas.openxmlformats.org/officeDocument/2006/relationships/image" Target="../media/image7.jpeg"/><Relationship Id="rId4" Type="http://schemas.openxmlformats.org/officeDocument/2006/relationships/tags" Target="../tags/tag25.xml"/><Relationship Id="rId9"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tags" Target="../tags/tag30.xml"/><Relationship Id="rId7" Type="http://schemas.openxmlformats.org/officeDocument/2006/relationships/image" Target="../media/image10.bin"/><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9.bin"/><Relationship Id="rId5" Type="http://schemas.openxmlformats.org/officeDocument/2006/relationships/slideLayout" Target="../slideLayouts/slideLayout13.xml"/><Relationship Id="rId4" Type="http://schemas.openxmlformats.org/officeDocument/2006/relationships/tags" Target="../tags/tag31.xml"/></Relationships>
</file>

<file path=ppt/slides/_rels/slide8.xml.rels><?xml version="1.0" encoding="UTF-8" standalone="yes"?>
<Relationships xmlns="http://schemas.openxmlformats.org/package/2006/relationships"><Relationship Id="rId3" Type="http://schemas.openxmlformats.org/officeDocument/2006/relationships/tags" Target="../tags/tag34.xml"/><Relationship Id="rId7" Type="http://schemas.openxmlformats.org/officeDocument/2006/relationships/image" Target="../media/image12.jpe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11.jpeg"/><Relationship Id="rId5" Type="http://schemas.openxmlformats.org/officeDocument/2006/relationships/slideLayout" Target="../slideLayouts/slideLayout13.xml"/><Relationship Id="rId4" Type="http://schemas.openxmlformats.org/officeDocument/2006/relationships/tags" Target="../tags/tag35.xml"/></Relationships>
</file>

<file path=ppt/slides/_rels/slide9.xml.rels><?xml version="1.0" encoding="UTF-8" standalone="yes"?>
<Relationships xmlns="http://schemas.openxmlformats.org/package/2006/relationships"><Relationship Id="rId3" Type="http://schemas.openxmlformats.org/officeDocument/2006/relationships/tags" Target="../tags/tag38.xml"/><Relationship Id="rId7" Type="http://schemas.openxmlformats.org/officeDocument/2006/relationships/image" Target="../media/image14.jpeg"/><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image" Target="../media/image13.jpeg"/><Relationship Id="rId5" Type="http://schemas.openxmlformats.org/officeDocument/2006/relationships/slideLayout" Target="../slideLayouts/slideLayout13.xml"/><Relationship Id="rId4" Type="http://schemas.openxmlformats.org/officeDocument/2006/relationships/tags" Target="../tags/tag39.xml"/></Relationships>
</file>

<file path=ppt/slides/_rels/slide10.xml.rels><?xml version="1.0" encoding="UTF-8" standalone="yes"?>
<Relationships xmlns="http://schemas.openxmlformats.org/package/2006/relationships"><Relationship Id="rId3" Type="http://schemas.openxmlformats.org/officeDocument/2006/relationships/tags" Target="../tags/tag42.xml"/><Relationship Id="rId7" Type="http://schemas.openxmlformats.org/officeDocument/2006/relationships/image" Target="../media/image16.png"/><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image" Target="../media/image15.png"/><Relationship Id="rId5" Type="http://schemas.openxmlformats.org/officeDocument/2006/relationships/slideLayout" Target="../slideLayouts/slideLayout13.xml"/><Relationship Id="rId4" Type="http://schemas.openxmlformats.org/officeDocument/2006/relationships/tags" Target="../tags/tag43.xml"/></Relationships>
</file>

<file path=ppt/slides/_rels/slide11.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image" Target="../media/image17.jpeg"/><Relationship Id="rId4"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2" cstate="print">
            <a:extLst>
              <a:ext uri="{28A0092B-C50C-407E-A947-70E740481C1C}">
                <a14:useLocalDpi xmlns:a14="http://schemas.microsoft.com/office/drawing/2010/main" val="0"/>
              </a:ext>
            </a:extLst>
          </a:blip>
          <a:srcRect t="9312" r="4684"/>
          <a:stretch>
            <a:fillRect/>
          </a:stretch>
        </p:blipFill>
        <p:spPr>
          <a:xfrm>
            <a:off x="0" y="0"/>
            <a:ext cx="12192000" cy="6858000"/>
          </a:xfrm>
          <a:prstGeom prst="rect">
            <a:avLst/>
          </a:prstGeom>
        </p:spPr>
      </p:pic>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2121" y="4304517"/>
            <a:ext cx="4402866" cy="1645931"/>
          </a:xfrm>
          <a:prstGeom prst="rect">
            <a:avLst/>
          </a:prstGeom>
        </p:spPr>
      </p:pic>
      <p:sp>
        <p:nvSpPr>
          <p:cNvPr id="16" name="文本框 15"/>
          <p:cNvSpPr txBox="1"/>
          <p:nvPr/>
        </p:nvSpPr>
        <p:spPr>
          <a:xfrm>
            <a:off x="277495" y="520065"/>
            <a:ext cx="6367145" cy="1845310"/>
          </a:xfrm>
          <a:prstGeom prst="rect">
            <a:avLst/>
          </a:prstGeom>
          <a:noFill/>
        </p:spPr>
        <p:txBody>
          <a:bodyPr wrap="square" rtlCol="0">
            <a:spAutoFit/>
          </a:bodyPr>
          <a:lstStyle/>
          <a:p>
            <a:pPr algn="ctr" fontAlgn="auto">
              <a:lnSpc>
                <a:spcPct val="150000"/>
              </a:lnSpc>
            </a:pPr>
            <a:r>
              <a:rPr lang="zh-CN" altLang="en-US" sz="2800" b="1" dirty="0">
                <a:solidFill>
                  <a:srgbClr val="FFC000"/>
                </a:solidFill>
                <a:latin typeface="汉仪综艺体简" panose="02010600000101010101" charset="-122"/>
                <a:ea typeface="汉仪综艺体简" panose="02010600000101010101" charset="-122"/>
                <a:cs typeface="方正清刻本悦宋简体" panose="02000000000000000000" charset="-122"/>
              </a:rPr>
              <a:t>银联商务</a:t>
            </a:r>
            <a:r>
              <a:rPr lang="en-US" altLang="zh-CN" sz="2800" b="1" dirty="0">
                <a:solidFill>
                  <a:srgbClr val="FFC000"/>
                </a:solidFill>
                <a:latin typeface="汉仪综艺体简" panose="02010600000101010101" charset="-122"/>
                <a:ea typeface="汉仪综艺体简" panose="02010600000101010101" charset="-122"/>
                <a:cs typeface="方正清刻本悦宋简体" panose="02000000000000000000" charset="-122"/>
              </a:rPr>
              <a:t>XX</a:t>
            </a:r>
            <a:r>
              <a:rPr lang="zh-CN" altLang="en-US" sz="2800" b="1" dirty="0">
                <a:solidFill>
                  <a:srgbClr val="FFC000"/>
                </a:solidFill>
                <a:latin typeface="汉仪综艺体简" panose="02010600000101010101" charset="-122"/>
                <a:ea typeface="汉仪综艺体简" panose="02010600000101010101" charset="-122"/>
                <a:cs typeface="方正清刻本悦宋简体" panose="02000000000000000000" charset="-122"/>
              </a:rPr>
              <a:t>分公司</a:t>
            </a:r>
          </a:p>
          <a:p>
            <a:pPr algn="ctr" fontAlgn="auto">
              <a:lnSpc>
                <a:spcPct val="150000"/>
              </a:lnSpc>
            </a:pPr>
            <a:r>
              <a:rPr lang="zh-CN" altLang="en-US" sz="4800" b="1" dirty="0">
                <a:solidFill>
                  <a:srgbClr val="FFC000"/>
                </a:solidFill>
                <a:latin typeface="汉仪综艺体简" panose="02010600000101010101" charset="-122"/>
                <a:ea typeface="汉仪综艺体简" panose="02010600000101010101" charset="-122"/>
                <a:cs typeface="方正清刻本悦宋简体" panose="02000000000000000000" charset="-122"/>
              </a:rPr>
              <a:t>露营夏季活动策划方案</a:t>
            </a:r>
            <a:endParaRPr lang="zh-CN" altLang="en-US" sz="3200" dirty="0">
              <a:solidFill>
                <a:srgbClr val="FFC000"/>
              </a:solidFill>
              <a:latin typeface="汉仪综艺体简" panose="02010600000101010101" charset="-122"/>
              <a:ea typeface="汉仪综艺体简" panose="02010600000101010101" charset="-122"/>
              <a:cs typeface="方正清刻本悦宋简体" panose="020000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081046" y="1921043"/>
            <a:ext cx="4036259" cy="1106805"/>
          </a:xfrm>
          <a:prstGeom prst="rect">
            <a:avLst/>
          </a:prstGeom>
          <a:noFill/>
        </p:spPr>
        <p:txBody>
          <a:bodyPr wrap="square" rtlCol="0">
            <a:spAutoFit/>
          </a:bodyPr>
          <a:lstStyle/>
          <a:p>
            <a:pPr algn="dist"/>
            <a:r>
              <a:rPr lang="zh-CN" altLang="en-US" sz="6600" dirty="0">
                <a:solidFill>
                  <a:schemeClr val="tx1">
                    <a:lumMod val="75000"/>
                    <a:lumOff val="25000"/>
                  </a:schemeClr>
                </a:solidFill>
                <a:latin typeface="汉仪综艺体简" panose="02010600000101010101" charset="-122"/>
                <a:ea typeface="汉仪综艺体简" panose="02010600000101010101" charset="-122"/>
                <a:cs typeface="方正清刻本悦宋简体" panose="02000000000000000000" charset="-122"/>
              </a:rPr>
              <a:t>目录</a:t>
            </a:r>
          </a:p>
        </p:txBody>
      </p:sp>
      <p:sp>
        <p:nvSpPr>
          <p:cNvPr id="13" name="矩形 12"/>
          <p:cNvSpPr/>
          <p:nvPr/>
        </p:nvSpPr>
        <p:spPr>
          <a:xfrm>
            <a:off x="4251844" y="2856340"/>
            <a:ext cx="3856994" cy="307777"/>
          </a:xfrm>
          <a:prstGeom prst="rect">
            <a:avLst/>
          </a:prstGeom>
        </p:spPr>
        <p:txBody>
          <a:bodyPr wrap="square">
            <a:spAutoFit/>
          </a:bodyPr>
          <a:lstStyle/>
          <a:p>
            <a:pPr algn="dist">
              <a:defRPr/>
            </a:pPr>
            <a:r>
              <a:rPr lang="en-US" altLang="zh-CN" sz="1400" spc="400" dirty="0">
                <a:solidFill>
                  <a:srgbClr val="FCAF02"/>
                </a:solidFill>
                <a:latin typeface="造字工房悦黑体 常规体" charset="-122"/>
                <a:ea typeface="造字工房悦黑体 常规体" charset="-122"/>
                <a:cs typeface="方正清刻本悦宋简体" panose="02000000000000000000" charset="-122"/>
              </a:rPr>
              <a:t>CONTENTS</a:t>
            </a:r>
            <a:endParaRPr lang="zh-CN" altLang="en-US" sz="1400" spc="400" dirty="0">
              <a:solidFill>
                <a:srgbClr val="FCAF02"/>
              </a:solidFill>
              <a:latin typeface="造字工房悦黑体 常规体" charset="-122"/>
              <a:ea typeface="造字工房悦黑体 常规体" charset="-122"/>
              <a:cs typeface="方正清刻本悦宋简体" panose="02000000000000000000" charset="-122"/>
            </a:endParaRPr>
          </a:p>
        </p:txBody>
      </p:sp>
      <p:grpSp>
        <p:nvGrpSpPr>
          <p:cNvPr id="33" name="组合 32"/>
          <p:cNvGrpSpPr/>
          <p:nvPr/>
        </p:nvGrpSpPr>
        <p:grpSpPr>
          <a:xfrm>
            <a:off x="5013061" y="313121"/>
            <a:ext cx="2175669" cy="2501900"/>
            <a:chOff x="4852194" y="250825"/>
            <a:chExt cx="2175669" cy="2501900"/>
          </a:xfrm>
        </p:grpSpPr>
        <p:sp>
          <p:nvSpPr>
            <p:cNvPr id="17" name="Freeform 5"/>
            <p:cNvSpPr/>
            <p:nvPr/>
          </p:nvSpPr>
          <p:spPr bwMode="auto">
            <a:xfrm>
              <a:off x="5765801" y="1347788"/>
              <a:ext cx="69850" cy="1314450"/>
            </a:xfrm>
            <a:custGeom>
              <a:avLst/>
              <a:gdLst>
                <a:gd name="T0" fmla="*/ 44 w 44"/>
                <a:gd name="T1" fmla="*/ 828 h 828"/>
                <a:gd name="T2" fmla="*/ 0 w 44"/>
                <a:gd name="T3" fmla="*/ 828 h 828"/>
                <a:gd name="T4" fmla="*/ 0 w 44"/>
                <a:gd name="T5" fmla="*/ 0 h 828"/>
                <a:gd name="T6" fmla="*/ 44 w 44"/>
                <a:gd name="T7" fmla="*/ 0 h 828"/>
                <a:gd name="T8" fmla="*/ 44 w 44"/>
                <a:gd name="T9" fmla="*/ 828 h 828"/>
                <a:gd name="T10" fmla="*/ 44 w 44"/>
                <a:gd name="T11" fmla="*/ 828 h 828"/>
              </a:gdLst>
              <a:ahLst/>
              <a:cxnLst>
                <a:cxn ang="0">
                  <a:pos x="T0" y="T1"/>
                </a:cxn>
                <a:cxn ang="0">
                  <a:pos x="T2" y="T3"/>
                </a:cxn>
                <a:cxn ang="0">
                  <a:pos x="T4" y="T5"/>
                </a:cxn>
                <a:cxn ang="0">
                  <a:pos x="T6" y="T7"/>
                </a:cxn>
                <a:cxn ang="0">
                  <a:pos x="T8" y="T9"/>
                </a:cxn>
                <a:cxn ang="0">
                  <a:pos x="T10" y="T11"/>
                </a:cxn>
              </a:cxnLst>
              <a:rect l="0" t="0" r="r" b="b"/>
              <a:pathLst>
                <a:path w="44" h="828">
                  <a:moveTo>
                    <a:pt x="44" y="828"/>
                  </a:moveTo>
                  <a:lnTo>
                    <a:pt x="0" y="828"/>
                  </a:lnTo>
                  <a:lnTo>
                    <a:pt x="0" y="0"/>
                  </a:lnTo>
                  <a:lnTo>
                    <a:pt x="44" y="0"/>
                  </a:lnTo>
                  <a:lnTo>
                    <a:pt x="44" y="828"/>
                  </a:lnTo>
                  <a:lnTo>
                    <a:pt x="44" y="828"/>
                  </a:lnTo>
                  <a:close/>
                </a:path>
              </a:pathLst>
            </a:custGeom>
            <a:solidFill>
              <a:srgbClr val="282B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18" name="Freeform 6"/>
            <p:cNvSpPr/>
            <p:nvPr/>
          </p:nvSpPr>
          <p:spPr bwMode="auto">
            <a:xfrm>
              <a:off x="5411788" y="250825"/>
              <a:ext cx="769938" cy="1790700"/>
            </a:xfrm>
            <a:custGeom>
              <a:avLst/>
              <a:gdLst>
                <a:gd name="T0" fmla="*/ 354 w 485"/>
                <a:gd name="T1" fmla="*/ 1011 h 1128"/>
                <a:gd name="T2" fmla="*/ 375 w 485"/>
                <a:gd name="T3" fmla="*/ 1089 h 1128"/>
                <a:gd name="T4" fmla="*/ 311 w 485"/>
                <a:gd name="T5" fmla="*/ 1048 h 1128"/>
                <a:gd name="T6" fmla="*/ 334 w 485"/>
                <a:gd name="T7" fmla="*/ 1105 h 1128"/>
                <a:gd name="T8" fmla="*/ 246 w 485"/>
                <a:gd name="T9" fmla="*/ 1032 h 1128"/>
                <a:gd name="T10" fmla="*/ 235 w 485"/>
                <a:gd name="T11" fmla="*/ 1112 h 1128"/>
                <a:gd name="T12" fmla="*/ 210 w 485"/>
                <a:gd name="T13" fmla="*/ 1034 h 1128"/>
                <a:gd name="T14" fmla="*/ 203 w 485"/>
                <a:gd name="T15" fmla="*/ 1128 h 1128"/>
                <a:gd name="T16" fmla="*/ 171 w 485"/>
                <a:gd name="T17" fmla="*/ 1045 h 1128"/>
                <a:gd name="T18" fmla="*/ 164 w 485"/>
                <a:gd name="T19" fmla="*/ 1013 h 1128"/>
                <a:gd name="T20" fmla="*/ 136 w 485"/>
                <a:gd name="T21" fmla="*/ 1110 h 1128"/>
                <a:gd name="T22" fmla="*/ 125 w 485"/>
                <a:gd name="T23" fmla="*/ 1038 h 1128"/>
                <a:gd name="T24" fmla="*/ 0 w 485"/>
                <a:gd name="T25" fmla="*/ 1105 h 1128"/>
                <a:gd name="T26" fmla="*/ 88 w 485"/>
                <a:gd name="T27" fmla="*/ 993 h 1128"/>
                <a:gd name="T28" fmla="*/ 0 w 485"/>
                <a:gd name="T29" fmla="*/ 1039 h 1128"/>
                <a:gd name="T30" fmla="*/ 99 w 485"/>
                <a:gd name="T31" fmla="*/ 861 h 1128"/>
                <a:gd name="T32" fmla="*/ 26 w 485"/>
                <a:gd name="T33" fmla="*/ 915 h 1128"/>
                <a:gd name="T34" fmla="*/ 94 w 485"/>
                <a:gd name="T35" fmla="*/ 811 h 1128"/>
                <a:gd name="T36" fmla="*/ 21 w 485"/>
                <a:gd name="T37" fmla="*/ 864 h 1128"/>
                <a:gd name="T38" fmla="*/ 134 w 485"/>
                <a:gd name="T39" fmla="*/ 689 h 1128"/>
                <a:gd name="T40" fmla="*/ 76 w 485"/>
                <a:gd name="T41" fmla="*/ 730 h 1128"/>
                <a:gd name="T42" fmla="*/ 132 w 485"/>
                <a:gd name="T43" fmla="*/ 645 h 1128"/>
                <a:gd name="T44" fmla="*/ 76 w 485"/>
                <a:gd name="T45" fmla="*/ 691 h 1128"/>
                <a:gd name="T46" fmla="*/ 171 w 485"/>
                <a:gd name="T47" fmla="*/ 503 h 1128"/>
                <a:gd name="T48" fmla="*/ 94 w 485"/>
                <a:gd name="T49" fmla="*/ 558 h 1128"/>
                <a:gd name="T50" fmla="*/ 155 w 485"/>
                <a:gd name="T51" fmla="*/ 443 h 1128"/>
                <a:gd name="T52" fmla="*/ 111 w 485"/>
                <a:gd name="T53" fmla="*/ 482 h 1128"/>
                <a:gd name="T54" fmla="*/ 189 w 485"/>
                <a:gd name="T55" fmla="*/ 328 h 1128"/>
                <a:gd name="T56" fmla="*/ 143 w 485"/>
                <a:gd name="T57" fmla="*/ 365 h 1128"/>
                <a:gd name="T58" fmla="*/ 189 w 485"/>
                <a:gd name="T59" fmla="*/ 294 h 1128"/>
                <a:gd name="T60" fmla="*/ 147 w 485"/>
                <a:gd name="T61" fmla="*/ 314 h 1128"/>
                <a:gd name="T62" fmla="*/ 212 w 485"/>
                <a:gd name="T63" fmla="*/ 197 h 1128"/>
                <a:gd name="T64" fmla="*/ 187 w 485"/>
                <a:gd name="T65" fmla="*/ 211 h 1128"/>
                <a:gd name="T66" fmla="*/ 163 w 485"/>
                <a:gd name="T67" fmla="*/ 225 h 1128"/>
                <a:gd name="T68" fmla="*/ 256 w 485"/>
                <a:gd name="T69" fmla="*/ 0 h 1128"/>
                <a:gd name="T70" fmla="*/ 340 w 485"/>
                <a:gd name="T71" fmla="*/ 225 h 1128"/>
                <a:gd name="T72" fmla="*/ 297 w 485"/>
                <a:gd name="T73" fmla="*/ 197 h 1128"/>
                <a:gd name="T74" fmla="*/ 354 w 485"/>
                <a:gd name="T75" fmla="*/ 326 h 1128"/>
                <a:gd name="T76" fmla="*/ 318 w 485"/>
                <a:gd name="T77" fmla="*/ 289 h 1128"/>
                <a:gd name="T78" fmla="*/ 400 w 485"/>
                <a:gd name="T79" fmla="*/ 487 h 1128"/>
                <a:gd name="T80" fmla="*/ 336 w 485"/>
                <a:gd name="T81" fmla="*/ 413 h 1128"/>
                <a:gd name="T82" fmla="*/ 375 w 485"/>
                <a:gd name="T83" fmla="*/ 522 h 1128"/>
                <a:gd name="T84" fmla="*/ 341 w 485"/>
                <a:gd name="T85" fmla="*/ 501 h 1128"/>
                <a:gd name="T86" fmla="*/ 405 w 485"/>
                <a:gd name="T87" fmla="*/ 595 h 1128"/>
                <a:gd name="T88" fmla="*/ 347 w 485"/>
                <a:gd name="T89" fmla="*/ 565 h 1128"/>
                <a:gd name="T90" fmla="*/ 430 w 485"/>
                <a:gd name="T91" fmla="*/ 689 h 1128"/>
                <a:gd name="T92" fmla="*/ 370 w 485"/>
                <a:gd name="T93" fmla="*/ 641 h 1128"/>
                <a:gd name="T94" fmla="*/ 428 w 485"/>
                <a:gd name="T95" fmla="*/ 756 h 1128"/>
                <a:gd name="T96" fmla="*/ 384 w 485"/>
                <a:gd name="T97" fmla="*/ 723 h 1128"/>
                <a:gd name="T98" fmla="*/ 474 w 485"/>
                <a:gd name="T99" fmla="*/ 877 h 1128"/>
                <a:gd name="T100" fmla="*/ 393 w 485"/>
                <a:gd name="T101" fmla="*/ 813 h 1128"/>
                <a:gd name="T102" fmla="*/ 433 w 485"/>
                <a:gd name="T103" fmla="*/ 882 h 1128"/>
                <a:gd name="T104" fmla="*/ 379 w 485"/>
                <a:gd name="T105" fmla="*/ 838 h 1128"/>
                <a:gd name="T106" fmla="*/ 485 w 485"/>
                <a:gd name="T107" fmla="*/ 988 h 1128"/>
                <a:gd name="T108" fmla="*/ 425 w 485"/>
                <a:gd name="T109" fmla="*/ 969 h 1128"/>
                <a:gd name="T110" fmla="*/ 471 w 485"/>
                <a:gd name="T111" fmla="*/ 1020 h 1128"/>
                <a:gd name="T112" fmla="*/ 409 w 485"/>
                <a:gd name="T113" fmla="*/ 1011 h 1128"/>
                <a:gd name="T114" fmla="*/ 481 w 485"/>
                <a:gd name="T115" fmla="*/ 1093 h 1128"/>
                <a:gd name="T116" fmla="*/ 354 w 485"/>
                <a:gd name="T117" fmla="*/ 1011 h 1128"/>
                <a:gd name="T118" fmla="*/ 354 w 485"/>
                <a:gd name="T119" fmla="*/ 1011 h 1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85" h="1128">
                  <a:moveTo>
                    <a:pt x="354" y="1011"/>
                  </a:moveTo>
                  <a:lnTo>
                    <a:pt x="375" y="1089"/>
                  </a:lnTo>
                  <a:lnTo>
                    <a:pt x="311" y="1048"/>
                  </a:lnTo>
                  <a:lnTo>
                    <a:pt x="334" y="1105"/>
                  </a:lnTo>
                  <a:lnTo>
                    <a:pt x="246" y="1032"/>
                  </a:lnTo>
                  <a:lnTo>
                    <a:pt x="235" y="1112"/>
                  </a:lnTo>
                  <a:lnTo>
                    <a:pt x="210" y="1034"/>
                  </a:lnTo>
                  <a:lnTo>
                    <a:pt x="203" y="1128"/>
                  </a:lnTo>
                  <a:lnTo>
                    <a:pt x="171" y="1045"/>
                  </a:lnTo>
                  <a:lnTo>
                    <a:pt x="164" y="1013"/>
                  </a:lnTo>
                  <a:lnTo>
                    <a:pt x="136" y="1110"/>
                  </a:lnTo>
                  <a:lnTo>
                    <a:pt x="125" y="1038"/>
                  </a:lnTo>
                  <a:lnTo>
                    <a:pt x="0" y="1105"/>
                  </a:lnTo>
                  <a:lnTo>
                    <a:pt x="88" y="993"/>
                  </a:lnTo>
                  <a:lnTo>
                    <a:pt x="0" y="1039"/>
                  </a:lnTo>
                  <a:lnTo>
                    <a:pt x="99" y="861"/>
                  </a:lnTo>
                  <a:lnTo>
                    <a:pt x="26" y="915"/>
                  </a:lnTo>
                  <a:lnTo>
                    <a:pt x="94" y="811"/>
                  </a:lnTo>
                  <a:lnTo>
                    <a:pt x="21" y="864"/>
                  </a:lnTo>
                  <a:lnTo>
                    <a:pt x="134" y="689"/>
                  </a:lnTo>
                  <a:lnTo>
                    <a:pt x="76" y="730"/>
                  </a:lnTo>
                  <a:lnTo>
                    <a:pt x="132" y="645"/>
                  </a:lnTo>
                  <a:lnTo>
                    <a:pt x="76" y="691"/>
                  </a:lnTo>
                  <a:lnTo>
                    <a:pt x="171" y="503"/>
                  </a:lnTo>
                  <a:lnTo>
                    <a:pt x="94" y="558"/>
                  </a:lnTo>
                  <a:lnTo>
                    <a:pt x="155" y="443"/>
                  </a:lnTo>
                  <a:lnTo>
                    <a:pt x="111" y="482"/>
                  </a:lnTo>
                  <a:lnTo>
                    <a:pt x="189" y="328"/>
                  </a:lnTo>
                  <a:lnTo>
                    <a:pt x="143" y="365"/>
                  </a:lnTo>
                  <a:lnTo>
                    <a:pt x="189" y="294"/>
                  </a:lnTo>
                  <a:lnTo>
                    <a:pt x="147" y="314"/>
                  </a:lnTo>
                  <a:lnTo>
                    <a:pt x="212" y="197"/>
                  </a:lnTo>
                  <a:lnTo>
                    <a:pt x="187" y="211"/>
                  </a:lnTo>
                  <a:lnTo>
                    <a:pt x="163" y="225"/>
                  </a:lnTo>
                  <a:lnTo>
                    <a:pt x="256" y="0"/>
                  </a:lnTo>
                  <a:lnTo>
                    <a:pt x="340" y="225"/>
                  </a:lnTo>
                  <a:lnTo>
                    <a:pt x="297" y="197"/>
                  </a:lnTo>
                  <a:lnTo>
                    <a:pt x="354" y="326"/>
                  </a:lnTo>
                  <a:lnTo>
                    <a:pt x="318" y="289"/>
                  </a:lnTo>
                  <a:lnTo>
                    <a:pt x="400" y="487"/>
                  </a:lnTo>
                  <a:lnTo>
                    <a:pt x="336" y="413"/>
                  </a:lnTo>
                  <a:lnTo>
                    <a:pt x="375" y="522"/>
                  </a:lnTo>
                  <a:lnTo>
                    <a:pt x="341" y="501"/>
                  </a:lnTo>
                  <a:lnTo>
                    <a:pt x="405" y="595"/>
                  </a:lnTo>
                  <a:lnTo>
                    <a:pt x="347" y="565"/>
                  </a:lnTo>
                  <a:lnTo>
                    <a:pt x="430" y="689"/>
                  </a:lnTo>
                  <a:lnTo>
                    <a:pt x="370" y="641"/>
                  </a:lnTo>
                  <a:lnTo>
                    <a:pt x="428" y="756"/>
                  </a:lnTo>
                  <a:lnTo>
                    <a:pt x="384" y="723"/>
                  </a:lnTo>
                  <a:lnTo>
                    <a:pt x="474" y="877"/>
                  </a:lnTo>
                  <a:lnTo>
                    <a:pt x="393" y="813"/>
                  </a:lnTo>
                  <a:lnTo>
                    <a:pt x="433" y="882"/>
                  </a:lnTo>
                  <a:lnTo>
                    <a:pt x="379" y="838"/>
                  </a:lnTo>
                  <a:lnTo>
                    <a:pt x="485" y="988"/>
                  </a:lnTo>
                  <a:lnTo>
                    <a:pt x="425" y="969"/>
                  </a:lnTo>
                  <a:lnTo>
                    <a:pt x="471" y="1020"/>
                  </a:lnTo>
                  <a:lnTo>
                    <a:pt x="409" y="1011"/>
                  </a:lnTo>
                  <a:lnTo>
                    <a:pt x="481" y="1093"/>
                  </a:lnTo>
                  <a:lnTo>
                    <a:pt x="354" y="1011"/>
                  </a:lnTo>
                  <a:lnTo>
                    <a:pt x="354" y="1011"/>
                  </a:lnTo>
                  <a:close/>
                </a:path>
              </a:pathLst>
            </a:custGeom>
            <a:solidFill>
              <a:srgbClr val="0010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19" name="Freeform 7"/>
            <p:cNvSpPr/>
            <p:nvPr/>
          </p:nvSpPr>
          <p:spPr bwMode="auto">
            <a:xfrm>
              <a:off x="6510338" y="1889125"/>
              <a:ext cx="84138" cy="863600"/>
            </a:xfrm>
            <a:custGeom>
              <a:avLst/>
              <a:gdLst>
                <a:gd name="T0" fmla="*/ 53 w 53"/>
                <a:gd name="T1" fmla="*/ 544 h 544"/>
                <a:gd name="T2" fmla="*/ 0 w 53"/>
                <a:gd name="T3" fmla="*/ 544 h 544"/>
                <a:gd name="T4" fmla="*/ 0 w 53"/>
                <a:gd name="T5" fmla="*/ 0 h 544"/>
                <a:gd name="T6" fmla="*/ 53 w 53"/>
                <a:gd name="T7" fmla="*/ 0 h 544"/>
                <a:gd name="T8" fmla="*/ 53 w 53"/>
                <a:gd name="T9" fmla="*/ 544 h 544"/>
                <a:gd name="T10" fmla="*/ 53 w 53"/>
                <a:gd name="T11" fmla="*/ 544 h 544"/>
              </a:gdLst>
              <a:ahLst/>
              <a:cxnLst>
                <a:cxn ang="0">
                  <a:pos x="T0" y="T1"/>
                </a:cxn>
                <a:cxn ang="0">
                  <a:pos x="T2" y="T3"/>
                </a:cxn>
                <a:cxn ang="0">
                  <a:pos x="T4" y="T5"/>
                </a:cxn>
                <a:cxn ang="0">
                  <a:pos x="T6" y="T7"/>
                </a:cxn>
                <a:cxn ang="0">
                  <a:pos x="T8" y="T9"/>
                </a:cxn>
                <a:cxn ang="0">
                  <a:pos x="T10" y="T11"/>
                </a:cxn>
              </a:cxnLst>
              <a:rect l="0" t="0" r="r" b="b"/>
              <a:pathLst>
                <a:path w="53" h="544">
                  <a:moveTo>
                    <a:pt x="53" y="544"/>
                  </a:moveTo>
                  <a:lnTo>
                    <a:pt x="0" y="544"/>
                  </a:lnTo>
                  <a:lnTo>
                    <a:pt x="0" y="0"/>
                  </a:lnTo>
                  <a:lnTo>
                    <a:pt x="53" y="0"/>
                  </a:lnTo>
                  <a:lnTo>
                    <a:pt x="53" y="544"/>
                  </a:lnTo>
                  <a:lnTo>
                    <a:pt x="53" y="544"/>
                  </a:lnTo>
                  <a:close/>
                </a:path>
              </a:pathLst>
            </a:custGeom>
            <a:solidFill>
              <a:srgbClr val="3425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20" name="Freeform 8"/>
            <p:cNvSpPr/>
            <p:nvPr/>
          </p:nvSpPr>
          <p:spPr bwMode="auto">
            <a:xfrm>
              <a:off x="6062663" y="757238"/>
              <a:ext cx="965200" cy="1854200"/>
            </a:xfrm>
            <a:custGeom>
              <a:avLst/>
              <a:gdLst>
                <a:gd name="T0" fmla="*/ 443 w 608"/>
                <a:gd name="T1" fmla="*/ 1046 h 1168"/>
                <a:gd name="T2" fmla="*/ 470 w 608"/>
                <a:gd name="T3" fmla="*/ 1128 h 1168"/>
                <a:gd name="T4" fmla="*/ 392 w 608"/>
                <a:gd name="T5" fmla="*/ 1085 h 1168"/>
                <a:gd name="T6" fmla="*/ 420 w 608"/>
                <a:gd name="T7" fmla="*/ 1145 h 1168"/>
                <a:gd name="T8" fmla="*/ 309 w 608"/>
                <a:gd name="T9" fmla="*/ 1069 h 1168"/>
                <a:gd name="T10" fmla="*/ 294 w 608"/>
                <a:gd name="T11" fmla="*/ 1151 h 1168"/>
                <a:gd name="T12" fmla="*/ 264 w 608"/>
                <a:gd name="T13" fmla="*/ 1071 h 1168"/>
                <a:gd name="T14" fmla="*/ 255 w 608"/>
                <a:gd name="T15" fmla="*/ 1168 h 1168"/>
                <a:gd name="T16" fmla="*/ 217 w 608"/>
                <a:gd name="T17" fmla="*/ 1082 h 1168"/>
                <a:gd name="T18" fmla="*/ 208 w 608"/>
                <a:gd name="T19" fmla="*/ 1050 h 1168"/>
                <a:gd name="T20" fmla="*/ 172 w 608"/>
                <a:gd name="T21" fmla="*/ 1149 h 1168"/>
                <a:gd name="T22" fmla="*/ 160 w 608"/>
                <a:gd name="T23" fmla="*/ 1074 h 1168"/>
                <a:gd name="T24" fmla="*/ 0 w 608"/>
                <a:gd name="T25" fmla="*/ 1145 h 1168"/>
                <a:gd name="T26" fmla="*/ 112 w 608"/>
                <a:gd name="T27" fmla="*/ 1028 h 1168"/>
                <a:gd name="T28" fmla="*/ 0 w 608"/>
                <a:gd name="T29" fmla="*/ 1076 h 1168"/>
                <a:gd name="T30" fmla="*/ 124 w 608"/>
                <a:gd name="T31" fmla="*/ 890 h 1168"/>
                <a:gd name="T32" fmla="*/ 34 w 608"/>
                <a:gd name="T33" fmla="*/ 949 h 1168"/>
                <a:gd name="T34" fmla="*/ 119 w 608"/>
                <a:gd name="T35" fmla="*/ 841 h 1168"/>
                <a:gd name="T36" fmla="*/ 29 w 608"/>
                <a:gd name="T37" fmla="*/ 896 h 1168"/>
                <a:gd name="T38" fmla="*/ 170 w 608"/>
                <a:gd name="T39" fmla="*/ 713 h 1168"/>
                <a:gd name="T40" fmla="*/ 98 w 608"/>
                <a:gd name="T41" fmla="*/ 756 h 1168"/>
                <a:gd name="T42" fmla="*/ 167 w 608"/>
                <a:gd name="T43" fmla="*/ 667 h 1168"/>
                <a:gd name="T44" fmla="*/ 96 w 608"/>
                <a:gd name="T45" fmla="*/ 715 h 1168"/>
                <a:gd name="T46" fmla="*/ 215 w 608"/>
                <a:gd name="T47" fmla="*/ 520 h 1168"/>
                <a:gd name="T48" fmla="*/ 117 w 608"/>
                <a:gd name="T49" fmla="*/ 577 h 1168"/>
                <a:gd name="T50" fmla="*/ 197 w 608"/>
                <a:gd name="T51" fmla="*/ 457 h 1168"/>
                <a:gd name="T52" fmla="*/ 140 w 608"/>
                <a:gd name="T53" fmla="*/ 497 h 1168"/>
                <a:gd name="T54" fmla="*/ 238 w 608"/>
                <a:gd name="T55" fmla="*/ 338 h 1168"/>
                <a:gd name="T56" fmla="*/ 179 w 608"/>
                <a:gd name="T57" fmla="*/ 377 h 1168"/>
                <a:gd name="T58" fmla="*/ 238 w 608"/>
                <a:gd name="T59" fmla="*/ 303 h 1168"/>
                <a:gd name="T60" fmla="*/ 186 w 608"/>
                <a:gd name="T61" fmla="*/ 324 h 1168"/>
                <a:gd name="T62" fmla="*/ 266 w 608"/>
                <a:gd name="T63" fmla="*/ 203 h 1168"/>
                <a:gd name="T64" fmla="*/ 236 w 608"/>
                <a:gd name="T65" fmla="*/ 218 h 1168"/>
                <a:gd name="T66" fmla="*/ 204 w 608"/>
                <a:gd name="T67" fmla="*/ 234 h 1168"/>
                <a:gd name="T68" fmla="*/ 314 w 608"/>
                <a:gd name="T69" fmla="*/ 34 h 1168"/>
                <a:gd name="T70" fmla="*/ 321 w 608"/>
                <a:gd name="T71" fmla="*/ 0 h 1168"/>
                <a:gd name="T72" fmla="*/ 427 w 608"/>
                <a:gd name="T73" fmla="*/ 232 h 1168"/>
                <a:gd name="T74" fmla="*/ 374 w 608"/>
                <a:gd name="T75" fmla="*/ 203 h 1168"/>
                <a:gd name="T76" fmla="*/ 443 w 608"/>
                <a:gd name="T77" fmla="*/ 336 h 1168"/>
                <a:gd name="T78" fmla="*/ 399 w 608"/>
                <a:gd name="T79" fmla="*/ 299 h 1168"/>
                <a:gd name="T80" fmla="*/ 502 w 608"/>
                <a:gd name="T81" fmla="*/ 504 h 1168"/>
                <a:gd name="T82" fmla="*/ 422 w 608"/>
                <a:gd name="T83" fmla="*/ 427 h 1168"/>
                <a:gd name="T84" fmla="*/ 470 w 608"/>
                <a:gd name="T85" fmla="*/ 540 h 1168"/>
                <a:gd name="T86" fmla="*/ 427 w 608"/>
                <a:gd name="T87" fmla="*/ 519 h 1168"/>
                <a:gd name="T88" fmla="*/ 507 w 608"/>
                <a:gd name="T89" fmla="*/ 614 h 1168"/>
                <a:gd name="T90" fmla="*/ 436 w 608"/>
                <a:gd name="T91" fmla="*/ 584 h 1168"/>
                <a:gd name="T92" fmla="*/ 539 w 608"/>
                <a:gd name="T93" fmla="*/ 713 h 1168"/>
                <a:gd name="T94" fmla="*/ 464 w 608"/>
                <a:gd name="T95" fmla="*/ 664 h 1168"/>
                <a:gd name="T96" fmla="*/ 537 w 608"/>
                <a:gd name="T97" fmla="*/ 782 h 1168"/>
                <a:gd name="T98" fmla="*/ 482 w 608"/>
                <a:gd name="T99" fmla="*/ 749 h 1168"/>
                <a:gd name="T100" fmla="*/ 594 w 608"/>
                <a:gd name="T101" fmla="*/ 906 h 1168"/>
                <a:gd name="T102" fmla="*/ 493 w 608"/>
                <a:gd name="T103" fmla="*/ 841 h 1168"/>
                <a:gd name="T104" fmla="*/ 544 w 608"/>
                <a:gd name="T105" fmla="*/ 913 h 1168"/>
                <a:gd name="T106" fmla="*/ 475 w 608"/>
                <a:gd name="T107" fmla="*/ 867 h 1168"/>
                <a:gd name="T108" fmla="*/ 608 w 608"/>
                <a:gd name="T109" fmla="*/ 1023 h 1168"/>
                <a:gd name="T110" fmla="*/ 532 w 608"/>
                <a:gd name="T111" fmla="*/ 1002 h 1168"/>
                <a:gd name="T112" fmla="*/ 590 w 608"/>
                <a:gd name="T113" fmla="*/ 1055 h 1168"/>
                <a:gd name="T114" fmla="*/ 512 w 608"/>
                <a:gd name="T115" fmla="*/ 1048 h 1168"/>
                <a:gd name="T116" fmla="*/ 603 w 608"/>
                <a:gd name="T117" fmla="*/ 1131 h 1168"/>
                <a:gd name="T118" fmla="*/ 443 w 608"/>
                <a:gd name="T119" fmla="*/ 1046 h 1168"/>
                <a:gd name="T120" fmla="*/ 443 w 608"/>
                <a:gd name="T121" fmla="*/ 1046 h 1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8" h="1168">
                  <a:moveTo>
                    <a:pt x="443" y="1046"/>
                  </a:moveTo>
                  <a:lnTo>
                    <a:pt x="470" y="1128"/>
                  </a:lnTo>
                  <a:lnTo>
                    <a:pt x="392" y="1085"/>
                  </a:lnTo>
                  <a:lnTo>
                    <a:pt x="420" y="1145"/>
                  </a:lnTo>
                  <a:lnTo>
                    <a:pt x="309" y="1069"/>
                  </a:lnTo>
                  <a:lnTo>
                    <a:pt x="294" y="1151"/>
                  </a:lnTo>
                  <a:lnTo>
                    <a:pt x="264" y="1071"/>
                  </a:lnTo>
                  <a:lnTo>
                    <a:pt x="255" y="1168"/>
                  </a:lnTo>
                  <a:lnTo>
                    <a:pt x="217" y="1082"/>
                  </a:lnTo>
                  <a:lnTo>
                    <a:pt x="208" y="1050"/>
                  </a:lnTo>
                  <a:lnTo>
                    <a:pt x="172" y="1149"/>
                  </a:lnTo>
                  <a:lnTo>
                    <a:pt x="160" y="1074"/>
                  </a:lnTo>
                  <a:lnTo>
                    <a:pt x="0" y="1145"/>
                  </a:lnTo>
                  <a:lnTo>
                    <a:pt x="112" y="1028"/>
                  </a:lnTo>
                  <a:lnTo>
                    <a:pt x="0" y="1076"/>
                  </a:lnTo>
                  <a:lnTo>
                    <a:pt x="124" y="890"/>
                  </a:lnTo>
                  <a:lnTo>
                    <a:pt x="34" y="949"/>
                  </a:lnTo>
                  <a:lnTo>
                    <a:pt x="119" y="841"/>
                  </a:lnTo>
                  <a:lnTo>
                    <a:pt x="29" y="896"/>
                  </a:lnTo>
                  <a:lnTo>
                    <a:pt x="170" y="713"/>
                  </a:lnTo>
                  <a:lnTo>
                    <a:pt x="98" y="756"/>
                  </a:lnTo>
                  <a:lnTo>
                    <a:pt x="167" y="667"/>
                  </a:lnTo>
                  <a:lnTo>
                    <a:pt x="96" y="715"/>
                  </a:lnTo>
                  <a:lnTo>
                    <a:pt x="215" y="520"/>
                  </a:lnTo>
                  <a:lnTo>
                    <a:pt x="117" y="577"/>
                  </a:lnTo>
                  <a:lnTo>
                    <a:pt x="197" y="457"/>
                  </a:lnTo>
                  <a:lnTo>
                    <a:pt x="140" y="497"/>
                  </a:lnTo>
                  <a:lnTo>
                    <a:pt x="238" y="338"/>
                  </a:lnTo>
                  <a:lnTo>
                    <a:pt x="179" y="377"/>
                  </a:lnTo>
                  <a:lnTo>
                    <a:pt x="238" y="303"/>
                  </a:lnTo>
                  <a:lnTo>
                    <a:pt x="186" y="324"/>
                  </a:lnTo>
                  <a:lnTo>
                    <a:pt x="266" y="203"/>
                  </a:lnTo>
                  <a:lnTo>
                    <a:pt x="236" y="218"/>
                  </a:lnTo>
                  <a:lnTo>
                    <a:pt x="204" y="234"/>
                  </a:lnTo>
                  <a:lnTo>
                    <a:pt x="314" y="34"/>
                  </a:lnTo>
                  <a:lnTo>
                    <a:pt x="321" y="0"/>
                  </a:lnTo>
                  <a:lnTo>
                    <a:pt x="427" y="232"/>
                  </a:lnTo>
                  <a:lnTo>
                    <a:pt x="374" y="203"/>
                  </a:lnTo>
                  <a:lnTo>
                    <a:pt x="443" y="336"/>
                  </a:lnTo>
                  <a:lnTo>
                    <a:pt x="399" y="299"/>
                  </a:lnTo>
                  <a:lnTo>
                    <a:pt x="502" y="504"/>
                  </a:lnTo>
                  <a:lnTo>
                    <a:pt x="422" y="427"/>
                  </a:lnTo>
                  <a:lnTo>
                    <a:pt x="470" y="540"/>
                  </a:lnTo>
                  <a:lnTo>
                    <a:pt x="427" y="519"/>
                  </a:lnTo>
                  <a:lnTo>
                    <a:pt x="507" y="614"/>
                  </a:lnTo>
                  <a:lnTo>
                    <a:pt x="436" y="584"/>
                  </a:lnTo>
                  <a:lnTo>
                    <a:pt x="539" y="713"/>
                  </a:lnTo>
                  <a:lnTo>
                    <a:pt x="464" y="664"/>
                  </a:lnTo>
                  <a:lnTo>
                    <a:pt x="537" y="782"/>
                  </a:lnTo>
                  <a:lnTo>
                    <a:pt x="482" y="749"/>
                  </a:lnTo>
                  <a:lnTo>
                    <a:pt x="594" y="906"/>
                  </a:lnTo>
                  <a:lnTo>
                    <a:pt x="493" y="841"/>
                  </a:lnTo>
                  <a:lnTo>
                    <a:pt x="544" y="913"/>
                  </a:lnTo>
                  <a:lnTo>
                    <a:pt x="475" y="867"/>
                  </a:lnTo>
                  <a:lnTo>
                    <a:pt x="608" y="1023"/>
                  </a:lnTo>
                  <a:lnTo>
                    <a:pt x="532" y="1002"/>
                  </a:lnTo>
                  <a:lnTo>
                    <a:pt x="590" y="1055"/>
                  </a:lnTo>
                  <a:lnTo>
                    <a:pt x="512" y="1048"/>
                  </a:lnTo>
                  <a:lnTo>
                    <a:pt x="603" y="1131"/>
                  </a:lnTo>
                  <a:lnTo>
                    <a:pt x="443" y="1046"/>
                  </a:lnTo>
                  <a:lnTo>
                    <a:pt x="443" y="1046"/>
                  </a:lnTo>
                  <a:close/>
                </a:path>
              </a:pathLst>
            </a:custGeom>
            <a:solidFill>
              <a:srgbClr val="0010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21" name="Freeform 9"/>
            <p:cNvSpPr/>
            <p:nvPr/>
          </p:nvSpPr>
          <p:spPr bwMode="auto">
            <a:xfrm>
              <a:off x="5441951" y="1962150"/>
              <a:ext cx="68263" cy="768350"/>
            </a:xfrm>
            <a:custGeom>
              <a:avLst/>
              <a:gdLst>
                <a:gd name="T0" fmla="*/ 43 w 43"/>
                <a:gd name="T1" fmla="*/ 484 h 484"/>
                <a:gd name="T2" fmla="*/ 0 w 43"/>
                <a:gd name="T3" fmla="*/ 484 h 484"/>
                <a:gd name="T4" fmla="*/ 0 w 43"/>
                <a:gd name="T5" fmla="*/ 0 h 484"/>
                <a:gd name="T6" fmla="*/ 43 w 43"/>
                <a:gd name="T7" fmla="*/ 0 h 484"/>
                <a:gd name="T8" fmla="*/ 43 w 43"/>
                <a:gd name="T9" fmla="*/ 484 h 484"/>
                <a:gd name="T10" fmla="*/ 43 w 43"/>
                <a:gd name="T11" fmla="*/ 484 h 484"/>
              </a:gdLst>
              <a:ahLst/>
              <a:cxnLst>
                <a:cxn ang="0">
                  <a:pos x="T0" y="T1"/>
                </a:cxn>
                <a:cxn ang="0">
                  <a:pos x="T2" y="T3"/>
                </a:cxn>
                <a:cxn ang="0">
                  <a:pos x="T4" y="T5"/>
                </a:cxn>
                <a:cxn ang="0">
                  <a:pos x="T6" y="T7"/>
                </a:cxn>
                <a:cxn ang="0">
                  <a:pos x="T8" y="T9"/>
                </a:cxn>
                <a:cxn ang="0">
                  <a:pos x="T10" y="T11"/>
                </a:cxn>
              </a:cxnLst>
              <a:rect l="0" t="0" r="r" b="b"/>
              <a:pathLst>
                <a:path w="43" h="484">
                  <a:moveTo>
                    <a:pt x="43" y="484"/>
                  </a:moveTo>
                  <a:lnTo>
                    <a:pt x="0" y="484"/>
                  </a:lnTo>
                  <a:lnTo>
                    <a:pt x="0" y="0"/>
                  </a:lnTo>
                  <a:lnTo>
                    <a:pt x="43" y="0"/>
                  </a:lnTo>
                  <a:lnTo>
                    <a:pt x="43" y="484"/>
                  </a:lnTo>
                  <a:lnTo>
                    <a:pt x="43" y="484"/>
                  </a:lnTo>
                  <a:close/>
                </a:path>
              </a:pathLst>
            </a:custGeom>
            <a:solidFill>
              <a:srgbClr val="2730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22" name="Freeform 10"/>
            <p:cNvSpPr/>
            <p:nvPr/>
          </p:nvSpPr>
          <p:spPr bwMode="auto">
            <a:xfrm>
              <a:off x="5475288" y="1962150"/>
              <a:ext cx="34925" cy="768350"/>
            </a:xfrm>
            <a:custGeom>
              <a:avLst/>
              <a:gdLst>
                <a:gd name="T0" fmla="*/ 22 w 22"/>
                <a:gd name="T1" fmla="*/ 484 h 484"/>
                <a:gd name="T2" fmla="*/ 0 w 22"/>
                <a:gd name="T3" fmla="*/ 484 h 484"/>
                <a:gd name="T4" fmla="*/ 0 w 22"/>
                <a:gd name="T5" fmla="*/ 0 h 484"/>
                <a:gd name="T6" fmla="*/ 22 w 22"/>
                <a:gd name="T7" fmla="*/ 0 h 484"/>
                <a:gd name="T8" fmla="*/ 22 w 22"/>
                <a:gd name="T9" fmla="*/ 484 h 484"/>
                <a:gd name="T10" fmla="*/ 22 w 22"/>
                <a:gd name="T11" fmla="*/ 484 h 484"/>
              </a:gdLst>
              <a:ahLst/>
              <a:cxnLst>
                <a:cxn ang="0">
                  <a:pos x="T0" y="T1"/>
                </a:cxn>
                <a:cxn ang="0">
                  <a:pos x="T2" y="T3"/>
                </a:cxn>
                <a:cxn ang="0">
                  <a:pos x="T4" y="T5"/>
                </a:cxn>
                <a:cxn ang="0">
                  <a:pos x="T6" y="T7"/>
                </a:cxn>
                <a:cxn ang="0">
                  <a:pos x="T8" y="T9"/>
                </a:cxn>
                <a:cxn ang="0">
                  <a:pos x="T10" y="T11"/>
                </a:cxn>
              </a:cxnLst>
              <a:rect l="0" t="0" r="r" b="b"/>
              <a:pathLst>
                <a:path w="22" h="484">
                  <a:moveTo>
                    <a:pt x="22" y="484"/>
                  </a:moveTo>
                  <a:lnTo>
                    <a:pt x="0" y="484"/>
                  </a:lnTo>
                  <a:lnTo>
                    <a:pt x="0" y="0"/>
                  </a:lnTo>
                  <a:lnTo>
                    <a:pt x="22" y="0"/>
                  </a:lnTo>
                  <a:lnTo>
                    <a:pt x="22" y="484"/>
                  </a:lnTo>
                  <a:lnTo>
                    <a:pt x="22" y="484"/>
                  </a:lnTo>
                  <a:close/>
                </a:path>
              </a:pathLst>
            </a:custGeom>
            <a:solidFill>
              <a:srgbClr val="2D23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23" name="Freeform 11"/>
            <p:cNvSpPr/>
            <p:nvPr/>
          </p:nvSpPr>
          <p:spPr bwMode="auto">
            <a:xfrm>
              <a:off x="5245101" y="884238"/>
              <a:ext cx="554038" cy="1624013"/>
            </a:xfrm>
            <a:custGeom>
              <a:avLst/>
              <a:gdLst>
                <a:gd name="T0" fmla="*/ 349 w 349"/>
                <a:gd name="T1" fmla="*/ 984 h 1023"/>
                <a:gd name="T2" fmla="*/ 315 w 349"/>
                <a:gd name="T3" fmla="*/ 906 h 1023"/>
                <a:gd name="T4" fmla="*/ 335 w 349"/>
                <a:gd name="T5" fmla="*/ 874 h 1023"/>
                <a:gd name="T6" fmla="*/ 305 w 349"/>
                <a:gd name="T7" fmla="*/ 763 h 1023"/>
                <a:gd name="T8" fmla="*/ 322 w 349"/>
                <a:gd name="T9" fmla="*/ 722 h 1023"/>
                <a:gd name="T10" fmla="*/ 291 w 349"/>
                <a:gd name="T11" fmla="*/ 584 h 1023"/>
                <a:gd name="T12" fmla="*/ 287 w 349"/>
                <a:gd name="T13" fmla="*/ 532 h 1023"/>
                <a:gd name="T14" fmla="*/ 289 w 349"/>
                <a:gd name="T15" fmla="*/ 439 h 1023"/>
                <a:gd name="T16" fmla="*/ 252 w 349"/>
                <a:gd name="T17" fmla="*/ 339 h 1023"/>
                <a:gd name="T18" fmla="*/ 260 w 349"/>
                <a:gd name="T19" fmla="*/ 313 h 1023"/>
                <a:gd name="T20" fmla="*/ 213 w 349"/>
                <a:gd name="T21" fmla="*/ 191 h 1023"/>
                <a:gd name="T22" fmla="*/ 154 w 349"/>
                <a:gd name="T23" fmla="*/ 0 h 1023"/>
                <a:gd name="T24" fmla="*/ 96 w 349"/>
                <a:gd name="T25" fmla="*/ 189 h 1023"/>
                <a:gd name="T26" fmla="*/ 103 w 349"/>
                <a:gd name="T27" fmla="*/ 193 h 1023"/>
                <a:gd name="T28" fmla="*/ 99 w 349"/>
                <a:gd name="T29" fmla="*/ 253 h 1023"/>
                <a:gd name="T30" fmla="*/ 90 w 349"/>
                <a:gd name="T31" fmla="*/ 316 h 1023"/>
                <a:gd name="T32" fmla="*/ 57 w 349"/>
                <a:gd name="T33" fmla="*/ 389 h 1023"/>
                <a:gd name="T34" fmla="*/ 62 w 349"/>
                <a:gd name="T35" fmla="*/ 435 h 1023"/>
                <a:gd name="T36" fmla="*/ 53 w 349"/>
                <a:gd name="T37" fmla="*/ 522 h 1023"/>
                <a:gd name="T38" fmla="*/ 48 w 349"/>
                <a:gd name="T39" fmla="*/ 612 h 1023"/>
                <a:gd name="T40" fmla="*/ 0 w 349"/>
                <a:gd name="T41" fmla="*/ 718 h 1023"/>
                <a:gd name="T42" fmla="*/ 0 w 349"/>
                <a:gd name="T43" fmla="*/ 740 h 1023"/>
                <a:gd name="T44" fmla="*/ 27 w 349"/>
                <a:gd name="T45" fmla="*/ 718 h 1023"/>
                <a:gd name="T46" fmla="*/ 0 w 349"/>
                <a:gd name="T47" fmla="*/ 871 h 1023"/>
                <a:gd name="T48" fmla="*/ 0 w 349"/>
                <a:gd name="T49" fmla="*/ 883 h 1023"/>
                <a:gd name="T50" fmla="*/ 29 w 349"/>
                <a:gd name="T51" fmla="*/ 952 h 1023"/>
                <a:gd name="T52" fmla="*/ 0 w 349"/>
                <a:gd name="T53" fmla="*/ 989 h 1023"/>
                <a:gd name="T54" fmla="*/ 27 w 349"/>
                <a:gd name="T55" fmla="*/ 994 h 1023"/>
                <a:gd name="T56" fmla="*/ 62 w 349"/>
                <a:gd name="T57" fmla="*/ 1000 h 1023"/>
                <a:gd name="T58" fmla="*/ 174 w 349"/>
                <a:gd name="T59" fmla="*/ 1023 h 1023"/>
                <a:gd name="T60" fmla="*/ 275 w 349"/>
                <a:gd name="T61" fmla="*/ 1023 h 1023"/>
                <a:gd name="T62" fmla="*/ 324 w 349"/>
                <a:gd name="T63" fmla="*/ 994 h 1023"/>
                <a:gd name="T64" fmla="*/ 287 w 349"/>
                <a:gd name="T65" fmla="*/ 954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9" h="1023">
                  <a:moveTo>
                    <a:pt x="287" y="954"/>
                  </a:moveTo>
                  <a:lnTo>
                    <a:pt x="349" y="984"/>
                  </a:lnTo>
                  <a:lnTo>
                    <a:pt x="284" y="876"/>
                  </a:lnTo>
                  <a:lnTo>
                    <a:pt x="315" y="906"/>
                  </a:lnTo>
                  <a:lnTo>
                    <a:pt x="291" y="823"/>
                  </a:lnTo>
                  <a:lnTo>
                    <a:pt x="335" y="874"/>
                  </a:lnTo>
                  <a:lnTo>
                    <a:pt x="273" y="708"/>
                  </a:lnTo>
                  <a:lnTo>
                    <a:pt x="305" y="763"/>
                  </a:lnTo>
                  <a:lnTo>
                    <a:pt x="275" y="644"/>
                  </a:lnTo>
                  <a:lnTo>
                    <a:pt x="322" y="722"/>
                  </a:lnTo>
                  <a:lnTo>
                    <a:pt x="260" y="538"/>
                  </a:lnTo>
                  <a:lnTo>
                    <a:pt x="291" y="584"/>
                  </a:lnTo>
                  <a:lnTo>
                    <a:pt x="260" y="506"/>
                  </a:lnTo>
                  <a:lnTo>
                    <a:pt x="287" y="532"/>
                  </a:lnTo>
                  <a:lnTo>
                    <a:pt x="234" y="368"/>
                  </a:lnTo>
                  <a:lnTo>
                    <a:pt x="289" y="439"/>
                  </a:lnTo>
                  <a:lnTo>
                    <a:pt x="230" y="320"/>
                  </a:lnTo>
                  <a:lnTo>
                    <a:pt x="252" y="339"/>
                  </a:lnTo>
                  <a:lnTo>
                    <a:pt x="218" y="283"/>
                  </a:lnTo>
                  <a:lnTo>
                    <a:pt x="260" y="313"/>
                  </a:lnTo>
                  <a:lnTo>
                    <a:pt x="193" y="173"/>
                  </a:lnTo>
                  <a:lnTo>
                    <a:pt x="213" y="191"/>
                  </a:lnTo>
                  <a:lnTo>
                    <a:pt x="156" y="21"/>
                  </a:lnTo>
                  <a:lnTo>
                    <a:pt x="154" y="0"/>
                  </a:lnTo>
                  <a:lnTo>
                    <a:pt x="76" y="201"/>
                  </a:lnTo>
                  <a:lnTo>
                    <a:pt x="96" y="189"/>
                  </a:lnTo>
                  <a:lnTo>
                    <a:pt x="112" y="175"/>
                  </a:lnTo>
                  <a:lnTo>
                    <a:pt x="103" y="193"/>
                  </a:lnTo>
                  <a:lnTo>
                    <a:pt x="52" y="313"/>
                  </a:lnTo>
                  <a:lnTo>
                    <a:pt x="99" y="253"/>
                  </a:lnTo>
                  <a:lnTo>
                    <a:pt x="37" y="362"/>
                  </a:lnTo>
                  <a:lnTo>
                    <a:pt x="90" y="316"/>
                  </a:lnTo>
                  <a:lnTo>
                    <a:pt x="29" y="416"/>
                  </a:lnTo>
                  <a:lnTo>
                    <a:pt x="57" y="389"/>
                  </a:lnTo>
                  <a:lnTo>
                    <a:pt x="9" y="490"/>
                  </a:lnTo>
                  <a:lnTo>
                    <a:pt x="62" y="435"/>
                  </a:lnTo>
                  <a:lnTo>
                    <a:pt x="27" y="568"/>
                  </a:lnTo>
                  <a:lnTo>
                    <a:pt x="53" y="522"/>
                  </a:lnTo>
                  <a:lnTo>
                    <a:pt x="9" y="662"/>
                  </a:lnTo>
                  <a:lnTo>
                    <a:pt x="48" y="612"/>
                  </a:lnTo>
                  <a:lnTo>
                    <a:pt x="0" y="711"/>
                  </a:lnTo>
                  <a:lnTo>
                    <a:pt x="0" y="718"/>
                  </a:lnTo>
                  <a:lnTo>
                    <a:pt x="27" y="697"/>
                  </a:lnTo>
                  <a:lnTo>
                    <a:pt x="0" y="740"/>
                  </a:lnTo>
                  <a:lnTo>
                    <a:pt x="0" y="748"/>
                  </a:lnTo>
                  <a:lnTo>
                    <a:pt x="27" y="718"/>
                  </a:lnTo>
                  <a:lnTo>
                    <a:pt x="0" y="817"/>
                  </a:lnTo>
                  <a:lnTo>
                    <a:pt x="0" y="871"/>
                  </a:lnTo>
                  <a:lnTo>
                    <a:pt x="9" y="860"/>
                  </a:lnTo>
                  <a:lnTo>
                    <a:pt x="0" y="883"/>
                  </a:lnTo>
                  <a:lnTo>
                    <a:pt x="0" y="963"/>
                  </a:lnTo>
                  <a:lnTo>
                    <a:pt x="29" y="952"/>
                  </a:lnTo>
                  <a:lnTo>
                    <a:pt x="14" y="975"/>
                  </a:lnTo>
                  <a:lnTo>
                    <a:pt x="0" y="989"/>
                  </a:lnTo>
                  <a:lnTo>
                    <a:pt x="0" y="1003"/>
                  </a:lnTo>
                  <a:lnTo>
                    <a:pt x="27" y="994"/>
                  </a:lnTo>
                  <a:lnTo>
                    <a:pt x="89" y="954"/>
                  </a:lnTo>
                  <a:lnTo>
                    <a:pt x="62" y="1000"/>
                  </a:lnTo>
                  <a:lnTo>
                    <a:pt x="133" y="940"/>
                  </a:lnTo>
                  <a:lnTo>
                    <a:pt x="174" y="1023"/>
                  </a:lnTo>
                  <a:lnTo>
                    <a:pt x="170" y="954"/>
                  </a:lnTo>
                  <a:lnTo>
                    <a:pt x="275" y="1023"/>
                  </a:lnTo>
                  <a:lnTo>
                    <a:pt x="248" y="950"/>
                  </a:lnTo>
                  <a:lnTo>
                    <a:pt x="324" y="994"/>
                  </a:lnTo>
                  <a:lnTo>
                    <a:pt x="287" y="954"/>
                  </a:lnTo>
                  <a:lnTo>
                    <a:pt x="287" y="954"/>
                  </a:lnTo>
                  <a:close/>
                </a:path>
              </a:pathLst>
            </a:custGeom>
            <a:solidFill>
              <a:srgbClr val="1D3A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grpSp>
          <p:nvGrpSpPr>
            <p:cNvPr id="32" name="组合 31"/>
            <p:cNvGrpSpPr/>
            <p:nvPr/>
          </p:nvGrpSpPr>
          <p:grpSpPr>
            <a:xfrm>
              <a:off x="4852194" y="1476375"/>
              <a:ext cx="522288" cy="1185863"/>
              <a:chOff x="4894263" y="958850"/>
              <a:chExt cx="522288" cy="1185863"/>
            </a:xfrm>
          </p:grpSpPr>
          <p:sp>
            <p:nvSpPr>
              <p:cNvPr id="24" name="Freeform 12"/>
              <p:cNvSpPr/>
              <p:nvPr/>
            </p:nvSpPr>
            <p:spPr bwMode="auto">
              <a:xfrm>
                <a:off x="5135563" y="1577975"/>
                <a:ext cx="44450" cy="566738"/>
              </a:xfrm>
              <a:custGeom>
                <a:avLst/>
                <a:gdLst>
                  <a:gd name="T0" fmla="*/ 28 w 28"/>
                  <a:gd name="T1" fmla="*/ 357 h 357"/>
                  <a:gd name="T2" fmla="*/ 0 w 28"/>
                  <a:gd name="T3" fmla="*/ 357 h 357"/>
                  <a:gd name="T4" fmla="*/ 0 w 28"/>
                  <a:gd name="T5" fmla="*/ 0 h 357"/>
                  <a:gd name="T6" fmla="*/ 28 w 28"/>
                  <a:gd name="T7" fmla="*/ 0 h 357"/>
                  <a:gd name="T8" fmla="*/ 28 w 28"/>
                  <a:gd name="T9" fmla="*/ 357 h 357"/>
                  <a:gd name="T10" fmla="*/ 28 w 28"/>
                  <a:gd name="T11" fmla="*/ 357 h 357"/>
                </a:gdLst>
                <a:ahLst/>
                <a:cxnLst>
                  <a:cxn ang="0">
                    <a:pos x="T0" y="T1"/>
                  </a:cxn>
                  <a:cxn ang="0">
                    <a:pos x="T2" y="T3"/>
                  </a:cxn>
                  <a:cxn ang="0">
                    <a:pos x="T4" y="T5"/>
                  </a:cxn>
                  <a:cxn ang="0">
                    <a:pos x="T6" y="T7"/>
                  </a:cxn>
                  <a:cxn ang="0">
                    <a:pos x="T8" y="T9"/>
                  </a:cxn>
                  <a:cxn ang="0">
                    <a:pos x="T10" y="T11"/>
                  </a:cxn>
                </a:cxnLst>
                <a:rect l="0" t="0" r="r" b="b"/>
                <a:pathLst>
                  <a:path w="28" h="357">
                    <a:moveTo>
                      <a:pt x="28" y="357"/>
                    </a:moveTo>
                    <a:lnTo>
                      <a:pt x="0" y="357"/>
                    </a:lnTo>
                    <a:lnTo>
                      <a:pt x="0" y="0"/>
                    </a:lnTo>
                    <a:lnTo>
                      <a:pt x="28" y="0"/>
                    </a:lnTo>
                    <a:lnTo>
                      <a:pt x="28" y="357"/>
                    </a:lnTo>
                    <a:lnTo>
                      <a:pt x="28" y="357"/>
                    </a:lnTo>
                    <a:close/>
                  </a:path>
                </a:pathLst>
              </a:custGeom>
              <a:solidFill>
                <a:srgbClr val="282B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25" name="Freeform 13"/>
              <p:cNvSpPr/>
              <p:nvPr/>
            </p:nvSpPr>
            <p:spPr bwMode="auto">
              <a:xfrm>
                <a:off x="4894263" y="958850"/>
                <a:ext cx="522288" cy="1009650"/>
              </a:xfrm>
              <a:custGeom>
                <a:avLst/>
                <a:gdLst>
                  <a:gd name="T0" fmla="*/ 241 w 329"/>
                  <a:gd name="T1" fmla="*/ 570 h 636"/>
                  <a:gd name="T2" fmla="*/ 255 w 329"/>
                  <a:gd name="T3" fmla="*/ 615 h 636"/>
                  <a:gd name="T4" fmla="*/ 212 w 329"/>
                  <a:gd name="T5" fmla="*/ 592 h 636"/>
                  <a:gd name="T6" fmla="*/ 226 w 329"/>
                  <a:gd name="T7" fmla="*/ 624 h 636"/>
                  <a:gd name="T8" fmla="*/ 166 w 329"/>
                  <a:gd name="T9" fmla="*/ 583 h 636"/>
                  <a:gd name="T10" fmla="*/ 159 w 329"/>
                  <a:gd name="T11" fmla="*/ 627 h 636"/>
                  <a:gd name="T12" fmla="*/ 143 w 329"/>
                  <a:gd name="T13" fmla="*/ 585 h 636"/>
                  <a:gd name="T14" fmla="*/ 138 w 329"/>
                  <a:gd name="T15" fmla="*/ 636 h 636"/>
                  <a:gd name="T16" fmla="*/ 117 w 329"/>
                  <a:gd name="T17" fmla="*/ 590 h 636"/>
                  <a:gd name="T18" fmla="*/ 111 w 329"/>
                  <a:gd name="T19" fmla="*/ 572 h 636"/>
                  <a:gd name="T20" fmla="*/ 92 w 329"/>
                  <a:gd name="T21" fmla="*/ 627 h 636"/>
                  <a:gd name="T22" fmla="*/ 85 w 329"/>
                  <a:gd name="T23" fmla="*/ 586 h 636"/>
                  <a:gd name="T24" fmla="*/ 0 w 329"/>
                  <a:gd name="T25" fmla="*/ 624 h 636"/>
                  <a:gd name="T26" fmla="*/ 60 w 329"/>
                  <a:gd name="T27" fmla="*/ 560 h 636"/>
                  <a:gd name="T28" fmla="*/ 0 w 329"/>
                  <a:gd name="T29" fmla="*/ 586 h 636"/>
                  <a:gd name="T30" fmla="*/ 67 w 329"/>
                  <a:gd name="T31" fmla="*/ 485 h 636"/>
                  <a:gd name="T32" fmla="*/ 18 w 329"/>
                  <a:gd name="T33" fmla="*/ 517 h 636"/>
                  <a:gd name="T34" fmla="*/ 64 w 329"/>
                  <a:gd name="T35" fmla="*/ 457 h 636"/>
                  <a:gd name="T36" fmla="*/ 14 w 329"/>
                  <a:gd name="T37" fmla="*/ 487 h 636"/>
                  <a:gd name="T38" fmla="*/ 92 w 329"/>
                  <a:gd name="T39" fmla="*/ 388 h 636"/>
                  <a:gd name="T40" fmla="*/ 51 w 329"/>
                  <a:gd name="T41" fmla="*/ 413 h 636"/>
                  <a:gd name="T42" fmla="*/ 88 w 329"/>
                  <a:gd name="T43" fmla="*/ 363 h 636"/>
                  <a:gd name="T44" fmla="*/ 51 w 329"/>
                  <a:gd name="T45" fmla="*/ 390 h 636"/>
                  <a:gd name="T46" fmla="*/ 115 w 329"/>
                  <a:gd name="T47" fmla="*/ 284 h 636"/>
                  <a:gd name="T48" fmla="*/ 64 w 329"/>
                  <a:gd name="T49" fmla="*/ 314 h 636"/>
                  <a:gd name="T50" fmla="*/ 106 w 329"/>
                  <a:gd name="T51" fmla="*/ 250 h 636"/>
                  <a:gd name="T52" fmla="*/ 76 w 329"/>
                  <a:gd name="T53" fmla="*/ 271 h 636"/>
                  <a:gd name="T54" fmla="*/ 127 w 329"/>
                  <a:gd name="T55" fmla="*/ 184 h 636"/>
                  <a:gd name="T56" fmla="*/ 97 w 329"/>
                  <a:gd name="T57" fmla="*/ 206 h 636"/>
                  <a:gd name="T58" fmla="*/ 127 w 329"/>
                  <a:gd name="T59" fmla="*/ 165 h 636"/>
                  <a:gd name="T60" fmla="*/ 99 w 329"/>
                  <a:gd name="T61" fmla="*/ 177 h 636"/>
                  <a:gd name="T62" fmla="*/ 143 w 329"/>
                  <a:gd name="T63" fmla="*/ 110 h 636"/>
                  <a:gd name="T64" fmla="*/ 127 w 329"/>
                  <a:gd name="T65" fmla="*/ 119 h 636"/>
                  <a:gd name="T66" fmla="*/ 110 w 329"/>
                  <a:gd name="T67" fmla="*/ 128 h 636"/>
                  <a:gd name="T68" fmla="*/ 170 w 329"/>
                  <a:gd name="T69" fmla="*/ 20 h 636"/>
                  <a:gd name="T70" fmla="*/ 173 w 329"/>
                  <a:gd name="T71" fmla="*/ 0 h 636"/>
                  <a:gd name="T72" fmla="*/ 232 w 329"/>
                  <a:gd name="T73" fmla="*/ 126 h 636"/>
                  <a:gd name="T74" fmla="*/ 202 w 329"/>
                  <a:gd name="T75" fmla="*/ 112 h 636"/>
                  <a:gd name="T76" fmla="*/ 241 w 329"/>
                  <a:gd name="T77" fmla="*/ 184 h 636"/>
                  <a:gd name="T78" fmla="*/ 216 w 329"/>
                  <a:gd name="T79" fmla="*/ 163 h 636"/>
                  <a:gd name="T80" fmla="*/ 271 w 329"/>
                  <a:gd name="T81" fmla="*/ 275 h 636"/>
                  <a:gd name="T82" fmla="*/ 228 w 329"/>
                  <a:gd name="T83" fmla="*/ 232 h 636"/>
                  <a:gd name="T84" fmla="*/ 255 w 329"/>
                  <a:gd name="T85" fmla="*/ 294 h 636"/>
                  <a:gd name="T86" fmla="*/ 232 w 329"/>
                  <a:gd name="T87" fmla="*/ 284 h 636"/>
                  <a:gd name="T88" fmla="*/ 274 w 329"/>
                  <a:gd name="T89" fmla="*/ 335 h 636"/>
                  <a:gd name="T90" fmla="*/ 235 w 329"/>
                  <a:gd name="T91" fmla="*/ 319 h 636"/>
                  <a:gd name="T92" fmla="*/ 292 w 329"/>
                  <a:gd name="T93" fmla="*/ 388 h 636"/>
                  <a:gd name="T94" fmla="*/ 251 w 329"/>
                  <a:gd name="T95" fmla="*/ 362 h 636"/>
                  <a:gd name="T96" fmla="*/ 290 w 329"/>
                  <a:gd name="T97" fmla="*/ 427 h 636"/>
                  <a:gd name="T98" fmla="*/ 260 w 329"/>
                  <a:gd name="T99" fmla="*/ 408 h 636"/>
                  <a:gd name="T100" fmla="*/ 322 w 329"/>
                  <a:gd name="T101" fmla="*/ 494 h 636"/>
                  <a:gd name="T102" fmla="*/ 265 w 329"/>
                  <a:gd name="T103" fmla="*/ 459 h 636"/>
                  <a:gd name="T104" fmla="*/ 294 w 329"/>
                  <a:gd name="T105" fmla="*/ 498 h 636"/>
                  <a:gd name="T106" fmla="*/ 257 w 329"/>
                  <a:gd name="T107" fmla="*/ 473 h 636"/>
                  <a:gd name="T108" fmla="*/ 329 w 329"/>
                  <a:gd name="T109" fmla="*/ 558 h 636"/>
                  <a:gd name="T110" fmla="*/ 288 w 329"/>
                  <a:gd name="T111" fmla="*/ 546 h 636"/>
                  <a:gd name="T112" fmla="*/ 320 w 329"/>
                  <a:gd name="T113" fmla="*/ 576 h 636"/>
                  <a:gd name="T114" fmla="*/ 278 w 329"/>
                  <a:gd name="T115" fmla="*/ 570 h 636"/>
                  <a:gd name="T116" fmla="*/ 327 w 329"/>
                  <a:gd name="T117" fmla="*/ 616 h 636"/>
                  <a:gd name="T118" fmla="*/ 241 w 329"/>
                  <a:gd name="T119" fmla="*/ 570 h 636"/>
                  <a:gd name="T120" fmla="*/ 241 w 329"/>
                  <a:gd name="T121" fmla="*/ 57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29" h="636">
                    <a:moveTo>
                      <a:pt x="241" y="570"/>
                    </a:moveTo>
                    <a:lnTo>
                      <a:pt x="255" y="615"/>
                    </a:lnTo>
                    <a:lnTo>
                      <a:pt x="212" y="592"/>
                    </a:lnTo>
                    <a:lnTo>
                      <a:pt x="226" y="624"/>
                    </a:lnTo>
                    <a:lnTo>
                      <a:pt x="166" y="583"/>
                    </a:lnTo>
                    <a:lnTo>
                      <a:pt x="159" y="627"/>
                    </a:lnTo>
                    <a:lnTo>
                      <a:pt x="143" y="585"/>
                    </a:lnTo>
                    <a:lnTo>
                      <a:pt x="138" y="636"/>
                    </a:lnTo>
                    <a:lnTo>
                      <a:pt x="117" y="590"/>
                    </a:lnTo>
                    <a:lnTo>
                      <a:pt x="111" y="572"/>
                    </a:lnTo>
                    <a:lnTo>
                      <a:pt x="92" y="627"/>
                    </a:lnTo>
                    <a:lnTo>
                      <a:pt x="85" y="586"/>
                    </a:lnTo>
                    <a:lnTo>
                      <a:pt x="0" y="624"/>
                    </a:lnTo>
                    <a:lnTo>
                      <a:pt x="60" y="560"/>
                    </a:lnTo>
                    <a:lnTo>
                      <a:pt x="0" y="586"/>
                    </a:lnTo>
                    <a:lnTo>
                      <a:pt x="67" y="485"/>
                    </a:lnTo>
                    <a:lnTo>
                      <a:pt x="18" y="517"/>
                    </a:lnTo>
                    <a:lnTo>
                      <a:pt x="64" y="457"/>
                    </a:lnTo>
                    <a:lnTo>
                      <a:pt x="14" y="487"/>
                    </a:lnTo>
                    <a:lnTo>
                      <a:pt x="92" y="388"/>
                    </a:lnTo>
                    <a:lnTo>
                      <a:pt x="51" y="413"/>
                    </a:lnTo>
                    <a:lnTo>
                      <a:pt x="88" y="363"/>
                    </a:lnTo>
                    <a:lnTo>
                      <a:pt x="51" y="390"/>
                    </a:lnTo>
                    <a:lnTo>
                      <a:pt x="115" y="284"/>
                    </a:lnTo>
                    <a:lnTo>
                      <a:pt x="64" y="314"/>
                    </a:lnTo>
                    <a:lnTo>
                      <a:pt x="106" y="250"/>
                    </a:lnTo>
                    <a:lnTo>
                      <a:pt x="76" y="271"/>
                    </a:lnTo>
                    <a:lnTo>
                      <a:pt x="127" y="184"/>
                    </a:lnTo>
                    <a:lnTo>
                      <a:pt x="97" y="206"/>
                    </a:lnTo>
                    <a:lnTo>
                      <a:pt x="127" y="165"/>
                    </a:lnTo>
                    <a:lnTo>
                      <a:pt x="99" y="177"/>
                    </a:lnTo>
                    <a:lnTo>
                      <a:pt x="143" y="110"/>
                    </a:lnTo>
                    <a:lnTo>
                      <a:pt x="127" y="119"/>
                    </a:lnTo>
                    <a:lnTo>
                      <a:pt x="110" y="128"/>
                    </a:lnTo>
                    <a:lnTo>
                      <a:pt x="170" y="20"/>
                    </a:lnTo>
                    <a:lnTo>
                      <a:pt x="173" y="0"/>
                    </a:lnTo>
                    <a:lnTo>
                      <a:pt x="232" y="126"/>
                    </a:lnTo>
                    <a:lnTo>
                      <a:pt x="202" y="112"/>
                    </a:lnTo>
                    <a:lnTo>
                      <a:pt x="241" y="184"/>
                    </a:lnTo>
                    <a:lnTo>
                      <a:pt x="216" y="163"/>
                    </a:lnTo>
                    <a:lnTo>
                      <a:pt x="271" y="275"/>
                    </a:lnTo>
                    <a:lnTo>
                      <a:pt x="228" y="232"/>
                    </a:lnTo>
                    <a:lnTo>
                      <a:pt x="255" y="294"/>
                    </a:lnTo>
                    <a:lnTo>
                      <a:pt x="232" y="284"/>
                    </a:lnTo>
                    <a:lnTo>
                      <a:pt x="274" y="335"/>
                    </a:lnTo>
                    <a:lnTo>
                      <a:pt x="235" y="319"/>
                    </a:lnTo>
                    <a:lnTo>
                      <a:pt x="292" y="388"/>
                    </a:lnTo>
                    <a:lnTo>
                      <a:pt x="251" y="362"/>
                    </a:lnTo>
                    <a:lnTo>
                      <a:pt x="290" y="427"/>
                    </a:lnTo>
                    <a:lnTo>
                      <a:pt x="260" y="408"/>
                    </a:lnTo>
                    <a:lnTo>
                      <a:pt x="322" y="494"/>
                    </a:lnTo>
                    <a:lnTo>
                      <a:pt x="265" y="459"/>
                    </a:lnTo>
                    <a:lnTo>
                      <a:pt x="294" y="498"/>
                    </a:lnTo>
                    <a:lnTo>
                      <a:pt x="257" y="473"/>
                    </a:lnTo>
                    <a:lnTo>
                      <a:pt x="329" y="558"/>
                    </a:lnTo>
                    <a:lnTo>
                      <a:pt x="288" y="546"/>
                    </a:lnTo>
                    <a:lnTo>
                      <a:pt x="320" y="576"/>
                    </a:lnTo>
                    <a:lnTo>
                      <a:pt x="278" y="570"/>
                    </a:lnTo>
                    <a:lnTo>
                      <a:pt x="327" y="616"/>
                    </a:lnTo>
                    <a:lnTo>
                      <a:pt x="241" y="570"/>
                    </a:lnTo>
                    <a:lnTo>
                      <a:pt x="241" y="570"/>
                    </a:lnTo>
                    <a:close/>
                  </a:path>
                </a:pathLst>
              </a:custGeom>
              <a:solidFill>
                <a:srgbClr val="0010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grpSp>
        <p:sp>
          <p:nvSpPr>
            <p:cNvPr id="26" name="Freeform 14"/>
            <p:cNvSpPr/>
            <p:nvPr/>
          </p:nvSpPr>
          <p:spPr bwMode="auto">
            <a:xfrm>
              <a:off x="6088063" y="1706563"/>
              <a:ext cx="60325" cy="674688"/>
            </a:xfrm>
            <a:custGeom>
              <a:avLst/>
              <a:gdLst>
                <a:gd name="T0" fmla="*/ 38 w 38"/>
                <a:gd name="T1" fmla="*/ 425 h 425"/>
                <a:gd name="T2" fmla="*/ 0 w 38"/>
                <a:gd name="T3" fmla="*/ 425 h 425"/>
                <a:gd name="T4" fmla="*/ 0 w 38"/>
                <a:gd name="T5" fmla="*/ 0 h 425"/>
                <a:gd name="T6" fmla="*/ 38 w 38"/>
                <a:gd name="T7" fmla="*/ 0 h 425"/>
                <a:gd name="T8" fmla="*/ 38 w 38"/>
                <a:gd name="T9" fmla="*/ 425 h 425"/>
                <a:gd name="T10" fmla="*/ 38 w 38"/>
                <a:gd name="T11" fmla="*/ 425 h 425"/>
              </a:gdLst>
              <a:ahLst/>
              <a:cxnLst>
                <a:cxn ang="0">
                  <a:pos x="T0" y="T1"/>
                </a:cxn>
                <a:cxn ang="0">
                  <a:pos x="T2" y="T3"/>
                </a:cxn>
                <a:cxn ang="0">
                  <a:pos x="T4" y="T5"/>
                </a:cxn>
                <a:cxn ang="0">
                  <a:pos x="T6" y="T7"/>
                </a:cxn>
                <a:cxn ang="0">
                  <a:pos x="T8" y="T9"/>
                </a:cxn>
                <a:cxn ang="0">
                  <a:pos x="T10" y="T11"/>
                </a:cxn>
              </a:cxnLst>
              <a:rect l="0" t="0" r="r" b="b"/>
              <a:pathLst>
                <a:path w="38" h="425">
                  <a:moveTo>
                    <a:pt x="38" y="425"/>
                  </a:moveTo>
                  <a:lnTo>
                    <a:pt x="0" y="425"/>
                  </a:lnTo>
                  <a:lnTo>
                    <a:pt x="0" y="0"/>
                  </a:lnTo>
                  <a:lnTo>
                    <a:pt x="38" y="0"/>
                  </a:lnTo>
                  <a:lnTo>
                    <a:pt x="38" y="425"/>
                  </a:lnTo>
                  <a:lnTo>
                    <a:pt x="38" y="425"/>
                  </a:lnTo>
                  <a:close/>
                </a:path>
              </a:pathLst>
            </a:custGeom>
            <a:solidFill>
              <a:srgbClr val="2730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27" name="Freeform 15"/>
            <p:cNvSpPr/>
            <p:nvPr/>
          </p:nvSpPr>
          <p:spPr bwMode="auto">
            <a:xfrm>
              <a:off x="6119813" y="1706563"/>
              <a:ext cx="28575" cy="674688"/>
            </a:xfrm>
            <a:custGeom>
              <a:avLst/>
              <a:gdLst>
                <a:gd name="T0" fmla="*/ 18 w 18"/>
                <a:gd name="T1" fmla="*/ 425 h 425"/>
                <a:gd name="T2" fmla="*/ 0 w 18"/>
                <a:gd name="T3" fmla="*/ 425 h 425"/>
                <a:gd name="T4" fmla="*/ 0 w 18"/>
                <a:gd name="T5" fmla="*/ 0 h 425"/>
                <a:gd name="T6" fmla="*/ 18 w 18"/>
                <a:gd name="T7" fmla="*/ 0 h 425"/>
                <a:gd name="T8" fmla="*/ 18 w 18"/>
                <a:gd name="T9" fmla="*/ 425 h 425"/>
                <a:gd name="T10" fmla="*/ 18 w 18"/>
                <a:gd name="T11" fmla="*/ 425 h 425"/>
              </a:gdLst>
              <a:ahLst/>
              <a:cxnLst>
                <a:cxn ang="0">
                  <a:pos x="T0" y="T1"/>
                </a:cxn>
                <a:cxn ang="0">
                  <a:pos x="T2" y="T3"/>
                </a:cxn>
                <a:cxn ang="0">
                  <a:pos x="T4" y="T5"/>
                </a:cxn>
                <a:cxn ang="0">
                  <a:pos x="T6" y="T7"/>
                </a:cxn>
                <a:cxn ang="0">
                  <a:pos x="T8" y="T9"/>
                </a:cxn>
                <a:cxn ang="0">
                  <a:pos x="T10" y="T11"/>
                </a:cxn>
              </a:cxnLst>
              <a:rect l="0" t="0" r="r" b="b"/>
              <a:pathLst>
                <a:path w="18" h="425">
                  <a:moveTo>
                    <a:pt x="18" y="425"/>
                  </a:moveTo>
                  <a:lnTo>
                    <a:pt x="0" y="425"/>
                  </a:lnTo>
                  <a:lnTo>
                    <a:pt x="0" y="0"/>
                  </a:lnTo>
                  <a:lnTo>
                    <a:pt x="18" y="0"/>
                  </a:lnTo>
                  <a:lnTo>
                    <a:pt x="18" y="425"/>
                  </a:lnTo>
                  <a:lnTo>
                    <a:pt x="18" y="425"/>
                  </a:lnTo>
                  <a:close/>
                </a:path>
              </a:pathLst>
            </a:custGeom>
            <a:solidFill>
              <a:srgbClr val="2D23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28" name="Freeform 16"/>
            <p:cNvSpPr/>
            <p:nvPr/>
          </p:nvSpPr>
          <p:spPr bwMode="auto">
            <a:xfrm>
              <a:off x="5832476" y="760413"/>
              <a:ext cx="571500" cy="1427163"/>
            </a:xfrm>
            <a:custGeom>
              <a:avLst/>
              <a:gdLst>
                <a:gd name="T0" fmla="*/ 338 w 360"/>
                <a:gd name="T1" fmla="*/ 874 h 899"/>
                <a:gd name="T2" fmla="*/ 271 w 360"/>
                <a:gd name="T3" fmla="*/ 835 h 899"/>
                <a:gd name="T4" fmla="*/ 296 w 360"/>
                <a:gd name="T5" fmla="*/ 899 h 899"/>
                <a:gd name="T6" fmla="*/ 202 w 360"/>
                <a:gd name="T7" fmla="*/ 839 h 899"/>
                <a:gd name="T8" fmla="*/ 206 w 360"/>
                <a:gd name="T9" fmla="*/ 899 h 899"/>
                <a:gd name="T10" fmla="*/ 170 w 360"/>
                <a:gd name="T11" fmla="*/ 825 h 899"/>
                <a:gd name="T12" fmla="*/ 108 w 360"/>
                <a:gd name="T13" fmla="*/ 880 h 899"/>
                <a:gd name="T14" fmla="*/ 131 w 360"/>
                <a:gd name="T15" fmla="*/ 839 h 899"/>
                <a:gd name="T16" fmla="*/ 76 w 360"/>
                <a:gd name="T17" fmla="*/ 876 h 899"/>
                <a:gd name="T18" fmla="*/ 25 w 360"/>
                <a:gd name="T19" fmla="*/ 888 h 899"/>
                <a:gd name="T20" fmla="*/ 66 w 360"/>
                <a:gd name="T21" fmla="*/ 858 h 899"/>
                <a:gd name="T22" fmla="*/ 78 w 360"/>
                <a:gd name="T23" fmla="*/ 837 h 899"/>
                <a:gd name="T24" fmla="*/ 0 w 360"/>
                <a:gd name="T25" fmla="*/ 865 h 899"/>
                <a:gd name="T26" fmla="*/ 50 w 360"/>
                <a:gd name="T27" fmla="*/ 812 h 899"/>
                <a:gd name="T28" fmla="*/ 4 w 360"/>
                <a:gd name="T29" fmla="*/ 844 h 899"/>
                <a:gd name="T30" fmla="*/ 60 w 360"/>
                <a:gd name="T31" fmla="*/ 756 h 899"/>
                <a:gd name="T32" fmla="*/ 14 w 360"/>
                <a:gd name="T33" fmla="*/ 791 h 899"/>
                <a:gd name="T34" fmla="*/ 76 w 360"/>
                <a:gd name="T35" fmla="*/ 632 h 899"/>
                <a:gd name="T36" fmla="*/ 41 w 360"/>
                <a:gd name="T37" fmla="*/ 667 h 899"/>
                <a:gd name="T38" fmla="*/ 78 w 360"/>
                <a:gd name="T39" fmla="*/ 612 h 899"/>
                <a:gd name="T40" fmla="*/ 46 w 360"/>
                <a:gd name="T41" fmla="*/ 635 h 899"/>
                <a:gd name="T42" fmla="*/ 96 w 360"/>
                <a:gd name="T43" fmla="*/ 538 h 899"/>
                <a:gd name="T44" fmla="*/ 62 w 360"/>
                <a:gd name="T45" fmla="*/ 580 h 899"/>
                <a:gd name="T46" fmla="*/ 101 w 360"/>
                <a:gd name="T47" fmla="*/ 458 h 899"/>
                <a:gd name="T48" fmla="*/ 76 w 360"/>
                <a:gd name="T49" fmla="*/ 499 h 899"/>
                <a:gd name="T50" fmla="*/ 108 w 360"/>
                <a:gd name="T51" fmla="*/ 382 h 899"/>
                <a:gd name="T52" fmla="*/ 60 w 360"/>
                <a:gd name="T53" fmla="*/ 432 h 899"/>
                <a:gd name="T54" fmla="*/ 103 w 360"/>
                <a:gd name="T55" fmla="*/ 341 h 899"/>
                <a:gd name="T56" fmla="*/ 78 w 360"/>
                <a:gd name="T57" fmla="*/ 364 h 899"/>
                <a:gd name="T58" fmla="*/ 133 w 360"/>
                <a:gd name="T59" fmla="*/ 278 h 899"/>
                <a:gd name="T60" fmla="*/ 85 w 360"/>
                <a:gd name="T61" fmla="*/ 318 h 899"/>
                <a:gd name="T62" fmla="*/ 140 w 360"/>
                <a:gd name="T63" fmla="*/ 221 h 899"/>
                <a:gd name="T64" fmla="*/ 98 w 360"/>
                <a:gd name="T65" fmla="*/ 274 h 899"/>
                <a:gd name="T66" fmla="*/ 144 w 360"/>
                <a:gd name="T67" fmla="*/ 170 h 899"/>
                <a:gd name="T68" fmla="*/ 151 w 360"/>
                <a:gd name="T69" fmla="*/ 154 h 899"/>
                <a:gd name="T70" fmla="*/ 138 w 360"/>
                <a:gd name="T71" fmla="*/ 166 h 899"/>
                <a:gd name="T72" fmla="*/ 121 w 360"/>
                <a:gd name="T73" fmla="*/ 177 h 899"/>
                <a:gd name="T74" fmla="*/ 190 w 360"/>
                <a:gd name="T75" fmla="*/ 0 h 899"/>
                <a:gd name="T76" fmla="*/ 192 w 360"/>
                <a:gd name="T77" fmla="*/ 17 h 899"/>
                <a:gd name="T78" fmla="*/ 241 w 360"/>
                <a:gd name="T79" fmla="*/ 168 h 899"/>
                <a:gd name="T80" fmla="*/ 223 w 360"/>
                <a:gd name="T81" fmla="*/ 152 h 899"/>
                <a:gd name="T82" fmla="*/ 282 w 360"/>
                <a:gd name="T83" fmla="*/ 276 h 899"/>
                <a:gd name="T84" fmla="*/ 246 w 360"/>
                <a:gd name="T85" fmla="*/ 249 h 899"/>
                <a:gd name="T86" fmla="*/ 275 w 360"/>
                <a:gd name="T87" fmla="*/ 297 h 899"/>
                <a:gd name="T88" fmla="*/ 255 w 360"/>
                <a:gd name="T89" fmla="*/ 281 h 899"/>
                <a:gd name="T90" fmla="*/ 308 w 360"/>
                <a:gd name="T91" fmla="*/ 386 h 899"/>
                <a:gd name="T92" fmla="*/ 259 w 360"/>
                <a:gd name="T93" fmla="*/ 324 h 899"/>
                <a:gd name="T94" fmla="*/ 307 w 360"/>
                <a:gd name="T95" fmla="*/ 467 h 899"/>
                <a:gd name="T96" fmla="*/ 284 w 360"/>
                <a:gd name="T97" fmla="*/ 446 h 899"/>
                <a:gd name="T98" fmla="*/ 308 w 360"/>
                <a:gd name="T99" fmla="*/ 513 h 899"/>
                <a:gd name="T100" fmla="*/ 282 w 360"/>
                <a:gd name="T101" fmla="*/ 472 h 899"/>
                <a:gd name="T102" fmla="*/ 337 w 360"/>
                <a:gd name="T103" fmla="*/ 633 h 899"/>
                <a:gd name="T104" fmla="*/ 294 w 360"/>
                <a:gd name="T105" fmla="*/ 566 h 899"/>
                <a:gd name="T106" fmla="*/ 321 w 360"/>
                <a:gd name="T107" fmla="*/ 671 h 899"/>
                <a:gd name="T108" fmla="*/ 292 w 360"/>
                <a:gd name="T109" fmla="*/ 621 h 899"/>
                <a:gd name="T110" fmla="*/ 347 w 360"/>
                <a:gd name="T111" fmla="*/ 768 h 899"/>
                <a:gd name="T112" fmla="*/ 308 w 360"/>
                <a:gd name="T113" fmla="*/ 724 h 899"/>
                <a:gd name="T114" fmla="*/ 331 w 360"/>
                <a:gd name="T115" fmla="*/ 796 h 899"/>
                <a:gd name="T116" fmla="*/ 303 w 360"/>
                <a:gd name="T117" fmla="*/ 770 h 899"/>
                <a:gd name="T118" fmla="*/ 360 w 360"/>
                <a:gd name="T119" fmla="*/ 865 h 899"/>
                <a:gd name="T120" fmla="*/ 307 w 360"/>
                <a:gd name="T121" fmla="*/ 839 h 899"/>
                <a:gd name="T122" fmla="*/ 338 w 360"/>
                <a:gd name="T123" fmla="*/ 874 h 899"/>
                <a:gd name="T124" fmla="*/ 338 w 360"/>
                <a:gd name="T125" fmla="*/ 874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0" h="899">
                  <a:moveTo>
                    <a:pt x="338" y="874"/>
                  </a:moveTo>
                  <a:lnTo>
                    <a:pt x="271" y="835"/>
                  </a:lnTo>
                  <a:lnTo>
                    <a:pt x="296" y="899"/>
                  </a:lnTo>
                  <a:lnTo>
                    <a:pt x="202" y="839"/>
                  </a:lnTo>
                  <a:lnTo>
                    <a:pt x="206" y="899"/>
                  </a:lnTo>
                  <a:lnTo>
                    <a:pt x="170" y="825"/>
                  </a:lnTo>
                  <a:lnTo>
                    <a:pt x="108" y="880"/>
                  </a:lnTo>
                  <a:lnTo>
                    <a:pt x="131" y="839"/>
                  </a:lnTo>
                  <a:lnTo>
                    <a:pt x="76" y="876"/>
                  </a:lnTo>
                  <a:lnTo>
                    <a:pt x="25" y="888"/>
                  </a:lnTo>
                  <a:lnTo>
                    <a:pt x="66" y="858"/>
                  </a:lnTo>
                  <a:lnTo>
                    <a:pt x="78" y="837"/>
                  </a:lnTo>
                  <a:lnTo>
                    <a:pt x="0" y="865"/>
                  </a:lnTo>
                  <a:lnTo>
                    <a:pt x="50" y="812"/>
                  </a:lnTo>
                  <a:lnTo>
                    <a:pt x="4" y="844"/>
                  </a:lnTo>
                  <a:lnTo>
                    <a:pt x="60" y="756"/>
                  </a:lnTo>
                  <a:lnTo>
                    <a:pt x="14" y="791"/>
                  </a:lnTo>
                  <a:lnTo>
                    <a:pt x="76" y="632"/>
                  </a:lnTo>
                  <a:lnTo>
                    <a:pt x="41" y="667"/>
                  </a:lnTo>
                  <a:lnTo>
                    <a:pt x="78" y="612"/>
                  </a:lnTo>
                  <a:lnTo>
                    <a:pt x="46" y="635"/>
                  </a:lnTo>
                  <a:lnTo>
                    <a:pt x="96" y="538"/>
                  </a:lnTo>
                  <a:lnTo>
                    <a:pt x="62" y="580"/>
                  </a:lnTo>
                  <a:lnTo>
                    <a:pt x="101" y="458"/>
                  </a:lnTo>
                  <a:lnTo>
                    <a:pt x="76" y="499"/>
                  </a:lnTo>
                  <a:lnTo>
                    <a:pt x="108" y="382"/>
                  </a:lnTo>
                  <a:lnTo>
                    <a:pt x="60" y="432"/>
                  </a:lnTo>
                  <a:lnTo>
                    <a:pt x="103" y="341"/>
                  </a:lnTo>
                  <a:lnTo>
                    <a:pt x="78" y="364"/>
                  </a:lnTo>
                  <a:lnTo>
                    <a:pt x="133" y="278"/>
                  </a:lnTo>
                  <a:lnTo>
                    <a:pt x="85" y="318"/>
                  </a:lnTo>
                  <a:lnTo>
                    <a:pt x="140" y="221"/>
                  </a:lnTo>
                  <a:lnTo>
                    <a:pt x="98" y="274"/>
                  </a:lnTo>
                  <a:lnTo>
                    <a:pt x="144" y="170"/>
                  </a:lnTo>
                  <a:lnTo>
                    <a:pt x="151" y="154"/>
                  </a:lnTo>
                  <a:lnTo>
                    <a:pt x="138" y="166"/>
                  </a:lnTo>
                  <a:lnTo>
                    <a:pt x="121" y="177"/>
                  </a:lnTo>
                  <a:lnTo>
                    <a:pt x="190" y="0"/>
                  </a:lnTo>
                  <a:lnTo>
                    <a:pt x="192" y="17"/>
                  </a:lnTo>
                  <a:lnTo>
                    <a:pt x="241" y="168"/>
                  </a:lnTo>
                  <a:lnTo>
                    <a:pt x="223" y="152"/>
                  </a:lnTo>
                  <a:lnTo>
                    <a:pt x="282" y="276"/>
                  </a:lnTo>
                  <a:lnTo>
                    <a:pt x="246" y="249"/>
                  </a:lnTo>
                  <a:lnTo>
                    <a:pt x="275" y="297"/>
                  </a:lnTo>
                  <a:lnTo>
                    <a:pt x="255" y="281"/>
                  </a:lnTo>
                  <a:lnTo>
                    <a:pt x="308" y="386"/>
                  </a:lnTo>
                  <a:lnTo>
                    <a:pt x="259" y="324"/>
                  </a:lnTo>
                  <a:lnTo>
                    <a:pt x="307" y="467"/>
                  </a:lnTo>
                  <a:lnTo>
                    <a:pt x="284" y="446"/>
                  </a:lnTo>
                  <a:lnTo>
                    <a:pt x="308" y="513"/>
                  </a:lnTo>
                  <a:lnTo>
                    <a:pt x="282" y="472"/>
                  </a:lnTo>
                  <a:lnTo>
                    <a:pt x="337" y="633"/>
                  </a:lnTo>
                  <a:lnTo>
                    <a:pt x="294" y="566"/>
                  </a:lnTo>
                  <a:lnTo>
                    <a:pt x="321" y="671"/>
                  </a:lnTo>
                  <a:lnTo>
                    <a:pt x="292" y="621"/>
                  </a:lnTo>
                  <a:lnTo>
                    <a:pt x="347" y="768"/>
                  </a:lnTo>
                  <a:lnTo>
                    <a:pt x="308" y="724"/>
                  </a:lnTo>
                  <a:lnTo>
                    <a:pt x="331" y="796"/>
                  </a:lnTo>
                  <a:lnTo>
                    <a:pt x="303" y="770"/>
                  </a:lnTo>
                  <a:lnTo>
                    <a:pt x="360" y="865"/>
                  </a:lnTo>
                  <a:lnTo>
                    <a:pt x="307" y="839"/>
                  </a:lnTo>
                  <a:lnTo>
                    <a:pt x="338" y="874"/>
                  </a:lnTo>
                  <a:lnTo>
                    <a:pt x="338" y="874"/>
                  </a:lnTo>
                  <a:close/>
                </a:path>
              </a:pathLst>
            </a:custGeom>
            <a:solidFill>
              <a:srgbClr val="1D3A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29" name="Freeform 17"/>
            <p:cNvSpPr/>
            <p:nvPr/>
          </p:nvSpPr>
          <p:spPr bwMode="auto">
            <a:xfrm>
              <a:off x="5900738" y="2168525"/>
              <a:ext cx="44450" cy="511175"/>
            </a:xfrm>
            <a:custGeom>
              <a:avLst/>
              <a:gdLst>
                <a:gd name="T0" fmla="*/ 28 w 28"/>
                <a:gd name="T1" fmla="*/ 322 h 322"/>
                <a:gd name="T2" fmla="*/ 0 w 28"/>
                <a:gd name="T3" fmla="*/ 322 h 322"/>
                <a:gd name="T4" fmla="*/ 0 w 28"/>
                <a:gd name="T5" fmla="*/ 0 h 322"/>
                <a:gd name="T6" fmla="*/ 28 w 28"/>
                <a:gd name="T7" fmla="*/ 0 h 322"/>
                <a:gd name="T8" fmla="*/ 28 w 28"/>
                <a:gd name="T9" fmla="*/ 322 h 322"/>
                <a:gd name="T10" fmla="*/ 28 w 28"/>
                <a:gd name="T11" fmla="*/ 322 h 322"/>
              </a:gdLst>
              <a:ahLst/>
              <a:cxnLst>
                <a:cxn ang="0">
                  <a:pos x="T0" y="T1"/>
                </a:cxn>
                <a:cxn ang="0">
                  <a:pos x="T2" y="T3"/>
                </a:cxn>
                <a:cxn ang="0">
                  <a:pos x="T4" y="T5"/>
                </a:cxn>
                <a:cxn ang="0">
                  <a:pos x="T6" y="T7"/>
                </a:cxn>
                <a:cxn ang="0">
                  <a:pos x="T8" y="T9"/>
                </a:cxn>
                <a:cxn ang="0">
                  <a:pos x="T10" y="T11"/>
                </a:cxn>
              </a:cxnLst>
              <a:rect l="0" t="0" r="r" b="b"/>
              <a:pathLst>
                <a:path w="28" h="322">
                  <a:moveTo>
                    <a:pt x="28" y="322"/>
                  </a:moveTo>
                  <a:lnTo>
                    <a:pt x="0" y="322"/>
                  </a:lnTo>
                  <a:lnTo>
                    <a:pt x="0" y="0"/>
                  </a:lnTo>
                  <a:lnTo>
                    <a:pt x="28" y="0"/>
                  </a:lnTo>
                  <a:lnTo>
                    <a:pt x="28" y="322"/>
                  </a:lnTo>
                  <a:lnTo>
                    <a:pt x="28" y="322"/>
                  </a:lnTo>
                  <a:close/>
                </a:path>
              </a:pathLst>
            </a:custGeom>
            <a:solidFill>
              <a:srgbClr val="2730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30" name="Freeform 18"/>
            <p:cNvSpPr/>
            <p:nvPr/>
          </p:nvSpPr>
          <p:spPr bwMode="auto">
            <a:xfrm>
              <a:off x="5922963" y="2168525"/>
              <a:ext cx="22225" cy="511175"/>
            </a:xfrm>
            <a:custGeom>
              <a:avLst/>
              <a:gdLst>
                <a:gd name="T0" fmla="*/ 14 w 14"/>
                <a:gd name="T1" fmla="*/ 322 h 322"/>
                <a:gd name="T2" fmla="*/ 0 w 14"/>
                <a:gd name="T3" fmla="*/ 322 h 322"/>
                <a:gd name="T4" fmla="*/ 0 w 14"/>
                <a:gd name="T5" fmla="*/ 0 h 322"/>
                <a:gd name="T6" fmla="*/ 14 w 14"/>
                <a:gd name="T7" fmla="*/ 0 h 322"/>
                <a:gd name="T8" fmla="*/ 14 w 14"/>
                <a:gd name="T9" fmla="*/ 322 h 322"/>
                <a:gd name="T10" fmla="*/ 14 w 14"/>
                <a:gd name="T11" fmla="*/ 322 h 322"/>
              </a:gdLst>
              <a:ahLst/>
              <a:cxnLst>
                <a:cxn ang="0">
                  <a:pos x="T0" y="T1"/>
                </a:cxn>
                <a:cxn ang="0">
                  <a:pos x="T2" y="T3"/>
                </a:cxn>
                <a:cxn ang="0">
                  <a:pos x="T4" y="T5"/>
                </a:cxn>
                <a:cxn ang="0">
                  <a:pos x="T6" y="T7"/>
                </a:cxn>
                <a:cxn ang="0">
                  <a:pos x="T8" y="T9"/>
                </a:cxn>
                <a:cxn ang="0">
                  <a:pos x="T10" y="T11"/>
                </a:cxn>
              </a:cxnLst>
              <a:rect l="0" t="0" r="r" b="b"/>
              <a:pathLst>
                <a:path w="14" h="322">
                  <a:moveTo>
                    <a:pt x="14" y="322"/>
                  </a:moveTo>
                  <a:lnTo>
                    <a:pt x="0" y="322"/>
                  </a:lnTo>
                  <a:lnTo>
                    <a:pt x="0" y="0"/>
                  </a:lnTo>
                  <a:lnTo>
                    <a:pt x="14" y="0"/>
                  </a:lnTo>
                  <a:lnTo>
                    <a:pt x="14" y="322"/>
                  </a:lnTo>
                  <a:lnTo>
                    <a:pt x="14" y="322"/>
                  </a:lnTo>
                  <a:close/>
                </a:path>
              </a:pathLst>
            </a:custGeom>
            <a:solidFill>
              <a:srgbClr val="2D23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31" name="Freeform 19"/>
            <p:cNvSpPr/>
            <p:nvPr/>
          </p:nvSpPr>
          <p:spPr bwMode="auto">
            <a:xfrm>
              <a:off x="5703888" y="1443038"/>
              <a:ext cx="434975" cy="1090613"/>
            </a:xfrm>
            <a:custGeom>
              <a:avLst/>
              <a:gdLst>
                <a:gd name="T0" fmla="*/ 257 w 274"/>
                <a:gd name="T1" fmla="*/ 667 h 687"/>
                <a:gd name="T2" fmla="*/ 207 w 274"/>
                <a:gd name="T3" fmla="*/ 637 h 687"/>
                <a:gd name="T4" fmla="*/ 225 w 274"/>
                <a:gd name="T5" fmla="*/ 687 h 687"/>
                <a:gd name="T6" fmla="*/ 154 w 274"/>
                <a:gd name="T7" fmla="*/ 641 h 687"/>
                <a:gd name="T8" fmla="*/ 157 w 274"/>
                <a:gd name="T9" fmla="*/ 687 h 687"/>
                <a:gd name="T10" fmla="*/ 129 w 274"/>
                <a:gd name="T11" fmla="*/ 630 h 687"/>
                <a:gd name="T12" fmla="*/ 81 w 274"/>
                <a:gd name="T13" fmla="*/ 671 h 687"/>
                <a:gd name="T14" fmla="*/ 99 w 274"/>
                <a:gd name="T15" fmla="*/ 639 h 687"/>
                <a:gd name="T16" fmla="*/ 58 w 274"/>
                <a:gd name="T17" fmla="*/ 667 h 687"/>
                <a:gd name="T18" fmla="*/ 19 w 274"/>
                <a:gd name="T19" fmla="*/ 678 h 687"/>
                <a:gd name="T20" fmla="*/ 49 w 274"/>
                <a:gd name="T21" fmla="*/ 655 h 687"/>
                <a:gd name="T22" fmla="*/ 58 w 274"/>
                <a:gd name="T23" fmla="*/ 639 h 687"/>
                <a:gd name="T24" fmla="*/ 0 w 274"/>
                <a:gd name="T25" fmla="*/ 660 h 687"/>
                <a:gd name="T26" fmla="*/ 39 w 274"/>
                <a:gd name="T27" fmla="*/ 619 h 687"/>
                <a:gd name="T28" fmla="*/ 2 w 274"/>
                <a:gd name="T29" fmla="*/ 644 h 687"/>
                <a:gd name="T30" fmla="*/ 46 w 274"/>
                <a:gd name="T31" fmla="*/ 577 h 687"/>
                <a:gd name="T32" fmla="*/ 10 w 274"/>
                <a:gd name="T33" fmla="*/ 604 h 687"/>
                <a:gd name="T34" fmla="*/ 58 w 274"/>
                <a:gd name="T35" fmla="*/ 481 h 687"/>
                <a:gd name="T36" fmla="*/ 30 w 274"/>
                <a:gd name="T37" fmla="*/ 508 h 687"/>
                <a:gd name="T38" fmla="*/ 58 w 274"/>
                <a:gd name="T39" fmla="*/ 467 h 687"/>
                <a:gd name="T40" fmla="*/ 33 w 274"/>
                <a:gd name="T41" fmla="*/ 485 h 687"/>
                <a:gd name="T42" fmla="*/ 72 w 274"/>
                <a:gd name="T43" fmla="*/ 411 h 687"/>
                <a:gd name="T44" fmla="*/ 48 w 274"/>
                <a:gd name="T45" fmla="*/ 444 h 687"/>
                <a:gd name="T46" fmla="*/ 76 w 274"/>
                <a:gd name="T47" fmla="*/ 350 h 687"/>
                <a:gd name="T48" fmla="*/ 58 w 274"/>
                <a:gd name="T49" fmla="*/ 382 h 687"/>
                <a:gd name="T50" fmla="*/ 83 w 274"/>
                <a:gd name="T51" fmla="*/ 292 h 687"/>
                <a:gd name="T52" fmla="*/ 46 w 274"/>
                <a:gd name="T53" fmla="*/ 329 h 687"/>
                <a:gd name="T54" fmla="*/ 78 w 274"/>
                <a:gd name="T55" fmla="*/ 262 h 687"/>
                <a:gd name="T56" fmla="*/ 58 w 274"/>
                <a:gd name="T57" fmla="*/ 280 h 687"/>
                <a:gd name="T58" fmla="*/ 101 w 274"/>
                <a:gd name="T59" fmla="*/ 212 h 687"/>
                <a:gd name="T60" fmla="*/ 65 w 274"/>
                <a:gd name="T61" fmla="*/ 244 h 687"/>
                <a:gd name="T62" fmla="*/ 108 w 274"/>
                <a:gd name="T63" fmla="*/ 170 h 687"/>
                <a:gd name="T64" fmla="*/ 74 w 274"/>
                <a:gd name="T65" fmla="*/ 211 h 687"/>
                <a:gd name="T66" fmla="*/ 110 w 274"/>
                <a:gd name="T67" fmla="*/ 129 h 687"/>
                <a:gd name="T68" fmla="*/ 115 w 274"/>
                <a:gd name="T69" fmla="*/ 117 h 687"/>
                <a:gd name="T70" fmla="*/ 104 w 274"/>
                <a:gd name="T71" fmla="*/ 127 h 687"/>
                <a:gd name="T72" fmla="*/ 90 w 274"/>
                <a:gd name="T73" fmla="*/ 134 h 687"/>
                <a:gd name="T74" fmla="*/ 143 w 274"/>
                <a:gd name="T75" fmla="*/ 0 h 687"/>
                <a:gd name="T76" fmla="*/ 145 w 274"/>
                <a:gd name="T77" fmla="*/ 14 h 687"/>
                <a:gd name="T78" fmla="*/ 182 w 274"/>
                <a:gd name="T79" fmla="*/ 129 h 687"/>
                <a:gd name="T80" fmla="*/ 170 w 274"/>
                <a:gd name="T81" fmla="*/ 117 h 687"/>
                <a:gd name="T82" fmla="*/ 214 w 274"/>
                <a:gd name="T83" fmla="*/ 211 h 687"/>
                <a:gd name="T84" fmla="*/ 188 w 274"/>
                <a:gd name="T85" fmla="*/ 191 h 687"/>
                <a:gd name="T86" fmla="*/ 209 w 274"/>
                <a:gd name="T87" fmla="*/ 228 h 687"/>
                <a:gd name="T88" fmla="*/ 195 w 274"/>
                <a:gd name="T89" fmla="*/ 216 h 687"/>
                <a:gd name="T90" fmla="*/ 234 w 274"/>
                <a:gd name="T91" fmla="*/ 295 h 687"/>
                <a:gd name="T92" fmla="*/ 196 w 274"/>
                <a:gd name="T93" fmla="*/ 248 h 687"/>
                <a:gd name="T94" fmla="*/ 234 w 274"/>
                <a:gd name="T95" fmla="*/ 357 h 687"/>
                <a:gd name="T96" fmla="*/ 216 w 274"/>
                <a:gd name="T97" fmla="*/ 340 h 687"/>
                <a:gd name="T98" fmla="*/ 235 w 274"/>
                <a:gd name="T99" fmla="*/ 391 h 687"/>
                <a:gd name="T100" fmla="*/ 214 w 274"/>
                <a:gd name="T101" fmla="*/ 361 h 687"/>
                <a:gd name="T102" fmla="*/ 257 w 274"/>
                <a:gd name="T103" fmla="*/ 483 h 687"/>
                <a:gd name="T104" fmla="*/ 225 w 274"/>
                <a:gd name="T105" fmla="*/ 432 h 687"/>
                <a:gd name="T106" fmla="*/ 244 w 274"/>
                <a:gd name="T107" fmla="*/ 511 h 687"/>
                <a:gd name="T108" fmla="*/ 223 w 274"/>
                <a:gd name="T109" fmla="*/ 474 h 687"/>
                <a:gd name="T110" fmla="*/ 265 w 274"/>
                <a:gd name="T111" fmla="*/ 586 h 687"/>
                <a:gd name="T112" fmla="*/ 235 w 274"/>
                <a:gd name="T113" fmla="*/ 552 h 687"/>
                <a:gd name="T114" fmla="*/ 251 w 274"/>
                <a:gd name="T115" fmla="*/ 609 h 687"/>
                <a:gd name="T116" fmla="*/ 230 w 274"/>
                <a:gd name="T117" fmla="*/ 588 h 687"/>
                <a:gd name="T118" fmla="*/ 274 w 274"/>
                <a:gd name="T119" fmla="*/ 660 h 687"/>
                <a:gd name="T120" fmla="*/ 234 w 274"/>
                <a:gd name="T121" fmla="*/ 641 h 687"/>
                <a:gd name="T122" fmla="*/ 257 w 274"/>
                <a:gd name="T123" fmla="*/ 667 h 687"/>
                <a:gd name="T124" fmla="*/ 257 w 274"/>
                <a:gd name="T125" fmla="*/ 66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4" h="687">
                  <a:moveTo>
                    <a:pt x="257" y="667"/>
                  </a:moveTo>
                  <a:lnTo>
                    <a:pt x="207" y="637"/>
                  </a:lnTo>
                  <a:lnTo>
                    <a:pt x="225" y="687"/>
                  </a:lnTo>
                  <a:lnTo>
                    <a:pt x="154" y="641"/>
                  </a:lnTo>
                  <a:lnTo>
                    <a:pt x="157" y="687"/>
                  </a:lnTo>
                  <a:lnTo>
                    <a:pt x="129" y="630"/>
                  </a:lnTo>
                  <a:lnTo>
                    <a:pt x="81" y="671"/>
                  </a:lnTo>
                  <a:lnTo>
                    <a:pt x="99" y="639"/>
                  </a:lnTo>
                  <a:lnTo>
                    <a:pt x="58" y="667"/>
                  </a:lnTo>
                  <a:lnTo>
                    <a:pt x="19" y="678"/>
                  </a:lnTo>
                  <a:lnTo>
                    <a:pt x="49" y="655"/>
                  </a:lnTo>
                  <a:lnTo>
                    <a:pt x="58" y="639"/>
                  </a:lnTo>
                  <a:lnTo>
                    <a:pt x="0" y="660"/>
                  </a:lnTo>
                  <a:lnTo>
                    <a:pt x="39" y="619"/>
                  </a:lnTo>
                  <a:lnTo>
                    <a:pt x="2" y="644"/>
                  </a:lnTo>
                  <a:lnTo>
                    <a:pt x="46" y="577"/>
                  </a:lnTo>
                  <a:lnTo>
                    <a:pt x="10" y="604"/>
                  </a:lnTo>
                  <a:lnTo>
                    <a:pt x="58" y="481"/>
                  </a:lnTo>
                  <a:lnTo>
                    <a:pt x="30" y="508"/>
                  </a:lnTo>
                  <a:lnTo>
                    <a:pt x="58" y="467"/>
                  </a:lnTo>
                  <a:lnTo>
                    <a:pt x="33" y="485"/>
                  </a:lnTo>
                  <a:lnTo>
                    <a:pt x="72" y="411"/>
                  </a:lnTo>
                  <a:lnTo>
                    <a:pt x="48" y="444"/>
                  </a:lnTo>
                  <a:lnTo>
                    <a:pt x="76" y="350"/>
                  </a:lnTo>
                  <a:lnTo>
                    <a:pt x="58" y="382"/>
                  </a:lnTo>
                  <a:lnTo>
                    <a:pt x="83" y="292"/>
                  </a:lnTo>
                  <a:lnTo>
                    <a:pt x="46" y="329"/>
                  </a:lnTo>
                  <a:lnTo>
                    <a:pt x="78" y="262"/>
                  </a:lnTo>
                  <a:lnTo>
                    <a:pt x="58" y="280"/>
                  </a:lnTo>
                  <a:lnTo>
                    <a:pt x="101" y="212"/>
                  </a:lnTo>
                  <a:lnTo>
                    <a:pt x="65" y="244"/>
                  </a:lnTo>
                  <a:lnTo>
                    <a:pt x="108" y="170"/>
                  </a:lnTo>
                  <a:lnTo>
                    <a:pt x="74" y="211"/>
                  </a:lnTo>
                  <a:lnTo>
                    <a:pt x="110" y="129"/>
                  </a:lnTo>
                  <a:lnTo>
                    <a:pt x="115" y="117"/>
                  </a:lnTo>
                  <a:lnTo>
                    <a:pt x="104" y="127"/>
                  </a:lnTo>
                  <a:lnTo>
                    <a:pt x="90" y="134"/>
                  </a:lnTo>
                  <a:lnTo>
                    <a:pt x="143" y="0"/>
                  </a:lnTo>
                  <a:lnTo>
                    <a:pt x="145" y="14"/>
                  </a:lnTo>
                  <a:lnTo>
                    <a:pt x="182" y="129"/>
                  </a:lnTo>
                  <a:lnTo>
                    <a:pt x="170" y="117"/>
                  </a:lnTo>
                  <a:lnTo>
                    <a:pt x="214" y="211"/>
                  </a:lnTo>
                  <a:lnTo>
                    <a:pt x="188" y="191"/>
                  </a:lnTo>
                  <a:lnTo>
                    <a:pt x="209" y="228"/>
                  </a:lnTo>
                  <a:lnTo>
                    <a:pt x="195" y="216"/>
                  </a:lnTo>
                  <a:lnTo>
                    <a:pt x="234" y="295"/>
                  </a:lnTo>
                  <a:lnTo>
                    <a:pt x="196" y="248"/>
                  </a:lnTo>
                  <a:lnTo>
                    <a:pt x="234" y="357"/>
                  </a:lnTo>
                  <a:lnTo>
                    <a:pt x="216" y="340"/>
                  </a:lnTo>
                  <a:lnTo>
                    <a:pt x="235" y="391"/>
                  </a:lnTo>
                  <a:lnTo>
                    <a:pt x="214" y="361"/>
                  </a:lnTo>
                  <a:lnTo>
                    <a:pt x="257" y="483"/>
                  </a:lnTo>
                  <a:lnTo>
                    <a:pt x="225" y="432"/>
                  </a:lnTo>
                  <a:lnTo>
                    <a:pt x="244" y="511"/>
                  </a:lnTo>
                  <a:lnTo>
                    <a:pt x="223" y="474"/>
                  </a:lnTo>
                  <a:lnTo>
                    <a:pt x="265" y="586"/>
                  </a:lnTo>
                  <a:lnTo>
                    <a:pt x="235" y="552"/>
                  </a:lnTo>
                  <a:lnTo>
                    <a:pt x="251" y="609"/>
                  </a:lnTo>
                  <a:lnTo>
                    <a:pt x="230" y="588"/>
                  </a:lnTo>
                  <a:lnTo>
                    <a:pt x="274" y="660"/>
                  </a:lnTo>
                  <a:lnTo>
                    <a:pt x="234" y="641"/>
                  </a:lnTo>
                  <a:lnTo>
                    <a:pt x="257" y="667"/>
                  </a:lnTo>
                  <a:lnTo>
                    <a:pt x="257" y="667"/>
                  </a:lnTo>
                  <a:close/>
                </a:path>
              </a:pathLst>
            </a:custGeom>
            <a:solidFill>
              <a:srgbClr val="1D5A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grpSp>
      <p:pic>
        <p:nvPicPr>
          <p:cNvPr id="35" name="图片 34"/>
          <p:cNvPicPr>
            <a:picLocks noChangeAspect="1"/>
          </p:cNvPicPr>
          <p:nvPr/>
        </p:nvPicPr>
        <p:blipFill rotWithShape="1">
          <a:blip r:embed="rId12" cstate="print">
            <a:extLst>
              <a:ext uri="{28A0092B-C50C-407E-A947-70E740481C1C}">
                <a14:useLocalDpi xmlns:a14="http://schemas.microsoft.com/office/drawing/2010/main" val="0"/>
              </a:ext>
            </a:extLst>
          </a:blip>
          <a:srcRect r="3696" b="9380"/>
          <a:stretch>
            <a:fillRect/>
          </a:stretch>
        </p:blipFill>
        <p:spPr>
          <a:xfrm>
            <a:off x="-6688" y="5116301"/>
            <a:ext cx="12198688" cy="1741699"/>
          </a:xfrm>
          <a:prstGeom prst="rect">
            <a:avLst/>
          </a:prstGeom>
        </p:spPr>
      </p:pic>
      <p:grpSp>
        <p:nvGrpSpPr>
          <p:cNvPr id="54" name="组合 53"/>
          <p:cNvGrpSpPr/>
          <p:nvPr/>
        </p:nvGrpSpPr>
        <p:grpSpPr>
          <a:xfrm>
            <a:off x="1963420" y="3543300"/>
            <a:ext cx="8265795" cy="498475"/>
            <a:chOff x="3092" y="5580"/>
            <a:chExt cx="13017" cy="785"/>
          </a:xfrm>
        </p:grpSpPr>
        <p:grpSp>
          <p:nvGrpSpPr>
            <p:cNvPr id="14" name="组合 13"/>
            <p:cNvGrpSpPr/>
            <p:nvPr/>
          </p:nvGrpSpPr>
          <p:grpSpPr>
            <a:xfrm>
              <a:off x="3092" y="5581"/>
              <a:ext cx="3943" cy="785"/>
              <a:chOff x="3462" y="5544"/>
              <a:chExt cx="3943" cy="785"/>
            </a:xfrm>
          </p:grpSpPr>
          <p:sp>
            <p:nvSpPr>
              <p:cNvPr id="5" name="MH_Number_1"/>
              <p:cNvSpPr/>
              <p:nvPr>
                <p:custDataLst>
                  <p:tags r:id="rId9"/>
                </p:custDataLst>
              </p:nvPr>
            </p:nvSpPr>
            <p:spPr>
              <a:xfrm>
                <a:off x="3462" y="5544"/>
                <a:ext cx="786" cy="785"/>
              </a:xfrm>
              <a:prstGeom prst="ellipse">
                <a:avLst/>
              </a:prstGeom>
              <a:solidFill>
                <a:srgbClr val="FFC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bg1"/>
                    </a:solidFill>
                    <a:latin typeface="汉仪综艺体简" panose="02010600000101010101" charset="-122"/>
                    <a:ea typeface="汉仪综艺体简" panose="02010600000101010101" charset="-122"/>
                    <a:cs typeface="Times New Roman" panose="02020603050405020304" pitchFamily="18" charset="0"/>
                  </a:rPr>
                  <a:t>1</a:t>
                </a:r>
              </a:p>
            </p:txBody>
          </p:sp>
          <p:sp>
            <p:nvSpPr>
              <p:cNvPr id="6" name="MH_Entry_1"/>
              <p:cNvSpPr/>
              <p:nvPr>
                <p:custDataLst>
                  <p:tags r:id="rId10"/>
                </p:custDataLst>
              </p:nvPr>
            </p:nvSpPr>
            <p:spPr>
              <a:xfrm>
                <a:off x="3965" y="5544"/>
                <a:ext cx="3440" cy="7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dirty="0">
                    <a:solidFill>
                      <a:schemeClr val="tx1">
                        <a:lumMod val="75000"/>
                        <a:lumOff val="25000"/>
                      </a:schemeClr>
                    </a:solidFill>
                    <a:latin typeface="汉仪综艺体简" panose="02010600000101010101" charset="-122"/>
                    <a:ea typeface="汉仪综艺体简" panose="02010600000101010101" charset="-122"/>
                    <a:cs typeface="方正清刻本悦宋简体" panose="02000000000000000000" charset="-122"/>
                  </a:rPr>
                  <a:t>活动信息</a:t>
                </a:r>
              </a:p>
            </p:txBody>
          </p:sp>
        </p:grpSp>
        <p:grpSp>
          <p:nvGrpSpPr>
            <p:cNvPr id="15" name="组合 14"/>
            <p:cNvGrpSpPr/>
            <p:nvPr/>
          </p:nvGrpSpPr>
          <p:grpSpPr>
            <a:xfrm>
              <a:off x="7630" y="5580"/>
              <a:ext cx="3942" cy="785"/>
              <a:chOff x="3462" y="5544"/>
              <a:chExt cx="3943" cy="785"/>
            </a:xfrm>
          </p:grpSpPr>
          <p:sp>
            <p:nvSpPr>
              <p:cNvPr id="16" name="MH_Number_1"/>
              <p:cNvSpPr/>
              <p:nvPr>
                <p:custDataLst>
                  <p:tags r:id="rId7"/>
                </p:custDataLst>
              </p:nvPr>
            </p:nvSpPr>
            <p:spPr>
              <a:xfrm>
                <a:off x="3462" y="5544"/>
                <a:ext cx="786" cy="785"/>
              </a:xfrm>
              <a:prstGeom prst="ellipse">
                <a:avLst/>
              </a:prstGeom>
              <a:solidFill>
                <a:srgbClr val="FFC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bg1"/>
                    </a:solidFill>
                    <a:latin typeface="汉仪综艺体简" panose="02010600000101010101" charset="-122"/>
                    <a:ea typeface="汉仪综艺体简" panose="02010600000101010101" charset="-122"/>
                    <a:cs typeface="Times New Roman" panose="02020603050405020304" pitchFamily="18" charset="0"/>
                  </a:rPr>
                  <a:t>2</a:t>
                </a:r>
              </a:p>
            </p:txBody>
          </p:sp>
          <p:sp>
            <p:nvSpPr>
              <p:cNvPr id="34" name="MH_Entry_1"/>
              <p:cNvSpPr/>
              <p:nvPr>
                <p:custDataLst>
                  <p:tags r:id="rId8"/>
                </p:custDataLst>
              </p:nvPr>
            </p:nvSpPr>
            <p:spPr>
              <a:xfrm>
                <a:off x="3965" y="5544"/>
                <a:ext cx="3440" cy="7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dirty="0">
                    <a:solidFill>
                      <a:schemeClr val="tx1">
                        <a:lumMod val="75000"/>
                        <a:lumOff val="25000"/>
                      </a:schemeClr>
                    </a:solidFill>
                    <a:latin typeface="汉仪综艺体简" panose="02010600000101010101" charset="-122"/>
                    <a:ea typeface="汉仪综艺体简" panose="02010600000101010101" charset="-122"/>
                    <a:cs typeface="方正清刻本悦宋简体" panose="02000000000000000000" charset="-122"/>
                  </a:rPr>
                  <a:t>活动亮点</a:t>
                </a:r>
              </a:p>
            </p:txBody>
          </p:sp>
        </p:grpSp>
        <p:grpSp>
          <p:nvGrpSpPr>
            <p:cNvPr id="36" name="组合 35"/>
            <p:cNvGrpSpPr/>
            <p:nvPr/>
          </p:nvGrpSpPr>
          <p:grpSpPr>
            <a:xfrm>
              <a:off x="12167" y="5581"/>
              <a:ext cx="3942" cy="785"/>
              <a:chOff x="3462" y="5544"/>
              <a:chExt cx="3943" cy="785"/>
            </a:xfrm>
          </p:grpSpPr>
          <p:sp>
            <p:nvSpPr>
              <p:cNvPr id="37" name="MH_Number_1"/>
              <p:cNvSpPr/>
              <p:nvPr>
                <p:custDataLst>
                  <p:tags r:id="rId5"/>
                </p:custDataLst>
              </p:nvPr>
            </p:nvSpPr>
            <p:spPr>
              <a:xfrm>
                <a:off x="3462" y="5544"/>
                <a:ext cx="786" cy="785"/>
              </a:xfrm>
              <a:prstGeom prst="ellipse">
                <a:avLst/>
              </a:prstGeom>
              <a:solidFill>
                <a:srgbClr val="FFC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bg1"/>
                    </a:solidFill>
                    <a:latin typeface="汉仪综艺体简" panose="02010600000101010101" charset="-122"/>
                    <a:ea typeface="汉仪综艺体简" panose="02010600000101010101" charset="-122"/>
                    <a:cs typeface="Times New Roman" panose="02020603050405020304" pitchFamily="18" charset="0"/>
                  </a:rPr>
                  <a:t>3</a:t>
                </a:r>
              </a:p>
            </p:txBody>
          </p:sp>
          <p:sp>
            <p:nvSpPr>
              <p:cNvPr id="38" name="MH_Entry_1"/>
              <p:cNvSpPr/>
              <p:nvPr>
                <p:custDataLst>
                  <p:tags r:id="rId6"/>
                </p:custDataLst>
              </p:nvPr>
            </p:nvSpPr>
            <p:spPr>
              <a:xfrm>
                <a:off x="3965" y="5544"/>
                <a:ext cx="3440" cy="7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dirty="0">
                    <a:solidFill>
                      <a:schemeClr val="tx1">
                        <a:lumMod val="75000"/>
                        <a:lumOff val="25000"/>
                      </a:schemeClr>
                    </a:solidFill>
                    <a:latin typeface="汉仪综艺体简" panose="02010600000101010101" charset="-122"/>
                    <a:ea typeface="汉仪综艺体简" panose="02010600000101010101" charset="-122"/>
                    <a:cs typeface="方正清刻本悦宋简体" panose="02000000000000000000" charset="-122"/>
                  </a:rPr>
                  <a:t>活动内容</a:t>
                </a:r>
              </a:p>
            </p:txBody>
          </p:sp>
        </p:grpSp>
      </p:grpSp>
      <p:grpSp>
        <p:nvGrpSpPr>
          <p:cNvPr id="53" name="组合 52"/>
          <p:cNvGrpSpPr/>
          <p:nvPr/>
        </p:nvGrpSpPr>
        <p:grpSpPr>
          <a:xfrm>
            <a:off x="3403918" y="4420870"/>
            <a:ext cx="5384800" cy="498475"/>
            <a:chOff x="3092" y="6962"/>
            <a:chExt cx="8480" cy="785"/>
          </a:xfrm>
        </p:grpSpPr>
        <p:grpSp>
          <p:nvGrpSpPr>
            <p:cNvPr id="45" name="组合 44"/>
            <p:cNvGrpSpPr/>
            <p:nvPr/>
          </p:nvGrpSpPr>
          <p:grpSpPr>
            <a:xfrm>
              <a:off x="3092" y="6963"/>
              <a:ext cx="3943" cy="785"/>
              <a:chOff x="3462" y="5544"/>
              <a:chExt cx="3943" cy="785"/>
            </a:xfrm>
          </p:grpSpPr>
          <p:sp>
            <p:nvSpPr>
              <p:cNvPr id="46" name="MH_Number_1"/>
              <p:cNvSpPr/>
              <p:nvPr>
                <p:custDataLst>
                  <p:tags r:id="rId3"/>
                </p:custDataLst>
              </p:nvPr>
            </p:nvSpPr>
            <p:spPr>
              <a:xfrm>
                <a:off x="3462" y="5544"/>
                <a:ext cx="786" cy="785"/>
              </a:xfrm>
              <a:prstGeom prst="ellipse">
                <a:avLst/>
              </a:prstGeom>
              <a:solidFill>
                <a:srgbClr val="FFC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bg1"/>
                    </a:solidFill>
                    <a:latin typeface="汉仪综艺体简" panose="02010600000101010101" charset="-122"/>
                    <a:ea typeface="汉仪综艺体简" panose="02010600000101010101" charset="-122"/>
                    <a:cs typeface="Times New Roman" panose="02020603050405020304" pitchFamily="18" charset="0"/>
                  </a:rPr>
                  <a:t>4</a:t>
                </a:r>
              </a:p>
            </p:txBody>
          </p:sp>
          <p:sp>
            <p:nvSpPr>
              <p:cNvPr id="47" name="MH_Entry_1"/>
              <p:cNvSpPr/>
              <p:nvPr>
                <p:custDataLst>
                  <p:tags r:id="rId4"/>
                </p:custDataLst>
              </p:nvPr>
            </p:nvSpPr>
            <p:spPr>
              <a:xfrm>
                <a:off x="3965" y="5544"/>
                <a:ext cx="3440" cy="7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dirty="0">
                    <a:solidFill>
                      <a:schemeClr val="tx1">
                        <a:lumMod val="75000"/>
                        <a:lumOff val="25000"/>
                      </a:schemeClr>
                    </a:solidFill>
                    <a:latin typeface="汉仪综艺体简" panose="02010600000101010101" charset="-122"/>
                    <a:ea typeface="汉仪综艺体简" panose="02010600000101010101" charset="-122"/>
                    <a:cs typeface="方正清刻本悦宋简体" panose="02000000000000000000" charset="-122"/>
                  </a:rPr>
                  <a:t>应急预案</a:t>
                </a:r>
              </a:p>
            </p:txBody>
          </p:sp>
        </p:grpSp>
        <p:grpSp>
          <p:nvGrpSpPr>
            <p:cNvPr id="48" name="组合 47"/>
            <p:cNvGrpSpPr/>
            <p:nvPr/>
          </p:nvGrpSpPr>
          <p:grpSpPr>
            <a:xfrm>
              <a:off x="7630" y="6962"/>
              <a:ext cx="3943" cy="785"/>
              <a:chOff x="3462" y="5544"/>
              <a:chExt cx="3943" cy="785"/>
            </a:xfrm>
          </p:grpSpPr>
          <p:sp>
            <p:nvSpPr>
              <p:cNvPr id="49" name="MH_Number_1"/>
              <p:cNvSpPr/>
              <p:nvPr>
                <p:custDataLst>
                  <p:tags r:id="rId1"/>
                </p:custDataLst>
              </p:nvPr>
            </p:nvSpPr>
            <p:spPr>
              <a:xfrm>
                <a:off x="3462" y="5544"/>
                <a:ext cx="786" cy="785"/>
              </a:xfrm>
              <a:prstGeom prst="ellipse">
                <a:avLst/>
              </a:prstGeom>
              <a:solidFill>
                <a:srgbClr val="FFC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bg1"/>
                    </a:solidFill>
                    <a:latin typeface="汉仪综艺体简" panose="02010600000101010101" charset="-122"/>
                    <a:ea typeface="汉仪综艺体简" panose="02010600000101010101" charset="-122"/>
                    <a:cs typeface="Times New Roman" panose="02020603050405020304" pitchFamily="18" charset="0"/>
                  </a:rPr>
                  <a:t>5</a:t>
                </a:r>
              </a:p>
            </p:txBody>
          </p:sp>
          <p:sp>
            <p:nvSpPr>
              <p:cNvPr id="50" name="MH_Entry_1"/>
              <p:cNvSpPr/>
              <p:nvPr>
                <p:custDataLst>
                  <p:tags r:id="rId2"/>
                </p:custDataLst>
              </p:nvPr>
            </p:nvSpPr>
            <p:spPr>
              <a:xfrm>
                <a:off x="3965" y="5544"/>
                <a:ext cx="3440" cy="7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dirty="0">
                    <a:solidFill>
                      <a:schemeClr val="tx1">
                        <a:lumMod val="75000"/>
                        <a:lumOff val="25000"/>
                      </a:schemeClr>
                    </a:solidFill>
                    <a:latin typeface="汉仪综艺体简" panose="02010600000101010101" charset="-122"/>
                    <a:ea typeface="汉仪综艺体简" panose="02010600000101010101" charset="-122"/>
                    <a:cs typeface="方正清刻本悦宋简体" panose="02000000000000000000" charset="-122"/>
                  </a:rPr>
                  <a:t>活动报价</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4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Number_1"/>
          <p:cNvSpPr/>
          <p:nvPr>
            <p:custDataLst>
              <p:tags r:id="rId1"/>
            </p:custDataLst>
          </p:nvPr>
        </p:nvSpPr>
        <p:spPr>
          <a:xfrm>
            <a:off x="122194" y="95715"/>
            <a:ext cx="498951" cy="498614"/>
          </a:xfrm>
          <a:prstGeom prst="ellipse">
            <a:avLst/>
          </a:prstGeom>
          <a:solidFill>
            <a:srgbClr val="FFC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800" dirty="0">
              <a:solidFill>
                <a:schemeClr val="bg1"/>
              </a:solidFill>
              <a:latin typeface="造字工房悦黑体 常规体" charset="-122"/>
              <a:ea typeface="造字工房悦黑体 常规体" charset="-122"/>
              <a:cs typeface="Times New Roman" panose="02020603050405020304" pitchFamily="18" charset="0"/>
            </a:endParaRPr>
          </a:p>
        </p:txBody>
      </p:sp>
      <p:sp>
        <p:nvSpPr>
          <p:cNvPr id="5" name="MH_Number_1"/>
          <p:cNvSpPr/>
          <p:nvPr>
            <p:custDataLst>
              <p:tags r:id="rId2"/>
            </p:custDataLst>
          </p:nvPr>
        </p:nvSpPr>
        <p:spPr>
          <a:xfrm>
            <a:off x="131374" y="95715"/>
            <a:ext cx="498951" cy="498614"/>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bg1"/>
                </a:solidFill>
                <a:latin typeface="造字工房悦黑体 常规体" charset="-122"/>
                <a:ea typeface="造字工房悦黑体 常规体" charset="-122"/>
                <a:cs typeface="Times New Roman" panose="02020603050405020304" pitchFamily="18" charset="0"/>
              </a:rPr>
              <a:t>1</a:t>
            </a:r>
            <a:endParaRPr lang="zh-CN" altLang="en-US" sz="2800" dirty="0">
              <a:solidFill>
                <a:schemeClr val="bg1"/>
              </a:solidFill>
              <a:latin typeface="造字工房悦黑体 常规体" charset="-122"/>
              <a:ea typeface="造字工房悦黑体 常规体" charset="-122"/>
              <a:cs typeface="Times New Roman" panose="02020603050405020304" pitchFamily="18" charset="0"/>
            </a:endParaRPr>
          </a:p>
        </p:txBody>
      </p:sp>
      <p:sp>
        <p:nvSpPr>
          <p:cNvPr id="6" name="MH_Entry_1"/>
          <p:cNvSpPr/>
          <p:nvPr>
            <p:custDataLst>
              <p:tags r:id="rId3"/>
            </p:custDataLst>
          </p:nvPr>
        </p:nvSpPr>
        <p:spPr>
          <a:xfrm>
            <a:off x="450460" y="95715"/>
            <a:ext cx="1800000" cy="49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dirty="0">
                <a:solidFill>
                  <a:schemeClr val="tx1">
                    <a:lumMod val="75000"/>
                    <a:lumOff val="25000"/>
                  </a:schemeClr>
                </a:solidFill>
                <a:latin typeface="汉仪综艺体简" panose="02010600000101010101" charset="-122"/>
                <a:ea typeface="汉仪综艺体简" panose="02010600000101010101" charset="-122"/>
                <a:cs typeface="方正清刻本悦宋简体" panose="02000000000000000000" charset="-122"/>
              </a:rPr>
              <a:t>活动信息</a:t>
            </a:r>
          </a:p>
        </p:txBody>
      </p:sp>
      <p:sp>
        <p:nvSpPr>
          <p:cNvPr id="7" name="矩形 6"/>
          <p:cNvSpPr/>
          <p:nvPr/>
        </p:nvSpPr>
        <p:spPr>
          <a:xfrm>
            <a:off x="0" y="6812281"/>
            <a:ext cx="12192000" cy="45719"/>
          </a:xfrm>
          <a:prstGeom prst="rect">
            <a:avLst/>
          </a:prstGeom>
          <a:solidFill>
            <a:srgbClr val="1F43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方正清刻本悦宋简体" panose="02000000000000000000" charset="-122"/>
            </a:endParaRPr>
          </a:p>
        </p:txBody>
      </p:sp>
      <p:sp>
        <p:nvSpPr>
          <p:cNvPr id="8" name="Freeform 5"/>
          <p:cNvSpPr/>
          <p:nvPr/>
        </p:nvSpPr>
        <p:spPr bwMode="auto">
          <a:xfrm>
            <a:off x="11257309" y="158366"/>
            <a:ext cx="803317" cy="186656"/>
          </a:xfrm>
          <a:custGeom>
            <a:avLst/>
            <a:gdLst>
              <a:gd name="T0" fmla="*/ 311 w 311"/>
              <a:gd name="T1" fmla="*/ 72 h 72"/>
              <a:gd name="T2" fmla="*/ 311 w 311"/>
              <a:gd name="T3" fmla="*/ 70 h 72"/>
              <a:gd name="T4" fmla="*/ 287 w 311"/>
              <a:gd name="T5" fmla="*/ 52 h 72"/>
              <a:gd name="T6" fmla="*/ 269 w 311"/>
              <a:gd name="T7" fmla="*/ 37 h 72"/>
              <a:gd name="T8" fmla="*/ 257 w 311"/>
              <a:gd name="T9" fmla="*/ 42 h 72"/>
              <a:gd name="T10" fmla="*/ 240 w 311"/>
              <a:gd name="T11" fmla="*/ 32 h 72"/>
              <a:gd name="T12" fmla="*/ 228 w 311"/>
              <a:gd name="T13" fmla="*/ 36 h 72"/>
              <a:gd name="T14" fmla="*/ 211 w 311"/>
              <a:gd name="T15" fmla="*/ 23 h 72"/>
              <a:gd name="T16" fmla="*/ 201 w 311"/>
              <a:gd name="T17" fmla="*/ 26 h 72"/>
              <a:gd name="T18" fmla="*/ 166 w 311"/>
              <a:gd name="T19" fmla="*/ 0 h 72"/>
              <a:gd name="T20" fmla="*/ 133 w 311"/>
              <a:gd name="T21" fmla="*/ 18 h 72"/>
              <a:gd name="T22" fmla="*/ 123 w 311"/>
              <a:gd name="T23" fmla="*/ 17 h 72"/>
              <a:gd name="T24" fmla="*/ 95 w 311"/>
              <a:gd name="T25" fmla="*/ 31 h 72"/>
              <a:gd name="T26" fmla="*/ 85 w 311"/>
              <a:gd name="T27" fmla="*/ 27 h 72"/>
              <a:gd name="T28" fmla="*/ 68 w 311"/>
              <a:gd name="T29" fmla="*/ 39 h 72"/>
              <a:gd name="T30" fmla="*/ 48 w 311"/>
              <a:gd name="T31" fmla="*/ 35 h 72"/>
              <a:gd name="T32" fmla="*/ 19 w 311"/>
              <a:gd name="T33" fmla="*/ 53 h 72"/>
              <a:gd name="T34" fmla="*/ 18 w 311"/>
              <a:gd name="T35" fmla="*/ 53 h 72"/>
              <a:gd name="T36" fmla="*/ 0 w 311"/>
              <a:gd name="T37" fmla="*/ 72 h 72"/>
              <a:gd name="T38" fmla="*/ 0 w 311"/>
              <a:gd name="T39" fmla="*/ 72 h 72"/>
              <a:gd name="T40" fmla="*/ 311 w 311"/>
              <a:gd name="T41"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72">
                <a:moveTo>
                  <a:pt x="311" y="72"/>
                </a:moveTo>
                <a:cubicBezTo>
                  <a:pt x="311" y="72"/>
                  <a:pt x="311" y="71"/>
                  <a:pt x="311" y="70"/>
                </a:cubicBezTo>
                <a:cubicBezTo>
                  <a:pt x="311" y="61"/>
                  <a:pt x="301" y="53"/>
                  <a:pt x="287" y="52"/>
                </a:cubicBezTo>
                <a:cubicBezTo>
                  <a:pt x="286" y="43"/>
                  <a:pt x="278" y="37"/>
                  <a:pt x="269" y="37"/>
                </a:cubicBezTo>
                <a:cubicBezTo>
                  <a:pt x="264" y="37"/>
                  <a:pt x="260" y="39"/>
                  <a:pt x="257" y="42"/>
                </a:cubicBezTo>
                <a:cubicBezTo>
                  <a:pt x="254" y="36"/>
                  <a:pt x="247" y="32"/>
                  <a:pt x="240" y="32"/>
                </a:cubicBezTo>
                <a:cubicBezTo>
                  <a:pt x="236" y="32"/>
                  <a:pt x="232" y="33"/>
                  <a:pt x="228" y="36"/>
                </a:cubicBezTo>
                <a:cubicBezTo>
                  <a:pt x="226" y="28"/>
                  <a:pt x="219" y="23"/>
                  <a:pt x="211" y="23"/>
                </a:cubicBezTo>
                <a:cubicBezTo>
                  <a:pt x="207" y="23"/>
                  <a:pt x="204" y="24"/>
                  <a:pt x="201" y="26"/>
                </a:cubicBezTo>
                <a:cubicBezTo>
                  <a:pt x="198" y="11"/>
                  <a:pt x="183" y="0"/>
                  <a:pt x="166" y="0"/>
                </a:cubicBezTo>
                <a:cubicBezTo>
                  <a:pt x="151" y="0"/>
                  <a:pt x="139" y="8"/>
                  <a:pt x="133" y="18"/>
                </a:cubicBezTo>
                <a:cubicBezTo>
                  <a:pt x="130" y="17"/>
                  <a:pt x="126" y="17"/>
                  <a:pt x="123" y="17"/>
                </a:cubicBezTo>
                <a:cubicBezTo>
                  <a:pt x="111" y="17"/>
                  <a:pt x="101" y="22"/>
                  <a:pt x="95" y="31"/>
                </a:cubicBezTo>
                <a:cubicBezTo>
                  <a:pt x="92" y="29"/>
                  <a:pt x="89" y="27"/>
                  <a:pt x="85" y="27"/>
                </a:cubicBezTo>
                <a:cubicBezTo>
                  <a:pt x="77" y="27"/>
                  <a:pt x="71" y="32"/>
                  <a:pt x="68" y="39"/>
                </a:cubicBezTo>
                <a:cubicBezTo>
                  <a:pt x="63" y="36"/>
                  <a:pt x="56" y="35"/>
                  <a:pt x="48" y="35"/>
                </a:cubicBezTo>
                <a:cubicBezTo>
                  <a:pt x="33" y="36"/>
                  <a:pt x="21" y="43"/>
                  <a:pt x="19" y="53"/>
                </a:cubicBezTo>
                <a:cubicBezTo>
                  <a:pt x="18" y="53"/>
                  <a:pt x="18" y="53"/>
                  <a:pt x="18" y="53"/>
                </a:cubicBezTo>
                <a:cubicBezTo>
                  <a:pt x="8" y="53"/>
                  <a:pt x="0" y="61"/>
                  <a:pt x="0" y="72"/>
                </a:cubicBezTo>
                <a:cubicBezTo>
                  <a:pt x="0" y="72"/>
                  <a:pt x="0" y="72"/>
                  <a:pt x="0" y="72"/>
                </a:cubicBezTo>
                <a:lnTo>
                  <a:pt x="311" y="72"/>
                </a:lnTo>
                <a:close/>
              </a:path>
            </a:pathLst>
          </a:custGeom>
          <a:solidFill>
            <a:srgbClr val="FFC000"/>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9" name="Freeform 5"/>
          <p:cNvSpPr/>
          <p:nvPr/>
        </p:nvSpPr>
        <p:spPr bwMode="auto">
          <a:xfrm>
            <a:off x="813118" y="1844824"/>
            <a:ext cx="2513013" cy="1274762"/>
          </a:xfrm>
          <a:custGeom>
            <a:avLst/>
            <a:gdLst>
              <a:gd name="T0" fmla="*/ 687 w 687"/>
              <a:gd name="T1" fmla="*/ 173 h 347"/>
              <a:gd name="T2" fmla="*/ 501 w 687"/>
              <a:gd name="T3" fmla="*/ 0 h 347"/>
              <a:gd name="T4" fmla="*/ 501 w 687"/>
              <a:gd name="T5" fmla="*/ 79 h 347"/>
              <a:gd name="T6" fmla="*/ 104 w 687"/>
              <a:gd name="T7" fmla="*/ 79 h 347"/>
              <a:gd name="T8" fmla="*/ 63 w 687"/>
              <a:gd name="T9" fmla="*/ 79 h 347"/>
              <a:gd name="T10" fmla="*/ 0 w 687"/>
              <a:gd name="T11" fmla="*/ 142 h 347"/>
              <a:gd name="T12" fmla="*/ 0 w 687"/>
              <a:gd name="T13" fmla="*/ 205 h 347"/>
              <a:gd name="T14" fmla="*/ 63 w 687"/>
              <a:gd name="T15" fmla="*/ 268 h 347"/>
              <a:gd name="T16" fmla="*/ 104 w 687"/>
              <a:gd name="T17" fmla="*/ 268 h 347"/>
              <a:gd name="T18" fmla="*/ 501 w 687"/>
              <a:gd name="T19" fmla="*/ 268 h 347"/>
              <a:gd name="T20" fmla="*/ 501 w 687"/>
              <a:gd name="T21" fmla="*/ 347 h 347"/>
              <a:gd name="T22" fmla="*/ 687 w 687"/>
              <a:gd name="T23" fmla="*/ 173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7" h="347">
                <a:moveTo>
                  <a:pt x="687" y="173"/>
                </a:moveTo>
                <a:cubicBezTo>
                  <a:pt x="501" y="0"/>
                  <a:pt x="501" y="0"/>
                  <a:pt x="501" y="0"/>
                </a:cubicBezTo>
                <a:cubicBezTo>
                  <a:pt x="501" y="79"/>
                  <a:pt x="501" y="79"/>
                  <a:pt x="501" y="79"/>
                </a:cubicBezTo>
                <a:cubicBezTo>
                  <a:pt x="104" y="79"/>
                  <a:pt x="104" y="79"/>
                  <a:pt x="104" y="79"/>
                </a:cubicBezTo>
                <a:cubicBezTo>
                  <a:pt x="63" y="79"/>
                  <a:pt x="63" y="79"/>
                  <a:pt x="63" y="79"/>
                </a:cubicBezTo>
                <a:cubicBezTo>
                  <a:pt x="28" y="79"/>
                  <a:pt x="0" y="107"/>
                  <a:pt x="0" y="142"/>
                </a:cubicBezTo>
                <a:cubicBezTo>
                  <a:pt x="0" y="205"/>
                  <a:pt x="0" y="205"/>
                  <a:pt x="0" y="205"/>
                </a:cubicBezTo>
                <a:cubicBezTo>
                  <a:pt x="0" y="240"/>
                  <a:pt x="28" y="268"/>
                  <a:pt x="63" y="268"/>
                </a:cubicBezTo>
                <a:cubicBezTo>
                  <a:pt x="104" y="268"/>
                  <a:pt x="104" y="268"/>
                  <a:pt x="104" y="268"/>
                </a:cubicBezTo>
                <a:cubicBezTo>
                  <a:pt x="501" y="268"/>
                  <a:pt x="501" y="268"/>
                  <a:pt x="501" y="268"/>
                </a:cubicBezTo>
                <a:cubicBezTo>
                  <a:pt x="501" y="347"/>
                  <a:pt x="501" y="347"/>
                  <a:pt x="501" y="347"/>
                </a:cubicBezTo>
                <a:lnTo>
                  <a:pt x="687" y="173"/>
                </a:lnTo>
                <a:close/>
              </a:path>
            </a:pathLst>
          </a:custGeom>
          <a:solidFill>
            <a:schemeClr val="accent1"/>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10" name="Freeform 6"/>
          <p:cNvSpPr/>
          <p:nvPr/>
        </p:nvSpPr>
        <p:spPr bwMode="auto">
          <a:xfrm>
            <a:off x="3499168" y="1844824"/>
            <a:ext cx="2508250" cy="1274762"/>
          </a:xfrm>
          <a:custGeom>
            <a:avLst/>
            <a:gdLst>
              <a:gd name="T0" fmla="*/ 686 w 686"/>
              <a:gd name="T1" fmla="*/ 173 h 347"/>
              <a:gd name="T2" fmla="*/ 500 w 686"/>
              <a:gd name="T3" fmla="*/ 0 h 347"/>
              <a:gd name="T4" fmla="*/ 500 w 686"/>
              <a:gd name="T5" fmla="*/ 79 h 347"/>
              <a:gd name="T6" fmla="*/ 104 w 686"/>
              <a:gd name="T7" fmla="*/ 79 h 347"/>
              <a:gd name="T8" fmla="*/ 63 w 686"/>
              <a:gd name="T9" fmla="*/ 79 h 347"/>
              <a:gd name="T10" fmla="*/ 0 w 686"/>
              <a:gd name="T11" fmla="*/ 142 h 347"/>
              <a:gd name="T12" fmla="*/ 0 w 686"/>
              <a:gd name="T13" fmla="*/ 205 h 347"/>
              <a:gd name="T14" fmla="*/ 63 w 686"/>
              <a:gd name="T15" fmla="*/ 268 h 347"/>
              <a:gd name="T16" fmla="*/ 104 w 686"/>
              <a:gd name="T17" fmla="*/ 268 h 347"/>
              <a:gd name="T18" fmla="*/ 500 w 686"/>
              <a:gd name="T19" fmla="*/ 268 h 347"/>
              <a:gd name="T20" fmla="*/ 500 w 686"/>
              <a:gd name="T21" fmla="*/ 347 h 347"/>
              <a:gd name="T22" fmla="*/ 686 w 686"/>
              <a:gd name="T23" fmla="*/ 173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6" h="347">
                <a:moveTo>
                  <a:pt x="686" y="173"/>
                </a:moveTo>
                <a:cubicBezTo>
                  <a:pt x="500" y="0"/>
                  <a:pt x="500" y="0"/>
                  <a:pt x="500" y="0"/>
                </a:cubicBezTo>
                <a:cubicBezTo>
                  <a:pt x="500" y="79"/>
                  <a:pt x="500" y="79"/>
                  <a:pt x="500" y="79"/>
                </a:cubicBezTo>
                <a:cubicBezTo>
                  <a:pt x="104" y="79"/>
                  <a:pt x="104" y="79"/>
                  <a:pt x="104" y="79"/>
                </a:cubicBezTo>
                <a:cubicBezTo>
                  <a:pt x="63" y="79"/>
                  <a:pt x="63" y="79"/>
                  <a:pt x="63" y="79"/>
                </a:cubicBezTo>
                <a:cubicBezTo>
                  <a:pt x="28" y="79"/>
                  <a:pt x="0" y="107"/>
                  <a:pt x="0" y="142"/>
                </a:cubicBezTo>
                <a:cubicBezTo>
                  <a:pt x="0" y="205"/>
                  <a:pt x="0" y="205"/>
                  <a:pt x="0" y="205"/>
                </a:cubicBezTo>
                <a:cubicBezTo>
                  <a:pt x="0" y="240"/>
                  <a:pt x="28" y="268"/>
                  <a:pt x="63" y="268"/>
                </a:cubicBezTo>
                <a:cubicBezTo>
                  <a:pt x="104" y="268"/>
                  <a:pt x="104" y="268"/>
                  <a:pt x="104" y="268"/>
                </a:cubicBezTo>
                <a:cubicBezTo>
                  <a:pt x="500" y="268"/>
                  <a:pt x="500" y="268"/>
                  <a:pt x="500" y="268"/>
                </a:cubicBezTo>
                <a:cubicBezTo>
                  <a:pt x="500" y="347"/>
                  <a:pt x="500" y="347"/>
                  <a:pt x="500" y="347"/>
                </a:cubicBezTo>
                <a:lnTo>
                  <a:pt x="686" y="173"/>
                </a:lnTo>
                <a:close/>
              </a:path>
            </a:pathLst>
          </a:custGeom>
          <a:solidFill>
            <a:schemeClr val="accent2"/>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11" name="Freeform 7"/>
          <p:cNvSpPr/>
          <p:nvPr/>
        </p:nvSpPr>
        <p:spPr bwMode="auto">
          <a:xfrm>
            <a:off x="6205856" y="1844824"/>
            <a:ext cx="2511425" cy="1274762"/>
          </a:xfrm>
          <a:custGeom>
            <a:avLst/>
            <a:gdLst>
              <a:gd name="T0" fmla="*/ 687 w 687"/>
              <a:gd name="T1" fmla="*/ 173 h 347"/>
              <a:gd name="T2" fmla="*/ 501 w 687"/>
              <a:gd name="T3" fmla="*/ 0 h 347"/>
              <a:gd name="T4" fmla="*/ 501 w 687"/>
              <a:gd name="T5" fmla="*/ 79 h 347"/>
              <a:gd name="T6" fmla="*/ 105 w 687"/>
              <a:gd name="T7" fmla="*/ 79 h 347"/>
              <a:gd name="T8" fmla="*/ 64 w 687"/>
              <a:gd name="T9" fmla="*/ 79 h 347"/>
              <a:gd name="T10" fmla="*/ 0 w 687"/>
              <a:gd name="T11" fmla="*/ 142 h 347"/>
              <a:gd name="T12" fmla="*/ 0 w 687"/>
              <a:gd name="T13" fmla="*/ 205 h 347"/>
              <a:gd name="T14" fmla="*/ 64 w 687"/>
              <a:gd name="T15" fmla="*/ 268 h 347"/>
              <a:gd name="T16" fmla="*/ 105 w 687"/>
              <a:gd name="T17" fmla="*/ 268 h 347"/>
              <a:gd name="T18" fmla="*/ 501 w 687"/>
              <a:gd name="T19" fmla="*/ 268 h 347"/>
              <a:gd name="T20" fmla="*/ 501 w 687"/>
              <a:gd name="T21" fmla="*/ 347 h 347"/>
              <a:gd name="T22" fmla="*/ 687 w 687"/>
              <a:gd name="T23" fmla="*/ 173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7" h="347">
                <a:moveTo>
                  <a:pt x="687" y="173"/>
                </a:moveTo>
                <a:cubicBezTo>
                  <a:pt x="501" y="0"/>
                  <a:pt x="501" y="0"/>
                  <a:pt x="501" y="0"/>
                </a:cubicBezTo>
                <a:cubicBezTo>
                  <a:pt x="501" y="79"/>
                  <a:pt x="501" y="79"/>
                  <a:pt x="501" y="79"/>
                </a:cubicBezTo>
                <a:cubicBezTo>
                  <a:pt x="105" y="79"/>
                  <a:pt x="105" y="79"/>
                  <a:pt x="105" y="79"/>
                </a:cubicBezTo>
                <a:cubicBezTo>
                  <a:pt x="64" y="79"/>
                  <a:pt x="64" y="79"/>
                  <a:pt x="64" y="79"/>
                </a:cubicBezTo>
                <a:cubicBezTo>
                  <a:pt x="29" y="79"/>
                  <a:pt x="0" y="107"/>
                  <a:pt x="0" y="142"/>
                </a:cubicBezTo>
                <a:cubicBezTo>
                  <a:pt x="0" y="205"/>
                  <a:pt x="0" y="205"/>
                  <a:pt x="0" y="205"/>
                </a:cubicBezTo>
                <a:cubicBezTo>
                  <a:pt x="0" y="240"/>
                  <a:pt x="29" y="268"/>
                  <a:pt x="64" y="268"/>
                </a:cubicBezTo>
                <a:cubicBezTo>
                  <a:pt x="105" y="268"/>
                  <a:pt x="105" y="268"/>
                  <a:pt x="105" y="268"/>
                </a:cubicBezTo>
                <a:cubicBezTo>
                  <a:pt x="501" y="268"/>
                  <a:pt x="501" y="268"/>
                  <a:pt x="501" y="268"/>
                </a:cubicBezTo>
                <a:cubicBezTo>
                  <a:pt x="501" y="347"/>
                  <a:pt x="501" y="347"/>
                  <a:pt x="501" y="347"/>
                </a:cubicBezTo>
                <a:lnTo>
                  <a:pt x="687" y="173"/>
                </a:lnTo>
                <a:close/>
              </a:path>
            </a:pathLst>
          </a:custGeom>
          <a:solidFill>
            <a:schemeClr val="accent3"/>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12" name="Freeform 8"/>
          <p:cNvSpPr/>
          <p:nvPr/>
        </p:nvSpPr>
        <p:spPr bwMode="auto">
          <a:xfrm>
            <a:off x="8937943" y="1844824"/>
            <a:ext cx="2508250" cy="1274762"/>
          </a:xfrm>
          <a:custGeom>
            <a:avLst/>
            <a:gdLst>
              <a:gd name="T0" fmla="*/ 686 w 686"/>
              <a:gd name="T1" fmla="*/ 173 h 347"/>
              <a:gd name="T2" fmla="*/ 500 w 686"/>
              <a:gd name="T3" fmla="*/ 0 h 347"/>
              <a:gd name="T4" fmla="*/ 500 w 686"/>
              <a:gd name="T5" fmla="*/ 79 h 347"/>
              <a:gd name="T6" fmla="*/ 104 w 686"/>
              <a:gd name="T7" fmla="*/ 79 h 347"/>
              <a:gd name="T8" fmla="*/ 63 w 686"/>
              <a:gd name="T9" fmla="*/ 79 h 347"/>
              <a:gd name="T10" fmla="*/ 0 w 686"/>
              <a:gd name="T11" fmla="*/ 142 h 347"/>
              <a:gd name="T12" fmla="*/ 0 w 686"/>
              <a:gd name="T13" fmla="*/ 205 h 347"/>
              <a:gd name="T14" fmla="*/ 63 w 686"/>
              <a:gd name="T15" fmla="*/ 268 h 347"/>
              <a:gd name="T16" fmla="*/ 104 w 686"/>
              <a:gd name="T17" fmla="*/ 268 h 347"/>
              <a:gd name="T18" fmla="*/ 500 w 686"/>
              <a:gd name="T19" fmla="*/ 268 h 347"/>
              <a:gd name="T20" fmla="*/ 500 w 686"/>
              <a:gd name="T21" fmla="*/ 347 h 347"/>
              <a:gd name="T22" fmla="*/ 686 w 686"/>
              <a:gd name="T23" fmla="*/ 173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6" h="347">
                <a:moveTo>
                  <a:pt x="686" y="173"/>
                </a:moveTo>
                <a:cubicBezTo>
                  <a:pt x="500" y="0"/>
                  <a:pt x="500" y="0"/>
                  <a:pt x="500" y="0"/>
                </a:cubicBezTo>
                <a:cubicBezTo>
                  <a:pt x="500" y="79"/>
                  <a:pt x="500" y="79"/>
                  <a:pt x="500" y="79"/>
                </a:cubicBezTo>
                <a:cubicBezTo>
                  <a:pt x="104" y="79"/>
                  <a:pt x="104" y="79"/>
                  <a:pt x="104" y="79"/>
                </a:cubicBezTo>
                <a:cubicBezTo>
                  <a:pt x="63" y="79"/>
                  <a:pt x="63" y="79"/>
                  <a:pt x="63" y="79"/>
                </a:cubicBezTo>
                <a:cubicBezTo>
                  <a:pt x="28" y="79"/>
                  <a:pt x="0" y="107"/>
                  <a:pt x="0" y="142"/>
                </a:cubicBezTo>
                <a:cubicBezTo>
                  <a:pt x="0" y="205"/>
                  <a:pt x="0" y="205"/>
                  <a:pt x="0" y="205"/>
                </a:cubicBezTo>
                <a:cubicBezTo>
                  <a:pt x="0" y="240"/>
                  <a:pt x="28" y="268"/>
                  <a:pt x="63" y="268"/>
                </a:cubicBezTo>
                <a:cubicBezTo>
                  <a:pt x="104" y="268"/>
                  <a:pt x="104" y="268"/>
                  <a:pt x="104" y="268"/>
                </a:cubicBezTo>
                <a:cubicBezTo>
                  <a:pt x="500" y="268"/>
                  <a:pt x="500" y="268"/>
                  <a:pt x="500" y="268"/>
                </a:cubicBezTo>
                <a:cubicBezTo>
                  <a:pt x="500" y="347"/>
                  <a:pt x="500" y="347"/>
                  <a:pt x="500" y="347"/>
                </a:cubicBezTo>
                <a:lnTo>
                  <a:pt x="686" y="173"/>
                </a:lnTo>
                <a:close/>
              </a:path>
            </a:pathLst>
          </a:custGeom>
          <a:solidFill>
            <a:schemeClr val="accent4"/>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13" name="Freeform 9"/>
          <p:cNvSpPr>
            <a:spLocks noEditPoints="1"/>
          </p:cNvSpPr>
          <p:nvPr/>
        </p:nvSpPr>
        <p:spPr bwMode="auto">
          <a:xfrm>
            <a:off x="1044893" y="2267099"/>
            <a:ext cx="288925" cy="441325"/>
          </a:xfrm>
          <a:custGeom>
            <a:avLst/>
            <a:gdLst>
              <a:gd name="T0" fmla="*/ 0 w 79"/>
              <a:gd name="T1" fmla="*/ 54 h 120"/>
              <a:gd name="T2" fmla="*/ 79 w 79"/>
              <a:gd name="T3" fmla="*/ 54 h 120"/>
              <a:gd name="T4" fmla="*/ 79 w 79"/>
              <a:gd name="T5" fmla="*/ 67 h 120"/>
              <a:gd name="T6" fmla="*/ 0 w 79"/>
              <a:gd name="T7" fmla="*/ 67 h 120"/>
              <a:gd name="T8" fmla="*/ 0 w 79"/>
              <a:gd name="T9" fmla="*/ 54 h 120"/>
              <a:gd name="T10" fmla="*/ 17 w 79"/>
              <a:gd name="T11" fmla="*/ 67 h 120"/>
              <a:gd name="T12" fmla="*/ 62 w 79"/>
              <a:gd name="T13" fmla="*/ 67 h 120"/>
              <a:gd name="T14" fmla="*/ 62 w 79"/>
              <a:gd name="T15" fmla="*/ 54 h 120"/>
              <a:gd name="T16" fmla="*/ 17 w 79"/>
              <a:gd name="T17" fmla="*/ 54 h 120"/>
              <a:gd name="T18" fmla="*/ 17 w 79"/>
              <a:gd name="T19" fmla="*/ 67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120">
                <a:moveTo>
                  <a:pt x="0" y="54"/>
                </a:moveTo>
                <a:cubicBezTo>
                  <a:pt x="0" y="0"/>
                  <a:pt x="79" y="0"/>
                  <a:pt x="79" y="54"/>
                </a:cubicBezTo>
                <a:cubicBezTo>
                  <a:pt x="79" y="67"/>
                  <a:pt x="79" y="67"/>
                  <a:pt x="79" y="67"/>
                </a:cubicBezTo>
                <a:cubicBezTo>
                  <a:pt x="79" y="120"/>
                  <a:pt x="0" y="120"/>
                  <a:pt x="0" y="67"/>
                </a:cubicBezTo>
                <a:lnTo>
                  <a:pt x="0" y="54"/>
                </a:lnTo>
                <a:close/>
                <a:moveTo>
                  <a:pt x="17" y="67"/>
                </a:moveTo>
                <a:cubicBezTo>
                  <a:pt x="17" y="99"/>
                  <a:pt x="62" y="99"/>
                  <a:pt x="62" y="67"/>
                </a:cubicBezTo>
                <a:cubicBezTo>
                  <a:pt x="62" y="54"/>
                  <a:pt x="62" y="54"/>
                  <a:pt x="62" y="54"/>
                </a:cubicBezTo>
                <a:cubicBezTo>
                  <a:pt x="62" y="22"/>
                  <a:pt x="17" y="21"/>
                  <a:pt x="17" y="54"/>
                </a:cubicBezTo>
                <a:lnTo>
                  <a:pt x="17" y="6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14" name="Freeform 10"/>
          <p:cNvSpPr/>
          <p:nvPr/>
        </p:nvSpPr>
        <p:spPr bwMode="auto">
          <a:xfrm>
            <a:off x="1395731" y="2322661"/>
            <a:ext cx="157163" cy="330200"/>
          </a:xfrm>
          <a:custGeom>
            <a:avLst/>
            <a:gdLst>
              <a:gd name="T0" fmla="*/ 0 w 99"/>
              <a:gd name="T1" fmla="*/ 176 h 208"/>
              <a:gd name="T2" fmla="*/ 32 w 99"/>
              <a:gd name="T3" fmla="*/ 176 h 208"/>
              <a:gd name="T4" fmla="*/ 32 w 99"/>
              <a:gd name="T5" fmla="*/ 37 h 208"/>
              <a:gd name="T6" fmla="*/ 0 w 99"/>
              <a:gd name="T7" fmla="*/ 37 h 208"/>
              <a:gd name="T8" fmla="*/ 0 w 99"/>
              <a:gd name="T9" fmla="*/ 0 h 208"/>
              <a:gd name="T10" fmla="*/ 71 w 99"/>
              <a:gd name="T11" fmla="*/ 0 h 208"/>
              <a:gd name="T12" fmla="*/ 71 w 99"/>
              <a:gd name="T13" fmla="*/ 176 h 208"/>
              <a:gd name="T14" fmla="*/ 99 w 99"/>
              <a:gd name="T15" fmla="*/ 176 h 208"/>
              <a:gd name="T16" fmla="*/ 99 w 99"/>
              <a:gd name="T17" fmla="*/ 208 h 208"/>
              <a:gd name="T18" fmla="*/ 0 w 99"/>
              <a:gd name="T19" fmla="*/ 208 h 208"/>
              <a:gd name="T20" fmla="*/ 0 w 99"/>
              <a:gd name="T21" fmla="*/ 17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208">
                <a:moveTo>
                  <a:pt x="0" y="176"/>
                </a:moveTo>
                <a:lnTo>
                  <a:pt x="32" y="176"/>
                </a:lnTo>
                <a:lnTo>
                  <a:pt x="32" y="37"/>
                </a:lnTo>
                <a:lnTo>
                  <a:pt x="0" y="37"/>
                </a:lnTo>
                <a:lnTo>
                  <a:pt x="0" y="0"/>
                </a:lnTo>
                <a:lnTo>
                  <a:pt x="71" y="0"/>
                </a:lnTo>
                <a:lnTo>
                  <a:pt x="71" y="176"/>
                </a:lnTo>
                <a:lnTo>
                  <a:pt x="99" y="176"/>
                </a:lnTo>
                <a:lnTo>
                  <a:pt x="99" y="208"/>
                </a:lnTo>
                <a:lnTo>
                  <a:pt x="0" y="208"/>
                </a:lnTo>
                <a:lnTo>
                  <a:pt x="0" y="17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15" name="Freeform 11"/>
          <p:cNvSpPr>
            <a:spLocks noEditPoints="1"/>
          </p:cNvSpPr>
          <p:nvPr/>
        </p:nvSpPr>
        <p:spPr bwMode="auto">
          <a:xfrm>
            <a:off x="3735706" y="2263924"/>
            <a:ext cx="285750" cy="438150"/>
          </a:xfrm>
          <a:custGeom>
            <a:avLst/>
            <a:gdLst>
              <a:gd name="T0" fmla="*/ 0 w 78"/>
              <a:gd name="T1" fmla="*/ 54 h 119"/>
              <a:gd name="T2" fmla="*/ 78 w 78"/>
              <a:gd name="T3" fmla="*/ 54 h 119"/>
              <a:gd name="T4" fmla="*/ 78 w 78"/>
              <a:gd name="T5" fmla="*/ 66 h 119"/>
              <a:gd name="T6" fmla="*/ 0 w 78"/>
              <a:gd name="T7" fmla="*/ 66 h 119"/>
              <a:gd name="T8" fmla="*/ 0 w 78"/>
              <a:gd name="T9" fmla="*/ 54 h 119"/>
              <a:gd name="T10" fmla="*/ 17 w 78"/>
              <a:gd name="T11" fmla="*/ 66 h 119"/>
              <a:gd name="T12" fmla="*/ 62 w 78"/>
              <a:gd name="T13" fmla="*/ 66 h 119"/>
              <a:gd name="T14" fmla="*/ 62 w 78"/>
              <a:gd name="T15" fmla="*/ 54 h 119"/>
              <a:gd name="T16" fmla="*/ 17 w 78"/>
              <a:gd name="T17" fmla="*/ 54 h 119"/>
              <a:gd name="T18" fmla="*/ 17 w 78"/>
              <a:gd name="T19" fmla="*/ 6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119">
                <a:moveTo>
                  <a:pt x="0" y="54"/>
                </a:moveTo>
                <a:cubicBezTo>
                  <a:pt x="0" y="0"/>
                  <a:pt x="78" y="0"/>
                  <a:pt x="78" y="54"/>
                </a:cubicBezTo>
                <a:cubicBezTo>
                  <a:pt x="78" y="66"/>
                  <a:pt x="78" y="66"/>
                  <a:pt x="78" y="66"/>
                </a:cubicBezTo>
                <a:cubicBezTo>
                  <a:pt x="78" y="119"/>
                  <a:pt x="0" y="119"/>
                  <a:pt x="0" y="66"/>
                </a:cubicBezTo>
                <a:lnTo>
                  <a:pt x="0" y="54"/>
                </a:lnTo>
                <a:close/>
                <a:moveTo>
                  <a:pt x="17" y="66"/>
                </a:moveTo>
                <a:cubicBezTo>
                  <a:pt x="17" y="99"/>
                  <a:pt x="62" y="99"/>
                  <a:pt x="62" y="66"/>
                </a:cubicBezTo>
                <a:cubicBezTo>
                  <a:pt x="62" y="54"/>
                  <a:pt x="62" y="54"/>
                  <a:pt x="62" y="54"/>
                </a:cubicBezTo>
                <a:cubicBezTo>
                  <a:pt x="62" y="22"/>
                  <a:pt x="17" y="21"/>
                  <a:pt x="17" y="54"/>
                </a:cubicBezTo>
                <a:lnTo>
                  <a:pt x="17" y="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16" name="Freeform 12"/>
          <p:cNvSpPr/>
          <p:nvPr/>
        </p:nvSpPr>
        <p:spPr bwMode="auto">
          <a:xfrm>
            <a:off x="4083368" y="2316311"/>
            <a:ext cx="263525" cy="330200"/>
          </a:xfrm>
          <a:custGeom>
            <a:avLst/>
            <a:gdLst>
              <a:gd name="T0" fmla="*/ 1 w 72"/>
              <a:gd name="T1" fmla="*/ 27 h 90"/>
              <a:gd name="T2" fmla="*/ 35 w 72"/>
              <a:gd name="T3" fmla="*/ 0 h 90"/>
              <a:gd name="T4" fmla="*/ 72 w 72"/>
              <a:gd name="T5" fmla="*/ 29 h 90"/>
              <a:gd name="T6" fmla="*/ 36 w 72"/>
              <a:gd name="T7" fmla="*/ 56 h 90"/>
              <a:gd name="T8" fmla="*/ 17 w 72"/>
              <a:gd name="T9" fmla="*/ 67 h 90"/>
              <a:gd name="T10" fmla="*/ 17 w 72"/>
              <a:gd name="T11" fmla="*/ 75 h 90"/>
              <a:gd name="T12" fmla="*/ 72 w 72"/>
              <a:gd name="T13" fmla="*/ 75 h 90"/>
              <a:gd name="T14" fmla="*/ 72 w 72"/>
              <a:gd name="T15" fmla="*/ 90 h 90"/>
              <a:gd name="T16" fmla="*/ 0 w 72"/>
              <a:gd name="T17" fmla="*/ 90 h 90"/>
              <a:gd name="T18" fmla="*/ 0 w 72"/>
              <a:gd name="T19" fmla="*/ 67 h 90"/>
              <a:gd name="T20" fmla="*/ 36 w 72"/>
              <a:gd name="T21" fmla="*/ 41 h 90"/>
              <a:gd name="T22" fmla="*/ 55 w 72"/>
              <a:gd name="T23" fmla="*/ 29 h 90"/>
              <a:gd name="T24" fmla="*/ 35 w 72"/>
              <a:gd name="T25" fmla="*/ 15 h 90"/>
              <a:gd name="T26" fmla="*/ 17 w 72"/>
              <a:gd name="T27" fmla="*/ 27 h 90"/>
              <a:gd name="T28" fmla="*/ 1 w 72"/>
              <a:gd name="T29" fmla="*/ 2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90">
                <a:moveTo>
                  <a:pt x="1" y="27"/>
                </a:moveTo>
                <a:cubicBezTo>
                  <a:pt x="1" y="8"/>
                  <a:pt x="19" y="0"/>
                  <a:pt x="35" y="0"/>
                </a:cubicBezTo>
                <a:cubicBezTo>
                  <a:pt x="53" y="0"/>
                  <a:pt x="72" y="8"/>
                  <a:pt x="72" y="29"/>
                </a:cubicBezTo>
                <a:cubicBezTo>
                  <a:pt x="72" y="51"/>
                  <a:pt x="55" y="56"/>
                  <a:pt x="36" y="56"/>
                </a:cubicBezTo>
                <a:cubicBezTo>
                  <a:pt x="29" y="56"/>
                  <a:pt x="17" y="58"/>
                  <a:pt x="17" y="67"/>
                </a:cubicBezTo>
                <a:cubicBezTo>
                  <a:pt x="17" y="75"/>
                  <a:pt x="17" y="75"/>
                  <a:pt x="17" y="75"/>
                </a:cubicBezTo>
                <a:cubicBezTo>
                  <a:pt x="72" y="75"/>
                  <a:pt x="72" y="75"/>
                  <a:pt x="72" y="75"/>
                </a:cubicBezTo>
                <a:cubicBezTo>
                  <a:pt x="72" y="90"/>
                  <a:pt x="72" y="90"/>
                  <a:pt x="72" y="90"/>
                </a:cubicBezTo>
                <a:cubicBezTo>
                  <a:pt x="0" y="90"/>
                  <a:pt x="0" y="90"/>
                  <a:pt x="0" y="90"/>
                </a:cubicBezTo>
                <a:cubicBezTo>
                  <a:pt x="0" y="83"/>
                  <a:pt x="0" y="75"/>
                  <a:pt x="0" y="67"/>
                </a:cubicBezTo>
                <a:cubicBezTo>
                  <a:pt x="0" y="47"/>
                  <a:pt x="19" y="41"/>
                  <a:pt x="36" y="41"/>
                </a:cubicBezTo>
                <a:cubicBezTo>
                  <a:pt x="43" y="41"/>
                  <a:pt x="55" y="39"/>
                  <a:pt x="55" y="29"/>
                </a:cubicBezTo>
                <a:cubicBezTo>
                  <a:pt x="55" y="19"/>
                  <a:pt x="47" y="15"/>
                  <a:pt x="35" y="15"/>
                </a:cubicBezTo>
                <a:cubicBezTo>
                  <a:pt x="26" y="15"/>
                  <a:pt x="17" y="19"/>
                  <a:pt x="17" y="27"/>
                </a:cubicBezTo>
                <a:lnTo>
                  <a:pt x="1"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17" name="Freeform 13"/>
          <p:cNvSpPr>
            <a:spLocks noEditPoints="1"/>
          </p:cNvSpPr>
          <p:nvPr/>
        </p:nvSpPr>
        <p:spPr bwMode="auto">
          <a:xfrm>
            <a:off x="6456681" y="2263924"/>
            <a:ext cx="288925" cy="438150"/>
          </a:xfrm>
          <a:custGeom>
            <a:avLst/>
            <a:gdLst>
              <a:gd name="T0" fmla="*/ 0 w 79"/>
              <a:gd name="T1" fmla="*/ 54 h 119"/>
              <a:gd name="T2" fmla="*/ 79 w 79"/>
              <a:gd name="T3" fmla="*/ 54 h 119"/>
              <a:gd name="T4" fmla="*/ 79 w 79"/>
              <a:gd name="T5" fmla="*/ 66 h 119"/>
              <a:gd name="T6" fmla="*/ 0 w 79"/>
              <a:gd name="T7" fmla="*/ 66 h 119"/>
              <a:gd name="T8" fmla="*/ 0 w 79"/>
              <a:gd name="T9" fmla="*/ 54 h 119"/>
              <a:gd name="T10" fmla="*/ 17 w 79"/>
              <a:gd name="T11" fmla="*/ 66 h 119"/>
              <a:gd name="T12" fmla="*/ 62 w 79"/>
              <a:gd name="T13" fmla="*/ 66 h 119"/>
              <a:gd name="T14" fmla="*/ 62 w 79"/>
              <a:gd name="T15" fmla="*/ 54 h 119"/>
              <a:gd name="T16" fmla="*/ 17 w 79"/>
              <a:gd name="T17" fmla="*/ 54 h 119"/>
              <a:gd name="T18" fmla="*/ 17 w 79"/>
              <a:gd name="T19" fmla="*/ 6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119">
                <a:moveTo>
                  <a:pt x="0" y="54"/>
                </a:moveTo>
                <a:cubicBezTo>
                  <a:pt x="0" y="0"/>
                  <a:pt x="79" y="0"/>
                  <a:pt x="79" y="54"/>
                </a:cubicBezTo>
                <a:cubicBezTo>
                  <a:pt x="79" y="66"/>
                  <a:pt x="79" y="66"/>
                  <a:pt x="79" y="66"/>
                </a:cubicBezTo>
                <a:cubicBezTo>
                  <a:pt x="79" y="119"/>
                  <a:pt x="0" y="119"/>
                  <a:pt x="0" y="66"/>
                </a:cubicBezTo>
                <a:lnTo>
                  <a:pt x="0" y="54"/>
                </a:lnTo>
                <a:close/>
                <a:moveTo>
                  <a:pt x="17" y="66"/>
                </a:moveTo>
                <a:cubicBezTo>
                  <a:pt x="17" y="99"/>
                  <a:pt x="62" y="99"/>
                  <a:pt x="62" y="66"/>
                </a:cubicBezTo>
                <a:cubicBezTo>
                  <a:pt x="62" y="54"/>
                  <a:pt x="62" y="54"/>
                  <a:pt x="62" y="54"/>
                </a:cubicBezTo>
                <a:cubicBezTo>
                  <a:pt x="62" y="22"/>
                  <a:pt x="17" y="21"/>
                  <a:pt x="17" y="54"/>
                </a:cubicBezTo>
                <a:lnTo>
                  <a:pt x="17" y="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18" name="Freeform 14"/>
          <p:cNvSpPr/>
          <p:nvPr/>
        </p:nvSpPr>
        <p:spPr bwMode="auto">
          <a:xfrm>
            <a:off x="6812281" y="2316311"/>
            <a:ext cx="269875" cy="336550"/>
          </a:xfrm>
          <a:custGeom>
            <a:avLst/>
            <a:gdLst>
              <a:gd name="T0" fmla="*/ 24 w 74"/>
              <a:gd name="T1" fmla="*/ 52 h 92"/>
              <a:gd name="T2" fmla="*/ 24 w 74"/>
              <a:gd name="T3" fmla="*/ 38 h 92"/>
              <a:gd name="T4" fmla="*/ 37 w 74"/>
              <a:gd name="T5" fmla="*/ 38 h 92"/>
              <a:gd name="T6" fmla="*/ 55 w 74"/>
              <a:gd name="T7" fmla="*/ 27 h 92"/>
              <a:gd name="T8" fmla="*/ 37 w 74"/>
              <a:gd name="T9" fmla="*/ 15 h 92"/>
              <a:gd name="T10" fmla="*/ 19 w 74"/>
              <a:gd name="T11" fmla="*/ 26 h 92"/>
              <a:gd name="T12" fmla="*/ 2 w 74"/>
              <a:gd name="T13" fmla="*/ 26 h 92"/>
              <a:gd name="T14" fmla="*/ 37 w 74"/>
              <a:gd name="T15" fmla="*/ 0 h 92"/>
              <a:gd name="T16" fmla="*/ 72 w 74"/>
              <a:gd name="T17" fmla="*/ 27 h 92"/>
              <a:gd name="T18" fmla="*/ 60 w 74"/>
              <a:gd name="T19" fmla="*/ 45 h 92"/>
              <a:gd name="T20" fmla="*/ 74 w 74"/>
              <a:gd name="T21" fmla="*/ 64 h 92"/>
              <a:gd name="T22" fmla="*/ 37 w 74"/>
              <a:gd name="T23" fmla="*/ 92 h 92"/>
              <a:gd name="T24" fmla="*/ 0 w 74"/>
              <a:gd name="T25" fmla="*/ 64 h 92"/>
              <a:gd name="T26" fmla="*/ 17 w 74"/>
              <a:gd name="T27" fmla="*/ 64 h 92"/>
              <a:gd name="T28" fmla="*/ 37 w 74"/>
              <a:gd name="T29" fmla="*/ 77 h 92"/>
              <a:gd name="T30" fmla="*/ 57 w 74"/>
              <a:gd name="T31" fmla="*/ 64 h 92"/>
              <a:gd name="T32" fmla="*/ 38 w 74"/>
              <a:gd name="T33" fmla="*/ 52 h 92"/>
              <a:gd name="T34" fmla="*/ 24 w 74"/>
              <a:gd name="T35" fmla="*/ 5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92">
                <a:moveTo>
                  <a:pt x="24" y="52"/>
                </a:moveTo>
                <a:cubicBezTo>
                  <a:pt x="24" y="38"/>
                  <a:pt x="24" y="38"/>
                  <a:pt x="24" y="38"/>
                </a:cubicBezTo>
                <a:cubicBezTo>
                  <a:pt x="37" y="38"/>
                  <a:pt x="37" y="38"/>
                  <a:pt x="37" y="38"/>
                </a:cubicBezTo>
                <a:cubicBezTo>
                  <a:pt x="46" y="38"/>
                  <a:pt x="55" y="36"/>
                  <a:pt x="55" y="27"/>
                </a:cubicBezTo>
                <a:cubicBezTo>
                  <a:pt x="55" y="22"/>
                  <a:pt x="51" y="15"/>
                  <a:pt x="37" y="15"/>
                </a:cubicBezTo>
                <a:cubicBezTo>
                  <a:pt x="29" y="15"/>
                  <a:pt x="19" y="18"/>
                  <a:pt x="19" y="26"/>
                </a:cubicBezTo>
                <a:cubicBezTo>
                  <a:pt x="2" y="26"/>
                  <a:pt x="2" y="26"/>
                  <a:pt x="2" y="26"/>
                </a:cubicBezTo>
                <a:cubicBezTo>
                  <a:pt x="2" y="7"/>
                  <a:pt x="21" y="0"/>
                  <a:pt x="37" y="0"/>
                </a:cubicBezTo>
                <a:cubicBezTo>
                  <a:pt x="54" y="0"/>
                  <a:pt x="72" y="8"/>
                  <a:pt x="72" y="27"/>
                </a:cubicBezTo>
                <a:cubicBezTo>
                  <a:pt x="72" y="34"/>
                  <a:pt x="68" y="42"/>
                  <a:pt x="60" y="45"/>
                </a:cubicBezTo>
                <a:cubicBezTo>
                  <a:pt x="68" y="48"/>
                  <a:pt x="74" y="56"/>
                  <a:pt x="74" y="64"/>
                </a:cubicBezTo>
                <a:cubicBezTo>
                  <a:pt x="74" y="85"/>
                  <a:pt x="54" y="92"/>
                  <a:pt x="37" y="92"/>
                </a:cubicBezTo>
                <a:cubicBezTo>
                  <a:pt x="20" y="92"/>
                  <a:pt x="0" y="85"/>
                  <a:pt x="0" y="64"/>
                </a:cubicBezTo>
                <a:cubicBezTo>
                  <a:pt x="17" y="64"/>
                  <a:pt x="17" y="64"/>
                  <a:pt x="17" y="64"/>
                </a:cubicBezTo>
                <a:cubicBezTo>
                  <a:pt x="17" y="74"/>
                  <a:pt x="30" y="77"/>
                  <a:pt x="37" y="77"/>
                </a:cubicBezTo>
                <a:cubicBezTo>
                  <a:pt x="45" y="77"/>
                  <a:pt x="57" y="73"/>
                  <a:pt x="57" y="64"/>
                </a:cubicBezTo>
                <a:cubicBezTo>
                  <a:pt x="57" y="58"/>
                  <a:pt x="54" y="52"/>
                  <a:pt x="38" y="52"/>
                </a:cubicBezTo>
                <a:lnTo>
                  <a:pt x="24" y="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19" name="Freeform 15"/>
          <p:cNvSpPr>
            <a:spLocks noEditPoints="1"/>
          </p:cNvSpPr>
          <p:nvPr/>
        </p:nvSpPr>
        <p:spPr bwMode="auto">
          <a:xfrm>
            <a:off x="9218931" y="2263924"/>
            <a:ext cx="285750" cy="438150"/>
          </a:xfrm>
          <a:custGeom>
            <a:avLst/>
            <a:gdLst>
              <a:gd name="T0" fmla="*/ 0 w 78"/>
              <a:gd name="T1" fmla="*/ 54 h 119"/>
              <a:gd name="T2" fmla="*/ 78 w 78"/>
              <a:gd name="T3" fmla="*/ 54 h 119"/>
              <a:gd name="T4" fmla="*/ 78 w 78"/>
              <a:gd name="T5" fmla="*/ 66 h 119"/>
              <a:gd name="T6" fmla="*/ 0 w 78"/>
              <a:gd name="T7" fmla="*/ 66 h 119"/>
              <a:gd name="T8" fmla="*/ 0 w 78"/>
              <a:gd name="T9" fmla="*/ 54 h 119"/>
              <a:gd name="T10" fmla="*/ 17 w 78"/>
              <a:gd name="T11" fmla="*/ 66 h 119"/>
              <a:gd name="T12" fmla="*/ 62 w 78"/>
              <a:gd name="T13" fmla="*/ 66 h 119"/>
              <a:gd name="T14" fmla="*/ 62 w 78"/>
              <a:gd name="T15" fmla="*/ 54 h 119"/>
              <a:gd name="T16" fmla="*/ 17 w 78"/>
              <a:gd name="T17" fmla="*/ 54 h 119"/>
              <a:gd name="T18" fmla="*/ 17 w 78"/>
              <a:gd name="T19" fmla="*/ 6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119">
                <a:moveTo>
                  <a:pt x="0" y="54"/>
                </a:moveTo>
                <a:cubicBezTo>
                  <a:pt x="0" y="0"/>
                  <a:pt x="78" y="0"/>
                  <a:pt x="78" y="54"/>
                </a:cubicBezTo>
                <a:cubicBezTo>
                  <a:pt x="78" y="66"/>
                  <a:pt x="78" y="66"/>
                  <a:pt x="78" y="66"/>
                </a:cubicBezTo>
                <a:cubicBezTo>
                  <a:pt x="78" y="119"/>
                  <a:pt x="0" y="119"/>
                  <a:pt x="0" y="66"/>
                </a:cubicBezTo>
                <a:lnTo>
                  <a:pt x="0" y="54"/>
                </a:lnTo>
                <a:close/>
                <a:moveTo>
                  <a:pt x="17" y="66"/>
                </a:moveTo>
                <a:cubicBezTo>
                  <a:pt x="17" y="99"/>
                  <a:pt x="62" y="99"/>
                  <a:pt x="62" y="66"/>
                </a:cubicBezTo>
                <a:cubicBezTo>
                  <a:pt x="62" y="54"/>
                  <a:pt x="62" y="54"/>
                  <a:pt x="62" y="54"/>
                </a:cubicBezTo>
                <a:cubicBezTo>
                  <a:pt x="62" y="22"/>
                  <a:pt x="17" y="21"/>
                  <a:pt x="17" y="54"/>
                </a:cubicBezTo>
                <a:lnTo>
                  <a:pt x="17" y="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20" name="Freeform 16"/>
          <p:cNvSpPr>
            <a:spLocks noEditPoints="1"/>
          </p:cNvSpPr>
          <p:nvPr/>
        </p:nvSpPr>
        <p:spPr bwMode="auto">
          <a:xfrm>
            <a:off x="9577706" y="2322661"/>
            <a:ext cx="277813" cy="323850"/>
          </a:xfrm>
          <a:custGeom>
            <a:avLst/>
            <a:gdLst>
              <a:gd name="T0" fmla="*/ 152 w 175"/>
              <a:gd name="T1" fmla="*/ 0 h 204"/>
              <a:gd name="T2" fmla="*/ 152 w 175"/>
              <a:gd name="T3" fmla="*/ 127 h 204"/>
              <a:gd name="T4" fmla="*/ 175 w 175"/>
              <a:gd name="T5" fmla="*/ 127 h 204"/>
              <a:gd name="T6" fmla="*/ 175 w 175"/>
              <a:gd name="T7" fmla="*/ 167 h 204"/>
              <a:gd name="T8" fmla="*/ 152 w 175"/>
              <a:gd name="T9" fmla="*/ 167 h 204"/>
              <a:gd name="T10" fmla="*/ 152 w 175"/>
              <a:gd name="T11" fmla="*/ 204 h 204"/>
              <a:gd name="T12" fmla="*/ 115 w 175"/>
              <a:gd name="T13" fmla="*/ 204 h 204"/>
              <a:gd name="T14" fmla="*/ 115 w 175"/>
              <a:gd name="T15" fmla="*/ 167 h 204"/>
              <a:gd name="T16" fmla="*/ 4 w 175"/>
              <a:gd name="T17" fmla="*/ 167 h 204"/>
              <a:gd name="T18" fmla="*/ 0 w 175"/>
              <a:gd name="T19" fmla="*/ 127 h 204"/>
              <a:gd name="T20" fmla="*/ 92 w 175"/>
              <a:gd name="T21" fmla="*/ 0 h 204"/>
              <a:gd name="T22" fmla="*/ 152 w 175"/>
              <a:gd name="T23" fmla="*/ 0 h 204"/>
              <a:gd name="T24" fmla="*/ 115 w 175"/>
              <a:gd name="T25" fmla="*/ 127 h 204"/>
              <a:gd name="T26" fmla="*/ 115 w 175"/>
              <a:gd name="T27" fmla="*/ 33 h 204"/>
              <a:gd name="T28" fmla="*/ 44 w 175"/>
              <a:gd name="T29" fmla="*/ 127 h 204"/>
              <a:gd name="T30" fmla="*/ 115 w 175"/>
              <a:gd name="T31" fmla="*/ 12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5" h="204">
                <a:moveTo>
                  <a:pt x="152" y="0"/>
                </a:moveTo>
                <a:lnTo>
                  <a:pt x="152" y="127"/>
                </a:lnTo>
                <a:lnTo>
                  <a:pt x="175" y="127"/>
                </a:lnTo>
                <a:lnTo>
                  <a:pt x="175" y="167"/>
                </a:lnTo>
                <a:lnTo>
                  <a:pt x="152" y="167"/>
                </a:lnTo>
                <a:lnTo>
                  <a:pt x="152" y="204"/>
                </a:lnTo>
                <a:lnTo>
                  <a:pt x="115" y="204"/>
                </a:lnTo>
                <a:lnTo>
                  <a:pt x="115" y="167"/>
                </a:lnTo>
                <a:lnTo>
                  <a:pt x="4" y="167"/>
                </a:lnTo>
                <a:lnTo>
                  <a:pt x="0" y="127"/>
                </a:lnTo>
                <a:lnTo>
                  <a:pt x="92" y="0"/>
                </a:lnTo>
                <a:lnTo>
                  <a:pt x="152" y="0"/>
                </a:lnTo>
                <a:close/>
                <a:moveTo>
                  <a:pt x="115" y="127"/>
                </a:moveTo>
                <a:lnTo>
                  <a:pt x="115" y="33"/>
                </a:lnTo>
                <a:lnTo>
                  <a:pt x="44" y="127"/>
                </a:lnTo>
                <a:lnTo>
                  <a:pt x="115" y="1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21" name="Rectangle 17"/>
          <p:cNvSpPr>
            <a:spLocks noChangeArrowheads="1"/>
          </p:cNvSpPr>
          <p:nvPr/>
        </p:nvSpPr>
        <p:spPr bwMode="auto">
          <a:xfrm>
            <a:off x="1108076" y="3511932"/>
            <a:ext cx="9988550" cy="285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22" name="Oval 18"/>
          <p:cNvSpPr>
            <a:spLocks noChangeArrowheads="1"/>
          </p:cNvSpPr>
          <p:nvPr/>
        </p:nvSpPr>
        <p:spPr bwMode="auto">
          <a:xfrm>
            <a:off x="1978026" y="3372232"/>
            <a:ext cx="274638" cy="274637"/>
          </a:xfrm>
          <a:prstGeom prst="ellipse">
            <a:avLst/>
          </a:prstGeom>
          <a:solidFill>
            <a:srgbClr val="B5B5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23" name="Oval 19"/>
          <p:cNvSpPr>
            <a:spLocks noChangeArrowheads="1"/>
          </p:cNvSpPr>
          <p:nvPr/>
        </p:nvSpPr>
        <p:spPr bwMode="auto">
          <a:xfrm>
            <a:off x="4659313" y="3372232"/>
            <a:ext cx="274638" cy="274637"/>
          </a:xfrm>
          <a:prstGeom prst="ellipse">
            <a:avLst/>
          </a:prstGeom>
          <a:solidFill>
            <a:srgbClr val="B5B5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24" name="Oval 20"/>
          <p:cNvSpPr>
            <a:spLocks noChangeArrowheads="1"/>
          </p:cNvSpPr>
          <p:nvPr/>
        </p:nvSpPr>
        <p:spPr bwMode="auto">
          <a:xfrm>
            <a:off x="7370763" y="3386519"/>
            <a:ext cx="273050" cy="276225"/>
          </a:xfrm>
          <a:prstGeom prst="ellipse">
            <a:avLst/>
          </a:prstGeom>
          <a:solidFill>
            <a:srgbClr val="B5B5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25" name="Oval 21"/>
          <p:cNvSpPr>
            <a:spLocks noChangeArrowheads="1"/>
          </p:cNvSpPr>
          <p:nvPr/>
        </p:nvSpPr>
        <p:spPr bwMode="auto">
          <a:xfrm>
            <a:off x="10102851" y="3386519"/>
            <a:ext cx="269875" cy="276225"/>
          </a:xfrm>
          <a:prstGeom prst="ellipse">
            <a:avLst/>
          </a:prstGeom>
          <a:solidFill>
            <a:srgbClr val="B5B5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26" name="文本框 25"/>
          <p:cNvSpPr txBox="1"/>
          <p:nvPr/>
        </p:nvSpPr>
        <p:spPr>
          <a:xfrm>
            <a:off x="952129" y="4466590"/>
            <a:ext cx="1676400" cy="337185"/>
          </a:xfrm>
          <a:prstGeom prst="rect">
            <a:avLst/>
          </a:prstGeom>
          <a:noFill/>
        </p:spPr>
        <p:txBody>
          <a:bodyPr wrap="square" rtlCol="0">
            <a:spAutoFit/>
          </a:bodyPr>
          <a:lstStyle/>
          <a:p>
            <a:pPr>
              <a:spcBef>
                <a:spcPct val="0"/>
              </a:spcBef>
            </a:pPr>
            <a:r>
              <a:rPr lang="en-US" sz="1600" dirty="0">
                <a:latin typeface="汉仪正圆-65W" panose="00020600040101010101" charset="-122"/>
                <a:ea typeface="汉仪正圆-65W" panose="00020600040101010101" charset="-122"/>
                <a:cs typeface="汉仪正圆-65W" panose="00020600040101010101" charset="-122"/>
              </a:rPr>
              <a:t>2022</a:t>
            </a:r>
            <a:r>
              <a:rPr lang="zh-CN" altLang="en-US" sz="1600" dirty="0">
                <a:latin typeface="汉仪正圆-65W" panose="00020600040101010101" charset="-122"/>
                <a:ea typeface="汉仪正圆-65W" panose="00020600040101010101" charset="-122"/>
                <a:cs typeface="汉仪正圆-65W" panose="00020600040101010101" charset="-122"/>
              </a:rPr>
              <a:t>年</a:t>
            </a:r>
            <a:r>
              <a:rPr lang="en-US" altLang="zh-CN" sz="1600" dirty="0">
                <a:latin typeface="汉仪正圆-65W" panose="00020600040101010101" charset="-122"/>
                <a:ea typeface="汉仪正圆-65W" panose="00020600040101010101" charset="-122"/>
                <a:cs typeface="汉仪正圆-65W" panose="00020600040101010101" charset="-122"/>
              </a:rPr>
              <a:t>7</a:t>
            </a:r>
            <a:r>
              <a:rPr lang="zh-CN" altLang="en-US" sz="1600" dirty="0">
                <a:latin typeface="汉仪正圆-65W" panose="00020600040101010101" charset="-122"/>
                <a:ea typeface="汉仪正圆-65W" panose="00020600040101010101" charset="-122"/>
                <a:cs typeface="汉仪正圆-65W" panose="00020600040101010101" charset="-122"/>
              </a:rPr>
              <a:t>月</a:t>
            </a:r>
            <a:r>
              <a:rPr lang="en-US" altLang="zh-CN" sz="1600" dirty="0">
                <a:latin typeface="汉仪正圆-65W" panose="00020600040101010101" charset="-122"/>
                <a:ea typeface="汉仪正圆-65W" panose="00020600040101010101" charset="-122"/>
                <a:cs typeface="汉仪正圆-65W" panose="00020600040101010101" charset="-122"/>
              </a:rPr>
              <a:t>16</a:t>
            </a:r>
            <a:r>
              <a:rPr lang="zh-CN" altLang="en-US" sz="1600" dirty="0">
                <a:latin typeface="汉仪正圆-65W" panose="00020600040101010101" charset="-122"/>
                <a:ea typeface="汉仪正圆-65W" panose="00020600040101010101" charset="-122"/>
                <a:cs typeface="汉仪正圆-65W" panose="00020600040101010101" charset="-122"/>
              </a:rPr>
              <a:t>日</a:t>
            </a:r>
          </a:p>
        </p:txBody>
      </p:sp>
      <p:sp>
        <p:nvSpPr>
          <p:cNvPr id="27" name="文本框 26"/>
          <p:cNvSpPr txBox="1"/>
          <p:nvPr/>
        </p:nvSpPr>
        <p:spPr>
          <a:xfrm>
            <a:off x="1089924" y="3929030"/>
            <a:ext cx="1400810" cy="459105"/>
          </a:xfrm>
          <a:prstGeom prst="rect">
            <a:avLst/>
          </a:prstGeom>
          <a:noFill/>
        </p:spPr>
        <p:txBody>
          <a:bodyPr wrap="none" lIns="91436" tIns="45718" rIns="91436" bIns="45718" rtlCol="0">
            <a:spAutoFit/>
          </a:bodyPr>
          <a:lstStyle/>
          <a:p>
            <a:pPr defTabSz="457200"/>
            <a:r>
              <a:rPr kumimoji="1" lang="zh-CN" altLang="en-US" sz="2400" b="1" dirty="0">
                <a:solidFill>
                  <a:schemeClr val="accent1"/>
                </a:solidFill>
                <a:latin typeface="Century Gothic" panose="020B0502020202020204" pitchFamily="34" charset="0"/>
                <a:ea typeface="汉仪正圆-65W" panose="00020600040101010101" charset="-122"/>
                <a:cs typeface="Impact" panose="020B0806030902050204"/>
              </a:rPr>
              <a:t>活动时间</a:t>
            </a:r>
          </a:p>
        </p:txBody>
      </p:sp>
      <p:sp>
        <p:nvSpPr>
          <p:cNvPr id="28" name="文本框 27"/>
          <p:cNvSpPr txBox="1"/>
          <p:nvPr/>
        </p:nvSpPr>
        <p:spPr>
          <a:xfrm>
            <a:off x="3523615" y="4466590"/>
            <a:ext cx="2526030" cy="337185"/>
          </a:xfrm>
          <a:prstGeom prst="rect">
            <a:avLst/>
          </a:prstGeom>
          <a:noFill/>
        </p:spPr>
        <p:txBody>
          <a:bodyPr wrap="square" rtlCol="0">
            <a:spAutoFit/>
          </a:bodyPr>
          <a:lstStyle/>
          <a:p>
            <a:pPr>
              <a:spcBef>
                <a:spcPct val="0"/>
              </a:spcBef>
            </a:pPr>
            <a:r>
              <a:rPr lang="zh-CN" altLang="en-US" sz="1600" dirty="0">
                <a:latin typeface="汉仪正圆-65W" panose="00020600040101010101" charset="-122"/>
                <a:ea typeface="汉仪正圆-65W" panose="00020600040101010101" charset="-122"/>
                <a:cs typeface="汉仪正圆-65W" panose="00020600040101010101" charset="-122"/>
              </a:rPr>
              <a:t>银联商务xx分公司客户</a:t>
            </a:r>
          </a:p>
        </p:txBody>
      </p:sp>
      <p:sp>
        <p:nvSpPr>
          <p:cNvPr id="29" name="文本框 28"/>
          <p:cNvSpPr txBox="1"/>
          <p:nvPr/>
        </p:nvSpPr>
        <p:spPr>
          <a:xfrm>
            <a:off x="3822858" y="3929030"/>
            <a:ext cx="1400810" cy="459105"/>
          </a:xfrm>
          <a:prstGeom prst="rect">
            <a:avLst/>
          </a:prstGeom>
          <a:noFill/>
        </p:spPr>
        <p:txBody>
          <a:bodyPr wrap="none" lIns="91436" tIns="45718" rIns="91436" bIns="45718" rtlCol="0">
            <a:spAutoFit/>
          </a:bodyPr>
          <a:lstStyle/>
          <a:p>
            <a:pPr defTabSz="457200"/>
            <a:r>
              <a:rPr kumimoji="1" lang="zh-CN" altLang="en-US" sz="2400" b="1" dirty="0">
                <a:solidFill>
                  <a:schemeClr val="accent2"/>
                </a:solidFill>
                <a:latin typeface="Century Gothic" panose="020B0502020202020204" pitchFamily="34" charset="0"/>
                <a:ea typeface="汉仪正圆-65W" panose="00020600040101010101" charset="-122"/>
                <a:cs typeface="Impact" panose="020B0806030902050204"/>
              </a:rPr>
              <a:t>活动对象</a:t>
            </a:r>
          </a:p>
        </p:txBody>
      </p:sp>
      <p:sp>
        <p:nvSpPr>
          <p:cNvPr id="30" name="文本框 29"/>
          <p:cNvSpPr txBox="1"/>
          <p:nvPr/>
        </p:nvSpPr>
        <p:spPr>
          <a:xfrm>
            <a:off x="6509282" y="4466590"/>
            <a:ext cx="1400810" cy="337185"/>
          </a:xfrm>
          <a:prstGeom prst="rect">
            <a:avLst/>
          </a:prstGeom>
          <a:noFill/>
        </p:spPr>
        <p:txBody>
          <a:bodyPr wrap="square" rtlCol="0">
            <a:spAutoFit/>
          </a:bodyPr>
          <a:lstStyle/>
          <a:p>
            <a:pPr>
              <a:spcBef>
                <a:spcPct val="0"/>
              </a:spcBef>
            </a:pPr>
            <a:r>
              <a:rPr lang="en-US" altLang="zh-CN" sz="1600" dirty="0">
                <a:latin typeface="汉仪正圆-65W" panose="00020600040101010101" charset="-122"/>
                <a:ea typeface="汉仪正圆-65W" panose="00020600040101010101" charset="-122"/>
                <a:cs typeface="汉仪正圆-65W" panose="00020600040101010101" charset="-122"/>
              </a:rPr>
              <a:t>120</a:t>
            </a:r>
            <a:r>
              <a:rPr lang="zh-CN" altLang="en-US" sz="1600" dirty="0">
                <a:latin typeface="汉仪正圆-65W" panose="00020600040101010101" charset="-122"/>
                <a:ea typeface="汉仪正圆-65W" panose="00020600040101010101" charset="-122"/>
                <a:cs typeface="汉仪正圆-65W" panose="00020600040101010101" charset="-122"/>
              </a:rPr>
              <a:t>人</a:t>
            </a:r>
            <a:r>
              <a:rPr lang="en-US" altLang="zh-CN" sz="1600" dirty="0">
                <a:latin typeface="汉仪正圆-65W" panose="00020600040101010101" charset="-122"/>
                <a:ea typeface="汉仪正圆-65W" panose="00020600040101010101" charset="-122"/>
                <a:cs typeface="汉仪正圆-65W" panose="00020600040101010101" charset="-122"/>
              </a:rPr>
              <a:t>-140</a:t>
            </a:r>
            <a:r>
              <a:rPr lang="zh-CN" altLang="en-US" sz="1600" dirty="0">
                <a:latin typeface="汉仪正圆-65W" panose="00020600040101010101" charset="-122"/>
                <a:ea typeface="汉仪正圆-65W" panose="00020600040101010101" charset="-122"/>
                <a:cs typeface="汉仪正圆-65W" panose="00020600040101010101" charset="-122"/>
              </a:rPr>
              <a:t>人</a:t>
            </a:r>
          </a:p>
        </p:txBody>
      </p:sp>
      <p:sp>
        <p:nvSpPr>
          <p:cNvPr id="31" name="文本框 30"/>
          <p:cNvSpPr txBox="1"/>
          <p:nvPr/>
        </p:nvSpPr>
        <p:spPr>
          <a:xfrm>
            <a:off x="6509282" y="3929030"/>
            <a:ext cx="1400810" cy="459105"/>
          </a:xfrm>
          <a:prstGeom prst="rect">
            <a:avLst/>
          </a:prstGeom>
          <a:noFill/>
        </p:spPr>
        <p:txBody>
          <a:bodyPr wrap="none" lIns="91436" tIns="45718" rIns="91436" bIns="45718" rtlCol="0">
            <a:spAutoFit/>
          </a:bodyPr>
          <a:lstStyle/>
          <a:p>
            <a:pPr defTabSz="457200"/>
            <a:r>
              <a:rPr kumimoji="1" lang="zh-CN" altLang="en-US" sz="2400" b="1" dirty="0">
                <a:solidFill>
                  <a:schemeClr val="accent3"/>
                </a:solidFill>
                <a:latin typeface="Century Gothic" panose="020B0502020202020204" pitchFamily="34" charset="0"/>
                <a:ea typeface="汉仪正圆-65W" panose="00020600040101010101" charset="-122"/>
                <a:cs typeface="Impact" panose="020B0806030902050204"/>
              </a:rPr>
              <a:t>活动人数</a:t>
            </a:r>
          </a:p>
        </p:txBody>
      </p:sp>
      <p:sp>
        <p:nvSpPr>
          <p:cNvPr id="32" name="文本框 31"/>
          <p:cNvSpPr txBox="1"/>
          <p:nvPr/>
        </p:nvSpPr>
        <p:spPr>
          <a:xfrm>
            <a:off x="8749663" y="4360223"/>
            <a:ext cx="2341240" cy="829945"/>
          </a:xfrm>
          <a:prstGeom prst="rect">
            <a:avLst/>
          </a:prstGeom>
          <a:noFill/>
        </p:spPr>
        <p:txBody>
          <a:bodyPr wrap="square" rtlCol="0">
            <a:spAutoFit/>
          </a:bodyPr>
          <a:lstStyle/>
          <a:p>
            <a:pPr algn="ctr" fontAlgn="auto">
              <a:lnSpc>
                <a:spcPct val="150000"/>
              </a:lnSpc>
              <a:spcBef>
                <a:spcPct val="0"/>
              </a:spcBef>
            </a:pPr>
            <a:r>
              <a:rPr lang="zh-CN" altLang="en-US" sz="1600" dirty="0">
                <a:latin typeface="汉仪正圆-65W" panose="00020600040101010101" charset="-122"/>
                <a:ea typeface="汉仪正圆-65W" panose="00020600040101010101" charset="-122"/>
                <a:cs typeface="方正清刻本悦宋简体" panose="02000000000000000000" charset="-122"/>
              </a:rPr>
              <a:t>xx</a:t>
            </a:r>
            <a:r>
              <a:rPr lang="en-US" altLang="zh-CN" sz="1600" dirty="0">
                <a:latin typeface="汉仪正圆-65W" panose="00020600040101010101" charset="-122"/>
                <a:ea typeface="汉仪正圆-65W" panose="00020600040101010101" charset="-122"/>
                <a:cs typeface="方正清刻本悦宋简体" panose="02000000000000000000" charset="-122"/>
              </a:rPr>
              <a:t>XX</a:t>
            </a:r>
          </a:p>
          <a:p>
            <a:pPr algn="ctr" fontAlgn="auto">
              <a:lnSpc>
                <a:spcPct val="150000"/>
              </a:lnSpc>
              <a:spcBef>
                <a:spcPct val="0"/>
              </a:spcBef>
            </a:pPr>
            <a:r>
              <a:rPr lang="zh-CN" altLang="en-US" sz="1600" dirty="0">
                <a:latin typeface="汉仪正圆-65W" panose="00020600040101010101" charset="-122"/>
                <a:ea typeface="汉仪正圆-65W" panose="00020600040101010101" charset="-122"/>
                <a:cs typeface="方正清刻本悦宋简体" panose="02000000000000000000" charset="-122"/>
              </a:rPr>
              <a:t>马岔河温泉帐篷营地</a:t>
            </a:r>
          </a:p>
        </p:txBody>
      </p:sp>
      <p:sp>
        <p:nvSpPr>
          <p:cNvPr id="33" name="文本框 32"/>
          <p:cNvSpPr txBox="1"/>
          <p:nvPr/>
        </p:nvSpPr>
        <p:spPr>
          <a:xfrm>
            <a:off x="9219878" y="3929030"/>
            <a:ext cx="1400810" cy="459105"/>
          </a:xfrm>
          <a:prstGeom prst="rect">
            <a:avLst/>
          </a:prstGeom>
          <a:noFill/>
        </p:spPr>
        <p:txBody>
          <a:bodyPr wrap="none" lIns="91436" tIns="45718" rIns="91436" bIns="45718" rtlCol="0">
            <a:spAutoFit/>
          </a:bodyPr>
          <a:lstStyle/>
          <a:p>
            <a:pPr defTabSz="457200"/>
            <a:r>
              <a:rPr kumimoji="1" lang="zh-CN" altLang="en-US" sz="2400" b="1" dirty="0">
                <a:solidFill>
                  <a:schemeClr val="accent4"/>
                </a:solidFill>
                <a:latin typeface="Century Gothic" panose="020B0502020202020204" pitchFamily="34" charset="0"/>
                <a:ea typeface="汉仪正圆-65W" panose="00020600040101010101" charset="-122"/>
                <a:cs typeface="Impact" panose="020B0806030902050204"/>
              </a:rPr>
              <a:t>活动地点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500"/>
                                        <p:tgtEl>
                                          <p:spTgt spid="2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bldLvl="0" animBg="1"/>
      <p:bldP spid="26" grpId="0"/>
      <p:bldP spid="27" grpId="0"/>
      <p:bldP spid="28" grpId="0"/>
      <p:bldP spid="29" grpId="0"/>
      <p:bldP spid="30" grpId="0"/>
      <p:bldP spid="31" grpId="0"/>
      <p:bldP spid="32" grpId="0"/>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Number_1"/>
          <p:cNvSpPr/>
          <p:nvPr>
            <p:custDataLst>
              <p:tags r:id="rId1"/>
            </p:custDataLst>
          </p:nvPr>
        </p:nvSpPr>
        <p:spPr>
          <a:xfrm>
            <a:off x="122194" y="95715"/>
            <a:ext cx="498951" cy="498614"/>
          </a:xfrm>
          <a:prstGeom prst="ellipse">
            <a:avLst/>
          </a:prstGeom>
          <a:solidFill>
            <a:srgbClr val="FFC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800" dirty="0">
              <a:solidFill>
                <a:schemeClr val="bg1"/>
              </a:solidFill>
              <a:latin typeface="造字工房悦黑体 常规体" charset="-122"/>
              <a:ea typeface="造字工房悦黑体 常规体" charset="-122"/>
              <a:cs typeface="Times New Roman" panose="02020603050405020304" pitchFamily="18" charset="0"/>
            </a:endParaRPr>
          </a:p>
        </p:txBody>
      </p:sp>
      <p:sp>
        <p:nvSpPr>
          <p:cNvPr id="5" name="MH_Number_1"/>
          <p:cNvSpPr/>
          <p:nvPr>
            <p:custDataLst>
              <p:tags r:id="rId2"/>
            </p:custDataLst>
          </p:nvPr>
        </p:nvSpPr>
        <p:spPr>
          <a:xfrm>
            <a:off x="131374" y="95715"/>
            <a:ext cx="498951" cy="498614"/>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bg1"/>
                </a:solidFill>
                <a:latin typeface="造字工房悦黑体 常规体" charset="-122"/>
                <a:ea typeface="造字工房悦黑体 常规体" charset="-122"/>
                <a:cs typeface="Times New Roman" panose="02020603050405020304" pitchFamily="18" charset="0"/>
              </a:rPr>
              <a:t>2</a:t>
            </a:r>
            <a:endParaRPr lang="zh-CN" altLang="en-US" sz="2800" dirty="0">
              <a:solidFill>
                <a:schemeClr val="bg1"/>
              </a:solidFill>
              <a:latin typeface="造字工房悦黑体 常规体" charset="-122"/>
              <a:ea typeface="造字工房悦黑体 常规体" charset="-122"/>
              <a:cs typeface="Times New Roman" panose="02020603050405020304" pitchFamily="18" charset="0"/>
            </a:endParaRPr>
          </a:p>
        </p:txBody>
      </p:sp>
      <p:sp>
        <p:nvSpPr>
          <p:cNvPr id="6" name="MH_Entry_1"/>
          <p:cNvSpPr/>
          <p:nvPr>
            <p:custDataLst>
              <p:tags r:id="rId3"/>
            </p:custDataLst>
          </p:nvPr>
        </p:nvSpPr>
        <p:spPr>
          <a:xfrm>
            <a:off x="450460" y="95715"/>
            <a:ext cx="1800000" cy="49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dirty="0">
                <a:solidFill>
                  <a:schemeClr val="tx1">
                    <a:lumMod val="75000"/>
                    <a:lumOff val="25000"/>
                  </a:schemeClr>
                </a:solidFill>
                <a:latin typeface="汉仪综艺体简" panose="02010600000101010101" charset="-122"/>
                <a:ea typeface="汉仪综艺体简" panose="02010600000101010101" charset="-122"/>
                <a:cs typeface="方正清刻本悦宋简体" panose="02000000000000000000" charset="-122"/>
              </a:rPr>
              <a:t>活动亮点</a:t>
            </a:r>
          </a:p>
        </p:txBody>
      </p:sp>
      <p:sp>
        <p:nvSpPr>
          <p:cNvPr id="7" name="矩形 6"/>
          <p:cNvSpPr/>
          <p:nvPr/>
        </p:nvSpPr>
        <p:spPr>
          <a:xfrm>
            <a:off x="0" y="6812281"/>
            <a:ext cx="12192000" cy="45719"/>
          </a:xfrm>
          <a:prstGeom prst="rect">
            <a:avLst/>
          </a:prstGeom>
          <a:solidFill>
            <a:srgbClr val="1F43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方正清刻本悦宋简体" panose="02000000000000000000" charset="-122"/>
            </a:endParaRPr>
          </a:p>
        </p:txBody>
      </p:sp>
      <p:sp>
        <p:nvSpPr>
          <p:cNvPr id="8" name="Freeform 5"/>
          <p:cNvSpPr/>
          <p:nvPr/>
        </p:nvSpPr>
        <p:spPr bwMode="auto">
          <a:xfrm>
            <a:off x="11257309" y="158366"/>
            <a:ext cx="803317" cy="186656"/>
          </a:xfrm>
          <a:custGeom>
            <a:avLst/>
            <a:gdLst>
              <a:gd name="T0" fmla="*/ 311 w 311"/>
              <a:gd name="T1" fmla="*/ 72 h 72"/>
              <a:gd name="T2" fmla="*/ 311 w 311"/>
              <a:gd name="T3" fmla="*/ 70 h 72"/>
              <a:gd name="T4" fmla="*/ 287 w 311"/>
              <a:gd name="T5" fmla="*/ 52 h 72"/>
              <a:gd name="T6" fmla="*/ 269 w 311"/>
              <a:gd name="T7" fmla="*/ 37 h 72"/>
              <a:gd name="T8" fmla="*/ 257 w 311"/>
              <a:gd name="T9" fmla="*/ 42 h 72"/>
              <a:gd name="T10" fmla="*/ 240 w 311"/>
              <a:gd name="T11" fmla="*/ 32 h 72"/>
              <a:gd name="T12" fmla="*/ 228 w 311"/>
              <a:gd name="T13" fmla="*/ 36 h 72"/>
              <a:gd name="T14" fmla="*/ 211 w 311"/>
              <a:gd name="T15" fmla="*/ 23 h 72"/>
              <a:gd name="T16" fmla="*/ 201 w 311"/>
              <a:gd name="T17" fmla="*/ 26 h 72"/>
              <a:gd name="T18" fmla="*/ 166 w 311"/>
              <a:gd name="T19" fmla="*/ 0 h 72"/>
              <a:gd name="T20" fmla="*/ 133 w 311"/>
              <a:gd name="T21" fmla="*/ 18 h 72"/>
              <a:gd name="T22" fmla="*/ 123 w 311"/>
              <a:gd name="T23" fmla="*/ 17 h 72"/>
              <a:gd name="T24" fmla="*/ 95 w 311"/>
              <a:gd name="T25" fmla="*/ 31 h 72"/>
              <a:gd name="T26" fmla="*/ 85 w 311"/>
              <a:gd name="T27" fmla="*/ 27 h 72"/>
              <a:gd name="T28" fmla="*/ 68 w 311"/>
              <a:gd name="T29" fmla="*/ 39 h 72"/>
              <a:gd name="T30" fmla="*/ 48 w 311"/>
              <a:gd name="T31" fmla="*/ 35 h 72"/>
              <a:gd name="T32" fmla="*/ 19 w 311"/>
              <a:gd name="T33" fmla="*/ 53 h 72"/>
              <a:gd name="T34" fmla="*/ 18 w 311"/>
              <a:gd name="T35" fmla="*/ 53 h 72"/>
              <a:gd name="T36" fmla="*/ 0 w 311"/>
              <a:gd name="T37" fmla="*/ 72 h 72"/>
              <a:gd name="T38" fmla="*/ 0 w 311"/>
              <a:gd name="T39" fmla="*/ 72 h 72"/>
              <a:gd name="T40" fmla="*/ 311 w 311"/>
              <a:gd name="T41"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72">
                <a:moveTo>
                  <a:pt x="311" y="72"/>
                </a:moveTo>
                <a:cubicBezTo>
                  <a:pt x="311" y="72"/>
                  <a:pt x="311" y="71"/>
                  <a:pt x="311" y="70"/>
                </a:cubicBezTo>
                <a:cubicBezTo>
                  <a:pt x="311" y="61"/>
                  <a:pt x="301" y="53"/>
                  <a:pt x="287" y="52"/>
                </a:cubicBezTo>
                <a:cubicBezTo>
                  <a:pt x="286" y="43"/>
                  <a:pt x="278" y="37"/>
                  <a:pt x="269" y="37"/>
                </a:cubicBezTo>
                <a:cubicBezTo>
                  <a:pt x="264" y="37"/>
                  <a:pt x="260" y="39"/>
                  <a:pt x="257" y="42"/>
                </a:cubicBezTo>
                <a:cubicBezTo>
                  <a:pt x="254" y="36"/>
                  <a:pt x="247" y="32"/>
                  <a:pt x="240" y="32"/>
                </a:cubicBezTo>
                <a:cubicBezTo>
                  <a:pt x="236" y="32"/>
                  <a:pt x="232" y="33"/>
                  <a:pt x="228" y="36"/>
                </a:cubicBezTo>
                <a:cubicBezTo>
                  <a:pt x="226" y="28"/>
                  <a:pt x="219" y="23"/>
                  <a:pt x="211" y="23"/>
                </a:cubicBezTo>
                <a:cubicBezTo>
                  <a:pt x="207" y="23"/>
                  <a:pt x="204" y="24"/>
                  <a:pt x="201" y="26"/>
                </a:cubicBezTo>
                <a:cubicBezTo>
                  <a:pt x="198" y="11"/>
                  <a:pt x="183" y="0"/>
                  <a:pt x="166" y="0"/>
                </a:cubicBezTo>
                <a:cubicBezTo>
                  <a:pt x="151" y="0"/>
                  <a:pt x="139" y="8"/>
                  <a:pt x="133" y="18"/>
                </a:cubicBezTo>
                <a:cubicBezTo>
                  <a:pt x="130" y="17"/>
                  <a:pt x="126" y="17"/>
                  <a:pt x="123" y="17"/>
                </a:cubicBezTo>
                <a:cubicBezTo>
                  <a:pt x="111" y="17"/>
                  <a:pt x="101" y="22"/>
                  <a:pt x="95" y="31"/>
                </a:cubicBezTo>
                <a:cubicBezTo>
                  <a:pt x="92" y="29"/>
                  <a:pt x="89" y="27"/>
                  <a:pt x="85" y="27"/>
                </a:cubicBezTo>
                <a:cubicBezTo>
                  <a:pt x="77" y="27"/>
                  <a:pt x="71" y="32"/>
                  <a:pt x="68" y="39"/>
                </a:cubicBezTo>
                <a:cubicBezTo>
                  <a:pt x="63" y="36"/>
                  <a:pt x="56" y="35"/>
                  <a:pt x="48" y="35"/>
                </a:cubicBezTo>
                <a:cubicBezTo>
                  <a:pt x="33" y="36"/>
                  <a:pt x="21" y="43"/>
                  <a:pt x="19" y="53"/>
                </a:cubicBezTo>
                <a:cubicBezTo>
                  <a:pt x="18" y="53"/>
                  <a:pt x="18" y="53"/>
                  <a:pt x="18" y="53"/>
                </a:cubicBezTo>
                <a:cubicBezTo>
                  <a:pt x="8" y="53"/>
                  <a:pt x="0" y="61"/>
                  <a:pt x="0" y="72"/>
                </a:cubicBezTo>
                <a:cubicBezTo>
                  <a:pt x="0" y="72"/>
                  <a:pt x="0" y="72"/>
                  <a:pt x="0" y="72"/>
                </a:cubicBezTo>
                <a:lnTo>
                  <a:pt x="311" y="72"/>
                </a:lnTo>
                <a:close/>
              </a:path>
            </a:pathLst>
          </a:custGeom>
          <a:solidFill>
            <a:srgbClr val="FFC000"/>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pic>
        <p:nvPicPr>
          <p:cNvPr id="2" name="图片 1"/>
          <p:cNvPicPr>
            <a:picLocks noChangeAspect="1"/>
          </p:cNvPicPr>
          <p:nvPr/>
        </p:nvPicPr>
        <p:blipFill>
          <a:blip r:embed="rId5"/>
          <a:stretch>
            <a:fillRect/>
          </a:stretch>
        </p:blipFill>
        <p:spPr>
          <a:xfrm>
            <a:off x="738505" y="916940"/>
            <a:ext cx="3977640" cy="5356860"/>
          </a:xfrm>
          <a:prstGeom prst="rect">
            <a:avLst/>
          </a:prstGeom>
        </p:spPr>
      </p:pic>
      <p:sp>
        <p:nvSpPr>
          <p:cNvPr id="22" name="文本框 21"/>
          <p:cNvSpPr txBox="1"/>
          <p:nvPr/>
        </p:nvSpPr>
        <p:spPr>
          <a:xfrm>
            <a:off x="5457190" y="1703070"/>
            <a:ext cx="6096000" cy="3784600"/>
          </a:xfrm>
          <a:prstGeom prst="rect">
            <a:avLst/>
          </a:prstGeom>
          <a:noFill/>
        </p:spPr>
        <p:txBody>
          <a:bodyPr wrap="square" rtlCol="0" anchor="t">
            <a:spAutoFit/>
          </a:bodyPr>
          <a:lstStyle/>
          <a:p>
            <a:pPr algn="ctr" fontAlgn="auto">
              <a:lnSpc>
                <a:spcPct val="150000"/>
              </a:lnSpc>
            </a:pPr>
            <a:r>
              <a:rPr lang="zh-CN" altLang="en-US" sz="3200">
                <a:solidFill>
                  <a:srgbClr val="FFC000"/>
                </a:solidFill>
                <a:latin typeface="汉仪综艺体简" panose="02010600000101010101" charset="-122"/>
                <a:ea typeface="汉仪综艺体简" panose="02010600000101010101" charset="-122"/>
                <a:cs typeface="方正清刻本悦宋简体" panose="02000000000000000000" charset="-122"/>
              </a:rPr>
              <a:t>这个周末，我们在湖边</a:t>
            </a:r>
          </a:p>
          <a:p>
            <a:pPr algn="ctr" fontAlgn="auto">
              <a:lnSpc>
                <a:spcPct val="150000"/>
              </a:lnSpc>
            </a:pPr>
            <a:r>
              <a:rPr lang="zh-CN" altLang="en-US" sz="3200">
                <a:solidFill>
                  <a:srgbClr val="FFC000"/>
                </a:solidFill>
                <a:latin typeface="汉仪综艺体简" panose="02010600000101010101" charset="-122"/>
                <a:ea typeface="汉仪综艺体简" panose="02010600000101010101" charset="-122"/>
                <a:cs typeface="方正清刻本悦宋简体" panose="02000000000000000000" charset="-122"/>
              </a:rPr>
              <a:t>逃离城市</a:t>
            </a:r>
          </a:p>
          <a:p>
            <a:pPr algn="ctr" fontAlgn="auto">
              <a:lnSpc>
                <a:spcPct val="150000"/>
              </a:lnSpc>
            </a:pPr>
            <a:r>
              <a:rPr lang="zh-CN" altLang="en-US" sz="3200">
                <a:solidFill>
                  <a:srgbClr val="FFC000"/>
                </a:solidFill>
                <a:latin typeface="汉仪综艺体简" panose="02010600000101010101" charset="-122"/>
                <a:ea typeface="汉仪综艺体简" panose="02010600000101010101" charset="-122"/>
                <a:cs typeface="方正清刻本悦宋简体" panose="02000000000000000000" charset="-122"/>
              </a:rPr>
              <a:t>与家人一起</a:t>
            </a:r>
            <a:endParaRPr lang="zh-CN" altLang="en-US" sz="3200">
              <a:latin typeface="汉仪综艺体简" panose="02010600000101010101" charset="-122"/>
              <a:ea typeface="汉仪综艺体简" panose="02010600000101010101" charset="-122"/>
              <a:cs typeface="方正清刻本悦宋简体" panose="02000000000000000000" charset="-122"/>
            </a:endParaRPr>
          </a:p>
          <a:p>
            <a:pPr algn="ctr" fontAlgn="auto">
              <a:lnSpc>
                <a:spcPct val="150000"/>
              </a:lnSpc>
            </a:pPr>
            <a:r>
              <a:rPr lang="zh-CN" altLang="en-US" sz="3200">
                <a:solidFill>
                  <a:srgbClr val="1E415A"/>
                </a:solidFill>
                <a:latin typeface="汉仪综艺体简" panose="02010600000101010101" charset="-122"/>
                <a:ea typeface="汉仪综艺体简" panose="02010600000101010101" charset="-122"/>
                <a:cs typeface="方正清刻本悦宋简体" panose="02000000000000000000" charset="-122"/>
              </a:rPr>
              <a:t>亲近山水，回归自然，开启仲夏</a:t>
            </a:r>
          </a:p>
          <a:p>
            <a:pPr algn="ctr" fontAlgn="auto">
              <a:lnSpc>
                <a:spcPct val="150000"/>
              </a:lnSpc>
            </a:pPr>
            <a:r>
              <a:rPr lang="zh-CN" altLang="en-US" sz="3200">
                <a:solidFill>
                  <a:srgbClr val="1E415A"/>
                </a:solidFill>
                <a:latin typeface="汉仪综艺体简" panose="02010600000101010101" charset="-122"/>
                <a:ea typeface="汉仪综艺体简" panose="02010600000101010101" charset="-122"/>
                <a:cs typeface="方正清刻本悦宋简体" panose="02000000000000000000" charset="-122"/>
              </a:rPr>
              <a:t>珍藏欢乐</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Number_1"/>
          <p:cNvSpPr/>
          <p:nvPr>
            <p:custDataLst>
              <p:tags r:id="rId1"/>
            </p:custDataLst>
          </p:nvPr>
        </p:nvSpPr>
        <p:spPr>
          <a:xfrm>
            <a:off x="131374" y="95715"/>
            <a:ext cx="498951" cy="498614"/>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bg1"/>
                </a:solidFill>
                <a:latin typeface="造字工房悦黑体 常规体" charset="-122"/>
                <a:ea typeface="造字工房悦黑体 常规体" charset="-122"/>
                <a:cs typeface="Times New Roman" panose="02020603050405020304" pitchFamily="18" charset="0"/>
              </a:rPr>
              <a:t>2</a:t>
            </a:r>
            <a:endParaRPr lang="zh-CN" altLang="en-US" sz="2800" dirty="0">
              <a:solidFill>
                <a:schemeClr val="bg1"/>
              </a:solidFill>
              <a:latin typeface="造字工房悦黑体 常规体" charset="-122"/>
              <a:ea typeface="造字工房悦黑体 常规体" charset="-122"/>
              <a:cs typeface="Times New Roman" panose="02020603050405020304" pitchFamily="18" charset="0"/>
            </a:endParaRPr>
          </a:p>
        </p:txBody>
      </p:sp>
      <p:sp>
        <p:nvSpPr>
          <p:cNvPr id="7" name="矩形 6"/>
          <p:cNvSpPr/>
          <p:nvPr/>
        </p:nvSpPr>
        <p:spPr>
          <a:xfrm>
            <a:off x="0" y="6812281"/>
            <a:ext cx="12192000" cy="45719"/>
          </a:xfrm>
          <a:prstGeom prst="rect">
            <a:avLst/>
          </a:prstGeom>
          <a:solidFill>
            <a:srgbClr val="1F43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方正清刻本悦宋简体" panose="02000000000000000000" charset="-122"/>
            </a:endParaRPr>
          </a:p>
        </p:txBody>
      </p:sp>
      <p:sp>
        <p:nvSpPr>
          <p:cNvPr id="8" name="Freeform 5"/>
          <p:cNvSpPr/>
          <p:nvPr/>
        </p:nvSpPr>
        <p:spPr bwMode="auto">
          <a:xfrm>
            <a:off x="11257309" y="158366"/>
            <a:ext cx="803317" cy="186656"/>
          </a:xfrm>
          <a:custGeom>
            <a:avLst/>
            <a:gdLst>
              <a:gd name="T0" fmla="*/ 311 w 311"/>
              <a:gd name="T1" fmla="*/ 72 h 72"/>
              <a:gd name="T2" fmla="*/ 311 w 311"/>
              <a:gd name="T3" fmla="*/ 70 h 72"/>
              <a:gd name="T4" fmla="*/ 287 w 311"/>
              <a:gd name="T5" fmla="*/ 52 h 72"/>
              <a:gd name="T6" fmla="*/ 269 w 311"/>
              <a:gd name="T7" fmla="*/ 37 h 72"/>
              <a:gd name="T8" fmla="*/ 257 w 311"/>
              <a:gd name="T9" fmla="*/ 42 h 72"/>
              <a:gd name="T10" fmla="*/ 240 w 311"/>
              <a:gd name="T11" fmla="*/ 32 h 72"/>
              <a:gd name="T12" fmla="*/ 228 w 311"/>
              <a:gd name="T13" fmla="*/ 36 h 72"/>
              <a:gd name="T14" fmla="*/ 211 w 311"/>
              <a:gd name="T15" fmla="*/ 23 h 72"/>
              <a:gd name="T16" fmla="*/ 201 w 311"/>
              <a:gd name="T17" fmla="*/ 26 h 72"/>
              <a:gd name="T18" fmla="*/ 166 w 311"/>
              <a:gd name="T19" fmla="*/ 0 h 72"/>
              <a:gd name="T20" fmla="*/ 133 w 311"/>
              <a:gd name="T21" fmla="*/ 18 h 72"/>
              <a:gd name="T22" fmla="*/ 123 w 311"/>
              <a:gd name="T23" fmla="*/ 17 h 72"/>
              <a:gd name="T24" fmla="*/ 95 w 311"/>
              <a:gd name="T25" fmla="*/ 31 h 72"/>
              <a:gd name="T26" fmla="*/ 85 w 311"/>
              <a:gd name="T27" fmla="*/ 27 h 72"/>
              <a:gd name="T28" fmla="*/ 68 w 311"/>
              <a:gd name="T29" fmla="*/ 39 h 72"/>
              <a:gd name="T30" fmla="*/ 48 w 311"/>
              <a:gd name="T31" fmla="*/ 35 h 72"/>
              <a:gd name="T32" fmla="*/ 19 w 311"/>
              <a:gd name="T33" fmla="*/ 53 h 72"/>
              <a:gd name="T34" fmla="*/ 18 w 311"/>
              <a:gd name="T35" fmla="*/ 53 h 72"/>
              <a:gd name="T36" fmla="*/ 0 w 311"/>
              <a:gd name="T37" fmla="*/ 72 h 72"/>
              <a:gd name="T38" fmla="*/ 0 w 311"/>
              <a:gd name="T39" fmla="*/ 72 h 72"/>
              <a:gd name="T40" fmla="*/ 311 w 311"/>
              <a:gd name="T41"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72">
                <a:moveTo>
                  <a:pt x="311" y="72"/>
                </a:moveTo>
                <a:cubicBezTo>
                  <a:pt x="311" y="72"/>
                  <a:pt x="311" y="71"/>
                  <a:pt x="311" y="70"/>
                </a:cubicBezTo>
                <a:cubicBezTo>
                  <a:pt x="311" y="61"/>
                  <a:pt x="301" y="53"/>
                  <a:pt x="287" y="52"/>
                </a:cubicBezTo>
                <a:cubicBezTo>
                  <a:pt x="286" y="43"/>
                  <a:pt x="278" y="37"/>
                  <a:pt x="269" y="37"/>
                </a:cubicBezTo>
                <a:cubicBezTo>
                  <a:pt x="264" y="37"/>
                  <a:pt x="260" y="39"/>
                  <a:pt x="257" y="42"/>
                </a:cubicBezTo>
                <a:cubicBezTo>
                  <a:pt x="254" y="36"/>
                  <a:pt x="247" y="32"/>
                  <a:pt x="240" y="32"/>
                </a:cubicBezTo>
                <a:cubicBezTo>
                  <a:pt x="236" y="32"/>
                  <a:pt x="232" y="33"/>
                  <a:pt x="228" y="36"/>
                </a:cubicBezTo>
                <a:cubicBezTo>
                  <a:pt x="226" y="28"/>
                  <a:pt x="219" y="23"/>
                  <a:pt x="211" y="23"/>
                </a:cubicBezTo>
                <a:cubicBezTo>
                  <a:pt x="207" y="23"/>
                  <a:pt x="204" y="24"/>
                  <a:pt x="201" y="26"/>
                </a:cubicBezTo>
                <a:cubicBezTo>
                  <a:pt x="198" y="11"/>
                  <a:pt x="183" y="0"/>
                  <a:pt x="166" y="0"/>
                </a:cubicBezTo>
                <a:cubicBezTo>
                  <a:pt x="151" y="0"/>
                  <a:pt x="139" y="8"/>
                  <a:pt x="133" y="18"/>
                </a:cubicBezTo>
                <a:cubicBezTo>
                  <a:pt x="130" y="17"/>
                  <a:pt x="126" y="17"/>
                  <a:pt x="123" y="17"/>
                </a:cubicBezTo>
                <a:cubicBezTo>
                  <a:pt x="111" y="17"/>
                  <a:pt x="101" y="22"/>
                  <a:pt x="95" y="31"/>
                </a:cubicBezTo>
                <a:cubicBezTo>
                  <a:pt x="92" y="29"/>
                  <a:pt x="89" y="27"/>
                  <a:pt x="85" y="27"/>
                </a:cubicBezTo>
                <a:cubicBezTo>
                  <a:pt x="77" y="27"/>
                  <a:pt x="71" y="32"/>
                  <a:pt x="68" y="39"/>
                </a:cubicBezTo>
                <a:cubicBezTo>
                  <a:pt x="63" y="36"/>
                  <a:pt x="56" y="35"/>
                  <a:pt x="48" y="35"/>
                </a:cubicBezTo>
                <a:cubicBezTo>
                  <a:pt x="33" y="36"/>
                  <a:pt x="21" y="43"/>
                  <a:pt x="19" y="53"/>
                </a:cubicBezTo>
                <a:cubicBezTo>
                  <a:pt x="18" y="53"/>
                  <a:pt x="18" y="53"/>
                  <a:pt x="18" y="53"/>
                </a:cubicBezTo>
                <a:cubicBezTo>
                  <a:pt x="8" y="53"/>
                  <a:pt x="0" y="61"/>
                  <a:pt x="0" y="72"/>
                </a:cubicBezTo>
                <a:cubicBezTo>
                  <a:pt x="0" y="72"/>
                  <a:pt x="0" y="72"/>
                  <a:pt x="0" y="72"/>
                </a:cubicBezTo>
                <a:lnTo>
                  <a:pt x="311" y="72"/>
                </a:lnTo>
                <a:close/>
              </a:path>
            </a:pathLst>
          </a:custGeom>
          <a:solidFill>
            <a:srgbClr val="FFC000"/>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9" name="Freeform 5"/>
          <p:cNvSpPr>
            <a:spLocks noEditPoints="1"/>
          </p:cNvSpPr>
          <p:nvPr/>
        </p:nvSpPr>
        <p:spPr bwMode="auto">
          <a:xfrm>
            <a:off x="1966913" y="4089400"/>
            <a:ext cx="1081088" cy="1085850"/>
          </a:xfrm>
          <a:custGeom>
            <a:avLst/>
            <a:gdLst>
              <a:gd name="T0" fmla="*/ 143 w 161"/>
              <a:gd name="T1" fmla="*/ 31 h 161"/>
              <a:gd name="T2" fmla="*/ 131 w 161"/>
              <a:gd name="T3" fmla="*/ 18 h 161"/>
              <a:gd name="T4" fmla="*/ 80 w 161"/>
              <a:gd name="T5" fmla="*/ 0 h 161"/>
              <a:gd name="T6" fmla="*/ 0 w 161"/>
              <a:gd name="T7" fmla="*/ 81 h 161"/>
              <a:gd name="T8" fmla="*/ 80 w 161"/>
              <a:gd name="T9" fmla="*/ 161 h 161"/>
              <a:gd name="T10" fmla="*/ 161 w 161"/>
              <a:gd name="T11" fmla="*/ 81 h 161"/>
              <a:gd name="T12" fmla="*/ 143 w 161"/>
              <a:gd name="T13" fmla="*/ 31 h 161"/>
              <a:gd name="T14" fmla="*/ 80 w 161"/>
              <a:gd name="T15" fmla="*/ 143 h 161"/>
              <a:gd name="T16" fmla="*/ 18 w 161"/>
              <a:gd name="T17" fmla="*/ 81 h 161"/>
              <a:gd name="T18" fmla="*/ 80 w 161"/>
              <a:gd name="T19" fmla="*/ 18 h 161"/>
              <a:gd name="T20" fmla="*/ 118 w 161"/>
              <a:gd name="T21" fmla="*/ 31 h 161"/>
              <a:gd name="T22" fmla="*/ 130 w 161"/>
              <a:gd name="T23" fmla="*/ 43 h 161"/>
              <a:gd name="T24" fmla="*/ 143 w 161"/>
              <a:gd name="T25" fmla="*/ 81 h 161"/>
              <a:gd name="T26" fmla="*/ 80 w 161"/>
              <a:gd name="T27" fmla="*/ 14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1" h="161">
                <a:moveTo>
                  <a:pt x="143" y="31"/>
                </a:moveTo>
                <a:cubicBezTo>
                  <a:pt x="140" y="26"/>
                  <a:pt x="135" y="22"/>
                  <a:pt x="131" y="18"/>
                </a:cubicBezTo>
                <a:cubicBezTo>
                  <a:pt x="117" y="7"/>
                  <a:pt x="99" y="0"/>
                  <a:pt x="80" y="0"/>
                </a:cubicBezTo>
                <a:cubicBezTo>
                  <a:pt x="36" y="0"/>
                  <a:pt x="0" y="36"/>
                  <a:pt x="0" y="81"/>
                </a:cubicBezTo>
                <a:cubicBezTo>
                  <a:pt x="0" y="125"/>
                  <a:pt x="36" y="161"/>
                  <a:pt x="80" y="161"/>
                </a:cubicBezTo>
                <a:cubicBezTo>
                  <a:pt x="125" y="161"/>
                  <a:pt x="161" y="125"/>
                  <a:pt x="161" y="81"/>
                </a:cubicBezTo>
                <a:cubicBezTo>
                  <a:pt x="161" y="62"/>
                  <a:pt x="154" y="44"/>
                  <a:pt x="143" y="31"/>
                </a:cubicBezTo>
                <a:close/>
                <a:moveTo>
                  <a:pt x="80" y="143"/>
                </a:moveTo>
                <a:cubicBezTo>
                  <a:pt x="46" y="143"/>
                  <a:pt x="18" y="115"/>
                  <a:pt x="18" y="81"/>
                </a:cubicBezTo>
                <a:cubicBezTo>
                  <a:pt x="18" y="46"/>
                  <a:pt x="46" y="18"/>
                  <a:pt x="80" y="18"/>
                </a:cubicBezTo>
                <a:cubicBezTo>
                  <a:pt x="94" y="18"/>
                  <a:pt x="107" y="23"/>
                  <a:pt x="118" y="31"/>
                </a:cubicBezTo>
                <a:cubicBezTo>
                  <a:pt x="123" y="34"/>
                  <a:pt x="127" y="39"/>
                  <a:pt x="130" y="43"/>
                </a:cubicBezTo>
                <a:cubicBezTo>
                  <a:pt x="138" y="54"/>
                  <a:pt x="143" y="67"/>
                  <a:pt x="143" y="81"/>
                </a:cubicBezTo>
                <a:cubicBezTo>
                  <a:pt x="143" y="115"/>
                  <a:pt x="115" y="143"/>
                  <a:pt x="80" y="143"/>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10" name="Freeform 6"/>
          <p:cNvSpPr/>
          <p:nvPr/>
        </p:nvSpPr>
        <p:spPr bwMode="auto">
          <a:xfrm>
            <a:off x="2760663" y="2478088"/>
            <a:ext cx="1892300" cy="1901825"/>
          </a:xfrm>
          <a:custGeom>
            <a:avLst/>
            <a:gdLst>
              <a:gd name="T0" fmla="*/ 282 w 282"/>
              <a:gd name="T1" fmla="*/ 13 h 282"/>
              <a:gd name="T2" fmla="*/ 12 w 282"/>
              <a:gd name="T3" fmla="*/ 282 h 282"/>
              <a:gd name="T4" fmla="*/ 0 w 282"/>
              <a:gd name="T5" fmla="*/ 270 h 282"/>
              <a:gd name="T6" fmla="*/ 270 w 282"/>
              <a:gd name="T7" fmla="*/ 0 h 282"/>
              <a:gd name="T8" fmla="*/ 282 w 282"/>
              <a:gd name="T9" fmla="*/ 13 h 282"/>
            </a:gdLst>
            <a:ahLst/>
            <a:cxnLst>
              <a:cxn ang="0">
                <a:pos x="T0" y="T1"/>
              </a:cxn>
              <a:cxn ang="0">
                <a:pos x="T2" y="T3"/>
              </a:cxn>
              <a:cxn ang="0">
                <a:pos x="T4" y="T5"/>
              </a:cxn>
              <a:cxn ang="0">
                <a:pos x="T6" y="T7"/>
              </a:cxn>
              <a:cxn ang="0">
                <a:pos x="T8" y="T9"/>
              </a:cxn>
            </a:cxnLst>
            <a:rect l="0" t="0" r="r" b="b"/>
            <a:pathLst>
              <a:path w="282" h="282">
                <a:moveTo>
                  <a:pt x="282" y="13"/>
                </a:moveTo>
                <a:cubicBezTo>
                  <a:pt x="12" y="282"/>
                  <a:pt x="12" y="282"/>
                  <a:pt x="12" y="282"/>
                </a:cubicBezTo>
                <a:cubicBezTo>
                  <a:pt x="9" y="278"/>
                  <a:pt x="5" y="273"/>
                  <a:pt x="0" y="270"/>
                </a:cubicBezTo>
                <a:cubicBezTo>
                  <a:pt x="270" y="0"/>
                  <a:pt x="270" y="0"/>
                  <a:pt x="270" y="0"/>
                </a:cubicBezTo>
                <a:cubicBezTo>
                  <a:pt x="273" y="5"/>
                  <a:pt x="277" y="9"/>
                  <a:pt x="282" y="13"/>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11" name="Freeform 7"/>
          <p:cNvSpPr/>
          <p:nvPr/>
        </p:nvSpPr>
        <p:spPr bwMode="auto">
          <a:xfrm>
            <a:off x="5157788" y="2478088"/>
            <a:ext cx="1892300" cy="1901825"/>
          </a:xfrm>
          <a:custGeom>
            <a:avLst/>
            <a:gdLst>
              <a:gd name="T0" fmla="*/ 282 w 282"/>
              <a:gd name="T1" fmla="*/ 270 h 282"/>
              <a:gd name="T2" fmla="*/ 270 w 282"/>
              <a:gd name="T3" fmla="*/ 282 h 282"/>
              <a:gd name="T4" fmla="*/ 257 w 282"/>
              <a:gd name="T5" fmla="*/ 270 h 282"/>
              <a:gd name="T6" fmla="*/ 13 w 282"/>
              <a:gd name="T7" fmla="*/ 25 h 282"/>
              <a:gd name="T8" fmla="*/ 0 w 282"/>
              <a:gd name="T9" fmla="*/ 13 h 282"/>
              <a:gd name="T10" fmla="*/ 13 w 282"/>
              <a:gd name="T11" fmla="*/ 0 h 282"/>
              <a:gd name="T12" fmla="*/ 282 w 282"/>
              <a:gd name="T13" fmla="*/ 270 h 282"/>
            </a:gdLst>
            <a:ahLst/>
            <a:cxnLst>
              <a:cxn ang="0">
                <a:pos x="T0" y="T1"/>
              </a:cxn>
              <a:cxn ang="0">
                <a:pos x="T2" y="T3"/>
              </a:cxn>
              <a:cxn ang="0">
                <a:pos x="T4" y="T5"/>
              </a:cxn>
              <a:cxn ang="0">
                <a:pos x="T6" y="T7"/>
              </a:cxn>
              <a:cxn ang="0">
                <a:pos x="T8" y="T9"/>
              </a:cxn>
              <a:cxn ang="0">
                <a:pos x="T10" y="T11"/>
              </a:cxn>
              <a:cxn ang="0">
                <a:pos x="T12" y="T13"/>
              </a:cxn>
            </a:cxnLst>
            <a:rect l="0" t="0" r="r" b="b"/>
            <a:pathLst>
              <a:path w="282" h="282">
                <a:moveTo>
                  <a:pt x="282" y="270"/>
                </a:moveTo>
                <a:cubicBezTo>
                  <a:pt x="278" y="273"/>
                  <a:pt x="273" y="278"/>
                  <a:pt x="270" y="282"/>
                </a:cubicBezTo>
                <a:cubicBezTo>
                  <a:pt x="257" y="270"/>
                  <a:pt x="257" y="270"/>
                  <a:pt x="257" y="270"/>
                </a:cubicBezTo>
                <a:cubicBezTo>
                  <a:pt x="13" y="25"/>
                  <a:pt x="13" y="25"/>
                  <a:pt x="13" y="25"/>
                </a:cubicBezTo>
                <a:cubicBezTo>
                  <a:pt x="0" y="13"/>
                  <a:pt x="0" y="13"/>
                  <a:pt x="0" y="13"/>
                </a:cubicBezTo>
                <a:cubicBezTo>
                  <a:pt x="5" y="9"/>
                  <a:pt x="9" y="5"/>
                  <a:pt x="13" y="0"/>
                </a:cubicBezTo>
                <a:lnTo>
                  <a:pt x="282" y="270"/>
                </a:lnTo>
                <a:close/>
              </a:path>
            </a:pathLst>
          </a:custGeom>
          <a:solidFill>
            <a:schemeClr val="accent2"/>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12" name="Freeform 8"/>
          <p:cNvSpPr/>
          <p:nvPr/>
        </p:nvSpPr>
        <p:spPr bwMode="auto">
          <a:xfrm>
            <a:off x="7540626" y="2465388"/>
            <a:ext cx="1900238" cy="1900238"/>
          </a:xfrm>
          <a:custGeom>
            <a:avLst/>
            <a:gdLst>
              <a:gd name="T0" fmla="*/ 283 w 283"/>
              <a:gd name="T1" fmla="*/ 13 h 282"/>
              <a:gd name="T2" fmla="*/ 14 w 283"/>
              <a:gd name="T3" fmla="*/ 282 h 282"/>
              <a:gd name="T4" fmla="*/ 0 w 283"/>
              <a:gd name="T5" fmla="*/ 270 h 282"/>
              <a:gd name="T6" fmla="*/ 271 w 283"/>
              <a:gd name="T7" fmla="*/ 0 h 282"/>
              <a:gd name="T8" fmla="*/ 283 w 283"/>
              <a:gd name="T9" fmla="*/ 13 h 282"/>
            </a:gdLst>
            <a:ahLst/>
            <a:cxnLst>
              <a:cxn ang="0">
                <a:pos x="T0" y="T1"/>
              </a:cxn>
              <a:cxn ang="0">
                <a:pos x="T2" y="T3"/>
              </a:cxn>
              <a:cxn ang="0">
                <a:pos x="T4" y="T5"/>
              </a:cxn>
              <a:cxn ang="0">
                <a:pos x="T6" y="T7"/>
              </a:cxn>
              <a:cxn ang="0">
                <a:pos x="T8" y="T9"/>
              </a:cxn>
            </a:cxnLst>
            <a:rect l="0" t="0" r="r" b="b"/>
            <a:pathLst>
              <a:path w="283" h="282">
                <a:moveTo>
                  <a:pt x="283" y="13"/>
                </a:moveTo>
                <a:cubicBezTo>
                  <a:pt x="14" y="282"/>
                  <a:pt x="14" y="282"/>
                  <a:pt x="14" y="282"/>
                </a:cubicBezTo>
                <a:cubicBezTo>
                  <a:pt x="10" y="278"/>
                  <a:pt x="5" y="274"/>
                  <a:pt x="0" y="270"/>
                </a:cubicBezTo>
                <a:cubicBezTo>
                  <a:pt x="271" y="0"/>
                  <a:pt x="271" y="0"/>
                  <a:pt x="271" y="0"/>
                </a:cubicBezTo>
                <a:cubicBezTo>
                  <a:pt x="274" y="5"/>
                  <a:pt x="278" y="9"/>
                  <a:pt x="283" y="13"/>
                </a:cubicBezTo>
                <a:close/>
              </a:path>
            </a:pathLst>
          </a:custGeom>
          <a:solidFill>
            <a:schemeClr val="accent3"/>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13" name="Freeform 9"/>
          <p:cNvSpPr>
            <a:spLocks noEditPoints="1"/>
          </p:cNvSpPr>
          <p:nvPr/>
        </p:nvSpPr>
        <p:spPr bwMode="auto">
          <a:xfrm>
            <a:off x="9166226" y="1682750"/>
            <a:ext cx="1081088" cy="1085850"/>
          </a:xfrm>
          <a:custGeom>
            <a:avLst/>
            <a:gdLst>
              <a:gd name="T0" fmla="*/ 80 w 161"/>
              <a:gd name="T1" fmla="*/ 0 h 161"/>
              <a:gd name="T2" fmla="*/ 0 w 161"/>
              <a:gd name="T3" fmla="*/ 81 h 161"/>
              <a:gd name="T4" fmla="*/ 16 w 161"/>
              <a:gd name="T5" fmla="*/ 129 h 161"/>
              <a:gd name="T6" fmla="*/ 28 w 161"/>
              <a:gd name="T7" fmla="*/ 142 h 161"/>
              <a:gd name="T8" fmla="*/ 80 w 161"/>
              <a:gd name="T9" fmla="*/ 161 h 161"/>
              <a:gd name="T10" fmla="*/ 161 w 161"/>
              <a:gd name="T11" fmla="*/ 81 h 161"/>
              <a:gd name="T12" fmla="*/ 80 w 161"/>
              <a:gd name="T13" fmla="*/ 0 h 161"/>
              <a:gd name="T14" fmla="*/ 80 w 161"/>
              <a:gd name="T15" fmla="*/ 143 h 161"/>
              <a:gd name="T16" fmla="*/ 41 w 161"/>
              <a:gd name="T17" fmla="*/ 129 h 161"/>
              <a:gd name="T18" fmla="*/ 29 w 161"/>
              <a:gd name="T19" fmla="*/ 116 h 161"/>
              <a:gd name="T20" fmla="*/ 18 w 161"/>
              <a:gd name="T21" fmla="*/ 81 h 161"/>
              <a:gd name="T22" fmla="*/ 80 w 161"/>
              <a:gd name="T23" fmla="*/ 18 h 161"/>
              <a:gd name="T24" fmla="*/ 143 w 161"/>
              <a:gd name="T25" fmla="*/ 81 h 161"/>
              <a:gd name="T26" fmla="*/ 80 w 161"/>
              <a:gd name="T27" fmla="*/ 14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1" h="161">
                <a:moveTo>
                  <a:pt x="80" y="0"/>
                </a:moveTo>
                <a:cubicBezTo>
                  <a:pt x="36" y="0"/>
                  <a:pt x="0" y="36"/>
                  <a:pt x="0" y="81"/>
                </a:cubicBezTo>
                <a:cubicBezTo>
                  <a:pt x="0" y="99"/>
                  <a:pt x="6" y="115"/>
                  <a:pt x="16" y="129"/>
                </a:cubicBezTo>
                <a:cubicBezTo>
                  <a:pt x="20" y="134"/>
                  <a:pt x="24" y="138"/>
                  <a:pt x="28" y="142"/>
                </a:cubicBezTo>
                <a:cubicBezTo>
                  <a:pt x="42" y="154"/>
                  <a:pt x="60" y="161"/>
                  <a:pt x="80" y="161"/>
                </a:cubicBezTo>
                <a:cubicBezTo>
                  <a:pt x="125" y="161"/>
                  <a:pt x="161" y="125"/>
                  <a:pt x="161" y="81"/>
                </a:cubicBezTo>
                <a:cubicBezTo>
                  <a:pt x="161" y="36"/>
                  <a:pt x="125" y="0"/>
                  <a:pt x="80" y="0"/>
                </a:cubicBezTo>
                <a:close/>
                <a:moveTo>
                  <a:pt x="80" y="143"/>
                </a:moveTo>
                <a:cubicBezTo>
                  <a:pt x="65" y="143"/>
                  <a:pt x="52" y="138"/>
                  <a:pt x="41" y="129"/>
                </a:cubicBezTo>
                <a:cubicBezTo>
                  <a:pt x="36" y="125"/>
                  <a:pt x="32" y="121"/>
                  <a:pt x="29" y="116"/>
                </a:cubicBezTo>
                <a:cubicBezTo>
                  <a:pt x="22" y="106"/>
                  <a:pt x="18" y="94"/>
                  <a:pt x="18" y="81"/>
                </a:cubicBezTo>
                <a:cubicBezTo>
                  <a:pt x="18" y="46"/>
                  <a:pt x="46" y="18"/>
                  <a:pt x="80" y="18"/>
                </a:cubicBezTo>
                <a:cubicBezTo>
                  <a:pt x="115" y="18"/>
                  <a:pt x="143" y="46"/>
                  <a:pt x="143" y="81"/>
                </a:cubicBezTo>
                <a:cubicBezTo>
                  <a:pt x="143" y="115"/>
                  <a:pt x="115" y="143"/>
                  <a:pt x="80" y="143"/>
                </a:cubicBezTo>
                <a:close/>
              </a:path>
            </a:pathLst>
          </a:custGeom>
          <a:solidFill>
            <a:schemeClr val="accent4"/>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14" name="Freeform 10"/>
          <p:cNvSpPr>
            <a:spLocks noEditPoints="1"/>
          </p:cNvSpPr>
          <p:nvPr/>
        </p:nvSpPr>
        <p:spPr bwMode="auto">
          <a:xfrm>
            <a:off x="6769101" y="4089400"/>
            <a:ext cx="1073150" cy="1085850"/>
          </a:xfrm>
          <a:custGeom>
            <a:avLst/>
            <a:gdLst>
              <a:gd name="T0" fmla="*/ 141 w 160"/>
              <a:gd name="T1" fmla="*/ 29 h 161"/>
              <a:gd name="T2" fmla="*/ 128 w 160"/>
              <a:gd name="T3" fmla="*/ 17 h 161"/>
              <a:gd name="T4" fmla="*/ 80 w 160"/>
              <a:gd name="T5" fmla="*/ 0 h 161"/>
              <a:gd name="T6" fmla="*/ 30 w 160"/>
              <a:gd name="T7" fmla="*/ 18 h 161"/>
              <a:gd name="T8" fmla="*/ 17 w 160"/>
              <a:gd name="T9" fmla="*/ 31 h 161"/>
              <a:gd name="T10" fmla="*/ 0 w 160"/>
              <a:gd name="T11" fmla="*/ 81 h 161"/>
              <a:gd name="T12" fmla="*/ 80 w 160"/>
              <a:gd name="T13" fmla="*/ 161 h 161"/>
              <a:gd name="T14" fmla="*/ 160 w 160"/>
              <a:gd name="T15" fmla="*/ 81 h 161"/>
              <a:gd name="T16" fmla="*/ 141 w 160"/>
              <a:gd name="T17" fmla="*/ 29 h 161"/>
              <a:gd name="T18" fmla="*/ 80 w 160"/>
              <a:gd name="T19" fmla="*/ 143 h 161"/>
              <a:gd name="T20" fmla="*/ 17 w 160"/>
              <a:gd name="T21" fmla="*/ 81 h 161"/>
              <a:gd name="T22" fmla="*/ 30 w 160"/>
              <a:gd name="T23" fmla="*/ 43 h 161"/>
              <a:gd name="T24" fmla="*/ 42 w 160"/>
              <a:gd name="T25" fmla="*/ 31 h 161"/>
              <a:gd name="T26" fmla="*/ 80 w 160"/>
              <a:gd name="T27" fmla="*/ 18 h 161"/>
              <a:gd name="T28" fmla="*/ 115 w 160"/>
              <a:gd name="T29" fmla="*/ 29 h 161"/>
              <a:gd name="T30" fmla="*/ 129 w 160"/>
              <a:gd name="T31" fmla="*/ 41 h 161"/>
              <a:gd name="T32" fmla="*/ 142 w 160"/>
              <a:gd name="T33" fmla="*/ 81 h 161"/>
              <a:gd name="T34" fmla="*/ 80 w 160"/>
              <a:gd name="T35" fmla="*/ 14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0" h="161">
                <a:moveTo>
                  <a:pt x="141" y="29"/>
                </a:moveTo>
                <a:cubicBezTo>
                  <a:pt x="137" y="24"/>
                  <a:pt x="133" y="20"/>
                  <a:pt x="128" y="17"/>
                </a:cubicBezTo>
                <a:cubicBezTo>
                  <a:pt x="115" y="6"/>
                  <a:pt x="98" y="0"/>
                  <a:pt x="80" y="0"/>
                </a:cubicBezTo>
                <a:cubicBezTo>
                  <a:pt x="61" y="0"/>
                  <a:pt x="44" y="7"/>
                  <a:pt x="30" y="18"/>
                </a:cubicBezTo>
                <a:cubicBezTo>
                  <a:pt x="25" y="22"/>
                  <a:pt x="21" y="26"/>
                  <a:pt x="17" y="31"/>
                </a:cubicBezTo>
                <a:cubicBezTo>
                  <a:pt x="6" y="44"/>
                  <a:pt x="0" y="62"/>
                  <a:pt x="0" y="81"/>
                </a:cubicBezTo>
                <a:cubicBezTo>
                  <a:pt x="0" y="125"/>
                  <a:pt x="36" y="161"/>
                  <a:pt x="80" y="161"/>
                </a:cubicBezTo>
                <a:cubicBezTo>
                  <a:pt x="124" y="161"/>
                  <a:pt x="160" y="125"/>
                  <a:pt x="160" y="81"/>
                </a:cubicBezTo>
                <a:cubicBezTo>
                  <a:pt x="160" y="61"/>
                  <a:pt x="153" y="43"/>
                  <a:pt x="141" y="29"/>
                </a:cubicBezTo>
                <a:close/>
                <a:moveTo>
                  <a:pt x="80" y="143"/>
                </a:moveTo>
                <a:cubicBezTo>
                  <a:pt x="45" y="143"/>
                  <a:pt x="17" y="115"/>
                  <a:pt x="17" y="81"/>
                </a:cubicBezTo>
                <a:cubicBezTo>
                  <a:pt x="17" y="67"/>
                  <a:pt x="22" y="54"/>
                  <a:pt x="30" y="43"/>
                </a:cubicBezTo>
                <a:cubicBezTo>
                  <a:pt x="33" y="39"/>
                  <a:pt x="38" y="34"/>
                  <a:pt x="42" y="31"/>
                </a:cubicBezTo>
                <a:cubicBezTo>
                  <a:pt x="53" y="23"/>
                  <a:pt x="66" y="18"/>
                  <a:pt x="80" y="18"/>
                </a:cubicBezTo>
                <a:cubicBezTo>
                  <a:pt x="93" y="18"/>
                  <a:pt x="105" y="22"/>
                  <a:pt x="115" y="29"/>
                </a:cubicBezTo>
                <a:cubicBezTo>
                  <a:pt x="120" y="33"/>
                  <a:pt x="125" y="37"/>
                  <a:pt x="129" y="41"/>
                </a:cubicBezTo>
                <a:cubicBezTo>
                  <a:pt x="137" y="52"/>
                  <a:pt x="142" y="66"/>
                  <a:pt x="142" y="81"/>
                </a:cubicBezTo>
                <a:cubicBezTo>
                  <a:pt x="142" y="115"/>
                  <a:pt x="114" y="143"/>
                  <a:pt x="80" y="143"/>
                </a:cubicBezTo>
                <a:close/>
              </a:path>
            </a:pathLst>
          </a:custGeom>
          <a:solidFill>
            <a:schemeClr val="accent3"/>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15" name="Freeform 11"/>
          <p:cNvSpPr>
            <a:spLocks noEditPoints="1"/>
          </p:cNvSpPr>
          <p:nvPr/>
        </p:nvSpPr>
        <p:spPr bwMode="auto">
          <a:xfrm>
            <a:off x="4364038" y="1682750"/>
            <a:ext cx="1081088" cy="1085850"/>
          </a:xfrm>
          <a:custGeom>
            <a:avLst/>
            <a:gdLst>
              <a:gd name="T0" fmla="*/ 81 w 161"/>
              <a:gd name="T1" fmla="*/ 0 h 161"/>
              <a:gd name="T2" fmla="*/ 0 w 161"/>
              <a:gd name="T3" fmla="*/ 81 h 161"/>
              <a:gd name="T4" fmla="*/ 18 w 161"/>
              <a:gd name="T5" fmla="*/ 131 h 161"/>
              <a:gd name="T6" fmla="*/ 31 w 161"/>
              <a:gd name="T7" fmla="*/ 143 h 161"/>
              <a:gd name="T8" fmla="*/ 81 w 161"/>
              <a:gd name="T9" fmla="*/ 161 h 161"/>
              <a:gd name="T10" fmla="*/ 131 w 161"/>
              <a:gd name="T11" fmla="*/ 143 h 161"/>
              <a:gd name="T12" fmla="*/ 143 w 161"/>
              <a:gd name="T13" fmla="*/ 131 h 161"/>
              <a:gd name="T14" fmla="*/ 161 w 161"/>
              <a:gd name="T15" fmla="*/ 81 h 161"/>
              <a:gd name="T16" fmla="*/ 81 w 161"/>
              <a:gd name="T17" fmla="*/ 0 h 161"/>
              <a:gd name="T18" fmla="*/ 118 w 161"/>
              <a:gd name="T19" fmla="*/ 131 h 161"/>
              <a:gd name="T20" fmla="*/ 81 w 161"/>
              <a:gd name="T21" fmla="*/ 143 h 161"/>
              <a:gd name="T22" fmla="*/ 43 w 161"/>
              <a:gd name="T23" fmla="*/ 131 h 161"/>
              <a:gd name="T24" fmla="*/ 31 w 161"/>
              <a:gd name="T25" fmla="*/ 118 h 161"/>
              <a:gd name="T26" fmla="*/ 18 w 161"/>
              <a:gd name="T27" fmla="*/ 81 h 161"/>
              <a:gd name="T28" fmla="*/ 81 w 161"/>
              <a:gd name="T29" fmla="*/ 18 h 161"/>
              <a:gd name="T30" fmla="*/ 143 w 161"/>
              <a:gd name="T31" fmla="*/ 81 h 161"/>
              <a:gd name="T32" fmla="*/ 131 w 161"/>
              <a:gd name="T33" fmla="*/ 118 h 161"/>
              <a:gd name="T34" fmla="*/ 118 w 161"/>
              <a:gd name="T35" fmla="*/ 13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1" h="161">
                <a:moveTo>
                  <a:pt x="81" y="0"/>
                </a:moveTo>
                <a:cubicBezTo>
                  <a:pt x="36" y="0"/>
                  <a:pt x="0" y="36"/>
                  <a:pt x="0" y="81"/>
                </a:cubicBezTo>
                <a:cubicBezTo>
                  <a:pt x="0" y="100"/>
                  <a:pt x="7" y="117"/>
                  <a:pt x="18" y="131"/>
                </a:cubicBezTo>
                <a:cubicBezTo>
                  <a:pt x="22" y="135"/>
                  <a:pt x="26" y="140"/>
                  <a:pt x="31" y="143"/>
                </a:cubicBezTo>
                <a:cubicBezTo>
                  <a:pt x="44" y="154"/>
                  <a:pt x="62" y="161"/>
                  <a:pt x="81" y="161"/>
                </a:cubicBezTo>
                <a:cubicBezTo>
                  <a:pt x="100" y="161"/>
                  <a:pt x="117" y="154"/>
                  <a:pt x="131" y="143"/>
                </a:cubicBezTo>
                <a:cubicBezTo>
                  <a:pt x="136" y="140"/>
                  <a:pt x="140" y="135"/>
                  <a:pt x="143" y="131"/>
                </a:cubicBezTo>
                <a:cubicBezTo>
                  <a:pt x="154" y="117"/>
                  <a:pt x="161" y="100"/>
                  <a:pt x="161" y="81"/>
                </a:cubicBezTo>
                <a:cubicBezTo>
                  <a:pt x="161" y="36"/>
                  <a:pt x="125" y="0"/>
                  <a:pt x="81" y="0"/>
                </a:cubicBezTo>
                <a:close/>
                <a:moveTo>
                  <a:pt x="118" y="131"/>
                </a:moveTo>
                <a:cubicBezTo>
                  <a:pt x="108" y="138"/>
                  <a:pt x="95" y="143"/>
                  <a:pt x="81" y="143"/>
                </a:cubicBezTo>
                <a:cubicBezTo>
                  <a:pt x="67" y="143"/>
                  <a:pt x="54" y="138"/>
                  <a:pt x="43" y="131"/>
                </a:cubicBezTo>
                <a:cubicBezTo>
                  <a:pt x="38" y="127"/>
                  <a:pt x="34" y="123"/>
                  <a:pt x="31" y="118"/>
                </a:cubicBezTo>
                <a:cubicBezTo>
                  <a:pt x="23" y="107"/>
                  <a:pt x="18" y="95"/>
                  <a:pt x="18" y="81"/>
                </a:cubicBezTo>
                <a:cubicBezTo>
                  <a:pt x="18" y="46"/>
                  <a:pt x="46" y="18"/>
                  <a:pt x="81" y="18"/>
                </a:cubicBezTo>
                <a:cubicBezTo>
                  <a:pt x="115" y="18"/>
                  <a:pt x="143" y="46"/>
                  <a:pt x="143" y="81"/>
                </a:cubicBezTo>
                <a:cubicBezTo>
                  <a:pt x="143" y="95"/>
                  <a:pt x="139" y="108"/>
                  <a:pt x="131" y="118"/>
                </a:cubicBezTo>
                <a:cubicBezTo>
                  <a:pt x="127" y="123"/>
                  <a:pt x="123" y="127"/>
                  <a:pt x="118" y="131"/>
                </a:cubicBezTo>
                <a:close/>
              </a:path>
            </a:pathLst>
          </a:custGeom>
          <a:solidFill>
            <a:schemeClr val="accent2"/>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16" name="Freeform 12"/>
          <p:cNvSpPr>
            <a:spLocks noEditPoints="1"/>
          </p:cNvSpPr>
          <p:nvPr/>
        </p:nvSpPr>
        <p:spPr bwMode="auto">
          <a:xfrm>
            <a:off x="2357438" y="4344988"/>
            <a:ext cx="301625" cy="554038"/>
          </a:xfrm>
          <a:custGeom>
            <a:avLst/>
            <a:gdLst>
              <a:gd name="T0" fmla="*/ 190 w 190"/>
              <a:gd name="T1" fmla="*/ 349 h 349"/>
              <a:gd name="T2" fmla="*/ 135 w 190"/>
              <a:gd name="T3" fmla="*/ 349 h 349"/>
              <a:gd name="T4" fmla="*/ 127 w 190"/>
              <a:gd name="T5" fmla="*/ 285 h 349"/>
              <a:gd name="T6" fmla="*/ 59 w 190"/>
              <a:gd name="T7" fmla="*/ 285 h 349"/>
              <a:gd name="T8" fmla="*/ 51 w 190"/>
              <a:gd name="T9" fmla="*/ 349 h 349"/>
              <a:gd name="T10" fmla="*/ 0 w 190"/>
              <a:gd name="T11" fmla="*/ 349 h 349"/>
              <a:gd name="T12" fmla="*/ 55 w 190"/>
              <a:gd name="T13" fmla="*/ 0 h 349"/>
              <a:gd name="T14" fmla="*/ 135 w 190"/>
              <a:gd name="T15" fmla="*/ 0 h 349"/>
              <a:gd name="T16" fmla="*/ 190 w 190"/>
              <a:gd name="T17" fmla="*/ 349 h 349"/>
              <a:gd name="T18" fmla="*/ 67 w 190"/>
              <a:gd name="T19" fmla="*/ 238 h 349"/>
              <a:gd name="T20" fmla="*/ 118 w 190"/>
              <a:gd name="T21" fmla="*/ 238 h 349"/>
              <a:gd name="T22" fmla="*/ 93 w 190"/>
              <a:gd name="T23" fmla="*/ 60 h 349"/>
              <a:gd name="T24" fmla="*/ 67 w 190"/>
              <a:gd name="T25" fmla="*/ 238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0" h="349">
                <a:moveTo>
                  <a:pt x="190" y="349"/>
                </a:moveTo>
                <a:lnTo>
                  <a:pt x="135" y="349"/>
                </a:lnTo>
                <a:lnTo>
                  <a:pt x="127" y="285"/>
                </a:lnTo>
                <a:lnTo>
                  <a:pt x="59" y="285"/>
                </a:lnTo>
                <a:lnTo>
                  <a:pt x="51" y="349"/>
                </a:lnTo>
                <a:lnTo>
                  <a:pt x="0" y="349"/>
                </a:lnTo>
                <a:lnTo>
                  <a:pt x="55" y="0"/>
                </a:lnTo>
                <a:lnTo>
                  <a:pt x="135" y="0"/>
                </a:lnTo>
                <a:lnTo>
                  <a:pt x="190" y="349"/>
                </a:lnTo>
                <a:close/>
                <a:moveTo>
                  <a:pt x="67" y="238"/>
                </a:moveTo>
                <a:lnTo>
                  <a:pt x="118" y="238"/>
                </a:lnTo>
                <a:lnTo>
                  <a:pt x="93" y="60"/>
                </a:lnTo>
                <a:lnTo>
                  <a:pt x="67" y="238"/>
                </a:lnTo>
                <a:close/>
              </a:path>
            </a:pathLst>
          </a:custGeom>
          <a:solidFill>
            <a:schemeClr val="accent1"/>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17" name="Freeform 13"/>
          <p:cNvSpPr>
            <a:spLocks noEditPoints="1"/>
          </p:cNvSpPr>
          <p:nvPr/>
        </p:nvSpPr>
        <p:spPr bwMode="auto">
          <a:xfrm>
            <a:off x="4773613" y="1938338"/>
            <a:ext cx="276225" cy="554038"/>
          </a:xfrm>
          <a:custGeom>
            <a:avLst/>
            <a:gdLst>
              <a:gd name="T0" fmla="*/ 39 w 41"/>
              <a:gd name="T1" fmla="*/ 19 h 82"/>
              <a:gd name="T2" fmla="*/ 39 w 41"/>
              <a:gd name="T3" fmla="*/ 21 h 82"/>
              <a:gd name="T4" fmla="*/ 31 w 41"/>
              <a:gd name="T5" fmla="*/ 38 h 82"/>
              <a:gd name="T6" fmla="*/ 41 w 41"/>
              <a:gd name="T7" fmla="*/ 56 h 82"/>
              <a:gd name="T8" fmla="*/ 41 w 41"/>
              <a:gd name="T9" fmla="*/ 63 h 82"/>
              <a:gd name="T10" fmla="*/ 21 w 41"/>
              <a:gd name="T11" fmla="*/ 82 h 82"/>
              <a:gd name="T12" fmla="*/ 0 w 41"/>
              <a:gd name="T13" fmla="*/ 82 h 82"/>
              <a:gd name="T14" fmla="*/ 0 w 41"/>
              <a:gd name="T15" fmla="*/ 0 h 82"/>
              <a:gd name="T16" fmla="*/ 20 w 41"/>
              <a:gd name="T17" fmla="*/ 0 h 82"/>
              <a:gd name="T18" fmla="*/ 39 w 41"/>
              <a:gd name="T19" fmla="*/ 19 h 82"/>
              <a:gd name="T20" fmla="*/ 13 w 41"/>
              <a:gd name="T21" fmla="*/ 11 h 82"/>
              <a:gd name="T22" fmla="*/ 13 w 41"/>
              <a:gd name="T23" fmla="*/ 33 h 82"/>
              <a:gd name="T24" fmla="*/ 19 w 41"/>
              <a:gd name="T25" fmla="*/ 33 h 82"/>
              <a:gd name="T26" fmla="*/ 26 w 41"/>
              <a:gd name="T27" fmla="*/ 24 h 82"/>
              <a:gd name="T28" fmla="*/ 26 w 41"/>
              <a:gd name="T29" fmla="*/ 20 h 82"/>
              <a:gd name="T30" fmla="*/ 20 w 41"/>
              <a:gd name="T31" fmla="*/ 11 h 82"/>
              <a:gd name="T32" fmla="*/ 13 w 41"/>
              <a:gd name="T33" fmla="*/ 11 h 82"/>
              <a:gd name="T34" fmla="*/ 13 w 41"/>
              <a:gd name="T35" fmla="*/ 45 h 82"/>
              <a:gd name="T36" fmla="*/ 13 w 41"/>
              <a:gd name="T37" fmla="*/ 70 h 82"/>
              <a:gd name="T38" fmla="*/ 21 w 41"/>
              <a:gd name="T39" fmla="*/ 70 h 82"/>
              <a:gd name="T40" fmla="*/ 28 w 41"/>
              <a:gd name="T41" fmla="*/ 62 h 82"/>
              <a:gd name="T42" fmla="*/ 28 w 41"/>
              <a:gd name="T43" fmla="*/ 55 h 82"/>
              <a:gd name="T44" fmla="*/ 19 w 41"/>
              <a:gd name="T45" fmla="*/ 45 h 82"/>
              <a:gd name="T46" fmla="*/ 13 w 41"/>
              <a:gd name="T47" fmla="*/ 45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1" h="82">
                <a:moveTo>
                  <a:pt x="39" y="19"/>
                </a:moveTo>
                <a:cubicBezTo>
                  <a:pt x="39" y="21"/>
                  <a:pt x="39" y="21"/>
                  <a:pt x="39" y="21"/>
                </a:cubicBezTo>
                <a:cubicBezTo>
                  <a:pt x="39" y="30"/>
                  <a:pt x="37" y="35"/>
                  <a:pt x="31" y="38"/>
                </a:cubicBezTo>
                <a:cubicBezTo>
                  <a:pt x="38" y="41"/>
                  <a:pt x="41" y="47"/>
                  <a:pt x="41" y="56"/>
                </a:cubicBezTo>
                <a:cubicBezTo>
                  <a:pt x="41" y="63"/>
                  <a:pt x="41" y="63"/>
                  <a:pt x="41" y="63"/>
                </a:cubicBezTo>
                <a:cubicBezTo>
                  <a:pt x="41" y="75"/>
                  <a:pt x="34" y="82"/>
                  <a:pt x="21" y="82"/>
                </a:cubicBezTo>
                <a:cubicBezTo>
                  <a:pt x="0" y="82"/>
                  <a:pt x="0" y="82"/>
                  <a:pt x="0" y="82"/>
                </a:cubicBezTo>
                <a:cubicBezTo>
                  <a:pt x="0" y="0"/>
                  <a:pt x="0" y="0"/>
                  <a:pt x="0" y="0"/>
                </a:cubicBezTo>
                <a:cubicBezTo>
                  <a:pt x="20" y="0"/>
                  <a:pt x="20" y="0"/>
                  <a:pt x="20" y="0"/>
                </a:cubicBezTo>
                <a:cubicBezTo>
                  <a:pt x="33" y="0"/>
                  <a:pt x="39" y="6"/>
                  <a:pt x="39" y="19"/>
                </a:cubicBezTo>
                <a:close/>
                <a:moveTo>
                  <a:pt x="13" y="11"/>
                </a:moveTo>
                <a:cubicBezTo>
                  <a:pt x="13" y="33"/>
                  <a:pt x="13" y="33"/>
                  <a:pt x="13" y="33"/>
                </a:cubicBezTo>
                <a:cubicBezTo>
                  <a:pt x="19" y="33"/>
                  <a:pt x="19" y="33"/>
                  <a:pt x="19" y="33"/>
                </a:cubicBezTo>
                <a:cubicBezTo>
                  <a:pt x="23" y="33"/>
                  <a:pt x="26" y="31"/>
                  <a:pt x="26" y="24"/>
                </a:cubicBezTo>
                <a:cubicBezTo>
                  <a:pt x="26" y="20"/>
                  <a:pt x="26" y="20"/>
                  <a:pt x="26" y="20"/>
                </a:cubicBezTo>
                <a:cubicBezTo>
                  <a:pt x="26" y="14"/>
                  <a:pt x="24" y="11"/>
                  <a:pt x="20" y="11"/>
                </a:cubicBezTo>
                <a:lnTo>
                  <a:pt x="13" y="11"/>
                </a:lnTo>
                <a:close/>
                <a:moveTo>
                  <a:pt x="13" y="45"/>
                </a:moveTo>
                <a:cubicBezTo>
                  <a:pt x="13" y="70"/>
                  <a:pt x="13" y="70"/>
                  <a:pt x="13" y="70"/>
                </a:cubicBezTo>
                <a:cubicBezTo>
                  <a:pt x="21" y="70"/>
                  <a:pt x="21" y="70"/>
                  <a:pt x="21" y="70"/>
                </a:cubicBezTo>
                <a:cubicBezTo>
                  <a:pt x="25" y="70"/>
                  <a:pt x="28" y="68"/>
                  <a:pt x="28" y="62"/>
                </a:cubicBezTo>
                <a:cubicBezTo>
                  <a:pt x="28" y="55"/>
                  <a:pt x="28" y="55"/>
                  <a:pt x="28" y="55"/>
                </a:cubicBezTo>
                <a:cubicBezTo>
                  <a:pt x="28" y="47"/>
                  <a:pt x="25" y="45"/>
                  <a:pt x="19" y="45"/>
                </a:cubicBezTo>
                <a:lnTo>
                  <a:pt x="13" y="45"/>
                </a:lnTo>
                <a:close/>
              </a:path>
            </a:pathLst>
          </a:custGeom>
          <a:solidFill>
            <a:schemeClr val="accent2"/>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18" name="Freeform 14"/>
          <p:cNvSpPr/>
          <p:nvPr/>
        </p:nvSpPr>
        <p:spPr bwMode="auto">
          <a:xfrm>
            <a:off x="7178676" y="4338638"/>
            <a:ext cx="261938" cy="566738"/>
          </a:xfrm>
          <a:custGeom>
            <a:avLst/>
            <a:gdLst>
              <a:gd name="T0" fmla="*/ 39 w 39"/>
              <a:gd name="T1" fmla="*/ 53 h 84"/>
              <a:gd name="T2" fmla="*/ 39 w 39"/>
              <a:gd name="T3" fmla="*/ 64 h 84"/>
              <a:gd name="T4" fmla="*/ 19 w 39"/>
              <a:gd name="T5" fmla="*/ 84 h 84"/>
              <a:gd name="T6" fmla="*/ 0 w 39"/>
              <a:gd name="T7" fmla="*/ 64 h 84"/>
              <a:gd name="T8" fmla="*/ 0 w 39"/>
              <a:gd name="T9" fmla="*/ 21 h 84"/>
              <a:gd name="T10" fmla="*/ 19 w 39"/>
              <a:gd name="T11" fmla="*/ 0 h 84"/>
              <a:gd name="T12" fmla="*/ 39 w 39"/>
              <a:gd name="T13" fmla="*/ 21 h 84"/>
              <a:gd name="T14" fmla="*/ 39 w 39"/>
              <a:gd name="T15" fmla="*/ 29 h 84"/>
              <a:gd name="T16" fmla="*/ 26 w 39"/>
              <a:gd name="T17" fmla="*/ 29 h 84"/>
              <a:gd name="T18" fmla="*/ 26 w 39"/>
              <a:gd name="T19" fmla="*/ 20 h 84"/>
              <a:gd name="T20" fmla="*/ 20 w 39"/>
              <a:gd name="T21" fmla="*/ 12 h 84"/>
              <a:gd name="T22" fmla="*/ 13 w 39"/>
              <a:gd name="T23" fmla="*/ 20 h 84"/>
              <a:gd name="T24" fmla="*/ 13 w 39"/>
              <a:gd name="T25" fmla="*/ 64 h 84"/>
              <a:gd name="T26" fmla="*/ 20 w 39"/>
              <a:gd name="T27" fmla="*/ 72 h 84"/>
              <a:gd name="T28" fmla="*/ 26 w 39"/>
              <a:gd name="T29" fmla="*/ 64 h 84"/>
              <a:gd name="T30" fmla="*/ 26 w 39"/>
              <a:gd name="T31" fmla="*/ 53 h 84"/>
              <a:gd name="T32" fmla="*/ 39 w 39"/>
              <a:gd name="T33" fmla="*/ 5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 h="84">
                <a:moveTo>
                  <a:pt x="39" y="53"/>
                </a:moveTo>
                <a:cubicBezTo>
                  <a:pt x="39" y="64"/>
                  <a:pt x="39" y="64"/>
                  <a:pt x="39" y="64"/>
                </a:cubicBezTo>
                <a:cubicBezTo>
                  <a:pt x="39" y="77"/>
                  <a:pt x="32" y="84"/>
                  <a:pt x="19" y="84"/>
                </a:cubicBezTo>
                <a:cubicBezTo>
                  <a:pt x="6" y="84"/>
                  <a:pt x="0" y="77"/>
                  <a:pt x="0" y="64"/>
                </a:cubicBezTo>
                <a:cubicBezTo>
                  <a:pt x="0" y="21"/>
                  <a:pt x="0" y="21"/>
                  <a:pt x="0" y="21"/>
                </a:cubicBezTo>
                <a:cubicBezTo>
                  <a:pt x="0" y="7"/>
                  <a:pt x="6" y="0"/>
                  <a:pt x="19" y="0"/>
                </a:cubicBezTo>
                <a:cubicBezTo>
                  <a:pt x="32" y="0"/>
                  <a:pt x="39" y="7"/>
                  <a:pt x="39" y="21"/>
                </a:cubicBezTo>
                <a:cubicBezTo>
                  <a:pt x="39" y="29"/>
                  <a:pt x="39" y="29"/>
                  <a:pt x="39" y="29"/>
                </a:cubicBezTo>
                <a:cubicBezTo>
                  <a:pt x="26" y="29"/>
                  <a:pt x="26" y="29"/>
                  <a:pt x="26" y="29"/>
                </a:cubicBezTo>
                <a:cubicBezTo>
                  <a:pt x="26" y="20"/>
                  <a:pt x="26" y="20"/>
                  <a:pt x="26" y="20"/>
                </a:cubicBezTo>
                <a:cubicBezTo>
                  <a:pt x="26" y="14"/>
                  <a:pt x="24" y="12"/>
                  <a:pt x="20" y="12"/>
                </a:cubicBezTo>
                <a:cubicBezTo>
                  <a:pt x="15" y="12"/>
                  <a:pt x="13" y="14"/>
                  <a:pt x="13" y="20"/>
                </a:cubicBezTo>
                <a:cubicBezTo>
                  <a:pt x="13" y="64"/>
                  <a:pt x="13" y="64"/>
                  <a:pt x="13" y="64"/>
                </a:cubicBezTo>
                <a:cubicBezTo>
                  <a:pt x="13" y="70"/>
                  <a:pt x="15" y="72"/>
                  <a:pt x="20" y="72"/>
                </a:cubicBezTo>
                <a:cubicBezTo>
                  <a:pt x="24" y="72"/>
                  <a:pt x="26" y="70"/>
                  <a:pt x="26" y="64"/>
                </a:cubicBezTo>
                <a:cubicBezTo>
                  <a:pt x="26" y="53"/>
                  <a:pt x="26" y="53"/>
                  <a:pt x="26" y="53"/>
                </a:cubicBezTo>
                <a:lnTo>
                  <a:pt x="39" y="53"/>
                </a:lnTo>
                <a:close/>
              </a:path>
            </a:pathLst>
          </a:custGeom>
          <a:solidFill>
            <a:schemeClr val="accent3"/>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19" name="Freeform 15"/>
          <p:cNvSpPr>
            <a:spLocks noEditPoints="1"/>
          </p:cNvSpPr>
          <p:nvPr/>
        </p:nvSpPr>
        <p:spPr bwMode="auto">
          <a:xfrm>
            <a:off x="9575801" y="1938338"/>
            <a:ext cx="268288" cy="554038"/>
          </a:xfrm>
          <a:custGeom>
            <a:avLst/>
            <a:gdLst>
              <a:gd name="T0" fmla="*/ 0 w 40"/>
              <a:gd name="T1" fmla="*/ 0 h 82"/>
              <a:gd name="T2" fmla="*/ 20 w 40"/>
              <a:gd name="T3" fmla="*/ 0 h 82"/>
              <a:gd name="T4" fmla="*/ 40 w 40"/>
              <a:gd name="T5" fmla="*/ 20 h 82"/>
              <a:gd name="T6" fmla="*/ 40 w 40"/>
              <a:gd name="T7" fmla="*/ 62 h 82"/>
              <a:gd name="T8" fmla="*/ 20 w 40"/>
              <a:gd name="T9" fmla="*/ 82 h 82"/>
              <a:gd name="T10" fmla="*/ 0 w 40"/>
              <a:gd name="T11" fmla="*/ 82 h 82"/>
              <a:gd name="T12" fmla="*/ 0 w 40"/>
              <a:gd name="T13" fmla="*/ 0 h 82"/>
              <a:gd name="T14" fmla="*/ 13 w 40"/>
              <a:gd name="T15" fmla="*/ 11 h 82"/>
              <a:gd name="T16" fmla="*/ 13 w 40"/>
              <a:gd name="T17" fmla="*/ 70 h 82"/>
              <a:gd name="T18" fmla="*/ 20 w 40"/>
              <a:gd name="T19" fmla="*/ 70 h 82"/>
              <a:gd name="T20" fmla="*/ 27 w 40"/>
              <a:gd name="T21" fmla="*/ 62 h 82"/>
              <a:gd name="T22" fmla="*/ 27 w 40"/>
              <a:gd name="T23" fmla="*/ 19 h 82"/>
              <a:gd name="T24" fmla="*/ 20 w 40"/>
              <a:gd name="T25" fmla="*/ 11 h 82"/>
              <a:gd name="T26" fmla="*/ 13 w 40"/>
              <a:gd name="T27" fmla="*/ 1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82">
                <a:moveTo>
                  <a:pt x="0" y="0"/>
                </a:moveTo>
                <a:cubicBezTo>
                  <a:pt x="20" y="0"/>
                  <a:pt x="20" y="0"/>
                  <a:pt x="20" y="0"/>
                </a:cubicBezTo>
                <a:cubicBezTo>
                  <a:pt x="33" y="0"/>
                  <a:pt x="40" y="7"/>
                  <a:pt x="40" y="20"/>
                </a:cubicBezTo>
                <a:cubicBezTo>
                  <a:pt x="40" y="62"/>
                  <a:pt x="40" y="62"/>
                  <a:pt x="40" y="62"/>
                </a:cubicBezTo>
                <a:cubicBezTo>
                  <a:pt x="40" y="75"/>
                  <a:pt x="33" y="82"/>
                  <a:pt x="20" y="82"/>
                </a:cubicBezTo>
                <a:cubicBezTo>
                  <a:pt x="0" y="82"/>
                  <a:pt x="0" y="82"/>
                  <a:pt x="0" y="82"/>
                </a:cubicBezTo>
                <a:lnTo>
                  <a:pt x="0" y="0"/>
                </a:lnTo>
                <a:close/>
                <a:moveTo>
                  <a:pt x="13" y="11"/>
                </a:moveTo>
                <a:cubicBezTo>
                  <a:pt x="13" y="70"/>
                  <a:pt x="13" y="70"/>
                  <a:pt x="13" y="70"/>
                </a:cubicBezTo>
                <a:cubicBezTo>
                  <a:pt x="20" y="70"/>
                  <a:pt x="20" y="70"/>
                  <a:pt x="20" y="70"/>
                </a:cubicBezTo>
                <a:cubicBezTo>
                  <a:pt x="24" y="70"/>
                  <a:pt x="27" y="68"/>
                  <a:pt x="27" y="62"/>
                </a:cubicBezTo>
                <a:cubicBezTo>
                  <a:pt x="27" y="19"/>
                  <a:pt x="27" y="19"/>
                  <a:pt x="27" y="19"/>
                </a:cubicBezTo>
                <a:cubicBezTo>
                  <a:pt x="27" y="13"/>
                  <a:pt x="24" y="11"/>
                  <a:pt x="20" y="11"/>
                </a:cubicBezTo>
                <a:lnTo>
                  <a:pt x="13" y="11"/>
                </a:lnTo>
                <a:close/>
              </a:path>
            </a:pathLst>
          </a:custGeom>
          <a:solidFill>
            <a:schemeClr val="accent4"/>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20" name="Freeform 1023"/>
          <p:cNvSpPr/>
          <p:nvPr/>
        </p:nvSpPr>
        <p:spPr bwMode="auto">
          <a:xfrm>
            <a:off x="2336801" y="3663950"/>
            <a:ext cx="342900" cy="304800"/>
          </a:xfrm>
          <a:custGeom>
            <a:avLst/>
            <a:gdLst>
              <a:gd name="T0" fmla="*/ 0 w 216"/>
              <a:gd name="T1" fmla="*/ 192 h 192"/>
              <a:gd name="T2" fmla="*/ 106 w 216"/>
              <a:gd name="T3" fmla="*/ 0 h 192"/>
              <a:gd name="T4" fmla="*/ 216 w 216"/>
              <a:gd name="T5" fmla="*/ 192 h 192"/>
              <a:gd name="T6" fmla="*/ 0 w 216"/>
              <a:gd name="T7" fmla="*/ 192 h 192"/>
            </a:gdLst>
            <a:ahLst/>
            <a:cxnLst>
              <a:cxn ang="0">
                <a:pos x="T0" y="T1"/>
              </a:cxn>
              <a:cxn ang="0">
                <a:pos x="T2" y="T3"/>
              </a:cxn>
              <a:cxn ang="0">
                <a:pos x="T4" y="T5"/>
              </a:cxn>
              <a:cxn ang="0">
                <a:pos x="T6" y="T7"/>
              </a:cxn>
            </a:cxnLst>
            <a:rect l="0" t="0" r="r" b="b"/>
            <a:pathLst>
              <a:path w="216" h="192">
                <a:moveTo>
                  <a:pt x="0" y="192"/>
                </a:moveTo>
                <a:lnTo>
                  <a:pt x="106" y="0"/>
                </a:lnTo>
                <a:lnTo>
                  <a:pt x="216" y="192"/>
                </a:lnTo>
                <a:lnTo>
                  <a:pt x="0" y="192"/>
                </a:lnTo>
                <a:close/>
              </a:path>
            </a:pathLst>
          </a:custGeom>
          <a:solidFill>
            <a:schemeClr val="accent1"/>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21" name="Freeform 1024"/>
          <p:cNvSpPr/>
          <p:nvPr/>
        </p:nvSpPr>
        <p:spPr bwMode="auto">
          <a:xfrm>
            <a:off x="7131051" y="3663950"/>
            <a:ext cx="349250" cy="304800"/>
          </a:xfrm>
          <a:custGeom>
            <a:avLst/>
            <a:gdLst>
              <a:gd name="T0" fmla="*/ 0 w 220"/>
              <a:gd name="T1" fmla="*/ 192 h 192"/>
              <a:gd name="T2" fmla="*/ 110 w 220"/>
              <a:gd name="T3" fmla="*/ 0 h 192"/>
              <a:gd name="T4" fmla="*/ 220 w 220"/>
              <a:gd name="T5" fmla="*/ 192 h 192"/>
              <a:gd name="T6" fmla="*/ 0 w 220"/>
              <a:gd name="T7" fmla="*/ 192 h 192"/>
            </a:gdLst>
            <a:ahLst/>
            <a:cxnLst>
              <a:cxn ang="0">
                <a:pos x="T0" y="T1"/>
              </a:cxn>
              <a:cxn ang="0">
                <a:pos x="T2" y="T3"/>
              </a:cxn>
              <a:cxn ang="0">
                <a:pos x="T4" y="T5"/>
              </a:cxn>
              <a:cxn ang="0">
                <a:pos x="T6" y="T7"/>
              </a:cxn>
            </a:cxnLst>
            <a:rect l="0" t="0" r="r" b="b"/>
            <a:pathLst>
              <a:path w="220" h="192">
                <a:moveTo>
                  <a:pt x="0" y="192"/>
                </a:moveTo>
                <a:lnTo>
                  <a:pt x="110" y="0"/>
                </a:lnTo>
                <a:lnTo>
                  <a:pt x="220" y="192"/>
                </a:lnTo>
                <a:lnTo>
                  <a:pt x="0" y="192"/>
                </a:lnTo>
                <a:close/>
              </a:path>
            </a:pathLst>
          </a:custGeom>
          <a:solidFill>
            <a:schemeClr val="accent3"/>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22" name="Freeform 1025"/>
          <p:cNvSpPr/>
          <p:nvPr/>
        </p:nvSpPr>
        <p:spPr bwMode="auto">
          <a:xfrm>
            <a:off x="4733926" y="2895600"/>
            <a:ext cx="349250" cy="296863"/>
          </a:xfrm>
          <a:custGeom>
            <a:avLst/>
            <a:gdLst>
              <a:gd name="T0" fmla="*/ 220 w 220"/>
              <a:gd name="T1" fmla="*/ 0 h 187"/>
              <a:gd name="T2" fmla="*/ 110 w 220"/>
              <a:gd name="T3" fmla="*/ 187 h 187"/>
              <a:gd name="T4" fmla="*/ 0 w 220"/>
              <a:gd name="T5" fmla="*/ 0 h 187"/>
              <a:gd name="T6" fmla="*/ 220 w 220"/>
              <a:gd name="T7" fmla="*/ 0 h 187"/>
            </a:gdLst>
            <a:ahLst/>
            <a:cxnLst>
              <a:cxn ang="0">
                <a:pos x="T0" y="T1"/>
              </a:cxn>
              <a:cxn ang="0">
                <a:pos x="T2" y="T3"/>
              </a:cxn>
              <a:cxn ang="0">
                <a:pos x="T4" y="T5"/>
              </a:cxn>
              <a:cxn ang="0">
                <a:pos x="T6" y="T7"/>
              </a:cxn>
            </a:cxnLst>
            <a:rect l="0" t="0" r="r" b="b"/>
            <a:pathLst>
              <a:path w="220" h="187">
                <a:moveTo>
                  <a:pt x="220" y="0"/>
                </a:moveTo>
                <a:lnTo>
                  <a:pt x="110" y="187"/>
                </a:lnTo>
                <a:lnTo>
                  <a:pt x="0" y="0"/>
                </a:lnTo>
                <a:lnTo>
                  <a:pt x="220" y="0"/>
                </a:lnTo>
                <a:close/>
              </a:path>
            </a:pathLst>
          </a:custGeom>
          <a:solidFill>
            <a:schemeClr val="accent2"/>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23" name="Freeform 1026"/>
          <p:cNvSpPr/>
          <p:nvPr/>
        </p:nvSpPr>
        <p:spPr bwMode="auto">
          <a:xfrm>
            <a:off x="9528176" y="2895600"/>
            <a:ext cx="349250" cy="296863"/>
          </a:xfrm>
          <a:custGeom>
            <a:avLst/>
            <a:gdLst>
              <a:gd name="T0" fmla="*/ 220 w 220"/>
              <a:gd name="T1" fmla="*/ 0 h 187"/>
              <a:gd name="T2" fmla="*/ 110 w 220"/>
              <a:gd name="T3" fmla="*/ 187 h 187"/>
              <a:gd name="T4" fmla="*/ 0 w 220"/>
              <a:gd name="T5" fmla="*/ 0 h 187"/>
              <a:gd name="T6" fmla="*/ 220 w 220"/>
              <a:gd name="T7" fmla="*/ 0 h 187"/>
            </a:gdLst>
            <a:ahLst/>
            <a:cxnLst>
              <a:cxn ang="0">
                <a:pos x="T0" y="T1"/>
              </a:cxn>
              <a:cxn ang="0">
                <a:pos x="T2" y="T3"/>
              </a:cxn>
              <a:cxn ang="0">
                <a:pos x="T4" y="T5"/>
              </a:cxn>
              <a:cxn ang="0">
                <a:pos x="T6" y="T7"/>
              </a:cxn>
            </a:cxnLst>
            <a:rect l="0" t="0" r="r" b="b"/>
            <a:pathLst>
              <a:path w="220" h="187">
                <a:moveTo>
                  <a:pt x="220" y="0"/>
                </a:moveTo>
                <a:lnTo>
                  <a:pt x="110" y="187"/>
                </a:lnTo>
                <a:lnTo>
                  <a:pt x="0" y="0"/>
                </a:lnTo>
                <a:lnTo>
                  <a:pt x="220" y="0"/>
                </a:lnTo>
                <a:close/>
              </a:path>
            </a:pathLst>
          </a:custGeom>
          <a:solidFill>
            <a:schemeClr val="accent4"/>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sp>
        <p:nvSpPr>
          <p:cNvPr id="24" name="文本框 23"/>
          <p:cNvSpPr txBox="1"/>
          <p:nvPr/>
        </p:nvSpPr>
        <p:spPr>
          <a:xfrm>
            <a:off x="765789" y="2905125"/>
            <a:ext cx="3108325" cy="460375"/>
          </a:xfrm>
          <a:prstGeom prst="rect">
            <a:avLst/>
          </a:prstGeom>
          <a:noFill/>
        </p:spPr>
        <p:txBody>
          <a:bodyPr wrap="square" rtlCol="0">
            <a:spAutoFit/>
          </a:bodyPr>
          <a:lstStyle/>
          <a:p>
            <a:pPr fontAlgn="auto">
              <a:lnSpc>
                <a:spcPct val="150000"/>
              </a:lnSpc>
              <a:spcBef>
                <a:spcPct val="0"/>
              </a:spcBef>
            </a:pPr>
            <a:r>
              <a:rPr lang="zh-CN" altLang="en-US" sz="1600" dirty="0">
                <a:latin typeface="汉仪正圆-65W" panose="00020600040101010101" charset="-122"/>
                <a:ea typeface="汉仪正圆-65W" panose="00020600040101010101" charset="-122"/>
                <a:cs typeface="方正清刻本悦宋简体" panose="02000000000000000000" charset="-122"/>
              </a:rPr>
              <a:t>集中在</a:t>
            </a:r>
            <a:r>
              <a:rPr lang="zh-CN" altLang="en-US" sz="1600" dirty="0">
                <a:latin typeface="汉仪正圆-65W" panose="00020600040101010101" charset="-122"/>
                <a:ea typeface="汉仪正圆-65W" panose="00020600040101010101" charset="-122"/>
                <a:cs typeface="汉仪正圆-65W" panose="00020600040101010101" charset="-122"/>
                <a:sym typeface="+mn-ea"/>
              </a:rPr>
              <a:t>银联商务xx分公司集合</a:t>
            </a:r>
            <a:endParaRPr lang="zh-CN" altLang="en-US" sz="1600" dirty="0">
              <a:latin typeface="汉仪正圆-65W" panose="00020600040101010101" charset="-122"/>
              <a:ea typeface="汉仪正圆-65W" panose="00020600040101010101" charset="-122"/>
              <a:cs typeface="方正清刻本悦宋简体" panose="02000000000000000000" charset="-122"/>
            </a:endParaRPr>
          </a:p>
        </p:txBody>
      </p:sp>
      <p:sp>
        <p:nvSpPr>
          <p:cNvPr id="25" name="文本框 24"/>
          <p:cNvSpPr txBox="1"/>
          <p:nvPr/>
        </p:nvSpPr>
        <p:spPr>
          <a:xfrm>
            <a:off x="1396661" y="2474028"/>
            <a:ext cx="1846580" cy="459105"/>
          </a:xfrm>
          <a:prstGeom prst="rect">
            <a:avLst/>
          </a:prstGeom>
          <a:noFill/>
        </p:spPr>
        <p:txBody>
          <a:bodyPr wrap="none" lIns="91436" tIns="45718" rIns="91436" bIns="45718" rtlCol="0">
            <a:spAutoFit/>
          </a:bodyPr>
          <a:lstStyle/>
          <a:p>
            <a:pPr defTabSz="457200"/>
            <a:r>
              <a:rPr kumimoji="1" lang="en-US" altLang="zh-CN" sz="2400" b="1" dirty="0">
                <a:solidFill>
                  <a:schemeClr val="accent1"/>
                </a:solidFill>
                <a:latin typeface="Century Gothic" panose="020B0502020202020204" pitchFamily="34" charset="0"/>
                <a:ea typeface="汉仪正圆-65W" panose="00020600040101010101" charset="-122"/>
                <a:cs typeface="Impact" panose="020B0806030902050204"/>
              </a:rPr>
              <a:t>13:00-13:30</a:t>
            </a:r>
            <a:endParaRPr kumimoji="1" lang="zh-CN" altLang="en-US" sz="2400" b="1" dirty="0">
              <a:solidFill>
                <a:schemeClr val="accent1"/>
              </a:solidFill>
              <a:latin typeface="Century Gothic" panose="020B0502020202020204" pitchFamily="34" charset="0"/>
              <a:ea typeface="汉仪正圆-65W" panose="00020600040101010101" charset="-122"/>
              <a:cs typeface="Impact" panose="020B0806030902050204"/>
            </a:endParaRPr>
          </a:p>
        </p:txBody>
      </p:sp>
      <p:sp>
        <p:nvSpPr>
          <p:cNvPr id="26" name="文本框 25"/>
          <p:cNvSpPr txBox="1"/>
          <p:nvPr/>
        </p:nvSpPr>
        <p:spPr>
          <a:xfrm>
            <a:off x="3759150" y="3845193"/>
            <a:ext cx="2393621" cy="829945"/>
          </a:xfrm>
          <a:prstGeom prst="rect">
            <a:avLst/>
          </a:prstGeom>
          <a:noFill/>
        </p:spPr>
        <p:txBody>
          <a:bodyPr wrap="square" rtlCol="0">
            <a:spAutoFit/>
          </a:bodyPr>
          <a:lstStyle/>
          <a:p>
            <a:pPr algn="ctr" fontAlgn="auto">
              <a:lnSpc>
                <a:spcPct val="150000"/>
              </a:lnSpc>
              <a:spcBef>
                <a:spcPct val="0"/>
              </a:spcBef>
            </a:pPr>
            <a:r>
              <a:rPr lang="zh-CN" sz="1600" dirty="0">
                <a:latin typeface="汉仪正圆-65W" panose="00020600040101010101" charset="-122"/>
                <a:ea typeface="汉仪正圆-65W" panose="00020600040101010101" charset="-122"/>
                <a:cs typeface="方正清刻本悦宋简体" panose="02000000000000000000" charset="-122"/>
              </a:rPr>
              <a:t>统一大巴前往</a:t>
            </a:r>
            <a:r>
              <a:rPr lang="zh-CN" altLang="en-US" sz="1600" dirty="0">
                <a:latin typeface="汉仪正圆-65W" panose="00020600040101010101" charset="-122"/>
                <a:ea typeface="汉仪正圆-65W" panose="00020600040101010101" charset="-122"/>
                <a:cs typeface="方正清刻本悦宋简体" panose="02000000000000000000" charset="-122"/>
                <a:sym typeface="+mn-ea"/>
              </a:rPr>
              <a:t>xx开阳</a:t>
            </a:r>
            <a:endParaRPr lang="zh-CN" altLang="en-US" sz="1600" dirty="0">
              <a:latin typeface="汉仪正圆-65W" panose="00020600040101010101" charset="-122"/>
              <a:ea typeface="汉仪正圆-65W" panose="00020600040101010101" charset="-122"/>
              <a:cs typeface="方正清刻本悦宋简体" panose="02000000000000000000" charset="-122"/>
            </a:endParaRPr>
          </a:p>
          <a:p>
            <a:pPr algn="ctr" fontAlgn="auto">
              <a:lnSpc>
                <a:spcPct val="150000"/>
              </a:lnSpc>
              <a:spcBef>
                <a:spcPct val="0"/>
              </a:spcBef>
            </a:pPr>
            <a:r>
              <a:rPr lang="zh-CN" altLang="en-US" sz="1600" dirty="0">
                <a:latin typeface="汉仪正圆-65W" panose="00020600040101010101" charset="-122"/>
                <a:ea typeface="汉仪正圆-65W" panose="00020600040101010101" charset="-122"/>
                <a:cs typeface="方正清刻本悦宋简体" panose="02000000000000000000" charset="-122"/>
                <a:sym typeface="+mn-ea"/>
              </a:rPr>
              <a:t>马岔河温泉帐篷营地</a:t>
            </a:r>
            <a:endParaRPr lang="zh-CN" sz="1600" dirty="0">
              <a:latin typeface="汉仪正圆-65W" panose="00020600040101010101" charset="-122"/>
              <a:ea typeface="汉仪正圆-65W" panose="00020600040101010101" charset="-122"/>
              <a:cs typeface="方正清刻本悦宋简体" panose="02000000000000000000" charset="-122"/>
            </a:endParaRPr>
          </a:p>
        </p:txBody>
      </p:sp>
      <p:sp>
        <p:nvSpPr>
          <p:cNvPr id="27" name="文本框 26"/>
          <p:cNvSpPr txBox="1"/>
          <p:nvPr/>
        </p:nvSpPr>
        <p:spPr>
          <a:xfrm>
            <a:off x="3873871" y="3414000"/>
            <a:ext cx="1846580" cy="459105"/>
          </a:xfrm>
          <a:prstGeom prst="rect">
            <a:avLst/>
          </a:prstGeom>
          <a:noFill/>
        </p:spPr>
        <p:txBody>
          <a:bodyPr wrap="none" lIns="91436" tIns="45718" rIns="91436" bIns="45718" rtlCol="0">
            <a:spAutoFit/>
          </a:bodyPr>
          <a:lstStyle/>
          <a:p>
            <a:pPr defTabSz="457200"/>
            <a:r>
              <a:rPr kumimoji="1" lang="en-US" altLang="zh-CN" sz="2400" b="1" dirty="0">
                <a:solidFill>
                  <a:schemeClr val="accent2"/>
                </a:solidFill>
                <a:latin typeface="Century Gothic" panose="020B0502020202020204" pitchFamily="34" charset="0"/>
                <a:ea typeface="汉仪正圆-65W" panose="00020600040101010101" charset="-122"/>
                <a:cs typeface="Impact" panose="020B0806030902050204"/>
              </a:rPr>
              <a:t>13:30-15:30</a:t>
            </a:r>
            <a:endParaRPr kumimoji="1" lang="zh-CN" altLang="en-US" sz="2400" b="1" dirty="0">
              <a:solidFill>
                <a:schemeClr val="accent2"/>
              </a:solidFill>
              <a:latin typeface="Century Gothic" panose="020B0502020202020204" pitchFamily="34" charset="0"/>
              <a:ea typeface="汉仪正圆-65W" panose="00020600040101010101" charset="-122"/>
              <a:cs typeface="Impact" panose="020B0806030902050204"/>
            </a:endParaRPr>
          </a:p>
        </p:txBody>
      </p:sp>
      <p:sp>
        <p:nvSpPr>
          <p:cNvPr id="28" name="文本框 27"/>
          <p:cNvSpPr txBox="1"/>
          <p:nvPr/>
        </p:nvSpPr>
        <p:spPr>
          <a:xfrm>
            <a:off x="6074117" y="2350049"/>
            <a:ext cx="2393621" cy="1370965"/>
          </a:xfrm>
          <a:prstGeom prst="rect">
            <a:avLst/>
          </a:prstGeom>
          <a:noFill/>
        </p:spPr>
        <p:txBody>
          <a:bodyPr wrap="square" rtlCol="0">
            <a:spAutoFit/>
          </a:bodyPr>
          <a:lstStyle/>
          <a:p>
            <a:pPr algn="ctr">
              <a:lnSpc>
                <a:spcPct val="130000"/>
              </a:lnSpc>
            </a:pPr>
            <a:r>
              <a:rPr lang="zh-CN" altLang="en-US" sz="1600">
                <a:solidFill>
                  <a:schemeClr val="tx1">
                    <a:lumMod val="75000"/>
                    <a:lumOff val="25000"/>
                  </a:schemeClr>
                </a:solidFill>
                <a:latin typeface="汉仪正圆-65W" panose="00020600040101010101" charset="-122"/>
                <a:ea typeface="汉仪正圆-65W" panose="00020600040101010101" charset="-122"/>
                <a:cs typeface="方正清刻本悦宋简体" panose="02000000000000000000" charset="-122"/>
                <a:sym typeface="+mn-ea"/>
              </a:rPr>
              <a:t>亲子趣味</a:t>
            </a:r>
            <a:r>
              <a:rPr lang="zh-CN" altLang="en-US" sz="1600" dirty="0">
                <a:latin typeface="汉仪正圆-65W" panose="00020600040101010101" charset="-122"/>
                <a:ea typeface="汉仪正圆-65W" panose="00020600040101010101" charset="-122"/>
                <a:cs typeface="方正清刻本悦宋简体" panose="02000000000000000000" charset="-122"/>
                <a:sym typeface="+mn-ea"/>
              </a:rPr>
              <a:t>运动会</a:t>
            </a:r>
          </a:p>
          <a:p>
            <a:pPr algn="ctr">
              <a:lnSpc>
                <a:spcPct val="130000"/>
              </a:lnSpc>
            </a:pPr>
            <a:r>
              <a:rPr lang="zh-CN" sz="1600" dirty="0">
                <a:latin typeface="汉仪正圆-65W" panose="00020600040101010101" charset="-122"/>
                <a:ea typeface="汉仪正圆-65W" panose="00020600040101010101" charset="-122"/>
                <a:cs typeface="方正清刻本悦宋简体" panose="02000000000000000000" charset="-122"/>
              </a:rPr>
              <a:t>悠闲下午茶时光</a:t>
            </a:r>
          </a:p>
          <a:p>
            <a:pPr algn="ctr">
              <a:lnSpc>
                <a:spcPct val="130000"/>
              </a:lnSpc>
            </a:pPr>
            <a:r>
              <a:rPr lang="zh-CN" altLang="en-US" sz="1600">
                <a:solidFill>
                  <a:schemeClr val="tx1">
                    <a:lumMod val="75000"/>
                    <a:lumOff val="25000"/>
                  </a:schemeClr>
                </a:solidFill>
                <a:latin typeface="汉仪正圆-65W" panose="00020600040101010101" charset="-122"/>
                <a:ea typeface="汉仪正圆-65W" panose="00020600040101010101" charset="-122"/>
                <a:cs typeface="方正清刻本悦宋简体" panose="02000000000000000000" charset="-122"/>
                <a:sym typeface="+mn-ea"/>
              </a:rPr>
              <a:t>野生狂欢音乐会</a:t>
            </a:r>
            <a:endParaRPr lang="zh-CN" sz="1600" dirty="0">
              <a:latin typeface="汉仪正圆-65W" panose="00020600040101010101" charset="-122"/>
              <a:ea typeface="汉仪正圆-65W" panose="00020600040101010101" charset="-122"/>
              <a:cs typeface="方正清刻本悦宋简体" panose="02000000000000000000" charset="-122"/>
            </a:endParaRPr>
          </a:p>
          <a:p>
            <a:pPr algn="ctr">
              <a:lnSpc>
                <a:spcPct val="130000"/>
              </a:lnSpc>
            </a:pPr>
            <a:r>
              <a:rPr lang="zh-CN" sz="1600" dirty="0">
                <a:latin typeface="汉仪正圆-65W" panose="00020600040101010101" charset="-122"/>
                <a:ea typeface="汉仪正圆-65W" panose="00020600040101010101" charset="-122"/>
                <a:cs typeface="方正清刻本悦宋简体" panose="02000000000000000000" charset="-122"/>
              </a:rPr>
              <a:t>篝火露天电影</a:t>
            </a:r>
          </a:p>
        </p:txBody>
      </p:sp>
      <p:sp>
        <p:nvSpPr>
          <p:cNvPr id="29" name="文本框 28"/>
          <p:cNvSpPr txBox="1"/>
          <p:nvPr/>
        </p:nvSpPr>
        <p:spPr>
          <a:xfrm>
            <a:off x="6347638" y="1918856"/>
            <a:ext cx="1846580" cy="459105"/>
          </a:xfrm>
          <a:prstGeom prst="rect">
            <a:avLst/>
          </a:prstGeom>
          <a:noFill/>
        </p:spPr>
        <p:txBody>
          <a:bodyPr wrap="none" lIns="91436" tIns="45718" rIns="91436" bIns="45718" rtlCol="0">
            <a:spAutoFit/>
          </a:bodyPr>
          <a:lstStyle/>
          <a:p>
            <a:pPr defTabSz="457200"/>
            <a:r>
              <a:rPr kumimoji="1" lang="en-US" altLang="zh-CN" sz="2400" b="1" dirty="0">
                <a:solidFill>
                  <a:schemeClr val="accent3"/>
                </a:solidFill>
                <a:latin typeface="Century Gothic" panose="020B0502020202020204" pitchFamily="34" charset="0"/>
                <a:ea typeface="汉仪正圆-65W" panose="00020600040101010101" charset="-122"/>
                <a:cs typeface="Impact" panose="020B0806030902050204"/>
              </a:rPr>
              <a:t>15:30-19:30</a:t>
            </a:r>
            <a:endParaRPr kumimoji="1" lang="zh-CN" altLang="en-US" sz="2400" b="1" dirty="0">
              <a:solidFill>
                <a:schemeClr val="accent3"/>
              </a:solidFill>
              <a:latin typeface="Century Gothic" panose="020B0502020202020204" pitchFamily="34" charset="0"/>
              <a:ea typeface="汉仪正圆-65W" panose="00020600040101010101" charset="-122"/>
              <a:cs typeface="Impact" panose="020B0806030902050204"/>
            </a:endParaRPr>
          </a:p>
        </p:txBody>
      </p:sp>
      <p:sp>
        <p:nvSpPr>
          <p:cNvPr id="30" name="文本框 29"/>
          <p:cNvSpPr txBox="1"/>
          <p:nvPr/>
        </p:nvSpPr>
        <p:spPr>
          <a:xfrm>
            <a:off x="8570238" y="3968836"/>
            <a:ext cx="2393621" cy="337185"/>
          </a:xfrm>
          <a:prstGeom prst="rect">
            <a:avLst/>
          </a:prstGeom>
          <a:noFill/>
        </p:spPr>
        <p:txBody>
          <a:bodyPr wrap="square" rtlCol="0">
            <a:spAutoFit/>
          </a:bodyPr>
          <a:lstStyle/>
          <a:p>
            <a:pPr algn="ctr">
              <a:spcBef>
                <a:spcPct val="0"/>
              </a:spcBef>
            </a:pPr>
            <a:r>
              <a:rPr lang="zh-CN" sz="1600" dirty="0">
                <a:latin typeface="汉仪正圆-65W" panose="00020600040101010101" charset="-122"/>
                <a:ea typeface="汉仪正圆-65W" panose="00020600040101010101" charset="-122"/>
                <a:cs typeface="方正清刻本悦宋简体" panose="02000000000000000000" charset="-122"/>
              </a:rPr>
              <a:t>返程，客户自行返家</a:t>
            </a:r>
          </a:p>
        </p:txBody>
      </p:sp>
      <p:sp>
        <p:nvSpPr>
          <p:cNvPr id="31" name="文本框 30"/>
          <p:cNvSpPr txBox="1"/>
          <p:nvPr/>
        </p:nvSpPr>
        <p:spPr>
          <a:xfrm>
            <a:off x="9227934" y="3392228"/>
            <a:ext cx="1078230" cy="459105"/>
          </a:xfrm>
          <a:prstGeom prst="rect">
            <a:avLst/>
          </a:prstGeom>
          <a:noFill/>
        </p:spPr>
        <p:txBody>
          <a:bodyPr wrap="none" lIns="91436" tIns="45718" rIns="91436" bIns="45718" rtlCol="0">
            <a:spAutoFit/>
          </a:bodyPr>
          <a:lstStyle/>
          <a:p>
            <a:pPr defTabSz="457200"/>
            <a:r>
              <a:rPr kumimoji="1" lang="en-US" altLang="zh-CN" sz="2400" b="1" dirty="0">
                <a:solidFill>
                  <a:schemeClr val="accent4"/>
                </a:solidFill>
                <a:latin typeface="Century Gothic" panose="020B0502020202020204" pitchFamily="34" charset="0"/>
                <a:ea typeface="汉仪正圆-65W" panose="00020600040101010101" charset="-122"/>
                <a:cs typeface="Impact" panose="020B0806030902050204"/>
              </a:rPr>
              <a:t>19:30-</a:t>
            </a:r>
            <a:endParaRPr kumimoji="1" lang="zh-CN" altLang="en-US" sz="2400" b="1" dirty="0">
              <a:solidFill>
                <a:schemeClr val="accent4"/>
              </a:solidFill>
              <a:latin typeface="Century Gothic" panose="020B0502020202020204" pitchFamily="34" charset="0"/>
              <a:ea typeface="汉仪正圆-65W" panose="00020600040101010101" charset="-122"/>
              <a:cs typeface="Impact" panose="020B0806030902050204"/>
            </a:endParaRPr>
          </a:p>
        </p:txBody>
      </p:sp>
      <p:grpSp>
        <p:nvGrpSpPr>
          <p:cNvPr id="34" name="组合 33"/>
          <p:cNvGrpSpPr/>
          <p:nvPr/>
        </p:nvGrpSpPr>
        <p:grpSpPr>
          <a:xfrm>
            <a:off x="121920" y="95885"/>
            <a:ext cx="2127885" cy="497840"/>
            <a:chOff x="192" y="151"/>
            <a:chExt cx="3351" cy="784"/>
          </a:xfrm>
        </p:grpSpPr>
        <p:sp>
          <p:nvSpPr>
            <p:cNvPr id="35" name="MH_Number_1"/>
            <p:cNvSpPr/>
            <p:nvPr>
              <p:custDataLst>
                <p:tags r:id="rId2"/>
              </p:custDataLst>
            </p:nvPr>
          </p:nvSpPr>
          <p:spPr>
            <a:xfrm>
              <a:off x="192" y="151"/>
              <a:ext cx="786" cy="785"/>
            </a:xfrm>
            <a:prstGeom prst="ellipse">
              <a:avLst/>
            </a:prstGeom>
            <a:solidFill>
              <a:srgbClr val="FFC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800" dirty="0">
                <a:solidFill>
                  <a:schemeClr val="bg1"/>
                </a:solidFill>
                <a:latin typeface="造字工房悦黑体 常规体" charset="-122"/>
                <a:ea typeface="造字工房悦黑体 常规体" charset="-122"/>
                <a:cs typeface="Times New Roman" panose="02020603050405020304" pitchFamily="18" charset="0"/>
              </a:endParaRPr>
            </a:p>
          </p:txBody>
        </p:sp>
        <p:sp>
          <p:nvSpPr>
            <p:cNvPr id="36" name="MH_Number_1"/>
            <p:cNvSpPr/>
            <p:nvPr>
              <p:custDataLst>
                <p:tags r:id="rId3"/>
              </p:custDataLst>
            </p:nvPr>
          </p:nvSpPr>
          <p:spPr>
            <a:xfrm>
              <a:off x="207" y="151"/>
              <a:ext cx="786" cy="785"/>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bg1"/>
                  </a:solidFill>
                  <a:latin typeface="造字工房悦黑体 常规体" charset="-122"/>
                  <a:ea typeface="造字工房悦黑体 常规体" charset="-122"/>
                  <a:cs typeface="Times New Roman" panose="02020603050405020304" pitchFamily="18" charset="0"/>
                </a:rPr>
                <a:t>3</a:t>
              </a:r>
              <a:endParaRPr lang="zh-CN" altLang="en-US" sz="2800" dirty="0">
                <a:solidFill>
                  <a:schemeClr val="bg1"/>
                </a:solidFill>
                <a:latin typeface="造字工房悦黑体 常规体" charset="-122"/>
                <a:ea typeface="造字工房悦黑体 常规体" charset="-122"/>
                <a:cs typeface="Times New Roman" panose="02020603050405020304" pitchFamily="18" charset="0"/>
              </a:endParaRPr>
            </a:p>
          </p:txBody>
        </p:sp>
        <p:sp>
          <p:nvSpPr>
            <p:cNvPr id="37" name="MH_Entry_1"/>
            <p:cNvSpPr/>
            <p:nvPr>
              <p:custDataLst>
                <p:tags r:id="rId4"/>
              </p:custDataLst>
            </p:nvPr>
          </p:nvSpPr>
          <p:spPr>
            <a:xfrm>
              <a:off x="709" y="151"/>
              <a:ext cx="2835" cy="7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dirty="0">
                  <a:solidFill>
                    <a:schemeClr val="tx1">
                      <a:lumMod val="75000"/>
                      <a:lumOff val="25000"/>
                    </a:schemeClr>
                  </a:solidFill>
                  <a:latin typeface="汉仪综艺体简" panose="02010600000101010101" charset="-122"/>
                  <a:ea typeface="汉仪综艺体简" panose="02010600000101010101" charset="-122"/>
                  <a:cs typeface="方正清刻本悦宋简体" panose="02000000000000000000" charset="-122"/>
                </a:rPr>
                <a:t>活动内容</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24" grpId="0"/>
      <p:bldP spid="25" grpId="0"/>
      <p:bldP spid="26" grpId="0"/>
      <p:bldP spid="27" grpId="0"/>
      <p:bldP spid="28" grpId="0"/>
      <p:bldP spid="29" grpId="0"/>
      <p:bldP spid="30"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图片 53" descr="7d7b85351b9053624a2926a42766b3d7"/>
          <p:cNvPicPr/>
          <p:nvPr/>
        </p:nvPicPr>
        <p:blipFill>
          <a:blip r:embed="rId8"/>
          <a:srcRect l="12847"/>
          <a:stretch>
            <a:fillRect/>
          </a:stretch>
        </p:blipFill>
        <p:spPr>
          <a:xfrm>
            <a:off x="3223037" y="3123248"/>
            <a:ext cx="2790000" cy="2178050"/>
          </a:xfrm>
          <a:prstGeom prst="rect">
            <a:avLst/>
          </a:prstGeom>
        </p:spPr>
      </p:pic>
      <p:sp>
        <p:nvSpPr>
          <p:cNvPr id="6" name="矩形 5"/>
          <p:cNvSpPr/>
          <p:nvPr/>
        </p:nvSpPr>
        <p:spPr>
          <a:xfrm>
            <a:off x="3223895" y="3127375"/>
            <a:ext cx="2788285" cy="2169795"/>
          </a:xfrm>
          <a:prstGeom prst="rect">
            <a:avLst/>
          </a:prstGeom>
          <a:noFill/>
          <a:ln w="76200">
            <a:solidFill>
              <a:srgbClr val="FFC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方正清刻本悦宋简体" panose="02000000000000000000" charset="-122"/>
            </a:endParaRPr>
          </a:p>
        </p:txBody>
      </p:sp>
      <p:pic>
        <p:nvPicPr>
          <p:cNvPr id="53" name="图片 52" descr="e1c7e033c6ad5bbc9f175aec13aaac60"/>
          <p:cNvPicPr/>
          <p:nvPr>
            <p:custDataLst>
              <p:tags r:id="rId1"/>
            </p:custDataLst>
          </p:nvPr>
        </p:nvPicPr>
        <p:blipFill>
          <a:blip r:embed="rId9"/>
          <a:srcRect l="10170"/>
          <a:stretch>
            <a:fillRect/>
          </a:stretch>
        </p:blipFill>
        <p:spPr>
          <a:xfrm>
            <a:off x="435312" y="1399599"/>
            <a:ext cx="2788246" cy="2169677"/>
          </a:xfrm>
          <a:prstGeom prst="rect">
            <a:avLst/>
          </a:prstGeom>
        </p:spPr>
      </p:pic>
      <p:sp>
        <p:nvSpPr>
          <p:cNvPr id="5" name="MH_Number_1"/>
          <p:cNvSpPr/>
          <p:nvPr>
            <p:custDataLst>
              <p:tags r:id="rId2"/>
            </p:custDataLst>
          </p:nvPr>
        </p:nvSpPr>
        <p:spPr>
          <a:xfrm>
            <a:off x="131374" y="95715"/>
            <a:ext cx="498951" cy="498614"/>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bg1"/>
                </a:solidFill>
                <a:latin typeface="造字工房悦黑体 常规体" charset="-122"/>
                <a:ea typeface="造字工房悦黑体 常规体" charset="-122"/>
                <a:cs typeface="Times New Roman" panose="02020603050405020304" pitchFamily="18" charset="0"/>
              </a:rPr>
              <a:t>2</a:t>
            </a:r>
            <a:endParaRPr lang="zh-CN" altLang="en-US" sz="2800" dirty="0">
              <a:solidFill>
                <a:schemeClr val="bg1"/>
              </a:solidFill>
              <a:latin typeface="造字工房悦黑体 常规体" charset="-122"/>
              <a:ea typeface="造字工房悦黑体 常规体" charset="-122"/>
              <a:cs typeface="Times New Roman" panose="02020603050405020304" pitchFamily="18" charset="0"/>
            </a:endParaRPr>
          </a:p>
        </p:txBody>
      </p:sp>
      <p:sp>
        <p:nvSpPr>
          <p:cNvPr id="7" name="矩形 6"/>
          <p:cNvSpPr/>
          <p:nvPr/>
        </p:nvSpPr>
        <p:spPr>
          <a:xfrm>
            <a:off x="0" y="6812281"/>
            <a:ext cx="12192000" cy="45719"/>
          </a:xfrm>
          <a:prstGeom prst="rect">
            <a:avLst/>
          </a:prstGeom>
          <a:solidFill>
            <a:srgbClr val="1F43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方正清刻本悦宋简体" panose="02000000000000000000" charset="-122"/>
            </a:endParaRPr>
          </a:p>
        </p:txBody>
      </p:sp>
      <p:sp>
        <p:nvSpPr>
          <p:cNvPr id="8" name="Freeform 5"/>
          <p:cNvSpPr/>
          <p:nvPr/>
        </p:nvSpPr>
        <p:spPr bwMode="auto">
          <a:xfrm>
            <a:off x="11257309" y="158366"/>
            <a:ext cx="803317" cy="186656"/>
          </a:xfrm>
          <a:custGeom>
            <a:avLst/>
            <a:gdLst>
              <a:gd name="T0" fmla="*/ 311 w 311"/>
              <a:gd name="T1" fmla="*/ 72 h 72"/>
              <a:gd name="T2" fmla="*/ 311 w 311"/>
              <a:gd name="T3" fmla="*/ 70 h 72"/>
              <a:gd name="T4" fmla="*/ 287 w 311"/>
              <a:gd name="T5" fmla="*/ 52 h 72"/>
              <a:gd name="T6" fmla="*/ 269 w 311"/>
              <a:gd name="T7" fmla="*/ 37 h 72"/>
              <a:gd name="T8" fmla="*/ 257 w 311"/>
              <a:gd name="T9" fmla="*/ 42 h 72"/>
              <a:gd name="T10" fmla="*/ 240 w 311"/>
              <a:gd name="T11" fmla="*/ 32 h 72"/>
              <a:gd name="T12" fmla="*/ 228 w 311"/>
              <a:gd name="T13" fmla="*/ 36 h 72"/>
              <a:gd name="T14" fmla="*/ 211 w 311"/>
              <a:gd name="T15" fmla="*/ 23 h 72"/>
              <a:gd name="T16" fmla="*/ 201 w 311"/>
              <a:gd name="T17" fmla="*/ 26 h 72"/>
              <a:gd name="T18" fmla="*/ 166 w 311"/>
              <a:gd name="T19" fmla="*/ 0 h 72"/>
              <a:gd name="T20" fmla="*/ 133 w 311"/>
              <a:gd name="T21" fmla="*/ 18 h 72"/>
              <a:gd name="T22" fmla="*/ 123 w 311"/>
              <a:gd name="T23" fmla="*/ 17 h 72"/>
              <a:gd name="T24" fmla="*/ 95 w 311"/>
              <a:gd name="T25" fmla="*/ 31 h 72"/>
              <a:gd name="T26" fmla="*/ 85 w 311"/>
              <a:gd name="T27" fmla="*/ 27 h 72"/>
              <a:gd name="T28" fmla="*/ 68 w 311"/>
              <a:gd name="T29" fmla="*/ 39 h 72"/>
              <a:gd name="T30" fmla="*/ 48 w 311"/>
              <a:gd name="T31" fmla="*/ 35 h 72"/>
              <a:gd name="T32" fmla="*/ 19 w 311"/>
              <a:gd name="T33" fmla="*/ 53 h 72"/>
              <a:gd name="T34" fmla="*/ 18 w 311"/>
              <a:gd name="T35" fmla="*/ 53 h 72"/>
              <a:gd name="T36" fmla="*/ 0 w 311"/>
              <a:gd name="T37" fmla="*/ 72 h 72"/>
              <a:gd name="T38" fmla="*/ 0 w 311"/>
              <a:gd name="T39" fmla="*/ 72 h 72"/>
              <a:gd name="T40" fmla="*/ 311 w 311"/>
              <a:gd name="T41"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72">
                <a:moveTo>
                  <a:pt x="311" y="72"/>
                </a:moveTo>
                <a:cubicBezTo>
                  <a:pt x="311" y="72"/>
                  <a:pt x="311" y="71"/>
                  <a:pt x="311" y="70"/>
                </a:cubicBezTo>
                <a:cubicBezTo>
                  <a:pt x="311" y="61"/>
                  <a:pt x="301" y="53"/>
                  <a:pt x="287" y="52"/>
                </a:cubicBezTo>
                <a:cubicBezTo>
                  <a:pt x="286" y="43"/>
                  <a:pt x="278" y="37"/>
                  <a:pt x="269" y="37"/>
                </a:cubicBezTo>
                <a:cubicBezTo>
                  <a:pt x="264" y="37"/>
                  <a:pt x="260" y="39"/>
                  <a:pt x="257" y="42"/>
                </a:cubicBezTo>
                <a:cubicBezTo>
                  <a:pt x="254" y="36"/>
                  <a:pt x="247" y="32"/>
                  <a:pt x="240" y="32"/>
                </a:cubicBezTo>
                <a:cubicBezTo>
                  <a:pt x="236" y="32"/>
                  <a:pt x="232" y="33"/>
                  <a:pt x="228" y="36"/>
                </a:cubicBezTo>
                <a:cubicBezTo>
                  <a:pt x="226" y="28"/>
                  <a:pt x="219" y="23"/>
                  <a:pt x="211" y="23"/>
                </a:cubicBezTo>
                <a:cubicBezTo>
                  <a:pt x="207" y="23"/>
                  <a:pt x="204" y="24"/>
                  <a:pt x="201" y="26"/>
                </a:cubicBezTo>
                <a:cubicBezTo>
                  <a:pt x="198" y="11"/>
                  <a:pt x="183" y="0"/>
                  <a:pt x="166" y="0"/>
                </a:cubicBezTo>
                <a:cubicBezTo>
                  <a:pt x="151" y="0"/>
                  <a:pt x="139" y="8"/>
                  <a:pt x="133" y="18"/>
                </a:cubicBezTo>
                <a:cubicBezTo>
                  <a:pt x="130" y="17"/>
                  <a:pt x="126" y="17"/>
                  <a:pt x="123" y="17"/>
                </a:cubicBezTo>
                <a:cubicBezTo>
                  <a:pt x="111" y="17"/>
                  <a:pt x="101" y="22"/>
                  <a:pt x="95" y="31"/>
                </a:cubicBezTo>
                <a:cubicBezTo>
                  <a:pt x="92" y="29"/>
                  <a:pt x="89" y="27"/>
                  <a:pt x="85" y="27"/>
                </a:cubicBezTo>
                <a:cubicBezTo>
                  <a:pt x="77" y="27"/>
                  <a:pt x="71" y="32"/>
                  <a:pt x="68" y="39"/>
                </a:cubicBezTo>
                <a:cubicBezTo>
                  <a:pt x="63" y="36"/>
                  <a:pt x="56" y="35"/>
                  <a:pt x="48" y="35"/>
                </a:cubicBezTo>
                <a:cubicBezTo>
                  <a:pt x="33" y="36"/>
                  <a:pt x="21" y="43"/>
                  <a:pt x="19" y="53"/>
                </a:cubicBezTo>
                <a:cubicBezTo>
                  <a:pt x="18" y="53"/>
                  <a:pt x="18" y="53"/>
                  <a:pt x="18" y="53"/>
                </a:cubicBezTo>
                <a:cubicBezTo>
                  <a:pt x="8" y="53"/>
                  <a:pt x="0" y="61"/>
                  <a:pt x="0" y="72"/>
                </a:cubicBezTo>
                <a:cubicBezTo>
                  <a:pt x="0" y="72"/>
                  <a:pt x="0" y="72"/>
                  <a:pt x="0" y="72"/>
                </a:cubicBezTo>
                <a:lnTo>
                  <a:pt x="311" y="72"/>
                </a:lnTo>
                <a:close/>
              </a:path>
            </a:pathLst>
          </a:custGeom>
          <a:solidFill>
            <a:srgbClr val="FFC000"/>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grpSp>
        <p:nvGrpSpPr>
          <p:cNvPr id="34" name="组合 33"/>
          <p:cNvGrpSpPr/>
          <p:nvPr/>
        </p:nvGrpSpPr>
        <p:grpSpPr>
          <a:xfrm>
            <a:off x="121920" y="95885"/>
            <a:ext cx="2118360" cy="498475"/>
            <a:chOff x="192" y="151"/>
            <a:chExt cx="3336" cy="785"/>
          </a:xfrm>
        </p:grpSpPr>
        <p:sp>
          <p:nvSpPr>
            <p:cNvPr id="35" name="MH_Number_1"/>
            <p:cNvSpPr/>
            <p:nvPr>
              <p:custDataLst>
                <p:tags r:id="rId4"/>
              </p:custDataLst>
            </p:nvPr>
          </p:nvSpPr>
          <p:spPr>
            <a:xfrm>
              <a:off x="192" y="151"/>
              <a:ext cx="786" cy="785"/>
            </a:xfrm>
            <a:prstGeom prst="ellipse">
              <a:avLst/>
            </a:prstGeom>
            <a:solidFill>
              <a:srgbClr val="FFC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800" dirty="0">
                <a:solidFill>
                  <a:schemeClr val="bg1"/>
                </a:solidFill>
                <a:latin typeface="造字工房悦黑体 常规体" charset="-122"/>
                <a:ea typeface="造字工房悦黑体 常规体" charset="-122"/>
                <a:cs typeface="Times New Roman" panose="02020603050405020304" pitchFamily="18" charset="0"/>
              </a:endParaRPr>
            </a:p>
          </p:txBody>
        </p:sp>
        <p:sp>
          <p:nvSpPr>
            <p:cNvPr id="36" name="MH_Number_1"/>
            <p:cNvSpPr/>
            <p:nvPr>
              <p:custDataLst>
                <p:tags r:id="rId5"/>
              </p:custDataLst>
            </p:nvPr>
          </p:nvSpPr>
          <p:spPr>
            <a:xfrm>
              <a:off x="207" y="151"/>
              <a:ext cx="786" cy="785"/>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bg1"/>
                  </a:solidFill>
                  <a:latin typeface="造字工房悦黑体 常规体" charset="-122"/>
                  <a:ea typeface="造字工房悦黑体 常规体" charset="-122"/>
                  <a:cs typeface="Times New Roman" panose="02020603050405020304" pitchFamily="18" charset="0"/>
                </a:rPr>
                <a:t>3</a:t>
              </a:r>
              <a:endParaRPr lang="zh-CN" altLang="en-US" sz="2800" dirty="0">
                <a:solidFill>
                  <a:schemeClr val="bg1"/>
                </a:solidFill>
                <a:latin typeface="造字工房悦黑体 常规体" charset="-122"/>
                <a:ea typeface="造字工房悦黑体 常规体" charset="-122"/>
                <a:cs typeface="Times New Roman" panose="02020603050405020304" pitchFamily="18" charset="0"/>
              </a:endParaRPr>
            </a:p>
          </p:txBody>
        </p:sp>
        <p:sp>
          <p:nvSpPr>
            <p:cNvPr id="37" name="MH_Entry_1"/>
            <p:cNvSpPr/>
            <p:nvPr>
              <p:custDataLst>
                <p:tags r:id="rId6"/>
              </p:custDataLst>
            </p:nvPr>
          </p:nvSpPr>
          <p:spPr>
            <a:xfrm>
              <a:off x="709" y="151"/>
              <a:ext cx="2819" cy="7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dirty="0">
                  <a:solidFill>
                    <a:schemeClr val="tx1">
                      <a:lumMod val="75000"/>
                      <a:lumOff val="25000"/>
                    </a:schemeClr>
                  </a:solidFill>
                  <a:latin typeface="汉仪综艺体简" panose="02010600000101010101" charset="-122"/>
                  <a:ea typeface="汉仪综艺体简" panose="02010600000101010101" charset="-122"/>
                  <a:cs typeface="方正清刻本悦宋简体" panose="02000000000000000000" charset="-122"/>
                </a:rPr>
                <a:t>活动内容</a:t>
              </a:r>
            </a:p>
          </p:txBody>
        </p:sp>
      </p:grpSp>
      <p:pic>
        <p:nvPicPr>
          <p:cNvPr id="129" name="图片 128"/>
          <p:cNvPicPr/>
          <p:nvPr/>
        </p:nvPicPr>
        <p:blipFill>
          <a:blip r:embed="rId10"/>
          <a:srcRect t="12406" r="27995" b="12406"/>
          <a:stretch>
            <a:fillRect/>
          </a:stretch>
        </p:blipFill>
        <p:spPr>
          <a:xfrm>
            <a:off x="8819515" y="3568700"/>
            <a:ext cx="2790190" cy="2171065"/>
          </a:xfrm>
          <a:prstGeom prst="rect">
            <a:avLst/>
          </a:prstGeom>
          <a:noFill/>
          <a:ln w="9525">
            <a:noFill/>
          </a:ln>
        </p:spPr>
      </p:pic>
      <p:sp>
        <p:nvSpPr>
          <p:cNvPr id="43" name="矩形 42"/>
          <p:cNvSpPr/>
          <p:nvPr/>
        </p:nvSpPr>
        <p:spPr>
          <a:xfrm>
            <a:off x="8820150" y="3569335"/>
            <a:ext cx="2788285" cy="2169795"/>
          </a:xfrm>
          <a:prstGeom prst="rect">
            <a:avLst/>
          </a:prstGeom>
          <a:noFill/>
          <a:ln w="76200">
            <a:solidFill>
              <a:srgbClr val="FFC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方正清刻本悦宋简体" panose="02000000000000000000" charset="-122"/>
            </a:endParaRPr>
          </a:p>
        </p:txBody>
      </p:sp>
      <p:pic>
        <p:nvPicPr>
          <p:cNvPr id="125" name="图片 124"/>
          <p:cNvPicPr/>
          <p:nvPr>
            <p:custDataLst>
              <p:tags r:id="rId3"/>
            </p:custDataLst>
          </p:nvPr>
        </p:nvPicPr>
        <p:blipFill>
          <a:blip r:embed="rId11"/>
          <a:srcRect l="27567" b="13931"/>
          <a:stretch>
            <a:fillRect/>
          </a:stretch>
        </p:blipFill>
        <p:spPr>
          <a:xfrm>
            <a:off x="6012180" y="1577340"/>
            <a:ext cx="2790190" cy="2171065"/>
          </a:xfrm>
          <a:prstGeom prst="rect">
            <a:avLst/>
          </a:prstGeom>
          <a:noFill/>
          <a:ln w="9525">
            <a:noFill/>
          </a:ln>
        </p:spPr>
      </p:pic>
      <p:sp>
        <p:nvSpPr>
          <p:cNvPr id="4" name="矩形 3"/>
          <p:cNvSpPr/>
          <p:nvPr/>
        </p:nvSpPr>
        <p:spPr>
          <a:xfrm>
            <a:off x="435610" y="1399540"/>
            <a:ext cx="2787650" cy="2169795"/>
          </a:xfrm>
          <a:prstGeom prst="rect">
            <a:avLst/>
          </a:prstGeom>
          <a:noFill/>
          <a:ln w="76200">
            <a:solidFill>
              <a:srgbClr val="FFC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方正清刻本悦宋简体" panose="02000000000000000000" charset="-122"/>
            </a:endParaRPr>
          </a:p>
        </p:txBody>
      </p:sp>
      <p:sp>
        <p:nvSpPr>
          <p:cNvPr id="40" name="矩形 39"/>
          <p:cNvSpPr/>
          <p:nvPr/>
        </p:nvSpPr>
        <p:spPr>
          <a:xfrm>
            <a:off x="6012815" y="1577975"/>
            <a:ext cx="2788285" cy="2169795"/>
          </a:xfrm>
          <a:prstGeom prst="rect">
            <a:avLst/>
          </a:prstGeom>
          <a:noFill/>
          <a:ln w="76200">
            <a:solidFill>
              <a:srgbClr val="FFC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方正清刻本悦宋简体" panose="02000000000000000000" charset="-122"/>
            </a:endParaRPr>
          </a:p>
        </p:txBody>
      </p:sp>
      <p:sp>
        <p:nvSpPr>
          <p:cNvPr id="51" name="文本框 50"/>
          <p:cNvSpPr txBox="1"/>
          <p:nvPr/>
        </p:nvSpPr>
        <p:spPr>
          <a:xfrm>
            <a:off x="937895" y="3733800"/>
            <a:ext cx="1783080" cy="368300"/>
          </a:xfrm>
          <a:prstGeom prst="rect">
            <a:avLst/>
          </a:prstGeom>
          <a:noFill/>
        </p:spPr>
        <p:txBody>
          <a:bodyPr wrap="none" rtlCol="0">
            <a:spAutoFit/>
          </a:bodyPr>
          <a:lstStyle/>
          <a:p>
            <a:pPr algn="l"/>
            <a:r>
              <a:rPr lang="zh-CN" altLang="en-US" b="1">
                <a:solidFill>
                  <a:schemeClr val="tx1">
                    <a:lumMod val="75000"/>
                    <a:lumOff val="25000"/>
                  </a:schemeClr>
                </a:solidFill>
                <a:latin typeface="汉仪正圆-65W" panose="00020600040101010101" charset="-122"/>
                <a:ea typeface="汉仪正圆-65W" panose="00020600040101010101" charset="-122"/>
                <a:cs typeface="方正清刻本悦宋简体" panose="02000000000000000000" charset="-122"/>
                <a:sym typeface="+mn-ea"/>
              </a:rPr>
              <a:t>亲子趣味</a:t>
            </a:r>
            <a:r>
              <a:rPr lang="zh-CN" altLang="en-US" b="1" dirty="0">
                <a:latin typeface="汉仪正圆-65W" panose="00020600040101010101" charset="-122"/>
                <a:ea typeface="汉仪正圆-65W" panose="00020600040101010101" charset="-122"/>
                <a:cs typeface="方正清刻本悦宋简体" panose="02000000000000000000" charset="-122"/>
                <a:sym typeface="+mn-ea"/>
              </a:rPr>
              <a:t>运动会</a:t>
            </a:r>
            <a:endParaRPr lang="zh-CN" altLang="en-US" b="1">
              <a:cs typeface="方正清刻本悦宋简体" panose="02000000000000000000" charset="-122"/>
            </a:endParaRPr>
          </a:p>
        </p:txBody>
      </p:sp>
      <p:sp>
        <p:nvSpPr>
          <p:cNvPr id="52" name="文本框 51"/>
          <p:cNvSpPr txBox="1"/>
          <p:nvPr/>
        </p:nvSpPr>
        <p:spPr>
          <a:xfrm>
            <a:off x="3726815" y="2478405"/>
            <a:ext cx="1783080" cy="368300"/>
          </a:xfrm>
          <a:prstGeom prst="rect">
            <a:avLst/>
          </a:prstGeom>
          <a:noFill/>
        </p:spPr>
        <p:txBody>
          <a:bodyPr wrap="none" rtlCol="0">
            <a:spAutoFit/>
          </a:bodyPr>
          <a:lstStyle/>
          <a:p>
            <a:pPr algn="l"/>
            <a:r>
              <a:rPr lang="zh-CN" b="1" dirty="0">
                <a:latin typeface="汉仪正圆-65W" panose="00020600040101010101" charset="-122"/>
                <a:ea typeface="汉仪正圆-65W" panose="00020600040101010101" charset="-122"/>
                <a:cs typeface="方正清刻本悦宋简体" panose="02000000000000000000" charset="-122"/>
                <a:sym typeface="+mn-ea"/>
              </a:rPr>
              <a:t>悠闲下午茶时光</a:t>
            </a:r>
            <a:endParaRPr lang="zh-CN" altLang="en-US" b="1">
              <a:cs typeface="方正清刻本悦宋简体" panose="02000000000000000000" charset="-122"/>
            </a:endParaRPr>
          </a:p>
        </p:txBody>
      </p:sp>
      <p:sp>
        <p:nvSpPr>
          <p:cNvPr id="55" name="文本框 54"/>
          <p:cNvSpPr txBox="1"/>
          <p:nvPr/>
        </p:nvSpPr>
        <p:spPr>
          <a:xfrm>
            <a:off x="6515100" y="3987165"/>
            <a:ext cx="1783080" cy="450850"/>
          </a:xfrm>
          <a:prstGeom prst="rect">
            <a:avLst/>
          </a:prstGeom>
          <a:noFill/>
        </p:spPr>
        <p:txBody>
          <a:bodyPr wrap="none" rtlCol="0">
            <a:spAutoFit/>
          </a:bodyPr>
          <a:lstStyle/>
          <a:p>
            <a:pPr algn="ctr">
              <a:lnSpc>
                <a:spcPct val="130000"/>
              </a:lnSpc>
            </a:pPr>
            <a:r>
              <a:rPr lang="zh-CN" altLang="en-US" b="1">
                <a:solidFill>
                  <a:schemeClr val="tx1">
                    <a:lumMod val="75000"/>
                    <a:lumOff val="25000"/>
                  </a:schemeClr>
                </a:solidFill>
                <a:latin typeface="汉仪正圆-65W" panose="00020600040101010101" charset="-122"/>
                <a:ea typeface="汉仪正圆-65W" panose="00020600040101010101" charset="-122"/>
                <a:cs typeface="方正清刻本悦宋简体" panose="02000000000000000000" charset="-122"/>
                <a:sym typeface="+mn-ea"/>
              </a:rPr>
              <a:t>野生狂欢音乐会</a:t>
            </a:r>
          </a:p>
        </p:txBody>
      </p:sp>
      <p:sp>
        <p:nvSpPr>
          <p:cNvPr id="56" name="文本框 55"/>
          <p:cNvSpPr txBox="1"/>
          <p:nvPr/>
        </p:nvSpPr>
        <p:spPr>
          <a:xfrm>
            <a:off x="9418955" y="2846705"/>
            <a:ext cx="1554480" cy="450850"/>
          </a:xfrm>
          <a:prstGeom prst="rect">
            <a:avLst/>
          </a:prstGeom>
          <a:noFill/>
        </p:spPr>
        <p:txBody>
          <a:bodyPr wrap="none" rtlCol="0">
            <a:spAutoFit/>
          </a:bodyPr>
          <a:lstStyle/>
          <a:p>
            <a:pPr algn="ctr">
              <a:lnSpc>
                <a:spcPct val="130000"/>
              </a:lnSpc>
            </a:pPr>
            <a:r>
              <a:rPr lang="zh-CN" b="1" dirty="0">
                <a:latin typeface="汉仪正圆-65W" panose="00020600040101010101" charset="-122"/>
                <a:ea typeface="汉仪正圆-65W" panose="00020600040101010101" charset="-122"/>
                <a:cs typeface="方正清刻本悦宋简体" panose="02000000000000000000" charset="-122"/>
                <a:sym typeface="+mn-ea"/>
              </a:rPr>
              <a:t>篝火露天电影</a:t>
            </a:r>
            <a:endParaRPr lang="zh-CN" altLang="en-US" b="1">
              <a:solidFill>
                <a:schemeClr val="tx1">
                  <a:lumMod val="75000"/>
                  <a:lumOff val="25000"/>
                </a:schemeClr>
              </a:solidFill>
              <a:latin typeface="汉仪正圆-65W" panose="00020600040101010101" charset="-122"/>
              <a:ea typeface="汉仪正圆-65W" panose="00020600040101010101" charset="-122"/>
              <a:cs typeface="方正清刻本悦宋简体" panose="02000000000000000000"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Number_1"/>
          <p:cNvSpPr/>
          <p:nvPr>
            <p:custDataLst>
              <p:tags r:id="rId1"/>
            </p:custDataLst>
          </p:nvPr>
        </p:nvSpPr>
        <p:spPr>
          <a:xfrm>
            <a:off x="131374" y="95715"/>
            <a:ext cx="498951" cy="498614"/>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bg1"/>
                </a:solidFill>
                <a:latin typeface="造字工房悦黑体 常规体" charset="-122"/>
                <a:ea typeface="造字工房悦黑体 常规体" charset="-122"/>
                <a:cs typeface="Times New Roman" panose="02020603050405020304" pitchFamily="18" charset="0"/>
              </a:rPr>
              <a:t>2</a:t>
            </a:r>
            <a:endParaRPr lang="zh-CN" altLang="en-US" sz="2800" dirty="0">
              <a:solidFill>
                <a:schemeClr val="bg1"/>
              </a:solidFill>
              <a:latin typeface="造字工房悦黑体 常规体" charset="-122"/>
              <a:ea typeface="造字工房悦黑体 常规体" charset="-122"/>
              <a:cs typeface="Times New Roman" panose="02020603050405020304" pitchFamily="18" charset="0"/>
            </a:endParaRPr>
          </a:p>
        </p:txBody>
      </p:sp>
      <p:sp>
        <p:nvSpPr>
          <p:cNvPr id="7" name="矩形 6"/>
          <p:cNvSpPr/>
          <p:nvPr/>
        </p:nvSpPr>
        <p:spPr>
          <a:xfrm>
            <a:off x="0" y="6812281"/>
            <a:ext cx="12192000" cy="45719"/>
          </a:xfrm>
          <a:prstGeom prst="rect">
            <a:avLst/>
          </a:prstGeom>
          <a:solidFill>
            <a:srgbClr val="1F43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方正清刻本悦宋简体" panose="02000000000000000000" charset="-122"/>
            </a:endParaRPr>
          </a:p>
        </p:txBody>
      </p:sp>
      <p:sp>
        <p:nvSpPr>
          <p:cNvPr id="8" name="Freeform 5"/>
          <p:cNvSpPr/>
          <p:nvPr/>
        </p:nvSpPr>
        <p:spPr bwMode="auto">
          <a:xfrm>
            <a:off x="11257309" y="158366"/>
            <a:ext cx="803317" cy="186656"/>
          </a:xfrm>
          <a:custGeom>
            <a:avLst/>
            <a:gdLst>
              <a:gd name="T0" fmla="*/ 311 w 311"/>
              <a:gd name="T1" fmla="*/ 72 h 72"/>
              <a:gd name="T2" fmla="*/ 311 w 311"/>
              <a:gd name="T3" fmla="*/ 70 h 72"/>
              <a:gd name="T4" fmla="*/ 287 w 311"/>
              <a:gd name="T5" fmla="*/ 52 h 72"/>
              <a:gd name="T6" fmla="*/ 269 w 311"/>
              <a:gd name="T7" fmla="*/ 37 h 72"/>
              <a:gd name="T8" fmla="*/ 257 w 311"/>
              <a:gd name="T9" fmla="*/ 42 h 72"/>
              <a:gd name="T10" fmla="*/ 240 w 311"/>
              <a:gd name="T11" fmla="*/ 32 h 72"/>
              <a:gd name="T12" fmla="*/ 228 w 311"/>
              <a:gd name="T13" fmla="*/ 36 h 72"/>
              <a:gd name="T14" fmla="*/ 211 w 311"/>
              <a:gd name="T15" fmla="*/ 23 h 72"/>
              <a:gd name="T16" fmla="*/ 201 w 311"/>
              <a:gd name="T17" fmla="*/ 26 h 72"/>
              <a:gd name="T18" fmla="*/ 166 w 311"/>
              <a:gd name="T19" fmla="*/ 0 h 72"/>
              <a:gd name="T20" fmla="*/ 133 w 311"/>
              <a:gd name="T21" fmla="*/ 18 h 72"/>
              <a:gd name="T22" fmla="*/ 123 w 311"/>
              <a:gd name="T23" fmla="*/ 17 h 72"/>
              <a:gd name="T24" fmla="*/ 95 w 311"/>
              <a:gd name="T25" fmla="*/ 31 h 72"/>
              <a:gd name="T26" fmla="*/ 85 w 311"/>
              <a:gd name="T27" fmla="*/ 27 h 72"/>
              <a:gd name="T28" fmla="*/ 68 w 311"/>
              <a:gd name="T29" fmla="*/ 39 h 72"/>
              <a:gd name="T30" fmla="*/ 48 w 311"/>
              <a:gd name="T31" fmla="*/ 35 h 72"/>
              <a:gd name="T32" fmla="*/ 19 w 311"/>
              <a:gd name="T33" fmla="*/ 53 h 72"/>
              <a:gd name="T34" fmla="*/ 18 w 311"/>
              <a:gd name="T35" fmla="*/ 53 h 72"/>
              <a:gd name="T36" fmla="*/ 0 w 311"/>
              <a:gd name="T37" fmla="*/ 72 h 72"/>
              <a:gd name="T38" fmla="*/ 0 w 311"/>
              <a:gd name="T39" fmla="*/ 72 h 72"/>
              <a:gd name="T40" fmla="*/ 311 w 311"/>
              <a:gd name="T41"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72">
                <a:moveTo>
                  <a:pt x="311" y="72"/>
                </a:moveTo>
                <a:cubicBezTo>
                  <a:pt x="311" y="72"/>
                  <a:pt x="311" y="71"/>
                  <a:pt x="311" y="70"/>
                </a:cubicBezTo>
                <a:cubicBezTo>
                  <a:pt x="311" y="61"/>
                  <a:pt x="301" y="53"/>
                  <a:pt x="287" y="52"/>
                </a:cubicBezTo>
                <a:cubicBezTo>
                  <a:pt x="286" y="43"/>
                  <a:pt x="278" y="37"/>
                  <a:pt x="269" y="37"/>
                </a:cubicBezTo>
                <a:cubicBezTo>
                  <a:pt x="264" y="37"/>
                  <a:pt x="260" y="39"/>
                  <a:pt x="257" y="42"/>
                </a:cubicBezTo>
                <a:cubicBezTo>
                  <a:pt x="254" y="36"/>
                  <a:pt x="247" y="32"/>
                  <a:pt x="240" y="32"/>
                </a:cubicBezTo>
                <a:cubicBezTo>
                  <a:pt x="236" y="32"/>
                  <a:pt x="232" y="33"/>
                  <a:pt x="228" y="36"/>
                </a:cubicBezTo>
                <a:cubicBezTo>
                  <a:pt x="226" y="28"/>
                  <a:pt x="219" y="23"/>
                  <a:pt x="211" y="23"/>
                </a:cubicBezTo>
                <a:cubicBezTo>
                  <a:pt x="207" y="23"/>
                  <a:pt x="204" y="24"/>
                  <a:pt x="201" y="26"/>
                </a:cubicBezTo>
                <a:cubicBezTo>
                  <a:pt x="198" y="11"/>
                  <a:pt x="183" y="0"/>
                  <a:pt x="166" y="0"/>
                </a:cubicBezTo>
                <a:cubicBezTo>
                  <a:pt x="151" y="0"/>
                  <a:pt x="139" y="8"/>
                  <a:pt x="133" y="18"/>
                </a:cubicBezTo>
                <a:cubicBezTo>
                  <a:pt x="130" y="17"/>
                  <a:pt x="126" y="17"/>
                  <a:pt x="123" y="17"/>
                </a:cubicBezTo>
                <a:cubicBezTo>
                  <a:pt x="111" y="17"/>
                  <a:pt x="101" y="22"/>
                  <a:pt x="95" y="31"/>
                </a:cubicBezTo>
                <a:cubicBezTo>
                  <a:pt x="92" y="29"/>
                  <a:pt x="89" y="27"/>
                  <a:pt x="85" y="27"/>
                </a:cubicBezTo>
                <a:cubicBezTo>
                  <a:pt x="77" y="27"/>
                  <a:pt x="71" y="32"/>
                  <a:pt x="68" y="39"/>
                </a:cubicBezTo>
                <a:cubicBezTo>
                  <a:pt x="63" y="36"/>
                  <a:pt x="56" y="35"/>
                  <a:pt x="48" y="35"/>
                </a:cubicBezTo>
                <a:cubicBezTo>
                  <a:pt x="33" y="36"/>
                  <a:pt x="21" y="43"/>
                  <a:pt x="19" y="53"/>
                </a:cubicBezTo>
                <a:cubicBezTo>
                  <a:pt x="18" y="53"/>
                  <a:pt x="18" y="53"/>
                  <a:pt x="18" y="53"/>
                </a:cubicBezTo>
                <a:cubicBezTo>
                  <a:pt x="8" y="53"/>
                  <a:pt x="0" y="61"/>
                  <a:pt x="0" y="72"/>
                </a:cubicBezTo>
                <a:cubicBezTo>
                  <a:pt x="0" y="72"/>
                  <a:pt x="0" y="72"/>
                  <a:pt x="0" y="72"/>
                </a:cubicBezTo>
                <a:lnTo>
                  <a:pt x="311" y="72"/>
                </a:lnTo>
                <a:close/>
              </a:path>
            </a:pathLst>
          </a:custGeom>
          <a:solidFill>
            <a:srgbClr val="FFC000"/>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grpSp>
        <p:nvGrpSpPr>
          <p:cNvPr id="34" name="组合 33"/>
          <p:cNvGrpSpPr/>
          <p:nvPr/>
        </p:nvGrpSpPr>
        <p:grpSpPr>
          <a:xfrm>
            <a:off x="121920" y="95885"/>
            <a:ext cx="2127885" cy="497840"/>
            <a:chOff x="192" y="151"/>
            <a:chExt cx="3351" cy="784"/>
          </a:xfrm>
        </p:grpSpPr>
        <p:sp>
          <p:nvSpPr>
            <p:cNvPr id="35" name="MH_Number_1"/>
            <p:cNvSpPr/>
            <p:nvPr>
              <p:custDataLst>
                <p:tags r:id="rId2"/>
              </p:custDataLst>
            </p:nvPr>
          </p:nvSpPr>
          <p:spPr>
            <a:xfrm>
              <a:off x="192" y="151"/>
              <a:ext cx="786" cy="785"/>
            </a:xfrm>
            <a:prstGeom prst="ellipse">
              <a:avLst/>
            </a:prstGeom>
            <a:solidFill>
              <a:srgbClr val="FFC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800" dirty="0">
                <a:solidFill>
                  <a:schemeClr val="bg1"/>
                </a:solidFill>
                <a:latin typeface="造字工房悦黑体 常规体" charset="-122"/>
                <a:ea typeface="造字工房悦黑体 常规体" charset="-122"/>
                <a:cs typeface="Times New Roman" panose="02020603050405020304" pitchFamily="18" charset="0"/>
              </a:endParaRPr>
            </a:p>
          </p:txBody>
        </p:sp>
        <p:sp>
          <p:nvSpPr>
            <p:cNvPr id="36" name="MH_Number_1"/>
            <p:cNvSpPr/>
            <p:nvPr>
              <p:custDataLst>
                <p:tags r:id="rId3"/>
              </p:custDataLst>
            </p:nvPr>
          </p:nvSpPr>
          <p:spPr>
            <a:xfrm>
              <a:off x="207" y="151"/>
              <a:ext cx="786" cy="785"/>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bg1"/>
                  </a:solidFill>
                  <a:latin typeface="造字工房悦黑体 常规体" charset="-122"/>
                  <a:ea typeface="造字工房悦黑体 常规体" charset="-122"/>
                  <a:cs typeface="Times New Roman" panose="02020603050405020304" pitchFamily="18" charset="0"/>
                </a:rPr>
                <a:t>3</a:t>
              </a:r>
              <a:endParaRPr lang="zh-CN" altLang="en-US" sz="2800" dirty="0">
                <a:solidFill>
                  <a:schemeClr val="bg1"/>
                </a:solidFill>
                <a:latin typeface="造字工房悦黑体 常规体" charset="-122"/>
                <a:ea typeface="造字工房悦黑体 常规体" charset="-122"/>
                <a:cs typeface="Times New Roman" panose="02020603050405020304" pitchFamily="18" charset="0"/>
              </a:endParaRPr>
            </a:p>
          </p:txBody>
        </p:sp>
        <p:sp>
          <p:nvSpPr>
            <p:cNvPr id="37" name="MH_Entry_1"/>
            <p:cNvSpPr/>
            <p:nvPr>
              <p:custDataLst>
                <p:tags r:id="rId4"/>
              </p:custDataLst>
            </p:nvPr>
          </p:nvSpPr>
          <p:spPr>
            <a:xfrm>
              <a:off x="709" y="151"/>
              <a:ext cx="2835" cy="7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dirty="0">
                  <a:solidFill>
                    <a:schemeClr val="tx1">
                      <a:lumMod val="75000"/>
                      <a:lumOff val="25000"/>
                    </a:schemeClr>
                  </a:solidFill>
                  <a:latin typeface="汉仪综艺体简" panose="02010600000101010101" charset="-122"/>
                  <a:ea typeface="汉仪综艺体简" panose="02010600000101010101" charset="-122"/>
                  <a:cs typeface="方正清刻本悦宋简体" panose="02000000000000000000" charset="-122"/>
                </a:rPr>
                <a:t>活动内容</a:t>
              </a:r>
            </a:p>
          </p:txBody>
        </p:sp>
      </p:grpSp>
      <p:sp>
        <p:nvSpPr>
          <p:cNvPr id="19" name="文本框 18"/>
          <p:cNvSpPr txBox="1"/>
          <p:nvPr/>
        </p:nvSpPr>
        <p:spPr>
          <a:xfrm>
            <a:off x="8417891" y="5090792"/>
            <a:ext cx="2011680" cy="460375"/>
          </a:xfrm>
          <a:prstGeom prst="rect">
            <a:avLst/>
          </a:prstGeom>
          <a:noFill/>
          <a:ln>
            <a:solidFill>
              <a:srgbClr val="37727F"/>
            </a:solidFill>
          </a:ln>
        </p:spPr>
        <p:txBody>
          <a:bodyPr wrap="none" rtlCol="0">
            <a:spAutoFit/>
          </a:bodyPr>
          <a:lstStyle/>
          <a:p>
            <a:r>
              <a:rPr lang="zh-CN" altLang="en-US" sz="2400" b="1">
                <a:solidFill>
                  <a:srgbClr val="37727F"/>
                </a:solidFill>
                <a:latin typeface="汉仪正圆-65W" panose="00020600040101010101" charset="-122"/>
                <a:ea typeface="汉仪正圆-65W" panose="00020600040101010101" charset="-122"/>
                <a:cs typeface="方正清刻本悦宋简体" panose="02000000000000000000" charset="-122"/>
                <a:sym typeface="+mn-ea"/>
              </a:rPr>
              <a:t>活动门头区域</a:t>
            </a:r>
          </a:p>
        </p:txBody>
      </p:sp>
      <p:sp>
        <p:nvSpPr>
          <p:cNvPr id="21" name="文本框 20"/>
          <p:cNvSpPr txBox="1"/>
          <p:nvPr/>
        </p:nvSpPr>
        <p:spPr>
          <a:xfrm>
            <a:off x="559435" y="4408170"/>
            <a:ext cx="7128510" cy="810260"/>
          </a:xfrm>
          <a:prstGeom prst="rect">
            <a:avLst/>
          </a:prstGeom>
          <a:noFill/>
        </p:spPr>
        <p:txBody>
          <a:bodyPr wrap="square" rtlCol="0">
            <a:spAutoFit/>
          </a:bodyPr>
          <a:lstStyle/>
          <a:p>
            <a:pPr algn="just">
              <a:lnSpc>
                <a:spcPct val="130000"/>
              </a:lnSpc>
            </a:pPr>
            <a:r>
              <a:rPr lang="zh-CN" altLang="en-US">
                <a:solidFill>
                  <a:schemeClr val="tx1">
                    <a:lumMod val="75000"/>
                    <a:lumOff val="25000"/>
                  </a:schemeClr>
                </a:solidFill>
                <a:latin typeface="汉仪正圆-65W" panose="00020600040101010101" charset="-122"/>
                <a:ea typeface="汉仪正圆-65W" panose="00020600040101010101" charset="-122"/>
                <a:cs typeface="方正清刻本悦宋简体" panose="02000000000000000000" charset="-122"/>
              </a:rPr>
              <a:t>活动现场设置露营主题异形门头，突出活动主题，营造活动氛围，吸引更多的来宾参与活动。</a:t>
            </a:r>
          </a:p>
        </p:txBody>
      </p:sp>
      <p:grpSp>
        <p:nvGrpSpPr>
          <p:cNvPr id="2" name="组合 1"/>
          <p:cNvGrpSpPr/>
          <p:nvPr/>
        </p:nvGrpSpPr>
        <p:grpSpPr>
          <a:xfrm>
            <a:off x="559435" y="1468755"/>
            <a:ext cx="11073765" cy="2731770"/>
            <a:chOff x="1448" y="2652"/>
            <a:chExt cx="19013" cy="4690"/>
          </a:xfrm>
        </p:grpSpPr>
        <p:pic>
          <p:nvPicPr>
            <p:cNvPr id="105" name="图片 104"/>
            <p:cNvPicPr/>
            <p:nvPr/>
          </p:nvPicPr>
          <p:blipFill>
            <a:blip r:embed="rId6"/>
            <a:srcRect l="4711" t="14108" r="3982" b="14655"/>
            <a:stretch>
              <a:fillRect/>
            </a:stretch>
          </p:blipFill>
          <p:spPr>
            <a:xfrm>
              <a:off x="1448" y="2652"/>
              <a:ext cx="9012" cy="4691"/>
            </a:xfrm>
            <a:prstGeom prst="rect">
              <a:avLst/>
            </a:prstGeom>
            <a:noFill/>
            <a:ln w="9525">
              <a:noFill/>
            </a:ln>
          </p:spPr>
        </p:pic>
        <p:pic>
          <p:nvPicPr>
            <p:cNvPr id="106" name="图片 105"/>
            <p:cNvPicPr/>
            <p:nvPr/>
          </p:nvPicPr>
          <p:blipFill>
            <a:blip r:embed="rId7"/>
            <a:srcRect t="13546" b="14639"/>
            <a:stretch>
              <a:fillRect/>
            </a:stretch>
          </p:blipFill>
          <p:spPr>
            <a:xfrm>
              <a:off x="10671" y="2652"/>
              <a:ext cx="9790" cy="4691"/>
            </a:xfrm>
            <a:prstGeom prst="rect">
              <a:avLst/>
            </a:prstGeom>
            <a:noFill/>
            <a:ln w="9525">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anim calcmode="lin" valueType="num">
                                      <p:cBhvr>
                                        <p:cTn id="12" dur="500" fill="hold"/>
                                        <p:tgtEl>
                                          <p:spTgt spid="19"/>
                                        </p:tgtEl>
                                        <p:attrNameLst>
                                          <p:attrName>ppt_x</p:attrName>
                                        </p:attrNameLst>
                                      </p:cBhvr>
                                      <p:tavLst>
                                        <p:tav tm="0">
                                          <p:val>
                                            <p:strVal val="#ppt_x"/>
                                          </p:val>
                                        </p:tav>
                                        <p:tav tm="100000">
                                          <p:val>
                                            <p:strVal val="#ppt_x"/>
                                          </p:val>
                                        </p:tav>
                                      </p:tavLst>
                                    </p:anim>
                                    <p:anim calcmode="lin" valueType="num">
                                      <p:cBhvr>
                                        <p:cTn id="13" dur="5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9" grpId="0" bldLvl="0" animBg="1"/>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Number_1"/>
          <p:cNvSpPr/>
          <p:nvPr>
            <p:custDataLst>
              <p:tags r:id="rId1"/>
            </p:custDataLst>
          </p:nvPr>
        </p:nvSpPr>
        <p:spPr>
          <a:xfrm>
            <a:off x="131374" y="95715"/>
            <a:ext cx="498951" cy="498614"/>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bg1"/>
                </a:solidFill>
                <a:latin typeface="造字工房悦黑体 常规体" charset="-122"/>
                <a:ea typeface="造字工房悦黑体 常规体" charset="-122"/>
                <a:cs typeface="Times New Roman" panose="02020603050405020304" pitchFamily="18" charset="0"/>
              </a:rPr>
              <a:t>2</a:t>
            </a:r>
            <a:endParaRPr lang="zh-CN" altLang="en-US" sz="2800" dirty="0">
              <a:solidFill>
                <a:schemeClr val="bg1"/>
              </a:solidFill>
              <a:latin typeface="造字工房悦黑体 常规体" charset="-122"/>
              <a:ea typeface="造字工房悦黑体 常规体" charset="-122"/>
              <a:cs typeface="Times New Roman" panose="02020603050405020304" pitchFamily="18" charset="0"/>
            </a:endParaRPr>
          </a:p>
        </p:txBody>
      </p:sp>
      <p:sp>
        <p:nvSpPr>
          <p:cNvPr id="7" name="矩形 6"/>
          <p:cNvSpPr/>
          <p:nvPr/>
        </p:nvSpPr>
        <p:spPr>
          <a:xfrm>
            <a:off x="0" y="6812281"/>
            <a:ext cx="12192000" cy="45719"/>
          </a:xfrm>
          <a:prstGeom prst="rect">
            <a:avLst/>
          </a:prstGeom>
          <a:solidFill>
            <a:srgbClr val="1F43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方正清刻本悦宋简体" panose="02000000000000000000" charset="-122"/>
            </a:endParaRPr>
          </a:p>
        </p:txBody>
      </p:sp>
      <p:sp>
        <p:nvSpPr>
          <p:cNvPr id="8" name="Freeform 5"/>
          <p:cNvSpPr/>
          <p:nvPr/>
        </p:nvSpPr>
        <p:spPr bwMode="auto">
          <a:xfrm>
            <a:off x="11257309" y="158366"/>
            <a:ext cx="803317" cy="186656"/>
          </a:xfrm>
          <a:custGeom>
            <a:avLst/>
            <a:gdLst>
              <a:gd name="T0" fmla="*/ 311 w 311"/>
              <a:gd name="T1" fmla="*/ 72 h 72"/>
              <a:gd name="T2" fmla="*/ 311 w 311"/>
              <a:gd name="T3" fmla="*/ 70 h 72"/>
              <a:gd name="T4" fmla="*/ 287 w 311"/>
              <a:gd name="T5" fmla="*/ 52 h 72"/>
              <a:gd name="T6" fmla="*/ 269 w 311"/>
              <a:gd name="T7" fmla="*/ 37 h 72"/>
              <a:gd name="T8" fmla="*/ 257 w 311"/>
              <a:gd name="T9" fmla="*/ 42 h 72"/>
              <a:gd name="T10" fmla="*/ 240 w 311"/>
              <a:gd name="T11" fmla="*/ 32 h 72"/>
              <a:gd name="T12" fmla="*/ 228 w 311"/>
              <a:gd name="T13" fmla="*/ 36 h 72"/>
              <a:gd name="T14" fmla="*/ 211 w 311"/>
              <a:gd name="T15" fmla="*/ 23 h 72"/>
              <a:gd name="T16" fmla="*/ 201 w 311"/>
              <a:gd name="T17" fmla="*/ 26 h 72"/>
              <a:gd name="T18" fmla="*/ 166 w 311"/>
              <a:gd name="T19" fmla="*/ 0 h 72"/>
              <a:gd name="T20" fmla="*/ 133 w 311"/>
              <a:gd name="T21" fmla="*/ 18 h 72"/>
              <a:gd name="T22" fmla="*/ 123 w 311"/>
              <a:gd name="T23" fmla="*/ 17 h 72"/>
              <a:gd name="T24" fmla="*/ 95 w 311"/>
              <a:gd name="T25" fmla="*/ 31 h 72"/>
              <a:gd name="T26" fmla="*/ 85 w 311"/>
              <a:gd name="T27" fmla="*/ 27 h 72"/>
              <a:gd name="T28" fmla="*/ 68 w 311"/>
              <a:gd name="T29" fmla="*/ 39 h 72"/>
              <a:gd name="T30" fmla="*/ 48 w 311"/>
              <a:gd name="T31" fmla="*/ 35 h 72"/>
              <a:gd name="T32" fmla="*/ 19 w 311"/>
              <a:gd name="T33" fmla="*/ 53 h 72"/>
              <a:gd name="T34" fmla="*/ 18 w 311"/>
              <a:gd name="T35" fmla="*/ 53 h 72"/>
              <a:gd name="T36" fmla="*/ 0 w 311"/>
              <a:gd name="T37" fmla="*/ 72 h 72"/>
              <a:gd name="T38" fmla="*/ 0 w 311"/>
              <a:gd name="T39" fmla="*/ 72 h 72"/>
              <a:gd name="T40" fmla="*/ 311 w 311"/>
              <a:gd name="T41"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72">
                <a:moveTo>
                  <a:pt x="311" y="72"/>
                </a:moveTo>
                <a:cubicBezTo>
                  <a:pt x="311" y="72"/>
                  <a:pt x="311" y="71"/>
                  <a:pt x="311" y="70"/>
                </a:cubicBezTo>
                <a:cubicBezTo>
                  <a:pt x="311" y="61"/>
                  <a:pt x="301" y="53"/>
                  <a:pt x="287" y="52"/>
                </a:cubicBezTo>
                <a:cubicBezTo>
                  <a:pt x="286" y="43"/>
                  <a:pt x="278" y="37"/>
                  <a:pt x="269" y="37"/>
                </a:cubicBezTo>
                <a:cubicBezTo>
                  <a:pt x="264" y="37"/>
                  <a:pt x="260" y="39"/>
                  <a:pt x="257" y="42"/>
                </a:cubicBezTo>
                <a:cubicBezTo>
                  <a:pt x="254" y="36"/>
                  <a:pt x="247" y="32"/>
                  <a:pt x="240" y="32"/>
                </a:cubicBezTo>
                <a:cubicBezTo>
                  <a:pt x="236" y="32"/>
                  <a:pt x="232" y="33"/>
                  <a:pt x="228" y="36"/>
                </a:cubicBezTo>
                <a:cubicBezTo>
                  <a:pt x="226" y="28"/>
                  <a:pt x="219" y="23"/>
                  <a:pt x="211" y="23"/>
                </a:cubicBezTo>
                <a:cubicBezTo>
                  <a:pt x="207" y="23"/>
                  <a:pt x="204" y="24"/>
                  <a:pt x="201" y="26"/>
                </a:cubicBezTo>
                <a:cubicBezTo>
                  <a:pt x="198" y="11"/>
                  <a:pt x="183" y="0"/>
                  <a:pt x="166" y="0"/>
                </a:cubicBezTo>
                <a:cubicBezTo>
                  <a:pt x="151" y="0"/>
                  <a:pt x="139" y="8"/>
                  <a:pt x="133" y="18"/>
                </a:cubicBezTo>
                <a:cubicBezTo>
                  <a:pt x="130" y="17"/>
                  <a:pt x="126" y="17"/>
                  <a:pt x="123" y="17"/>
                </a:cubicBezTo>
                <a:cubicBezTo>
                  <a:pt x="111" y="17"/>
                  <a:pt x="101" y="22"/>
                  <a:pt x="95" y="31"/>
                </a:cubicBezTo>
                <a:cubicBezTo>
                  <a:pt x="92" y="29"/>
                  <a:pt x="89" y="27"/>
                  <a:pt x="85" y="27"/>
                </a:cubicBezTo>
                <a:cubicBezTo>
                  <a:pt x="77" y="27"/>
                  <a:pt x="71" y="32"/>
                  <a:pt x="68" y="39"/>
                </a:cubicBezTo>
                <a:cubicBezTo>
                  <a:pt x="63" y="36"/>
                  <a:pt x="56" y="35"/>
                  <a:pt x="48" y="35"/>
                </a:cubicBezTo>
                <a:cubicBezTo>
                  <a:pt x="33" y="36"/>
                  <a:pt x="21" y="43"/>
                  <a:pt x="19" y="53"/>
                </a:cubicBezTo>
                <a:cubicBezTo>
                  <a:pt x="18" y="53"/>
                  <a:pt x="18" y="53"/>
                  <a:pt x="18" y="53"/>
                </a:cubicBezTo>
                <a:cubicBezTo>
                  <a:pt x="8" y="53"/>
                  <a:pt x="0" y="61"/>
                  <a:pt x="0" y="72"/>
                </a:cubicBezTo>
                <a:cubicBezTo>
                  <a:pt x="0" y="72"/>
                  <a:pt x="0" y="72"/>
                  <a:pt x="0" y="72"/>
                </a:cubicBezTo>
                <a:lnTo>
                  <a:pt x="311" y="72"/>
                </a:lnTo>
                <a:close/>
              </a:path>
            </a:pathLst>
          </a:custGeom>
          <a:solidFill>
            <a:srgbClr val="FFC000"/>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grpSp>
        <p:nvGrpSpPr>
          <p:cNvPr id="34" name="组合 33"/>
          <p:cNvGrpSpPr/>
          <p:nvPr/>
        </p:nvGrpSpPr>
        <p:grpSpPr>
          <a:xfrm>
            <a:off x="121920" y="95885"/>
            <a:ext cx="2127885" cy="497840"/>
            <a:chOff x="192" y="151"/>
            <a:chExt cx="3351" cy="784"/>
          </a:xfrm>
        </p:grpSpPr>
        <p:sp>
          <p:nvSpPr>
            <p:cNvPr id="35" name="MH_Number_1"/>
            <p:cNvSpPr/>
            <p:nvPr>
              <p:custDataLst>
                <p:tags r:id="rId2"/>
              </p:custDataLst>
            </p:nvPr>
          </p:nvSpPr>
          <p:spPr>
            <a:xfrm>
              <a:off x="192" y="151"/>
              <a:ext cx="786" cy="785"/>
            </a:xfrm>
            <a:prstGeom prst="ellipse">
              <a:avLst/>
            </a:prstGeom>
            <a:solidFill>
              <a:srgbClr val="FFC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800" dirty="0">
                <a:solidFill>
                  <a:schemeClr val="bg1"/>
                </a:solidFill>
                <a:latin typeface="造字工房悦黑体 常规体" charset="-122"/>
                <a:ea typeface="造字工房悦黑体 常规体" charset="-122"/>
                <a:cs typeface="Times New Roman" panose="02020603050405020304" pitchFamily="18" charset="0"/>
              </a:endParaRPr>
            </a:p>
          </p:txBody>
        </p:sp>
        <p:sp>
          <p:nvSpPr>
            <p:cNvPr id="36" name="MH_Number_1"/>
            <p:cNvSpPr/>
            <p:nvPr>
              <p:custDataLst>
                <p:tags r:id="rId3"/>
              </p:custDataLst>
            </p:nvPr>
          </p:nvSpPr>
          <p:spPr>
            <a:xfrm>
              <a:off x="207" y="151"/>
              <a:ext cx="786" cy="785"/>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bg1"/>
                  </a:solidFill>
                  <a:latin typeface="造字工房悦黑体 常规体" charset="-122"/>
                  <a:ea typeface="造字工房悦黑体 常规体" charset="-122"/>
                  <a:cs typeface="Times New Roman" panose="02020603050405020304" pitchFamily="18" charset="0"/>
                </a:rPr>
                <a:t>3</a:t>
              </a:r>
              <a:endParaRPr lang="zh-CN" altLang="en-US" sz="2800" dirty="0">
                <a:solidFill>
                  <a:schemeClr val="bg1"/>
                </a:solidFill>
                <a:latin typeface="造字工房悦黑体 常规体" charset="-122"/>
                <a:ea typeface="造字工房悦黑体 常规体" charset="-122"/>
                <a:cs typeface="Times New Roman" panose="02020603050405020304" pitchFamily="18" charset="0"/>
              </a:endParaRPr>
            </a:p>
          </p:txBody>
        </p:sp>
        <p:sp>
          <p:nvSpPr>
            <p:cNvPr id="37" name="MH_Entry_1"/>
            <p:cNvSpPr/>
            <p:nvPr>
              <p:custDataLst>
                <p:tags r:id="rId4"/>
              </p:custDataLst>
            </p:nvPr>
          </p:nvSpPr>
          <p:spPr>
            <a:xfrm>
              <a:off x="709" y="151"/>
              <a:ext cx="2835" cy="7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dirty="0">
                  <a:solidFill>
                    <a:schemeClr val="tx1">
                      <a:lumMod val="75000"/>
                      <a:lumOff val="25000"/>
                    </a:schemeClr>
                  </a:solidFill>
                  <a:latin typeface="汉仪综艺体简" panose="02010600000101010101" charset="-122"/>
                  <a:ea typeface="汉仪综艺体简" panose="02010600000101010101" charset="-122"/>
                  <a:cs typeface="方正清刻本悦宋简体" panose="02000000000000000000" charset="-122"/>
                </a:rPr>
                <a:t>活动内容</a:t>
              </a:r>
            </a:p>
          </p:txBody>
        </p:sp>
      </p:grpSp>
      <p:sp>
        <p:nvSpPr>
          <p:cNvPr id="19" name="文本框 18"/>
          <p:cNvSpPr txBox="1"/>
          <p:nvPr/>
        </p:nvSpPr>
        <p:spPr>
          <a:xfrm>
            <a:off x="8798891" y="5700392"/>
            <a:ext cx="2316480" cy="460375"/>
          </a:xfrm>
          <a:prstGeom prst="rect">
            <a:avLst/>
          </a:prstGeom>
          <a:noFill/>
          <a:ln>
            <a:solidFill>
              <a:srgbClr val="37727F"/>
            </a:solidFill>
          </a:ln>
        </p:spPr>
        <p:txBody>
          <a:bodyPr wrap="none" rtlCol="0">
            <a:spAutoFit/>
          </a:bodyPr>
          <a:lstStyle/>
          <a:p>
            <a:r>
              <a:rPr lang="zh-CN" altLang="en-US" sz="2400" b="1">
                <a:solidFill>
                  <a:srgbClr val="37727F"/>
                </a:solidFill>
                <a:latin typeface="汉仪正圆-65W" panose="00020600040101010101" charset="-122"/>
                <a:ea typeface="汉仪正圆-65W" panose="00020600040101010101" charset="-122"/>
                <a:cs typeface="方正清刻本悦宋简体" panose="02000000000000000000" charset="-122"/>
                <a:sym typeface="+mn-ea"/>
              </a:rPr>
              <a:t>亲子运动会区域</a:t>
            </a:r>
          </a:p>
        </p:txBody>
      </p:sp>
      <p:sp>
        <p:nvSpPr>
          <p:cNvPr id="2" name="文本框 1"/>
          <p:cNvSpPr txBox="1"/>
          <p:nvPr/>
        </p:nvSpPr>
        <p:spPr>
          <a:xfrm>
            <a:off x="940435" y="5017770"/>
            <a:ext cx="7128510" cy="810260"/>
          </a:xfrm>
          <a:prstGeom prst="rect">
            <a:avLst/>
          </a:prstGeom>
          <a:noFill/>
        </p:spPr>
        <p:txBody>
          <a:bodyPr wrap="square" rtlCol="0">
            <a:spAutoFit/>
          </a:bodyPr>
          <a:lstStyle/>
          <a:p>
            <a:pPr algn="just">
              <a:lnSpc>
                <a:spcPct val="130000"/>
              </a:lnSpc>
            </a:pPr>
            <a:r>
              <a:rPr lang="zh-CN" altLang="en-US">
                <a:solidFill>
                  <a:schemeClr val="tx1">
                    <a:lumMod val="75000"/>
                    <a:lumOff val="25000"/>
                  </a:schemeClr>
                </a:solidFill>
                <a:latin typeface="汉仪正圆-65W" panose="00020600040101010101" charset="-122"/>
                <a:ea typeface="汉仪正圆-65W" panose="00020600040101010101" charset="-122"/>
                <a:cs typeface="方正清刻本悦宋简体" panose="02000000000000000000" charset="-122"/>
              </a:rPr>
              <a:t>活动现场设置亲子运动会区域，设计亲子趣味运动会环节，加强亲子互动，营造良好氛围。</a:t>
            </a:r>
          </a:p>
        </p:txBody>
      </p:sp>
      <p:grpSp>
        <p:nvGrpSpPr>
          <p:cNvPr id="15" name="组合 14"/>
          <p:cNvGrpSpPr/>
          <p:nvPr/>
        </p:nvGrpSpPr>
        <p:grpSpPr>
          <a:xfrm>
            <a:off x="739775" y="1186180"/>
            <a:ext cx="5270500" cy="3516630"/>
            <a:chOff x="1165" y="1868"/>
            <a:chExt cx="8300" cy="5538"/>
          </a:xfrm>
        </p:grpSpPr>
        <p:pic>
          <p:nvPicPr>
            <p:cNvPr id="10" name="图片 9" descr="b5955b0a212bc1600c4946e1ffd63f8f"/>
            <p:cNvPicPr>
              <a:picLocks noChangeAspect="1"/>
            </p:cNvPicPr>
            <p:nvPr/>
          </p:nvPicPr>
          <p:blipFill>
            <a:blip r:embed="rId6"/>
            <a:stretch>
              <a:fillRect/>
            </a:stretch>
          </p:blipFill>
          <p:spPr>
            <a:xfrm>
              <a:off x="1165" y="1869"/>
              <a:ext cx="8300" cy="5537"/>
            </a:xfrm>
            <a:prstGeom prst="rect">
              <a:avLst/>
            </a:prstGeom>
          </p:spPr>
        </p:pic>
        <p:sp>
          <p:nvSpPr>
            <p:cNvPr id="13" name="矩形 12"/>
            <p:cNvSpPr/>
            <p:nvPr/>
          </p:nvSpPr>
          <p:spPr>
            <a:xfrm>
              <a:off x="1165" y="1868"/>
              <a:ext cx="8300" cy="5539"/>
            </a:xfrm>
            <a:prstGeom prst="rect">
              <a:avLst/>
            </a:prstGeom>
            <a:noFill/>
            <a:ln w="76200">
              <a:solidFill>
                <a:srgbClr val="FFC000"/>
              </a:solidFill>
              <a:prstDash val="lg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方正清刻本悦宋简体" panose="02000000000000000000" charset="-122"/>
              </a:endParaRPr>
            </a:p>
          </p:txBody>
        </p:sp>
      </p:grpSp>
      <p:grpSp>
        <p:nvGrpSpPr>
          <p:cNvPr id="16" name="组合 15"/>
          <p:cNvGrpSpPr/>
          <p:nvPr/>
        </p:nvGrpSpPr>
        <p:grpSpPr>
          <a:xfrm>
            <a:off x="6096000" y="1186180"/>
            <a:ext cx="5270500" cy="3516630"/>
            <a:chOff x="9600" y="1869"/>
            <a:chExt cx="8300" cy="5538"/>
          </a:xfrm>
        </p:grpSpPr>
        <p:pic>
          <p:nvPicPr>
            <p:cNvPr id="9" name="图片 8" descr="a22b2499f6a4b2e3129bc5bb09a34ae3"/>
            <p:cNvPicPr>
              <a:picLocks noChangeAspect="1"/>
            </p:cNvPicPr>
            <p:nvPr/>
          </p:nvPicPr>
          <p:blipFill>
            <a:blip r:embed="rId7"/>
            <a:stretch>
              <a:fillRect/>
            </a:stretch>
          </p:blipFill>
          <p:spPr>
            <a:xfrm>
              <a:off x="9600" y="1870"/>
              <a:ext cx="8300" cy="5537"/>
            </a:xfrm>
            <a:prstGeom prst="rect">
              <a:avLst/>
            </a:prstGeom>
          </p:spPr>
        </p:pic>
        <p:sp>
          <p:nvSpPr>
            <p:cNvPr id="14" name="矩形 13"/>
            <p:cNvSpPr/>
            <p:nvPr/>
          </p:nvSpPr>
          <p:spPr>
            <a:xfrm>
              <a:off x="9600" y="1869"/>
              <a:ext cx="8300" cy="5539"/>
            </a:xfrm>
            <a:prstGeom prst="rect">
              <a:avLst/>
            </a:prstGeom>
            <a:noFill/>
            <a:ln w="76200">
              <a:solidFill>
                <a:srgbClr val="FFC000"/>
              </a:solidFill>
              <a:prstDash val="lg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方正清刻本悦宋简体" panose="02000000000000000000"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anim calcmode="lin" valueType="num">
                                      <p:cBhvr>
                                        <p:cTn id="12" dur="500" fill="hold"/>
                                        <p:tgtEl>
                                          <p:spTgt spid="19"/>
                                        </p:tgtEl>
                                        <p:attrNameLst>
                                          <p:attrName>ppt_x</p:attrName>
                                        </p:attrNameLst>
                                      </p:cBhvr>
                                      <p:tavLst>
                                        <p:tav tm="0">
                                          <p:val>
                                            <p:strVal val="#ppt_x"/>
                                          </p:val>
                                        </p:tav>
                                        <p:tav tm="100000">
                                          <p:val>
                                            <p:strVal val="#ppt_x"/>
                                          </p:val>
                                        </p:tav>
                                      </p:tavLst>
                                    </p:anim>
                                    <p:anim calcmode="lin" valueType="num">
                                      <p:cBhvr>
                                        <p:cTn id="13" dur="5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9" grpId="0" bldLvl="0" animBg="1"/>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Number_1"/>
          <p:cNvSpPr/>
          <p:nvPr>
            <p:custDataLst>
              <p:tags r:id="rId1"/>
            </p:custDataLst>
          </p:nvPr>
        </p:nvSpPr>
        <p:spPr>
          <a:xfrm>
            <a:off x="131374" y="95715"/>
            <a:ext cx="498951" cy="498614"/>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bg1"/>
                </a:solidFill>
                <a:latin typeface="造字工房悦黑体 常规体" charset="-122"/>
                <a:ea typeface="造字工房悦黑体 常规体" charset="-122"/>
                <a:cs typeface="Times New Roman" panose="02020603050405020304" pitchFamily="18" charset="0"/>
              </a:rPr>
              <a:t>2</a:t>
            </a:r>
            <a:endParaRPr lang="zh-CN" altLang="en-US" sz="2800" dirty="0">
              <a:solidFill>
                <a:schemeClr val="bg1"/>
              </a:solidFill>
              <a:latin typeface="造字工房悦黑体 常规体" charset="-122"/>
              <a:ea typeface="造字工房悦黑体 常规体" charset="-122"/>
              <a:cs typeface="Times New Roman" panose="02020603050405020304" pitchFamily="18" charset="0"/>
            </a:endParaRPr>
          </a:p>
        </p:txBody>
      </p:sp>
      <p:sp>
        <p:nvSpPr>
          <p:cNvPr id="7" name="矩形 6"/>
          <p:cNvSpPr/>
          <p:nvPr/>
        </p:nvSpPr>
        <p:spPr>
          <a:xfrm>
            <a:off x="0" y="6812281"/>
            <a:ext cx="12192000" cy="45719"/>
          </a:xfrm>
          <a:prstGeom prst="rect">
            <a:avLst/>
          </a:prstGeom>
          <a:solidFill>
            <a:srgbClr val="1F43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方正清刻本悦宋简体" panose="02000000000000000000" charset="-122"/>
            </a:endParaRPr>
          </a:p>
        </p:txBody>
      </p:sp>
      <p:sp>
        <p:nvSpPr>
          <p:cNvPr id="8" name="Freeform 5"/>
          <p:cNvSpPr/>
          <p:nvPr/>
        </p:nvSpPr>
        <p:spPr bwMode="auto">
          <a:xfrm>
            <a:off x="11257309" y="158366"/>
            <a:ext cx="803317" cy="186656"/>
          </a:xfrm>
          <a:custGeom>
            <a:avLst/>
            <a:gdLst>
              <a:gd name="T0" fmla="*/ 311 w 311"/>
              <a:gd name="T1" fmla="*/ 72 h 72"/>
              <a:gd name="T2" fmla="*/ 311 w 311"/>
              <a:gd name="T3" fmla="*/ 70 h 72"/>
              <a:gd name="T4" fmla="*/ 287 w 311"/>
              <a:gd name="T5" fmla="*/ 52 h 72"/>
              <a:gd name="T6" fmla="*/ 269 w 311"/>
              <a:gd name="T7" fmla="*/ 37 h 72"/>
              <a:gd name="T8" fmla="*/ 257 w 311"/>
              <a:gd name="T9" fmla="*/ 42 h 72"/>
              <a:gd name="T10" fmla="*/ 240 w 311"/>
              <a:gd name="T11" fmla="*/ 32 h 72"/>
              <a:gd name="T12" fmla="*/ 228 w 311"/>
              <a:gd name="T13" fmla="*/ 36 h 72"/>
              <a:gd name="T14" fmla="*/ 211 w 311"/>
              <a:gd name="T15" fmla="*/ 23 h 72"/>
              <a:gd name="T16" fmla="*/ 201 w 311"/>
              <a:gd name="T17" fmla="*/ 26 h 72"/>
              <a:gd name="T18" fmla="*/ 166 w 311"/>
              <a:gd name="T19" fmla="*/ 0 h 72"/>
              <a:gd name="T20" fmla="*/ 133 w 311"/>
              <a:gd name="T21" fmla="*/ 18 h 72"/>
              <a:gd name="T22" fmla="*/ 123 w 311"/>
              <a:gd name="T23" fmla="*/ 17 h 72"/>
              <a:gd name="T24" fmla="*/ 95 w 311"/>
              <a:gd name="T25" fmla="*/ 31 h 72"/>
              <a:gd name="T26" fmla="*/ 85 w 311"/>
              <a:gd name="T27" fmla="*/ 27 h 72"/>
              <a:gd name="T28" fmla="*/ 68 w 311"/>
              <a:gd name="T29" fmla="*/ 39 h 72"/>
              <a:gd name="T30" fmla="*/ 48 w 311"/>
              <a:gd name="T31" fmla="*/ 35 h 72"/>
              <a:gd name="T32" fmla="*/ 19 w 311"/>
              <a:gd name="T33" fmla="*/ 53 h 72"/>
              <a:gd name="T34" fmla="*/ 18 w 311"/>
              <a:gd name="T35" fmla="*/ 53 h 72"/>
              <a:gd name="T36" fmla="*/ 0 w 311"/>
              <a:gd name="T37" fmla="*/ 72 h 72"/>
              <a:gd name="T38" fmla="*/ 0 w 311"/>
              <a:gd name="T39" fmla="*/ 72 h 72"/>
              <a:gd name="T40" fmla="*/ 311 w 311"/>
              <a:gd name="T41"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72">
                <a:moveTo>
                  <a:pt x="311" y="72"/>
                </a:moveTo>
                <a:cubicBezTo>
                  <a:pt x="311" y="72"/>
                  <a:pt x="311" y="71"/>
                  <a:pt x="311" y="70"/>
                </a:cubicBezTo>
                <a:cubicBezTo>
                  <a:pt x="311" y="61"/>
                  <a:pt x="301" y="53"/>
                  <a:pt x="287" y="52"/>
                </a:cubicBezTo>
                <a:cubicBezTo>
                  <a:pt x="286" y="43"/>
                  <a:pt x="278" y="37"/>
                  <a:pt x="269" y="37"/>
                </a:cubicBezTo>
                <a:cubicBezTo>
                  <a:pt x="264" y="37"/>
                  <a:pt x="260" y="39"/>
                  <a:pt x="257" y="42"/>
                </a:cubicBezTo>
                <a:cubicBezTo>
                  <a:pt x="254" y="36"/>
                  <a:pt x="247" y="32"/>
                  <a:pt x="240" y="32"/>
                </a:cubicBezTo>
                <a:cubicBezTo>
                  <a:pt x="236" y="32"/>
                  <a:pt x="232" y="33"/>
                  <a:pt x="228" y="36"/>
                </a:cubicBezTo>
                <a:cubicBezTo>
                  <a:pt x="226" y="28"/>
                  <a:pt x="219" y="23"/>
                  <a:pt x="211" y="23"/>
                </a:cubicBezTo>
                <a:cubicBezTo>
                  <a:pt x="207" y="23"/>
                  <a:pt x="204" y="24"/>
                  <a:pt x="201" y="26"/>
                </a:cubicBezTo>
                <a:cubicBezTo>
                  <a:pt x="198" y="11"/>
                  <a:pt x="183" y="0"/>
                  <a:pt x="166" y="0"/>
                </a:cubicBezTo>
                <a:cubicBezTo>
                  <a:pt x="151" y="0"/>
                  <a:pt x="139" y="8"/>
                  <a:pt x="133" y="18"/>
                </a:cubicBezTo>
                <a:cubicBezTo>
                  <a:pt x="130" y="17"/>
                  <a:pt x="126" y="17"/>
                  <a:pt x="123" y="17"/>
                </a:cubicBezTo>
                <a:cubicBezTo>
                  <a:pt x="111" y="17"/>
                  <a:pt x="101" y="22"/>
                  <a:pt x="95" y="31"/>
                </a:cubicBezTo>
                <a:cubicBezTo>
                  <a:pt x="92" y="29"/>
                  <a:pt x="89" y="27"/>
                  <a:pt x="85" y="27"/>
                </a:cubicBezTo>
                <a:cubicBezTo>
                  <a:pt x="77" y="27"/>
                  <a:pt x="71" y="32"/>
                  <a:pt x="68" y="39"/>
                </a:cubicBezTo>
                <a:cubicBezTo>
                  <a:pt x="63" y="36"/>
                  <a:pt x="56" y="35"/>
                  <a:pt x="48" y="35"/>
                </a:cubicBezTo>
                <a:cubicBezTo>
                  <a:pt x="33" y="36"/>
                  <a:pt x="21" y="43"/>
                  <a:pt x="19" y="53"/>
                </a:cubicBezTo>
                <a:cubicBezTo>
                  <a:pt x="18" y="53"/>
                  <a:pt x="18" y="53"/>
                  <a:pt x="18" y="53"/>
                </a:cubicBezTo>
                <a:cubicBezTo>
                  <a:pt x="8" y="53"/>
                  <a:pt x="0" y="61"/>
                  <a:pt x="0" y="72"/>
                </a:cubicBezTo>
                <a:cubicBezTo>
                  <a:pt x="0" y="72"/>
                  <a:pt x="0" y="72"/>
                  <a:pt x="0" y="72"/>
                </a:cubicBezTo>
                <a:lnTo>
                  <a:pt x="311" y="72"/>
                </a:lnTo>
                <a:close/>
              </a:path>
            </a:pathLst>
          </a:custGeom>
          <a:solidFill>
            <a:srgbClr val="FFC000"/>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grpSp>
        <p:nvGrpSpPr>
          <p:cNvPr id="34" name="组合 33"/>
          <p:cNvGrpSpPr/>
          <p:nvPr/>
        </p:nvGrpSpPr>
        <p:grpSpPr>
          <a:xfrm>
            <a:off x="121920" y="95885"/>
            <a:ext cx="2127885" cy="497840"/>
            <a:chOff x="192" y="151"/>
            <a:chExt cx="3351" cy="784"/>
          </a:xfrm>
        </p:grpSpPr>
        <p:sp>
          <p:nvSpPr>
            <p:cNvPr id="35" name="MH_Number_1"/>
            <p:cNvSpPr/>
            <p:nvPr>
              <p:custDataLst>
                <p:tags r:id="rId2"/>
              </p:custDataLst>
            </p:nvPr>
          </p:nvSpPr>
          <p:spPr>
            <a:xfrm>
              <a:off x="192" y="151"/>
              <a:ext cx="786" cy="785"/>
            </a:xfrm>
            <a:prstGeom prst="ellipse">
              <a:avLst/>
            </a:prstGeom>
            <a:solidFill>
              <a:srgbClr val="FFC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800" dirty="0">
                <a:solidFill>
                  <a:schemeClr val="bg1"/>
                </a:solidFill>
                <a:latin typeface="造字工房悦黑体 常规体" charset="-122"/>
                <a:ea typeface="造字工房悦黑体 常规体" charset="-122"/>
                <a:cs typeface="Times New Roman" panose="02020603050405020304" pitchFamily="18" charset="0"/>
              </a:endParaRPr>
            </a:p>
          </p:txBody>
        </p:sp>
        <p:sp>
          <p:nvSpPr>
            <p:cNvPr id="36" name="MH_Number_1"/>
            <p:cNvSpPr/>
            <p:nvPr>
              <p:custDataLst>
                <p:tags r:id="rId3"/>
              </p:custDataLst>
            </p:nvPr>
          </p:nvSpPr>
          <p:spPr>
            <a:xfrm>
              <a:off x="207" y="151"/>
              <a:ext cx="786" cy="785"/>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bg1"/>
                  </a:solidFill>
                  <a:latin typeface="造字工房悦黑体 常规体" charset="-122"/>
                  <a:ea typeface="造字工房悦黑体 常规体" charset="-122"/>
                  <a:cs typeface="Times New Roman" panose="02020603050405020304" pitchFamily="18" charset="0"/>
                </a:rPr>
                <a:t>3</a:t>
              </a:r>
              <a:endParaRPr lang="zh-CN" altLang="en-US" sz="2800" dirty="0">
                <a:solidFill>
                  <a:schemeClr val="bg1"/>
                </a:solidFill>
                <a:latin typeface="造字工房悦黑体 常规体" charset="-122"/>
                <a:ea typeface="造字工房悦黑体 常规体" charset="-122"/>
                <a:cs typeface="Times New Roman" panose="02020603050405020304" pitchFamily="18" charset="0"/>
              </a:endParaRPr>
            </a:p>
          </p:txBody>
        </p:sp>
        <p:sp>
          <p:nvSpPr>
            <p:cNvPr id="37" name="MH_Entry_1"/>
            <p:cNvSpPr/>
            <p:nvPr>
              <p:custDataLst>
                <p:tags r:id="rId4"/>
              </p:custDataLst>
            </p:nvPr>
          </p:nvSpPr>
          <p:spPr>
            <a:xfrm>
              <a:off x="709" y="151"/>
              <a:ext cx="2835" cy="7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dirty="0">
                  <a:solidFill>
                    <a:schemeClr val="tx1">
                      <a:lumMod val="75000"/>
                      <a:lumOff val="25000"/>
                    </a:schemeClr>
                  </a:solidFill>
                  <a:latin typeface="汉仪综艺体简" panose="02010600000101010101" charset="-122"/>
                  <a:ea typeface="汉仪综艺体简" panose="02010600000101010101" charset="-122"/>
                  <a:cs typeface="方正清刻本悦宋简体" panose="02000000000000000000" charset="-122"/>
                </a:rPr>
                <a:t>活动内容</a:t>
              </a:r>
            </a:p>
          </p:txBody>
        </p:sp>
      </p:grpSp>
      <p:sp>
        <p:nvSpPr>
          <p:cNvPr id="19" name="文本框 18"/>
          <p:cNvSpPr txBox="1"/>
          <p:nvPr/>
        </p:nvSpPr>
        <p:spPr>
          <a:xfrm>
            <a:off x="8798891" y="5700392"/>
            <a:ext cx="2926080" cy="460375"/>
          </a:xfrm>
          <a:prstGeom prst="rect">
            <a:avLst/>
          </a:prstGeom>
          <a:noFill/>
          <a:ln>
            <a:solidFill>
              <a:srgbClr val="37727F"/>
            </a:solidFill>
          </a:ln>
        </p:spPr>
        <p:txBody>
          <a:bodyPr wrap="none" rtlCol="0">
            <a:spAutoFit/>
          </a:bodyPr>
          <a:lstStyle/>
          <a:p>
            <a:r>
              <a:rPr lang="zh-CN" altLang="en-US" sz="2400" b="1">
                <a:solidFill>
                  <a:srgbClr val="37727F"/>
                </a:solidFill>
                <a:latin typeface="汉仪正圆-65W" panose="00020600040101010101" charset="-122"/>
                <a:ea typeface="汉仪正圆-65W" panose="00020600040101010101" charset="-122"/>
                <a:cs typeface="方正清刻本悦宋简体" panose="02000000000000000000" charset="-122"/>
                <a:sym typeface="+mn-ea"/>
              </a:rPr>
              <a:t>野生狂欢音乐会区域</a:t>
            </a:r>
          </a:p>
        </p:txBody>
      </p:sp>
      <p:sp>
        <p:nvSpPr>
          <p:cNvPr id="2" name="文本框 1"/>
          <p:cNvSpPr txBox="1"/>
          <p:nvPr/>
        </p:nvSpPr>
        <p:spPr>
          <a:xfrm>
            <a:off x="940435" y="5017770"/>
            <a:ext cx="7128510" cy="810260"/>
          </a:xfrm>
          <a:prstGeom prst="rect">
            <a:avLst/>
          </a:prstGeom>
          <a:noFill/>
        </p:spPr>
        <p:txBody>
          <a:bodyPr wrap="square" rtlCol="0">
            <a:spAutoFit/>
          </a:bodyPr>
          <a:lstStyle/>
          <a:p>
            <a:pPr algn="just">
              <a:lnSpc>
                <a:spcPct val="130000"/>
              </a:lnSpc>
            </a:pPr>
            <a:r>
              <a:rPr lang="zh-CN" altLang="en-US">
                <a:solidFill>
                  <a:schemeClr val="tx1">
                    <a:lumMod val="75000"/>
                    <a:lumOff val="25000"/>
                  </a:schemeClr>
                </a:solidFill>
                <a:latin typeface="汉仪正圆-65W" panose="00020600040101010101" charset="-122"/>
                <a:ea typeface="汉仪正圆-65W" panose="00020600040101010101" charset="-122"/>
                <a:cs typeface="方正清刻本悦宋简体" panose="02000000000000000000" charset="-122"/>
              </a:rPr>
              <a:t>活动现场设置草地野生狂欢乐队区域，现场邀请专业的乐队活动开始时进行暖场，营造活动氛围。</a:t>
            </a:r>
          </a:p>
        </p:txBody>
      </p:sp>
      <p:grpSp>
        <p:nvGrpSpPr>
          <p:cNvPr id="6" name="组合 5"/>
          <p:cNvGrpSpPr/>
          <p:nvPr/>
        </p:nvGrpSpPr>
        <p:grpSpPr>
          <a:xfrm>
            <a:off x="2082800" y="949960"/>
            <a:ext cx="8026400" cy="3953510"/>
            <a:chOff x="1481" y="1496"/>
            <a:chExt cx="12640" cy="6226"/>
          </a:xfrm>
        </p:grpSpPr>
        <p:pic>
          <p:nvPicPr>
            <p:cNvPr id="3" name="图片 2" descr="6fe2e612ff1715786f4b0dd104e1f472"/>
            <p:cNvPicPr>
              <a:picLocks noChangeAspect="1"/>
            </p:cNvPicPr>
            <p:nvPr/>
          </p:nvPicPr>
          <p:blipFill>
            <a:blip r:embed="rId6"/>
            <a:stretch>
              <a:fillRect/>
            </a:stretch>
          </p:blipFill>
          <p:spPr>
            <a:xfrm>
              <a:off x="7159" y="3078"/>
              <a:ext cx="6962" cy="4644"/>
            </a:xfrm>
            <a:prstGeom prst="rect">
              <a:avLst/>
            </a:prstGeom>
          </p:spPr>
        </p:pic>
        <p:pic>
          <p:nvPicPr>
            <p:cNvPr id="4" name="图片 3" descr="badb1ffc6e3ff687486dab201d37f782"/>
            <p:cNvPicPr>
              <a:picLocks noChangeAspect="1"/>
            </p:cNvPicPr>
            <p:nvPr/>
          </p:nvPicPr>
          <p:blipFill>
            <a:blip r:embed="rId7"/>
            <a:stretch>
              <a:fillRect/>
            </a:stretch>
          </p:blipFill>
          <p:spPr>
            <a:xfrm>
              <a:off x="1481" y="1496"/>
              <a:ext cx="7104" cy="4736"/>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anim calcmode="lin" valueType="num">
                                      <p:cBhvr>
                                        <p:cTn id="12" dur="500" fill="hold"/>
                                        <p:tgtEl>
                                          <p:spTgt spid="19"/>
                                        </p:tgtEl>
                                        <p:attrNameLst>
                                          <p:attrName>ppt_x</p:attrName>
                                        </p:attrNameLst>
                                      </p:cBhvr>
                                      <p:tavLst>
                                        <p:tav tm="0">
                                          <p:val>
                                            <p:strVal val="#ppt_x"/>
                                          </p:val>
                                        </p:tav>
                                        <p:tav tm="100000">
                                          <p:val>
                                            <p:strVal val="#ppt_x"/>
                                          </p:val>
                                        </p:tav>
                                      </p:tavLst>
                                    </p:anim>
                                    <p:anim calcmode="lin" valueType="num">
                                      <p:cBhvr>
                                        <p:cTn id="13" dur="5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9" grpId="0" bldLvl="0" animBg="1"/>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Number_1"/>
          <p:cNvSpPr/>
          <p:nvPr>
            <p:custDataLst>
              <p:tags r:id="rId1"/>
            </p:custDataLst>
          </p:nvPr>
        </p:nvSpPr>
        <p:spPr>
          <a:xfrm>
            <a:off x="131374" y="95715"/>
            <a:ext cx="498951" cy="498614"/>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bg1"/>
                </a:solidFill>
                <a:latin typeface="造字工房悦黑体 常规体" charset="-122"/>
                <a:ea typeface="造字工房悦黑体 常规体" charset="-122"/>
                <a:cs typeface="Times New Roman" panose="02020603050405020304" pitchFamily="18" charset="0"/>
              </a:rPr>
              <a:t>2</a:t>
            </a:r>
            <a:endParaRPr lang="zh-CN" altLang="en-US" sz="2800" dirty="0">
              <a:solidFill>
                <a:schemeClr val="bg1"/>
              </a:solidFill>
              <a:latin typeface="造字工房悦黑体 常规体" charset="-122"/>
              <a:ea typeface="造字工房悦黑体 常规体" charset="-122"/>
              <a:cs typeface="Times New Roman" panose="02020603050405020304" pitchFamily="18" charset="0"/>
            </a:endParaRPr>
          </a:p>
        </p:txBody>
      </p:sp>
      <p:sp>
        <p:nvSpPr>
          <p:cNvPr id="7" name="矩形 6"/>
          <p:cNvSpPr/>
          <p:nvPr/>
        </p:nvSpPr>
        <p:spPr>
          <a:xfrm>
            <a:off x="0" y="6812281"/>
            <a:ext cx="12192000" cy="45719"/>
          </a:xfrm>
          <a:prstGeom prst="rect">
            <a:avLst/>
          </a:prstGeom>
          <a:solidFill>
            <a:srgbClr val="1F43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方正清刻本悦宋简体" panose="02000000000000000000" charset="-122"/>
            </a:endParaRPr>
          </a:p>
        </p:txBody>
      </p:sp>
      <p:sp>
        <p:nvSpPr>
          <p:cNvPr id="8" name="Freeform 5"/>
          <p:cNvSpPr/>
          <p:nvPr/>
        </p:nvSpPr>
        <p:spPr bwMode="auto">
          <a:xfrm>
            <a:off x="11257309" y="158366"/>
            <a:ext cx="803317" cy="186656"/>
          </a:xfrm>
          <a:custGeom>
            <a:avLst/>
            <a:gdLst>
              <a:gd name="T0" fmla="*/ 311 w 311"/>
              <a:gd name="T1" fmla="*/ 72 h 72"/>
              <a:gd name="T2" fmla="*/ 311 w 311"/>
              <a:gd name="T3" fmla="*/ 70 h 72"/>
              <a:gd name="T4" fmla="*/ 287 w 311"/>
              <a:gd name="T5" fmla="*/ 52 h 72"/>
              <a:gd name="T6" fmla="*/ 269 w 311"/>
              <a:gd name="T7" fmla="*/ 37 h 72"/>
              <a:gd name="T8" fmla="*/ 257 w 311"/>
              <a:gd name="T9" fmla="*/ 42 h 72"/>
              <a:gd name="T10" fmla="*/ 240 w 311"/>
              <a:gd name="T11" fmla="*/ 32 h 72"/>
              <a:gd name="T12" fmla="*/ 228 w 311"/>
              <a:gd name="T13" fmla="*/ 36 h 72"/>
              <a:gd name="T14" fmla="*/ 211 w 311"/>
              <a:gd name="T15" fmla="*/ 23 h 72"/>
              <a:gd name="T16" fmla="*/ 201 w 311"/>
              <a:gd name="T17" fmla="*/ 26 h 72"/>
              <a:gd name="T18" fmla="*/ 166 w 311"/>
              <a:gd name="T19" fmla="*/ 0 h 72"/>
              <a:gd name="T20" fmla="*/ 133 w 311"/>
              <a:gd name="T21" fmla="*/ 18 h 72"/>
              <a:gd name="T22" fmla="*/ 123 w 311"/>
              <a:gd name="T23" fmla="*/ 17 h 72"/>
              <a:gd name="T24" fmla="*/ 95 w 311"/>
              <a:gd name="T25" fmla="*/ 31 h 72"/>
              <a:gd name="T26" fmla="*/ 85 w 311"/>
              <a:gd name="T27" fmla="*/ 27 h 72"/>
              <a:gd name="T28" fmla="*/ 68 w 311"/>
              <a:gd name="T29" fmla="*/ 39 h 72"/>
              <a:gd name="T30" fmla="*/ 48 w 311"/>
              <a:gd name="T31" fmla="*/ 35 h 72"/>
              <a:gd name="T32" fmla="*/ 19 w 311"/>
              <a:gd name="T33" fmla="*/ 53 h 72"/>
              <a:gd name="T34" fmla="*/ 18 w 311"/>
              <a:gd name="T35" fmla="*/ 53 h 72"/>
              <a:gd name="T36" fmla="*/ 0 w 311"/>
              <a:gd name="T37" fmla="*/ 72 h 72"/>
              <a:gd name="T38" fmla="*/ 0 w 311"/>
              <a:gd name="T39" fmla="*/ 72 h 72"/>
              <a:gd name="T40" fmla="*/ 311 w 311"/>
              <a:gd name="T41"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72">
                <a:moveTo>
                  <a:pt x="311" y="72"/>
                </a:moveTo>
                <a:cubicBezTo>
                  <a:pt x="311" y="72"/>
                  <a:pt x="311" y="71"/>
                  <a:pt x="311" y="70"/>
                </a:cubicBezTo>
                <a:cubicBezTo>
                  <a:pt x="311" y="61"/>
                  <a:pt x="301" y="53"/>
                  <a:pt x="287" y="52"/>
                </a:cubicBezTo>
                <a:cubicBezTo>
                  <a:pt x="286" y="43"/>
                  <a:pt x="278" y="37"/>
                  <a:pt x="269" y="37"/>
                </a:cubicBezTo>
                <a:cubicBezTo>
                  <a:pt x="264" y="37"/>
                  <a:pt x="260" y="39"/>
                  <a:pt x="257" y="42"/>
                </a:cubicBezTo>
                <a:cubicBezTo>
                  <a:pt x="254" y="36"/>
                  <a:pt x="247" y="32"/>
                  <a:pt x="240" y="32"/>
                </a:cubicBezTo>
                <a:cubicBezTo>
                  <a:pt x="236" y="32"/>
                  <a:pt x="232" y="33"/>
                  <a:pt x="228" y="36"/>
                </a:cubicBezTo>
                <a:cubicBezTo>
                  <a:pt x="226" y="28"/>
                  <a:pt x="219" y="23"/>
                  <a:pt x="211" y="23"/>
                </a:cubicBezTo>
                <a:cubicBezTo>
                  <a:pt x="207" y="23"/>
                  <a:pt x="204" y="24"/>
                  <a:pt x="201" y="26"/>
                </a:cubicBezTo>
                <a:cubicBezTo>
                  <a:pt x="198" y="11"/>
                  <a:pt x="183" y="0"/>
                  <a:pt x="166" y="0"/>
                </a:cubicBezTo>
                <a:cubicBezTo>
                  <a:pt x="151" y="0"/>
                  <a:pt x="139" y="8"/>
                  <a:pt x="133" y="18"/>
                </a:cubicBezTo>
                <a:cubicBezTo>
                  <a:pt x="130" y="17"/>
                  <a:pt x="126" y="17"/>
                  <a:pt x="123" y="17"/>
                </a:cubicBezTo>
                <a:cubicBezTo>
                  <a:pt x="111" y="17"/>
                  <a:pt x="101" y="22"/>
                  <a:pt x="95" y="31"/>
                </a:cubicBezTo>
                <a:cubicBezTo>
                  <a:pt x="92" y="29"/>
                  <a:pt x="89" y="27"/>
                  <a:pt x="85" y="27"/>
                </a:cubicBezTo>
                <a:cubicBezTo>
                  <a:pt x="77" y="27"/>
                  <a:pt x="71" y="32"/>
                  <a:pt x="68" y="39"/>
                </a:cubicBezTo>
                <a:cubicBezTo>
                  <a:pt x="63" y="36"/>
                  <a:pt x="56" y="35"/>
                  <a:pt x="48" y="35"/>
                </a:cubicBezTo>
                <a:cubicBezTo>
                  <a:pt x="33" y="36"/>
                  <a:pt x="21" y="43"/>
                  <a:pt x="19" y="53"/>
                </a:cubicBezTo>
                <a:cubicBezTo>
                  <a:pt x="18" y="53"/>
                  <a:pt x="18" y="53"/>
                  <a:pt x="18" y="53"/>
                </a:cubicBezTo>
                <a:cubicBezTo>
                  <a:pt x="8" y="53"/>
                  <a:pt x="0" y="61"/>
                  <a:pt x="0" y="72"/>
                </a:cubicBezTo>
                <a:cubicBezTo>
                  <a:pt x="0" y="72"/>
                  <a:pt x="0" y="72"/>
                  <a:pt x="0" y="72"/>
                </a:cubicBezTo>
                <a:lnTo>
                  <a:pt x="311" y="72"/>
                </a:lnTo>
                <a:close/>
              </a:path>
            </a:pathLst>
          </a:custGeom>
          <a:solidFill>
            <a:srgbClr val="FFC000"/>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grpSp>
        <p:nvGrpSpPr>
          <p:cNvPr id="34" name="组合 33"/>
          <p:cNvGrpSpPr/>
          <p:nvPr/>
        </p:nvGrpSpPr>
        <p:grpSpPr>
          <a:xfrm>
            <a:off x="121920" y="95885"/>
            <a:ext cx="2127885" cy="497840"/>
            <a:chOff x="192" y="151"/>
            <a:chExt cx="3351" cy="784"/>
          </a:xfrm>
        </p:grpSpPr>
        <p:sp>
          <p:nvSpPr>
            <p:cNvPr id="35" name="MH_Number_1"/>
            <p:cNvSpPr/>
            <p:nvPr>
              <p:custDataLst>
                <p:tags r:id="rId2"/>
              </p:custDataLst>
            </p:nvPr>
          </p:nvSpPr>
          <p:spPr>
            <a:xfrm>
              <a:off x="192" y="151"/>
              <a:ext cx="786" cy="785"/>
            </a:xfrm>
            <a:prstGeom prst="ellipse">
              <a:avLst/>
            </a:prstGeom>
            <a:solidFill>
              <a:srgbClr val="FFC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800" dirty="0">
                <a:solidFill>
                  <a:schemeClr val="bg1"/>
                </a:solidFill>
                <a:latin typeface="造字工房悦黑体 常规体" charset="-122"/>
                <a:ea typeface="造字工房悦黑体 常规体" charset="-122"/>
                <a:cs typeface="Times New Roman" panose="02020603050405020304" pitchFamily="18" charset="0"/>
              </a:endParaRPr>
            </a:p>
          </p:txBody>
        </p:sp>
        <p:sp>
          <p:nvSpPr>
            <p:cNvPr id="36" name="MH_Number_1"/>
            <p:cNvSpPr/>
            <p:nvPr>
              <p:custDataLst>
                <p:tags r:id="rId3"/>
              </p:custDataLst>
            </p:nvPr>
          </p:nvSpPr>
          <p:spPr>
            <a:xfrm>
              <a:off x="207" y="151"/>
              <a:ext cx="786" cy="785"/>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bg1"/>
                  </a:solidFill>
                  <a:latin typeface="造字工房悦黑体 常规体" charset="-122"/>
                  <a:ea typeface="造字工房悦黑体 常规体" charset="-122"/>
                  <a:cs typeface="Times New Roman" panose="02020603050405020304" pitchFamily="18" charset="0"/>
                </a:rPr>
                <a:t>3</a:t>
              </a:r>
              <a:endParaRPr lang="zh-CN" altLang="en-US" sz="2800" dirty="0">
                <a:solidFill>
                  <a:schemeClr val="bg1"/>
                </a:solidFill>
                <a:latin typeface="造字工房悦黑体 常规体" charset="-122"/>
                <a:ea typeface="造字工房悦黑体 常规体" charset="-122"/>
                <a:cs typeface="Times New Roman" panose="02020603050405020304" pitchFamily="18" charset="0"/>
              </a:endParaRPr>
            </a:p>
          </p:txBody>
        </p:sp>
        <p:sp>
          <p:nvSpPr>
            <p:cNvPr id="37" name="MH_Entry_1"/>
            <p:cNvSpPr/>
            <p:nvPr>
              <p:custDataLst>
                <p:tags r:id="rId4"/>
              </p:custDataLst>
            </p:nvPr>
          </p:nvSpPr>
          <p:spPr>
            <a:xfrm>
              <a:off x="709" y="151"/>
              <a:ext cx="2835" cy="7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dirty="0">
                  <a:solidFill>
                    <a:schemeClr val="tx1">
                      <a:lumMod val="75000"/>
                      <a:lumOff val="25000"/>
                    </a:schemeClr>
                  </a:solidFill>
                  <a:latin typeface="汉仪综艺体简" panose="02010600000101010101" charset="-122"/>
                  <a:ea typeface="汉仪综艺体简" panose="02010600000101010101" charset="-122"/>
                  <a:cs typeface="方正清刻本悦宋简体" panose="02000000000000000000" charset="-122"/>
                </a:rPr>
                <a:t>活动内容</a:t>
              </a:r>
            </a:p>
          </p:txBody>
        </p:sp>
      </p:grpSp>
      <p:sp>
        <p:nvSpPr>
          <p:cNvPr id="19" name="文本框 18"/>
          <p:cNvSpPr txBox="1"/>
          <p:nvPr/>
        </p:nvSpPr>
        <p:spPr>
          <a:xfrm>
            <a:off x="8799195" y="5700395"/>
            <a:ext cx="2988945" cy="460375"/>
          </a:xfrm>
          <a:prstGeom prst="rect">
            <a:avLst/>
          </a:prstGeom>
          <a:noFill/>
          <a:ln>
            <a:solidFill>
              <a:srgbClr val="37727F"/>
            </a:solidFill>
          </a:ln>
        </p:spPr>
        <p:txBody>
          <a:bodyPr wrap="square" rtlCol="0">
            <a:spAutoFit/>
          </a:bodyPr>
          <a:lstStyle/>
          <a:p>
            <a:pPr algn="l"/>
            <a:r>
              <a:rPr lang="zh-CN" altLang="en-US" sz="2400" b="1">
                <a:solidFill>
                  <a:srgbClr val="37727F"/>
                </a:solidFill>
                <a:latin typeface="汉仪正圆-65W" panose="00020600040101010101" charset="-122"/>
                <a:ea typeface="汉仪正圆-65W" panose="00020600040101010101" charset="-122"/>
                <a:cs typeface="方正清刻本悦宋简体" panose="02000000000000000000" charset="-122"/>
                <a:sym typeface="+mn-ea"/>
              </a:rPr>
              <a:t>篝火露天电影区域</a:t>
            </a:r>
          </a:p>
        </p:txBody>
      </p:sp>
      <p:sp>
        <p:nvSpPr>
          <p:cNvPr id="2" name="文本框 1"/>
          <p:cNvSpPr txBox="1"/>
          <p:nvPr/>
        </p:nvSpPr>
        <p:spPr>
          <a:xfrm>
            <a:off x="940435" y="5017770"/>
            <a:ext cx="7128510" cy="810260"/>
          </a:xfrm>
          <a:prstGeom prst="rect">
            <a:avLst/>
          </a:prstGeom>
          <a:noFill/>
        </p:spPr>
        <p:txBody>
          <a:bodyPr wrap="square" rtlCol="0">
            <a:spAutoFit/>
          </a:bodyPr>
          <a:lstStyle/>
          <a:p>
            <a:pPr algn="just">
              <a:lnSpc>
                <a:spcPct val="130000"/>
              </a:lnSpc>
            </a:pPr>
            <a:r>
              <a:rPr lang="zh-CN" altLang="en-US">
                <a:solidFill>
                  <a:schemeClr val="tx1">
                    <a:lumMod val="75000"/>
                    <a:lumOff val="25000"/>
                  </a:schemeClr>
                </a:solidFill>
                <a:latin typeface="汉仪正圆-65W" panose="00020600040101010101" charset="-122"/>
                <a:ea typeface="汉仪正圆-65W" panose="00020600040101010101" charset="-122"/>
                <a:cs typeface="方正清刻本悦宋简体" panose="02000000000000000000" charset="-122"/>
              </a:rPr>
              <a:t>活动现场设置篝火露天电影区域，</a:t>
            </a:r>
            <a:r>
              <a:rPr lang="zh-CN" altLang="en-US">
                <a:solidFill>
                  <a:schemeClr val="tx1">
                    <a:lumMod val="75000"/>
                    <a:lumOff val="25000"/>
                  </a:schemeClr>
                </a:solidFill>
                <a:latin typeface="汉仪正圆-65W" panose="00020600040101010101" charset="-122"/>
                <a:ea typeface="汉仪正圆-65W" panose="00020600040101010101" charset="-122"/>
                <a:cs typeface="方正清刻本悦宋简体" panose="02000000000000000000" charset="-122"/>
                <a:sym typeface="+mn-ea"/>
              </a:rPr>
              <a:t>夜幕降临时现场放映突出活动主题的电影，尽情享受夜晚带来的宁静。</a:t>
            </a:r>
            <a:endParaRPr lang="zh-CN" altLang="en-US">
              <a:solidFill>
                <a:schemeClr val="tx1">
                  <a:lumMod val="75000"/>
                  <a:lumOff val="25000"/>
                </a:schemeClr>
              </a:solidFill>
              <a:latin typeface="汉仪正圆-65W" panose="00020600040101010101" charset="-122"/>
              <a:ea typeface="汉仪正圆-65W" panose="00020600040101010101" charset="-122"/>
              <a:cs typeface="方正清刻本悦宋简体" panose="02000000000000000000" charset="-122"/>
            </a:endParaRPr>
          </a:p>
        </p:txBody>
      </p:sp>
      <p:grpSp>
        <p:nvGrpSpPr>
          <p:cNvPr id="14" name="组合 13"/>
          <p:cNvGrpSpPr/>
          <p:nvPr/>
        </p:nvGrpSpPr>
        <p:grpSpPr>
          <a:xfrm>
            <a:off x="1435100" y="1186498"/>
            <a:ext cx="5480050" cy="3599180"/>
            <a:chOff x="1000" y="1803"/>
            <a:chExt cx="8630" cy="5668"/>
          </a:xfrm>
        </p:grpSpPr>
        <p:pic>
          <p:nvPicPr>
            <p:cNvPr id="9" name="图片 8" descr="106a0811ff34ef54c622a69b6db08196"/>
            <p:cNvPicPr>
              <a:picLocks noChangeAspect="1"/>
            </p:cNvPicPr>
            <p:nvPr/>
          </p:nvPicPr>
          <p:blipFill>
            <a:blip r:embed="rId6"/>
            <a:stretch>
              <a:fillRect/>
            </a:stretch>
          </p:blipFill>
          <p:spPr>
            <a:xfrm>
              <a:off x="1000" y="1803"/>
              <a:ext cx="8629" cy="5669"/>
            </a:xfrm>
            <a:prstGeom prst="rect">
              <a:avLst/>
            </a:prstGeom>
          </p:spPr>
        </p:pic>
        <p:sp>
          <p:nvSpPr>
            <p:cNvPr id="13" name="矩形 12"/>
            <p:cNvSpPr/>
            <p:nvPr/>
          </p:nvSpPr>
          <p:spPr>
            <a:xfrm>
              <a:off x="1000" y="1868"/>
              <a:ext cx="8630" cy="5539"/>
            </a:xfrm>
            <a:prstGeom prst="rect">
              <a:avLst/>
            </a:prstGeom>
            <a:noFill/>
            <a:ln w="76200">
              <a:solidFill>
                <a:srgbClr val="FFC000"/>
              </a:solidFill>
              <a:prstDash val="lg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方正清刻本悦宋简体" panose="02000000000000000000" charset="-122"/>
              </a:endParaRPr>
            </a:p>
          </p:txBody>
        </p:sp>
      </p:grpSp>
      <p:grpSp>
        <p:nvGrpSpPr>
          <p:cNvPr id="16" name="组合 15"/>
          <p:cNvGrpSpPr/>
          <p:nvPr/>
        </p:nvGrpSpPr>
        <p:grpSpPr>
          <a:xfrm>
            <a:off x="7006590" y="1186180"/>
            <a:ext cx="2400300" cy="3599815"/>
            <a:chOff x="11034" y="1868"/>
            <a:chExt cx="3780" cy="5669"/>
          </a:xfrm>
        </p:grpSpPr>
        <p:pic>
          <p:nvPicPr>
            <p:cNvPr id="10" name="图片 9" descr="b37311017354baffbcc071fc4c47f996"/>
            <p:cNvPicPr>
              <a:picLocks noChangeAspect="1"/>
            </p:cNvPicPr>
            <p:nvPr/>
          </p:nvPicPr>
          <p:blipFill>
            <a:blip r:embed="rId7"/>
            <a:stretch>
              <a:fillRect/>
            </a:stretch>
          </p:blipFill>
          <p:spPr>
            <a:xfrm>
              <a:off x="11034" y="1868"/>
              <a:ext cx="3780" cy="5669"/>
            </a:xfrm>
            <a:prstGeom prst="rect">
              <a:avLst/>
            </a:prstGeom>
          </p:spPr>
        </p:pic>
        <p:sp>
          <p:nvSpPr>
            <p:cNvPr id="12" name="矩形 11"/>
            <p:cNvSpPr/>
            <p:nvPr/>
          </p:nvSpPr>
          <p:spPr>
            <a:xfrm>
              <a:off x="11034" y="1947"/>
              <a:ext cx="3780" cy="5590"/>
            </a:xfrm>
            <a:prstGeom prst="rect">
              <a:avLst/>
            </a:prstGeom>
            <a:noFill/>
            <a:ln w="76200">
              <a:solidFill>
                <a:srgbClr val="FFC000"/>
              </a:solidFill>
              <a:prstDash val="lg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方正清刻本悦宋简体" panose="02000000000000000000"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anim calcmode="lin" valueType="num">
                                      <p:cBhvr>
                                        <p:cTn id="12" dur="500" fill="hold"/>
                                        <p:tgtEl>
                                          <p:spTgt spid="19"/>
                                        </p:tgtEl>
                                        <p:attrNameLst>
                                          <p:attrName>ppt_x</p:attrName>
                                        </p:attrNameLst>
                                      </p:cBhvr>
                                      <p:tavLst>
                                        <p:tav tm="0">
                                          <p:val>
                                            <p:strVal val="#ppt_x"/>
                                          </p:val>
                                        </p:tav>
                                        <p:tav tm="100000">
                                          <p:val>
                                            <p:strVal val="#ppt_x"/>
                                          </p:val>
                                        </p:tav>
                                      </p:tavLst>
                                    </p:anim>
                                    <p:anim calcmode="lin" valueType="num">
                                      <p:cBhvr>
                                        <p:cTn id="13" dur="5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9" grpId="0" bldLvl="0" animBg="1"/>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6812281"/>
            <a:ext cx="12192000" cy="45719"/>
          </a:xfrm>
          <a:prstGeom prst="rect">
            <a:avLst/>
          </a:prstGeom>
          <a:solidFill>
            <a:srgbClr val="1F43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方正清刻本悦宋简体" panose="02000000000000000000" charset="-122"/>
            </a:endParaRPr>
          </a:p>
        </p:txBody>
      </p:sp>
      <p:sp>
        <p:nvSpPr>
          <p:cNvPr id="8" name="Freeform 5"/>
          <p:cNvSpPr/>
          <p:nvPr/>
        </p:nvSpPr>
        <p:spPr bwMode="auto">
          <a:xfrm>
            <a:off x="11257309" y="158366"/>
            <a:ext cx="803317" cy="186656"/>
          </a:xfrm>
          <a:custGeom>
            <a:avLst/>
            <a:gdLst>
              <a:gd name="T0" fmla="*/ 311 w 311"/>
              <a:gd name="T1" fmla="*/ 72 h 72"/>
              <a:gd name="T2" fmla="*/ 311 w 311"/>
              <a:gd name="T3" fmla="*/ 70 h 72"/>
              <a:gd name="T4" fmla="*/ 287 w 311"/>
              <a:gd name="T5" fmla="*/ 52 h 72"/>
              <a:gd name="T6" fmla="*/ 269 w 311"/>
              <a:gd name="T7" fmla="*/ 37 h 72"/>
              <a:gd name="T8" fmla="*/ 257 w 311"/>
              <a:gd name="T9" fmla="*/ 42 h 72"/>
              <a:gd name="T10" fmla="*/ 240 w 311"/>
              <a:gd name="T11" fmla="*/ 32 h 72"/>
              <a:gd name="T12" fmla="*/ 228 w 311"/>
              <a:gd name="T13" fmla="*/ 36 h 72"/>
              <a:gd name="T14" fmla="*/ 211 w 311"/>
              <a:gd name="T15" fmla="*/ 23 h 72"/>
              <a:gd name="T16" fmla="*/ 201 w 311"/>
              <a:gd name="T17" fmla="*/ 26 h 72"/>
              <a:gd name="T18" fmla="*/ 166 w 311"/>
              <a:gd name="T19" fmla="*/ 0 h 72"/>
              <a:gd name="T20" fmla="*/ 133 w 311"/>
              <a:gd name="T21" fmla="*/ 18 h 72"/>
              <a:gd name="T22" fmla="*/ 123 w 311"/>
              <a:gd name="T23" fmla="*/ 17 h 72"/>
              <a:gd name="T24" fmla="*/ 95 w 311"/>
              <a:gd name="T25" fmla="*/ 31 h 72"/>
              <a:gd name="T26" fmla="*/ 85 w 311"/>
              <a:gd name="T27" fmla="*/ 27 h 72"/>
              <a:gd name="T28" fmla="*/ 68 w 311"/>
              <a:gd name="T29" fmla="*/ 39 h 72"/>
              <a:gd name="T30" fmla="*/ 48 w 311"/>
              <a:gd name="T31" fmla="*/ 35 h 72"/>
              <a:gd name="T32" fmla="*/ 19 w 311"/>
              <a:gd name="T33" fmla="*/ 53 h 72"/>
              <a:gd name="T34" fmla="*/ 18 w 311"/>
              <a:gd name="T35" fmla="*/ 53 h 72"/>
              <a:gd name="T36" fmla="*/ 0 w 311"/>
              <a:gd name="T37" fmla="*/ 72 h 72"/>
              <a:gd name="T38" fmla="*/ 0 w 311"/>
              <a:gd name="T39" fmla="*/ 72 h 72"/>
              <a:gd name="T40" fmla="*/ 311 w 311"/>
              <a:gd name="T41"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72">
                <a:moveTo>
                  <a:pt x="311" y="72"/>
                </a:moveTo>
                <a:cubicBezTo>
                  <a:pt x="311" y="72"/>
                  <a:pt x="311" y="71"/>
                  <a:pt x="311" y="70"/>
                </a:cubicBezTo>
                <a:cubicBezTo>
                  <a:pt x="311" y="61"/>
                  <a:pt x="301" y="53"/>
                  <a:pt x="287" y="52"/>
                </a:cubicBezTo>
                <a:cubicBezTo>
                  <a:pt x="286" y="43"/>
                  <a:pt x="278" y="37"/>
                  <a:pt x="269" y="37"/>
                </a:cubicBezTo>
                <a:cubicBezTo>
                  <a:pt x="264" y="37"/>
                  <a:pt x="260" y="39"/>
                  <a:pt x="257" y="42"/>
                </a:cubicBezTo>
                <a:cubicBezTo>
                  <a:pt x="254" y="36"/>
                  <a:pt x="247" y="32"/>
                  <a:pt x="240" y="32"/>
                </a:cubicBezTo>
                <a:cubicBezTo>
                  <a:pt x="236" y="32"/>
                  <a:pt x="232" y="33"/>
                  <a:pt x="228" y="36"/>
                </a:cubicBezTo>
                <a:cubicBezTo>
                  <a:pt x="226" y="28"/>
                  <a:pt x="219" y="23"/>
                  <a:pt x="211" y="23"/>
                </a:cubicBezTo>
                <a:cubicBezTo>
                  <a:pt x="207" y="23"/>
                  <a:pt x="204" y="24"/>
                  <a:pt x="201" y="26"/>
                </a:cubicBezTo>
                <a:cubicBezTo>
                  <a:pt x="198" y="11"/>
                  <a:pt x="183" y="0"/>
                  <a:pt x="166" y="0"/>
                </a:cubicBezTo>
                <a:cubicBezTo>
                  <a:pt x="151" y="0"/>
                  <a:pt x="139" y="8"/>
                  <a:pt x="133" y="18"/>
                </a:cubicBezTo>
                <a:cubicBezTo>
                  <a:pt x="130" y="17"/>
                  <a:pt x="126" y="17"/>
                  <a:pt x="123" y="17"/>
                </a:cubicBezTo>
                <a:cubicBezTo>
                  <a:pt x="111" y="17"/>
                  <a:pt x="101" y="22"/>
                  <a:pt x="95" y="31"/>
                </a:cubicBezTo>
                <a:cubicBezTo>
                  <a:pt x="92" y="29"/>
                  <a:pt x="89" y="27"/>
                  <a:pt x="85" y="27"/>
                </a:cubicBezTo>
                <a:cubicBezTo>
                  <a:pt x="77" y="27"/>
                  <a:pt x="71" y="32"/>
                  <a:pt x="68" y="39"/>
                </a:cubicBezTo>
                <a:cubicBezTo>
                  <a:pt x="63" y="36"/>
                  <a:pt x="56" y="35"/>
                  <a:pt x="48" y="35"/>
                </a:cubicBezTo>
                <a:cubicBezTo>
                  <a:pt x="33" y="36"/>
                  <a:pt x="21" y="43"/>
                  <a:pt x="19" y="53"/>
                </a:cubicBezTo>
                <a:cubicBezTo>
                  <a:pt x="18" y="53"/>
                  <a:pt x="18" y="53"/>
                  <a:pt x="18" y="53"/>
                </a:cubicBezTo>
                <a:cubicBezTo>
                  <a:pt x="8" y="53"/>
                  <a:pt x="0" y="61"/>
                  <a:pt x="0" y="72"/>
                </a:cubicBezTo>
                <a:cubicBezTo>
                  <a:pt x="0" y="72"/>
                  <a:pt x="0" y="72"/>
                  <a:pt x="0" y="72"/>
                </a:cubicBezTo>
                <a:lnTo>
                  <a:pt x="311" y="72"/>
                </a:lnTo>
                <a:close/>
              </a:path>
            </a:pathLst>
          </a:custGeom>
          <a:solidFill>
            <a:srgbClr val="FFC000"/>
          </a:solidFill>
          <a:ln>
            <a:noFill/>
          </a:ln>
        </p:spPr>
        <p:txBody>
          <a:bodyPr vert="horz" wrap="square" lIns="91440" tIns="45720" rIns="91440" bIns="45720" numCol="1" anchor="t" anchorCtr="0" compatLnSpc="1"/>
          <a:lstStyle/>
          <a:p>
            <a:endParaRPr lang="zh-CN" altLang="en-US">
              <a:cs typeface="方正清刻本悦宋简体" panose="02000000000000000000" charset="-122"/>
            </a:endParaRPr>
          </a:p>
        </p:txBody>
      </p:sp>
      <p:pic>
        <p:nvPicPr>
          <p:cNvPr id="117" name="图片 116"/>
          <p:cNvPicPr/>
          <p:nvPr/>
        </p:nvPicPr>
        <p:blipFill>
          <a:blip r:embed="rId5"/>
          <a:srcRect l="13340" r="18080"/>
          <a:stretch>
            <a:fillRect/>
          </a:stretch>
        </p:blipFill>
        <p:spPr>
          <a:xfrm>
            <a:off x="0" y="696595"/>
            <a:ext cx="5882005" cy="6115685"/>
          </a:xfrm>
          <a:prstGeom prst="rect">
            <a:avLst/>
          </a:prstGeom>
          <a:noFill/>
          <a:ln w="9525">
            <a:noFill/>
          </a:ln>
        </p:spPr>
      </p:pic>
      <p:sp>
        <p:nvSpPr>
          <p:cNvPr id="10" name="直角三角形 9"/>
          <p:cNvSpPr/>
          <p:nvPr/>
        </p:nvSpPr>
        <p:spPr>
          <a:xfrm rot="2700000">
            <a:off x="5636895" y="3336925"/>
            <a:ext cx="616585" cy="64389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Kata Bold" charset="0"/>
              <a:ea typeface="Kata Bold" charset="0"/>
              <a:cs typeface="方正清刻本悦宋简体" panose="02000000000000000000" charset="-122"/>
            </a:endParaRPr>
          </a:p>
        </p:txBody>
      </p:sp>
      <p:sp>
        <p:nvSpPr>
          <p:cNvPr id="12" name="矩形 11"/>
          <p:cNvSpPr/>
          <p:nvPr/>
        </p:nvSpPr>
        <p:spPr>
          <a:xfrm>
            <a:off x="2138680" y="5352415"/>
            <a:ext cx="3742690" cy="1158240"/>
          </a:xfrm>
          <a:prstGeom prst="rect">
            <a:avLst/>
          </a:prstGeom>
          <a:solidFill>
            <a:schemeClr val="accent5">
              <a:lumMod val="50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方正清刻本悦宋简体" panose="02000000000000000000" charset="-122"/>
            </a:endParaRPr>
          </a:p>
        </p:txBody>
      </p:sp>
      <p:sp>
        <p:nvSpPr>
          <p:cNvPr id="11" name="文本框 10"/>
          <p:cNvSpPr txBox="1"/>
          <p:nvPr/>
        </p:nvSpPr>
        <p:spPr>
          <a:xfrm>
            <a:off x="1500505" y="5462270"/>
            <a:ext cx="4277360" cy="768350"/>
          </a:xfrm>
          <a:prstGeom prst="rect">
            <a:avLst/>
          </a:prstGeom>
          <a:noFill/>
        </p:spPr>
        <p:txBody>
          <a:bodyPr wrap="square" rtlCol="0">
            <a:spAutoFit/>
          </a:bodyPr>
          <a:lstStyle/>
          <a:p>
            <a:pPr algn="r"/>
            <a:r>
              <a:rPr lang="zh-CN" altLang="en-US" sz="4400" b="1">
                <a:solidFill>
                  <a:schemeClr val="bg1"/>
                </a:solidFill>
                <a:latin typeface="汉仪润圆-65简" panose="00020600040101010101" charset="-122"/>
                <a:ea typeface="汉仪润圆-65简" panose="00020600040101010101" charset="-122"/>
                <a:cs typeface="汉仪润圆-65简" panose="00020600040101010101" charset="-122"/>
              </a:rPr>
              <a:t>注意事项</a:t>
            </a:r>
          </a:p>
        </p:txBody>
      </p:sp>
      <p:sp>
        <p:nvSpPr>
          <p:cNvPr id="15" name="文本框 14"/>
          <p:cNvSpPr txBox="1"/>
          <p:nvPr/>
        </p:nvSpPr>
        <p:spPr>
          <a:xfrm>
            <a:off x="2138680" y="6167120"/>
            <a:ext cx="3639185" cy="368300"/>
          </a:xfrm>
          <a:prstGeom prst="rect">
            <a:avLst/>
          </a:prstGeom>
          <a:noFill/>
        </p:spPr>
        <p:txBody>
          <a:bodyPr wrap="square" rtlCol="0">
            <a:spAutoFit/>
          </a:bodyPr>
          <a:lstStyle/>
          <a:p>
            <a:pPr algn="r"/>
            <a:r>
              <a:rPr lang="zh-CN" altLang="en-US" b="1" dirty="0">
                <a:solidFill>
                  <a:schemeClr val="bg1"/>
                </a:solidFill>
                <a:latin typeface="汉仪润圆-65简" panose="00020600040101010101" charset="-122"/>
                <a:ea typeface="汉仪润圆-65简" panose="00020600040101010101" charset="-122"/>
                <a:cs typeface="方正清刻本悦宋简体" panose="02000000000000000000" charset="-122"/>
                <a:sym typeface="+mn-ea"/>
              </a:rPr>
              <a:t>M</a:t>
            </a:r>
            <a:r>
              <a:rPr lang="en-US" altLang="zh-CN" b="1" dirty="0">
                <a:solidFill>
                  <a:schemeClr val="bg1"/>
                </a:solidFill>
                <a:latin typeface="汉仪润圆-65简" panose="00020600040101010101" charset="-122"/>
                <a:ea typeface="汉仪润圆-65简" panose="00020600040101010101" charset="-122"/>
                <a:cs typeface="方正清刻本悦宋简体" panose="02000000000000000000" charset="-122"/>
                <a:sym typeface="+mn-ea"/>
              </a:rPr>
              <a:t>ATTERS</a:t>
            </a:r>
            <a:r>
              <a:rPr lang="zh-CN" altLang="en-US" b="1" dirty="0">
                <a:solidFill>
                  <a:schemeClr val="bg1"/>
                </a:solidFill>
                <a:latin typeface="汉仪润圆-65简" panose="00020600040101010101" charset="-122"/>
                <a:ea typeface="汉仪润圆-65简" panose="00020600040101010101" charset="-122"/>
                <a:cs typeface="方正清刻本悦宋简体" panose="02000000000000000000" charset="-122"/>
                <a:sym typeface="+mn-ea"/>
              </a:rPr>
              <a:t> </a:t>
            </a:r>
            <a:r>
              <a:rPr lang="en-US" altLang="zh-CN" b="1" dirty="0">
                <a:solidFill>
                  <a:schemeClr val="bg1"/>
                </a:solidFill>
                <a:latin typeface="汉仪润圆-65简" panose="00020600040101010101" charset="-122"/>
                <a:ea typeface="汉仪润圆-65简" panose="00020600040101010101" charset="-122"/>
                <a:cs typeface="方正清刻本悦宋简体" panose="02000000000000000000" charset="-122"/>
                <a:sym typeface="+mn-ea"/>
              </a:rPr>
              <a:t>NEEDING</a:t>
            </a:r>
            <a:r>
              <a:rPr lang="zh-CN" altLang="en-US" b="1" dirty="0">
                <a:solidFill>
                  <a:schemeClr val="bg1"/>
                </a:solidFill>
                <a:latin typeface="汉仪润圆-65简" panose="00020600040101010101" charset="-122"/>
                <a:ea typeface="汉仪润圆-65简" panose="00020600040101010101" charset="-122"/>
                <a:cs typeface="方正清刻本悦宋简体" panose="02000000000000000000" charset="-122"/>
                <a:sym typeface="+mn-ea"/>
              </a:rPr>
              <a:t> </a:t>
            </a:r>
            <a:r>
              <a:rPr lang="en-US" altLang="zh-CN" b="1" dirty="0">
                <a:solidFill>
                  <a:schemeClr val="bg1"/>
                </a:solidFill>
                <a:latin typeface="汉仪润圆-65简" panose="00020600040101010101" charset="-122"/>
                <a:ea typeface="汉仪润圆-65简" panose="00020600040101010101" charset="-122"/>
                <a:cs typeface="方正清刻本悦宋简体" panose="02000000000000000000" charset="-122"/>
                <a:sym typeface="+mn-ea"/>
              </a:rPr>
              <a:t>ATTENTION</a:t>
            </a:r>
            <a:endParaRPr lang="zh-CN" altLang="en-US" b="1" dirty="0">
              <a:solidFill>
                <a:schemeClr val="bg1"/>
              </a:solidFill>
              <a:latin typeface="汉仪润圆-65简" panose="00020600040101010101" charset="-122"/>
              <a:ea typeface="汉仪润圆-65简" panose="00020600040101010101" charset="-122"/>
              <a:cs typeface="方正清刻本悦宋简体" panose="02000000000000000000" charset="-122"/>
              <a:sym typeface="+mn-ea"/>
            </a:endParaRPr>
          </a:p>
        </p:txBody>
      </p:sp>
      <p:sp>
        <p:nvSpPr>
          <p:cNvPr id="14" name="文本框 13"/>
          <p:cNvSpPr txBox="1"/>
          <p:nvPr/>
        </p:nvSpPr>
        <p:spPr>
          <a:xfrm>
            <a:off x="10039350" y="582295"/>
            <a:ext cx="309880" cy="368300"/>
          </a:xfrm>
          <a:prstGeom prst="rect">
            <a:avLst/>
          </a:prstGeom>
          <a:noFill/>
        </p:spPr>
        <p:txBody>
          <a:bodyPr wrap="none" rtlCol="0">
            <a:spAutoFit/>
          </a:bodyPr>
          <a:lstStyle/>
          <a:p>
            <a:endParaRPr lang="zh-CN" altLang="en-US">
              <a:cs typeface="方正清刻本悦宋简体" panose="02000000000000000000" charset="-122"/>
            </a:endParaRPr>
          </a:p>
        </p:txBody>
      </p:sp>
      <p:sp>
        <p:nvSpPr>
          <p:cNvPr id="16" name="文本框 15"/>
          <p:cNvSpPr txBox="1"/>
          <p:nvPr/>
        </p:nvSpPr>
        <p:spPr>
          <a:xfrm>
            <a:off x="6530975" y="864235"/>
            <a:ext cx="5300345" cy="5589270"/>
          </a:xfrm>
          <a:prstGeom prst="rect">
            <a:avLst/>
          </a:prstGeom>
          <a:solidFill>
            <a:schemeClr val="bg1"/>
          </a:solidFill>
        </p:spPr>
        <p:txBody>
          <a:bodyPr wrap="square" rtlCol="0">
            <a:spAutoFit/>
          </a:bodyPr>
          <a:lstStyle/>
          <a:p>
            <a:pPr algn="ctr" fontAlgn="auto">
              <a:lnSpc>
                <a:spcPct val="130000"/>
              </a:lnSpc>
              <a:buClrTx/>
              <a:buSzTx/>
              <a:buNone/>
            </a:pPr>
            <a:r>
              <a:rPr lang="zh-CN" sz="3200">
                <a:solidFill>
                  <a:srgbClr val="FFC000"/>
                </a:solidFill>
                <a:latin typeface="汉仪正圆-65W" panose="00020600040101010101" charset="-122"/>
                <a:ea typeface="汉仪正圆-65W" panose="00020600040101010101" charset="-122"/>
                <a:cs typeface="汉仪润圆-65简" panose="00020600040101010101" charset="-122"/>
              </a:rPr>
              <a:t>【应急情况处理】</a:t>
            </a:r>
            <a:endParaRPr lang="zh-CN" sz="3200">
              <a:solidFill>
                <a:srgbClr val="87360B"/>
              </a:solidFill>
              <a:latin typeface="汉仪正圆-65W" panose="00020600040101010101" charset="-122"/>
              <a:ea typeface="汉仪正圆-65W" panose="00020600040101010101" charset="-122"/>
              <a:cs typeface="汉仪润圆-65简" panose="00020600040101010101" charset="-122"/>
            </a:endParaRPr>
          </a:p>
          <a:p>
            <a:pPr algn="ctr" defTabSz="871855" fontAlgn="auto">
              <a:lnSpc>
                <a:spcPct val="130000"/>
              </a:lnSpc>
              <a:spcBef>
                <a:spcPct val="30000"/>
              </a:spcBef>
            </a:pPr>
            <a:r>
              <a:rPr lang="zh-CN" altLang="en-US" sz="1400" b="1">
                <a:solidFill>
                  <a:srgbClr val="1E415A"/>
                </a:solidFill>
                <a:latin typeface="汉仪正圆-65W" panose="00020600040101010101" charset="-122"/>
                <a:ea typeface="汉仪正圆-65W" panose="00020600040101010101" charset="-122"/>
                <a:cs typeface="汉仪正圆-65W" panose="00020600040101010101" charset="-122"/>
                <a:sym typeface="+mn-ea"/>
              </a:rPr>
              <a:t>安保应急预案</a:t>
            </a:r>
            <a:endParaRPr lang="en-US" altLang="zh-CN" sz="1400" b="1">
              <a:solidFill>
                <a:srgbClr val="1E415A"/>
              </a:solidFill>
              <a:latin typeface="汉仪正圆-65W" panose="00020600040101010101" charset="-122"/>
              <a:ea typeface="汉仪正圆-65W" panose="00020600040101010101" charset="-122"/>
              <a:cs typeface="方正清刻本悦宋简体" panose="02000000000000000000" charset="-122"/>
              <a:sym typeface="+mn-ea"/>
            </a:endParaRPr>
          </a:p>
          <a:p>
            <a:pPr marL="171450" indent="-171450" defTabSz="871855" fontAlgn="auto">
              <a:lnSpc>
                <a:spcPct val="130000"/>
              </a:lnSpc>
              <a:spcBef>
                <a:spcPct val="30000"/>
              </a:spcBef>
              <a:buFont typeface="Wingdings" panose="05000000000000000000" charset="0"/>
              <a:buChar char="n"/>
            </a:pPr>
            <a:r>
              <a:rPr lang="zh-CN" altLang="en-US" sz="1400">
                <a:solidFill>
                  <a:srgbClr val="1C2B18"/>
                </a:solidFill>
                <a:latin typeface="汉仪正圆-65W" panose="00020600040101010101" charset="-122"/>
                <a:ea typeface="汉仪正圆-65W" panose="00020600040101010101" charset="-122"/>
                <a:cs typeface="方正清刻本悦宋简体" panose="02000000000000000000" charset="-122"/>
                <a:sym typeface="+mn-ea"/>
              </a:rPr>
              <a:t>在活动区域周围及各节点处安排保全人员（工作人员负责协助），防止中途发生突发事件，如发生意外变故及时处理并负责停车区域的协调及调度工作。</a:t>
            </a:r>
            <a:endParaRPr lang="zh-CN" altLang="en-US" sz="1400">
              <a:solidFill>
                <a:srgbClr val="1C2B18"/>
              </a:solidFill>
              <a:latin typeface="汉仪正圆-65W" panose="00020600040101010101" charset="-122"/>
              <a:ea typeface="汉仪正圆-65W" panose="00020600040101010101" charset="-122"/>
              <a:cs typeface="方正清刻本悦宋简体" panose="02000000000000000000" charset="-122"/>
            </a:endParaRPr>
          </a:p>
          <a:p>
            <a:pPr marL="171450" indent="-171450" defTabSz="871855" fontAlgn="auto">
              <a:lnSpc>
                <a:spcPct val="130000"/>
              </a:lnSpc>
              <a:spcBef>
                <a:spcPct val="30000"/>
              </a:spcBef>
              <a:buFont typeface="Wingdings" panose="05000000000000000000" charset="0"/>
              <a:buChar char="n"/>
            </a:pPr>
            <a:r>
              <a:rPr lang="zh-CN" altLang="en-US" sz="1400">
                <a:solidFill>
                  <a:srgbClr val="1C2B18"/>
                </a:solidFill>
                <a:latin typeface="汉仪正圆-65W" panose="00020600040101010101" charset="-122"/>
                <a:ea typeface="汉仪正圆-65W" panose="00020600040101010101" charset="-122"/>
                <a:cs typeface="方正清刻本悦宋简体" panose="02000000000000000000" charset="-122"/>
                <a:sym typeface="+mn-ea"/>
              </a:rPr>
              <a:t>如场内发生混乱时由场内的工作人员及礼仪迅速引领领导到安全区域，确保在场来宾的安全。</a:t>
            </a:r>
            <a:endParaRPr lang="zh-CN" altLang="en-US" sz="1400">
              <a:solidFill>
                <a:srgbClr val="1C2B18"/>
              </a:solidFill>
              <a:latin typeface="汉仪正圆-65W" panose="00020600040101010101" charset="-122"/>
              <a:ea typeface="汉仪正圆-65W" panose="00020600040101010101" charset="-122"/>
              <a:cs typeface="方正清刻本悦宋简体" panose="02000000000000000000" charset="-122"/>
            </a:endParaRPr>
          </a:p>
          <a:p>
            <a:pPr marL="171450" indent="-171450" defTabSz="871855" fontAlgn="auto">
              <a:lnSpc>
                <a:spcPct val="130000"/>
              </a:lnSpc>
              <a:spcBef>
                <a:spcPct val="30000"/>
              </a:spcBef>
              <a:buFont typeface="Wingdings" panose="05000000000000000000" charset="0"/>
              <a:buChar char="n"/>
            </a:pPr>
            <a:r>
              <a:rPr lang="zh-CN" altLang="en-US" sz="1400">
                <a:solidFill>
                  <a:srgbClr val="1C2B18"/>
                </a:solidFill>
                <a:latin typeface="汉仪正圆-65W" panose="00020600040101010101" charset="-122"/>
                <a:ea typeface="汉仪正圆-65W" panose="00020600040101010101" charset="-122"/>
                <a:cs typeface="方正清刻本悦宋简体" panose="02000000000000000000" charset="-122"/>
                <a:sym typeface="+mn-ea"/>
              </a:rPr>
              <a:t>同时主持人应利用广播设备对其他人员进行引导和疏散。</a:t>
            </a:r>
            <a:endParaRPr lang="zh-CN" altLang="en-US" sz="1400">
              <a:solidFill>
                <a:srgbClr val="1C2B18"/>
              </a:solidFill>
              <a:latin typeface="汉仪正圆-65W" panose="00020600040101010101" charset="-122"/>
              <a:ea typeface="汉仪正圆-65W" panose="00020600040101010101" charset="-122"/>
              <a:cs typeface="方正清刻本悦宋简体" panose="02000000000000000000" charset="-122"/>
            </a:endParaRPr>
          </a:p>
          <a:p>
            <a:pPr algn="ctr" defTabSz="871855" fontAlgn="auto">
              <a:lnSpc>
                <a:spcPct val="130000"/>
              </a:lnSpc>
              <a:spcBef>
                <a:spcPct val="30000"/>
              </a:spcBef>
              <a:buClrTx/>
              <a:buSzTx/>
              <a:buFontTx/>
              <a:buNone/>
            </a:pPr>
            <a:r>
              <a:rPr lang="zh-CN" altLang="en-US" sz="1400" b="1">
                <a:solidFill>
                  <a:srgbClr val="1E415A"/>
                </a:solidFill>
                <a:latin typeface="汉仪正圆-65W" panose="00020600040101010101" charset="-122"/>
                <a:ea typeface="汉仪正圆-65W" panose="00020600040101010101" charset="-122"/>
                <a:cs typeface="汉仪正圆-65W" panose="00020600040101010101" charset="-122"/>
                <a:sym typeface="+mn-ea"/>
              </a:rPr>
              <a:t>消防应急预案</a:t>
            </a:r>
          </a:p>
          <a:p>
            <a:pPr marL="171450" indent="-171450" fontAlgn="auto">
              <a:lnSpc>
                <a:spcPct val="130000"/>
              </a:lnSpc>
              <a:buClrTx/>
              <a:buSzTx/>
              <a:buFont typeface="Wingdings" panose="05000000000000000000" charset="0"/>
              <a:buChar char="n"/>
            </a:pPr>
            <a:r>
              <a:rPr lang="zh-CN" altLang="en-US" sz="1400">
                <a:solidFill>
                  <a:srgbClr val="1C2B18"/>
                </a:solidFill>
                <a:latin typeface="汉仪正圆-65W" panose="00020600040101010101" charset="-122"/>
                <a:ea typeface="汉仪正圆-65W" panose="00020600040101010101" charset="-122"/>
                <a:cs typeface="方正清刻本悦宋简体" panose="02000000000000000000" charset="-122"/>
                <a:sym typeface="+mn-ea"/>
              </a:rPr>
              <a:t>由于本次活动在室外进行，并且需要烟花等易燃渲染物配合，因此在活动期间，谨防出现消防异常等情况，在活动现场设置消防器材与人员，同时将干粉灭火器布置在舞台两侧，固定所有电线，设置专门的安保负责人员进行对接。会场指示分明，让宾客第一时间找到安全通道。</a:t>
            </a:r>
          </a:p>
          <a:p>
            <a:pPr algn="ctr" defTabSz="871855" fontAlgn="auto">
              <a:lnSpc>
                <a:spcPct val="130000"/>
              </a:lnSpc>
              <a:spcBef>
                <a:spcPct val="30000"/>
              </a:spcBef>
              <a:buClrTx/>
              <a:buSzTx/>
              <a:buFontTx/>
              <a:buNone/>
            </a:pPr>
            <a:r>
              <a:rPr lang="zh-CN" altLang="en-US" sz="1400" b="1">
                <a:solidFill>
                  <a:srgbClr val="1E415A"/>
                </a:solidFill>
                <a:latin typeface="汉仪正圆-65W" panose="00020600040101010101" charset="-122"/>
                <a:ea typeface="汉仪正圆-65W" panose="00020600040101010101" charset="-122"/>
                <a:cs typeface="汉仪正圆-65W" panose="00020600040101010101" charset="-122"/>
                <a:sym typeface="+mn-ea"/>
              </a:rPr>
              <a:t>全程对讲系统</a:t>
            </a:r>
          </a:p>
          <a:p>
            <a:pPr marL="171450" indent="-171450" fontAlgn="auto">
              <a:lnSpc>
                <a:spcPct val="130000"/>
              </a:lnSpc>
              <a:buClrTx/>
              <a:buSzTx/>
              <a:buFont typeface="Wingdings" panose="05000000000000000000" charset="0"/>
              <a:buChar char="n"/>
            </a:pPr>
            <a:r>
              <a:rPr lang="zh-CN" altLang="en-US" sz="1400">
                <a:solidFill>
                  <a:srgbClr val="1C2B18"/>
                </a:solidFill>
                <a:latin typeface="汉仪正圆-65W" panose="00020600040101010101" charset="-122"/>
                <a:ea typeface="汉仪正圆-65W" panose="00020600040101010101" charset="-122"/>
                <a:cs typeface="方正清刻本悦宋简体" panose="02000000000000000000" charset="-122"/>
                <a:sym typeface="+mn-ea"/>
              </a:rPr>
              <a:t>既能统筹全局，又可彼此联系；在第一时间传达现场状况，低成本操作保障秩序，确保活动现场融为一个有机整体。</a:t>
            </a:r>
            <a:endParaRPr lang="zh-CN" altLang="en-US" sz="1400">
              <a:solidFill>
                <a:srgbClr val="1C2B18"/>
              </a:solidFill>
              <a:latin typeface="汉仪正圆-65W" panose="00020600040101010101" charset="-122"/>
              <a:ea typeface="汉仪正圆-65W" panose="00020600040101010101" charset="-122"/>
              <a:cs typeface="汉仪润圆-65简" panose="00020600040101010101" charset="-122"/>
              <a:sym typeface="+mn-ea"/>
            </a:endParaRPr>
          </a:p>
        </p:txBody>
      </p:sp>
      <p:grpSp>
        <p:nvGrpSpPr>
          <p:cNvPr id="19" name="组合 18"/>
          <p:cNvGrpSpPr/>
          <p:nvPr/>
        </p:nvGrpSpPr>
        <p:grpSpPr>
          <a:xfrm>
            <a:off x="121920" y="95885"/>
            <a:ext cx="2127885" cy="497840"/>
            <a:chOff x="192" y="151"/>
            <a:chExt cx="3351" cy="784"/>
          </a:xfrm>
        </p:grpSpPr>
        <p:sp>
          <p:nvSpPr>
            <p:cNvPr id="20" name="MH_Number_1"/>
            <p:cNvSpPr/>
            <p:nvPr>
              <p:custDataLst>
                <p:tags r:id="rId1"/>
              </p:custDataLst>
            </p:nvPr>
          </p:nvSpPr>
          <p:spPr>
            <a:xfrm>
              <a:off x="192" y="151"/>
              <a:ext cx="786" cy="785"/>
            </a:xfrm>
            <a:prstGeom prst="ellipse">
              <a:avLst/>
            </a:prstGeom>
            <a:solidFill>
              <a:srgbClr val="FFC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800" dirty="0">
                <a:solidFill>
                  <a:schemeClr val="bg1"/>
                </a:solidFill>
                <a:latin typeface="造字工房悦黑体 常规体" charset="-122"/>
                <a:ea typeface="造字工房悦黑体 常规体" charset="-122"/>
                <a:cs typeface="Times New Roman" panose="02020603050405020304" pitchFamily="18" charset="0"/>
              </a:endParaRPr>
            </a:p>
          </p:txBody>
        </p:sp>
        <p:sp>
          <p:nvSpPr>
            <p:cNvPr id="21" name="MH_Number_1"/>
            <p:cNvSpPr/>
            <p:nvPr>
              <p:custDataLst>
                <p:tags r:id="rId2"/>
              </p:custDataLst>
            </p:nvPr>
          </p:nvSpPr>
          <p:spPr>
            <a:xfrm>
              <a:off x="207" y="151"/>
              <a:ext cx="786" cy="785"/>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bg1"/>
                  </a:solidFill>
                  <a:latin typeface="造字工房悦黑体 常规体" charset="-122"/>
                  <a:ea typeface="造字工房悦黑体 常规体" charset="-122"/>
                  <a:cs typeface="Times New Roman" panose="02020603050405020304" pitchFamily="18" charset="0"/>
                </a:rPr>
                <a:t>4</a:t>
              </a:r>
              <a:endParaRPr lang="zh-CN" altLang="en-US" sz="2800" dirty="0">
                <a:solidFill>
                  <a:schemeClr val="bg1"/>
                </a:solidFill>
                <a:latin typeface="造字工房悦黑体 常规体" charset="-122"/>
                <a:ea typeface="造字工房悦黑体 常规体" charset="-122"/>
                <a:cs typeface="Times New Roman" panose="02020603050405020304" pitchFamily="18" charset="0"/>
              </a:endParaRPr>
            </a:p>
          </p:txBody>
        </p:sp>
        <p:sp>
          <p:nvSpPr>
            <p:cNvPr id="22" name="MH_Entry_1"/>
            <p:cNvSpPr/>
            <p:nvPr>
              <p:custDataLst>
                <p:tags r:id="rId3"/>
              </p:custDataLst>
            </p:nvPr>
          </p:nvSpPr>
          <p:spPr>
            <a:xfrm>
              <a:off x="709" y="151"/>
              <a:ext cx="2835" cy="7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dirty="0">
                  <a:solidFill>
                    <a:schemeClr val="tx1">
                      <a:lumMod val="75000"/>
                      <a:lumOff val="25000"/>
                    </a:schemeClr>
                  </a:solidFill>
                  <a:latin typeface="汉仪综艺体简" panose="02010600000101010101" charset="-122"/>
                  <a:ea typeface="汉仪综艺体简" panose="02010600000101010101" charset="-122"/>
                  <a:cs typeface="方正清刻本悦宋简体" panose="02000000000000000000" charset="-122"/>
                </a:rPr>
                <a:t>应急预案</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858260" y="4436110"/>
            <a:ext cx="4476115" cy="922020"/>
          </a:xfrm>
          <a:prstGeom prst="rect">
            <a:avLst/>
          </a:prstGeom>
          <a:noFill/>
        </p:spPr>
        <p:txBody>
          <a:bodyPr wrap="square" rtlCol="0">
            <a:spAutoFit/>
          </a:bodyPr>
          <a:lstStyle/>
          <a:p>
            <a:pPr algn="ctr"/>
            <a:r>
              <a:rPr lang="zh-CN" altLang="en-US" sz="5400" dirty="0">
                <a:solidFill>
                  <a:schemeClr val="tx1">
                    <a:lumMod val="75000"/>
                    <a:lumOff val="25000"/>
                  </a:schemeClr>
                </a:solidFill>
                <a:latin typeface="汉仪综艺体简" panose="02010600000101010101" charset="-122"/>
                <a:ea typeface="汉仪综艺体简" panose="02010600000101010101" charset="-122"/>
                <a:cs typeface="方正清刻本悦宋简体" panose="02000000000000000000" charset="-122"/>
              </a:rPr>
              <a:t>谢谢欣赏</a:t>
            </a:r>
          </a:p>
        </p:txBody>
      </p:sp>
      <p:sp>
        <p:nvSpPr>
          <p:cNvPr id="5" name="矩形 471"/>
          <p:cNvSpPr>
            <a:spLocks noChangeArrowheads="1"/>
          </p:cNvSpPr>
          <p:nvPr/>
        </p:nvSpPr>
        <p:spPr bwMode="auto">
          <a:xfrm>
            <a:off x="3688080" y="5358130"/>
            <a:ext cx="481584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dist"/>
            <a:r>
              <a:rPr lang="en-US" altLang="zh-CN" sz="2000" dirty="0">
                <a:solidFill>
                  <a:srgbClr val="FFC000"/>
                </a:solidFill>
                <a:latin typeface="汉仪综艺体简" panose="02010600000101010101" charset="-122"/>
                <a:ea typeface="汉仪综艺体简" panose="02010600000101010101" charset="-122"/>
                <a:cs typeface="方正清刻本悦宋简体" panose="02000000000000000000" charset="-122"/>
              </a:rPr>
              <a:t>THANK YOU FOR LISTENING</a:t>
            </a: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7055" y="1101090"/>
            <a:ext cx="8517890" cy="3183890"/>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jb3VudCI6MywiaGRpZCI6IjI4OTYyNDhhNTg4NDk2YzMyYTZkY2JhY2I3NTk0YjE4IiwidXNlckNvdW50IjoxfQ=="/>
</p:tagLst>
</file>

<file path=ppt/tags/tag2.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0800,&quot;width&quot;:16200}"/>
</p:tagLst>
</file>

<file path=ppt/tags/tag23.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276,&quot;width&quot;:9216}"/>
</p:tagLst>
</file>

<file path=ppt/tags/tag25.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27.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28.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31.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32.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33.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34.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35.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36.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37.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38.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39.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40.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42.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43.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44.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45.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46.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heme/theme1.xml><?xml version="1.0" encoding="utf-8"?>
<a:theme xmlns:a="http://schemas.openxmlformats.org/drawingml/2006/main" name="Office 主题​​">
  <a:themeElements>
    <a:clrScheme name="自定义 354">
      <a:dk1>
        <a:sysClr val="windowText" lastClr="000000"/>
      </a:dk1>
      <a:lt1>
        <a:sysClr val="window" lastClr="FFFFFF"/>
      </a:lt1>
      <a:dk2>
        <a:srgbClr val="44546A"/>
      </a:dk2>
      <a:lt2>
        <a:srgbClr val="E7E6E6"/>
      </a:lt2>
      <a:accent1>
        <a:srgbClr val="3F708F"/>
      </a:accent1>
      <a:accent2>
        <a:srgbClr val="1D5A6B"/>
      </a:accent2>
      <a:accent3>
        <a:srgbClr val="41ADF6"/>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汉仪正圆-45W"/>
        <a:ea typeface=""/>
        <a:cs typeface=""/>
        <a:font script="Jpan" typeface="游ゴシック"/>
        <a:font script="Hang" typeface="맑은 고딕"/>
        <a:font script="Hans" typeface="汉仪正圆-45W"/>
        <a:font script="Hant" typeface="新細明體"/>
        <a:font script="Arab" typeface="方正清刻本悦宋简体"/>
        <a:font script="Hebr" typeface="方正清刻本悦宋简体"/>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方正清刻本悦宋简体"/>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354">
      <a:dk1>
        <a:sysClr val="windowText" lastClr="000000"/>
      </a:dk1>
      <a:lt1>
        <a:sysClr val="window" lastClr="FFFFFF"/>
      </a:lt1>
      <a:dk2>
        <a:srgbClr val="44546A"/>
      </a:dk2>
      <a:lt2>
        <a:srgbClr val="E7E6E6"/>
      </a:lt2>
      <a:accent1>
        <a:srgbClr val="3F708F"/>
      </a:accent1>
      <a:accent2>
        <a:srgbClr val="1D5A6B"/>
      </a:accent2>
      <a:accent3>
        <a:srgbClr val="41ADF6"/>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汉仪正圆-45W"/>
        <a:ea typeface=""/>
        <a:cs typeface=""/>
        <a:font script="Jpan" typeface="游ゴシック"/>
        <a:font script="Hang" typeface="맑은 고딕"/>
        <a:font script="Hans" typeface="汉仪正圆-45W"/>
        <a:font script="Hant" typeface="新細明體"/>
        <a:font script="Arab" typeface="方正清刻本悦宋简体"/>
        <a:font script="Hebr" typeface="方正清刻本悦宋简体"/>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方正清刻本悦宋简体"/>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方正清刻本悦宋简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方正清刻本悦宋简体"/>
        <a:font script="Hant" typeface="新細明體"/>
        <a:font script="Arab" typeface="方正清刻本悦宋简体"/>
        <a:font script="Hebr" typeface="方正清刻本悦宋简体"/>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方正清刻本悦宋简体"/>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方正清刻本悦宋简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方正清刻本悦宋简体"/>
        <a:font script="Hant" typeface="新細明體"/>
        <a:font script="Arab" typeface="方正清刻本悦宋简体"/>
        <a:font script="Hebr" typeface="方正清刻本悦宋简体"/>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方正清刻本悦宋简体"/>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482</Words>
  <Application>Microsoft Office PowerPoint</Application>
  <PresentationFormat>宽屏</PresentationFormat>
  <Paragraphs>89</Paragraphs>
  <Slides>12</Slides>
  <Notes>0</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12</vt:i4>
      </vt:variant>
    </vt:vector>
  </HeadingPairs>
  <TitlesOfParts>
    <vt:vector size="25" baseType="lpstr">
      <vt:lpstr>Kata Bold</vt:lpstr>
      <vt:lpstr>等线 Light</vt:lpstr>
      <vt:lpstr>汉仪润圆-65简</vt:lpstr>
      <vt:lpstr>汉仪正圆-45W</vt:lpstr>
      <vt:lpstr>汉仪正圆-65W</vt:lpstr>
      <vt:lpstr>汉仪综艺体简</vt:lpstr>
      <vt:lpstr>造字工房悦黑体 常规体</vt:lpstr>
      <vt:lpstr>Arial</vt:lpstr>
      <vt:lpstr>Calibri</vt:lpstr>
      <vt:lpstr>Century Gothic</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dc:description/>
  <cp:lastModifiedBy/>
  <cp:revision>1</cp:revision>
  <dcterms:created xsi:type="dcterms:W3CDTF">2023-01-30T05:47:46Z</dcterms:created>
  <dcterms:modified xsi:type="dcterms:W3CDTF">2023-01-30T05:47:48Z</dcterms:modified>
</cp:coreProperties>
</file>