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3"/>
  </p:notesMasterIdLst>
  <p:sldIdLst>
    <p:sldId id="263" r:id="rId2"/>
    <p:sldId id="475" r:id="rId3"/>
    <p:sldId id="476" r:id="rId4"/>
    <p:sldId id="477" r:id="rId5"/>
    <p:sldId id="478" r:id="rId6"/>
    <p:sldId id="479" r:id="rId7"/>
    <p:sldId id="480" r:id="rId8"/>
    <p:sldId id="481" r:id="rId9"/>
    <p:sldId id="482" r:id="rId10"/>
    <p:sldId id="483" r:id="rId11"/>
    <p:sldId id="484" r:id="rId12"/>
    <p:sldId id="485" r:id="rId13"/>
    <p:sldId id="486" r:id="rId14"/>
    <p:sldId id="487" r:id="rId15"/>
    <p:sldId id="488" r:id="rId16"/>
    <p:sldId id="489" r:id="rId17"/>
    <p:sldId id="490" r:id="rId18"/>
    <p:sldId id="491" r:id="rId19"/>
    <p:sldId id="492" r:id="rId20"/>
    <p:sldId id="493" r:id="rId21"/>
    <p:sldId id="494" r:id="rId22"/>
    <p:sldId id="495" r:id="rId23"/>
    <p:sldId id="496" r:id="rId24"/>
    <p:sldId id="497" r:id="rId25"/>
    <p:sldId id="498" r:id="rId26"/>
    <p:sldId id="499" r:id="rId27"/>
    <p:sldId id="500" r:id="rId28"/>
    <p:sldId id="501" r:id="rId29"/>
    <p:sldId id="502" r:id="rId30"/>
    <p:sldId id="503" r:id="rId31"/>
    <p:sldId id="504" r:id="rId32"/>
    <p:sldId id="505" r:id="rId33"/>
    <p:sldId id="506" r:id="rId34"/>
    <p:sldId id="507" r:id="rId35"/>
    <p:sldId id="508" r:id="rId36"/>
    <p:sldId id="509" r:id="rId37"/>
    <p:sldId id="510" r:id="rId38"/>
    <p:sldId id="511" r:id="rId39"/>
    <p:sldId id="512" r:id="rId40"/>
    <p:sldId id="513" r:id="rId41"/>
    <p:sldId id="514" r:id="rId42"/>
  </p:sldIdLst>
  <p:sldSz cx="7980363" cy="4489450"/>
  <p:notesSz cx="6858000" cy="9144000"/>
  <p:embeddedFontLst>
    <p:embeddedFont>
      <p:font typeface="等线" panose="02010600030101010101" pitchFamily="2" charset="-122"/>
      <p:regular r:id="rId44"/>
      <p:bold r:id="rId45"/>
    </p:embeddedFont>
  </p:embeddedFontLst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4" userDrawn="1">
          <p15:clr>
            <a:srgbClr val="A4A3A4"/>
          </p15:clr>
        </p15:guide>
        <p15:guide id="2" orient="horz" pos="2593" userDrawn="1">
          <p15:clr>
            <a:srgbClr val="A4A3A4"/>
          </p15:clr>
        </p15:guide>
        <p15:guide id="3" pos="2513" userDrawn="1">
          <p15:clr>
            <a:srgbClr val="A4A3A4"/>
          </p15:clr>
        </p15:guide>
        <p15:guide id="4" pos="37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EC7D40"/>
    <a:srgbClr val="F2D698"/>
    <a:srgbClr val="0D0D0D"/>
    <a:srgbClr val="29292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02" autoAdjust="0"/>
  </p:normalViewPr>
  <p:slideViewPr>
    <p:cSldViewPr snapToGrid="0" showGuides="1">
      <p:cViewPr varScale="1">
        <p:scale>
          <a:sx n="157" d="100"/>
          <a:sy n="157" d="100"/>
        </p:scale>
        <p:origin x="666" y="138"/>
      </p:cViewPr>
      <p:guideLst>
        <p:guide orient="horz" pos="1414"/>
        <p:guide orient="horz" pos="2593"/>
        <p:guide pos="2513"/>
        <p:guide pos="37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AE042-94C7-4A7E-AA10-17079C3B3A7C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663" y="1143000"/>
            <a:ext cx="5486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0484B-6B55-4BE5-9B67-6E57083532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551" y="1119183"/>
            <a:ext cx="6883785" cy="1867382"/>
          </a:xfrm>
        </p:spPr>
        <p:txBody>
          <a:bodyPr anchor="b"/>
          <a:lstStyle>
            <a:lvl1pPr>
              <a:defRPr sz="39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4551" y="3004231"/>
            <a:ext cx="6883785" cy="982012"/>
          </a:xfrm>
        </p:spPr>
        <p:txBody>
          <a:bodyPr/>
          <a:lstStyle>
            <a:lvl1pPr marL="0" indent="0">
              <a:buNone/>
              <a:defRPr sz="1570">
                <a:solidFill>
                  <a:schemeClr val="tx1">
                    <a:tint val="75000"/>
                  </a:schemeClr>
                </a:solidFill>
              </a:defRPr>
            </a:lvl1pPr>
            <a:lvl2pPr marL="299085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2pPr>
            <a:lvl3pPr marL="598805" indent="0">
              <a:buNone/>
              <a:defRPr sz="1180">
                <a:solidFill>
                  <a:schemeClr val="tx1">
                    <a:tint val="75000"/>
                  </a:schemeClr>
                </a:solidFill>
              </a:defRPr>
            </a:lvl3pPr>
            <a:lvl4pPr marL="89789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4pPr>
            <a:lvl5pPr marL="119697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5pPr>
            <a:lvl6pPr marL="149669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6pPr>
            <a:lvl7pPr marL="179578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7pPr>
            <a:lvl8pPr marL="2094865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8pPr>
            <a:lvl9pPr marL="239395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48707" y="1195042"/>
            <a:ext cx="3392010" cy="28483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040482" y="1195042"/>
            <a:ext cx="3392010" cy="284835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39008"/>
            <a:ext cx="6883785" cy="8677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9747" y="1100478"/>
            <a:ext cx="3376421" cy="539327"/>
          </a:xfrm>
        </p:spPr>
        <p:txBody>
          <a:bodyPr anchor="b"/>
          <a:lstStyle>
            <a:lvl1pPr marL="0" indent="0">
              <a:buNone/>
              <a:defRPr sz="1570" b="1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9747" y="1639805"/>
            <a:ext cx="3376421" cy="2411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040482" y="1100478"/>
            <a:ext cx="3393049" cy="539327"/>
          </a:xfrm>
        </p:spPr>
        <p:txBody>
          <a:bodyPr anchor="b"/>
          <a:lstStyle>
            <a:lvl1pPr marL="0" indent="0">
              <a:buNone/>
              <a:defRPr sz="1570" b="1"/>
            </a:lvl1pPr>
            <a:lvl2pPr marL="299085" indent="0">
              <a:buNone/>
              <a:defRPr sz="1310" b="1"/>
            </a:lvl2pPr>
            <a:lvl3pPr marL="598805" indent="0">
              <a:buNone/>
              <a:defRPr sz="1180" b="1"/>
            </a:lvl3pPr>
            <a:lvl4pPr marL="897890" indent="0">
              <a:buNone/>
              <a:defRPr sz="1045" b="1"/>
            </a:lvl4pPr>
            <a:lvl5pPr marL="1196975" indent="0">
              <a:buNone/>
              <a:defRPr sz="1045" b="1"/>
            </a:lvl5pPr>
            <a:lvl6pPr marL="1496695" indent="0">
              <a:buNone/>
              <a:defRPr sz="1045" b="1"/>
            </a:lvl6pPr>
            <a:lvl7pPr marL="1795780" indent="0">
              <a:buNone/>
              <a:defRPr sz="1045" b="1"/>
            </a:lvl7pPr>
            <a:lvl8pPr marL="2094865" indent="0">
              <a:buNone/>
              <a:defRPr sz="1045" b="1"/>
            </a:lvl8pPr>
            <a:lvl9pPr marL="2393950" indent="0">
              <a:buNone/>
              <a:defRPr sz="104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040482" y="1639805"/>
            <a:ext cx="3393049" cy="2411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99280"/>
            <a:ext cx="2574144" cy="1047480"/>
          </a:xfrm>
        </p:spPr>
        <p:txBody>
          <a:bodyPr anchor="b"/>
          <a:lstStyle>
            <a:lvl1pPr>
              <a:defRPr sz="209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3049" y="646362"/>
            <a:ext cx="4040482" cy="3190242"/>
          </a:xfrm>
        </p:spPr>
        <p:txBody>
          <a:bodyPr/>
          <a:lstStyle>
            <a:lvl1pPr>
              <a:defRPr sz="2095"/>
            </a:lvl1pPr>
            <a:lvl2pPr>
              <a:defRPr sz="1835"/>
            </a:lvl2pPr>
            <a:lvl3pPr>
              <a:defRPr sz="1570"/>
            </a:lvl3pPr>
            <a:lvl4pPr>
              <a:defRPr sz="1310"/>
            </a:lvl4pPr>
            <a:lvl5pPr>
              <a:defRPr sz="1310"/>
            </a:lvl5pPr>
            <a:lvl6pPr>
              <a:defRPr sz="1310"/>
            </a:lvl6pPr>
            <a:lvl7pPr>
              <a:defRPr sz="1310"/>
            </a:lvl7pPr>
            <a:lvl8pPr>
              <a:defRPr sz="1310"/>
            </a:lvl8pPr>
            <a:lvl9pPr>
              <a:defRPr sz="131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9747" y="1346760"/>
            <a:ext cx="2574144" cy="2495040"/>
          </a:xfrm>
        </p:spPr>
        <p:txBody>
          <a:bodyPr/>
          <a:lstStyle>
            <a:lvl1pPr marL="0" indent="0">
              <a:buNone/>
              <a:defRPr sz="1045"/>
            </a:lvl1pPr>
            <a:lvl2pPr marL="299085" indent="0">
              <a:buNone/>
              <a:defRPr sz="915"/>
            </a:lvl2pPr>
            <a:lvl3pPr marL="598805" indent="0">
              <a:buNone/>
              <a:defRPr sz="785"/>
            </a:lvl3pPr>
            <a:lvl4pPr marL="897890" indent="0">
              <a:buNone/>
              <a:defRPr sz="655"/>
            </a:lvl4pPr>
            <a:lvl5pPr marL="1196975" indent="0">
              <a:buNone/>
              <a:defRPr sz="655"/>
            </a:lvl5pPr>
            <a:lvl6pPr marL="1496695" indent="0">
              <a:buNone/>
              <a:defRPr sz="655"/>
            </a:lvl6pPr>
            <a:lvl7pPr marL="1795780" indent="0">
              <a:buNone/>
              <a:defRPr sz="655"/>
            </a:lvl7pPr>
            <a:lvl8pPr marL="2094865" indent="0">
              <a:buNone/>
              <a:defRPr sz="655"/>
            </a:lvl8pPr>
            <a:lvl9pPr marL="2393950" indent="0">
              <a:buNone/>
              <a:defRPr sz="6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99280"/>
            <a:ext cx="2574144" cy="1047480"/>
          </a:xfrm>
        </p:spPr>
        <p:txBody>
          <a:bodyPr anchor="b"/>
          <a:lstStyle>
            <a:lvl1pPr>
              <a:defRPr sz="209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393049" y="646362"/>
            <a:ext cx="4040482" cy="3190242"/>
          </a:xfrm>
        </p:spPr>
        <p:txBody>
          <a:bodyPr/>
          <a:lstStyle>
            <a:lvl1pPr marL="0" indent="0">
              <a:buNone/>
              <a:defRPr sz="2095"/>
            </a:lvl1pPr>
            <a:lvl2pPr marL="299085" indent="0">
              <a:buNone/>
              <a:defRPr sz="1835"/>
            </a:lvl2pPr>
            <a:lvl3pPr marL="598805" indent="0">
              <a:buNone/>
              <a:defRPr sz="1570"/>
            </a:lvl3pPr>
            <a:lvl4pPr marL="897890" indent="0">
              <a:buNone/>
              <a:defRPr sz="1310"/>
            </a:lvl4pPr>
            <a:lvl5pPr marL="1196975" indent="0">
              <a:buNone/>
              <a:defRPr sz="1310"/>
            </a:lvl5pPr>
            <a:lvl6pPr marL="1496695" indent="0">
              <a:buNone/>
              <a:defRPr sz="1310"/>
            </a:lvl6pPr>
            <a:lvl7pPr marL="1795780" indent="0">
              <a:buNone/>
              <a:defRPr sz="1310"/>
            </a:lvl7pPr>
            <a:lvl8pPr marL="2094865" indent="0">
              <a:buNone/>
              <a:defRPr sz="1310"/>
            </a:lvl8pPr>
            <a:lvl9pPr marL="2393950" indent="0">
              <a:buNone/>
              <a:defRPr sz="131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49747" y="1346760"/>
            <a:ext cx="2574144" cy="2495040"/>
          </a:xfrm>
        </p:spPr>
        <p:txBody>
          <a:bodyPr/>
          <a:lstStyle>
            <a:lvl1pPr marL="0" indent="0">
              <a:buNone/>
              <a:defRPr sz="1045"/>
            </a:lvl1pPr>
            <a:lvl2pPr marL="299085" indent="0">
              <a:buNone/>
              <a:defRPr sz="915"/>
            </a:lvl2pPr>
            <a:lvl3pPr marL="598805" indent="0">
              <a:buNone/>
              <a:defRPr sz="785"/>
            </a:lvl3pPr>
            <a:lvl4pPr marL="897890" indent="0">
              <a:buNone/>
              <a:defRPr sz="655"/>
            </a:lvl4pPr>
            <a:lvl5pPr marL="1196975" indent="0">
              <a:buNone/>
              <a:defRPr sz="655"/>
            </a:lvl5pPr>
            <a:lvl6pPr marL="1496695" indent="0">
              <a:buNone/>
              <a:defRPr sz="655"/>
            </a:lvl6pPr>
            <a:lvl7pPr marL="1795780" indent="0">
              <a:buNone/>
              <a:defRPr sz="655"/>
            </a:lvl7pPr>
            <a:lvl8pPr marL="2094865" indent="0">
              <a:buNone/>
              <a:defRPr sz="655"/>
            </a:lvl8pPr>
            <a:lvl9pPr marL="2393950" indent="0">
              <a:buNone/>
              <a:defRPr sz="6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711546" y="239008"/>
            <a:ext cx="1720946" cy="380439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48707" y="239008"/>
            <a:ext cx="5063074" cy="38043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12F21-99BD-4F85-A7AE-95BD87BF1130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8707" y="239008"/>
            <a:ext cx="6883785" cy="86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8707" y="1195042"/>
            <a:ext cx="6883785" cy="2848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8707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666BB71-F246-48FE-8120-52F9D03CA880}" type="datetimeFigureOut">
              <a:rPr lang="zh-CN" altLang="en-US" smtClean="0"/>
              <a:t>2024/8/20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43772" y="4160823"/>
            <a:ext cx="2693655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636722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5">
                <a:solidFill>
                  <a:schemeClr val="tx1">
                    <a:tint val="75000"/>
                  </a:schemeClr>
                </a:solidFill>
                <a:ea typeface="方正兰亭细黑_GBK" panose="02000000000000000000" pitchFamily="2" charset="-122"/>
              </a:defRPr>
            </a:lvl1pPr>
          </a:lstStyle>
          <a:p>
            <a:fld id="{DDB12F21-99BD-4F85-A7AE-95BD87BF1130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7981200" cy="448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598805" rtl="0" eaLnBrk="1" latinLnBrk="0" hangingPunct="1">
        <a:lnSpc>
          <a:spcPct val="90000"/>
        </a:lnSpc>
        <a:spcBef>
          <a:spcPct val="0"/>
        </a:spcBef>
        <a:buNone/>
        <a:defRPr sz="2880" kern="1200">
          <a:solidFill>
            <a:schemeClr val="tx1"/>
          </a:solidFill>
          <a:latin typeface="+mj-lt"/>
          <a:ea typeface="方正兰亭细黑_GBK" panose="02000000000000000000" pitchFamily="2" charset="-122"/>
          <a:cs typeface="+mj-cs"/>
        </a:defRPr>
      </a:lvl1pPr>
    </p:titleStyle>
    <p:bodyStyle>
      <a:lvl1pPr marL="149860" indent="-149860" algn="l" defTabSz="598805" rtl="0" eaLnBrk="1" latinLnBrk="0" hangingPunct="1">
        <a:lnSpc>
          <a:spcPct val="90000"/>
        </a:lnSpc>
        <a:spcBef>
          <a:spcPct val="131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1pPr>
      <a:lvl2pPr marL="44894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2pPr>
      <a:lvl3pPr marL="74803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3pPr>
      <a:lvl4pPr marL="104775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4pPr>
      <a:lvl5pPr marL="134683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方正兰亭细黑_GBK" panose="02000000000000000000" pitchFamily="2" charset="-122"/>
          <a:cs typeface="+mn-cs"/>
        </a:defRPr>
      </a:lvl5pPr>
      <a:lvl6pPr marL="164592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94500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1pPr>
      <a:lvl2pPr marL="29908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39395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_2829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" y="635"/>
            <a:ext cx="7980045" cy="4488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_6280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_2376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_4179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_1779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_2872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7_5487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_166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9_2003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0_258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_3070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2_1039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3_292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_1161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5_184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6_5410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7_698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8_2424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_2747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0_394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1_6067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2_15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3_5565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4_769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5_2121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6_4695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7_5152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8_1188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9_2309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0_1150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1_509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2_5189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3_1297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4_1800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5_4117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6_917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7_5453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8_564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9_5800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0_334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1_540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e5d8aa-36f2-44db-bf8b-146206656b5e"/>
  <p:tag name="COMMONDATA" val="eyJoZGlkIjoiZWNmMWUyNzZkMDVhOTIzYzAwYzM5YTA3NjRkODQ4OGUifQ=="/>
</p:tagLst>
</file>

<file path=ppt/theme/theme1.xml><?xml version="1.0" encoding="utf-8"?>
<a:theme xmlns:a="http://schemas.openxmlformats.org/drawingml/2006/main" name="更多免费方案资料加微信：jychq0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自定义</PresentationFormat>
  <Paragraphs>0</Paragraphs>
  <Slides>41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6" baseType="lpstr">
      <vt:lpstr>等线</vt:lpstr>
      <vt:lpstr>Calibri Light</vt:lpstr>
      <vt:lpstr>Arial</vt:lpstr>
      <vt:lpstr>Calibri</vt:lpstr>
      <vt:lpstr>更多免费方案资料加微信：jychq02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2024-08-20T03:19:19Z</dcterms:created>
  <dcterms:modified xsi:type="dcterms:W3CDTF">2024-08-20T03:19:49Z</dcterms:modified>
</cp:coreProperties>
</file>