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media/image9.svg" ContentType="image/svg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8288000" cy="10287000"/>
  <p:notesSz cx="6858000" cy="9144000"/>
  <p:embeddedFontLst>
    <p:embeddedFont>
      <p:font typeface="Brittany" panose="00000400000000000000"/>
      <p:regular r:id="rId21"/>
    </p:embeddedFont>
    <p:embeddedFont>
      <p:font typeface="Nunito Sans Bold" panose="00000800000000000000"/>
      <p:bold r:id="rId22"/>
    </p:embeddedFont>
    <p:embeddedFont>
      <p:font typeface="Nunito Sans Regular Bold" panose="00000700000000000000"/>
      <p:bold r:id="rId23"/>
    </p:embeddedFont>
    <p:embeddedFont>
      <p:font typeface="Nunito Sans Regular Italics" panose="00000500000000000000"/>
      <p:italic r:id="rId24"/>
    </p:embeddedFont>
    <p:embeddedFont>
      <p:font typeface="Calibri" panose="020F0502020204030204" charset="0"/>
      <p:regular r:id="rId25"/>
      <p:bold r:id="rId26"/>
      <p:italic r:id="rId27"/>
      <p:boldItalic r:id="rId28"/>
    </p:embeddedFont>
  </p:embeddedFontLst>
  <p:custDataLst>
    <p:tags r:id="rId2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9" Type="http://schemas.openxmlformats.org/officeDocument/2006/relationships/tags" Target="tags/tag1.xml"/><Relationship Id="rId28" Type="http://schemas.openxmlformats.org/officeDocument/2006/relationships/font" Target="fonts/font8.fntdata"/><Relationship Id="rId27" Type="http://schemas.openxmlformats.org/officeDocument/2006/relationships/font" Target="fonts/font7.fntdata"/><Relationship Id="rId26" Type="http://schemas.openxmlformats.org/officeDocument/2006/relationships/font" Target="fonts/font6.fntdata"/><Relationship Id="rId25" Type="http://schemas.openxmlformats.org/officeDocument/2006/relationships/font" Target="fonts/font5.fntdata"/><Relationship Id="rId24" Type="http://schemas.openxmlformats.org/officeDocument/2006/relationships/font" Target="fonts/font4.fntdata"/><Relationship Id="rId23" Type="http://schemas.openxmlformats.org/officeDocument/2006/relationships/font" Target="fonts/font3.fntdata"/><Relationship Id="rId22" Type="http://schemas.openxmlformats.org/officeDocument/2006/relationships/font" Target="fonts/font2.fntdata"/><Relationship Id="rId21" Type="http://schemas.openxmlformats.org/officeDocument/2006/relationships/font" Target="fonts/font1.fntdata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9.svg"/><Relationship Id="rId1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118187" y="1014412"/>
            <a:ext cx="18524374" cy="0"/>
          </a:xfrm>
          <a:prstGeom prst="line">
            <a:avLst/>
          </a:prstGeom>
          <a:ln w="19050" cap="rnd">
            <a:solidFill>
              <a:srgbClr val="192936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>
            <a:off x="-286945" y="9244012"/>
            <a:ext cx="18861890" cy="0"/>
          </a:xfrm>
          <a:prstGeom prst="line">
            <a:avLst/>
          </a:prstGeom>
          <a:ln w="19050" cap="rnd">
            <a:solidFill>
              <a:srgbClr val="192936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 rot="-5400000">
            <a:off x="11971022" y="5119688"/>
            <a:ext cx="10586080" cy="0"/>
          </a:xfrm>
          <a:prstGeom prst="line">
            <a:avLst/>
          </a:prstGeom>
          <a:ln w="19050" cap="rnd">
            <a:solidFill>
              <a:srgbClr val="192936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 rot="-5400000">
            <a:off x="-4245290" y="5133975"/>
            <a:ext cx="10557505" cy="0"/>
          </a:xfrm>
          <a:prstGeom prst="line">
            <a:avLst/>
          </a:prstGeom>
          <a:ln w="19050" cap="rnd">
            <a:solidFill>
              <a:srgbClr val="192936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6" name="Group 6"/>
          <p:cNvGrpSpPr/>
          <p:nvPr/>
        </p:nvGrpSpPr>
        <p:grpSpPr>
          <a:xfrm rot="-10800000">
            <a:off x="2372307" y="1829677"/>
            <a:ext cx="6037183" cy="6627646"/>
            <a:chOff x="0" y="0"/>
            <a:chExt cx="2354580" cy="258486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353310" cy="2584868"/>
            </a:xfrm>
            <a:custGeom>
              <a:avLst/>
              <a:gdLst/>
              <a:ahLst/>
              <a:cxnLst/>
              <a:rect l="l" t="t" r="r" b="b"/>
              <a:pathLst>
                <a:path w="2353310" h="2584868">
                  <a:moveTo>
                    <a:pt x="784860" y="2517558"/>
                  </a:moveTo>
                  <a:cubicBezTo>
                    <a:pt x="905510" y="2558198"/>
                    <a:pt x="1042670" y="2584868"/>
                    <a:pt x="1177290" y="2584868"/>
                  </a:cubicBezTo>
                  <a:cubicBezTo>
                    <a:pt x="1311910" y="2584868"/>
                    <a:pt x="1441450" y="2562008"/>
                    <a:pt x="1560830" y="2521368"/>
                  </a:cubicBezTo>
                  <a:cubicBezTo>
                    <a:pt x="1563370" y="2520098"/>
                    <a:pt x="1565910" y="2520098"/>
                    <a:pt x="1568450" y="2518828"/>
                  </a:cubicBezTo>
                  <a:cubicBezTo>
                    <a:pt x="2016760" y="2356268"/>
                    <a:pt x="2346960" y="1927008"/>
                    <a:pt x="2353310" y="1426232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1425181"/>
                  </a:lnTo>
                  <a:cubicBezTo>
                    <a:pt x="6350" y="1929548"/>
                    <a:pt x="331470" y="2358808"/>
                    <a:pt x="784860" y="2517558"/>
                  </a:cubicBezTo>
                  <a:close/>
                </a:path>
              </a:pathLst>
            </a:custGeom>
            <a:solidFill>
              <a:srgbClr val="E0C9C3"/>
            </a:solidFill>
          </p:spPr>
        </p:sp>
      </p:grpSp>
      <p:grpSp>
        <p:nvGrpSpPr>
          <p:cNvPr id="8" name="Group 8"/>
          <p:cNvGrpSpPr>
            <a:grpSpLocks noChangeAspect="1"/>
          </p:cNvGrpSpPr>
          <p:nvPr/>
        </p:nvGrpSpPr>
        <p:grpSpPr>
          <a:xfrm rot="0">
            <a:off x="2816577" y="2314575"/>
            <a:ext cx="5148644" cy="5657850"/>
            <a:chOff x="0" y="0"/>
            <a:chExt cx="5778500" cy="6350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778500" cy="6350000"/>
            </a:xfrm>
            <a:custGeom>
              <a:avLst/>
              <a:gdLst/>
              <a:ahLst/>
              <a:cxnLst/>
              <a:rect l="l" t="t" r="r" b="b"/>
              <a:pathLst>
                <a:path w="5778500" h="6350000">
                  <a:moveTo>
                    <a:pt x="2889250" y="0"/>
                  </a:moveTo>
                  <a:cubicBezTo>
                    <a:pt x="1258570" y="0"/>
                    <a:pt x="0" y="1144270"/>
                    <a:pt x="0" y="2917190"/>
                  </a:cubicBezTo>
                  <a:cubicBezTo>
                    <a:pt x="0" y="4175760"/>
                    <a:pt x="0" y="6350000"/>
                    <a:pt x="0" y="6350000"/>
                  </a:cubicBezTo>
                  <a:lnTo>
                    <a:pt x="2889250" y="6350000"/>
                  </a:lnTo>
                  <a:lnTo>
                    <a:pt x="5778500" y="6350000"/>
                  </a:lnTo>
                  <a:cubicBezTo>
                    <a:pt x="5778500" y="6350000"/>
                    <a:pt x="5778500" y="4175760"/>
                    <a:pt x="5778500" y="2917190"/>
                  </a:cubicBezTo>
                  <a:cubicBezTo>
                    <a:pt x="5778500" y="1144270"/>
                    <a:pt x="4519930" y="0"/>
                    <a:pt x="2889250" y="0"/>
                  </a:cubicBezTo>
                  <a:close/>
                </a:path>
              </a:pathLst>
            </a:custGeom>
            <a:blipFill>
              <a:blip r:embed="rId1"/>
              <a:stretch>
                <a:fillRect t="-18249" b="-18249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 rot="0">
            <a:off x="9772903" y="2597782"/>
            <a:ext cx="7372097" cy="5088257"/>
            <a:chOff x="0" y="0"/>
            <a:chExt cx="9829463" cy="6784343"/>
          </a:xfrm>
        </p:grpSpPr>
        <p:sp>
          <p:nvSpPr>
            <p:cNvPr id="11" name="TextBox 11"/>
            <p:cNvSpPr txBox="1"/>
            <p:nvPr/>
          </p:nvSpPr>
          <p:spPr>
            <a:xfrm>
              <a:off x="0" y="2745320"/>
              <a:ext cx="9829463" cy="40390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2320"/>
                </a:lnSpc>
              </a:pPr>
              <a:r>
                <a:rPr lang="en-US" sz="8800" spc="220">
                  <a:solidFill>
                    <a:srgbClr val="192936"/>
                  </a:solidFill>
                  <a:latin typeface="TAN Angleton"/>
                </a:rPr>
                <a:t>SALES REPORT</a:t>
              </a:r>
              <a:endParaRPr lang="en-US" sz="8800" spc="220">
                <a:solidFill>
                  <a:srgbClr val="192936"/>
                </a:solidFill>
                <a:latin typeface="TAN Angleton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523875"/>
              <a:ext cx="9829463" cy="27548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8700"/>
                </a:lnSpc>
              </a:pPr>
              <a:r>
                <a:rPr lang="en-US" sz="11000">
                  <a:solidFill>
                    <a:srgbClr val="967568"/>
                  </a:solidFill>
                  <a:latin typeface="Brittany" panose="00000400000000000000"/>
                </a:rPr>
                <a:t>Monthly </a:t>
              </a:r>
              <a:endParaRPr lang="en-US" sz="11000">
                <a:solidFill>
                  <a:srgbClr val="967568"/>
                </a:solidFill>
                <a:latin typeface="Brittany" panose="00000400000000000000"/>
              </a:endParaRPr>
            </a:p>
          </p:txBody>
        </p:sp>
      </p:grpSp>
      <p:sp>
        <p:nvSpPr>
          <p:cNvPr id="13" name="TextBox 13"/>
          <p:cNvSpPr txBox="1"/>
          <p:nvPr/>
        </p:nvSpPr>
        <p:spPr>
          <a:xfrm rot="-5400000">
            <a:off x="-1533230" y="4948238"/>
            <a:ext cx="4068302" cy="39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r>
              <a:rPr lang="en-US" sz="2600" spc="65">
                <a:solidFill>
                  <a:srgbClr val="192936"/>
                </a:solidFill>
                <a:latin typeface="Nunito Sans Regular"/>
              </a:rPr>
              <a:t>August 2021</a:t>
            </a:r>
            <a:endParaRPr lang="en-US" sz="2600" spc="65">
              <a:solidFill>
                <a:srgbClr val="192936"/>
              </a:solidFill>
              <a:latin typeface="Nunito Sans Regular"/>
            </a:endParaRPr>
          </a:p>
        </p:txBody>
      </p:sp>
      <p:sp>
        <p:nvSpPr>
          <p:cNvPr id="14" name="TextBox 14"/>
          <p:cNvSpPr txBox="1"/>
          <p:nvPr/>
        </p:nvSpPr>
        <p:spPr>
          <a:xfrm rot="-5400000">
            <a:off x="14466971" y="4948238"/>
            <a:ext cx="6627646" cy="39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r>
              <a:rPr lang="en-US" sz="2600" spc="65">
                <a:solidFill>
                  <a:srgbClr val="192936"/>
                </a:solidFill>
                <a:latin typeface="Nunito Sans Regular"/>
              </a:rPr>
              <a:t>Presentation by Reallygreatsite</a:t>
            </a:r>
            <a:endParaRPr lang="en-US" sz="2600" spc="65">
              <a:solidFill>
                <a:srgbClr val="192936"/>
              </a:solidFill>
              <a:latin typeface="Nunito Sans Regula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29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202549" y="1014412"/>
            <a:ext cx="18693099" cy="0"/>
          </a:xfrm>
          <a:prstGeom prst="line">
            <a:avLst/>
          </a:prstGeom>
          <a:ln w="19050" cap="rnd">
            <a:solidFill>
              <a:srgbClr val="FCF8F5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>
            <a:off x="-202549" y="9244012"/>
            <a:ext cx="18693099" cy="0"/>
          </a:xfrm>
          <a:prstGeom prst="line">
            <a:avLst/>
          </a:prstGeom>
          <a:ln w="19050" cap="rnd">
            <a:solidFill>
              <a:srgbClr val="FCF8F5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 rot="-5400000">
            <a:off x="11971242" y="5119688"/>
            <a:ext cx="10585641" cy="0"/>
          </a:xfrm>
          <a:prstGeom prst="line">
            <a:avLst/>
          </a:prstGeom>
          <a:ln w="19050" cap="rnd">
            <a:solidFill>
              <a:srgbClr val="FCF8F5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 rot="-5400000">
            <a:off x="-4380421" y="5133975"/>
            <a:ext cx="10827767" cy="0"/>
          </a:xfrm>
          <a:prstGeom prst="line">
            <a:avLst/>
          </a:prstGeom>
          <a:ln w="19050" cap="rnd">
            <a:solidFill>
              <a:srgbClr val="FCF8F5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AutoShape 6"/>
          <p:cNvSpPr/>
          <p:nvPr/>
        </p:nvSpPr>
        <p:spPr>
          <a:xfrm rot="-5400000">
            <a:off x="5008392" y="5984875"/>
            <a:ext cx="3556000" cy="0"/>
          </a:xfrm>
          <a:prstGeom prst="line">
            <a:avLst/>
          </a:prstGeom>
          <a:ln w="19050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AutoShape 7"/>
          <p:cNvSpPr/>
          <p:nvPr/>
        </p:nvSpPr>
        <p:spPr>
          <a:xfrm rot="-5400000">
            <a:off x="10267465" y="5984875"/>
            <a:ext cx="3556000" cy="0"/>
          </a:xfrm>
          <a:prstGeom prst="line">
            <a:avLst/>
          </a:prstGeom>
          <a:ln w="19050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8" name="Group 8"/>
          <p:cNvGrpSpPr>
            <a:grpSpLocks noChangeAspect="1"/>
          </p:cNvGrpSpPr>
          <p:nvPr/>
        </p:nvGrpSpPr>
        <p:grpSpPr>
          <a:xfrm rot="0">
            <a:off x="1830990" y="2314575"/>
            <a:ext cx="2992349" cy="5657850"/>
            <a:chOff x="0" y="0"/>
            <a:chExt cx="3371850" cy="6375400"/>
          </a:xfrm>
        </p:grpSpPr>
        <p:sp>
          <p:nvSpPr>
            <p:cNvPr id="9" name="Freeform 9"/>
            <p:cNvSpPr/>
            <p:nvPr/>
          </p:nvSpPr>
          <p:spPr>
            <a:xfrm>
              <a:off x="12700" y="12700"/>
              <a:ext cx="3346450" cy="6350000"/>
            </a:xfrm>
            <a:custGeom>
              <a:avLst/>
              <a:gdLst/>
              <a:ahLst/>
              <a:cxnLst/>
              <a:rect l="l" t="t" r="r" b="b"/>
              <a:pathLst>
                <a:path w="3346450" h="6350000">
                  <a:moveTo>
                    <a:pt x="3346450" y="6350000"/>
                  </a:moveTo>
                  <a:lnTo>
                    <a:pt x="1403350" y="6350000"/>
                  </a:lnTo>
                  <a:cubicBezTo>
                    <a:pt x="628650" y="6350000"/>
                    <a:pt x="0" y="5721350"/>
                    <a:pt x="0" y="4946650"/>
                  </a:cubicBezTo>
                  <a:lnTo>
                    <a:pt x="0" y="0"/>
                  </a:lnTo>
                  <a:lnTo>
                    <a:pt x="1849120" y="0"/>
                  </a:lnTo>
                  <a:cubicBezTo>
                    <a:pt x="2675890" y="0"/>
                    <a:pt x="3346450" y="670560"/>
                    <a:pt x="3346450" y="1497330"/>
                  </a:cubicBezTo>
                  <a:lnTo>
                    <a:pt x="3346450" y="6350000"/>
                  </a:lnTo>
                  <a:lnTo>
                    <a:pt x="3346450" y="6350000"/>
                  </a:lnTo>
                  <a:close/>
                </a:path>
              </a:pathLst>
            </a:custGeom>
            <a:blipFill>
              <a:blip r:embed="rId1"/>
              <a:stretch>
                <a:fillRect l="-114820" r="-130135" b="-21346"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0" y="0"/>
              <a:ext cx="3371850" cy="6375400"/>
            </a:xfrm>
            <a:custGeom>
              <a:avLst/>
              <a:gdLst/>
              <a:ahLst/>
              <a:cxnLst/>
              <a:rect l="l" t="t" r="r" b="b"/>
              <a:pathLst>
                <a:path w="3371850" h="6375400">
                  <a:moveTo>
                    <a:pt x="3371850" y="6375400"/>
                  </a:moveTo>
                  <a:lnTo>
                    <a:pt x="1416050" y="6375400"/>
                  </a:lnTo>
                  <a:cubicBezTo>
                    <a:pt x="635000" y="6375400"/>
                    <a:pt x="0" y="5740400"/>
                    <a:pt x="0" y="4959350"/>
                  </a:cubicBezTo>
                  <a:lnTo>
                    <a:pt x="0" y="0"/>
                  </a:lnTo>
                  <a:lnTo>
                    <a:pt x="1861820" y="0"/>
                  </a:lnTo>
                  <a:cubicBezTo>
                    <a:pt x="2694940" y="0"/>
                    <a:pt x="3371850" y="676910"/>
                    <a:pt x="3371850" y="1510030"/>
                  </a:cubicBezTo>
                  <a:lnTo>
                    <a:pt x="3371850" y="6375400"/>
                  </a:lnTo>
                  <a:lnTo>
                    <a:pt x="3371850" y="6375400"/>
                  </a:lnTo>
                  <a:close/>
                  <a:moveTo>
                    <a:pt x="25400" y="25400"/>
                  </a:moveTo>
                  <a:lnTo>
                    <a:pt x="25400" y="4959350"/>
                  </a:lnTo>
                  <a:cubicBezTo>
                    <a:pt x="25400" y="5726430"/>
                    <a:pt x="648970" y="6350000"/>
                    <a:pt x="1416050" y="6350000"/>
                  </a:cubicBezTo>
                  <a:lnTo>
                    <a:pt x="3345180" y="6350000"/>
                  </a:lnTo>
                  <a:lnTo>
                    <a:pt x="3345180" y="1510030"/>
                  </a:lnTo>
                  <a:cubicBezTo>
                    <a:pt x="3346450" y="690880"/>
                    <a:pt x="2679700" y="25400"/>
                    <a:pt x="1861820" y="25400"/>
                  </a:cubicBezTo>
                  <a:lnTo>
                    <a:pt x="25400" y="25400"/>
                  </a:lnTo>
                  <a:close/>
                </a:path>
              </a:pathLst>
            </a:custGeom>
            <a:solidFill>
              <a:srgbClr val="192936"/>
            </a:solidFill>
          </p:spPr>
        </p:sp>
      </p:grpSp>
      <p:sp>
        <p:nvSpPr>
          <p:cNvPr id="11" name="TextBox 11"/>
          <p:cNvSpPr txBox="1"/>
          <p:nvPr/>
        </p:nvSpPr>
        <p:spPr>
          <a:xfrm>
            <a:off x="5658044" y="2436813"/>
            <a:ext cx="11610781" cy="1028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400"/>
              </a:lnSpc>
            </a:pPr>
            <a:r>
              <a:rPr lang="en-US" sz="6000" spc="150">
                <a:solidFill>
                  <a:srgbClr val="FCF8F5"/>
                </a:solidFill>
                <a:latin typeface="TAN Angleton"/>
              </a:rPr>
              <a:t>TABLE OF CONTENT</a:t>
            </a:r>
            <a:endParaRPr lang="en-US" sz="6000" spc="150">
              <a:solidFill>
                <a:srgbClr val="FCF8F5"/>
              </a:solidFill>
              <a:latin typeface="TAN Angleton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2496521" y="3910012"/>
            <a:ext cx="3732119" cy="3854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250"/>
              </a:lnSpc>
            </a:pPr>
            <a:r>
              <a:rPr lang="en-US" sz="2500">
                <a:solidFill>
                  <a:srgbClr val="FCF8F5"/>
                </a:solidFill>
                <a:latin typeface="Nunito Sans Regular"/>
              </a:rPr>
              <a:t>Sales Leads</a:t>
            </a:r>
            <a:endParaRPr lang="en-US" sz="2500">
              <a:solidFill>
                <a:srgbClr val="FCF8F5"/>
              </a:solidFill>
              <a:latin typeface="Nunito Sans Regular"/>
            </a:endParaRPr>
          </a:p>
          <a:p>
            <a:pPr>
              <a:lnSpc>
                <a:spcPts val="6250"/>
              </a:lnSpc>
            </a:pPr>
            <a:r>
              <a:rPr lang="en-US" sz="2500">
                <a:solidFill>
                  <a:srgbClr val="FCF8F5"/>
                </a:solidFill>
                <a:latin typeface="Nunito Sans Regular"/>
              </a:rPr>
              <a:t>Competitive Analysis</a:t>
            </a:r>
            <a:endParaRPr lang="en-US" sz="2500">
              <a:solidFill>
                <a:srgbClr val="FCF8F5"/>
              </a:solidFill>
              <a:latin typeface="Nunito Sans Regular"/>
            </a:endParaRPr>
          </a:p>
          <a:p>
            <a:pPr>
              <a:lnSpc>
                <a:spcPts val="6250"/>
              </a:lnSpc>
            </a:pPr>
            <a:r>
              <a:rPr lang="en-US" sz="2500">
                <a:solidFill>
                  <a:srgbClr val="FCF8F5"/>
                </a:solidFill>
                <a:latin typeface="Nunito Sans Regular"/>
              </a:rPr>
              <a:t>Projected Growth</a:t>
            </a:r>
            <a:endParaRPr lang="en-US" sz="2500">
              <a:solidFill>
                <a:srgbClr val="FCF8F5"/>
              </a:solidFill>
              <a:latin typeface="Nunito Sans Regular"/>
            </a:endParaRPr>
          </a:p>
          <a:p>
            <a:pPr>
              <a:lnSpc>
                <a:spcPts val="6250"/>
              </a:lnSpc>
            </a:pPr>
            <a:r>
              <a:rPr lang="en-US" sz="2500">
                <a:solidFill>
                  <a:srgbClr val="FCF8F5"/>
                </a:solidFill>
                <a:latin typeface="Nunito Sans Regular"/>
              </a:rPr>
              <a:t>The Sales Team</a:t>
            </a:r>
            <a:endParaRPr lang="en-US" sz="2500">
              <a:solidFill>
                <a:srgbClr val="FCF8F5"/>
              </a:solidFill>
              <a:latin typeface="Nunito Sans Regular"/>
            </a:endParaRPr>
          </a:p>
          <a:p>
            <a:pPr>
              <a:lnSpc>
                <a:spcPts val="6250"/>
              </a:lnSpc>
            </a:pPr>
            <a:r>
              <a:rPr lang="en-US" sz="2500">
                <a:solidFill>
                  <a:srgbClr val="FCF8F5"/>
                </a:solidFill>
                <a:latin typeface="Nunito Sans Regular"/>
              </a:rPr>
              <a:t>Thank You</a:t>
            </a:r>
            <a:endParaRPr lang="en-US" sz="2500">
              <a:solidFill>
                <a:srgbClr val="FCF8F5"/>
              </a:solidFill>
              <a:latin typeface="Nunito Sans Regular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7237448" y="3910012"/>
            <a:ext cx="3510878" cy="3854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250"/>
              </a:lnSpc>
            </a:pPr>
            <a:r>
              <a:rPr lang="en-US" sz="2500">
                <a:solidFill>
                  <a:srgbClr val="FCF8F5"/>
                </a:solidFill>
                <a:latin typeface="Nunito Sans Regular"/>
              </a:rPr>
              <a:t>Cover</a:t>
            </a:r>
            <a:endParaRPr lang="en-US" sz="2500">
              <a:solidFill>
                <a:srgbClr val="FCF8F5"/>
              </a:solidFill>
              <a:latin typeface="Nunito Sans Regular"/>
            </a:endParaRPr>
          </a:p>
          <a:p>
            <a:pPr>
              <a:lnSpc>
                <a:spcPts val="6250"/>
              </a:lnSpc>
            </a:pPr>
            <a:r>
              <a:rPr lang="en-US" sz="2500">
                <a:solidFill>
                  <a:srgbClr val="FCF8F5"/>
                </a:solidFill>
                <a:latin typeface="Nunito Sans Regular"/>
              </a:rPr>
              <a:t>Table of Contents</a:t>
            </a:r>
            <a:endParaRPr lang="en-US" sz="2500">
              <a:solidFill>
                <a:srgbClr val="FCF8F5"/>
              </a:solidFill>
              <a:latin typeface="Nunito Sans Regular"/>
            </a:endParaRPr>
          </a:p>
          <a:p>
            <a:pPr>
              <a:lnSpc>
                <a:spcPts val="6250"/>
              </a:lnSpc>
            </a:pPr>
            <a:r>
              <a:rPr lang="en-US" sz="2500">
                <a:solidFill>
                  <a:srgbClr val="FCF8F5"/>
                </a:solidFill>
                <a:latin typeface="Nunito Sans Regular"/>
              </a:rPr>
              <a:t>About Us</a:t>
            </a:r>
            <a:endParaRPr lang="en-US" sz="2500">
              <a:solidFill>
                <a:srgbClr val="FCF8F5"/>
              </a:solidFill>
              <a:latin typeface="Nunito Sans Regular"/>
            </a:endParaRPr>
          </a:p>
          <a:p>
            <a:pPr>
              <a:lnSpc>
                <a:spcPts val="6250"/>
              </a:lnSpc>
            </a:pPr>
            <a:r>
              <a:rPr lang="en-US" sz="2500">
                <a:solidFill>
                  <a:srgbClr val="FCF8F5"/>
                </a:solidFill>
                <a:latin typeface="Nunito Sans Regular"/>
              </a:rPr>
              <a:t>Our Vision &amp; Mission</a:t>
            </a:r>
            <a:endParaRPr lang="en-US" sz="2500">
              <a:solidFill>
                <a:srgbClr val="FCF8F5"/>
              </a:solidFill>
              <a:latin typeface="Nunito Sans Regular"/>
            </a:endParaRPr>
          </a:p>
          <a:p>
            <a:pPr>
              <a:lnSpc>
                <a:spcPts val="6250"/>
              </a:lnSpc>
            </a:pPr>
            <a:r>
              <a:rPr lang="en-US" sz="2500">
                <a:solidFill>
                  <a:srgbClr val="FCF8F5"/>
                </a:solidFill>
                <a:latin typeface="Nunito Sans Regular"/>
              </a:rPr>
              <a:t>Main Goals</a:t>
            </a:r>
            <a:endParaRPr lang="en-US" sz="2500">
              <a:solidFill>
                <a:srgbClr val="FCF8F5"/>
              </a:solidFill>
              <a:latin typeface="Nunito Sans Regular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5658044" y="3910012"/>
            <a:ext cx="885313" cy="3854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50"/>
              </a:lnSpc>
            </a:pPr>
            <a:r>
              <a:rPr lang="en-US" sz="2500">
                <a:solidFill>
                  <a:srgbClr val="FCF8F5"/>
                </a:solidFill>
                <a:latin typeface="Nunito Sans Bold Bold"/>
              </a:rPr>
              <a:t>01</a:t>
            </a:r>
            <a:endParaRPr lang="en-US" sz="2500">
              <a:solidFill>
                <a:srgbClr val="FCF8F5"/>
              </a:solidFill>
              <a:latin typeface="Nunito Sans Bold Bold"/>
            </a:endParaRPr>
          </a:p>
          <a:p>
            <a:pPr algn="ctr">
              <a:lnSpc>
                <a:spcPts val="6250"/>
              </a:lnSpc>
            </a:pPr>
            <a:r>
              <a:rPr lang="en-US" sz="2500">
                <a:solidFill>
                  <a:srgbClr val="FCF8F5"/>
                </a:solidFill>
                <a:latin typeface="Nunito Sans Bold Bold"/>
              </a:rPr>
              <a:t>02</a:t>
            </a:r>
            <a:endParaRPr lang="en-US" sz="2500">
              <a:solidFill>
                <a:srgbClr val="FCF8F5"/>
              </a:solidFill>
              <a:latin typeface="Nunito Sans Bold Bold"/>
            </a:endParaRPr>
          </a:p>
          <a:p>
            <a:pPr algn="ctr">
              <a:lnSpc>
                <a:spcPts val="6250"/>
              </a:lnSpc>
            </a:pPr>
            <a:r>
              <a:rPr lang="en-US" sz="2500">
                <a:solidFill>
                  <a:srgbClr val="FCF8F5"/>
                </a:solidFill>
                <a:latin typeface="Nunito Sans Bold Bold"/>
              </a:rPr>
              <a:t>03</a:t>
            </a:r>
            <a:endParaRPr lang="en-US" sz="2500">
              <a:solidFill>
                <a:srgbClr val="FCF8F5"/>
              </a:solidFill>
              <a:latin typeface="Nunito Sans Bold Bold"/>
            </a:endParaRPr>
          </a:p>
          <a:p>
            <a:pPr algn="ctr">
              <a:lnSpc>
                <a:spcPts val="6250"/>
              </a:lnSpc>
            </a:pPr>
            <a:r>
              <a:rPr lang="en-US" sz="2500">
                <a:solidFill>
                  <a:srgbClr val="FCF8F5"/>
                </a:solidFill>
                <a:latin typeface="Nunito Sans Bold Bold"/>
              </a:rPr>
              <a:t>04</a:t>
            </a:r>
            <a:endParaRPr lang="en-US" sz="2500">
              <a:solidFill>
                <a:srgbClr val="FCF8F5"/>
              </a:solidFill>
              <a:latin typeface="Nunito Sans Bold Bold"/>
            </a:endParaRPr>
          </a:p>
          <a:p>
            <a:pPr algn="ctr">
              <a:lnSpc>
                <a:spcPts val="6250"/>
              </a:lnSpc>
            </a:pPr>
            <a:r>
              <a:rPr lang="en-US" sz="2500">
                <a:solidFill>
                  <a:srgbClr val="FCF8F5"/>
                </a:solidFill>
                <a:latin typeface="Nunito Sans Bold Bold"/>
              </a:rPr>
              <a:t>05</a:t>
            </a:r>
            <a:endParaRPr lang="en-US" sz="2500">
              <a:solidFill>
                <a:srgbClr val="FCF8F5"/>
              </a:solidFill>
              <a:latin typeface="Nunito Sans Bold Bold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0917117" y="3910012"/>
            <a:ext cx="885313" cy="3854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50"/>
              </a:lnSpc>
            </a:pPr>
            <a:r>
              <a:rPr lang="en-US" sz="2500">
                <a:solidFill>
                  <a:srgbClr val="FCF8F5"/>
                </a:solidFill>
                <a:latin typeface="Nunito Sans Bold Bold"/>
              </a:rPr>
              <a:t>09</a:t>
            </a:r>
            <a:endParaRPr lang="en-US" sz="2500">
              <a:solidFill>
                <a:srgbClr val="FCF8F5"/>
              </a:solidFill>
              <a:latin typeface="Nunito Sans Bold Bold"/>
            </a:endParaRPr>
          </a:p>
          <a:p>
            <a:pPr algn="ctr">
              <a:lnSpc>
                <a:spcPts val="6250"/>
              </a:lnSpc>
            </a:pPr>
            <a:r>
              <a:rPr lang="en-US" sz="2500">
                <a:solidFill>
                  <a:srgbClr val="FCF8F5"/>
                </a:solidFill>
                <a:latin typeface="Nunito Sans Bold Bold"/>
              </a:rPr>
              <a:t>10</a:t>
            </a:r>
            <a:endParaRPr lang="en-US" sz="2500">
              <a:solidFill>
                <a:srgbClr val="FCF8F5"/>
              </a:solidFill>
              <a:latin typeface="Nunito Sans Bold Bold"/>
            </a:endParaRPr>
          </a:p>
          <a:p>
            <a:pPr algn="ctr">
              <a:lnSpc>
                <a:spcPts val="6250"/>
              </a:lnSpc>
            </a:pPr>
            <a:r>
              <a:rPr lang="en-US" sz="2500">
                <a:solidFill>
                  <a:srgbClr val="FCF8F5"/>
                </a:solidFill>
                <a:latin typeface="Nunito Sans Bold Bold"/>
              </a:rPr>
              <a:t>13</a:t>
            </a:r>
            <a:endParaRPr lang="en-US" sz="2500">
              <a:solidFill>
                <a:srgbClr val="FCF8F5"/>
              </a:solidFill>
              <a:latin typeface="Nunito Sans Bold Bold"/>
            </a:endParaRPr>
          </a:p>
          <a:p>
            <a:pPr algn="ctr">
              <a:lnSpc>
                <a:spcPts val="6250"/>
              </a:lnSpc>
            </a:pPr>
            <a:r>
              <a:rPr lang="en-US" sz="2500">
                <a:solidFill>
                  <a:srgbClr val="FCF8F5"/>
                </a:solidFill>
                <a:latin typeface="Nunito Sans Bold Bold"/>
              </a:rPr>
              <a:t>14</a:t>
            </a:r>
            <a:endParaRPr lang="en-US" sz="2500">
              <a:solidFill>
                <a:srgbClr val="FCF8F5"/>
              </a:solidFill>
              <a:latin typeface="Nunito Sans Bold Bold"/>
            </a:endParaRPr>
          </a:p>
          <a:p>
            <a:pPr algn="ctr">
              <a:lnSpc>
                <a:spcPts val="6250"/>
              </a:lnSpc>
            </a:pPr>
            <a:r>
              <a:rPr lang="en-US" sz="2500">
                <a:solidFill>
                  <a:srgbClr val="FCF8F5"/>
                </a:solidFill>
                <a:latin typeface="Nunito Sans Bold Bold"/>
              </a:rPr>
              <a:t>15</a:t>
            </a:r>
            <a:endParaRPr lang="en-US" sz="2500">
              <a:solidFill>
                <a:srgbClr val="FCF8F5"/>
              </a:solidFill>
              <a:latin typeface="Nunito Sans Bold Bold"/>
            </a:endParaRPr>
          </a:p>
        </p:txBody>
      </p:sp>
      <p:sp>
        <p:nvSpPr>
          <p:cNvPr id="16" name="TextBox 16"/>
          <p:cNvSpPr txBox="1"/>
          <p:nvPr/>
        </p:nvSpPr>
        <p:spPr>
          <a:xfrm rot="-5400000">
            <a:off x="-1533230" y="4948238"/>
            <a:ext cx="4068302" cy="39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r>
              <a:rPr lang="en-US" sz="2600" spc="65">
                <a:solidFill>
                  <a:srgbClr val="FCF8F5"/>
                </a:solidFill>
                <a:latin typeface="Nunito Sans Regular"/>
              </a:rPr>
              <a:t>Augsut 2021</a:t>
            </a:r>
            <a:endParaRPr lang="en-US" sz="2600" spc="65">
              <a:solidFill>
                <a:srgbClr val="FCF8F5"/>
              </a:solidFill>
              <a:latin typeface="Nunito Sans Regular"/>
            </a:endParaRPr>
          </a:p>
        </p:txBody>
      </p:sp>
      <p:sp>
        <p:nvSpPr>
          <p:cNvPr id="17" name="TextBox 17"/>
          <p:cNvSpPr txBox="1"/>
          <p:nvPr/>
        </p:nvSpPr>
        <p:spPr>
          <a:xfrm rot="-5400000">
            <a:off x="15902829" y="4948238"/>
            <a:ext cx="3755929" cy="39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r>
              <a:rPr lang="en-US" sz="2600" spc="65">
                <a:solidFill>
                  <a:srgbClr val="FCF8F5"/>
                </a:solidFill>
                <a:latin typeface="Nunito Sans Regular"/>
              </a:rPr>
              <a:t>Page 02</a:t>
            </a:r>
            <a:endParaRPr lang="en-US" sz="2600" spc="65">
              <a:solidFill>
                <a:srgbClr val="FCF8F5"/>
              </a:solidFill>
              <a:latin typeface="Nunito Sans Regula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D1B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219429" y="9244012"/>
            <a:ext cx="18726857" cy="0"/>
          </a:xfrm>
          <a:prstGeom prst="line">
            <a:avLst/>
          </a:prstGeom>
          <a:ln w="19050" cap="rnd">
            <a:solidFill>
              <a:srgbClr val="192936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 rot="-5400000">
            <a:off x="11982938" y="5119688"/>
            <a:ext cx="10562249" cy="0"/>
          </a:xfrm>
          <a:prstGeom prst="line">
            <a:avLst/>
          </a:prstGeom>
          <a:ln w="19050" cap="rnd">
            <a:solidFill>
              <a:srgbClr val="192936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 rot="0">
            <a:off x="111063" y="-5470206"/>
            <a:ext cx="7891074" cy="9614852"/>
            <a:chOff x="0" y="0"/>
            <a:chExt cx="2354580" cy="286893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353310" cy="2868930"/>
            </a:xfrm>
            <a:custGeom>
              <a:avLst/>
              <a:gdLst/>
              <a:ahLst/>
              <a:cxnLst/>
              <a:rect l="l" t="t" r="r" b="b"/>
              <a:pathLst>
                <a:path w="2353310" h="2868930">
                  <a:moveTo>
                    <a:pt x="784860" y="2801620"/>
                  </a:moveTo>
                  <a:cubicBezTo>
                    <a:pt x="905510" y="2842260"/>
                    <a:pt x="1042670" y="2868930"/>
                    <a:pt x="1177290" y="2868930"/>
                  </a:cubicBezTo>
                  <a:cubicBezTo>
                    <a:pt x="1311910" y="2868930"/>
                    <a:pt x="1441450" y="2846070"/>
                    <a:pt x="1560830" y="2805430"/>
                  </a:cubicBezTo>
                  <a:cubicBezTo>
                    <a:pt x="1563370" y="2804160"/>
                    <a:pt x="1565910" y="2804160"/>
                    <a:pt x="1568450" y="2802890"/>
                  </a:cubicBezTo>
                  <a:cubicBezTo>
                    <a:pt x="2016760" y="2640330"/>
                    <a:pt x="2346960" y="2211070"/>
                    <a:pt x="2353310" y="1709420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1708150"/>
                  </a:lnTo>
                  <a:cubicBezTo>
                    <a:pt x="6350" y="2213610"/>
                    <a:pt x="331470" y="2642870"/>
                    <a:pt x="784860" y="2801620"/>
                  </a:cubicBezTo>
                  <a:close/>
                </a:path>
              </a:pathLst>
            </a:custGeom>
            <a:solidFill>
              <a:srgbClr val="C59A8A"/>
            </a:solidFill>
          </p:spPr>
        </p:sp>
      </p:grpSp>
      <p:sp>
        <p:nvSpPr>
          <p:cNvPr id="6" name="AutoShape 6"/>
          <p:cNvSpPr/>
          <p:nvPr/>
        </p:nvSpPr>
        <p:spPr>
          <a:xfrm rot="-5400000">
            <a:off x="-4261950" y="5133975"/>
            <a:ext cx="10590824" cy="0"/>
          </a:xfrm>
          <a:prstGeom prst="line">
            <a:avLst/>
          </a:prstGeom>
          <a:ln w="19050" cap="rnd">
            <a:solidFill>
              <a:srgbClr val="192936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7" name="Group 7"/>
          <p:cNvGrpSpPr>
            <a:grpSpLocks noChangeAspect="1"/>
          </p:cNvGrpSpPr>
          <p:nvPr/>
        </p:nvGrpSpPr>
        <p:grpSpPr>
          <a:xfrm rot="0">
            <a:off x="2290116" y="1585980"/>
            <a:ext cx="3532967" cy="6743565"/>
            <a:chOff x="0" y="0"/>
            <a:chExt cx="15755620" cy="30073600"/>
          </a:xfrm>
        </p:grpSpPr>
        <p:sp>
          <p:nvSpPr>
            <p:cNvPr id="8" name="Freeform 8"/>
            <p:cNvSpPr/>
            <p:nvPr/>
          </p:nvSpPr>
          <p:spPr>
            <a:xfrm>
              <a:off x="571500" y="615950"/>
              <a:ext cx="14612620" cy="28841700"/>
            </a:xfrm>
            <a:custGeom>
              <a:avLst/>
              <a:gdLst/>
              <a:ahLst/>
              <a:cxnLst/>
              <a:rect l="l" t="t" r="r" b="b"/>
              <a:pathLst>
                <a:path w="14612620" h="28841700">
                  <a:moveTo>
                    <a:pt x="13270230" y="28841700"/>
                  </a:moveTo>
                  <a:lnTo>
                    <a:pt x="1342390" y="28841700"/>
                  </a:lnTo>
                  <a:cubicBezTo>
                    <a:pt x="600710" y="28841700"/>
                    <a:pt x="0" y="28240989"/>
                    <a:pt x="0" y="27499311"/>
                  </a:cubicBezTo>
                  <a:lnTo>
                    <a:pt x="0" y="1342390"/>
                  </a:lnTo>
                  <a:cubicBezTo>
                    <a:pt x="0" y="600710"/>
                    <a:pt x="600710" y="0"/>
                    <a:pt x="1342390" y="0"/>
                  </a:cubicBezTo>
                  <a:lnTo>
                    <a:pt x="13270230" y="0"/>
                  </a:lnTo>
                  <a:cubicBezTo>
                    <a:pt x="14011911" y="0"/>
                    <a:pt x="14612620" y="600710"/>
                    <a:pt x="14612620" y="1342390"/>
                  </a:cubicBezTo>
                  <a:lnTo>
                    <a:pt x="14612620" y="27498039"/>
                  </a:lnTo>
                  <a:cubicBezTo>
                    <a:pt x="14612620" y="28240989"/>
                    <a:pt x="14011911" y="28841700"/>
                    <a:pt x="13270230" y="28841700"/>
                  </a:cubicBezTo>
                  <a:close/>
                </a:path>
              </a:pathLst>
            </a:custGeom>
            <a:blipFill>
              <a:blip r:embed="rId1"/>
              <a:stretch>
                <a:fillRect l="-106752" t="-2900" r="-104873" b="-2356"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0" y="0"/>
              <a:ext cx="15755620" cy="30074871"/>
            </a:xfrm>
            <a:custGeom>
              <a:avLst/>
              <a:gdLst/>
              <a:ahLst/>
              <a:cxnLst/>
              <a:rect l="l" t="t" r="r" b="b"/>
              <a:pathLst>
                <a:path w="15755620" h="30074871">
                  <a:moveTo>
                    <a:pt x="0" y="0"/>
                  </a:moveTo>
                  <a:lnTo>
                    <a:pt x="15755620" y="0"/>
                  </a:lnTo>
                  <a:lnTo>
                    <a:pt x="15755620" y="30074871"/>
                  </a:lnTo>
                  <a:lnTo>
                    <a:pt x="0" y="30074871"/>
                  </a:lnTo>
                  <a:close/>
                </a:path>
              </a:pathLst>
            </a:custGeom>
            <a:blipFill>
              <a:blip r:embed="rId2"/>
              <a:stretch>
                <a:fillRect l="-27" r="-27"/>
              </a:stretch>
            </a:blipFill>
          </p:spPr>
        </p:sp>
      </p:grpSp>
      <p:sp>
        <p:nvSpPr>
          <p:cNvPr id="10" name="AutoShape 10"/>
          <p:cNvSpPr/>
          <p:nvPr/>
        </p:nvSpPr>
        <p:spPr>
          <a:xfrm>
            <a:off x="-219429" y="1014412"/>
            <a:ext cx="18726857" cy="0"/>
          </a:xfrm>
          <a:prstGeom prst="line">
            <a:avLst/>
          </a:prstGeom>
          <a:ln w="19050" cap="rnd">
            <a:solidFill>
              <a:srgbClr val="192936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TextBox 11"/>
          <p:cNvSpPr txBox="1"/>
          <p:nvPr/>
        </p:nvSpPr>
        <p:spPr>
          <a:xfrm>
            <a:off x="6815119" y="2953976"/>
            <a:ext cx="9280410" cy="1120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00"/>
              </a:lnSpc>
            </a:pPr>
            <a:r>
              <a:rPr lang="en-US" sz="7000" spc="174">
                <a:solidFill>
                  <a:srgbClr val="192936"/>
                </a:solidFill>
                <a:latin typeface="TAN Angleton"/>
              </a:rPr>
              <a:t>ABOUT US</a:t>
            </a:r>
            <a:endParaRPr lang="en-US" sz="7000" spc="174">
              <a:solidFill>
                <a:srgbClr val="192936"/>
              </a:solidFill>
              <a:latin typeface="TAN Angleton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6815119" y="4378368"/>
            <a:ext cx="9280410" cy="28975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80"/>
              </a:lnSpc>
            </a:pPr>
            <a:r>
              <a:rPr lang="en-US" sz="2600">
                <a:solidFill>
                  <a:srgbClr val="192936"/>
                </a:solidFill>
                <a:latin typeface="Nunito Sans Regular"/>
              </a:rPr>
              <a:t>Presentations are communication tools that can be</a:t>
            </a:r>
            <a:endParaRPr lang="en-US" sz="2600">
              <a:solidFill>
                <a:srgbClr val="192936"/>
              </a:solidFill>
              <a:latin typeface="Nunito Sans Regular"/>
            </a:endParaRPr>
          </a:p>
          <a:p>
            <a:pPr algn="ctr">
              <a:lnSpc>
                <a:spcPts val="4680"/>
              </a:lnSpc>
            </a:pPr>
            <a:r>
              <a:rPr lang="en-US" sz="2600">
                <a:solidFill>
                  <a:srgbClr val="192936"/>
                </a:solidFill>
                <a:latin typeface="Nunito Sans Regular"/>
              </a:rPr>
              <a:t>used as demonstrations, lectures, speeches, reports,</a:t>
            </a:r>
            <a:endParaRPr lang="en-US" sz="2600">
              <a:solidFill>
                <a:srgbClr val="192936"/>
              </a:solidFill>
              <a:latin typeface="Nunito Sans Regular"/>
            </a:endParaRPr>
          </a:p>
          <a:p>
            <a:pPr algn="ctr">
              <a:lnSpc>
                <a:spcPts val="4680"/>
              </a:lnSpc>
            </a:pPr>
            <a:r>
              <a:rPr lang="en-US" sz="2600">
                <a:solidFill>
                  <a:srgbClr val="192936"/>
                </a:solidFill>
                <a:latin typeface="Nunito Sans Regular"/>
              </a:rPr>
              <a:t>and more. It is mostly presented before an audience.</a:t>
            </a:r>
            <a:endParaRPr lang="en-US" sz="2600">
              <a:solidFill>
                <a:srgbClr val="192936"/>
              </a:solidFill>
              <a:latin typeface="Nunito Sans Regular"/>
            </a:endParaRPr>
          </a:p>
          <a:p>
            <a:pPr algn="ctr">
              <a:lnSpc>
                <a:spcPts val="4680"/>
              </a:lnSpc>
            </a:pPr>
            <a:r>
              <a:rPr lang="en-US" sz="2600">
                <a:solidFill>
                  <a:srgbClr val="192936"/>
                </a:solidFill>
                <a:latin typeface="Nunito Sans Regular"/>
              </a:rPr>
              <a:t>It serves a variety of purposes, making presentations</a:t>
            </a:r>
            <a:endParaRPr lang="en-US" sz="2600">
              <a:solidFill>
                <a:srgbClr val="192936"/>
              </a:solidFill>
              <a:latin typeface="Nunito Sans Regular"/>
            </a:endParaRPr>
          </a:p>
          <a:p>
            <a:pPr algn="ctr">
              <a:lnSpc>
                <a:spcPts val="4680"/>
              </a:lnSpc>
            </a:pPr>
            <a:r>
              <a:rPr lang="en-US" sz="2600">
                <a:solidFill>
                  <a:srgbClr val="192936"/>
                </a:solidFill>
                <a:latin typeface="Nunito Sans Regular"/>
              </a:rPr>
              <a:t>powerful tools for convincing and teaching.</a:t>
            </a:r>
            <a:endParaRPr lang="en-US" sz="2600">
              <a:solidFill>
                <a:srgbClr val="192936"/>
              </a:solidFill>
              <a:latin typeface="Nunito Sans Regular"/>
            </a:endParaRPr>
          </a:p>
        </p:txBody>
      </p:sp>
      <p:sp>
        <p:nvSpPr>
          <p:cNvPr id="13" name="TextBox 13"/>
          <p:cNvSpPr txBox="1"/>
          <p:nvPr/>
        </p:nvSpPr>
        <p:spPr>
          <a:xfrm rot="-5400000">
            <a:off x="-1533230" y="4948238"/>
            <a:ext cx="4068302" cy="39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r>
              <a:rPr lang="en-US" sz="2600" spc="65">
                <a:solidFill>
                  <a:srgbClr val="192936"/>
                </a:solidFill>
                <a:latin typeface="Nunito Sans Regular"/>
              </a:rPr>
              <a:t>August 2021</a:t>
            </a:r>
            <a:endParaRPr lang="en-US" sz="2600" spc="65">
              <a:solidFill>
                <a:srgbClr val="192936"/>
              </a:solidFill>
              <a:latin typeface="Nunito Sans Regular"/>
            </a:endParaRPr>
          </a:p>
        </p:txBody>
      </p:sp>
      <p:sp>
        <p:nvSpPr>
          <p:cNvPr id="14" name="TextBox 14"/>
          <p:cNvSpPr txBox="1"/>
          <p:nvPr/>
        </p:nvSpPr>
        <p:spPr>
          <a:xfrm rot="-5400000">
            <a:off x="16264653" y="4948238"/>
            <a:ext cx="3032282" cy="39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r>
              <a:rPr lang="en-US" sz="2600" spc="65">
                <a:solidFill>
                  <a:srgbClr val="192936"/>
                </a:solidFill>
                <a:latin typeface="Nunito Sans Regular"/>
              </a:rPr>
              <a:t>Page 03</a:t>
            </a:r>
            <a:endParaRPr lang="en-US" sz="2600" spc="65">
              <a:solidFill>
                <a:srgbClr val="192936"/>
              </a:solidFill>
              <a:latin typeface="Nunito Sans Regular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1038225" y="1019175"/>
            <a:ext cx="8105775" cy="3121958"/>
            <a:chOff x="0" y="0"/>
            <a:chExt cx="10807700" cy="4162611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1"/>
            <a:srcRect t="25129" b="17149"/>
            <a:stretch>
              <a:fillRect/>
            </a:stretch>
          </p:blipFill>
          <p:spPr>
            <a:xfrm>
              <a:off x="0" y="0"/>
              <a:ext cx="10807700" cy="4162611"/>
            </a:xfrm>
            <a:prstGeom prst="rect">
              <a:avLst/>
            </a:prstGeom>
          </p:spPr>
        </p:pic>
      </p:grpSp>
      <p:sp>
        <p:nvSpPr>
          <p:cNvPr id="4" name="AutoShape 4"/>
          <p:cNvSpPr/>
          <p:nvPr/>
        </p:nvSpPr>
        <p:spPr>
          <a:xfrm>
            <a:off x="-438835" y="1014412"/>
            <a:ext cx="19165669" cy="0"/>
          </a:xfrm>
          <a:prstGeom prst="line">
            <a:avLst/>
          </a:prstGeom>
          <a:ln w="19050" cap="rnd">
            <a:solidFill>
              <a:srgbClr val="192936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5" name="Group 5"/>
          <p:cNvGrpSpPr/>
          <p:nvPr/>
        </p:nvGrpSpPr>
        <p:grpSpPr>
          <a:xfrm rot="0">
            <a:off x="1028700" y="4141133"/>
            <a:ext cx="8115300" cy="5102879"/>
            <a:chOff x="0" y="0"/>
            <a:chExt cx="2745176" cy="172615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745175" cy="1726159"/>
            </a:xfrm>
            <a:custGeom>
              <a:avLst/>
              <a:gdLst/>
              <a:ahLst/>
              <a:cxnLst/>
              <a:rect l="l" t="t" r="r" b="b"/>
              <a:pathLst>
                <a:path w="2745175" h="1726159">
                  <a:moveTo>
                    <a:pt x="0" y="0"/>
                  </a:moveTo>
                  <a:lnTo>
                    <a:pt x="2745175" y="0"/>
                  </a:lnTo>
                  <a:lnTo>
                    <a:pt x="2745175" y="1726159"/>
                  </a:lnTo>
                  <a:lnTo>
                    <a:pt x="0" y="1726159"/>
                  </a:lnTo>
                  <a:close/>
                </a:path>
              </a:pathLst>
            </a:custGeom>
            <a:solidFill>
              <a:srgbClr val="EDE7DB"/>
            </a:solidFill>
          </p:spPr>
        </p:sp>
      </p:grpSp>
      <p:grpSp>
        <p:nvGrpSpPr>
          <p:cNvPr id="7" name="Group 7"/>
          <p:cNvGrpSpPr/>
          <p:nvPr/>
        </p:nvGrpSpPr>
        <p:grpSpPr>
          <a:xfrm rot="0">
            <a:off x="9144000" y="6358370"/>
            <a:ext cx="8124825" cy="2906144"/>
            <a:chOff x="0" y="0"/>
            <a:chExt cx="10833100" cy="3874859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/>
            <a:srcRect t="37793" b="8601"/>
            <a:stretch>
              <a:fillRect/>
            </a:stretch>
          </p:blipFill>
          <p:spPr>
            <a:xfrm>
              <a:off x="0" y="0"/>
              <a:ext cx="10833100" cy="3874859"/>
            </a:xfrm>
            <a:prstGeom prst="rect">
              <a:avLst/>
            </a:prstGeom>
          </p:spPr>
        </p:pic>
      </p:grpSp>
      <p:sp>
        <p:nvSpPr>
          <p:cNvPr id="9" name="AutoShape 9"/>
          <p:cNvSpPr/>
          <p:nvPr/>
        </p:nvSpPr>
        <p:spPr>
          <a:xfrm>
            <a:off x="-320703" y="9244012"/>
            <a:ext cx="18929407" cy="0"/>
          </a:xfrm>
          <a:prstGeom prst="line">
            <a:avLst/>
          </a:prstGeom>
          <a:ln w="19050" cap="rnd">
            <a:solidFill>
              <a:srgbClr val="192936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AutoShape 10"/>
          <p:cNvSpPr/>
          <p:nvPr/>
        </p:nvSpPr>
        <p:spPr>
          <a:xfrm rot="-5400000">
            <a:off x="11864889" y="5119688"/>
            <a:ext cx="10798347" cy="0"/>
          </a:xfrm>
          <a:prstGeom prst="line">
            <a:avLst/>
          </a:prstGeom>
          <a:ln w="19050" cap="rnd">
            <a:solidFill>
              <a:srgbClr val="192936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AutoShape 11"/>
          <p:cNvSpPr/>
          <p:nvPr/>
        </p:nvSpPr>
        <p:spPr>
          <a:xfrm rot="-5400000">
            <a:off x="-4379999" y="5133975"/>
            <a:ext cx="10826922" cy="0"/>
          </a:xfrm>
          <a:prstGeom prst="line">
            <a:avLst/>
          </a:prstGeom>
          <a:ln w="19050" cap="rnd">
            <a:solidFill>
              <a:srgbClr val="192936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2" name="Group 12"/>
          <p:cNvGrpSpPr/>
          <p:nvPr/>
        </p:nvGrpSpPr>
        <p:grpSpPr>
          <a:xfrm rot="0">
            <a:off x="9748063" y="2019980"/>
            <a:ext cx="7168892" cy="3519043"/>
            <a:chOff x="0" y="0"/>
            <a:chExt cx="9558523" cy="4692058"/>
          </a:xfrm>
        </p:grpSpPr>
        <p:sp>
          <p:nvSpPr>
            <p:cNvPr id="13" name="TextBox 13"/>
            <p:cNvSpPr txBox="1"/>
            <p:nvPr/>
          </p:nvSpPr>
          <p:spPr>
            <a:xfrm>
              <a:off x="0" y="-304800"/>
              <a:ext cx="8741975" cy="160442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0880"/>
                </a:lnSpc>
              </a:pPr>
              <a:r>
                <a:rPr lang="en-US" sz="6400">
                  <a:solidFill>
                    <a:srgbClr val="192936"/>
                  </a:solidFill>
                  <a:latin typeface="Brittany" panose="00000400000000000000"/>
                </a:rPr>
                <a:t>Our Mission</a:t>
              </a:r>
              <a:endParaRPr lang="en-US" sz="6400">
                <a:solidFill>
                  <a:srgbClr val="192936"/>
                </a:solidFill>
                <a:latin typeface="Brittany" panose="00000400000000000000"/>
              </a:endParaRP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1663741"/>
              <a:ext cx="9558523" cy="30283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680"/>
                </a:lnSpc>
              </a:pPr>
              <a:r>
                <a:rPr lang="en-US" sz="2600">
                  <a:solidFill>
                    <a:srgbClr val="192936"/>
                  </a:solidFill>
                  <a:latin typeface="Nunito Sans Regular"/>
                </a:rPr>
                <a:t>Presentations are communication</a:t>
              </a:r>
              <a:endParaRPr lang="en-US" sz="2600">
                <a:solidFill>
                  <a:srgbClr val="192936"/>
                </a:solidFill>
                <a:latin typeface="Nunito Sans Regular"/>
              </a:endParaRPr>
            </a:p>
            <a:p>
              <a:pPr>
                <a:lnSpc>
                  <a:spcPts val="4680"/>
                </a:lnSpc>
              </a:pPr>
              <a:r>
                <a:rPr lang="en-US" sz="2600">
                  <a:solidFill>
                    <a:srgbClr val="192936"/>
                  </a:solidFill>
                  <a:latin typeface="Nunito Sans Regular"/>
                </a:rPr>
                <a:t>tools that can be used as demonstrations, lectures, speeches, reports, and more. It is mostly presented before an audience.</a:t>
              </a:r>
              <a:endParaRPr lang="en-US" sz="2600">
                <a:solidFill>
                  <a:srgbClr val="192936"/>
                </a:solidFill>
                <a:latin typeface="Nunito Sans Regular"/>
              </a:endParaRPr>
            </a:p>
          </p:txBody>
        </p:sp>
      </p:grpSp>
      <p:grpSp>
        <p:nvGrpSpPr>
          <p:cNvPr id="15" name="Group 15"/>
          <p:cNvGrpSpPr/>
          <p:nvPr/>
        </p:nvGrpSpPr>
        <p:grpSpPr>
          <a:xfrm rot="0">
            <a:off x="1755091" y="4933051"/>
            <a:ext cx="7168892" cy="3519043"/>
            <a:chOff x="0" y="0"/>
            <a:chExt cx="9558523" cy="4692058"/>
          </a:xfrm>
        </p:grpSpPr>
        <p:sp>
          <p:nvSpPr>
            <p:cNvPr id="16" name="TextBox 16"/>
            <p:cNvSpPr txBox="1"/>
            <p:nvPr/>
          </p:nvSpPr>
          <p:spPr>
            <a:xfrm>
              <a:off x="0" y="-304800"/>
              <a:ext cx="8635798" cy="160442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0880"/>
                </a:lnSpc>
              </a:pPr>
              <a:r>
                <a:rPr lang="en-US" sz="6400">
                  <a:solidFill>
                    <a:srgbClr val="192936"/>
                  </a:solidFill>
                  <a:latin typeface="Brittany" panose="00000400000000000000"/>
                </a:rPr>
                <a:t>Our Vision</a:t>
              </a:r>
              <a:endParaRPr lang="en-US" sz="6400">
                <a:solidFill>
                  <a:srgbClr val="192936"/>
                </a:solidFill>
                <a:latin typeface="Brittany" panose="00000400000000000000"/>
              </a:endParaRP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1663741"/>
              <a:ext cx="9558523" cy="30283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680"/>
                </a:lnSpc>
              </a:pPr>
              <a:r>
                <a:rPr lang="en-US" sz="2600">
                  <a:solidFill>
                    <a:srgbClr val="192936"/>
                  </a:solidFill>
                  <a:latin typeface="Nunito Sans Regular"/>
                </a:rPr>
                <a:t>Presentations are communication</a:t>
              </a:r>
              <a:endParaRPr lang="en-US" sz="2600">
                <a:solidFill>
                  <a:srgbClr val="192936"/>
                </a:solidFill>
                <a:latin typeface="Nunito Sans Regular"/>
              </a:endParaRPr>
            </a:p>
            <a:p>
              <a:pPr>
                <a:lnSpc>
                  <a:spcPts val="4680"/>
                </a:lnSpc>
              </a:pPr>
              <a:r>
                <a:rPr lang="en-US" sz="2600">
                  <a:solidFill>
                    <a:srgbClr val="192936"/>
                  </a:solidFill>
                  <a:latin typeface="Nunito Sans Regular"/>
                </a:rPr>
                <a:t>tools that can be used as demonstrations, lectures, speeches, reports, and more. It is mostly presented before an audience.</a:t>
              </a:r>
              <a:endParaRPr lang="en-US" sz="2600">
                <a:solidFill>
                  <a:srgbClr val="192936"/>
                </a:solidFill>
                <a:latin typeface="Nunito Sans Regular"/>
              </a:endParaRPr>
            </a:p>
          </p:txBody>
        </p:sp>
      </p:grpSp>
      <p:sp>
        <p:nvSpPr>
          <p:cNvPr id="18" name="TextBox 18"/>
          <p:cNvSpPr txBox="1"/>
          <p:nvPr/>
        </p:nvSpPr>
        <p:spPr>
          <a:xfrm rot="-5400000">
            <a:off x="-1533230" y="4948238"/>
            <a:ext cx="4068302" cy="39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r>
              <a:rPr lang="en-US" sz="2600" spc="65">
                <a:solidFill>
                  <a:srgbClr val="192936"/>
                </a:solidFill>
                <a:latin typeface="Nunito Sans Regular"/>
              </a:rPr>
              <a:t>August 2021</a:t>
            </a:r>
            <a:endParaRPr lang="en-US" sz="2600" spc="65">
              <a:solidFill>
                <a:srgbClr val="192936"/>
              </a:solidFill>
              <a:latin typeface="Nunito Sans Regular"/>
            </a:endParaRPr>
          </a:p>
        </p:txBody>
      </p:sp>
      <p:sp>
        <p:nvSpPr>
          <p:cNvPr id="19" name="TextBox 19"/>
          <p:cNvSpPr txBox="1"/>
          <p:nvPr/>
        </p:nvSpPr>
        <p:spPr>
          <a:xfrm rot="-5400000">
            <a:off x="16224996" y="4948238"/>
            <a:ext cx="3111595" cy="39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r>
              <a:rPr lang="en-US" sz="2600" spc="65">
                <a:solidFill>
                  <a:srgbClr val="192936"/>
                </a:solidFill>
                <a:latin typeface="Nunito Sans Regular"/>
              </a:rPr>
              <a:t>Page 04</a:t>
            </a:r>
            <a:endParaRPr lang="en-US" sz="2600" spc="65">
              <a:solidFill>
                <a:srgbClr val="192936"/>
              </a:solidFill>
              <a:latin typeface="Nunito Sans Regula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29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1042988" y="1014412"/>
            <a:ext cx="11450894" cy="8229600"/>
            <a:chOff x="0" y="0"/>
            <a:chExt cx="3873512" cy="27838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873512" cy="2783840"/>
            </a:xfrm>
            <a:custGeom>
              <a:avLst/>
              <a:gdLst/>
              <a:ahLst/>
              <a:cxnLst/>
              <a:rect l="l" t="t" r="r" b="b"/>
              <a:pathLst>
                <a:path w="3873512" h="2783840">
                  <a:moveTo>
                    <a:pt x="0" y="0"/>
                  </a:moveTo>
                  <a:lnTo>
                    <a:pt x="3873512" y="0"/>
                  </a:lnTo>
                  <a:lnTo>
                    <a:pt x="387351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E0C9C3"/>
            </a:solidFill>
          </p:spPr>
        </p:sp>
      </p:grpSp>
      <p:sp>
        <p:nvSpPr>
          <p:cNvPr id="4" name="AutoShape 4"/>
          <p:cNvSpPr/>
          <p:nvPr/>
        </p:nvSpPr>
        <p:spPr>
          <a:xfrm>
            <a:off x="-202549" y="1014412"/>
            <a:ext cx="18693099" cy="0"/>
          </a:xfrm>
          <a:prstGeom prst="line">
            <a:avLst/>
          </a:prstGeom>
          <a:ln w="19050" cap="rnd">
            <a:solidFill>
              <a:srgbClr val="FCF8F5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>
            <a:off x="-202549" y="9244012"/>
            <a:ext cx="18693099" cy="0"/>
          </a:xfrm>
          <a:prstGeom prst="line">
            <a:avLst/>
          </a:prstGeom>
          <a:ln w="19050" cap="rnd">
            <a:solidFill>
              <a:srgbClr val="FCF8F5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AutoShape 6"/>
          <p:cNvSpPr/>
          <p:nvPr/>
        </p:nvSpPr>
        <p:spPr>
          <a:xfrm rot="-5400000">
            <a:off x="12106275" y="5119688"/>
            <a:ext cx="10315575" cy="0"/>
          </a:xfrm>
          <a:prstGeom prst="line">
            <a:avLst/>
          </a:prstGeom>
          <a:ln w="19050" cap="rnd">
            <a:solidFill>
              <a:srgbClr val="FCF8F5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AutoShape 7"/>
          <p:cNvSpPr/>
          <p:nvPr/>
        </p:nvSpPr>
        <p:spPr>
          <a:xfrm rot="-5400000">
            <a:off x="-4278829" y="5133975"/>
            <a:ext cx="10624582" cy="0"/>
          </a:xfrm>
          <a:prstGeom prst="line">
            <a:avLst/>
          </a:prstGeom>
          <a:ln w="19050" cap="rnd">
            <a:solidFill>
              <a:srgbClr val="FCF8F5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8" name="Group 8"/>
          <p:cNvGrpSpPr/>
          <p:nvPr/>
        </p:nvGrpSpPr>
        <p:grpSpPr>
          <a:xfrm rot="0">
            <a:off x="12493882" y="-168791"/>
            <a:ext cx="6142755" cy="10596007"/>
            <a:chOff x="0" y="0"/>
            <a:chExt cx="8190340" cy="14128010"/>
          </a:xfrm>
        </p:grpSpPr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1"/>
            <a:srcRect l="15101" r="46250"/>
            <a:stretch>
              <a:fillRect/>
            </a:stretch>
          </p:blipFill>
          <p:spPr>
            <a:xfrm>
              <a:off x="0" y="0"/>
              <a:ext cx="8190340" cy="14128010"/>
            </a:xfrm>
            <a:prstGeom prst="rect">
              <a:avLst/>
            </a:prstGeom>
          </p:spPr>
        </p:pic>
      </p:grpSp>
      <p:sp>
        <p:nvSpPr>
          <p:cNvPr id="10" name="TextBox 10"/>
          <p:cNvSpPr txBox="1"/>
          <p:nvPr/>
        </p:nvSpPr>
        <p:spPr>
          <a:xfrm>
            <a:off x="2014639" y="2940005"/>
            <a:ext cx="9507590" cy="1184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800"/>
              </a:lnSpc>
            </a:pPr>
            <a:r>
              <a:rPr lang="en-US" sz="7000" spc="174">
                <a:solidFill>
                  <a:srgbClr val="192936"/>
                </a:solidFill>
                <a:latin typeface="TAN Angleton"/>
              </a:rPr>
              <a:t>MAIN GOALS</a:t>
            </a:r>
            <a:endParaRPr lang="en-US" sz="7000" spc="174">
              <a:solidFill>
                <a:srgbClr val="192936"/>
              </a:solidFill>
              <a:latin typeface="TAN Angleton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2014639" y="4297089"/>
            <a:ext cx="9507590" cy="28975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80"/>
              </a:lnSpc>
            </a:pPr>
            <a:r>
              <a:rPr lang="en-US" sz="2600">
                <a:solidFill>
                  <a:srgbClr val="192936"/>
                </a:solidFill>
                <a:latin typeface="Nunito Sans Regular"/>
              </a:rPr>
              <a:t>Presentations are communication tools that can be</a:t>
            </a:r>
            <a:endParaRPr lang="en-US" sz="2600">
              <a:solidFill>
                <a:srgbClr val="192936"/>
              </a:solidFill>
              <a:latin typeface="Nunito Sans Regular"/>
            </a:endParaRPr>
          </a:p>
          <a:p>
            <a:pPr algn="ctr">
              <a:lnSpc>
                <a:spcPts val="4680"/>
              </a:lnSpc>
            </a:pPr>
            <a:r>
              <a:rPr lang="en-US" sz="2600">
                <a:solidFill>
                  <a:srgbClr val="192936"/>
                </a:solidFill>
                <a:latin typeface="Nunito Sans Regular"/>
              </a:rPr>
              <a:t>used as demonstrations, lectures, speeches, reports,</a:t>
            </a:r>
            <a:endParaRPr lang="en-US" sz="2600">
              <a:solidFill>
                <a:srgbClr val="192936"/>
              </a:solidFill>
              <a:latin typeface="Nunito Sans Regular"/>
            </a:endParaRPr>
          </a:p>
          <a:p>
            <a:pPr algn="ctr">
              <a:lnSpc>
                <a:spcPts val="4680"/>
              </a:lnSpc>
            </a:pPr>
            <a:r>
              <a:rPr lang="en-US" sz="2600">
                <a:solidFill>
                  <a:srgbClr val="192936"/>
                </a:solidFill>
                <a:latin typeface="Nunito Sans Regular"/>
              </a:rPr>
              <a:t>and more. It is mostly presented before an audience.</a:t>
            </a:r>
            <a:endParaRPr lang="en-US" sz="2600">
              <a:solidFill>
                <a:srgbClr val="192936"/>
              </a:solidFill>
              <a:latin typeface="Nunito Sans Regular"/>
            </a:endParaRPr>
          </a:p>
          <a:p>
            <a:pPr algn="ctr">
              <a:lnSpc>
                <a:spcPts val="4680"/>
              </a:lnSpc>
            </a:pPr>
            <a:r>
              <a:rPr lang="en-US" sz="2600">
                <a:solidFill>
                  <a:srgbClr val="192936"/>
                </a:solidFill>
                <a:latin typeface="Nunito Sans Regular"/>
              </a:rPr>
              <a:t>It serves a variety of purposes, making presentations powerful tools for convincing and teaching.</a:t>
            </a:r>
            <a:endParaRPr lang="en-US" sz="2600">
              <a:solidFill>
                <a:srgbClr val="192936"/>
              </a:solidFill>
              <a:latin typeface="Nunito Sans Regular"/>
            </a:endParaRPr>
          </a:p>
        </p:txBody>
      </p:sp>
      <p:sp>
        <p:nvSpPr>
          <p:cNvPr id="12" name="TextBox 12"/>
          <p:cNvSpPr txBox="1"/>
          <p:nvPr/>
        </p:nvSpPr>
        <p:spPr>
          <a:xfrm rot="-5400000">
            <a:off x="-1533230" y="4948238"/>
            <a:ext cx="4068302" cy="39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r>
              <a:rPr lang="en-US" sz="2600" spc="65">
                <a:solidFill>
                  <a:srgbClr val="FCF8F5"/>
                </a:solidFill>
                <a:latin typeface="Nunito Sans Regular"/>
              </a:rPr>
              <a:t>August 2021</a:t>
            </a:r>
            <a:endParaRPr lang="en-US" sz="2600" spc="65">
              <a:solidFill>
                <a:srgbClr val="FCF8F5"/>
              </a:solidFill>
              <a:latin typeface="Nunito Sans Regular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D1B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118154" y="1014412"/>
            <a:ext cx="18524308" cy="0"/>
          </a:xfrm>
          <a:prstGeom prst="line">
            <a:avLst/>
          </a:prstGeom>
          <a:ln w="19050" cap="rnd">
            <a:solidFill>
              <a:srgbClr val="192936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 rot="-5400000">
            <a:off x="11920605" y="5119688"/>
            <a:ext cx="10686916" cy="0"/>
          </a:xfrm>
          <a:prstGeom prst="line">
            <a:avLst/>
          </a:prstGeom>
          <a:ln w="19050" cap="rnd">
            <a:solidFill>
              <a:srgbClr val="192936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 rot="-5400000">
            <a:off x="-4169080" y="5074933"/>
            <a:ext cx="10405085" cy="0"/>
          </a:xfrm>
          <a:prstGeom prst="line">
            <a:avLst/>
          </a:prstGeom>
          <a:ln w="19050" cap="rnd">
            <a:solidFill>
              <a:srgbClr val="192936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TextBox 5"/>
          <p:cNvSpPr txBox="1"/>
          <p:nvPr/>
        </p:nvSpPr>
        <p:spPr>
          <a:xfrm>
            <a:off x="2776247" y="1736384"/>
            <a:ext cx="12735506" cy="1184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800"/>
              </a:lnSpc>
            </a:pPr>
            <a:r>
              <a:rPr lang="en-US" sz="7000" spc="174">
                <a:solidFill>
                  <a:srgbClr val="192936"/>
                </a:solidFill>
                <a:latin typeface="TAN Angleton"/>
              </a:rPr>
              <a:t>KEY BUSINESS</a:t>
            </a:r>
            <a:endParaRPr lang="en-US" sz="7000" spc="174">
              <a:solidFill>
                <a:srgbClr val="192936"/>
              </a:solidFill>
              <a:latin typeface="TAN Angleton"/>
            </a:endParaRPr>
          </a:p>
        </p:txBody>
      </p:sp>
      <p:grpSp>
        <p:nvGrpSpPr>
          <p:cNvPr id="6" name="Group 6"/>
          <p:cNvGrpSpPr/>
          <p:nvPr/>
        </p:nvGrpSpPr>
        <p:grpSpPr>
          <a:xfrm rot="0">
            <a:off x="1642631" y="3769966"/>
            <a:ext cx="4691801" cy="5202584"/>
            <a:chOff x="0" y="0"/>
            <a:chExt cx="2354580" cy="261091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353310" cy="2610917"/>
            </a:xfrm>
            <a:custGeom>
              <a:avLst/>
              <a:gdLst/>
              <a:ahLst/>
              <a:cxnLst/>
              <a:rect l="l" t="t" r="r" b="b"/>
              <a:pathLst>
                <a:path w="2353310" h="2610917">
                  <a:moveTo>
                    <a:pt x="784860" y="2543607"/>
                  </a:moveTo>
                  <a:cubicBezTo>
                    <a:pt x="905510" y="2584247"/>
                    <a:pt x="1042670" y="2610917"/>
                    <a:pt x="1177290" y="2610917"/>
                  </a:cubicBezTo>
                  <a:cubicBezTo>
                    <a:pt x="1311910" y="2610917"/>
                    <a:pt x="1441450" y="2588057"/>
                    <a:pt x="1560830" y="2547417"/>
                  </a:cubicBezTo>
                  <a:cubicBezTo>
                    <a:pt x="1563370" y="2546147"/>
                    <a:pt x="1565910" y="2546147"/>
                    <a:pt x="1568450" y="2544877"/>
                  </a:cubicBezTo>
                  <a:cubicBezTo>
                    <a:pt x="2016760" y="2382317"/>
                    <a:pt x="2346960" y="1953057"/>
                    <a:pt x="2353310" y="1452201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1451129"/>
                  </a:lnTo>
                  <a:cubicBezTo>
                    <a:pt x="6350" y="1955597"/>
                    <a:pt x="331470" y="2384857"/>
                    <a:pt x="784860" y="2543607"/>
                  </a:cubicBezTo>
                  <a:close/>
                </a:path>
              </a:pathLst>
            </a:custGeom>
            <a:solidFill>
              <a:srgbClr val="C59A8A"/>
            </a:solidFill>
          </p:spPr>
        </p:sp>
      </p:grpSp>
      <p:grpSp>
        <p:nvGrpSpPr>
          <p:cNvPr id="8" name="Group 8"/>
          <p:cNvGrpSpPr/>
          <p:nvPr/>
        </p:nvGrpSpPr>
        <p:grpSpPr>
          <a:xfrm rot="0">
            <a:off x="6798100" y="3769966"/>
            <a:ext cx="4691801" cy="5202584"/>
            <a:chOff x="0" y="0"/>
            <a:chExt cx="2354580" cy="261091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353310" cy="2610917"/>
            </a:xfrm>
            <a:custGeom>
              <a:avLst/>
              <a:gdLst/>
              <a:ahLst/>
              <a:cxnLst/>
              <a:rect l="l" t="t" r="r" b="b"/>
              <a:pathLst>
                <a:path w="2353310" h="2610917">
                  <a:moveTo>
                    <a:pt x="784860" y="2543607"/>
                  </a:moveTo>
                  <a:cubicBezTo>
                    <a:pt x="905510" y="2584247"/>
                    <a:pt x="1042670" y="2610917"/>
                    <a:pt x="1177290" y="2610917"/>
                  </a:cubicBezTo>
                  <a:cubicBezTo>
                    <a:pt x="1311910" y="2610917"/>
                    <a:pt x="1441450" y="2588057"/>
                    <a:pt x="1560830" y="2547417"/>
                  </a:cubicBezTo>
                  <a:cubicBezTo>
                    <a:pt x="1563370" y="2546147"/>
                    <a:pt x="1565910" y="2546147"/>
                    <a:pt x="1568450" y="2544877"/>
                  </a:cubicBezTo>
                  <a:cubicBezTo>
                    <a:pt x="2016760" y="2382317"/>
                    <a:pt x="2346960" y="1953057"/>
                    <a:pt x="2353310" y="1452201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1451129"/>
                  </a:lnTo>
                  <a:cubicBezTo>
                    <a:pt x="6350" y="1955597"/>
                    <a:pt x="331470" y="2384857"/>
                    <a:pt x="784860" y="2543607"/>
                  </a:cubicBezTo>
                  <a:close/>
                </a:path>
              </a:pathLst>
            </a:custGeom>
            <a:solidFill>
              <a:srgbClr val="192936"/>
            </a:solidFill>
          </p:spPr>
        </p:sp>
      </p:grpSp>
      <p:grpSp>
        <p:nvGrpSpPr>
          <p:cNvPr id="10" name="Group 10"/>
          <p:cNvGrpSpPr/>
          <p:nvPr/>
        </p:nvGrpSpPr>
        <p:grpSpPr>
          <a:xfrm rot="0">
            <a:off x="12068314" y="3769966"/>
            <a:ext cx="4691801" cy="5202584"/>
            <a:chOff x="0" y="0"/>
            <a:chExt cx="2354580" cy="261091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53310" cy="2610917"/>
            </a:xfrm>
            <a:custGeom>
              <a:avLst/>
              <a:gdLst/>
              <a:ahLst/>
              <a:cxnLst/>
              <a:rect l="l" t="t" r="r" b="b"/>
              <a:pathLst>
                <a:path w="2353310" h="2610917">
                  <a:moveTo>
                    <a:pt x="784860" y="2543607"/>
                  </a:moveTo>
                  <a:cubicBezTo>
                    <a:pt x="905510" y="2584247"/>
                    <a:pt x="1042670" y="2610917"/>
                    <a:pt x="1177290" y="2610917"/>
                  </a:cubicBezTo>
                  <a:cubicBezTo>
                    <a:pt x="1311910" y="2610917"/>
                    <a:pt x="1441450" y="2588057"/>
                    <a:pt x="1560830" y="2547417"/>
                  </a:cubicBezTo>
                  <a:cubicBezTo>
                    <a:pt x="1563370" y="2546147"/>
                    <a:pt x="1565910" y="2546147"/>
                    <a:pt x="1568450" y="2544877"/>
                  </a:cubicBezTo>
                  <a:cubicBezTo>
                    <a:pt x="2016760" y="2382317"/>
                    <a:pt x="2346960" y="1953057"/>
                    <a:pt x="2353310" y="1452201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1451129"/>
                  </a:lnTo>
                  <a:cubicBezTo>
                    <a:pt x="6350" y="1955597"/>
                    <a:pt x="331470" y="2384857"/>
                    <a:pt x="784860" y="2543607"/>
                  </a:cubicBezTo>
                  <a:close/>
                </a:path>
              </a:pathLst>
            </a:custGeom>
            <a:solidFill>
              <a:srgbClr val="C9B9A2"/>
            </a:solidFill>
          </p:spPr>
        </p:sp>
      </p:grpSp>
      <p:grpSp>
        <p:nvGrpSpPr>
          <p:cNvPr id="12" name="Group 12"/>
          <p:cNvGrpSpPr/>
          <p:nvPr/>
        </p:nvGrpSpPr>
        <p:grpSpPr>
          <a:xfrm rot="0">
            <a:off x="1934807" y="4306066"/>
            <a:ext cx="4107448" cy="3313734"/>
            <a:chOff x="0" y="0"/>
            <a:chExt cx="5476598" cy="4418311"/>
          </a:xfrm>
        </p:grpSpPr>
        <p:sp>
          <p:nvSpPr>
            <p:cNvPr id="13" name="TextBox 13"/>
            <p:cNvSpPr txBox="1"/>
            <p:nvPr/>
          </p:nvSpPr>
          <p:spPr>
            <a:xfrm>
              <a:off x="337582" y="1705167"/>
              <a:ext cx="4801433" cy="27131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60"/>
                </a:lnSpc>
              </a:pPr>
              <a:r>
                <a:rPr lang="en-US" sz="2600">
                  <a:solidFill>
                    <a:srgbClr val="192936"/>
                  </a:solidFill>
                  <a:latin typeface="Nunito Sans Regular"/>
                </a:rPr>
                <a:t>Presentations are communication tools that can beused as demonstrations.</a:t>
              </a:r>
              <a:endParaRPr lang="en-US" sz="2600">
                <a:solidFill>
                  <a:srgbClr val="192936"/>
                </a:solidFill>
                <a:latin typeface="Nunito Sans Regular"/>
              </a:endParaRP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28575"/>
              <a:ext cx="5476598" cy="14204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90"/>
                </a:lnSpc>
              </a:pPr>
              <a:r>
                <a:rPr lang="en-US" sz="3300">
                  <a:solidFill>
                    <a:srgbClr val="192936"/>
                  </a:solidFill>
                  <a:latin typeface="Nunito Sans Bold" panose="00000800000000000000"/>
                </a:rPr>
                <a:t>12,000 Stores Worldwide</a:t>
              </a:r>
              <a:endParaRPr lang="en-US" sz="3300">
                <a:solidFill>
                  <a:srgbClr val="192936"/>
                </a:solidFill>
                <a:latin typeface="Nunito Sans Bold" panose="00000800000000000000"/>
              </a:endParaRPr>
            </a:p>
          </p:txBody>
        </p:sp>
      </p:grpSp>
      <p:grpSp>
        <p:nvGrpSpPr>
          <p:cNvPr id="15" name="Group 15"/>
          <p:cNvGrpSpPr/>
          <p:nvPr/>
        </p:nvGrpSpPr>
        <p:grpSpPr>
          <a:xfrm rot="0">
            <a:off x="7070847" y="4306066"/>
            <a:ext cx="4146307" cy="3313734"/>
            <a:chOff x="0" y="0"/>
            <a:chExt cx="5528409" cy="4418311"/>
          </a:xfrm>
        </p:grpSpPr>
        <p:sp>
          <p:nvSpPr>
            <p:cNvPr id="16" name="TextBox 16"/>
            <p:cNvSpPr txBox="1"/>
            <p:nvPr/>
          </p:nvSpPr>
          <p:spPr>
            <a:xfrm>
              <a:off x="376450" y="1705167"/>
              <a:ext cx="4801433" cy="27131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60"/>
                </a:lnSpc>
              </a:pPr>
              <a:r>
                <a:rPr lang="en-US" sz="2600">
                  <a:solidFill>
                    <a:srgbClr val="FCF8F5"/>
                  </a:solidFill>
                  <a:latin typeface="Nunito Sans Regular"/>
                </a:rPr>
                <a:t>Presentations are communication tools that can beused as demonstrations.</a:t>
              </a:r>
              <a:endParaRPr lang="en-US" sz="2600">
                <a:solidFill>
                  <a:srgbClr val="FCF8F5"/>
                </a:solidFill>
                <a:latin typeface="Nunito Sans Regular"/>
              </a:endParaRP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28575"/>
              <a:ext cx="5528409" cy="14204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90"/>
                </a:lnSpc>
              </a:pPr>
              <a:r>
                <a:rPr lang="en-US" sz="3300">
                  <a:solidFill>
                    <a:srgbClr val="FCF8F5"/>
                  </a:solidFill>
                  <a:latin typeface="Nunito Sans Bold" panose="00000800000000000000"/>
                </a:rPr>
                <a:t>5M Monthly</a:t>
              </a:r>
              <a:endParaRPr lang="en-US" sz="3300">
                <a:solidFill>
                  <a:srgbClr val="FCF8F5"/>
                </a:solidFill>
                <a:latin typeface="Nunito Sans Bold" panose="00000800000000000000"/>
              </a:endParaRPr>
            </a:p>
            <a:p>
              <a:pPr algn="ctr">
                <a:lnSpc>
                  <a:spcPts val="4290"/>
                </a:lnSpc>
              </a:pPr>
              <a:r>
                <a:rPr lang="en-US" sz="3300">
                  <a:solidFill>
                    <a:srgbClr val="FCF8F5"/>
                  </a:solidFill>
                  <a:latin typeface="Nunito Sans Bold" panose="00000800000000000000"/>
                </a:rPr>
                <a:t>Website Visitors</a:t>
              </a:r>
              <a:endParaRPr lang="en-US" sz="3300">
                <a:solidFill>
                  <a:srgbClr val="FCF8F5"/>
                </a:solidFill>
                <a:latin typeface="Nunito Sans Bold" panose="00000800000000000000"/>
              </a:endParaRPr>
            </a:p>
          </p:txBody>
        </p:sp>
      </p:grpSp>
      <p:grpSp>
        <p:nvGrpSpPr>
          <p:cNvPr id="18" name="Group 18"/>
          <p:cNvGrpSpPr/>
          <p:nvPr/>
        </p:nvGrpSpPr>
        <p:grpSpPr>
          <a:xfrm rot="0">
            <a:off x="12394248" y="4306066"/>
            <a:ext cx="4039932" cy="3313734"/>
            <a:chOff x="0" y="0"/>
            <a:chExt cx="5386576" cy="4418311"/>
          </a:xfrm>
        </p:grpSpPr>
        <p:sp>
          <p:nvSpPr>
            <p:cNvPr id="19" name="TextBox 19"/>
            <p:cNvSpPr txBox="1"/>
            <p:nvPr/>
          </p:nvSpPr>
          <p:spPr>
            <a:xfrm>
              <a:off x="292571" y="1705167"/>
              <a:ext cx="4801433" cy="27131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60"/>
                </a:lnSpc>
              </a:pPr>
              <a:r>
                <a:rPr lang="en-US" sz="2600">
                  <a:solidFill>
                    <a:srgbClr val="192936"/>
                  </a:solidFill>
                  <a:latin typeface="Nunito Sans Regular"/>
                </a:rPr>
                <a:t>Presentations are communication tools that can be used as demonstrations.</a:t>
              </a:r>
              <a:endParaRPr lang="en-US" sz="2600">
                <a:solidFill>
                  <a:srgbClr val="192936"/>
                </a:solidFill>
                <a:latin typeface="Nunito Sans Regular"/>
              </a:endParaRP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28575"/>
              <a:ext cx="5386576" cy="14204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90"/>
                </a:lnSpc>
              </a:pPr>
              <a:r>
                <a:rPr lang="en-US" sz="3300">
                  <a:solidFill>
                    <a:srgbClr val="192936"/>
                  </a:solidFill>
                  <a:latin typeface="Nunito Sans Bold" panose="00000800000000000000"/>
                </a:rPr>
                <a:t>$250 MM</a:t>
              </a:r>
              <a:endParaRPr lang="en-US" sz="3300">
                <a:solidFill>
                  <a:srgbClr val="192936"/>
                </a:solidFill>
                <a:latin typeface="Nunito Sans Bold" panose="00000800000000000000"/>
              </a:endParaRPr>
            </a:p>
            <a:p>
              <a:pPr algn="ctr">
                <a:lnSpc>
                  <a:spcPts val="4290"/>
                </a:lnSpc>
              </a:pPr>
              <a:r>
                <a:rPr lang="en-US" sz="3300">
                  <a:solidFill>
                    <a:srgbClr val="192936"/>
                  </a:solidFill>
                  <a:latin typeface="Nunito Sans Bold" panose="00000800000000000000"/>
                </a:rPr>
                <a:t>Total Sales</a:t>
              </a:r>
              <a:endParaRPr lang="en-US" sz="3300">
                <a:solidFill>
                  <a:srgbClr val="192936"/>
                </a:solidFill>
                <a:latin typeface="Nunito Sans Bold" panose="00000800000000000000"/>
              </a:endParaRPr>
            </a:p>
          </p:txBody>
        </p:sp>
      </p:grpSp>
      <p:sp>
        <p:nvSpPr>
          <p:cNvPr id="21" name="TextBox 21"/>
          <p:cNvSpPr txBox="1"/>
          <p:nvPr/>
        </p:nvSpPr>
        <p:spPr>
          <a:xfrm rot="-5400000">
            <a:off x="-1533230" y="4948238"/>
            <a:ext cx="4068302" cy="39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r>
              <a:rPr lang="en-US" sz="2600" spc="65">
                <a:solidFill>
                  <a:srgbClr val="192936"/>
                </a:solidFill>
                <a:latin typeface="Nunito Sans Regular"/>
              </a:rPr>
              <a:t>August 2021</a:t>
            </a:r>
            <a:endParaRPr lang="en-US" sz="2600" spc="65">
              <a:solidFill>
                <a:srgbClr val="192936"/>
              </a:solidFill>
              <a:latin typeface="Nunito Sans Regular"/>
            </a:endParaRPr>
          </a:p>
        </p:txBody>
      </p:sp>
      <p:sp>
        <p:nvSpPr>
          <p:cNvPr id="22" name="TextBox 22"/>
          <p:cNvSpPr txBox="1"/>
          <p:nvPr/>
        </p:nvSpPr>
        <p:spPr>
          <a:xfrm rot="-5400000">
            <a:off x="16140601" y="4948238"/>
            <a:ext cx="3280386" cy="39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r>
              <a:rPr lang="en-US" sz="2600" spc="65">
                <a:solidFill>
                  <a:srgbClr val="192936"/>
                </a:solidFill>
                <a:latin typeface="Nunito Sans Regular"/>
              </a:rPr>
              <a:t>Page 06</a:t>
            </a:r>
            <a:endParaRPr lang="en-US" sz="2600" spc="65">
              <a:solidFill>
                <a:srgbClr val="192936"/>
              </a:solidFill>
              <a:latin typeface="Nunito Sans Regular"/>
            </a:endParaRPr>
          </a:p>
        </p:txBody>
      </p:sp>
      <p:sp>
        <p:nvSpPr>
          <p:cNvPr id="23" name="AutoShape 23"/>
          <p:cNvSpPr/>
          <p:nvPr/>
        </p:nvSpPr>
        <p:spPr>
          <a:xfrm>
            <a:off x="-548251" y="9258300"/>
            <a:ext cx="19081375" cy="0"/>
          </a:xfrm>
          <a:prstGeom prst="line">
            <a:avLst/>
          </a:prstGeom>
          <a:ln w="19050" cap="rnd">
            <a:solidFill>
              <a:srgbClr val="192936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202549" y="1014412"/>
            <a:ext cx="18693099" cy="0"/>
          </a:xfrm>
          <a:prstGeom prst="line">
            <a:avLst/>
          </a:prstGeom>
          <a:ln w="19050" cap="rnd">
            <a:solidFill>
              <a:srgbClr val="192936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>
            <a:off x="-202549" y="9244012"/>
            <a:ext cx="18693099" cy="0"/>
          </a:xfrm>
          <a:prstGeom prst="line">
            <a:avLst/>
          </a:prstGeom>
          <a:ln w="19050" cap="rnd">
            <a:solidFill>
              <a:srgbClr val="192936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 rot="-5400000">
            <a:off x="11920416" y="5119688"/>
            <a:ext cx="10687293" cy="0"/>
          </a:xfrm>
          <a:prstGeom prst="line">
            <a:avLst/>
          </a:prstGeom>
          <a:ln w="19050" cap="rnd">
            <a:solidFill>
              <a:srgbClr val="192936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 rot="-5400000">
            <a:off x="-4295897" y="5133975"/>
            <a:ext cx="10658718" cy="0"/>
          </a:xfrm>
          <a:prstGeom prst="line">
            <a:avLst/>
          </a:prstGeom>
          <a:ln w="19050" cap="rnd">
            <a:solidFill>
              <a:srgbClr val="192936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6" name="Group 6"/>
          <p:cNvGrpSpPr/>
          <p:nvPr/>
        </p:nvGrpSpPr>
        <p:grpSpPr>
          <a:xfrm rot="0">
            <a:off x="2880932" y="3559561"/>
            <a:ext cx="5679258" cy="1746371"/>
            <a:chOff x="0" y="0"/>
            <a:chExt cx="7620000" cy="234314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620000" cy="2340610"/>
            </a:xfrm>
            <a:custGeom>
              <a:avLst/>
              <a:gdLst/>
              <a:ahLst/>
              <a:cxnLst/>
              <a:rect l="l" t="t" r="r" b="b"/>
              <a:pathLst>
                <a:path w="7620000" h="2340610">
                  <a:moveTo>
                    <a:pt x="7620000" y="1482089"/>
                  </a:moveTo>
                  <a:lnTo>
                    <a:pt x="7620000" y="222250"/>
                  </a:lnTo>
                  <a:cubicBezTo>
                    <a:pt x="7620000" y="100330"/>
                    <a:pt x="7519670" y="0"/>
                    <a:pt x="7397750" y="0"/>
                  </a:cubicBezTo>
                  <a:lnTo>
                    <a:pt x="222250" y="0"/>
                  </a:lnTo>
                  <a:cubicBezTo>
                    <a:pt x="100330" y="0"/>
                    <a:pt x="0" y="100330"/>
                    <a:pt x="0" y="222250"/>
                  </a:cubicBezTo>
                  <a:lnTo>
                    <a:pt x="0" y="1480820"/>
                  </a:lnTo>
                  <a:cubicBezTo>
                    <a:pt x="0" y="1604010"/>
                    <a:pt x="100330" y="1703070"/>
                    <a:pt x="222250" y="1703070"/>
                  </a:cubicBezTo>
                  <a:lnTo>
                    <a:pt x="3547110" y="1703070"/>
                  </a:lnTo>
                  <a:lnTo>
                    <a:pt x="3808730" y="2340610"/>
                  </a:lnTo>
                  <a:lnTo>
                    <a:pt x="4070350" y="1703070"/>
                  </a:lnTo>
                  <a:lnTo>
                    <a:pt x="7395210" y="1703070"/>
                  </a:lnTo>
                  <a:cubicBezTo>
                    <a:pt x="7519670" y="1704339"/>
                    <a:pt x="7620000" y="1605279"/>
                    <a:pt x="7620000" y="1482089"/>
                  </a:cubicBezTo>
                  <a:lnTo>
                    <a:pt x="7620000" y="1482089"/>
                  </a:lnTo>
                  <a:close/>
                </a:path>
              </a:pathLst>
            </a:custGeom>
            <a:solidFill>
              <a:srgbClr val="EDE7DB"/>
            </a:solidFill>
          </p:spPr>
        </p:sp>
      </p:grpSp>
      <p:sp>
        <p:nvSpPr>
          <p:cNvPr id="8" name="TextBox 8"/>
          <p:cNvSpPr txBox="1"/>
          <p:nvPr/>
        </p:nvSpPr>
        <p:spPr>
          <a:xfrm>
            <a:off x="1658328" y="1768156"/>
            <a:ext cx="14971344" cy="1120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00"/>
              </a:lnSpc>
            </a:pPr>
            <a:r>
              <a:rPr lang="en-US" sz="7000" spc="174">
                <a:solidFill>
                  <a:srgbClr val="192936"/>
                </a:solidFill>
                <a:latin typeface="TAN Angleton"/>
              </a:rPr>
              <a:t>BUSINESS OVERVIEW</a:t>
            </a:r>
            <a:endParaRPr lang="en-US" sz="7000" spc="174">
              <a:solidFill>
                <a:srgbClr val="192936"/>
              </a:solidFill>
              <a:latin typeface="TAN Angleton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652523" y="3903157"/>
            <a:ext cx="4136077" cy="529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90"/>
              </a:lnSpc>
            </a:pPr>
            <a:r>
              <a:rPr lang="en-US" sz="3300">
                <a:solidFill>
                  <a:srgbClr val="192936"/>
                </a:solidFill>
                <a:latin typeface="Nunito Sans Bold" panose="00000800000000000000"/>
              </a:rPr>
              <a:t>Planning</a:t>
            </a:r>
            <a:endParaRPr lang="en-US" sz="3300">
              <a:solidFill>
                <a:srgbClr val="192936"/>
              </a:solidFill>
              <a:latin typeface="Nunito Sans Bold" panose="00000800000000000000"/>
            </a:endParaRPr>
          </a:p>
        </p:txBody>
      </p:sp>
      <p:grpSp>
        <p:nvGrpSpPr>
          <p:cNvPr id="10" name="Group 10"/>
          <p:cNvGrpSpPr/>
          <p:nvPr/>
        </p:nvGrpSpPr>
        <p:grpSpPr>
          <a:xfrm rot="0">
            <a:off x="2880932" y="5305933"/>
            <a:ext cx="5679258" cy="1746371"/>
            <a:chOff x="0" y="0"/>
            <a:chExt cx="7620000" cy="234314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7620000" cy="2340610"/>
            </a:xfrm>
            <a:custGeom>
              <a:avLst/>
              <a:gdLst/>
              <a:ahLst/>
              <a:cxnLst/>
              <a:rect l="l" t="t" r="r" b="b"/>
              <a:pathLst>
                <a:path w="7620000" h="2340610">
                  <a:moveTo>
                    <a:pt x="7620000" y="1482089"/>
                  </a:moveTo>
                  <a:lnTo>
                    <a:pt x="7620000" y="222250"/>
                  </a:lnTo>
                  <a:cubicBezTo>
                    <a:pt x="7620000" y="100330"/>
                    <a:pt x="7519670" y="0"/>
                    <a:pt x="7397750" y="0"/>
                  </a:cubicBezTo>
                  <a:lnTo>
                    <a:pt x="222250" y="0"/>
                  </a:lnTo>
                  <a:cubicBezTo>
                    <a:pt x="100330" y="0"/>
                    <a:pt x="0" y="100330"/>
                    <a:pt x="0" y="222250"/>
                  </a:cubicBezTo>
                  <a:lnTo>
                    <a:pt x="0" y="1480820"/>
                  </a:lnTo>
                  <a:cubicBezTo>
                    <a:pt x="0" y="1604010"/>
                    <a:pt x="100330" y="1703070"/>
                    <a:pt x="222250" y="1703070"/>
                  </a:cubicBezTo>
                  <a:lnTo>
                    <a:pt x="3547110" y="1703070"/>
                  </a:lnTo>
                  <a:lnTo>
                    <a:pt x="3808730" y="2340610"/>
                  </a:lnTo>
                  <a:lnTo>
                    <a:pt x="4070350" y="1703070"/>
                  </a:lnTo>
                  <a:lnTo>
                    <a:pt x="7395210" y="1703070"/>
                  </a:lnTo>
                  <a:cubicBezTo>
                    <a:pt x="7519670" y="1704339"/>
                    <a:pt x="7620000" y="1605279"/>
                    <a:pt x="7620000" y="1482089"/>
                  </a:cubicBezTo>
                  <a:lnTo>
                    <a:pt x="7620000" y="1482089"/>
                  </a:lnTo>
                  <a:close/>
                </a:path>
              </a:pathLst>
            </a:custGeom>
            <a:solidFill>
              <a:srgbClr val="E5D1B9"/>
            </a:solidFill>
          </p:spPr>
        </p:sp>
      </p:grpSp>
      <p:sp>
        <p:nvSpPr>
          <p:cNvPr id="12" name="TextBox 12"/>
          <p:cNvSpPr txBox="1"/>
          <p:nvPr/>
        </p:nvSpPr>
        <p:spPr>
          <a:xfrm>
            <a:off x="3050814" y="5649528"/>
            <a:ext cx="5339494" cy="529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90"/>
              </a:lnSpc>
            </a:pPr>
            <a:r>
              <a:rPr lang="en-US" sz="3300">
                <a:solidFill>
                  <a:srgbClr val="192936"/>
                </a:solidFill>
                <a:latin typeface="Nunito Sans Bold" panose="00000800000000000000"/>
              </a:rPr>
              <a:t>Financial Highlights</a:t>
            </a:r>
            <a:endParaRPr lang="en-US" sz="3300">
              <a:solidFill>
                <a:srgbClr val="192936"/>
              </a:solidFill>
              <a:latin typeface="Nunito Sans Bold" panose="00000800000000000000"/>
            </a:endParaRPr>
          </a:p>
        </p:txBody>
      </p:sp>
      <p:grpSp>
        <p:nvGrpSpPr>
          <p:cNvPr id="13" name="Group 13"/>
          <p:cNvGrpSpPr/>
          <p:nvPr/>
        </p:nvGrpSpPr>
        <p:grpSpPr>
          <a:xfrm rot="0">
            <a:off x="2880932" y="7052304"/>
            <a:ext cx="5679258" cy="1746371"/>
            <a:chOff x="0" y="0"/>
            <a:chExt cx="7620000" cy="2343149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7620000" cy="2340610"/>
            </a:xfrm>
            <a:custGeom>
              <a:avLst/>
              <a:gdLst/>
              <a:ahLst/>
              <a:cxnLst/>
              <a:rect l="l" t="t" r="r" b="b"/>
              <a:pathLst>
                <a:path w="7620000" h="2340610">
                  <a:moveTo>
                    <a:pt x="7620000" y="1482089"/>
                  </a:moveTo>
                  <a:lnTo>
                    <a:pt x="7620000" y="222250"/>
                  </a:lnTo>
                  <a:cubicBezTo>
                    <a:pt x="7620000" y="100330"/>
                    <a:pt x="7519670" y="0"/>
                    <a:pt x="7397750" y="0"/>
                  </a:cubicBezTo>
                  <a:lnTo>
                    <a:pt x="222250" y="0"/>
                  </a:lnTo>
                  <a:cubicBezTo>
                    <a:pt x="100330" y="0"/>
                    <a:pt x="0" y="100330"/>
                    <a:pt x="0" y="222250"/>
                  </a:cubicBezTo>
                  <a:lnTo>
                    <a:pt x="0" y="1480820"/>
                  </a:lnTo>
                  <a:cubicBezTo>
                    <a:pt x="0" y="1604010"/>
                    <a:pt x="100330" y="1703070"/>
                    <a:pt x="222250" y="1703070"/>
                  </a:cubicBezTo>
                  <a:lnTo>
                    <a:pt x="3547110" y="1703070"/>
                  </a:lnTo>
                  <a:lnTo>
                    <a:pt x="3808730" y="2340610"/>
                  </a:lnTo>
                  <a:lnTo>
                    <a:pt x="4070350" y="1703070"/>
                  </a:lnTo>
                  <a:lnTo>
                    <a:pt x="7395210" y="1703070"/>
                  </a:lnTo>
                  <a:cubicBezTo>
                    <a:pt x="7519670" y="1704339"/>
                    <a:pt x="7620000" y="1605279"/>
                    <a:pt x="7620000" y="1482089"/>
                  </a:cubicBezTo>
                  <a:lnTo>
                    <a:pt x="7620000" y="1482089"/>
                  </a:lnTo>
                  <a:close/>
                </a:path>
              </a:pathLst>
            </a:custGeom>
            <a:solidFill>
              <a:srgbClr val="C9B9A2"/>
            </a:solidFill>
          </p:spPr>
        </p:sp>
      </p:grpSp>
      <p:sp>
        <p:nvSpPr>
          <p:cNvPr id="15" name="TextBox 15"/>
          <p:cNvSpPr txBox="1"/>
          <p:nvPr/>
        </p:nvSpPr>
        <p:spPr>
          <a:xfrm>
            <a:off x="3236484" y="7395900"/>
            <a:ext cx="4968154" cy="529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90"/>
              </a:lnSpc>
            </a:pPr>
            <a:r>
              <a:rPr lang="en-US" sz="3300">
                <a:solidFill>
                  <a:srgbClr val="192936"/>
                </a:solidFill>
                <a:latin typeface="Nunito Sans Bold" panose="00000800000000000000"/>
              </a:rPr>
              <a:t>Product Offering</a:t>
            </a:r>
            <a:endParaRPr lang="en-US" sz="3300">
              <a:solidFill>
                <a:srgbClr val="192936"/>
              </a:solidFill>
              <a:latin typeface="Nunito Sans Bold" panose="00000800000000000000"/>
            </a:endParaRPr>
          </a:p>
        </p:txBody>
      </p:sp>
      <p:grpSp>
        <p:nvGrpSpPr>
          <p:cNvPr id="16" name="Group 16"/>
          <p:cNvGrpSpPr/>
          <p:nvPr/>
        </p:nvGrpSpPr>
        <p:grpSpPr>
          <a:xfrm rot="0">
            <a:off x="9727810" y="3559561"/>
            <a:ext cx="5679258" cy="1746371"/>
            <a:chOff x="0" y="0"/>
            <a:chExt cx="7620000" cy="2343149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7620000" cy="2340610"/>
            </a:xfrm>
            <a:custGeom>
              <a:avLst/>
              <a:gdLst/>
              <a:ahLst/>
              <a:cxnLst/>
              <a:rect l="l" t="t" r="r" b="b"/>
              <a:pathLst>
                <a:path w="7620000" h="2340610">
                  <a:moveTo>
                    <a:pt x="7620000" y="1482089"/>
                  </a:moveTo>
                  <a:lnTo>
                    <a:pt x="7620000" y="222250"/>
                  </a:lnTo>
                  <a:cubicBezTo>
                    <a:pt x="7620000" y="100330"/>
                    <a:pt x="7519670" y="0"/>
                    <a:pt x="7397750" y="0"/>
                  </a:cubicBezTo>
                  <a:lnTo>
                    <a:pt x="222250" y="0"/>
                  </a:lnTo>
                  <a:cubicBezTo>
                    <a:pt x="100330" y="0"/>
                    <a:pt x="0" y="100330"/>
                    <a:pt x="0" y="222250"/>
                  </a:cubicBezTo>
                  <a:lnTo>
                    <a:pt x="0" y="1480820"/>
                  </a:lnTo>
                  <a:cubicBezTo>
                    <a:pt x="0" y="1604010"/>
                    <a:pt x="100330" y="1703070"/>
                    <a:pt x="222250" y="1703070"/>
                  </a:cubicBezTo>
                  <a:lnTo>
                    <a:pt x="3547110" y="1703070"/>
                  </a:lnTo>
                  <a:lnTo>
                    <a:pt x="3808730" y="2340610"/>
                  </a:lnTo>
                  <a:lnTo>
                    <a:pt x="4070350" y="1703070"/>
                  </a:lnTo>
                  <a:lnTo>
                    <a:pt x="7395210" y="1703070"/>
                  </a:lnTo>
                  <a:cubicBezTo>
                    <a:pt x="7519670" y="1704339"/>
                    <a:pt x="7620000" y="1605279"/>
                    <a:pt x="7620000" y="1482089"/>
                  </a:cubicBezTo>
                  <a:lnTo>
                    <a:pt x="7620000" y="1482089"/>
                  </a:lnTo>
                  <a:close/>
                </a:path>
              </a:pathLst>
            </a:custGeom>
            <a:solidFill>
              <a:srgbClr val="E0C9C3"/>
            </a:solidFill>
          </p:spPr>
        </p:sp>
      </p:grpSp>
      <p:sp>
        <p:nvSpPr>
          <p:cNvPr id="18" name="TextBox 18"/>
          <p:cNvSpPr txBox="1"/>
          <p:nvPr/>
        </p:nvSpPr>
        <p:spPr>
          <a:xfrm>
            <a:off x="10516279" y="3903157"/>
            <a:ext cx="4102319" cy="529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90"/>
              </a:lnSpc>
            </a:pPr>
            <a:r>
              <a:rPr lang="en-US" sz="3300">
                <a:solidFill>
                  <a:srgbClr val="192936"/>
                </a:solidFill>
                <a:latin typeface="Nunito Sans Bold" panose="00000800000000000000"/>
              </a:rPr>
              <a:t>Our Team</a:t>
            </a:r>
            <a:endParaRPr lang="en-US" sz="3300">
              <a:solidFill>
                <a:srgbClr val="192936"/>
              </a:solidFill>
              <a:latin typeface="Nunito Sans Bold" panose="00000800000000000000"/>
            </a:endParaRPr>
          </a:p>
        </p:txBody>
      </p:sp>
      <p:grpSp>
        <p:nvGrpSpPr>
          <p:cNvPr id="19" name="Group 19"/>
          <p:cNvGrpSpPr/>
          <p:nvPr/>
        </p:nvGrpSpPr>
        <p:grpSpPr>
          <a:xfrm rot="0">
            <a:off x="9727810" y="5305933"/>
            <a:ext cx="5679258" cy="1746371"/>
            <a:chOff x="0" y="0"/>
            <a:chExt cx="7620000" cy="2343149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7620000" cy="2340610"/>
            </a:xfrm>
            <a:custGeom>
              <a:avLst/>
              <a:gdLst/>
              <a:ahLst/>
              <a:cxnLst/>
              <a:rect l="l" t="t" r="r" b="b"/>
              <a:pathLst>
                <a:path w="7620000" h="2340610">
                  <a:moveTo>
                    <a:pt x="7620000" y="1482089"/>
                  </a:moveTo>
                  <a:lnTo>
                    <a:pt x="7620000" y="222250"/>
                  </a:lnTo>
                  <a:cubicBezTo>
                    <a:pt x="7620000" y="100330"/>
                    <a:pt x="7519670" y="0"/>
                    <a:pt x="7397750" y="0"/>
                  </a:cubicBezTo>
                  <a:lnTo>
                    <a:pt x="222250" y="0"/>
                  </a:lnTo>
                  <a:cubicBezTo>
                    <a:pt x="100330" y="0"/>
                    <a:pt x="0" y="100330"/>
                    <a:pt x="0" y="222250"/>
                  </a:cubicBezTo>
                  <a:lnTo>
                    <a:pt x="0" y="1480820"/>
                  </a:lnTo>
                  <a:cubicBezTo>
                    <a:pt x="0" y="1604010"/>
                    <a:pt x="100330" y="1703070"/>
                    <a:pt x="222250" y="1703070"/>
                  </a:cubicBezTo>
                  <a:lnTo>
                    <a:pt x="3547110" y="1703070"/>
                  </a:lnTo>
                  <a:lnTo>
                    <a:pt x="3808730" y="2340610"/>
                  </a:lnTo>
                  <a:lnTo>
                    <a:pt x="4070350" y="1703070"/>
                  </a:lnTo>
                  <a:lnTo>
                    <a:pt x="7395210" y="1703070"/>
                  </a:lnTo>
                  <a:cubicBezTo>
                    <a:pt x="7519670" y="1704339"/>
                    <a:pt x="7620000" y="1605279"/>
                    <a:pt x="7620000" y="1482089"/>
                  </a:cubicBezTo>
                  <a:lnTo>
                    <a:pt x="7620000" y="1482089"/>
                  </a:lnTo>
                  <a:close/>
                </a:path>
              </a:pathLst>
            </a:custGeom>
            <a:solidFill>
              <a:srgbClr val="C59A8A"/>
            </a:solidFill>
          </p:spPr>
        </p:sp>
      </p:grpSp>
      <p:sp>
        <p:nvSpPr>
          <p:cNvPr id="21" name="TextBox 21"/>
          <p:cNvSpPr txBox="1"/>
          <p:nvPr/>
        </p:nvSpPr>
        <p:spPr>
          <a:xfrm>
            <a:off x="10364367" y="5649528"/>
            <a:ext cx="4406143" cy="529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90"/>
              </a:lnSpc>
            </a:pPr>
            <a:r>
              <a:rPr lang="en-US" sz="3300">
                <a:solidFill>
                  <a:srgbClr val="192936"/>
                </a:solidFill>
                <a:latin typeface="Nunito Sans Bold" panose="00000800000000000000"/>
              </a:rPr>
              <a:t>Development</a:t>
            </a:r>
            <a:endParaRPr lang="en-US" sz="3300">
              <a:solidFill>
                <a:srgbClr val="192936"/>
              </a:solidFill>
              <a:latin typeface="Nunito Sans Bold" panose="00000800000000000000"/>
            </a:endParaRPr>
          </a:p>
        </p:txBody>
      </p:sp>
      <p:grpSp>
        <p:nvGrpSpPr>
          <p:cNvPr id="22" name="Group 22"/>
          <p:cNvGrpSpPr/>
          <p:nvPr/>
        </p:nvGrpSpPr>
        <p:grpSpPr>
          <a:xfrm rot="0">
            <a:off x="9727810" y="7052304"/>
            <a:ext cx="5679258" cy="1746371"/>
            <a:chOff x="0" y="0"/>
            <a:chExt cx="7620000" cy="2343149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7620000" cy="2340610"/>
            </a:xfrm>
            <a:custGeom>
              <a:avLst/>
              <a:gdLst/>
              <a:ahLst/>
              <a:cxnLst/>
              <a:rect l="l" t="t" r="r" b="b"/>
              <a:pathLst>
                <a:path w="7620000" h="2340610">
                  <a:moveTo>
                    <a:pt x="7620000" y="1482089"/>
                  </a:moveTo>
                  <a:lnTo>
                    <a:pt x="7620000" y="222250"/>
                  </a:lnTo>
                  <a:cubicBezTo>
                    <a:pt x="7620000" y="100330"/>
                    <a:pt x="7519670" y="0"/>
                    <a:pt x="7397750" y="0"/>
                  </a:cubicBezTo>
                  <a:lnTo>
                    <a:pt x="222250" y="0"/>
                  </a:lnTo>
                  <a:cubicBezTo>
                    <a:pt x="100330" y="0"/>
                    <a:pt x="0" y="100330"/>
                    <a:pt x="0" y="222250"/>
                  </a:cubicBezTo>
                  <a:lnTo>
                    <a:pt x="0" y="1480820"/>
                  </a:lnTo>
                  <a:cubicBezTo>
                    <a:pt x="0" y="1604010"/>
                    <a:pt x="100330" y="1703070"/>
                    <a:pt x="222250" y="1703070"/>
                  </a:cubicBezTo>
                  <a:lnTo>
                    <a:pt x="3547110" y="1703070"/>
                  </a:lnTo>
                  <a:lnTo>
                    <a:pt x="3808730" y="2340610"/>
                  </a:lnTo>
                  <a:lnTo>
                    <a:pt x="4070350" y="1703070"/>
                  </a:lnTo>
                  <a:lnTo>
                    <a:pt x="7395210" y="1703070"/>
                  </a:lnTo>
                  <a:cubicBezTo>
                    <a:pt x="7519670" y="1704339"/>
                    <a:pt x="7620000" y="1605279"/>
                    <a:pt x="7620000" y="1482089"/>
                  </a:cubicBezTo>
                  <a:lnTo>
                    <a:pt x="7620000" y="1482089"/>
                  </a:lnTo>
                  <a:close/>
                </a:path>
              </a:pathLst>
            </a:custGeom>
            <a:solidFill>
              <a:srgbClr val="192936"/>
            </a:solidFill>
          </p:spPr>
        </p:sp>
      </p:grpSp>
      <p:sp>
        <p:nvSpPr>
          <p:cNvPr id="24" name="TextBox 24"/>
          <p:cNvSpPr txBox="1"/>
          <p:nvPr/>
        </p:nvSpPr>
        <p:spPr>
          <a:xfrm>
            <a:off x="10364367" y="7395900"/>
            <a:ext cx="4406143" cy="529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90"/>
              </a:lnSpc>
            </a:pPr>
            <a:r>
              <a:rPr lang="en-US" sz="3300">
                <a:solidFill>
                  <a:srgbClr val="FCF8F5"/>
                </a:solidFill>
                <a:latin typeface="Nunito Sans Bold" panose="00000800000000000000"/>
              </a:rPr>
              <a:t>Management</a:t>
            </a:r>
            <a:endParaRPr lang="en-US" sz="3300">
              <a:solidFill>
                <a:srgbClr val="FCF8F5"/>
              </a:solidFill>
              <a:latin typeface="Nunito Sans Bold" panose="00000800000000000000"/>
            </a:endParaRPr>
          </a:p>
        </p:txBody>
      </p:sp>
      <p:sp>
        <p:nvSpPr>
          <p:cNvPr id="25" name="TextBox 25"/>
          <p:cNvSpPr txBox="1"/>
          <p:nvPr/>
        </p:nvSpPr>
        <p:spPr>
          <a:xfrm rot="-5400000">
            <a:off x="-1533230" y="4948238"/>
            <a:ext cx="4068302" cy="39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r>
              <a:rPr lang="en-US" sz="2600" spc="65">
                <a:solidFill>
                  <a:srgbClr val="192936"/>
                </a:solidFill>
                <a:latin typeface="Nunito Sans Regular"/>
              </a:rPr>
              <a:t>August 2021</a:t>
            </a:r>
            <a:endParaRPr lang="en-US" sz="2600" spc="65">
              <a:solidFill>
                <a:srgbClr val="192936"/>
              </a:solidFill>
              <a:latin typeface="Nunito Sans Regular"/>
            </a:endParaRPr>
          </a:p>
        </p:txBody>
      </p:sp>
      <p:sp>
        <p:nvSpPr>
          <p:cNvPr id="26" name="TextBox 26"/>
          <p:cNvSpPr txBox="1"/>
          <p:nvPr/>
        </p:nvSpPr>
        <p:spPr>
          <a:xfrm rot="-5400000">
            <a:off x="16360029" y="4948238"/>
            <a:ext cx="2841529" cy="39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r>
              <a:rPr lang="en-US" sz="2600" spc="65">
                <a:solidFill>
                  <a:srgbClr val="192936"/>
                </a:solidFill>
                <a:latin typeface="Nunito Sans Regular"/>
              </a:rPr>
              <a:t>Page 07</a:t>
            </a:r>
            <a:endParaRPr lang="en-US" sz="2600" spc="65">
              <a:solidFill>
                <a:srgbClr val="192936"/>
              </a:solidFill>
              <a:latin typeface="Nunito Sans Regular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29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-5400000">
            <a:off x="11970171" y="5171193"/>
            <a:ext cx="10587782" cy="0"/>
          </a:xfrm>
          <a:prstGeom prst="line">
            <a:avLst/>
          </a:prstGeom>
          <a:ln w="19050" cap="rnd">
            <a:solidFill>
              <a:srgbClr val="FCF8F5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 rot="-5400000">
            <a:off x="-4485185" y="4946437"/>
            <a:ext cx="11037295" cy="0"/>
          </a:xfrm>
          <a:prstGeom prst="line">
            <a:avLst/>
          </a:prstGeom>
          <a:ln w="19050" cap="rnd">
            <a:solidFill>
              <a:srgbClr val="FCF8F5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>
            <a:off x="-589738" y="1014412"/>
            <a:ext cx="19029550" cy="0"/>
          </a:xfrm>
          <a:prstGeom prst="line">
            <a:avLst/>
          </a:prstGeom>
          <a:ln w="19050" cap="rnd">
            <a:solidFill>
              <a:srgbClr val="FCF8F5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>
            <a:off x="-93147" y="9244012"/>
            <a:ext cx="19078502" cy="0"/>
          </a:xfrm>
          <a:prstGeom prst="line">
            <a:avLst/>
          </a:prstGeom>
          <a:ln w="19050" cap="rnd">
            <a:solidFill>
              <a:srgbClr val="FCF8F5"/>
            </a:solidFill>
            <a:prstDash val="solid"/>
            <a:headEnd type="none" w="sm" len="sm"/>
            <a:tailEnd type="none" w="sm" len="sm"/>
          </a:ln>
        </p:spPr>
      </p:sp>
      <p:pic>
        <p:nvPicPr>
          <p:cNvPr id="6" name="Picture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13229268" y="6970725"/>
            <a:ext cx="4551526" cy="4996685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 rot="-10800000">
            <a:off x="13622053" y="7381095"/>
            <a:ext cx="3765957" cy="4175946"/>
            <a:chOff x="0" y="0"/>
            <a:chExt cx="2354580" cy="261091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353310" cy="2610917"/>
            </a:xfrm>
            <a:custGeom>
              <a:avLst/>
              <a:gdLst/>
              <a:ahLst/>
              <a:cxnLst/>
              <a:rect l="l" t="t" r="r" b="b"/>
              <a:pathLst>
                <a:path w="2353310" h="2610917">
                  <a:moveTo>
                    <a:pt x="784860" y="2543607"/>
                  </a:moveTo>
                  <a:cubicBezTo>
                    <a:pt x="905510" y="2584247"/>
                    <a:pt x="1042670" y="2610917"/>
                    <a:pt x="1177290" y="2610917"/>
                  </a:cubicBezTo>
                  <a:cubicBezTo>
                    <a:pt x="1311910" y="2610917"/>
                    <a:pt x="1441450" y="2588057"/>
                    <a:pt x="1560830" y="2547417"/>
                  </a:cubicBezTo>
                  <a:cubicBezTo>
                    <a:pt x="1563370" y="2546147"/>
                    <a:pt x="1565910" y="2546147"/>
                    <a:pt x="1568450" y="2544877"/>
                  </a:cubicBezTo>
                  <a:cubicBezTo>
                    <a:pt x="2016760" y="2382317"/>
                    <a:pt x="2346960" y="1953057"/>
                    <a:pt x="2353310" y="1452201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1451129"/>
                  </a:lnTo>
                  <a:cubicBezTo>
                    <a:pt x="6350" y="1955597"/>
                    <a:pt x="331470" y="2384857"/>
                    <a:pt x="784860" y="2543607"/>
                  </a:cubicBezTo>
                  <a:close/>
                </a:path>
              </a:pathLst>
            </a:custGeom>
            <a:solidFill>
              <a:srgbClr val="C9B9A2"/>
            </a:solidFill>
          </p:spPr>
        </p:sp>
      </p:grpSp>
      <p:grpSp>
        <p:nvGrpSpPr>
          <p:cNvPr id="9" name="Group 9"/>
          <p:cNvGrpSpPr/>
          <p:nvPr/>
        </p:nvGrpSpPr>
        <p:grpSpPr>
          <a:xfrm rot="0">
            <a:off x="6304371" y="6564264"/>
            <a:ext cx="5679258" cy="1746371"/>
            <a:chOff x="0" y="0"/>
            <a:chExt cx="7620000" cy="234314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620000" cy="2340610"/>
            </a:xfrm>
            <a:custGeom>
              <a:avLst/>
              <a:gdLst/>
              <a:ahLst/>
              <a:cxnLst/>
              <a:rect l="l" t="t" r="r" b="b"/>
              <a:pathLst>
                <a:path w="7620000" h="2340610">
                  <a:moveTo>
                    <a:pt x="7620000" y="1482089"/>
                  </a:moveTo>
                  <a:lnTo>
                    <a:pt x="7620000" y="222250"/>
                  </a:lnTo>
                  <a:cubicBezTo>
                    <a:pt x="7620000" y="100330"/>
                    <a:pt x="7519670" y="0"/>
                    <a:pt x="7397750" y="0"/>
                  </a:cubicBezTo>
                  <a:lnTo>
                    <a:pt x="222250" y="0"/>
                  </a:lnTo>
                  <a:cubicBezTo>
                    <a:pt x="100330" y="0"/>
                    <a:pt x="0" y="100330"/>
                    <a:pt x="0" y="222250"/>
                  </a:cubicBezTo>
                  <a:lnTo>
                    <a:pt x="0" y="1480820"/>
                  </a:lnTo>
                  <a:cubicBezTo>
                    <a:pt x="0" y="1604010"/>
                    <a:pt x="100330" y="1703070"/>
                    <a:pt x="222250" y="1703070"/>
                  </a:cubicBezTo>
                  <a:lnTo>
                    <a:pt x="3547110" y="1703070"/>
                  </a:lnTo>
                  <a:lnTo>
                    <a:pt x="3808730" y="2340610"/>
                  </a:lnTo>
                  <a:lnTo>
                    <a:pt x="4070350" y="1703070"/>
                  </a:lnTo>
                  <a:lnTo>
                    <a:pt x="7395210" y="1703070"/>
                  </a:lnTo>
                  <a:cubicBezTo>
                    <a:pt x="7519670" y="1704339"/>
                    <a:pt x="7620000" y="1605279"/>
                    <a:pt x="7620000" y="1482089"/>
                  </a:cubicBezTo>
                  <a:lnTo>
                    <a:pt x="7620000" y="1482089"/>
                  </a:lnTo>
                  <a:close/>
                </a:path>
              </a:pathLst>
            </a:custGeom>
            <a:solidFill>
              <a:srgbClr val="E0C9C3"/>
            </a:solidFill>
          </p:spPr>
        </p:sp>
      </p:grpSp>
      <p:sp>
        <p:nvSpPr>
          <p:cNvPr id="11" name="TextBox 11"/>
          <p:cNvSpPr txBox="1"/>
          <p:nvPr/>
        </p:nvSpPr>
        <p:spPr>
          <a:xfrm>
            <a:off x="1439519" y="2766642"/>
            <a:ext cx="15408961" cy="2927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000"/>
              </a:lnSpc>
            </a:pPr>
            <a:r>
              <a:rPr lang="en-US" sz="8000" spc="200">
                <a:solidFill>
                  <a:srgbClr val="FCF8F5"/>
                </a:solidFill>
                <a:latin typeface="TAN Angleton"/>
              </a:rPr>
              <a:t>SUMMARY OF</a:t>
            </a:r>
            <a:endParaRPr lang="en-US" sz="8000" spc="200">
              <a:solidFill>
                <a:srgbClr val="FCF8F5"/>
              </a:solidFill>
              <a:latin typeface="TAN Angleton"/>
            </a:endParaRPr>
          </a:p>
          <a:p>
            <a:pPr algn="ctr">
              <a:lnSpc>
                <a:spcPts val="11200"/>
              </a:lnSpc>
            </a:pPr>
            <a:r>
              <a:rPr lang="en-US" sz="8000" spc="200">
                <a:solidFill>
                  <a:srgbClr val="FCF8F5"/>
                </a:solidFill>
                <a:latin typeface="TAN Angleton"/>
              </a:rPr>
              <a:t>SALES ACTIVITIES</a:t>
            </a:r>
            <a:endParaRPr lang="en-US" sz="8000" spc="200">
              <a:solidFill>
                <a:srgbClr val="FCF8F5"/>
              </a:solidFill>
              <a:latin typeface="TAN Angleton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6522004" y="6970725"/>
            <a:ext cx="5243991" cy="457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  <a:spcBef>
                <a:spcPct val="0"/>
              </a:spcBef>
            </a:pPr>
            <a:r>
              <a:rPr lang="en-US" sz="3000" spc="75">
                <a:solidFill>
                  <a:srgbClr val="192936"/>
                </a:solidFill>
                <a:latin typeface="Nunito Sans Regular Bold" panose="00000700000000000000"/>
              </a:rPr>
              <a:t>What we're working on</a:t>
            </a:r>
            <a:endParaRPr lang="en-US" sz="3000" spc="75">
              <a:solidFill>
                <a:srgbClr val="192936"/>
              </a:solidFill>
              <a:latin typeface="Nunito Sans Regular Bold" panose="00000700000000000000"/>
            </a:endParaRP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 rot="-10800000">
            <a:off x="126282" y="-2902067"/>
            <a:ext cx="4603717" cy="5053980"/>
          </a:xfrm>
          <a:prstGeom prst="rect">
            <a:avLst/>
          </a:prstGeom>
        </p:spPr>
      </p:pic>
      <p:grpSp>
        <p:nvGrpSpPr>
          <p:cNvPr id="14" name="Group 14"/>
          <p:cNvGrpSpPr/>
          <p:nvPr/>
        </p:nvGrpSpPr>
        <p:grpSpPr>
          <a:xfrm rot="0">
            <a:off x="545162" y="-2463050"/>
            <a:ext cx="3765957" cy="4175946"/>
            <a:chOff x="0" y="0"/>
            <a:chExt cx="2354580" cy="2610917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353310" cy="2610917"/>
            </a:xfrm>
            <a:custGeom>
              <a:avLst/>
              <a:gdLst/>
              <a:ahLst/>
              <a:cxnLst/>
              <a:rect l="l" t="t" r="r" b="b"/>
              <a:pathLst>
                <a:path w="2353310" h="2610917">
                  <a:moveTo>
                    <a:pt x="784860" y="2543607"/>
                  </a:moveTo>
                  <a:cubicBezTo>
                    <a:pt x="905510" y="2584247"/>
                    <a:pt x="1042670" y="2610917"/>
                    <a:pt x="1177290" y="2610917"/>
                  </a:cubicBezTo>
                  <a:cubicBezTo>
                    <a:pt x="1311910" y="2610917"/>
                    <a:pt x="1441450" y="2588057"/>
                    <a:pt x="1560830" y="2547417"/>
                  </a:cubicBezTo>
                  <a:cubicBezTo>
                    <a:pt x="1563370" y="2546147"/>
                    <a:pt x="1565910" y="2546147"/>
                    <a:pt x="1568450" y="2544877"/>
                  </a:cubicBezTo>
                  <a:cubicBezTo>
                    <a:pt x="2016760" y="2382317"/>
                    <a:pt x="2346960" y="1953057"/>
                    <a:pt x="2353310" y="1452201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1451129"/>
                  </a:lnTo>
                  <a:cubicBezTo>
                    <a:pt x="6350" y="1955597"/>
                    <a:pt x="331470" y="2384857"/>
                    <a:pt x="784860" y="2543607"/>
                  </a:cubicBezTo>
                  <a:close/>
                </a:path>
              </a:pathLst>
            </a:custGeom>
            <a:solidFill>
              <a:srgbClr val="C59A8A"/>
            </a:solidFill>
          </p:spPr>
        </p:sp>
      </p:grpSp>
      <p:sp>
        <p:nvSpPr>
          <p:cNvPr id="16" name="TextBox 16"/>
          <p:cNvSpPr txBox="1"/>
          <p:nvPr/>
        </p:nvSpPr>
        <p:spPr>
          <a:xfrm rot="-5400000">
            <a:off x="-1533230" y="4948238"/>
            <a:ext cx="4068302" cy="39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r>
              <a:rPr lang="en-US" sz="2600" spc="65">
                <a:solidFill>
                  <a:srgbClr val="FCF8F5"/>
                </a:solidFill>
                <a:latin typeface="Nunito Sans Regular"/>
              </a:rPr>
              <a:t>August 2021</a:t>
            </a:r>
            <a:endParaRPr lang="en-US" sz="2600" spc="65">
              <a:solidFill>
                <a:srgbClr val="FCF8F5"/>
              </a:solidFill>
              <a:latin typeface="Nunito Sans Regular"/>
            </a:endParaRPr>
          </a:p>
        </p:txBody>
      </p:sp>
      <p:sp>
        <p:nvSpPr>
          <p:cNvPr id="17" name="TextBox 17"/>
          <p:cNvSpPr txBox="1"/>
          <p:nvPr/>
        </p:nvSpPr>
        <p:spPr>
          <a:xfrm rot="-5400000">
            <a:off x="16360029" y="4948238"/>
            <a:ext cx="2841529" cy="39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r>
              <a:rPr lang="en-US" sz="2600" spc="65">
                <a:solidFill>
                  <a:srgbClr val="FCF8F5"/>
                </a:solidFill>
                <a:latin typeface="Nunito Sans Regular"/>
              </a:rPr>
              <a:t>Page 08</a:t>
            </a:r>
            <a:endParaRPr lang="en-US" sz="2600" spc="65">
              <a:solidFill>
                <a:srgbClr val="FCF8F5"/>
              </a:solidFill>
              <a:latin typeface="Nunito Sans Regula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D1B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1042988" y="1033462"/>
            <a:ext cx="7711701" cy="8210550"/>
            <a:chOff x="0" y="0"/>
            <a:chExt cx="2608650" cy="277739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08649" cy="2777396"/>
            </a:xfrm>
            <a:custGeom>
              <a:avLst/>
              <a:gdLst/>
              <a:ahLst/>
              <a:cxnLst/>
              <a:rect l="l" t="t" r="r" b="b"/>
              <a:pathLst>
                <a:path w="2608649" h="2777396">
                  <a:moveTo>
                    <a:pt x="0" y="0"/>
                  </a:moveTo>
                  <a:lnTo>
                    <a:pt x="2608649" y="0"/>
                  </a:lnTo>
                  <a:lnTo>
                    <a:pt x="2608649" y="2777396"/>
                  </a:lnTo>
                  <a:lnTo>
                    <a:pt x="0" y="2777396"/>
                  </a:lnTo>
                  <a:close/>
                </a:path>
              </a:pathLst>
            </a:custGeom>
            <a:solidFill>
              <a:srgbClr val="F8F2E6"/>
            </a:solidFill>
          </p:spPr>
        </p:sp>
      </p:grpSp>
      <p:sp>
        <p:nvSpPr>
          <p:cNvPr id="4" name="AutoShape 4"/>
          <p:cNvSpPr/>
          <p:nvPr/>
        </p:nvSpPr>
        <p:spPr>
          <a:xfrm>
            <a:off x="-236229" y="1014412"/>
            <a:ext cx="18760459" cy="0"/>
          </a:xfrm>
          <a:prstGeom prst="line">
            <a:avLst/>
          </a:prstGeom>
          <a:ln w="19050" cap="rnd">
            <a:solidFill>
              <a:srgbClr val="192936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>
            <a:off x="-236229" y="9244012"/>
            <a:ext cx="18760459" cy="0"/>
          </a:xfrm>
          <a:prstGeom prst="line">
            <a:avLst/>
          </a:prstGeom>
          <a:ln w="19050" cap="rnd">
            <a:solidFill>
              <a:srgbClr val="192936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AutoShape 6"/>
          <p:cNvSpPr/>
          <p:nvPr/>
        </p:nvSpPr>
        <p:spPr>
          <a:xfrm rot="-5400000">
            <a:off x="11920445" y="5119688"/>
            <a:ext cx="10687235" cy="0"/>
          </a:xfrm>
          <a:prstGeom prst="line">
            <a:avLst/>
          </a:prstGeom>
          <a:ln w="19050" cap="rnd">
            <a:solidFill>
              <a:srgbClr val="192936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AutoShape 7"/>
          <p:cNvSpPr/>
          <p:nvPr/>
        </p:nvSpPr>
        <p:spPr>
          <a:xfrm rot="-5400000">
            <a:off x="-4464393" y="5133975"/>
            <a:ext cx="10995711" cy="0"/>
          </a:xfrm>
          <a:prstGeom prst="line">
            <a:avLst/>
          </a:prstGeom>
          <a:ln w="19050" cap="rnd">
            <a:solidFill>
              <a:srgbClr val="192936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8" name="Group 8"/>
          <p:cNvGrpSpPr/>
          <p:nvPr/>
        </p:nvGrpSpPr>
        <p:grpSpPr>
          <a:xfrm rot="0">
            <a:off x="9619023" y="1769348"/>
            <a:ext cx="6719312" cy="6819595"/>
            <a:chOff x="0" y="0"/>
            <a:chExt cx="8959083" cy="9092794"/>
          </a:xfrm>
        </p:grpSpPr>
        <p:sp>
          <p:nvSpPr>
            <p:cNvPr id="9" name="TextBox 9"/>
            <p:cNvSpPr txBox="1"/>
            <p:nvPr/>
          </p:nvSpPr>
          <p:spPr>
            <a:xfrm>
              <a:off x="868301" y="8523916"/>
              <a:ext cx="2427235" cy="5688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40"/>
                </a:lnSpc>
              </a:pPr>
              <a:r>
                <a:rPr lang="en-US" sz="2600">
                  <a:solidFill>
                    <a:srgbClr val="192936"/>
                  </a:solidFill>
                  <a:latin typeface="Nunito Sans Bold" panose="00000800000000000000"/>
                </a:rPr>
                <a:t>Claire</a:t>
              </a:r>
              <a:endParaRPr lang="en-US" sz="2600">
                <a:solidFill>
                  <a:srgbClr val="192936"/>
                </a:solidFill>
                <a:latin typeface="Nunito Sans Bold" panose="00000800000000000000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3700075" y="8523916"/>
              <a:ext cx="2427235" cy="5688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40"/>
                </a:lnSpc>
              </a:pPr>
              <a:r>
                <a:rPr lang="en-US" sz="2600">
                  <a:solidFill>
                    <a:srgbClr val="192936"/>
                  </a:solidFill>
                  <a:latin typeface="Nunito Sans Bold" panose="00000800000000000000"/>
                </a:rPr>
                <a:t>Joana</a:t>
              </a:r>
              <a:endParaRPr lang="en-US" sz="2600">
                <a:solidFill>
                  <a:srgbClr val="192936"/>
                </a:solidFill>
                <a:latin typeface="Nunito Sans Bold" panose="00000800000000000000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531848" y="8523916"/>
              <a:ext cx="2427235" cy="5688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40"/>
                </a:lnSpc>
              </a:pPr>
              <a:r>
                <a:rPr lang="en-US" sz="2600">
                  <a:solidFill>
                    <a:srgbClr val="192936"/>
                  </a:solidFill>
                  <a:latin typeface="Nunito Sans Bold" panose="00000800000000000000"/>
                </a:rPr>
                <a:t>Jacob</a:t>
              </a:r>
              <a:endParaRPr lang="en-US" sz="2600">
                <a:solidFill>
                  <a:srgbClr val="192936"/>
                </a:solidFill>
                <a:latin typeface="Nunito Sans Bold" panose="00000800000000000000"/>
              </a:endParaRPr>
            </a:p>
          </p:txBody>
        </p:sp>
        <p:grpSp>
          <p:nvGrpSpPr>
            <p:cNvPr id="12" name="Group 12"/>
            <p:cNvGrpSpPr>
              <a:grpSpLocks noChangeAspect="1"/>
            </p:cNvGrpSpPr>
            <p:nvPr/>
          </p:nvGrpSpPr>
          <p:grpSpPr>
            <a:xfrm rot="0">
              <a:off x="868301" y="260626"/>
              <a:ext cx="8090782" cy="8090782"/>
              <a:chOff x="0" y="0"/>
              <a:chExt cx="10287000" cy="102870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-6350"/>
                <a:ext cx="10287000" cy="12700"/>
              </a:xfrm>
              <a:custGeom>
                <a:avLst/>
                <a:gdLst/>
                <a:ahLst/>
                <a:cxnLst/>
                <a:rect l="l" t="t" r="r" b="b"/>
                <a:pathLst>
                  <a:path w="10287000" h="12700">
                    <a:moveTo>
                      <a:pt x="0" y="0"/>
                    </a:moveTo>
                    <a:lnTo>
                      <a:pt x="10287000" y="0"/>
                    </a:lnTo>
                    <a:lnTo>
                      <a:pt x="10287000" y="12700"/>
                    </a:lnTo>
                    <a:lnTo>
                      <a:pt x="0" y="12700"/>
                    </a:lnTo>
                    <a:close/>
                  </a:path>
                </a:pathLst>
              </a:custGeom>
              <a:solidFill>
                <a:srgbClr val="192936"/>
              </a:solidFill>
            </p:spPr>
          </p:sp>
          <p:sp>
            <p:nvSpPr>
              <p:cNvPr id="14" name="Freeform 14"/>
              <p:cNvSpPr/>
              <p:nvPr/>
            </p:nvSpPr>
            <p:spPr>
              <a:xfrm>
                <a:off x="0" y="2051050"/>
                <a:ext cx="10287000" cy="12700"/>
              </a:xfrm>
              <a:custGeom>
                <a:avLst/>
                <a:gdLst/>
                <a:ahLst/>
                <a:cxnLst/>
                <a:rect l="l" t="t" r="r" b="b"/>
                <a:pathLst>
                  <a:path w="10287000" h="12700">
                    <a:moveTo>
                      <a:pt x="0" y="0"/>
                    </a:moveTo>
                    <a:lnTo>
                      <a:pt x="10287000" y="0"/>
                    </a:lnTo>
                    <a:lnTo>
                      <a:pt x="10287000" y="12700"/>
                    </a:lnTo>
                    <a:lnTo>
                      <a:pt x="0" y="12700"/>
                    </a:lnTo>
                    <a:close/>
                  </a:path>
                </a:pathLst>
              </a:custGeom>
              <a:solidFill>
                <a:srgbClr val="192936"/>
              </a:solidFill>
            </p:spPr>
          </p:sp>
          <p:sp>
            <p:nvSpPr>
              <p:cNvPr id="15" name="Freeform 15"/>
              <p:cNvSpPr/>
              <p:nvPr/>
            </p:nvSpPr>
            <p:spPr>
              <a:xfrm>
                <a:off x="0" y="4108450"/>
                <a:ext cx="10287000" cy="12700"/>
              </a:xfrm>
              <a:custGeom>
                <a:avLst/>
                <a:gdLst/>
                <a:ahLst/>
                <a:cxnLst/>
                <a:rect l="l" t="t" r="r" b="b"/>
                <a:pathLst>
                  <a:path w="10287000" h="12700">
                    <a:moveTo>
                      <a:pt x="0" y="0"/>
                    </a:moveTo>
                    <a:lnTo>
                      <a:pt x="10287000" y="0"/>
                    </a:lnTo>
                    <a:lnTo>
                      <a:pt x="10287000" y="12700"/>
                    </a:lnTo>
                    <a:lnTo>
                      <a:pt x="0" y="12700"/>
                    </a:lnTo>
                    <a:close/>
                  </a:path>
                </a:pathLst>
              </a:custGeom>
              <a:solidFill>
                <a:srgbClr val="192936"/>
              </a:solidFill>
            </p:spPr>
          </p:sp>
          <p:sp>
            <p:nvSpPr>
              <p:cNvPr id="16" name="Freeform 16"/>
              <p:cNvSpPr/>
              <p:nvPr/>
            </p:nvSpPr>
            <p:spPr>
              <a:xfrm>
                <a:off x="0" y="6165850"/>
                <a:ext cx="10287000" cy="12700"/>
              </a:xfrm>
              <a:custGeom>
                <a:avLst/>
                <a:gdLst/>
                <a:ahLst/>
                <a:cxnLst/>
                <a:rect l="l" t="t" r="r" b="b"/>
                <a:pathLst>
                  <a:path w="10287000" h="12700">
                    <a:moveTo>
                      <a:pt x="0" y="0"/>
                    </a:moveTo>
                    <a:lnTo>
                      <a:pt x="10287000" y="0"/>
                    </a:lnTo>
                    <a:lnTo>
                      <a:pt x="10287000" y="12700"/>
                    </a:lnTo>
                    <a:lnTo>
                      <a:pt x="0" y="12700"/>
                    </a:lnTo>
                    <a:close/>
                  </a:path>
                </a:pathLst>
              </a:custGeom>
              <a:solidFill>
                <a:srgbClr val="192936"/>
              </a:solidFill>
            </p:spPr>
          </p:sp>
          <p:sp>
            <p:nvSpPr>
              <p:cNvPr id="17" name="Freeform 17"/>
              <p:cNvSpPr/>
              <p:nvPr/>
            </p:nvSpPr>
            <p:spPr>
              <a:xfrm>
                <a:off x="0" y="8223250"/>
                <a:ext cx="10287000" cy="12700"/>
              </a:xfrm>
              <a:custGeom>
                <a:avLst/>
                <a:gdLst/>
                <a:ahLst/>
                <a:cxnLst/>
                <a:rect l="l" t="t" r="r" b="b"/>
                <a:pathLst>
                  <a:path w="10287000" h="12700">
                    <a:moveTo>
                      <a:pt x="0" y="0"/>
                    </a:moveTo>
                    <a:lnTo>
                      <a:pt x="10287000" y="0"/>
                    </a:lnTo>
                    <a:lnTo>
                      <a:pt x="10287000" y="12700"/>
                    </a:lnTo>
                    <a:lnTo>
                      <a:pt x="0" y="12700"/>
                    </a:lnTo>
                    <a:close/>
                  </a:path>
                </a:pathLst>
              </a:custGeom>
              <a:solidFill>
                <a:srgbClr val="192936"/>
              </a:solidFill>
            </p:spPr>
          </p:sp>
          <p:sp>
            <p:nvSpPr>
              <p:cNvPr id="18" name="Freeform 18"/>
              <p:cNvSpPr/>
              <p:nvPr/>
            </p:nvSpPr>
            <p:spPr>
              <a:xfrm>
                <a:off x="0" y="10280650"/>
                <a:ext cx="10287000" cy="12700"/>
              </a:xfrm>
              <a:custGeom>
                <a:avLst/>
                <a:gdLst/>
                <a:ahLst/>
                <a:cxnLst/>
                <a:rect l="l" t="t" r="r" b="b"/>
                <a:pathLst>
                  <a:path w="10287000" h="12700">
                    <a:moveTo>
                      <a:pt x="0" y="0"/>
                    </a:moveTo>
                    <a:lnTo>
                      <a:pt x="10287000" y="0"/>
                    </a:lnTo>
                    <a:lnTo>
                      <a:pt x="10287000" y="12700"/>
                    </a:lnTo>
                    <a:lnTo>
                      <a:pt x="0" y="12700"/>
                    </a:lnTo>
                    <a:close/>
                  </a:path>
                </a:pathLst>
              </a:custGeom>
              <a:solidFill>
                <a:srgbClr val="192936"/>
              </a:solidFill>
            </p:spPr>
          </p:sp>
        </p:grpSp>
        <p:sp>
          <p:nvSpPr>
            <p:cNvPr id="19" name="TextBox 19"/>
            <p:cNvSpPr txBox="1"/>
            <p:nvPr/>
          </p:nvSpPr>
          <p:spPr>
            <a:xfrm>
              <a:off x="0" y="-47625"/>
              <a:ext cx="648168" cy="5688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3640"/>
                </a:lnSpc>
              </a:pPr>
              <a:r>
                <a:rPr lang="en-US" sz="2600">
                  <a:solidFill>
                    <a:srgbClr val="192936"/>
                  </a:solidFill>
                  <a:latin typeface="Nunito Sans Bold" panose="00000800000000000000"/>
                </a:rPr>
                <a:t>25 </a:t>
              </a:r>
              <a:endParaRPr lang="en-US" sz="2600">
                <a:solidFill>
                  <a:srgbClr val="192936"/>
                </a:solidFill>
                <a:latin typeface="Nunito Sans Bold" panose="00000800000000000000"/>
              </a:endParaRP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1570531"/>
              <a:ext cx="648168" cy="5688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3640"/>
                </a:lnSpc>
              </a:pPr>
              <a:r>
                <a:rPr lang="en-US" sz="2600">
                  <a:solidFill>
                    <a:srgbClr val="192936"/>
                  </a:solidFill>
                  <a:latin typeface="Nunito Sans Bold" panose="00000800000000000000"/>
                </a:rPr>
                <a:t>20 </a:t>
              </a:r>
              <a:endParaRPr lang="en-US" sz="2600">
                <a:solidFill>
                  <a:srgbClr val="192936"/>
                </a:solidFill>
                <a:latin typeface="Nunito Sans Bold" panose="00000800000000000000"/>
              </a:endParaRP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468" y="3188688"/>
              <a:ext cx="647700" cy="5688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3640"/>
                </a:lnSpc>
              </a:pPr>
              <a:r>
                <a:rPr lang="en-US" sz="2600">
                  <a:solidFill>
                    <a:srgbClr val="192936"/>
                  </a:solidFill>
                  <a:latin typeface="Nunito Sans Bold" panose="00000800000000000000"/>
                </a:rPr>
                <a:t>15 </a:t>
              </a:r>
              <a:endParaRPr lang="en-US" sz="2600">
                <a:solidFill>
                  <a:srgbClr val="192936"/>
                </a:solidFill>
                <a:latin typeface="Nunito Sans Bold" panose="00000800000000000000"/>
              </a:endParaRP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468" y="4806844"/>
              <a:ext cx="647700" cy="5688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3640"/>
                </a:lnSpc>
              </a:pPr>
              <a:r>
                <a:rPr lang="en-US" sz="2600">
                  <a:solidFill>
                    <a:srgbClr val="192936"/>
                  </a:solidFill>
                  <a:latin typeface="Nunito Sans Bold" panose="00000800000000000000"/>
                </a:rPr>
                <a:t>10 </a:t>
              </a:r>
              <a:endParaRPr lang="en-US" sz="2600">
                <a:solidFill>
                  <a:srgbClr val="192936"/>
                </a:solidFill>
                <a:latin typeface="Nunito Sans Bold" panose="00000800000000000000"/>
              </a:endParaRP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64542" y="6425001"/>
              <a:ext cx="383625" cy="5688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3640"/>
                </a:lnSpc>
              </a:pPr>
              <a:r>
                <a:rPr lang="en-US" sz="2600">
                  <a:solidFill>
                    <a:srgbClr val="192936"/>
                  </a:solidFill>
                  <a:latin typeface="Nunito Sans Bold" panose="00000800000000000000"/>
                </a:rPr>
                <a:t>5 </a:t>
              </a:r>
              <a:endParaRPr lang="en-US" sz="2600">
                <a:solidFill>
                  <a:srgbClr val="192936"/>
                </a:solidFill>
                <a:latin typeface="Nunito Sans Bold" panose="00000800000000000000"/>
              </a:endParaRP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264542" y="8043157"/>
              <a:ext cx="383625" cy="5688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3640"/>
                </a:lnSpc>
              </a:pPr>
              <a:r>
                <a:rPr lang="en-US" sz="2600">
                  <a:solidFill>
                    <a:srgbClr val="192936"/>
                  </a:solidFill>
                  <a:latin typeface="Nunito Sans Bold" panose="00000800000000000000"/>
                </a:rPr>
                <a:t>0 </a:t>
              </a:r>
              <a:endParaRPr lang="en-US" sz="2600">
                <a:solidFill>
                  <a:srgbClr val="192936"/>
                </a:solidFill>
                <a:latin typeface="Nunito Sans Bold" panose="00000800000000000000"/>
              </a:endParaRPr>
            </a:p>
          </p:txBody>
        </p:sp>
        <p:grpSp>
          <p:nvGrpSpPr>
            <p:cNvPr id="25" name="Group 25"/>
            <p:cNvGrpSpPr>
              <a:grpSpLocks noChangeAspect="1"/>
            </p:cNvGrpSpPr>
            <p:nvPr/>
          </p:nvGrpSpPr>
          <p:grpSpPr>
            <a:xfrm rot="0">
              <a:off x="868301" y="260626"/>
              <a:ext cx="8090782" cy="8090782"/>
              <a:chOff x="0" y="0"/>
              <a:chExt cx="10287000" cy="10287000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4108450"/>
                <a:ext cx="1011767" cy="6178550"/>
              </a:xfrm>
              <a:custGeom>
                <a:avLst/>
                <a:gdLst/>
                <a:ahLst/>
                <a:cxnLst/>
                <a:rect l="l" t="t" r="r" b="b"/>
                <a:pathLst>
                  <a:path w="1011767" h="6178550">
                    <a:moveTo>
                      <a:pt x="0" y="6178550"/>
                    </a:moveTo>
                    <a:lnTo>
                      <a:pt x="0" y="80941"/>
                    </a:lnTo>
                    <a:lnTo>
                      <a:pt x="0" y="80941"/>
                    </a:lnTo>
                    <a:cubicBezTo>
                      <a:pt x="0" y="36238"/>
                      <a:pt x="36239" y="0"/>
                      <a:pt x="80941" y="0"/>
                    </a:cubicBezTo>
                    <a:lnTo>
                      <a:pt x="930825" y="0"/>
                    </a:lnTo>
                    <a:cubicBezTo>
                      <a:pt x="975528" y="0"/>
                      <a:pt x="1011767" y="36238"/>
                      <a:pt x="1011767" y="80941"/>
                    </a:cubicBezTo>
                    <a:lnTo>
                      <a:pt x="1011767" y="6178550"/>
                    </a:lnTo>
                    <a:close/>
                  </a:path>
                </a:pathLst>
              </a:custGeom>
              <a:solidFill>
                <a:srgbClr val="FCF8F5"/>
              </a:solidFill>
            </p:spPr>
          </p:sp>
          <p:sp>
            <p:nvSpPr>
              <p:cNvPr id="27" name="Freeform 27"/>
              <p:cNvSpPr/>
              <p:nvPr/>
            </p:nvSpPr>
            <p:spPr>
              <a:xfrm>
                <a:off x="3600450" y="2874010"/>
                <a:ext cx="1011767" cy="7412990"/>
              </a:xfrm>
              <a:custGeom>
                <a:avLst/>
                <a:gdLst/>
                <a:ahLst/>
                <a:cxnLst/>
                <a:rect l="l" t="t" r="r" b="b"/>
                <a:pathLst>
                  <a:path w="1011767" h="7412990">
                    <a:moveTo>
                      <a:pt x="0" y="7412990"/>
                    </a:moveTo>
                    <a:lnTo>
                      <a:pt x="0" y="80941"/>
                    </a:lnTo>
                    <a:cubicBezTo>
                      <a:pt x="0" y="36239"/>
                      <a:pt x="36238" y="0"/>
                      <a:pt x="80941" y="0"/>
                    </a:cubicBezTo>
                    <a:lnTo>
                      <a:pt x="930825" y="0"/>
                    </a:lnTo>
                    <a:cubicBezTo>
                      <a:pt x="975528" y="0"/>
                      <a:pt x="1011767" y="36239"/>
                      <a:pt x="1011767" y="80941"/>
                    </a:cubicBezTo>
                    <a:lnTo>
                      <a:pt x="1011767" y="7412990"/>
                    </a:lnTo>
                    <a:close/>
                  </a:path>
                </a:pathLst>
              </a:custGeom>
              <a:solidFill>
                <a:srgbClr val="FCF8F5"/>
              </a:solidFill>
            </p:spPr>
          </p:sp>
          <p:sp>
            <p:nvSpPr>
              <p:cNvPr id="28" name="Freeform 28"/>
              <p:cNvSpPr/>
              <p:nvPr/>
            </p:nvSpPr>
            <p:spPr>
              <a:xfrm>
                <a:off x="7200900" y="1228090"/>
                <a:ext cx="1011767" cy="9058910"/>
              </a:xfrm>
              <a:custGeom>
                <a:avLst/>
                <a:gdLst/>
                <a:ahLst/>
                <a:cxnLst/>
                <a:rect l="l" t="t" r="r" b="b"/>
                <a:pathLst>
                  <a:path w="1011767" h="9058910">
                    <a:moveTo>
                      <a:pt x="0" y="9058910"/>
                    </a:moveTo>
                    <a:lnTo>
                      <a:pt x="0" y="80941"/>
                    </a:lnTo>
                    <a:cubicBezTo>
                      <a:pt x="0" y="59474"/>
                      <a:pt x="8527" y="38887"/>
                      <a:pt x="23707" y="23707"/>
                    </a:cubicBezTo>
                    <a:cubicBezTo>
                      <a:pt x="38887" y="8528"/>
                      <a:pt x="59475" y="0"/>
                      <a:pt x="80942" y="0"/>
                    </a:cubicBezTo>
                    <a:lnTo>
                      <a:pt x="930825" y="0"/>
                    </a:lnTo>
                    <a:cubicBezTo>
                      <a:pt x="952292" y="0"/>
                      <a:pt x="972880" y="8528"/>
                      <a:pt x="988060" y="23707"/>
                    </a:cubicBezTo>
                    <a:cubicBezTo>
                      <a:pt x="1003240" y="38887"/>
                      <a:pt x="1011767" y="59474"/>
                      <a:pt x="1011767" y="80941"/>
                    </a:cubicBezTo>
                    <a:lnTo>
                      <a:pt x="1011767" y="9058910"/>
                    </a:lnTo>
                    <a:close/>
                  </a:path>
                </a:pathLst>
              </a:custGeom>
              <a:solidFill>
                <a:srgbClr val="FCF8F5"/>
              </a:solidFill>
            </p:spPr>
          </p:sp>
          <p:sp>
            <p:nvSpPr>
              <p:cNvPr id="29" name="Freeform 29"/>
              <p:cNvSpPr/>
              <p:nvPr/>
            </p:nvSpPr>
            <p:spPr>
              <a:xfrm>
                <a:off x="1037167" y="6167967"/>
                <a:ext cx="1011767" cy="4119033"/>
              </a:xfrm>
              <a:custGeom>
                <a:avLst/>
                <a:gdLst/>
                <a:ahLst/>
                <a:cxnLst/>
                <a:rect l="l" t="t" r="r" b="b"/>
                <a:pathLst>
                  <a:path w="1011767" h="4119033">
                    <a:moveTo>
                      <a:pt x="0" y="4119033"/>
                    </a:moveTo>
                    <a:lnTo>
                      <a:pt x="0" y="80941"/>
                    </a:lnTo>
                    <a:cubicBezTo>
                      <a:pt x="0" y="59474"/>
                      <a:pt x="8527" y="38886"/>
                      <a:pt x="23707" y="23707"/>
                    </a:cubicBezTo>
                    <a:cubicBezTo>
                      <a:pt x="38886" y="8527"/>
                      <a:pt x="59474" y="0"/>
                      <a:pt x="80941" y="0"/>
                    </a:cubicBezTo>
                    <a:lnTo>
                      <a:pt x="930825" y="0"/>
                    </a:lnTo>
                    <a:cubicBezTo>
                      <a:pt x="952292" y="0"/>
                      <a:pt x="972880" y="8527"/>
                      <a:pt x="988059" y="23707"/>
                    </a:cubicBezTo>
                    <a:cubicBezTo>
                      <a:pt x="1003239" y="38886"/>
                      <a:pt x="1011766" y="59474"/>
                      <a:pt x="1011766" y="80941"/>
                    </a:cubicBezTo>
                    <a:lnTo>
                      <a:pt x="1011766" y="4119033"/>
                    </a:lnTo>
                    <a:close/>
                  </a:path>
                </a:pathLst>
              </a:custGeom>
              <a:solidFill>
                <a:srgbClr val="C59A8A"/>
              </a:solidFill>
            </p:spPr>
          </p:sp>
          <p:sp>
            <p:nvSpPr>
              <p:cNvPr id="30" name="Freeform 30"/>
              <p:cNvSpPr/>
              <p:nvPr/>
            </p:nvSpPr>
            <p:spPr>
              <a:xfrm>
                <a:off x="4637617" y="4521341"/>
                <a:ext cx="1011767" cy="5765659"/>
              </a:xfrm>
              <a:custGeom>
                <a:avLst/>
                <a:gdLst/>
                <a:ahLst/>
                <a:cxnLst/>
                <a:rect l="l" t="t" r="r" b="b"/>
                <a:pathLst>
                  <a:path w="1011767" h="5765659">
                    <a:moveTo>
                      <a:pt x="0" y="5765659"/>
                    </a:moveTo>
                    <a:lnTo>
                      <a:pt x="0" y="80941"/>
                    </a:lnTo>
                    <a:cubicBezTo>
                      <a:pt x="0" y="59474"/>
                      <a:pt x="8527" y="38886"/>
                      <a:pt x="23707" y="23707"/>
                    </a:cubicBezTo>
                    <a:cubicBezTo>
                      <a:pt x="38886" y="8528"/>
                      <a:pt x="59474" y="0"/>
                      <a:pt x="80941" y="0"/>
                    </a:cubicBezTo>
                    <a:lnTo>
                      <a:pt x="930825" y="0"/>
                    </a:lnTo>
                    <a:cubicBezTo>
                      <a:pt x="952292" y="0"/>
                      <a:pt x="972880" y="8528"/>
                      <a:pt x="988059" y="23707"/>
                    </a:cubicBezTo>
                    <a:cubicBezTo>
                      <a:pt x="1003239" y="38886"/>
                      <a:pt x="1011766" y="59474"/>
                      <a:pt x="1011766" y="80941"/>
                    </a:cubicBezTo>
                    <a:lnTo>
                      <a:pt x="1011766" y="5765659"/>
                    </a:lnTo>
                    <a:close/>
                  </a:path>
                </a:pathLst>
              </a:custGeom>
              <a:solidFill>
                <a:srgbClr val="C59A8A"/>
              </a:solidFill>
            </p:spPr>
          </p:sp>
          <p:sp>
            <p:nvSpPr>
              <p:cNvPr id="31" name="Freeform 31"/>
              <p:cNvSpPr/>
              <p:nvPr/>
            </p:nvSpPr>
            <p:spPr>
              <a:xfrm>
                <a:off x="8238067" y="2051627"/>
                <a:ext cx="1011766" cy="8235373"/>
              </a:xfrm>
              <a:custGeom>
                <a:avLst/>
                <a:gdLst/>
                <a:ahLst/>
                <a:cxnLst/>
                <a:rect l="l" t="t" r="r" b="b"/>
                <a:pathLst>
                  <a:path w="1011766" h="8235373">
                    <a:moveTo>
                      <a:pt x="0" y="8235373"/>
                    </a:moveTo>
                    <a:lnTo>
                      <a:pt x="0" y="80942"/>
                    </a:lnTo>
                    <a:cubicBezTo>
                      <a:pt x="0" y="36239"/>
                      <a:pt x="36238" y="1"/>
                      <a:pt x="80941" y="0"/>
                    </a:cubicBezTo>
                    <a:lnTo>
                      <a:pt x="930825" y="0"/>
                    </a:lnTo>
                    <a:cubicBezTo>
                      <a:pt x="975528" y="1"/>
                      <a:pt x="1011766" y="36239"/>
                      <a:pt x="1011766" y="80942"/>
                    </a:cubicBezTo>
                    <a:lnTo>
                      <a:pt x="1011766" y="8235373"/>
                    </a:lnTo>
                    <a:close/>
                  </a:path>
                </a:pathLst>
              </a:custGeom>
              <a:solidFill>
                <a:srgbClr val="C59A8A"/>
              </a:solidFill>
            </p:spPr>
          </p:sp>
          <p:sp>
            <p:nvSpPr>
              <p:cNvPr id="32" name="Freeform 32"/>
              <p:cNvSpPr/>
              <p:nvPr/>
            </p:nvSpPr>
            <p:spPr>
              <a:xfrm>
                <a:off x="2074333" y="8227483"/>
                <a:ext cx="1011767" cy="2059517"/>
              </a:xfrm>
              <a:custGeom>
                <a:avLst/>
                <a:gdLst/>
                <a:ahLst/>
                <a:cxnLst/>
                <a:rect l="l" t="t" r="r" b="b"/>
                <a:pathLst>
                  <a:path w="1011767" h="2059517">
                    <a:moveTo>
                      <a:pt x="0" y="2059517"/>
                    </a:moveTo>
                    <a:lnTo>
                      <a:pt x="0" y="80942"/>
                    </a:lnTo>
                    <a:cubicBezTo>
                      <a:pt x="0" y="59475"/>
                      <a:pt x="8528" y="38887"/>
                      <a:pt x="23707" y="23707"/>
                    </a:cubicBezTo>
                    <a:cubicBezTo>
                      <a:pt x="38887" y="8527"/>
                      <a:pt x="59475" y="0"/>
                      <a:pt x="80942" y="0"/>
                    </a:cubicBezTo>
                    <a:lnTo>
                      <a:pt x="930826" y="0"/>
                    </a:lnTo>
                    <a:cubicBezTo>
                      <a:pt x="952293" y="0"/>
                      <a:pt x="972880" y="8527"/>
                      <a:pt x="988060" y="23707"/>
                    </a:cubicBezTo>
                    <a:cubicBezTo>
                      <a:pt x="1003239" y="38887"/>
                      <a:pt x="1011767" y="59475"/>
                      <a:pt x="1011767" y="80942"/>
                    </a:cubicBezTo>
                    <a:lnTo>
                      <a:pt x="1011767" y="2059517"/>
                    </a:lnTo>
                    <a:close/>
                  </a:path>
                </a:pathLst>
              </a:custGeom>
              <a:solidFill>
                <a:srgbClr val="192936"/>
              </a:solidFill>
            </p:spPr>
          </p:sp>
          <p:sp>
            <p:nvSpPr>
              <p:cNvPr id="33" name="Freeform 33"/>
              <p:cNvSpPr/>
              <p:nvPr/>
            </p:nvSpPr>
            <p:spPr>
              <a:xfrm>
                <a:off x="5674783" y="6992338"/>
                <a:ext cx="1011767" cy="3294662"/>
              </a:xfrm>
              <a:custGeom>
                <a:avLst/>
                <a:gdLst/>
                <a:ahLst/>
                <a:cxnLst/>
                <a:rect l="l" t="t" r="r" b="b"/>
                <a:pathLst>
                  <a:path w="1011767" h="3294662">
                    <a:moveTo>
                      <a:pt x="0" y="3294662"/>
                    </a:moveTo>
                    <a:lnTo>
                      <a:pt x="0" y="80941"/>
                    </a:lnTo>
                    <a:cubicBezTo>
                      <a:pt x="0" y="59474"/>
                      <a:pt x="8528" y="38886"/>
                      <a:pt x="23708" y="23707"/>
                    </a:cubicBezTo>
                    <a:cubicBezTo>
                      <a:pt x="38887" y="8528"/>
                      <a:pt x="59475" y="0"/>
                      <a:pt x="80942" y="0"/>
                    </a:cubicBezTo>
                    <a:lnTo>
                      <a:pt x="930825" y="0"/>
                    </a:lnTo>
                    <a:cubicBezTo>
                      <a:pt x="952292" y="0"/>
                      <a:pt x="972880" y="8527"/>
                      <a:pt x="988060" y="23707"/>
                    </a:cubicBezTo>
                    <a:cubicBezTo>
                      <a:pt x="1003240" y="38886"/>
                      <a:pt x="1011767" y="59474"/>
                      <a:pt x="1011767" y="80941"/>
                    </a:cubicBezTo>
                    <a:lnTo>
                      <a:pt x="1011767" y="3294662"/>
                    </a:lnTo>
                    <a:close/>
                  </a:path>
                </a:pathLst>
              </a:custGeom>
              <a:solidFill>
                <a:srgbClr val="192936"/>
              </a:solidFill>
            </p:spPr>
          </p:sp>
          <p:sp>
            <p:nvSpPr>
              <p:cNvPr id="34" name="Freeform 34"/>
              <p:cNvSpPr/>
              <p:nvPr/>
            </p:nvSpPr>
            <p:spPr>
              <a:xfrm>
                <a:off x="9275233" y="6992851"/>
                <a:ext cx="1011767" cy="3294149"/>
              </a:xfrm>
              <a:custGeom>
                <a:avLst/>
                <a:gdLst/>
                <a:ahLst/>
                <a:cxnLst/>
                <a:rect l="l" t="t" r="r" b="b"/>
                <a:pathLst>
                  <a:path w="1011767" h="3294149">
                    <a:moveTo>
                      <a:pt x="0" y="3294149"/>
                    </a:moveTo>
                    <a:lnTo>
                      <a:pt x="0" y="80941"/>
                    </a:lnTo>
                    <a:cubicBezTo>
                      <a:pt x="0" y="59474"/>
                      <a:pt x="8527" y="38886"/>
                      <a:pt x="23707" y="23707"/>
                    </a:cubicBezTo>
                    <a:cubicBezTo>
                      <a:pt x="38887" y="8527"/>
                      <a:pt x="59475" y="0"/>
                      <a:pt x="80942" y="0"/>
                    </a:cubicBezTo>
                    <a:lnTo>
                      <a:pt x="930825" y="0"/>
                    </a:lnTo>
                    <a:cubicBezTo>
                      <a:pt x="952292" y="0"/>
                      <a:pt x="972880" y="8527"/>
                      <a:pt x="988060" y="23707"/>
                    </a:cubicBezTo>
                    <a:cubicBezTo>
                      <a:pt x="1003240" y="38886"/>
                      <a:pt x="1011767" y="59474"/>
                      <a:pt x="1011767" y="80941"/>
                    </a:cubicBezTo>
                    <a:lnTo>
                      <a:pt x="1011767" y="3294149"/>
                    </a:lnTo>
                    <a:close/>
                  </a:path>
                </a:pathLst>
              </a:custGeom>
              <a:solidFill>
                <a:srgbClr val="192936"/>
              </a:solidFill>
            </p:spPr>
          </p:sp>
        </p:grpSp>
      </p:grpSp>
      <p:sp>
        <p:nvSpPr>
          <p:cNvPr id="35" name="TextBox 35"/>
          <p:cNvSpPr txBox="1"/>
          <p:nvPr/>
        </p:nvSpPr>
        <p:spPr>
          <a:xfrm>
            <a:off x="1634021" y="2615004"/>
            <a:ext cx="6529635" cy="14033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900"/>
              </a:lnSpc>
            </a:pPr>
            <a:r>
              <a:rPr lang="en-US" sz="7000">
                <a:solidFill>
                  <a:srgbClr val="192936"/>
                </a:solidFill>
                <a:latin typeface="Brittany" panose="00000400000000000000"/>
              </a:rPr>
              <a:t>Sales Leads</a:t>
            </a:r>
            <a:endParaRPr lang="en-US" sz="7000">
              <a:solidFill>
                <a:srgbClr val="192936"/>
              </a:solidFill>
              <a:latin typeface="Brittany" panose="00000400000000000000"/>
            </a:endParaRPr>
          </a:p>
        </p:txBody>
      </p:sp>
      <p:sp>
        <p:nvSpPr>
          <p:cNvPr id="36" name="TextBox 36"/>
          <p:cNvSpPr txBox="1"/>
          <p:nvPr/>
        </p:nvSpPr>
        <p:spPr>
          <a:xfrm>
            <a:off x="1551633" y="4422065"/>
            <a:ext cx="6694411" cy="28975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80"/>
              </a:lnSpc>
            </a:pPr>
            <a:r>
              <a:rPr lang="en-US" sz="2600">
                <a:solidFill>
                  <a:srgbClr val="192936"/>
                </a:solidFill>
                <a:latin typeface="Nunito Sans Regular"/>
              </a:rPr>
              <a:t>Presentations are communication tools</a:t>
            </a:r>
            <a:endParaRPr lang="en-US" sz="2600">
              <a:solidFill>
                <a:srgbClr val="192936"/>
              </a:solidFill>
              <a:latin typeface="Nunito Sans Regular"/>
            </a:endParaRPr>
          </a:p>
          <a:p>
            <a:pPr algn="ctr">
              <a:lnSpc>
                <a:spcPts val="4680"/>
              </a:lnSpc>
            </a:pPr>
            <a:r>
              <a:rPr lang="en-US" sz="2600">
                <a:solidFill>
                  <a:srgbClr val="192936"/>
                </a:solidFill>
                <a:latin typeface="Nunito Sans Regular"/>
              </a:rPr>
              <a:t>that can be used as demonstrations,</a:t>
            </a:r>
            <a:endParaRPr lang="en-US" sz="2600">
              <a:solidFill>
                <a:srgbClr val="192936"/>
              </a:solidFill>
              <a:latin typeface="Nunito Sans Regular"/>
            </a:endParaRPr>
          </a:p>
          <a:p>
            <a:pPr algn="ctr">
              <a:lnSpc>
                <a:spcPts val="4680"/>
              </a:lnSpc>
            </a:pPr>
            <a:r>
              <a:rPr lang="en-US" sz="2600">
                <a:solidFill>
                  <a:srgbClr val="192936"/>
                </a:solidFill>
                <a:latin typeface="Nunito Sans Regular"/>
              </a:rPr>
              <a:t>lectures, speeches, reports, and more.</a:t>
            </a:r>
            <a:endParaRPr lang="en-US" sz="2600">
              <a:solidFill>
                <a:srgbClr val="192936"/>
              </a:solidFill>
              <a:latin typeface="Nunito Sans Regular"/>
            </a:endParaRPr>
          </a:p>
          <a:p>
            <a:pPr algn="ctr">
              <a:lnSpc>
                <a:spcPts val="4680"/>
              </a:lnSpc>
            </a:pPr>
            <a:r>
              <a:rPr lang="en-US" sz="2600">
                <a:solidFill>
                  <a:srgbClr val="192936"/>
                </a:solidFill>
                <a:latin typeface="Nunito Sans Regular"/>
              </a:rPr>
              <a:t>It is mostly presented before</a:t>
            </a:r>
            <a:endParaRPr lang="en-US" sz="2600">
              <a:solidFill>
                <a:srgbClr val="192936"/>
              </a:solidFill>
              <a:latin typeface="Nunito Sans Regular"/>
            </a:endParaRPr>
          </a:p>
          <a:p>
            <a:pPr algn="ctr">
              <a:lnSpc>
                <a:spcPts val="4680"/>
              </a:lnSpc>
            </a:pPr>
            <a:r>
              <a:rPr lang="en-US" sz="2600">
                <a:solidFill>
                  <a:srgbClr val="192936"/>
                </a:solidFill>
                <a:latin typeface="Nunito Sans Regular"/>
              </a:rPr>
              <a:t>an audience.</a:t>
            </a:r>
            <a:endParaRPr lang="en-US" sz="2600">
              <a:solidFill>
                <a:srgbClr val="192936"/>
              </a:solidFill>
              <a:latin typeface="Nunito Sans Regular"/>
            </a:endParaRPr>
          </a:p>
        </p:txBody>
      </p:sp>
      <p:sp>
        <p:nvSpPr>
          <p:cNvPr id="37" name="TextBox 37"/>
          <p:cNvSpPr txBox="1"/>
          <p:nvPr/>
        </p:nvSpPr>
        <p:spPr>
          <a:xfrm rot="-5400000">
            <a:off x="-1533230" y="4948238"/>
            <a:ext cx="4068302" cy="39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r>
              <a:rPr lang="en-US" sz="2600" spc="65">
                <a:solidFill>
                  <a:srgbClr val="192936"/>
                </a:solidFill>
                <a:latin typeface="Nunito Sans Regular"/>
              </a:rPr>
              <a:t>August 2021</a:t>
            </a:r>
            <a:endParaRPr lang="en-US" sz="2600" spc="65">
              <a:solidFill>
                <a:srgbClr val="192936"/>
              </a:solidFill>
              <a:latin typeface="Nunito Sans Regular"/>
            </a:endParaRPr>
          </a:p>
        </p:txBody>
      </p:sp>
      <p:sp>
        <p:nvSpPr>
          <p:cNvPr id="38" name="TextBox 38"/>
          <p:cNvSpPr txBox="1"/>
          <p:nvPr/>
        </p:nvSpPr>
        <p:spPr>
          <a:xfrm rot="-5400000">
            <a:off x="16125421" y="4948238"/>
            <a:ext cx="3310746" cy="39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r>
              <a:rPr lang="en-US" sz="2600" spc="65">
                <a:solidFill>
                  <a:srgbClr val="192936"/>
                </a:solidFill>
                <a:latin typeface="Nunito Sans Regular"/>
              </a:rPr>
              <a:t>Page 09</a:t>
            </a:r>
            <a:endParaRPr lang="en-US" sz="2600" spc="65">
              <a:solidFill>
                <a:srgbClr val="192936"/>
              </a:solidFill>
              <a:latin typeface="Nunito Sans Regular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323293" y="1014412"/>
            <a:ext cx="18934586" cy="0"/>
          </a:xfrm>
          <a:prstGeom prst="line">
            <a:avLst/>
          </a:prstGeom>
          <a:ln w="19050" cap="rnd">
            <a:solidFill>
              <a:srgbClr val="192936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>
            <a:off x="-202398" y="9244012"/>
            <a:ext cx="18692796" cy="0"/>
          </a:xfrm>
          <a:prstGeom prst="line">
            <a:avLst/>
          </a:prstGeom>
          <a:ln w="19050" cap="rnd">
            <a:solidFill>
              <a:srgbClr val="192936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 rot="-5400000">
            <a:off x="11982938" y="5119688"/>
            <a:ext cx="10562249" cy="0"/>
          </a:xfrm>
          <a:prstGeom prst="line">
            <a:avLst/>
          </a:prstGeom>
          <a:ln w="19050" cap="rnd">
            <a:solidFill>
              <a:srgbClr val="192936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 rot="-5400000">
            <a:off x="-4261950" y="5133975"/>
            <a:ext cx="10590824" cy="0"/>
          </a:xfrm>
          <a:prstGeom prst="line">
            <a:avLst/>
          </a:prstGeom>
          <a:ln w="19050" cap="rnd">
            <a:solidFill>
              <a:srgbClr val="192936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6" name="Group 6"/>
          <p:cNvGrpSpPr/>
          <p:nvPr/>
        </p:nvGrpSpPr>
        <p:grpSpPr>
          <a:xfrm rot="5400000">
            <a:off x="1586125" y="4269479"/>
            <a:ext cx="1673733" cy="1748041"/>
            <a:chOff x="0" y="0"/>
            <a:chExt cx="2354580" cy="245911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353310" cy="2459115"/>
            </a:xfrm>
            <a:custGeom>
              <a:avLst/>
              <a:gdLst/>
              <a:ahLst/>
              <a:cxnLst/>
              <a:rect l="l" t="t" r="r" b="b"/>
              <a:pathLst>
                <a:path w="2353310" h="2459115">
                  <a:moveTo>
                    <a:pt x="784860" y="2391805"/>
                  </a:moveTo>
                  <a:cubicBezTo>
                    <a:pt x="905510" y="2432445"/>
                    <a:pt x="1042670" y="2459115"/>
                    <a:pt x="1177290" y="2459115"/>
                  </a:cubicBezTo>
                  <a:cubicBezTo>
                    <a:pt x="1311910" y="2459115"/>
                    <a:pt x="1441450" y="2436255"/>
                    <a:pt x="1560830" y="2395615"/>
                  </a:cubicBezTo>
                  <a:cubicBezTo>
                    <a:pt x="1563370" y="2394345"/>
                    <a:pt x="1565910" y="2394345"/>
                    <a:pt x="1568450" y="2393075"/>
                  </a:cubicBezTo>
                  <a:cubicBezTo>
                    <a:pt x="2016760" y="2230515"/>
                    <a:pt x="2346960" y="1801255"/>
                    <a:pt x="2353310" y="1300866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1299911"/>
                  </a:lnTo>
                  <a:cubicBezTo>
                    <a:pt x="6350" y="1803795"/>
                    <a:pt x="331470" y="2233055"/>
                    <a:pt x="784860" y="2391805"/>
                  </a:cubicBezTo>
                  <a:close/>
                </a:path>
              </a:pathLst>
            </a:custGeom>
            <a:solidFill>
              <a:srgbClr val="C59A8A"/>
            </a:solidFill>
          </p:spPr>
        </p:sp>
      </p:grpSp>
      <p:grpSp>
        <p:nvGrpSpPr>
          <p:cNvPr id="8" name="Group 8"/>
          <p:cNvGrpSpPr/>
          <p:nvPr/>
        </p:nvGrpSpPr>
        <p:grpSpPr>
          <a:xfrm rot="0">
            <a:off x="3587869" y="4320921"/>
            <a:ext cx="5327531" cy="1659446"/>
            <a:chOff x="0" y="0"/>
            <a:chExt cx="1802152" cy="56134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802152" cy="561343"/>
            </a:xfrm>
            <a:custGeom>
              <a:avLst/>
              <a:gdLst/>
              <a:ahLst/>
              <a:cxnLst/>
              <a:rect l="l" t="t" r="r" b="b"/>
              <a:pathLst>
                <a:path w="1802152" h="561343">
                  <a:moveTo>
                    <a:pt x="0" y="0"/>
                  </a:moveTo>
                  <a:lnTo>
                    <a:pt x="1802152" y="0"/>
                  </a:lnTo>
                  <a:lnTo>
                    <a:pt x="1802152" y="561343"/>
                  </a:lnTo>
                  <a:lnTo>
                    <a:pt x="0" y="561343"/>
                  </a:lnTo>
                  <a:close/>
                </a:path>
              </a:pathLst>
            </a:custGeom>
            <a:solidFill>
              <a:srgbClr val="EDE7DB"/>
            </a:solidFill>
          </p:spPr>
        </p:sp>
      </p:grpSp>
      <p:grpSp>
        <p:nvGrpSpPr>
          <p:cNvPr id="10" name="Group 10"/>
          <p:cNvGrpSpPr/>
          <p:nvPr/>
        </p:nvGrpSpPr>
        <p:grpSpPr>
          <a:xfrm rot="5400000">
            <a:off x="1586125" y="6249535"/>
            <a:ext cx="1673733" cy="1748041"/>
            <a:chOff x="0" y="0"/>
            <a:chExt cx="2354580" cy="245911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53310" cy="2459115"/>
            </a:xfrm>
            <a:custGeom>
              <a:avLst/>
              <a:gdLst/>
              <a:ahLst/>
              <a:cxnLst/>
              <a:rect l="l" t="t" r="r" b="b"/>
              <a:pathLst>
                <a:path w="2353310" h="2459115">
                  <a:moveTo>
                    <a:pt x="784860" y="2391805"/>
                  </a:moveTo>
                  <a:cubicBezTo>
                    <a:pt x="905510" y="2432445"/>
                    <a:pt x="1042670" y="2459115"/>
                    <a:pt x="1177290" y="2459115"/>
                  </a:cubicBezTo>
                  <a:cubicBezTo>
                    <a:pt x="1311910" y="2459115"/>
                    <a:pt x="1441450" y="2436255"/>
                    <a:pt x="1560830" y="2395615"/>
                  </a:cubicBezTo>
                  <a:cubicBezTo>
                    <a:pt x="1563370" y="2394345"/>
                    <a:pt x="1565910" y="2394345"/>
                    <a:pt x="1568450" y="2393075"/>
                  </a:cubicBezTo>
                  <a:cubicBezTo>
                    <a:pt x="2016760" y="2230515"/>
                    <a:pt x="2346960" y="1801255"/>
                    <a:pt x="2353310" y="1300866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1299911"/>
                  </a:lnTo>
                  <a:cubicBezTo>
                    <a:pt x="6350" y="1803795"/>
                    <a:pt x="331470" y="2233055"/>
                    <a:pt x="784860" y="2391805"/>
                  </a:cubicBezTo>
                  <a:close/>
                </a:path>
              </a:pathLst>
            </a:custGeom>
            <a:solidFill>
              <a:srgbClr val="E0C9C3"/>
            </a:solidFill>
          </p:spPr>
        </p:sp>
      </p:grpSp>
      <p:grpSp>
        <p:nvGrpSpPr>
          <p:cNvPr id="12" name="Group 12"/>
          <p:cNvGrpSpPr/>
          <p:nvPr/>
        </p:nvGrpSpPr>
        <p:grpSpPr>
          <a:xfrm rot="0">
            <a:off x="3587869" y="6300976"/>
            <a:ext cx="5327531" cy="1659446"/>
            <a:chOff x="0" y="0"/>
            <a:chExt cx="1802152" cy="56134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02152" cy="561343"/>
            </a:xfrm>
            <a:custGeom>
              <a:avLst/>
              <a:gdLst/>
              <a:ahLst/>
              <a:cxnLst/>
              <a:rect l="l" t="t" r="r" b="b"/>
              <a:pathLst>
                <a:path w="1802152" h="561343">
                  <a:moveTo>
                    <a:pt x="0" y="0"/>
                  </a:moveTo>
                  <a:lnTo>
                    <a:pt x="1802152" y="0"/>
                  </a:lnTo>
                  <a:lnTo>
                    <a:pt x="1802152" y="561343"/>
                  </a:lnTo>
                  <a:lnTo>
                    <a:pt x="0" y="561343"/>
                  </a:lnTo>
                  <a:close/>
                </a:path>
              </a:pathLst>
            </a:custGeom>
            <a:solidFill>
              <a:srgbClr val="EDE7DB"/>
            </a:solidFill>
          </p:spPr>
        </p:sp>
      </p:grpSp>
      <p:grpSp>
        <p:nvGrpSpPr>
          <p:cNvPr id="14" name="Group 14"/>
          <p:cNvGrpSpPr/>
          <p:nvPr/>
        </p:nvGrpSpPr>
        <p:grpSpPr>
          <a:xfrm rot="5400000">
            <a:off x="1586125" y="2289424"/>
            <a:ext cx="1673733" cy="1748041"/>
            <a:chOff x="0" y="0"/>
            <a:chExt cx="2354580" cy="245911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353310" cy="2459115"/>
            </a:xfrm>
            <a:custGeom>
              <a:avLst/>
              <a:gdLst/>
              <a:ahLst/>
              <a:cxnLst/>
              <a:rect l="l" t="t" r="r" b="b"/>
              <a:pathLst>
                <a:path w="2353310" h="2459115">
                  <a:moveTo>
                    <a:pt x="784860" y="2391805"/>
                  </a:moveTo>
                  <a:cubicBezTo>
                    <a:pt x="905510" y="2432445"/>
                    <a:pt x="1042670" y="2459115"/>
                    <a:pt x="1177290" y="2459115"/>
                  </a:cubicBezTo>
                  <a:cubicBezTo>
                    <a:pt x="1311910" y="2459115"/>
                    <a:pt x="1441450" y="2436255"/>
                    <a:pt x="1560830" y="2395615"/>
                  </a:cubicBezTo>
                  <a:cubicBezTo>
                    <a:pt x="1563370" y="2394345"/>
                    <a:pt x="1565910" y="2394345"/>
                    <a:pt x="1568450" y="2393075"/>
                  </a:cubicBezTo>
                  <a:cubicBezTo>
                    <a:pt x="2016760" y="2230515"/>
                    <a:pt x="2346960" y="1801255"/>
                    <a:pt x="2353310" y="1300866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1299911"/>
                  </a:lnTo>
                  <a:cubicBezTo>
                    <a:pt x="6350" y="1803795"/>
                    <a:pt x="331470" y="2233055"/>
                    <a:pt x="784860" y="2391805"/>
                  </a:cubicBezTo>
                  <a:close/>
                </a:path>
              </a:pathLst>
            </a:custGeom>
            <a:solidFill>
              <a:srgbClr val="C9B9A2"/>
            </a:solidFill>
          </p:spPr>
        </p:sp>
      </p:grpSp>
      <p:grpSp>
        <p:nvGrpSpPr>
          <p:cNvPr id="16" name="Group 16"/>
          <p:cNvGrpSpPr/>
          <p:nvPr/>
        </p:nvGrpSpPr>
        <p:grpSpPr>
          <a:xfrm rot="0">
            <a:off x="3587869" y="2340866"/>
            <a:ext cx="5327531" cy="1659446"/>
            <a:chOff x="0" y="0"/>
            <a:chExt cx="1802152" cy="56134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802152" cy="561343"/>
            </a:xfrm>
            <a:custGeom>
              <a:avLst/>
              <a:gdLst/>
              <a:ahLst/>
              <a:cxnLst/>
              <a:rect l="l" t="t" r="r" b="b"/>
              <a:pathLst>
                <a:path w="1802152" h="561343">
                  <a:moveTo>
                    <a:pt x="0" y="0"/>
                  </a:moveTo>
                  <a:lnTo>
                    <a:pt x="1802152" y="0"/>
                  </a:lnTo>
                  <a:lnTo>
                    <a:pt x="1802152" y="561343"/>
                  </a:lnTo>
                  <a:lnTo>
                    <a:pt x="0" y="561343"/>
                  </a:lnTo>
                  <a:close/>
                </a:path>
              </a:pathLst>
            </a:custGeom>
            <a:solidFill>
              <a:srgbClr val="EDE7DB"/>
            </a:solidFill>
          </p:spPr>
        </p:sp>
      </p:grpSp>
      <p:grpSp>
        <p:nvGrpSpPr>
          <p:cNvPr id="18" name="Group 18"/>
          <p:cNvGrpSpPr/>
          <p:nvPr/>
        </p:nvGrpSpPr>
        <p:grpSpPr>
          <a:xfrm rot="0">
            <a:off x="9529218" y="2417161"/>
            <a:ext cx="7534820" cy="5424104"/>
            <a:chOff x="0" y="0"/>
            <a:chExt cx="10046426" cy="7232138"/>
          </a:xfrm>
        </p:grpSpPr>
        <p:sp>
          <p:nvSpPr>
            <p:cNvPr id="19" name="TextBox 19"/>
            <p:cNvSpPr txBox="1"/>
            <p:nvPr/>
          </p:nvSpPr>
          <p:spPr>
            <a:xfrm>
              <a:off x="0" y="-123825"/>
              <a:ext cx="10046426" cy="48397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9800"/>
                </a:lnSpc>
              </a:pPr>
              <a:r>
                <a:rPr lang="en-US" sz="7000" spc="174">
                  <a:solidFill>
                    <a:srgbClr val="192936"/>
                  </a:solidFill>
                  <a:latin typeface="TAN Angleton"/>
                </a:rPr>
                <a:t>COMPE-</a:t>
              </a:r>
              <a:endParaRPr lang="en-US" sz="7000" spc="174">
                <a:solidFill>
                  <a:srgbClr val="192936"/>
                </a:solidFill>
                <a:latin typeface="TAN Angleton"/>
              </a:endParaRPr>
            </a:p>
            <a:p>
              <a:pPr>
                <a:lnSpc>
                  <a:spcPts val="9800"/>
                </a:lnSpc>
              </a:pPr>
              <a:r>
                <a:rPr lang="en-US" sz="7000" spc="174">
                  <a:solidFill>
                    <a:srgbClr val="192936"/>
                  </a:solidFill>
                  <a:latin typeface="TAN Angleton"/>
                </a:rPr>
                <a:t>TITIVE</a:t>
              </a:r>
              <a:endParaRPr lang="en-US" sz="7000" spc="174">
                <a:solidFill>
                  <a:srgbClr val="192936"/>
                </a:solidFill>
                <a:latin typeface="TAN Angleton"/>
              </a:endParaRPr>
            </a:p>
            <a:p>
              <a:pPr>
                <a:lnSpc>
                  <a:spcPts val="9800"/>
                </a:lnSpc>
              </a:pPr>
              <a:r>
                <a:rPr lang="en-US" sz="7000" spc="174">
                  <a:solidFill>
                    <a:srgbClr val="192936"/>
                  </a:solidFill>
                  <a:latin typeface="TAN Angleton"/>
                </a:rPr>
                <a:t>ANALYSIS</a:t>
              </a:r>
              <a:endParaRPr lang="en-US" sz="7000" spc="174">
                <a:solidFill>
                  <a:srgbClr val="192936"/>
                </a:solidFill>
                <a:latin typeface="TAN Angleton"/>
              </a:endParaRP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4991222"/>
              <a:ext cx="10046426" cy="22409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680"/>
                </a:lnSpc>
              </a:pPr>
              <a:r>
                <a:rPr lang="en-US" sz="2600">
                  <a:solidFill>
                    <a:srgbClr val="192936"/>
                  </a:solidFill>
                  <a:latin typeface="Nunito Sans Regular"/>
                </a:rPr>
                <a:t>Presentations are communication tools</a:t>
              </a:r>
              <a:endParaRPr lang="en-US" sz="2600">
                <a:solidFill>
                  <a:srgbClr val="192936"/>
                </a:solidFill>
                <a:latin typeface="Nunito Sans Regular"/>
              </a:endParaRPr>
            </a:p>
            <a:p>
              <a:pPr>
                <a:lnSpc>
                  <a:spcPts val="4680"/>
                </a:lnSpc>
              </a:pPr>
              <a:r>
                <a:rPr lang="en-US" sz="2600">
                  <a:solidFill>
                    <a:srgbClr val="192936"/>
                  </a:solidFill>
                  <a:latin typeface="Nunito Sans Regular"/>
                </a:rPr>
                <a:t>that can be used as demonstrations,</a:t>
              </a:r>
              <a:endParaRPr lang="en-US" sz="2600">
                <a:solidFill>
                  <a:srgbClr val="192936"/>
                </a:solidFill>
                <a:latin typeface="Nunito Sans Regular"/>
              </a:endParaRPr>
            </a:p>
            <a:p>
              <a:pPr>
                <a:lnSpc>
                  <a:spcPts val="4680"/>
                </a:lnSpc>
              </a:pPr>
              <a:r>
                <a:rPr lang="en-US" sz="2600">
                  <a:solidFill>
                    <a:srgbClr val="192936"/>
                  </a:solidFill>
                  <a:latin typeface="Nunito Sans Regular"/>
                </a:rPr>
                <a:t>lectures, speeches, reports, and more.</a:t>
              </a:r>
              <a:endParaRPr lang="en-US" sz="2600">
                <a:solidFill>
                  <a:srgbClr val="192936"/>
                </a:solidFill>
                <a:latin typeface="Nunito Sans Regular"/>
              </a:endParaRPr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3683119" y="2868963"/>
            <a:ext cx="5137031" cy="547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20"/>
              </a:lnSpc>
            </a:pPr>
            <a:r>
              <a:rPr lang="en-US" sz="3400">
                <a:solidFill>
                  <a:srgbClr val="192936"/>
                </a:solidFill>
                <a:latin typeface="Nunito Sans Bold" panose="00000800000000000000"/>
              </a:rPr>
              <a:t>Identify Competitors</a:t>
            </a:r>
            <a:endParaRPr lang="en-US" sz="3400">
              <a:solidFill>
                <a:srgbClr val="192936"/>
              </a:solidFill>
              <a:latin typeface="Nunito Sans Bold" panose="00000800000000000000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3587869" y="4849019"/>
            <a:ext cx="5327531" cy="547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20"/>
              </a:lnSpc>
            </a:pPr>
            <a:r>
              <a:rPr lang="en-US" sz="3400">
                <a:solidFill>
                  <a:srgbClr val="192936"/>
                </a:solidFill>
                <a:latin typeface="Nunito Sans Bold" panose="00000800000000000000"/>
              </a:rPr>
              <a:t>Analyze Competitors</a:t>
            </a:r>
            <a:endParaRPr lang="en-US" sz="3400">
              <a:solidFill>
                <a:srgbClr val="192936"/>
              </a:solidFill>
              <a:latin typeface="Nunito Sans Bold" panose="00000800000000000000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3683119" y="6821930"/>
            <a:ext cx="5137031" cy="547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20"/>
              </a:lnSpc>
            </a:pPr>
            <a:r>
              <a:rPr lang="en-US" sz="3400">
                <a:solidFill>
                  <a:srgbClr val="192936"/>
                </a:solidFill>
                <a:latin typeface="Nunito Sans Bold" panose="00000800000000000000"/>
              </a:rPr>
              <a:t>Analyze Information</a:t>
            </a:r>
            <a:endParaRPr lang="en-US" sz="3400">
              <a:solidFill>
                <a:srgbClr val="192936"/>
              </a:solidFill>
              <a:latin typeface="Nunito Sans Bold" panose="00000800000000000000"/>
            </a:endParaRPr>
          </a:p>
        </p:txBody>
      </p:sp>
      <p:sp>
        <p:nvSpPr>
          <p:cNvPr id="24" name="TextBox 24"/>
          <p:cNvSpPr txBox="1"/>
          <p:nvPr/>
        </p:nvSpPr>
        <p:spPr>
          <a:xfrm rot="-5400000">
            <a:off x="-1533230" y="4948238"/>
            <a:ext cx="4068302" cy="39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r>
              <a:rPr lang="en-US" sz="2600" spc="65">
                <a:solidFill>
                  <a:srgbClr val="192936"/>
                </a:solidFill>
                <a:latin typeface="Nunito Sans Regular"/>
              </a:rPr>
              <a:t>August 2021</a:t>
            </a:r>
            <a:endParaRPr lang="en-US" sz="2600" spc="65">
              <a:solidFill>
                <a:srgbClr val="192936"/>
              </a:solidFill>
              <a:latin typeface="Nunito Sans Regular"/>
            </a:endParaRPr>
          </a:p>
        </p:txBody>
      </p:sp>
      <p:sp>
        <p:nvSpPr>
          <p:cNvPr id="25" name="TextBox 25"/>
          <p:cNvSpPr txBox="1"/>
          <p:nvPr/>
        </p:nvSpPr>
        <p:spPr>
          <a:xfrm rot="-5400000">
            <a:off x="16360029" y="4948238"/>
            <a:ext cx="2841529" cy="39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r>
              <a:rPr lang="en-US" sz="2600" spc="65">
                <a:solidFill>
                  <a:srgbClr val="192936"/>
                </a:solidFill>
                <a:latin typeface="Nunito Sans Regular"/>
              </a:rPr>
              <a:t>Page 10</a:t>
            </a:r>
            <a:endParaRPr lang="en-US" sz="2600" spc="65">
              <a:solidFill>
                <a:srgbClr val="192936"/>
              </a:solidFill>
              <a:latin typeface="Nunito Sans Regular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29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236308" y="1014412"/>
            <a:ext cx="18760615" cy="0"/>
          </a:xfrm>
          <a:prstGeom prst="line">
            <a:avLst/>
          </a:prstGeom>
          <a:ln w="19050" cap="rnd">
            <a:solidFill>
              <a:srgbClr val="FCF8F5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>
            <a:off x="-236308" y="9244012"/>
            <a:ext cx="18760615" cy="0"/>
          </a:xfrm>
          <a:prstGeom prst="line">
            <a:avLst/>
          </a:prstGeom>
          <a:ln w="19050" cap="rnd">
            <a:solidFill>
              <a:srgbClr val="FCF8F5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 rot="-5400000">
            <a:off x="11937266" y="5119688"/>
            <a:ext cx="10653593" cy="0"/>
          </a:xfrm>
          <a:prstGeom prst="line">
            <a:avLst/>
          </a:prstGeom>
          <a:ln w="19050" cap="rnd">
            <a:solidFill>
              <a:srgbClr val="FCF8F5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 rot="-5400000">
            <a:off x="-4279046" y="5133975"/>
            <a:ext cx="10625018" cy="0"/>
          </a:xfrm>
          <a:prstGeom prst="line">
            <a:avLst/>
          </a:prstGeom>
          <a:ln w="19050" cap="rnd">
            <a:solidFill>
              <a:srgbClr val="FCF8F5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TextBox 6"/>
          <p:cNvSpPr txBox="1"/>
          <p:nvPr/>
        </p:nvSpPr>
        <p:spPr>
          <a:xfrm>
            <a:off x="1964227" y="1793322"/>
            <a:ext cx="10295371" cy="1184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800"/>
              </a:lnSpc>
            </a:pPr>
            <a:r>
              <a:rPr lang="en-US" sz="7000" spc="174">
                <a:solidFill>
                  <a:srgbClr val="FCF8F5"/>
                </a:solidFill>
                <a:latin typeface="TAN Angleton"/>
              </a:rPr>
              <a:t>SALES PROFIT</a:t>
            </a:r>
            <a:endParaRPr lang="en-US" sz="7000" spc="174">
              <a:solidFill>
                <a:srgbClr val="FCF8F5"/>
              </a:solidFill>
              <a:latin typeface="TAN Angleton"/>
            </a:endParaRPr>
          </a:p>
        </p:txBody>
      </p:sp>
      <p:grpSp>
        <p:nvGrpSpPr>
          <p:cNvPr id="7" name="Group 7"/>
          <p:cNvGrpSpPr/>
          <p:nvPr/>
        </p:nvGrpSpPr>
        <p:grpSpPr>
          <a:xfrm rot="0">
            <a:off x="5870996" y="3778543"/>
            <a:ext cx="2586037" cy="2586037"/>
            <a:chOff x="0" y="0"/>
            <a:chExt cx="3448050" cy="3448050"/>
          </a:xfrm>
        </p:grpSpPr>
        <p:sp>
          <p:nvSpPr>
            <p:cNvPr id="8" name="TextBox 8"/>
            <p:cNvSpPr txBox="1"/>
            <p:nvPr/>
          </p:nvSpPr>
          <p:spPr>
            <a:xfrm>
              <a:off x="1070232" y="1292625"/>
              <a:ext cx="1307585" cy="7961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040"/>
                </a:lnSpc>
              </a:pPr>
              <a:r>
                <a:rPr lang="en-US" sz="3600">
                  <a:solidFill>
                    <a:srgbClr val="FFFFFF"/>
                  </a:solidFill>
                  <a:latin typeface="Nunito Sans Bold" panose="00000800000000000000"/>
                </a:rPr>
                <a:t>60%</a:t>
              </a:r>
              <a:endParaRPr lang="en-US" sz="3600">
                <a:solidFill>
                  <a:srgbClr val="FFFFFF"/>
                </a:solidFill>
                <a:latin typeface="Nunito Sans Bold" panose="00000800000000000000"/>
              </a:endParaRPr>
            </a:p>
          </p:txBody>
        </p:sp>
        <p:grpSp>
          <p:nvGrpSpPr>
            <p:cNvPr id="9" name="Group 9"/>
            <p:cNvGrpSpPr>
              <a:grpSpLocks noChangeAspect="1"/>
            </p:cNvGrpSpPr>
            <p:nvPr/>
          </p:nvGrpSpPr>
          <p:grpSpPr>
            <a:xfrm rot="0">
              <a:off x="0" y="0"/>
              <a:ext cx="3448050" cy="3448050"/>
              <a:chOff x="0" y="0"/>
              <a:chExt cx="2540000" cy="25400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-62725" y="-2035"/>
                <a:ext cx="2665449" cy="2544070"/>
              </a:xfrm>
              <a:custGeom>
                <a:avLst/>
                <a:gdLst/>
                <a:ahLst/>
                <a:cxnLst/>
                <a:rect l="l" t="t" r="r" b="b"/>
                <a:pathLst>
                  <a:path w="2665449" h="2544070">
                    <a:moveTo>
                      <a:pt x="1332725" y="2035"/>
                    </a:moveTo>
                    <a:cubicBezTo>
                      <a:pt x="1787805" y="0"/>
                      <a:pt x="2209190" y="241614"/>
                      <a:pt x="2437320" y="635390"/>
                    </a:cubicBezTo>
                    <a:cubicBezTo>
                      <a:pt x="2665450" y="1029165"/>
                      <a:pt x="2665450" y="1514905"/>
                      <a:pt x="2437320" y="1908680"/>
                    </a:cubicBezTo>
                    <a:cubicBezTo>
                      <a:pt x="2209190" y="2302456"/>
                      <a:pt x="1787805" y="2544070"/>
                      <a:pt x="1332725" y="2542035"/>
                    </a:cubicBezTo>
                    <a:cubicBezTo>
                      <a:pt x="877645" y="2544070"/>
                      <a:pt x="456260" y="2302456"/>
                      <a:pt x="228130" y="1908680"/>
                    </a:cubicBezTo>
                    <a:cubicBezTo>
                      <a:pt x="0" y="1514905"/>
                      <a:pt x="0" y="1029165"/>
                      <a:pt x="228130" y="635390"/>
                    </a:cubicBezTo>
                    <a:cubicBezTo>
                      <a:pt x="456260" y="241614"/>
                      <a:pt x="877645" y="0"/>
                      <a:pt x="1332725" y="2035"/>
                    </a:cubicBezTo>
                    <a:lnTo>
                      <a:pt x="1332725" y="510035"/>
                    </a:lnTo>
                    <a:cubicBezTo>
                      <a:pt x="1059677" y="508814"/>
                      <a:pt x="806846" y="653783"/>
                      <a:pt x="669968" y="890048"/>
                    </a:cubicBezTo>
                    <a:cubicBezTo>
                      <a:pt x="533090" y="1126313"/>
                      <a:pt x="533090" y="1417757"/>
                      <a:pt x="669968" y="1654022"/>
                    </a:cubicBezTo>
                    <a:cubicBezTo>
                      <a:pt x="806846" y="1890287"/>
                      <a:pt x="1059677" y="2035256"/>
                      <a:pt x="1332725" y="2034035"/>
                    </a:cubicBezTo>
                    <a:cubicBezTo>
                      <a:pt x="1605773" y="2035256"/>
                      <a:pt x="1858604" y="1890287"/>
                      <a:pt x="1995482" y="1654022"/>
                    </a:cubicBezTo>
                    <a:cubicBezTo>
                      <a:pt x="2132360" y="1417757"/>
                      <a:pt x="2132360" y="1126313"/>
                      <a:pt x="1995482" y="890048"/>
                    </a:cubicBezTo>
                    <a:cubicBezTo>
                      <a:pt x="1858604" y="653783"/>
                      <a:pt x="1605773" y="508814"/>
                      <a:pt x="1332725" y="510035"/>
                    </a:cubicBezTo>
                    <a:close/>
                  </a:path>
                </a:pathLst>
              </a:custGeom>
              <a:solidFill>
                <a:srgbClr val="494F56"/>
              </a:solidFill>
            </p:spPr>
          </p:sp>
          <p:sp>
            <p:nvSpPr>
              <p:cNvPr id="11" name="Freeform 11"/>
              <p:cNvSpPr/>
              <p:nvPr/>
            </p:nvSpPr>
            <p:spPr>
              <a:xfrm>
                <a:off x="631484" y="17180"/>
                <a:ext cx="1982752" cy="2607567"/>
              </a:xfrm>
              <a:custGeom>
                <a:avLst/>
                <a:gdLst/>
                <a:ahLst/>
                <a:cxnLst/>
                <a:rect l="l" t="t" r="r" b="b"/>
                <a:pathLst>
                  <a:path w="1982752" h="2607567">
                    <a:moveTo>
                      <a:pt x="956016" y="23148"/>
                    </a:moveTo>
                    <a:cubicBezTo>
                      <a:pt x="1413392" y="141242"/>
                      <a:pt x="1767432" y="503428"/>
                      <a:pt x="1875092" y="963372"/>
                    </a:cubicBezTo>
                    <a:cubicBezTo>
                      <a:pt x="1982752" y="1423316"/>
                      <a:pt x="1826241" y="1905008"/>
                      <a:pt x="1468794" y="2213830"/>
                    </a:cubicBezTo>
                    <a:cubicBezTo>
                      <a:pt x="1111347" y="2522651"/>
                      <a:pt x="612034" y="2607566"/>
                      <a:pt x="172596" y="2434267"/>
                    </a:cubicBezTo>
                    <a:cubicBezTo>
                      <a:pt x="87777" y="2401255"/>
                      <a:pt x="27104" y="2325383"/>
                      <a:pt x="13552" y="2235381"/>
                    </a:cubicBezTo>
                    <a:cubicBezTo>
                      <a:pt x="0" y="2145379"/>
                      <a:pt x="35640" y="2055005"/>
                      <a:pt x="106977" y="1998480"/>
                    </a:cubicBezTo>
                    <a:cubicBezTo>
                      <a:pt x="178315" y="1941954"/>
                      <a:pt x="274443" y="1927919"/>
                      <a:pt x="358964" y="1961689"/>
                    </a:cubicBezTo>
                    <a:cubicBezTo>
                      <a:pt x="622627" y="2065668"/>
                      <a:pt x="922214" y="2014718"/>
                      <a:pt x="1136682" y="1829426"/>
                    </a:cubicBezTo>
                    <a:cubicBezTo>
                      <a:pt x="1351150" y="1644133"/>
                      <a:pt x="1445057" y="1355117"/>
                      <a:pt x="1380461" y="1079151"/>
                    </a:cubicBezTo>
                    <a:cubicBezTo>
                      <a:pt x="1315865" y="803185"/>
                      <a:pt x="1103441" y="585873"/>
                      <a:pt x="829016" y="515017"/>
                    </a:cubicBezTo>
                    <a:cubicBezTo>
                      <a:pt x="740788" y="492657"/>
                      <a:pt x="671268" y="424799"/>
                      <a:pt x="646780" y="337138"/>
                    </a:cubicBezTo>
                    <a:cubicBezTo>
                      <a:pt x="622292" y="249478"/>
                      <a:pt x="646578" y="155414"/>
                      <a:pt x="710444" y="90567"/>
                    </a:cubicBezTo>
                    <a:cubicBezTo>
                      <a:pt x="774310" y="25719"/>
                      <a:pt x="867992" y="0"/>
                      <a:pt x="956016" y="23148"/>
                    </a:cubicBezTo>
                    <a:close/>
                  </a:path>
                </a:pathLst>
              </a:custGeom>
              <a:solidFill>
                <a:srgbClr val="DDC7AF"/>
              </a:solidFill>
            </p:spPr>
          </p:sp>
        </p:grpSp>
      </p:grpSp>
      <p:grpSp>
        <p:nvGrpSpPr>
          <p:cNvPr id="12" name="Group 12"/>
          <p:cNvGrpSpPr/>
          <p:nvPr/>
        </p:nvGrpSpPr>
        <p:grpSpPr>
          <a:xfrm rot="-10800000">
            <a:off x="5554114" y="6695911"/>
            <a:ext cx="3219803" cy="1802227"/>
            <a:chOff x="0" y="0"/>
            <a:chExt cx="7620000" cy="426515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7620000" cy="4262618"/>
            </a:xfrm>
            <a:custGeom>
              <a:avLst/>
              <a:gdLst/>
              <a:ahLst/>
              <a:cxnLst/>
              <a:rect l="l" t="t" r="r" b="b"/>
              <a:pathLst>
                <a:path w="7620000" h="4262618">
                  <a:moveTo>
                    <a:pt x="7620000" y="3404097"/>
                  </a:moveTo>
                  <a:lnTo>
                    <a:pt x="7620000" y="222250"/>
                  </a:lnTo>
                  <a:cubicBezTo>
                    <a:pt x="7620000" y="100330"/>
                    <a:pt x="7519670" y="0"/>
                    <a:pt x="7397750" y="0"/>
                  </a:cubicBezTo>
                  <a:lnTo>
                    <a:pt x="222250" y="0"/>
                  </a:lnTo>
                  <a:cubicBezTo>
                    <a:pt x="100330" y="0"/>
                    <a:pt x="0" y="100330"/>
                    <a:pt x="0" y="222250"/>
                  </a:cubicBezTo>
                  <a:lnTo>
                    <a:pt x="0" y="3402828"/>
                  </a:lnTo>
                  <a:cubicBezTo>
                    <a:pt x="0" y="3526018"/>
                    <a:pt x="100330" y="3625078"/>
                    <a:pt x="222250" y="3625078"/>
                  </a:cubicBezTo>
                  <a:lnTo>
                    <a:pt x="3547110" y="3625078"/>
                  </a:lnTo>
                  <a:lnTo>
                    <a:pt x="3808730" y="4262618"/>
                  </a:lnTo>
                  <a:lnTo>
                    <a:pt x="4070350" y="3625078"/>
                  </a:lnTo>
                  <a:lnTo>
                    <a:pt x="7395210" y="3625078"/>
                  </a:lnTo>
                  <a:cubicBezTo>
                    <a:pt x="7519670" y="3626347"/>
                    <a:pt x="7620000" y="3527287"/>
                    <a:pt x="7620000" y="3404097"/>
                  </a:cubicBezTo>
                  <a:lnTo>
                    <a:pt x="7620000" y="3404097"/>
                  </a:lnTo>
                  <a:close/>
                </a:path>
              </a:pathLst>
            </a:custGeom>
            <a:solidFill>
              <a:srgbClr val="DDC7AF"/>
            </a:solidFill>
          </p:spPr>
        </p:sp>
      </p:grpSp>
      <p:sp>
        <p:nvSpPr>
          <p:cNvPr id="14" name="TextBox 14"/>
          <p:cNvSpPr txBox="1"/>
          <p:nvPr/>
        </p:nvSpPr>
        <p:spPr>
          <a:xfrm>
            <a:off x="5870996" y="7363661"/>
            <a:ext cx="2586037" cy="7239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50"/>
              </a:lnSpc>
            </a:pPr>
            <a:r>
              <a:rPr lang="en-US" sz="4500">
                <a:solidFill>
                  <a:srgbClr val="192936"/>
                </a:solidFill>
                <a:latin typeface="Nunito Sans Bold" panose="00000800000000000000"/>
              </a:rPr>
              <a:t>2020</a:t>
            </a:r>
            <a:endParaRPr lang="en-US" sz="4500">
              <a:solidFill>
                <a:srgbClr val="192936"/>
              </a:solidFill>
              <a:latin typeface="Nunito Sans Bold" panose="00000800000000000000"/>
            </a:endParaRPr>
          </a:p>
        </p:txBody>
      </p:sp>
      <p:grpSp>
        <p:nvGrpSpPr>
          <p:cNvPr id="15" name="Group 15"/>
          <p:cNvGrpSpPr/>
          <p:nvPr/>
        </p:nvGrpSpPr>
        <p:grpSpPr>
          <a:xfrm rot="0">
            <a:off x="9460883" y="3778543"/>
            <a:ext cx="2586037" cy="2586037"/>
            <a:chOff x="0" y="0"/>
            <a:chExt cx="3448050" cy="3448050"/>
          </a:xfrm>
        </p:grpSpPr>
        <p:sp>
          <p:nvSpPr>
            <p:cNvPr id="16" name="TextBox 16"/>
            <p:cNvSpPr txBox="1"/>
            <p:nvPr/>
          </p:nvSpPr>
          <p:spPr>
            <a:xfrm>
              <a:off x="1070232" y="1292625"/>
              <a:ext cx="1307585" cy="7961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040"/>
                </a:lnSpc>
              </a:pPr>
              <a:r>
                <a:rPr lang="en-US" sz="3600">
                  <a:solidFill>
                    <a:srgbClr val="FFFFFF"/>
                  </a:solidFill>
                  <a:latin typeface="Nunito Sans Bold" panose="00000800000000000000"/>
                </a:rPr>
                <a:t>70%</a:t>
              </a:r>
              <a:endParaRPr lang="en-US" sz="3600">
                <a:solidFill>
                  <a:srgbClr val="FFFFFF"/>
                </a:solidFill>
                <a:latin typeface="Nunito Sans Bold" panose="00000800000000000000"/>
              </a:endParaRPr>
            </a:p>
          </p:txBody>
        </p:sp>
        <p:grpSp>
          <p:nvGrpSpPr>
            <p:cNvPr id="17" name="Group 17"/>
            <p:cNvGrpSpPr>
              <a:grpSpLocks noChangeAspect="1"/>
            </p:cNvGrpSpPr>
            <p:nvPr/>
          </p:nvGrpSpPr>
          <p:grpSpPr>
            <a:xfrm rot="0">
              <a:off x="0" y="0"/>
              <a:ext cx="3448050" cy="3448050"/>
              <a:chOff x="0" y="0"/>
              <a:chExt cx="2540000" cy="2540000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-62725" y="-2035"/>
                <a:ext cx="2665449" cy="2544070"/>
              </a:xfrm>
              <a:custGeom>
                <a:avLst/>
                <a:gdLst/>
                <a:ahLst/>
                <a:cxnLst/>
                <a:rect l="l" t="t" r="r" b="b"/>
                <a:pathLst>
                  <a:path w="2665449" h="2544070">
                    <a:moveTo>
                      <a:pt x="1332725" y="2035"/>
                    </a:moveTo>
                    <a:cubicBezTo>
                      <a:pt x="1787805" y="0"/>
                      <a:pt x="2209190" y="241614"/>
                      <a:pt x="2437320" y="635390"/>
                    </a:cubicBezTo>
                    <a:cubicBezTo>
                      <a:pt x="2665450" y="1029165"/>
                      <a:pt x="2665450" y="1514905"/>
                      <a:pt x="2437320" y="1908680"/>
                    </a:cubicBezTo>
                    <a:cubicBezTo>
                      <a:pt x="2209190" y="2302456"/>
                      <a:pt x="1787805" y="2544070"/>
                      <a:pt x="1332725" y="2542035"/>
                    </a:cubicBezTo>
                    <a:cubicBezTo>
                      <a:pt x="877645" y="2544070"/>
                      <a:pt x="456260" y="2302456"/>
                      <a:pt x="228130" y="1908680"/>
                    </a:cubicBezTo>
                    <a:cubicBezTo>
                      <a:pt x="0" y="1514905"/>
                      <a:pt x="0" y="1029165"/>
                      <a:pt x="228130" y="635390"/>
                    </a:cubicBezTo>
                    <a:cubicBezTo>
                      <a:pt x="456260" y="241614"/>
                      <a:pt x="877645" y="0"/>
                      <a:pt x="1332725" y="2035"/>
                    </a:cubicBezTo>
                    <a:lnTo>
                      <a:pt x="1332725" y="510035"/>
                    </a:lnTo>
                    <a:cubicBezTo>
                      <a:pt x="1059677" y="508814"/>
                      <a:pt x="806846" y="653783"/>
                      <a:pt x="669968" y="890048"/>
                    </a:cubicBezTo>
                    <a:cubicBezTo>
                      <a:pt x="533090" y="1126313"/>
                      <a:pt x="533090" y="1417757"/>
                      <a:pt x="669968" y="1654022"/>
                    </a:cubicBezTo>
                    <a:cubicBezTo>
                      <a:pt x="806846" y="1890287"/>
                      <a:pt x="1059677" y="2035256"/>
                      <a:pt x="1332725" y="2034035"/>
                    </a:cubicBezTo>
                    <a:cubicBezTo>
                      <a:pt x="1605773" y="2035256"/>
                      <a:pt x="1858604" y="1890287"/>
                      <a:pt x="1995482" y="1654022"/>
                    </a:cubicBezTo>
                    <a:cubicBezTo>
                      <a:pt x="2132360" y="1417757"/>
                      <a:pt x="2132360" y="1126313"/>
                      <a:pt x="1995482" y="890048"/>
                    </a:cubicBezTo>
                    <a:cubicBezTo>
                      <a:pt x="1858604" y="653783"/>
                      <a:pt x="1605773" y="508814"/>
                      <a:pt x="1332725" y="510035"/>
                    </a:cubicBezTo>
                    <a:close/>
                  </a:path>
                </a:pathLst>
              </a:custGeom>
              <a:solidFill>
                <a:srgbClr val="494F56"/>
              </a:solidFill>
            </p:spPr>
          </p:sp>
          <p:sp>
            <p:nvSpPr>
              <p:cNvPr id="19" name="Freeform 19"/>
              <p:cNvSpPr/>
              <p:nvPr/>
            </p:nvSpPr>
            <p:spPr>
              <a:xfrm>
                <a:off x="144920" y="17180"/>
                <a:ext cx="2406482" cy="2633284"/>
              </a:xfrm>
              <a:custGeom>
                <a:avLst/>
                <a:gdLst/>
                <a:ahLst/>
                <a:cxnLst/>
                <a:rect l="l" t="t" r="r" b="b"/>
                <a:pathLst>
                  <a:path w="2406482" h="2633284">
                    <a:moveTo>
                      <a:pt x="1442580" y="23148"/>
                    </a:moveTo>
                    <a:cubicBezTo>
                      <a:pt x="1993942" y="165509"/>
                      <a:pt x="2383144" y="657471"/>
                      <a:pt x="2394813" y="1226796"/>
                    </a:cubicBezTo>
                    <a:cubicBezTo>
                      <a:pt x="2406482" y="1796121"/>
                      <a:pt x="2037765" y="2303617"/>
                      <a:pt x="1492699" y="2468450"/>
                    </a:cubicBezTo>
                    <a:cubicBezTo>
                      <a:pt x="947632" y="2633284"/>
                      <a:pt x="359479" y="2415155"/>
                      <a:pt x="53705" y="1934770"/>
                    </a:cubicBezTo>
                    <a:cubicBezTo>
                      <a:pt x="4489" y="1858207"/>
                      <a:pt x="0" y="1761163"/>
                      <a:pt x="41938" y="1680384"/>
                    </a:cubicBezTo>
                    <a:cubicBezTo>
                      <a:pt x="83877" y="1599605"/>
                      <a:pt x="165831" y="1547439"/>
                      <a:pt x="256769" y="1543641"/>
                    </a:cubicBezTo>
                    <a:cubicBezTo>
                      <a:pt x="347706" y="1539842"/>
                      <a:pt x="433726" y="1584990"/>
                      <a:pt x="482255" y="1661990"/>
                    </a:cubicBezTo>
                    <a:cubicBezTo>
                      <a:pt x="665719" y="1950221"/>
                      <a:pt x="1018611" y="2081098"/>
                      <a:pt x="1345651" y="1982198"/>
                    </a:cubicBezTo>
                    <a:cubicBezTo>
                      <a:pt x="1672691" y="1883298"/>
                      <a:pt x="1893921" y="1578800"/>
                      <a:pt x="1886920" y="1237205"/>
                    </a:cubicBezTo>
                    <a:cubicBezTo>
                      <a:pt x="1879919" y="895610"/>
                      <a:pt x="1646397" y="600433"/>
                      <a:pt x="1315580" y="515017"/>
                    </a:cubicBezTo>
                    <a:cubicBezTo>
                      <a:pt x="1227352" y="492657"/>
                      <a:pt x="1157832" y="424799"/>
                      <a:pt x="1133344" y="337138"/>
                    </a:cubicBezTo>
                    <a:cubicBezTo>
                      <a:pt x="1108856" y="249478"/>
                      <a:pt x="1133142" y="155414"/>
                      <a:pt x="1197008" y="90567"/>
                    </a:cubicBezTo>
                    <a:cubicBezTo>
                      <a:pt x="1260874" y="25719"/>
                      <a:pt x="1354556" y="0"/>
                      <a:pt x="1442580" y="23148"/>
                    </a:cubicBezTo>
                    <a:close/>
                  </a:path>
                </a:pathLst>
              </a:custGeom>
              <a:solidFill>
                <a:srgbClr val="FCF8F5"/>
              </a:solidFill>
            </p:spPr>
          </p:sp>
        </p:grpSp>
      </p:grpSp>
      <p:grpSp>
        <p:nvGrpSpPr>
          <p:cNvPr id="20" name="Group 20"/>
          <p:cNvGrpSpPr/>
          <p:nvPr/>
        </p:nvGrpSpPr>
        <p:grpSpPr>
          <a:xfrm rot="-10800000">
            <a:off x="9144000" y="6695911"/>
            <a:ext cx="3219803" cy="1802227"/>
            <a:chOff x="0" y="0"/>
            <a:chExt cx="7620000" cy="4265157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7620000" cy="4262618"/>
            </a:xfrm>
            <a:custGeom>
              <a:avLst/>
              <a:gdLst/>
              <a:ahLst/>
              <a:cxnLst/>
              <a:rect l="l" t="t" r="r" b="b"/>
              <a:pathLst>
                <a:path w="7620000" h="4262618">
                  <a:moveTo>
                    <a:pt x="7620000" y="3404097"/>
                  </a:moveTo>
                  <a:lnTo>
                    <a:pt x="7620000" y="222250"/>
                  </a:lnTo>
                  <a:cubicBezTo>
                    <a:pt x="7620000" y="100330"/>
                    <a:pt x="7519670" y="0"/>
                    <a:pt x="7397750" y="0"/>
                  </a:cubicBezTo>
                  <a:lnTo>
                    <a:pt x="222250" y="0"/>
                  </a:lnTo>
                  <a:cubicBezTo>
                    <a:pt x="100330" y="0"/>
                    <a:pt x="0" y="100330"/>
                    <a:pt x="0" y="222250"/>
                  </a:cubicBezTo>
                  <a:lnTo>
                    <a:pt x="0" y="3402828"/>
                  </a:lnTo>
                  <a:cubicBezTo>
                    <a:pt x="0" y="3526018"/>
                    <a:pt x="100330" y="3625078"/>
                    <a:pt x="222250" y="3625078"/>
                  </a:cubicBezTo>
                  <a:lnTo>
                    <a:pt x="3547110" y="3625078"/>
                  </a:lnTo>
                  <a:lnTo>
                    <a:pt x="3808730" y="4262618"/>
                  </a:lnTo>
                  <a:lnTo>
                    <a:pt x="4070350" y="3625078"/>
                  </a:lnTo>
                  <a:lnTo>
                    <a:pt x="7395210" y="3625078"/>
                  </a:lnTo>
                  <a:cubicBezTo>
                    <a:pt x="7519670" y="3626347"/>
                    <a:pt x="7620000" y="3527287"/>
                    <a:pt x="7620000" y="3404097"/>
                  </a:cubicBezTo>
                  <a:lnTo>
                    <a:pt x="7620000" y="3404097"/>
                  </a:lnTo>
                  <a:close/>
                </a:path>
              </a:pathLst>
            </a:custGeom>
            <a:solidFill>
              <a:srgbClr val="FCF8F5"/>
            </a:solidFill>
          </p:spPr>
        </p:sp>
      </p:grpSp>
      <p:sp>
        <p:nvSpPr>
          <p:cNvPr id="22" name="TextBox 22"/>
          <p:cNvSpPr txBox="1"/>
          <p:nvPr/>
        </p:nvSpPr>
        <p:spPr>
          <a:xfrm>
            <a:off x="9460883" y="7363661"/>
            <a:ext cx="2586037" cy="7239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50"/>
              </a:lnSpc>
            </a:pPr>
            <a:r>
              <a:rPr lang="en-US" sz="4500">
                <a:solidFill>
                  <a:srgbClr val="192936"/>
                </a:solidFill>
                <a:latin typeface="Nunito Sans Bold" panose="00000800000000000000"/>
              </a:rPr>
              <a:t>2021</a:t>
            </a:r>
            <a:endParaRPr lang="en-US" sz="4500">
              <a:solidFill>
                <a:srgbClr val="192936"/>
              </a:solidFill>
              <a:latin typeface="Nunito Sans Bold" panose="00000800000000000000"/>
            </a:endParaRPr>
          </a:p>
        </p:txBody>
      </p:sp>
      <p:grpSp>
        <p:nvGrpSpPr>
          <p:cNvPr id="23" name="Group 23"/>
          <p:cNvGrpSpPr/>
          <p:nvPr/>
        </p:nvGrpSpPr>
        <p:grpSpPr>
          <a:xfrm rot="0">
            <a:off x="2281110" y="3778543"/>
            <a:ext cx="2586037" cy="2586037"/>
            <a:chOff x="0" y="0"/>
            <a:chExt cx="3448050" cy="3448050"/>
          </a:xfrm>
        </p:grpSpPr>
        <p:sp>
          <p:nvSpPr>
            <p:cNvPr id="24" name="TextBox 24"/>
            <p:cNvSpPr txBox="1"/>
            <p:nvPr/>
          </p:nvSpPr>
          <p:spPr>
            <a:xfrm>
              <a:off x="1070232" y="1292625"/>
              <a:ext cx="1307585" cy="7961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040"/>
                </a:lnSpc>
              </a:pPr>
              <a:r>
                <a:rPr lang="en-US" sz="3600">
                  <a:solidFill>
                    <a:srgbClr val="FFFFFF"/>
                  </a:solidFill>
                  <a:latin typeface="Nunito Sans Bold" panose="00000800000000000000"/>
                </a:rPr>
                <a:t>50%</a:t>
              </a:r>
              <a:endParaRPr lang="en-US" sz="3600">
                <a:solidFill>
                  <a:srgbClr val="FFFFFF"/>
                </a:solidFill>
                <a:latin typeface="Nunito Sans Bold" panose="00000800000000000000"/>
              </a:endParaRPr>
            </a:p>
          </p:txBody>
        </p:sp>
        <p:grpSp>
          <p:nvGrpSpPr>
            <p:cNvPr id="25" name="Group 25"/>
            <p:cNvGrpSpPr>
              <a:grpSpLocks noChangeAspect="1"/>
            </p:cNvGrpSpPr>
            <p:nvPr/>
          </p:nvGrpSpPr>
          <p:grpSpPr>
            <a:xfrm rot="0">
              <a:off x="0" y="0"/>
              <a:ext cx="3448050" cy="3448050"/>
              <a:chOff x="0" y="0"/>
              <a:chExt cx="2540000" cy="2540000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-62725" y="-2035"/>
                <a:ext cx="2665449" cy="2544070"/>
              </a:xfrm>
              <a:custGeom>
                <a:avLst/>
                <a:gdLst/>
                <a:ahLst/>
                <a:cxnLst/>
                <a:rect l="l" t="t" r="r" b="b"/>
                <a:pathLst>
                  <a:path w="2665449" h="2544070">
                    <a:moveTo>
                      <a:pt x="1332725" y="2035"/>
                    </a:moveTo>
                    <a:cubicBezTo>
                      <a:pt x="1787805" y="0"/>
                      <a:pt x="2209190" y="241614"/>
                      <a:pt x="2437320" y="635390"/>
                    </a:cubicBezTo>
                    <a:cubicBezTo>
                      <a:pt x="2665450" y="1029165"/>
                      <a:pt x="2665450" y="1514905"/>
                      <a:pt x="2437320" y="1908680"/>
                    </a:cubicBezTo>
                    <a:cubicBezTo>
                      <a:pt x="2209190" y="2302456"/>
                      <a:pt x="1787805" y="2544070"/>
                      <a:pt x="1332725" y="2542035"/>
                    </a:cubicBezTo>
                    <a:cubicBezTo>
                      <a:pt x="877645" y="2544070"/>
                      <a:pt x="456260" y="2302456"/>
                      <a:pt x="228130" y="1908680"/>
                    </a:cubicBezTo>
                    <a:cubicBezTo>
                      <a:pt x="0" y="1514905"/>
                      <a:pt x="0" y="1029165"/>
                      <a:pt x="228130" y="635390"/>
                    </a:cubicBezTo>
                    <a:cubicBezTo>
                      <a:pt x="456260" y="241614"/>
                      <a:pt x="877645" y="0"/>
                      <a:pt x="1332725" y="2035"/>
                    </a:cubicBezTo>
                    <a:lnTo>
                      <a:pt x="1332725" y="510035"/>
                    </a:lnTo>
                    <a:cubicBezTo>
                      <a:pt x="1059677" y="508814"/>
                      <a:pt x="806846" y="653783"/>
                      <a:pt x="669968" y="890048"/>
                    </a:cubicBezTo>
                    <a:cubicBezTo>
                      <a:pt x="533090" y="1126313"/>
                      <a:pt x="533090" y="1417757"/>
                      <a:pt x="669968" y="1654022"/>
                    </a:cubicBezTo>
                    <a:cubicBezTo>
                      <a:pt x="806846" y="1890287"/>
                      <a:pt x="1059677" y="2035256"/>
                      <a:pt x="1332725" y="2034035"/>
                    </a:cubicBezTo>
                    <a:cubicBezTo>
                      <a:pt x="1605773" y="2035256"/>
                      <a:pt x="1858604" y="1890287"/>
                      <a:pt x="1995482" y="1654022"/>
                    </a:cubicBezTo>
                    <a:cubicBezTo>
                      <a:pt x="2132360" y="1417757"/>
                      <a:pt x="2132360" y="1126313"/>
                      <a:pt x="1995482" y="890048"/>
                    </a:cubicBezTo>
                    <a:cubicBezTo>
                      <a:pt x="1858604" y="653783"/>
                      <a:pt x="1605773" y="508814"/>
                      <a:pt x="1332725" y="510035"/>
                    </a:cubicBezTo>
                    <a:close/>
                  </a:path>
                </a:pathLst>
              </a:custGeom>
              <a:solidFill>
                <a:srgbClr val="494F56"/>
              </a:solidFill>
            </p:spPr>
          </p:sp>
          <p:sp>
            <p:nvSpPr>
              <p:cNvPr id="27" name="Freeform 27"/>
              <p:cNvSpPr/>
              <p:nvPr/>
            </p:nvSpPr>
            <p:spPr>
              <a:xfrm>
                <a:off x="1253776" y="17180"/>
                <a:ext cx="1286224" cy="2505641"/>
              </a:xfrm>
              <a:custGeom>
                <a:avLst/>
                <a:gdLst/>
                <a:ahLst/>
                <a:cxnLst/>
                <a:rect l="l" t="t" r="r" b="b"/>
                <a:pathLst>
                  <a:path w="1286224" h="2505641">
                    <a:moveTo>
                      <a:pt x="333724" y="23148"/>
                    </a:moveTo>
                    <a:cubicBezTo>
                      <a:pt x="894452" y="167927"/>
                      <a:pt x="1286224" y="673702"/>
                      <a:pt x="1286224" y="1252820"/>
                    </a:cubicBezTo>
                    <a:cubicBezTo>
                      <a:pt x="1286224" y="1831938"/>
                      <a:pt x="894452" y="2337713"/>
                      <a:pt x="333724" y="2482492"/>
                    </a:cubicBezTo>
                    <a:cubicBezTo>
                      <a:pt x="245700" y="2505640"/>
                      <a:pt x="152018" y="2479921"/>
                      <a:pt x="88152" y="2415073"/>
                    </a:cubicBezTo>
                    <a:cubicBezTo>
                      <a:pt x="24286" y="2350225"/>
                      <a:pt x="0" y="2256162"/>
                      <a:pt x="24488" y="2168502"/>
                    </a:cubicBezTo>
                    <a:cubicBezTo>
                      <a:pt x="48976" y="2080841"/>
                      <a:pt x="118496" y="2012983"/>
                      <a:pt x="206724" y="1990623"/>
                    </a:cubicBezTo>
                    <a:cubicBezTo>
                      <a:pt x="543161" y="1903756"/>
                      <a:pt x="778224" y="1600291"/>
                      <a:pt x="778224" y="1252820"/>
                    </a:cubicBezTo>
                    <a:cubicBezTo>
                      <a:pt x="778224" y="905349"/>
                      <a:pt x="543161" y="601884"/>
                      <a:pt x="206724" y="515017"/>
                    </a:cubicBezTo>
                    <a:cubicBezTo>
                      <a:pt x="118496" y="492657"/>
                      <a:pt x="48976" y="424799"/>
                      <a:pt x="24488" y="337138"/>
                    </a:cubicBezTo>
                    <a:cubicBezTo>
                      <a:pt x="0" y="249478"/>
                      <a:pt x="24286" y="155414"/>
                      <a:pt x="88152" y="90567"/>
                    </a:cubicBezTo>
                    <a:cubicBezTo>
                      <a:pt x="152018" y="25719"/>
                      <a:pt x="245700" y="0"/>
                      <a:pt x="333724" y="23148"/>
                    </a:cubicBezTo>
                    <a:close/>
                  </a:path>
                </a:pathLst>
              </a:custGeom>
              <a:solidFill>
                <a:srgbClr val="C59A8A"/>
              </a:solidFill>
            </p:spPr>
          </p:sp>
        </p:grpSp>
      </p:grpSp>
      <p:grpSp>
        <p:nvGrpSpPr>
          <p:cNvPr id="28" name="Group 28"/>
          <p:cNvGrpSpPr/>
          <p:nvPr/>
        </p:nvGrpSpPr>
        <p:grpSpPr>
          <a:xfrm rot="-10800000">
            <a:off x="1964227" y="6695911"/>
            <a:ext cx="3219803" cy="1802227"/>
            <a:chOff x="0" y="0"/>
            <a:chExt cx="7620000" cy="4265157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7620000" cy="4262618"/>
            </a:xfrm>
            <a:custGeom>
              <a:avLst/>
              <a:gdLst/>
              <a:ahLst/>
              <a:cxnLst/>
              <a:rect l="l" t="t" r="r" b="b"/>
              <a:pathLst>
                <a:path w="7620000" h="4262618">
                  <a:moveTo>
                    <a:pt x="7620000" y="3404097"/>
                  </a:moveTo>
                  <a:lnTo>
                    <a:pt x="7620000" y="222250"/>
                  </a:lnTo>
                  <a:cubicBezTo>
                    <a:pt x="7620000" y="100330"/>
                    <a:pt x="7519670" y="0"/>
                    <a:pt x="7397750" y="0"/>
                  </a:cubicBezTo>
                  <a:lnTo>
                    <a:pt x="222250" y="0"/>
                  </a:lnTo>
                  <a:cubicBezTo>
                    <a:pt x="100330" y="0"/>
                    <a:pt x="0" y="100330"/>
                    <a:pt x="0" y="222250"/>
                  </a:cubicBezTo>
                  <a:lnTo>
                    <a:pt x="0" y="3402828"/>
                  </a:lnTo>
                  <a:cubicBezTo>
                    <a:pt x="0" y="3526018"/>
                    <a:pt x="100330" y="3625078"/>
                    <a:pt x="222250" y="3625078"/>
                  </a:cubicBezTo>
                  <a:lnTo>
                    <a:pt x="3547110" y="3625078"/>
                  </a:lnTo>
                  <a:lnTo>
                    <a:pt x="3808730" y="4262618"/>
                  </a:lnTo>
                  <a:lnTo>
                    <a:pt x="4070350" y="3625078"/>
                  </a:lnTo>
                  <a:lnTo>
                    <a:pt x="7395210" y="3625078"/>
                  </a:lnTo>
                  <a:cubicBezTo>
                    <a:pt x="7519670" y="3626347"/>
                    <a:pt x="7620000" y="3527287"/>
                    <a:pt x="7620000" y="3404097"/>
                  </a:cubicBezTo>
                  <a:lnTo>
                    <a:pt x="7620000" y="3404097"/>
                  </a:lnTo>
                  <a:close/>
                </a:path>
              </a:pathLst>
            </a:custGeom>
            <a:solidFill>
              <a:srgbClr val="C59A8A"/>
            </a:solidFill>
          </p:spPr>
        </p:sp>
      </p:grpSp>
      <p:sp>
        <p:nvSpPr>
          <p:cNvPr id="30" name="TextBox 30"/>
          <p:cNvSpPr txBox="1"/>
          <p:nvPr/>
        </p:nvSpPr>
        <p:spPr>
          <a:xfrm>
            <a:off x="2281110" y="7363661"/>
            <a:ext cx="2586037" cy="7239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50"/>
              </a:lnSpc>
            </a:pPr>
            <a:r>
              <a:rPr lang="en-US" sz="4500">
                <a:solidFill>
                  <a:srgbClr val="192936"/>
                </a:solidFill>
                <a:latin typeface="Nunito Sans Bold" panose="00000800000000000000"/>
              </a:rPr>
              <a:t>2019</a:t>
            </a:r>
            <a:endParaRPr lang="en-US" sz="4500">
              <a:solidFill>
                <a:srgbClr val="192936"/>
              </a:solidFill>
              <a:latin typeface="Nunito Sans Bold" panose="00000800000000000000"/>
            </a:endParaRPr>
          </a:p>
        </p:txBody>
      </p:sp>
      <p:sp>
        <p:nvSpPr>
          <p:cNvPr id="31" name="TextBox 31"/>
          <p:cNvSpPr txBox="1"/>
          <p:nvPr/>
        </p:nvSpPr>
        <p:spPr>
          <a:xfrm>
            <a:off x="12684549" y="4388955"/>
            <a:ext cx="4235568" cy="23069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80"/>
              </a:lnSpc>
            </a:pPr>
            <a:r>
              <a:rPr lang="en-US" sz="2600">
                <a:solidFill>
                  <a:srgbClr val="FCF8F5"/>
                </a:solidFill>
                <a:latin typeface="Nunito Sans Regular"/>
              </a:rPr>
              <a:t>Presentations are communication tools</a:t>
            </a:r>
            <a:endParaRPr lang="en-US" sz="2600">
              <a:solidFill>
                <a:srgbClr val="FCF8F5"/>
              </a:solidFill>
              <a:latin typeface="Nunito Sans Regular"/>
            </a:endParaRPr>
          </a:p>
          <a:p>
            <a:pPr algn="ctr">
              <a:lnSpc>
                <a:spcPts val="4680"/>
              </a:lnSpc>
            </a:pPr>
            <a:r>
              <a:rPr lang="en-US" sz="2600">
                <a:solidFill>
                  <a:srgbClr val="FCF8F5"/>
                </a:solidFill>
                <a:latin typeface="Nunito Sans Regular"/>
              </a:rPr>
              <a:t>that can be used as demonstrations.</a:t>
            </a:r>
            <a:endParaRPr lang="en-US" sz="2600">
              <a:solidFill>
                <a:srgbClr val="FCF8F5"/>
              </a:solidFill>
              <a:latin typeface="Nunito Sans Regular"/>
            </a:endParaRPr>
          </a:p>
        </p:txBody>
      </p:sp>
      <p:grpSp>
        <p:nvGrpSpPr>
          <p:cNvPr id="32" name="Group 32"/>
          <p:cNvGrpSpPr/>
          <p:nvPr/>
        </p:nvGrpSpPr>
        <p:grpSpPr>
          <a:xfrm rot="0">
            <a:off x="12888225" y="-3479123"/>
            <a:ext cx="3828217" cy="6901096"/>
            <a:chOff x="0" y="0"/>
            <a:chExt cx="2354580" cy="4244583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2353310" cy="4244583"/>
            </a:xfrm>
            <a:custGeom>
              <a:avLst/>
              <a:gdLst/>
              <a:ahLst/>
              <a:cxnLst/>
              <a:rect l="l" t="t" r="r" b="b"/>
              <a:pathLst>
                <a:path w="2353310" h="4244583">
                  <a:moveTo>
                    <a:pt x="784860" y="4177273"/>
                  </a:moveTo>
                  <a:cubicBezTo>
                    <a:pt x="905510" y="4217913"/>
                    <a:pt x="1042670" y="4244583"/>
                    <a:pt x="1177290" y="4244583"/>
                  </a:cubicBezTo>
                  <a:cubicBezTo>
                    <a:pt x="1311910" y="4244583"/>
                    <a:pt x="1441450" y="4221723"/>
                    <a:pt x="1560830" y="4181083"/>
                  </a:cubicBezTo>
                  <a:cubicBezTo>
                    <a:pt x="1563370" y="4179813"/>
                    <a:pt x="1565910" y="4179813"/>
                    <a:pt x="1568450" y="4178543"/>
                  </a:cubicBezTo>
                  <a:cubicBezTo>
                    <a:pt x="2016760" y="4015983"/>
                    <a:pt x="2346960" y="3586723"/>
                    <a:pt x="2353310" y="3080840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3078512"/>
                  </a:lnTo>
                  <a:cubicBezTo>
                    <a:pt x="6350" y="3589263"/>
                    <a:pt x="331470" y="4018523"/>
                    <a:pt x="784860" y="4177273"/>
                  </a:cubicBezTo>
                  <a:close/>
                </a:path>
              </a:pathLst>
            </a:custGeom>
            <a:solidFill>
              <a:srgbClr val="E0C9C3"/>
            </a:solidFill>
          </p:spPr>
        </p:sp>
      </p:grpSp>
      <p:sp>
        <p:nvSpPr>
          <p:cNvPr id="34" name="TextBox 34"/>
          <p:cNvSpPr txBox="1"/>
          <p:nvPr/>
        </p:nvSpPr>
        <p:spPr>
          <a:xfrm rot="-5400000">
            <a:off x="-1533230" y="4945380"/>
            <a:ext cx="4068302" cy="396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r>
              <a:rPr lang="en-US" sz="2600" spc="65">
                <a:solidFill>
                  <a:srgbClr val="FCF8F5"/>
                </a:solidFill>
                <a:latin typeface="Nunito Sans Regular"/>
              </a:rPr>
              <a:t>August 2021</a:t>
            </a:r>
            <a:endParaRPr lang="en-US" sz="2600" spc="65">
              <a:solidFill>
                <a:srgbClr val="FCF8F5"/>
              </a:solidFill>
              <a:latin typeface="Nunito Sans Regular"/>
            </a:endParaRPr>
          </a:p>
        </p:txBody>
      </p:sp>
      <p:sp>
        <p:nvSpPr>
          <p:cNvPr id="35" name="TextBox 35"/>
          <p:cNvSpPr txBox="1"/>
          <p:nvPr/>
        </p:nvSpPr>
        <p:spPr>
          <a:xfrm rot="-5400000">
            <a:off x="16360029" y="4948238"/>
            <a:ext cx="2841529" cy="39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r>
              <a:rPr lang="en-US" sz="2600" spc="65">
                <a:solidFill>
                  <a:srgbClr val="FCF8F5"/>
                </a:solidFill>
                <a:latin typeface="Nunito Sans Regular"/>
              </a:rPr>
              <a:t>Page 11</a:t>
            </a:r>
            <a:endParaRPr lang="en-US" sz="2600" spc="65">
              <a:solidFill>
                <a:srgbClr val="FCF8F5"/>
              </a:solidFill>
              <a:latin typeface="Nunito Sans Regular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D1B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-118154" y="-185670"/>
            <a:ext cx="18524308" cy="4040715"/>
            <a:chOff x="0" y="0"/>
            <a:chExt cx="6266247" cy="136685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266247" cy="1366859"/>
            </a:xfrm>
            <a:custGeom>
              <a:avLst/>
              <a:gdLst/>
              <a:ahLst/>
              <a:cxnLst/>
              <a:rect l="l" t="t" r="r" b="b"/>
              <a:pathLst>
                <a:path w="6266247" h="1366859">
                  <a:moveTo>
                    <a:pt x="0" y="0"/>
                  </a:moveTo>
                  <a:lnTo>
                    <a:pt x="6266247" y="0"/>
                  </a:lnTo>
                  <a:lnTo>
                    <a:pt x="6266247" y="1366859"/>
                  </a:lnTo>
                  <a:lnTo>
                    <a:pt x="0" y="1366859"/>
                  </a:lnTo>
                  <a:close/>
                </a:path>
              </a:pathLst>
            </a:custGeom>
            <a:solidFill>
              <a:srgbClr val="F8F2E6"/>
            </a:solidFill>
          </p:spPr>
        </p:sp>
      </p:grpSp>
      <p:sp>
        <p:nvSpPr>
          <p:cNvPr id="4" name="AutoShape 4"/>
          <p:cNvSpPr/>
          <p:nvPr/>
        </p:nvSpPr>
        <p:spPr>
          <a:xfrm>
            <a:off x="-236308" y="9244012"/>
            <a:ext cx="18760615" cy="0"/>
          </a:xfrm>
          <a:prstGeom prst="line">
            <a:avLst/>
          </a:prstGeom>
          <a:ln w="19050" cap="rnd">
            <a:solidFill>
              <a:srgbClr val="192936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>
            <a:off x="2067809" y="6566472"/>
            <a:ext cx="14152382" cy="0"/>
          </a:xfrm>
          <a:prstGeom prst="line">
            <a:avLst/>
          </a:prstGeom>
          <a:ln w="57150" cap="rnd">
            <a:solidFill>
              <a:srgbClr val="C59A8A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6" name="AutoShape 6"/>
          <p:cNvSpPr/>
          <p:nvPr/>
        </p:nvSpPr>
        <p:spPr>
          <a:xfrm rot="-5400000">
            <a:off x="13913052" y="7196530"/>
            <a:ext cx="6702021" cy="0"/>
          </a:xfrm>
          <a:prstGeom prst="line">
            <a:avLst/>
          </a:prstGeom>
          <a:ln w="19050" cap="rnd">
            <a:solidFill>
              <a:srgbClr val="192936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AutoShape 7"/>
          <p:cNvSpPr/>
          <p:nvPr/>
        </p:nvSpPr>
        <p:spPr>
          <a:xfrm rot="-5400000">
            <a:off x="-2241625" y="7120607"/>
            <a:ext cx="6550175" cy="0"/>
          </a:xfrm>
          <a:prstGeom prst="line">
            <a:avLst/>
          </a:prstGeom>
          <a:ln w="19050" cap="rnd">
            <a:solidFill>
              <a:srgbClr val="192936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8" name="Group 8"/>
          <p:cNvGrpSpPr/>
          <p:nvPr/>
        </p:nvGrpSpPr>
        <p:grpSpPr>
          <a:xfrm rot="-10800000">
            <a:off x="2767845" y="6623622"/>
            <a:ext cx="3419810" cy="1784507"/>
            <a:chOff x="0" y="0"/>
            <a:chExt cx="7620000" cy="397622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620000" cy="3973688"/>
            </a:xfrm>
            <a:custGeom>
              <a:avLst/>
              <a:gdLst/>
              <a:ahLst/>
              <a:cxnLst/>
              <a:rect l="l" t="t" r="r" b="b"/>
              <a:pathLst>
                <a:path w="7620000" h="3973688">
                  <a:moveTo>
                    <a:pt x="7620000" y="3115168"/>
                  </a:moveTo>
                  <a:lnTo>
                    <a:pt x="7620000" y="222250"/>
                  </a:lnTo>
                  <a:cubicBezTo>
                    <a:pt x="7620000" y="100330"/>
                    <a:pt x="7519670" y="0"/>
                    <a:pt x="7397750" y="0"/>
                  </a:cubicBezTo>
                  <a:lnTo>
                    <a:pt x="222250" y="0"/>
                  </a:lnTo>
                  <a:cubicBezTo>
                    <a:pt x="100330" y="0"/>
                    <a:pt x="0" y="100330"/>
                    <a:pt x="0" y="222250"/>
                  </a:cubicBezTo>
                  <a:lnTo>
                    <a:pt x="0" y="3113898"/>
                  </a:lnTo>
                  <a:cubicBezTo>
                    <a:pt x="0" y="3237089"/>
                    <a:pt x="100330" y="3336149"/>
                    <a:pt x="222250" y="3336149"/>
                  </a:cubicBezTo>
                  <a:lnTo>
                    <a:pt x="3547110" y="3336149"/>
                  </a:lnTo>
                  <a:lnTo>
                    <a:pt x="3808730" y="3973688"/>
                  </a:lnTo>
                  <a:lnTo>
                    <a:pt x="4070350" y="3336149"/>
                  </a:lnTo>
                  <a:lnTo>
                    <a:pt x="7395210" y="3336149"/>
                  </a:lnTo>
                  <a:cubicBezTo>
                    <a:pt x="7519670" y="3337418"/>
                    <a:pt x="7620000" y="3238358"/>
                    <a:pt x="7620000" y="3115168"/>
                  </a:cubicBezTo>
                  <a:lnTo>
                    <a:pt x="7620000" y="3115168"/>
                  </a:lnTo>
                  <a:close/>
                </a:path>
              </a:pathLst>
            </a:custGeom>
            <a:solidFill>
              <a:srgbClr val="C59A8A"/>
            </a:solidFill>
          </p:spPr>
        </p:sp>
      </p:grpSp>
      <p:grpSp>
        <p:nvGrpSpPr>
          <p:cNvPr id="10" name="Group 10"/>
          <p:cNvGrpSpPr/>
          <p:nvPr/>
        </p:nvGrpSpPr>
        <p:grpSpPr>
          <a:xfrm rot="-10800000">
            <a:off x="7434095" y="6595047"/>
            <a:ext cx="3419810" cy="1784507"/>
            <a:chOff x="0" y="0"/>
            <a:chExt cx="7620000" cy="397622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7620000" cy="3973688"/>
            </a:xfrm>
            <a:custGeom>
              <a:avLst/>
              <a:gdLst/>
              <a:ahLst/>
              <a:cxnLst/>
              <a:rect l="l" t="t" r="r" b="b"/>
              <a:pathLst>
                <a:path w="7620000" h="3973688">
                  <a:moveTo>
                    <a:pt x="7620000" y="3115168"/>
                  </a:moveTo>
                  <a:lnTo>
                    <a:pt x="7620000" y="222250"/>
                  </a:lnTo>
                  <a:cubicBezTo>
                    <a:pt x="7620000" y="100330"/>
                    <a:pt x="7519670" y="0"/>
                    <a:pt x="7397750" y="0"/>
                  </a:cubicBezTo>
                  <a:lnTo>
                    <a:pt x="222250" y="0"/>
                  </a:lnTo>
                  <a:cubicBezTo>
                    <a:pt x="100330" y="0"/>
                    <a:pt x="0" y="100330"/>
                    <a:pt x="0" y="222250"/>
                  </a:cubicBezTo>
                  <a:lnTo>
                    <a:pt x="0" y="3113898"/>
                  </a:lnTo>
                  <a:cubicBezTo>
                    <a:pt x="0" y="3237089"/>
                    <a:pt x="100330" y="3336149"/>
                    <a:pt x="222250" y="3336149"/>
                  </a:cubicBezTo>
                  <a:lnTo>
                    <a:pt x="3547110" y="3336149"/>
                  </a:lnTo>
                  <a:lnTo>
                    <a:pt x="3808730" y="3973688"/>
                  </a:lnTo>
                  <a:lnTo>
                    <a:pt x="4070350" y="3336149"/>
                  </a:lnTo>
                  <a:lnTo>
                    <a:pt x="7395210" y="3336149"/>
                  </a:lnTo>
                  <a:cubicBezTo>
                    <a:pt x="7519670" y="3337418"/>
                    <a:pt x="7620000" y="3238358"/>
                    <a:pt x="7620000" y="3115168"/>
                  </a:cubicBezTo>
                  <a:lnTo>
                    <a:pt x="7620000" y="3115168"/>
                  </a:lnTo>
                  <a:close/>
                </a:path>
              </a:pathLst>
            </a:custGeom>
            <a:solidFill>
              <a:srgbClr val="192936"/>
            </a:solidFill>
          </p:spPr>
        </p:sp>
      </p:grpSp>
      <p:grpSp>
        <p:nvGrpSpPr>
          <p:cNvPr id="12" name="Group 12"/>
          <p:cNvGrpSpPr/>
          <p:nvPr/>
        </p:nvGrpSpPr>
        <p:grpSpPr>
          <a:xfrm rot="-10800000">
            <a:off x="12100345" y="6623622"/>
            <a:ext cx="3419810" cy="1784507"/>
            <a:chOff x="0" y="0"/>
            <a:chExt cx="7620000" cy="397622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7620000" cy="3973688"/>
            </a:xfrm>
            <a:custGeom>
              <a:avLst/>
              <a:gdLst/>
              <a:ahLst/>
              <a:cxnLst/>
              <a:rect l="l" t="t" r="r" b="b"/>
              <a:pathLst>
                <a:path w="7620000" h="3973688">
                  <a:moveTo>
                    <a:pt x="7620000" y="3115168"/>
                  </a:moveTo>
                  <a:lnTo>
                    <a:pt x="7620000" y="222250"/>
                  </a:lnTo>
                  <a:cubicBezTo>
                    <a:pt x="7620000" y="100330"/>
                    <a:pt x="7519670" y="0"/>
                    <a:pt x="7397750" y="0"/>
                  </a:cubicBezTo>
                  <a:lnTo>
                    <a:pt x="222250" y="0"/>
                  </a:lnTo>
                  <a:cubicBezTo>
                    <a:pt x="100330" y="0"/>
                    <a:pt x="0" y="100330"/>
                    <a:pt x="0" y="222250"/>
                  </a:cubicBezTo>
                  <a:lnTo>
                    <a:pt x="0" y="3113898"/>
                  </a:lnTo>
                  <a:cubicBezTo>
                    <a:pt x="0" y="3237089"/>
                    <a:pt x="100330" y="3336149"/>
                    <a:pt x="222250" y="3336149"/>
                  </a:cubicBezTo>
                  <a:lnTo>
                    <a:pt x="3547110" y="3336149"/>
                  </a:lnTo>
                  <a:lnTo>
                    <a:pt x="3808730" y="3973688"/>
                  </a:lnTo>
                  <a:lnTo>
                    <a:pt x="4070350" y="3336149"/>
                  </a:lnTo>
                  <a:lnTo>
                    <a:pt x="7395210" y="3336149"/>
                  </a:lnTo>
                  <a:cubicBezTo>
                    <a:pt x="7519670" y="3337418"/>
                    <a:pt x="7620000" y="3238358"/>
                    <a:pt x="7620000" y="3115168"/>
                  </a:cubicBezTo>
                  <a:lnTo>
                    <a:pt x="7620000" y="3115168"/>
                  </a:lnTo>
                  <a:close/>
                </a:path>
              </a:pathLst>
            </a:custGeom>
            <a:solidFill>
              <a:srgbClr val="C59A8A"/>
            </a:solidFill>
          </p:spPr>
        </p:sp>
      </p:grpSp>
      <p:grpSp>
        <p:nvGrpSpPr>
          <p:cNvPr id="14" name="Group 14"/>
          <p:cNvGrpSpPr/>
          <p:nvPr/>
        </p:nvGrpSpPr>
        <p:grpSpPr>
          <a:xfrm rot="0">
            <a:off x="4933020" y="-5464741"/>
            <a:ext cx="8421960" cy="9091186"/>
            <a:chOff x="0" y="0"/>
            <a:chExt cx="2354580" cy="254168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353310" cy="2541680"/>
            </a:xfrm>
            <a:custGeom>
              <a:avLst/>
              <a:gdLst/>
              <a:ahLst/>
              <a:cxnLst/>
              <a:rect l="l" t="t" r="r" b="b"/>
              <a:pathLst>
                <a:path w="2353310" h="2541680">
                  <a:moveTo>
                    <a:pt x="784860" y="2474370"/>
                  </a:moveTo>
                  <a:cubicBezTo>
                    <a:pt x="905510" y="2515010"/>
                    <a:pt x="1042670" y="2541680"/>
                    <a:pt x="1177290" y="2541680"/>
                  </a:cubicBezTo>
                  <a:cubicBezTo>
                    <a:pt x="1311910" y="2541680"/>
                    <a:pt x="1441450" y="2518820"/>
                    <a:pt x="1560830" y="2478180"/>
                  </a:cubicBezTo>
                  <a:cubicBezTo>
                    <a:pt x="1563370" y="2476910"/>
                    <a:pt x="1565910" y="2476910"/>
                    <a:pt x="1568450" y="2475640"/>
                  </a:cubicBezTo>
                  <a:cubicBezTo>
                    <a:pt x="2016760" y="2313080"/>
                    <a:pt x="2346960" y="1883820"/>
                    <a:pt x="2353310" y="1383177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1382158"/>
                  </a:lnTo>
                  <a:cubicBezTo>
                    <a:pt x="6350" y="1886359"/>
                    <a:pt x="331470" y="2315620"/>
                    <a:pt x="784860" y="2474370"/>
                  </a:cubicBezTo>
                  <a:close/>
                </a:path>
              </a:pathLst>
            </a:custGeom>
            <a:solidFill>
              <a:srgbClr val="C59A8A"/>
            </a:solidFill>
          </p:spPr>
        </p:sp>
      </p:grpSp>
      <p:sp>
        <p:nvSpPr>
          <p:cNvPr id="16" name="TextBox 16"/>
          <p:cNvSpPr txBox="1"/>
          <p:nvPr/>
        </p:nvSpPr>
        <p:spPr>
          <a:xfrm>
            <a:off x="6420427" y="723900"/>
            <a:ext cx="5447146" cy="124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540"/>
              </a:lnSpc>
            </a:pPr>
            <a:r>
              <a:rPr lang="en-US" sz="6200">
                <a:solidFill>
                  <a:srgbClr val="192936"/>
                </a:solidFill>
                <a:latin typeface="Brittany" panose="00000400000000000000"/>
              </a:rPr>
              <a:t>Sales Timeline</a:t>
            </a:r>
            <a:endParaRPr lang="en-US" sz="6200">
              <a:solidFill>
                <a:srgbClr val="192936"/>
              </a:solidFill>
              <a:latin typeface="Brittany" panose="00000400000000000000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831501" y="4745355"/>
            <a:ext cx="14624997" cy="9391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00"/>
              </a:lnSpc>
            </a:pPr>
            <a:r>
              <a:rPr lang="en-US" sz="2600">
                <a:solidFill>
                  <a:srgbClr val="192936"/>
                </a:solidFill>
                <a:latin typeface="Nunito Sans Regular"/>
              </a:rPr>
              <a:t>Presentations are communication tools that can be used as demonstrations, lectures,</a:t>
            </a:r>
            <a:endParaRPr lang="en-US" sz="2600">
              <a:solidFill>
                <a:srgbClr val="192936"/>
              </a:solidFill>
              <a:latin typeface="Nunito Sans Regular"/>
            </a:endParaRPr>
          </a:p>
          <a:p>
            <a:pPr algn="ctr">
              <a:lnSpc>
                <a:spcPts val="3900"/>
              </a:lnSpc>
            </a:pPr>
            <a:r>
              <a:rPr lang="en-US" sz="2600">
                <a:solidFill>
                  <a:srgbClr val="192936"/>
                </a:solidFill>
                <a:latin typeface="Nunito Sans Regular"/>
              </a:rPr>
              <a:t>speeches, reports, and more. It is mostly presented before an audience.</a:t>
            </a:r>
            <a:endParaRPr lang="en-US" sz="2600">
              <a:solidFill>
                <a:srgbClr val="192936"/>
              </a:solidFill>
              <a:latin typeface="Nunito Sans Regular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2964994" y="7392050"/>
            <a:ext cx="3025513" cy="555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50"/>
              </a:lnSpc>
            </a:pPr>
            <a:r>
              <a:rPr lang="en-US" sz="3500">
                <a:solidFill>
                  <a:srgbClr val="192936"/>
                </a:solidFill>
                <a:latin typeface="Nunito Sans Bold" panose="00000800000000000000"/>
              </a:rPr>
              <a:t>Planning</a:t>
            </a:r>
            <a:endParaRPr lang="en-US" sz="3500">
              <a:solidFill>
                <a:srgbClr val="192936"/>
              </a:solidFill>
              <a:latin typeface="Nunito Sans Bold" panose="00000800000000000000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7631243" y="7392050"/>
            <a:ext cx="3025513" cy="555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50"/>
              </a:lnSpc>
            </a:pPr>
            <a:r>
              <a:rPr lang="en-US" sz="3500">
                <a:solidFill>
                  <a:srgbClr val="FCF8F5"/>
                </a:solidFill>
                <a:latin typeface="Nunito Sans Bold" panose="00000800000000000000"/>
              </a:rPr>
              <a:t>Research</a:t>
            </a:r>
            <a:endParaRPr lang="en-US" sz="3500">
              <a:solidFill>
                <a:srgbClr val="FCF8F5"/>
              </a:solidFill>
              <a:latin typeface="Nunito Sans Bold" panose="00000800000000000000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2297493" y="7392050"/>
            <a:ext cx="3025513" cy="555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50"/>
              </a:lnSpc>
            </a:pPr>
            <a:r>
              <a:rPr lang="en-US" sz="3500">
                <a:solidFill>
                  <a:srgbClr val="192936"/>
                </a:solidFill>
                <a:latin typeface="Nunito Sans Bold" panose="00000800000000000000"/>
              </a:rPr>
              <a:t>Testing</a:t>
            </a:r>
            <a:endParaRPr lang="en-US" sz="3500">
              <a:solidFill>
                <a:srgbClr val="192936"/>
              </a:solidFill>
              <a:latin typeface="Nunito Sans Bold" panose="0000080000000000000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270316" y="1014412"/>
            <a:ext cx="18828632" cy="0"/>
          </a:xfrm>
          <a:prstGeom prst="line">
            <a:avLst/>
          </a:prstGeom>
          <a:ln w="19050" cap="rnd">
            <a:solidFill>
              <a:srgbClr val="192936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>
            <a:off x="-270316" y="9244012"/>
            <a:ext cx="18828632" cy="0"/>
          </a:xfrm>
          <a:prstGeom prst="line">
            <a:avLst/>
          </a:prstGeom>
          <a:ln w="19050" cap="rnd">
            <a:solidFill>
              <a:srgbClr val="192936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 rot="-5400000">
            <a:off x="11983020" y="5119688"/>
            <a:ext cx="10562085" cy="0"/>
          </a:xfrm>
          <a:prstGeom prst="line">
            <a:avLst/>
          </a:prstGeom>
          <a:ln w="19050" cap="rnd">
            <a:solidFill>
              <a:srgbClr val="192936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 rot="-5400000">
            <a:off x="-4261868" y="5133975"/>
            <a:ext cx="10590660" cy="0"/>
          </a:xfrm>
          <a:prstGeom prst="line">
            <a:avLst/>
          </a:prstGeom>
          <a:ln w="19050" cap="rnd">
            <a:solidFill>
              <a:srgbClr val="192936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6" name="Group 6"/>
          <p:cNvGrpSpPr/>
          <p:nvPr/>
        </p:nvGrpSpPr>
        <p:grpSpPr>
          <a:xfrm rot="0">
            <a:off x="1610045" y="1828374"/>
            <a:ext cx="6722764" cy="6630251"/>
            <a:chOff x="0" y="0"/>
            <a:chExt cx="8963685" cy="8840335"/>
          </a:xfrm>
        </p:grpSpPr>
        <p:sp>
          <p:nvSpPr>
            <p:cNvPr id="7" name="TextBox 7"/>
            <p:cNvSpPr txBox="1"/>
            <p:nvPr/>
          </p:nvSpPr>
          <p:spPr>
            <a:xfrm>
              <a:off x="1040585" y="8325592"/>
              <a:ext cx="1584620" cy="5147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45"/>
                </a:lnSpc>
              </a:pPr>
              <a:r>
                <a:rPr lang="en-US" sz="2390">
                  <a:solidFill>
                    <a:srgbClr val="192936"/>
                  </a:solidFill>
                  <a:latin typeface="Nunito Sans Bold" panose="00000800000000000000"/>
                </a:rPr>
                <a:t>2017</a:t>
              </a:r>
              <a:endParaRPr lang="en-US" sz="2390">
                <a:solidFill>
                  <a:srgbClr val="192936"/>
                </a:solidFill>
                <a:latin typeface="Nunito Sans Bold" panose="00000800000000000000"/>
              </a:endParaRP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2625205" y="8325592"/>
              <a:ext cx="1584620" cy="5147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45"/>
                </a:lnSpc>
              </a:pPr>
              <a:r>
                <a:rPr lang="en-US" sz="2390">
                  <a:solidFill>
                    <a:srgbClr val="192936"/>
                  </a:solidFill>
                  <a:latin typeface="Nunito Sans Bold" panose="00000800000000000000"/>
                </a:rPr>
                <a:t>2018</a:t>
              </a:r>
              <a:endParaRPr lang="en-US" sz="2390">
                <a:solidFill>
                  <a:srgbClr val="192936"/>
                </a:solidFill>
                <a:latin typeface="Nunito Sans Bold" panose="00000800000000000000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4209825" y="8325592"/>
              <a:ext cx="1584620" cy="5147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45"/>
                </a:lnSpc>
              </a:pPr>
              <a:r>
                <a:rPr lang="en-US" sz="2390">
                  <a:solidFill>
                    <a:srgbClr val="192936"/>
                  </a:solidFill>
                  <a:latin typeface="Nunito Sans Bold" panose="00000800000000000000"/>
                </a:rPr>
                <a:t>2019</a:t>
              </a:r>
              <a:endParaRPr lang="en-US" sz="2390">
                <a:solidFill>
                  <a:srgbClr val="192936"/>
                </a:solidFill>
                <a:latin typeface="Nunito Sans Bold" panose="00000800000000000000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5794445" y="8325592"/>
              <a:ext cx="1584620" cy="5147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45"/>
                </a:lnSpc>
              </a:pPr>
              <a:r>
                <a:rPr lang="en-US" sz="2390">
                  <a:solidFill>
                    <a:srgbClr val="192936"/>
                  </a:solidFill>
                  <a:latin typeface="Nunito Sans Bold" panose="00000800000000000000"/>
                </a:rPr>
                <a:t>2020</a:t>
              </a:r>
              <a:endParaRPr lang="en-US" sz="2390">
                <a:solidFill>
                  <a:srgbClr val="192936"/>
                </a:solidFill>
                <a:latin typeface="Nunito Sans Bold" panose="00000800000000000000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379065" y="8325592"/>
              <a:ext cx="1584620" cy="5147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45"/>
                </a:lnSpc>
              </a:pPr>
              <a:r>
                <a:rPr lang="en-US" sz="2390">
                  <a:solidFill>
                    <a:srgbClr val="192936"/>
                  </a:solidFill>
                  <a:latin typeface="Nunito Sans Bold" panose="00000800000000000000"/>
                </a:rPr>
                <a:t>2021</a:t>
              </a:r>
              <a:endParaRPr lang="en-US" sz="2390">
                <a:solidFill>
                  <a:srgbClr val="192936"/>
                </a:solidFill>
                <a:latin typeface="Nunito Sans Bold" panose="00000800000000000000"/>
              </a:endParaRPr>
            </a:p>
          </p:txBody>
        </p:sp>
        <p:grpSp>
          <p:nvGrpSpPr>
            <p:cNvPr id="12" name="Group 12"/>
            <p:cNvGrpSpPr>
              <a:grpSpLocks noChangeAspect="1"/>
            </p:cNvGrpSpPr>
            <p:nvPr/>
          </p:nvGrpSpPr>
          <p:grpSpPr>
            <a:xfrm rot="0">
              <a:off x="1040585" y="238322"/>
              <a:ext cx="7923100" cy="7923100"/>
              <a:chOff x="0" y="0"/>
              <a:chExt cx="10287000" cy="102870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-6350"/>
                <a:ext cx="10287000" cy="12700"/>
              </a:xfrm>
              <a:custGeom>
                <a:avLst/>
                <a:gdLst/>
                <a:ahLst/>
                <a:cxnLst/>
                <a:rect l="l" t="t" r="r" b="b"/>
                <a:pathLst>
                  <a:path w="10287000" h="12700">
                    <a:moveTo>
                      <a:pt x="0" y="0"/>
                    </a:moveTo>
                    <a:lnTo>
                      <a:pt x="10287000" y="0"/>
                    </a:lnTo>
                    <a:lnTo>
                      <a:pt x="10287000" y="12700"/>
                    </a:lnTo>
                    <a:lnTo>
                      <a:pt x="0" y="12700"/>
                    </a:lnTo>
                    <a:close/>
                  </a:path>
                </a:pathLst>
              </a:custGeom>
              <a:solidFill>
                <a:srgbClr val="192936"/>
              </a:solidFill>
            </p:spPr>
          </p:sp>
          <p:sp>
            <p:nvSpPr>
              <p:cNvPr id="14" name="Freeform 14"/>
              <p:cNvSpPr/>
              <p:nvPr/>
            </p:nvSpPr>
            <p:spPr>
              <a:xfrm>
                <a:off x="0" y="2051050"/>
                <a:ext cx="10287000" cy="12700"/>
              </a:xfrm>
              <a:custGeom>
                <a:avLst/>
                <a:gdLst/>
                <a:ahLst/>
                <a:cxnLst/>
                <a:rect l="l" t="t" r="r" b="b"/>
                <a:pathLst>
                  <a:path w="10287000" h="12700">
                    <a:moveTo>
                      <a:pt x="0" y="0"/>
                    </a:moveTo>
                    <a:lnTo>
                      <a:pt x="10287000" y="0"/>
                    </a:lnTo>
                    <a:lnTo>
                      <a:pt x="10287000" y="12700"/>
                    </a:lnTo>
                    <a:lnTo>
                      <a:pt x="0" y="12700"/>
                    </a:lnTo>
                    <a:close/>
                  </a:path>
                </a:pathLst>
              </a:custGeom>
              <a:solidFill>
                <a:srgbClr val="192936"/>
              </a:solidFill>
            </p:spPr>
          </p:sp>
          <p:sp>
            <p:nvSpPr>
              <p:cNvPr id="15" name="Freeform 15"/>
              <p:cNvSpPr/>
              <p:nvPr/>
            </p:nvSpPr>
            <p:spPr>
              <a:xfrm>
                <a:off x="0" y="4108450"/>
                <a:ext cx="10287000" cy="12700"/>
              </a:xfrm>
              <a:custGeom>
                <a:avLst/>
                <a:gdLst/>
                <a:ahLst/>
                <a:cxnLst/>
                <a:rect l="l" t="t" r="r" b="b"/>
                <a:pathLst>
                  <a:path w="10287000" h="12700">
                    <a:moveTo>
                      <a:pt x="0" y="0"/>
                    </a:moveTo>
                    <a:lnTo>
                      <a:pt x="10287000" y="0"/>
                    </a:lnTo>
                    <a:lnTo>
                      <a:pt x="10287000" y="12700"/>
                    </a:lnTo>
                    <a:lnTo>
                      <a:pt x="0" y="12700"/>
                    </a:lnTo>
                    <a:close/>
                  </a:path>
                </a:pathLst>
              </a:custGeom>
              <a:solidFill>
                <a:srgbClr val="192936"/>
              </a:solidFill>
            </p:spPr>
          </p:sp>
          <p:sp>
            <p:nvSpPr>
              <p:cNvPr id="16" name="Freeform 16"/>
              <p:cNvSpPr/>
              <p:nvPr/>
            </p:nvSpPr>
            <p:spPr>
              <a:xfrm>
                <a:off x="0" y="6165850"/>
                <a:ext cx="10287000" cy="12700"/>
              </a:xfrm>
              <a:custGeom>
                <a:avLst/>
                <a:gdLst/>
                <a:ahLst/>
                <a:cxnLst/>
                <a:rect l="l" t="t" r="r" b="b"/>
                <a:pathLst>
                  <a:path w="10287000" h="12700">
                    <a:moveTo>
                      <a:pt x="0" y="0"/>
                    </a:moveTo>
                    <a:lnTo>
                      <a:pt x="10287000" y="0"/>
                    </a:lnTo>
                    <a:lnTo>
                      <a:pt x="10287000" y="12700"/>
                    </a:lnTo>
                    <a:lnTo>
                      <a:pt x="0" y="12700"/>
                    </a:lnTo>
                    <a:close/>
                  </a:path>
                </a:pathLst>
              </a:custGeom>
              <a:solidFill>
                <a:srgbClr val="192936"/>
              </a:solidFill>
            </p:spPr>
          </p:sp>
          <p:sp>
            <p:nvSpPr>
              <p:cNvPr id="17" name="Freeform 17"/>
              <p:cNvSpPr/>
              <p:nvPr/>
            </p:nvSpPr>
            <p:spPr>
              <a:xfrm>
                <a:off x="0" y="8223250"/>
                <a:ext cx="10287000" cy="12700"/>
              </a:xfrm>
              <a:custGeom>
                <a:avLst/>
                <a:gdLst/>
                <a:ahLst/>
                <a:cxnLst/>
                <a:rect l="l" t="t" r="r" b="b"/>
                <a:pathLst>
                  <a:path w="10287000" h="12700">
                    <a:moveTo>
                      <a:pt x="0" y="0"/>
                    </a:moveTo>
                    <a:lnTo>
                      <a:pt x="10287000" y="0"/>
                    </a:lnTo>
                    <a:lnTo>
                      <a:pt x="10287000" y="12700"/>
                    </a:lnTo>
                    <a:lnTo>
                      <a:pt x="0" y="12700"/>
                    </a:lnTo>
                    <a:close/>
                  </a:path>
                </a:pathLst>
              </a:custGeom>
              <a:solidFill>
                <a:srgbClr val="192936"/>
              </a:solidFill>
            </p:spPr>
          </p:sp>
          <p:sp>
            <p:nvSpPr>
              <p:cNvPr id="18" name="Freeform 18"/>
              <p:cNvSpPr/>
              <p:nvPr/>
            </p:nvSpPr>
            <p:spPr>
              <a:xfrm>
                <a:off x="0" y="10280650"/>
                <a:ext cx="10287000" cy="12700"/>
              </a:xfrm>
              <a:custGeom>
                <a:avLst/>
                <a:gdLst/>
                <a:ahLst/>
                <a:cxnLst/>
                <a:rect l="l" t="t" r="r" b="b"/>
                <a:pathLst>
                  <a:path w="10287000" h="12700">
                    <a:moveTo>
                      <a:pt x="0" y="0"/>
                    </a:moveTo>
                    <a:lnTo>
                      <a:pt x="10287000" y="0"/>
                    </a:lnTo>
                    <a:lnTo>
                      <a:pt x="10287000" y="12700"/>
                    </a:lnTo>
                    <a:lnTo>
                      <a:pt x="0" y="12700"/>
                    </a:lnTo>
                    <a:close/>
                  </a:path>
                </a:pathLst>
              </a:custGeom>
              <a:solidFill>
                <a:srgbClr val="192936"/>
              </a:solidFill>
            </p:spPr>
          </p:sp>
        </p:grpSp>
        <p:sp>
          <p:nvSpPr>
            <p:cNvPr id="19" name="TextBox 19"/>
            <p:cNvSpPr txBox="1"/>
            <p:nvPr/>
          </p:nvSpPr>
          <p:spPr>
            <a:xfrm>
              <a:off x="0" y="-38100"/>
              <a:ext cx="838314" cy="5147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3345"/>
                </a:lnSpc>
              </a:pPr>
              <a:r>
                <a:rPr lang="en-US" sz="2390">
                  <a:solidFill>
                    <a:srgbClr val="192936"/>
                  </a:solidFill>
                  <a:latin typeface="Nunito Sans Bold" panose="00000800000000000000"/>
                </a:rPr>
                <a:t>125 </a:t>
              </a:r>
              <a:endParaRPr lang="en-US" sz="2390">
                <a:solidFill>
                  <a:srgbClr val="192936"/>
                </a:solidFill>
                <a:latin typeface="Nunito Sans Bold" panose="00000800000000000000"/>
              </a:endParaRP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459" y="1546520"/>
              <a:ext cx="837856" cy="5147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3345"/>
                </a:lnSpc>
              </a:pPr>
              <a:r>
                <a:rPr lang="en-US" sz="2390">
                  <a:solidFill>
                    <a:srgbClr val="192936"/>
                  </a:solidFill>
                  <a:latin typeface="Nunito Sans Bold" panose="00000800000000000000"/>
                </a:rPr>
                <a:t>100 </a:t>
              </a:r>
              <a:endParaRPr lang="en-US" sz="2390">
                <a:solidFill>
                  <a:srgbClr val="192936"/>
                </a:solidFill>
                <a:latin typeface="Nunito Sans Bold" panose="00000800000000000000"/>
              </a:endParaRP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243165" y="3131140"/>
              <a:ext cx="595150" cy="5147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3345"/>
                </a:lnSpc>
              </a:pPr>
              <a:r>
                <a:rPr lang="en-US" sz="2390">
                  <a:solidFill>
                    <a:srgbClr val="192936"/>
                  </a:solidFill>
                  <a:latin typeface="Nunito Sans Bold" panose="00000800000000000000"/>
                </a:rPr>
                <a:t>75 </a:t>
              </a:r>
              <a:endParaRPr lang="en-US" sz="2390">
                <a:solidFill>
                  <a:srgbClr val="192936"/>
                </a:solidFill>
                <a:latin typeface="Nunito Sans Bold" panose="00000800000000000000"/>
              </a:endParaRP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243165" y="4715760"/>
              <a:ext cx="595150" cy="5147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3345"/>
                </a:lnSpc>
              </a:pPr>
              <a:r>
                <a:rPr lang="en-US" sz="2390">
                  <a:solidFill>
                    <a:srgbClr val="192936"/>
                  </a:solidFill>
                  <a:latin typeface="Nunito Sans Bold" panose="00000800000000000000"/>
                </a:rPr>
                <a:t>50 </a:t>
              </a:r>
              <a:endParaRPr lang="en-US" sz="2390">
                <a:solidFill>
                  <a:srgbClr val="192936"/>
                </a:solidFill>
                <a:latin typeface="Nunito Sans Bold" panose="00000800000000000000"/>
              </a:endParaRP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42706" y="6300380"/>
              <a:ext cx="595608" cy="5147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3345"/>
                </a:lnSpc>
              </a:pPr>
              <a:r>
                <a:rPr lang="en-US" sz="2390">
                  <a:solidFill>
                    <a:srgbClr val="192936"/>
                  </a:solidFill>
                  <a:latin typeface="Nunito Sans Bold" panose="00000800000000000000"/>
                </a:rPr>
                <a:t>25 </a:t>
              </a:r>
              <a:endParaRPr lang="en-US" sz="2390">
                <a:solidFill>
                  <a:srgbClr val="192936"/>
                </a:solidFill>
                <a:latin typeface="Nunito Sans Bold" panose="00000800000000000000"/>
              </a:endParaRP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485871" y="7885000"/>
              <a:ext cx="352443" cy="5147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3345"/>
                </a:lnSpc>
              </a:pPr>
              <a:r>
                <a:rPr lang="en-US" sz="2390">
                  <a:solidFill>
                    <a:srgbClr val="192936"/>
                  </a:solidFill>
                  <a:latin typeface="Nunito Sans Bold" panose="00000800000000000000"/>
                </a:rPr>
                <a:t>0 </a:t>
              </a:r>
              <a:endParaRPr lang="en-US" sz="2390">
                <a:solidFill>
                  <a:srgbClr val="192936"/>
                </a:solidFill>
                <a:latin typeface="Nunito Sans Bold" panose="00000800000000000000"/>
              </a:endParaRPr>
            </a:p>
          </p:txBody>
        </p:sp>
        <p:grpSp>
          <p:nvGrpSpPr>
            <p:cNvPr id="25" name="Group 25"/>
            <p:cNvGrpSpPr>
              <a:grpSpLocks noChangeAspect="1"/>
            </p:cNvGrpSpPr>
            <p:nvPr/>
          </p:nvGrpSpPr>
          <p:grpSpPr>
            <a:xfrm rot="0">
              <a:off x="1040585" y="238322"/>
              <a:ext cx="7923100" cy="7923100"/>
              <a:chOff x="0" y="0"/>
              <a:chExt cx="10287000" cy="10287000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1028700" y="82296"/>
                <a:ext cx="8229600" cy="10204704"/>
              </a:xfrm>
              <a:custGeom>
                <a:avLst/>
                <a:gdLst/>
                <a:ahLst/>
                <a:cxnLst/>
                <a:rect l="l" t="t" r="r" b="b"/>
                <a:pathLst>
                  <a:path w="8229600" h="10204704">
                    <a:moveTo>
                      <a:pt x="0" y="10204704"/>
                    </a:moveTo>
                    <a:lnTo>
                      <a:pt x="0" y="7735824"/>
                    </a:lnTo>
                    <a:lnTo>
                      <a:pt x="2057400" y="6419088"/>
                    </a:lnTo>
                    <a:lnTo>
                      <a:pt x="4114800" y="3374136"/>
                    </a:lnTo>
                    <a:lnTo>
                      <a:pt x="6172200" y="3209544"/>
                    </a:lnTo>
                    <a:lnTo>
                      <a:pt x="8229600" y="0"/>
                    </a:lnTo>
                    <a:lnTo>
                      <a:pt x="8229600" y="10204704"/>
                    </a:lnTo>
                    <a:close/>
                  </a:path>
                </a:pathLst>
              </a:custGeom>
              <a:solidFill>
                <a:srgbClr val="E0C9C3"/>
              </a:solidFill>
            </p:spPr>
          </p:sp>
          <p:sp>
            <p:nvSpPr>
              <p:cNvPr id="27" name="Freeform 27"/>
              <p:cNvSpPr/>
              <p:nvPr/>
            </p:nvSpPr>
            <p:spPr>
              <a:xfrm>
                <a:off x="1028700" y="3538728"/>
                <a:ext cx="8229600" cy="6748272"/>
              </a:xfrm>
              <a:custGeom>
                <a:avLst/>
                <a:gdLst/>
                <a:ahLst/>
                <a:cxnLst/>
                <a:rect l="l" t="t" r="r" b="b"/>
                <a:pathLst>
                  <a:path w="8229600" h="6748272">
                    <a:moveTo>
                      <a:pt x="0" y="6748272"/>
                    </a:moveTo>
                    <a:lnTo>
                      <a:pt x="0" y="5760720"/>
                    </a:lnTo>
                    <a:lnTo>
                      <a:pt x="2057400" y="5431536"/>
                    </a:lnTo>
                    <a:lnTo>
                      <a:pt x="4114800" y="1975104"/>
                    </a:lnTo>
                    <a:lnTo>
                      <a:pt x="6172200" y="3044952"/>
                    </a:lnTo>
                    <a:lnTo>
                      <a:pt x="8229600" y="0"/>
                    </a:lnTo>
                    <a:lnTo>
                      <a:pt x="8229600" y="6748272"/>
                    </a:lnTo>
                    <a:close/>
                  </a:path>
                </a:pathLst>
              </a:custGeom>
              <a:solidFill>
                <a:srgbClr val="C59A8A"/>
              </a:solidFill>
            </p:spPr>
          </p:sp>
          <p:sp>
            <p:nvSpPr>
              <p:cNvPr id="28" name="Freeform 28"/>
              <p:cNvSpPr/>
              <p:nvPr/>
            </p:nvSpPr>
            <p:spPr>
              <a:xfrm>
                <a:off x="1028700" y="7159752"/>
                <a:ext cx="8229600" cy="3127248"/>
              </a:xfrm>
              <a:custGeom>
                <a:avLst/>
                <a:gdLst/>
                <a:ahLst/>
                <a:cxnLst/>
                <a:rect l="l" t="t" r="r" b="b"/>
                <a:pathLst>
                  <a:path w="8229600" h="3127248">
                    <a:moveTo>
                      <a:pt x="0" y="3127248"/>
                    </a:moveTo>
                    <a:lnTo>
                      <a:pt x="0" y="3127248"/>
                    </a:lnTo>
                    <a:lnTo>
                      <a:pt x="2057400" y="2139696"/>
                    </a:lnTo>
                    <a:lnTo>
                      <a:pt x="4114800" y="0"/>
                    </a:lnTo>
                    <a:lnTo>
                      <a:pt x="6172200" y="658368"/>
                    </a:lnTo>
                    <a:lnTo>
                      <a:pt x="8229600" y="493776"/>
                    </a:lnTo>
                    <a:lnTo>
                      <a:pt x="8229600" y="3127248"/>
                    </a:lnTo>
                    <a:close/>
                  </a:path>
                </a:pathLst>
              </a:custGeom>
              <a:solidFill>
                <a:srgbClr val="F8F2E6"/>
              </a:solidFill>
            </p:spPr>
          </p:sp>
        </p:grpSp>
      </p:grpSp>
      <p:grpSp>
        <p:nvGrpSpPr>
          <p:cNvPr id="29" name="Group 29"/>
          <p:cNvGrpSpPr/>
          <p:nvPr/>
        </p:nvGrpSpPr>
        <p:grpSpPr>
          <a:xfrm rot="0">
            <a:off x="8735049" y="2766281"/>
            <a:ext cx="8319464" cy="4754439"/>
            <a:chOff x="0" y="0"/>
            <a:chExt cx="11092618" cy="6339252"/>
          </a:xfrm>
        </p:grpSpPr>
        <p:sp>
          <p:nvSpPr>
            <p:cNvPr id="30" name="TextBox 30"/>
            <p:cNvSpPr txBox="1"/>
            <p:nvPr/>
          </p:nvSpPr>
          <p:spPr>
            <a:xfrm>
              <a:off x="0" y="-123825"/>
              <a:ext cx="11092618" cy="31887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9800"/>
                </a:lnSpc>
              </a:pPr>
              <a:r>
                <a:rPr lang="en-US" sz="7000" spc="174">
                  <a:solidFill>
                    <a:srgbClr val="192936"/>
                  </a:solidFill>
                  <a:latin typeface="TAN Angleton"/>
                </a:rPr>
                <a:t>PROJECTED</a:t>
              </a:r>
              <a:endParaRPr lang="en-US" sz="7000" spc="174">
                <a:solidFill>
                  <a:srgbClr val="192936"/>
                </a:solidFill>
                <a:latin typeface="TAN Angleton"/>
              </a:endParaRPr>
            </a:p>
            <a:p>
              <a:pPr>
                <a:lnSpc>
                  <a:spcPts val="9800"/>
                </a:lnSpc>
              </a:pPr>
              <a:r>
                <a:rPr lang="en-US" sz="7000" spc="174">
                  <a:solidFill>
                    <a:srgbClr val="192936"/>
                  </a:solidFill>
                  <a:latin typeface="TAN Angleton"/>
                </a:rPr>
                <a:t>GROWTH</a:t>
              </a:r>
              <a:endParaRPr lang="en-US" sz="7000" spc="174">
                <a:solidFill>
                  <a:srgbClr val="192936"/>
                </a:solidFill>
                <a:latin typeface="TAN Angleton"/>
              </a:endParaRP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3310935"/>
              <a:ext cx="9453426" cy="30283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680"/>
                </a:lnSpc>
              </a:pPr>
              <a:r>
                <a:rPr lang="en-US" sz="2600">
                  <a:solidFill>
                    <a:srgbClr val="192936"/>
                  </a:solidFill>
                  <a:latin typeface="Nunito Sans Regular"/>
                </a:rPr>
                <a:t>Presentations are communication tools that can be used as demonstrations, lectures, speeches, reports, and more. It is mostly presented before an audience.</a:t>
              </a:r>
              <a:endParaRPr lang="en-US" sz="2600">
                <a:solidFill>
                  <a:srgbClr val="192936"/>
                </a:solidFill>
                <a:latin typeface="Nunito Sans Regular"/>
              </a:endParaRPr>
            </a:p>
          </p:txBody>
        </p:sp>
      </p:grpSp>
      <p:sp>
        <p:nvSpPr>
          <p:cNvPr id="32" name="TextBox 32"/>
          <p:cNvSpPr txBox="1"/>
          <p:nvPr/>
        </p:nvSpPr>
        <p:spPr>
          <a:xfrm rot="-5400000">
            <a:off x="-1533230" y="4948238"/>
            <a:ext cx="4068302" cy="39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r>
              <a:rPr lang="en-US" sz="2600" spc="65">
                <a:solidFill>
                  <a:srgbClr val="192936"/>
                </a:solidFill>
                <a:latin typeface="Nunito Sans Regular"/>
              </a:rPr>
              <a:t>August 2021</a:t>
            </a:r>
            <a:endParaRPr lang="en-US" sz="2600" spc="65">
              <a:solidFill>
                <a:srgbClr val="192936"/>
              </a:solidFill>
              <a:latin typeface="Nunito Sans Regular"/>
            </a:endParaRPr>
          </a:p>
        </p:txBody>
      </p:sp>
      <p:sp>
        <p:nvSpPr>
          <p:cNvPr id="33" name="TextBox 33"/>
          <p:cNvSpPr txBox="1"/>
          <p:nvPr/>
        </p:nvSpPr>
        <p:spPr>
          <a:xfrm rot="-5400000">
            <a:off x="16258755" y="4948238"/>
            <a:ext cx="3044078" cy="39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r>
              <a:rPr lang="en-US" sz="2600" spc="65">
                <a:solidFill>
                  <a:srgbClr val="192936"/>
                </a:solidFill>
                <a:latin typeface="Nunito Sans Regular"/>
              </a:rPr>
              <a:t>Page 13</a:t>
            </a:r>
            <a:endParaRPr lang="en-US" sz="2600" spc="65">
              <a:solidFill>
                <a:srgbClr val="192936"/>
              </a:solidFill>
              <a:latin typeface="Nunito Sans Regular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29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665460" y="1789187"/>
            <a:ext cx="12957079" cy="1184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800"/>
              </a:lnSpc>
            </a:pPr>
            <a:r>
              <a:rPr lang="en-US" sz="7000" spc="174">
                <a:solidFill>
                  <a:srgbClr val="FCF8F5"/>
                </a:solidFill>
                <a:latin typeface="TAN Angleton"/>
              </a:rPr>
              <a:t>THE SALES TEAM</a:t>
            </a:r>
            <a:endParaRPr lang="en-US" sz="7000" spc="174">
              <a:solidFill>
                <a:srgbClr val="FCF8F5"/>
              </a:solidFill>
              <a:latin typeface="TAN Angleton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-151912" y="1014412"/>
            <a:ext cx="18591824" cy="0"/>
          </a:xfrm>
          <a:prstGeom prst="line">
            <a:avLst/>
          </a:prstGeom>
          <a:ln w="19050" cap="rnd">
            <a:solidFill>
              <a:srgbClr val="FCF8F5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 rot="-5400000">
            <a:off x="12106275" y="5119688"/>
            <a:ext cx="10315575" cy="0"/>
          </a:xfrm>
          <a:prstGeom prst="line">
            <a:avLst/>
          </a:prstGeom>
          <a:ln w="19050" cap="rnd">
            <a:solidFill>
              <a:srgbClr val="FCF8F5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 rot="-5400000">
            <a:off x="-4138612" y="5133975"/>
            <a:ext cx="10344150" cy="0"/>
          </a:xfrm>
          <a:prstGeom prst="line">
            <a:avLst/>
          </a:prstGeom>
          <a:ln w="19050" cap="rnd">
            <a:solidFill>
              <a:srgbClr val="FCF8F5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TextBox 6"/>
          <p:cNvSpPr txBox="1"/>
          <p:nvPr/>
        </p:nvSpPr>
        <p:spPr>
          <a:xfrm rot="-5400000">
            <a:off x="-1533230" y="4948238"/>
            <a:ext cx="4068302" cy="39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r>
              <a:rPr lang="en-US" sz="2600" spc="65">
                <a:solidFill>
                  <a:srgbClr val="FCF8F5"/>
                </a:solidFill>
                <a:latin typeface="Nunito Sans Regular"/>
              </a:rPr>
              <a:t>August 2021</a:t>
            </a:r>
            <a:endParaRPr lang="en-US" sz="2600" spc="65">
              <a:solidFill>
                <a:srgbClr val="FCF8F5"/>
              </a:solidFill>
              <a:latin typeface="Nunito Sans Regular"/>
            </a:endParaRPr>
          </a:p>
        </p:txBody>
      </p:sp>
      <p:grpSp>
        <p:nvGrpSpPr>
          <p:cNvPr id="7" name="Group 7"/>
          <p:cNvGrpSpPr/>
          <p:nvPr/>
        </p:nvGrpSpPr>
        <p:grpSpPr>
          <a:xfrm rot="-10800000">
            <a:off x="7471016" y="4141748"/>
            <a:ext cx="3345968" cy="2706813"/>
            <a:chOff x="0" y="0"/>
            <a:chExt cx="2354580" cy="190480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353310" cy="1904802"/>
            </a:xfrm>
            <a:custGeom>
              <a:avLst/>
              <a:gdLst/>
              <a:ahLst/>
              <a:cxnLst/>
              <a:rect l="l" t="t" r="r" b="b"/>
              <a:pathLst>
                <a:path w="2353310" h="1904802">
                  <a:moveTo>
                    <a:pt x="784860" y="1837492"/>
                  </a:moveTo>
                  <a:cubicBezTo>
                    <a:pt x="905510" y="1878132"/>
                    <a:pt x="1042670" y="1904802"/>
                    <a:pt x="1177290" y="1904802"/>
                  </a:cubicBezTo>
                  <a:cubicBezTo>
                    <a:pt x="1311910" y="1904802"/>
                    <a:pt x="1441450" y="1881942"/>
                    <a:pt x="1560830" y="1841302"/>
                  </a:cubicBezTo>
                  <a:cubicBezTo>
                    <a:pt x="1563370" y="1840032"/>
                    <a:pt x="1565910" y="1840032"/>
                    <a:pt x="1568450" y="1838762"/>
                  </a:cubicBezTo>
                  <a:cubicBezTo>
                    <a:pt x="2016760" y="1676202"/>
                    <a:pt x="2346960" y="1246942"/>
                    <a:pt x="2353310" y="748259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747730"/>
                  </a:lnTo>
                  <a:cubicBezTo>
                    <a:pt x="6350" y="1249482"/>
                    <a:pt x="331470" y="1678742"/>
                    <a:pt x="784860" y="1837492"/>
                  </a:cubicBezTo>
                  <a:close/>
                </a:path>
              </a:pathLst>
            </a:custGeom>
            <a:solidFill>
              <a:srgbClr val="C59A8A"/>
            </a:solidFill>
          </p:spPr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 rot="0">
            <a:off x="7721764" y="4412045"/>
            <a:ext cx="2844472" cy="3125793"/>
            <a:chOff x="0" y="0"/>
            <a:chExt cx="5778500" cy="63500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778500" cy="6350000"/>
            </a:xfrm>
            <a:custGeom>
              <a:avLst/>
              <a:gdLst/>
              <a:ahLst/>
              <a:cxnLst/>
              <a:rect l="l" t="t" r="r" b="b"/>
              <a:pathLst>
                <a:path w="5778500" h="6350000">
                  <a:moveTo>
                    <a:pt x="2889250" y="0"/>
                  </a:moveTo>
                  <a:cubicBezTo>
                    <a:pt x="1258570" y="0"/>
                    <a:pt x="0" y="1144270"/>
                    <a:pt x="0" y="2917190"/>
                  </a:cubicBezTo>
                  <a:cubicBezTo>
                    <a:pt x="0" y="4175760"/>
                    <a:pt x="0" y="6350000"/>
                    <a:pt x="0" y="6350000"/>
                  </a:cubicBezTo>
                  <a:lnTo>
                    <a:pt x="2889250" y="6350000"/>
                  </a:lnTo>
                  <a:lnTo>
                    <a:pt x="5778500" y="6350000"/>
                  </a:lnTo>
                  <a:cubicBezTo>
                    <a:pt x="5778500" y="6350000"/>
                    <a:pt x="5778500" y="4175760"/>
                    <a:pt x="5778500" y="2917190"/>
                  </a:cubicBezTo>
                  <a:cubicBezTo>
                    <a:pt x="5778500" y="1144270"/>
                    <a:pt x="4519930" y="0"/>
                    <a:pt x="2889250" y="0"/>
                  </a:cubicBezTo>
                  <a:close/>
                </a:path>
              </a:pathLst>
            </a:custGeom>
            <a:blipFill>
              <a:blip r:embed="rId1"/>
              <a:stretch>
                <a:fillRect l="-3793" t="-34999" r="-10221" b="-20489"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 rot="0">
            <a:off x="6890989" y="7952365"/>
            <a:ext cx="4506022" cy="1034415"/>
            <a:chOff x="0" y="0"/>
            <a:chExt cx="6008030" cy="1379221"/>
          </a:xfrm>
        </p:grpSpPr>
        <p:sp>
          <p:nvSpPr>
            <p:cNvPr id="12" name="TextBox 12"/>
            <p:cNvSpPr txBox="1"/>
            <p:nvPr/>
          </p:nvSpPr>
          <p:spPr>
            <a:xfrm>
              <a:off x="0" y="-28575"/>
              <a:ext cx="6008030" cy="6965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90"/>
                </a:lnSpc>
              </a:pPr>
              <a:r>
                <a:rPr lang="en-US" sz="3300" spc="82">
                  <a:solidFill>
                    <a:srgbClr val="FCF8F5"/>
                  </a:solidFill>
                  <a:latin typeface="Nunito Sans Bold" panose="00000800000000000000"/>
                </a:rPr>
                <a:t>ANYA WATSON</a:t>
              </a:r>
              <a:endParaRPr lang="en-US" sz="3300" spc="82">
                <a:solidFill>
                  <a:srgbClr val="FCF8F5"/>
                </a:solidFill>
                <a:latin typeface="Nunito Sans Bold" panose="00000800000000000000"/>
              </a:endParaRP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655302" y="747396"/>
              <a:ext cx="4697426" cy="6318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20"/>
                </a:lnSpc>
              </a:pPr>
              <a:r>
                <a:rPr lang="en-US" sz="3100" spc="77">
                  <a:solidFill>
                    <a:srgbClr val="FCF8F5"/>
                  </a:solidFill>
                  <a:latin typeface="Nunito Sans Regular Italics" panose="00000500000000000000"/>
                </a:rPr>
                <a:t>(Accountant)</a:t>
              </a:r>
              <a:endParaRPr lang="en-US" sz="3100" spc="77">
                <a:solidFill>
                  <a:srgbClr val="FCF8F5"/>
                </a:solidFill>
                <a:latin typeface="Nunito Sans Regular Italics" panose="00000500000000000000"/>
              </a:endParaRPr>
            </a:p>
          </p:txBody>
        </p:sp>
      </p:grpSp>
      <p:grpSp>
        <p:nvGrpSpPr>
          <p:cNvPr id="14" name="Group 14"/>
          <p:cNvGrpSpPr/>
          <p:nvPr/>
        </p:nvGrpSpPr>
        <p:grpSpPr>
          <a:xfrm rot="-10800000">
            <a:off x="2718573" y="4141748"/>
            <a:ext cx="3345968" cy="2706813"/>
            <a:chOff x="0" y="0"/>
            <a:chExt cx="2354580" cy="1904802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353310" cy="1904802"/>
            </a:xfrm>
            <a:custGeom>
              <a:avLst/>
              <a:gdLst/>
              <a:ahLst/>
              <a:cxnLst/>
              <a:rect l="l" t="t" r="r" b="b"/>
              <a:pathLst>
                <a:path w="2353310" h="1904802">
                  <a:moveTo>
                    <a:pt x="784860" y="1837492"/>
                  </a:moveTo>
                  <a:cubicBezTo>
                    <a:pt x="905510" y="1878132"/>
                    <a:pt x="1042670" y="1904802"/>
                    <a:pt x="1177290" y="1904802"/>
                  </a:cubicBezTo>
                  <a:cubicBezTo>
                    <a:pt x="1311910" y="1904802"/>
                    <a:pt x="1441450" y="1881942"/>
                    <a:pt x="1560830" y="1841302"/>
                  </a:cubicBezTo>
                  <a:cubicBezTo>
                    <a:pt x="1563370" y="1840032"/>
                    <a:pt x="1565910" y="1840032"/>
                    <a:pt x="1568450" y="1838762"/>
                  </a:cubicBezTo>
                  <a:cubicBezTo>
                    <a:pt x="2016760" y="1676202"/>
                    <a:pt x="2346960" y="1246942"/>
                    <a:pt x="2353310" y="748259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747730"/>
                  </a:lnTo>
                  <a:cubicBezTo>
                    <a:pt x="6350" y="1249482"/>
                    <a:pt x="331470" y="1678742"/>
                    <a:pt x="784860" y="1837492"/>
                  </a:cubicBezTo>
                  <a:close/>
                </a:path>
              </a:pathLst>
            </a:custGeom>
            <a:solidFill>
              <a:srgbClr val="C9B9A2"/>
            </a:solidFill>
          </p:spPr>
        </p:sp>
      </p:grpSp>
      <p:grpSp>
        <p:nvGrpSpPr>
          <p:cNvPr id="16" name="Group 16"/>
          <p:cNvGrpSpPr>
            <a:grpSpLocks noChangeAspect="1"/>
          </p:cNvGrpSpPr>
          <p:nvPr/>
        </p:nvGrpSpPr>
        <p:grpSpPr>
          <a:xfrm rot="0">
            <a:off x="2969322" y="4412045"/>
            <a:ext cx="2844472" cy="3125793"/>
            <a:chOff x="0" y="0"/>
            <a:chExt cx="5778500" cy="63500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5778500" cy="6350000"/>
            </a:xfrm>
            <a:custGeom>
              <a:avLst/>
              <a:gdLst/>
              <a:ahLst/>
              <a:cxnLst/>
              <a:rect l="l" t="t" r="r" b="b"/>
              <a:pathLst>
                <a:path w="5778500" h="6350000">
                  <a:moveTo>
                    <a:pt x="2889250" y="0"/>
                  </a:moveTo>
                  <a:cubicBezTo>
                    <a:pt x="1258570" y="0"/>
                    <a:pt x="0" y="1144270"/>
                    <a:pt x="0" y="2917190"/>
                  </a:cubicBezTo>
                  <a:cubicBezTo>
                    <a:pt x="0" y="4175760"/>
                    <a:pt x="0" y="6350000"/>
                    <a:pt x="0" y="6350000"/>
                  </a:cubicBezTo>
                  <a:lnTo>
                    <a:pt x="2889250" y="6350000"/>
                  </a:lnTo>
                  <a:lnTo>
                    <a:pt x="5778500" y="6350000"/>
                  </a:lnTo>
                  <a:cubicBezTo>
                    <a:pt x="5778500" y="6350000"/>
                    <a:pt x="5778500" y="4175760"/>
                    <a:pt x="5778500" y="2917190"/>
                  </a:cubicBezTo>
                  <a:cubicBezTo>
                    <a:pt x="5778500" y="1144270"/>
                    <a:pt x="4519930" y="0"/>
                    <a:pt x="2889250" y="0"/>
                  </a:cubicBezTo>
                  <a:close/>
                </a:path>
              </a:pathLst>
            </a:custGeom>
            <a:blipFill>
              <a:blip r:embed="rId2"/>
              <a:stretch>
                <a:fillRect l="-4945" r="-4945"/>
              </a:stretch>
            </a:blipFill>
          </p:spPr>
        </p:sp>
      </p:grpSp>
      <p:grpSp>
        <p:nvGrpSpPr>
          <p:cNvPr id="18" name="Group 18"/>
          <p:cNvGrpSpPr/>
          <p:nvPr/>
        </p:nvGrpSpPr>
        <p:grpSpPr>
          <a:xfrm rot="0">
            <a:off x="2138546" y="7952365"/>
            <a:ext cx="4506022" cy="1034415"/>
            <a:chOff x="0" y="0"/>
            <a:chExt cx="6008030" cy="1379221"/>
          </a:xfrm>
        </p:grpSpPr>
        <p:sp>
          <p:nvSpPr>
            <p:cNvPr id="19" name="TextBox 19"/>
            <p:cNvSpPr txBox="1"/>
            <p:nvPr/>
          </p:nvSpPr>
          <p:spPr>
            <a:xfrm>
              <a:off x="0" y="-28575"/>
              <a:ext cx="6008030" cy="6965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90"/>
                </a:lnSpc>
              </a:pPr>
              <a:r>
                <a:rPr lang="en-US" sz="3300" spc="82">
                  <a:solidFill>
                    <a:srgbClr val="FCF8F5"/>
                  </a:solidFill>
                  <a:latin typeface="Nunito Sans Bold" panose="00000800000000000000"/>
                </a:rPr>
                <a:t>STEVE ADISON</a:t>
              </a:r>
              <a:endParaRPr lang="en-US" sz="3300" spc="82">
                <a:solidFill>
                  <a:srgbClr val="FCF8F5"/>
                </a:solidFill>
                <a:latin typeface="Nunito Sans Bold" panose="00000800000000000000"/>
              </a:endParaRP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55302" y="747396"/>
              <a:ext cx="4697426" cy="6318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20"/>
                </a:lnSpc>
              </a:pPr>
              <a:r>
                <a:rPr lang="en-US" sz="3100" spc="77">
                  <a:solidFill>
                    <a:srgbClr val="FCF8F5"/>
                  </a:solidFill>
                  <a:latin typeface="Nunito Sans Regular Italics" panose="00000500000000000000"/>
                </a:rPr>
                <a:t>(Founder)</a:t>
              </a:r>
              <a:endParaRPr lang="en-US" sz="3100" spc="77">
                <a:solidFill>
                  <a:srgbClr val="FCF8F5"/>
                </a:solidFill>
                <a:latin typeface="Nunito Sans Regular Italics" panose="00000500000000000000"/>
              </a:endParaRPr>
            </a:p>
          </p:txBody>
        </p:sp>
      </p:grpSp>
      <p:grpSp>
        <p:nvGrpSpPr>
          <p:cNvPr id="21" name="Group 21"/>
          <p:cNvGrpSpPr/>
          <p:nvPr/>
        </p:nvGrpSpPr>
        <p:grpSpPr>
          <a:xfrm rot="-10800000">
            <a:off x="12223458" y="4141748"/>
            <a:ext cx="3345968" cy="2706813"/>
            <a:chOff x="0" y="0"/>
            <a:chExt cx="2354580" cy="1904802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353310" cy="1904802"/>
            </a:xfrm>
            <a:custGeom>
              <a:avLst/>
              <a:gdLst/>
              <a:ahLst/>
              <a:cxnLst/>
              <a:rect l="l" t="t" r="r" b="b"/>
              <a:pathLst>
                <a:path w="2353310" h="1904802">
                  <a:moveTo>
                    <a:pt x="784860" y="1837492"/>
                  </a:moveTo>
                  <a:cubicBezTo>
                    <a:pt x="905510" y="1878132"/>
                    <a:pt x="1042670" y="1904802"/>
                    <a:pt x="1177290" y="1904802"/>
                  </a:cubicBezTo>
                  <a:cubicBezTo>
                    <a:pt x="1311910" y="1904802"/>
                    <a:pt x="1441450" y="1881942"/>
                    <a:pt x="1560830" y="1841302"/>
                  </a:cubicBezTo>
                  <a:cubicBezTo>
                    <a:pt x="1563370" y="1840032"/>
                    <a:pt x="1565910" y="1840032"/>
                    <a:pt x="1568450" y="1838762"/>
                  </a:cubicBezTo>
                  <a:cubicBezTo>
                    <a:pt x="2016760" y="1676202"/>
                    <a:pt x="2346960" y="1246942"/>
                    <a:pt x="2353310" y="748259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747730"/>
                  </a:lnTo>
                  <a:cubicBezTo>
                    <a:pt x="6350" y="1249482"/>
                    <a:pt x="331470" y="1678742"/>
                    <a:pt x="784860" y="1837492"/>
                  </a:cubicBezTo>
                  <a:close/>
                </a:path>
              </a:pathLst>
            </a:custGeom>
            <a:solidFill>
              <a:srgbClr val="C9B9A2"/>
            </a:solidFill>
          </p:spPr>
        </p:sp>
      </p:grpSp>
      <p:grpSp>
        <p:nvGrpSpPr>
          <p:cNvPr id="23" name="Group 23"/>
          <p:cNvGrpSpPr>
            <a:grpSpLocks noChangeAspect="1"/>
          </p:cNvGrpSpPr>
          <p:nvPr/>
        </p:nvGrpSpPr>
        <p:grpSpPr>
          <a:xfrm rot="0">
            <a:off x="12474207" y="4412045"/>
            <a:ext cx="2844472" cy="3125793"/>
            <a:chOff x="0" y="0"/>
            <a:chExt cx="5778500" cy="63500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5778500" cy="6350000"/>
            </a:xfrm>
            <a:custGeom>
              <a:avLst/>
              <a:gdLst/>
              <a:ahLst/>
              <a:cxnLst/>
              <a:rect l="l" t="t" r="r" b="b"/>
              <a:pathLst>
                <a:path w="5778500" h="6350000">
                  <a:moveTo>
                    <a:pt x="2889250" y="0"/>
                  </a:moveTo>
                  <a:cubicBezTo>
                    <a:pt x="1258570" y="0"/>
                    <a:pt x="0" y="1144270"/>
                    <a:pt x="0" y="2917190"/>
                  </a:cubicBezTo>
                  <a:cubicBezTo>
                    <a:pt x="0" y="4175760"/>
                    <a:pt x="0" y="6350000"/>
                    <a:pt x="0" y="6350000"/>
                  </a:cubicBezTo>
                  <a:lnTo>
                    <a:pt x="2889250" y="6350000"/>
                  </a:lnTo>
                  <a:lnTo>
                    <a:pt x="5778500" y="6350000"/>
                  </a:lnTo>
                  <a:cubicBezTo>
                    <a:pt x="5778500" y="6350000"/>
                    <a:pt x="5778500" y="4175760"/>
                    <a:pt x="5778500" y="2917190"/>
                  </a:cubicBezTo>
                  <a:cubicBezTo>
                    <a:pt x="5778500" y="1144270"/>
                    <a:pt x="4519930" y="0"/>
                    <a:pt x="2889250" y="0"/>
                  </a:cubicBezTo>
                  <a:close/>
                </a:path>
              </a:pathLst>
            </a:custGeom>
            <a:blipFill>
              <a:blip r:embed="rId3"/>
              <a:stretch>
                <a:fillRect t="-21702" b="-14797"/>
              </a:stretch>
            </a:blipFill>
          </p:spPr>
        </p:sp>
      </p:grpSp>
      <p:grpSp>
        <p:nvGrpSpPr>
          <p:cNvPr id="25" name="Group 25"/>
          <p:cNvGrpSpPr/>
          <p:nvPr/>
        </p:nvGrpSpPr>
        <p:grpSpPr>
          <a:xfrm rot="0">
            <a:off x="11643431" y="7952365"/>
            <a:ext cx="4506022" cy="1034415"/>
            <a:chOff x="0" y="0"/>
            <a:chExt cx="6008030" cy="1379221"/>
          </a:xfrm>
        </p:grpSpPr>
        <p:sp>
          <p:nvSpPr>
            <p:cNvPr id="26" name="TextBox 26"/>
            <p:cNvSpPr txBox="1"/>
            <p:nvPr/>
          </p:nvSpPr>
          <p:spPr>
            <a:xfrm>
              <a:off x="0" y="-28575"/>
              <a:ext cx="6008030" cy="6965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90"/>
                </a:lnSpc>
              </a:pPr>
              <a:r>
                <a:rPr lang="en-US" sz="3300" spc="82">
                  <a:solidFill>
                    <a:srgbClr val="FCF8F5"/>
                  </a:solidFill>
                  <a:latin typeface="Nunito Sans Bold" panose="00000800000000000000"/>
                </a:rPr>
                <a:t>THOMAS LIMM</a:t>
              </a:r>
              <a:endParaRPr lang="en-US" sz="3300" spc="82">
                <a:solidFill>
                  <a:srgbClr val="FCF8F5"/>
                </a:solidFill>
                <a:latin typeface="Nunito Sans Bold" panose="00000800000000000000"/>
              </a:endParaRP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747396"/>
              <a:ext cx="6008030" cy="6318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20"/>
                </a:lnSpc>
              </a:pPr>
              <a:r>
                <a:rPr lang="en-US" sz="3100" spc="77">
                  <a:solidFill>
                    <a:srgbClr val="FCF8F5"/>
                  </a:solidFill>
                  <a:latin typeface="Nunito Sans Regular Italics" panose="00000500000000000000"/>
                </a:rPr>
                <a:t>(Product Manager)</a:t>
              </a:r>
              <a:endParaRPr lang="en-US" sz="3100" spc="77">
                <a:solidFill>
                  <a:srgbClr val="FCF8F5"/>
                </a:solidFill>
                <a:latin typeface="Nunito Sans Regular Italics" panose="00000500000000000000"/>
              </a:endParaRPr>
            </a:p>
          </p:txBody>
        </p:sp>
      </p:grpSp>
      <p:sp>
        <p:nvSpPr>
          <p:cNvPr id="28" name="TextBox 28"/>
          <p:cNvSpPr txBox="1"/>
          <p:nvPr/>
        </p:nvSpPr>
        <p:spPr>
          <a:xfrm rot="-5400000">
            <a:off x="16360029" y="4948238"/>
            <a:ext cx="2841529" cy="39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r>
              <a:rPr lang="en-US" sz="2600" spc="65">
                <a:solidFill>
                  <a:srgbClr val="FCF8F5"/>
                </a:solidFill>
                <a:latin typeface="Nunito Sans Regular"/>
              </a:rPr>
              <a:t>Page 14</a:t>
            </a:r>
            <a:endParaRPr lang="en-US" sz="2600" spc="65">
              <a:solidFill>
                <a:srgbClr val="FCF8F5"/>
              </a:solidFill>
              <a:latin typeface="Nunito Sans Regular"/>
            </a:endParaRPr>
          </a:p>
        </p:txBody>
      </p:sp>
      <p:sp>
        <p:nvSpPr>
          <p:cNvPr id="29" name="AutoShape 29"/>
          <p:cNvSpPr/>
          <p:nvPr/>
        </p:nvSpPr>
        <p:spPr>
          <a:xfrm>
            <a:off x="-151912" y="9258300"/>
            <a:ext cx="18591824" cy="0"/>
          </a:xfrm>
          <a:prstGeom prst="line">
            <a:avLst/>
          </a:prstGeom>
          <a:ln w="19050" cap="rnd">
            <a:solidFill>
              <a:srgbClr val="FCF8F5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D1B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6808364" y="2771235"/>
            <a:ext cx="9114382" cy="4744530"/>
            <a:chOff x="0" y="0"/>
            <a:chExt cx="12152510" cy="6326040"/>
          </a:xfrm>
        </p:grpSpPr>
        <p:sp>
          <p:nvSpPr>
            <p:cNvPr id="3" name="TextBox 3"/>
            <p:cNvSpPr txBox="1"/>
            <p:nvPr/>
          </p:nvSpPr>
          <p:spPr>
            <a:xfrm>
              <a:off x="0" y="-238125"/>
              <a:ext cx="12152510" cy="5521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800"/>
                </a:lnSpc>
              </a:pPr>
              <a:r>
                <a:rPr lang="en-US" sz="12000" spc="300">
                  <a:solidFill>
                    <a:srgbClr val="192936"/>
                  </a:solidFill>
                  <a:latin typeface="TAN Angleton"/>
                </a:rPr>
                <a:t>THANK</a:t>
              </a:r>
              <a:endParaRPr lang="en-US" sz="12000" spc="300">
                <a:solidFill>
                  <a:srgbClr val="192936"/>
                </a:solidFill>
                <a:latin typeface="TAN Angleton"/>
              </a:endParaRPr>
            </a:p>
            <a:p>
              <a:pPr algn="ctr">
                <a:lnSpc>
                  <a:spcPts val="16800"/>
                </a:lnSpc>
              </a:pPr>
              <a:r>
                <a:rPr lang="en-US" sz="12000" spc="300">
                  <a:solidFill>
                    <a:srgbClr val="192936"/>
                  </a:solidFill>
                  <a:latin typeface="TAN Angleton"/>
                </a:rPr>
                <a:t>YOU</a:t>
              </a:r>
              <a:endParaRPr lang="en-US" sz="12000" spc="300">
                <a:solidFill>
                  <a:srgbClr val="192936"/>
                </a:solidFill>
                <a:latin typeface="TAN Angleton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170286" y="5488898"/>
              <a:ext cx="9811938" cy="8371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200"/>
                </a:lnSpc>
              </a:pPr>
              <a:r>
                <a:rPr lang="en-US" sz="4000" spc="99">
                  <a:solidFill>
                    <a:srgbClr val="192936"/>
                  </a:solidFill>
                  <a:latin typeface="Nunito Sans Regular Bold" panose="00000700000000000000"/>
                </a:rPr>
                <a:t>See You Next Time</a:t>
              </a:r>
              <a:endParaRPr lang="en-US" sz="4000" spc="99">
                <a:solidFill>
                  <a:srgbClr val="192936"/>
                </a:solidFill>
                <a:latin typeface="Nunito Sans Regular Bold" panose="00000700000000000000"/>
              </a:endParaRPr>
            </a:p>
          </p:txBody>
        </p:sp>
      </p:grpSp>
      <p:sp>
        <p:nvSpPr>
          <p:cNvPr id="5" name="AutoShape 5"/>
          <p:cNvSpPr/>
          <p:nvPr/>
        </p:nvSpPr>
        <p:spPr>
          <a:xfrm>
            <a:off x="-219039" y="1014412"/>
            <a:ext cx="18726078" cy="0"/>
          </a:xfrm>
          <a:prstGeom prst="line">
            <a:avLst/>
          </a:prstGeom>
          <a:ln w="19050" cap="rnd">
            <a:solidFill>
              <a:srgbClr val="192936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AutoShape 6"/>
          <p:cNvSpPr/>
          <p:nvPr/>
        </p:nvSpPr>
        <p:spPr>
          <a:xfrm>
            <a:off x="-219039" y="9244012"/>
            <a:ext cx="18726078" cy="0"/>
          </a:xfrm>
          <a:prstGeom prst="line">
            <a:avLst/>
          </a:prstGeom>
          <a:ln w="19050" cap="rnd">
            <a:solidFill>
              <a:srgbClr val="192936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AutoShape 7"/>
          <p:cNvSpPr/>
          <p:nvPr/>
        </p:nvSpPr>
        <p:spPr>
          <a:xfrm rot="-5400000">
            <a:off x="11902515" y="5119688"/>
            <a:ext cx="10723095" cy="0"/>
          </a:xfrm>
          <a:prstGeom prst="line">
            <a:avLst/>
          </a:prstGeom>
          <a:ln w="19050" cap="rnd">
            <a:solidFill>
              <a:srgbClr val="192936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AutoShape 8"/>
          <p:cNvSpPr/>
          <p:nvPr/>
        </p:nvSpPr>
        <p:spPr>
          <a:xfrm rot="-5400000">
            <a:off x="-4342373" y="5133975"/>
            <a:ext cx="10751670" cy="0"/>
          </a:xfrm>
          <a:prstGeom prst="line">
            <a:avLst/>
          </a:prstGeom>
          <a:ln w="19050" cap="rnd">
            <a:solidFill>
              <a:srgbClr val="192936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9" name="Group 9"/>
          <p:cNvGrpSpPr/>
          <p:nvPr/>
        </p:nvGrpSpPr>
        <p:grpSpPr>
          <a:xfrm rot="0">
            <a:off x="-219039" y="-101275"/>
            <a:ext cx="6193003" cy="10954220"/>
            <a:chOff x="0" y="0"/>
            <a:chExt cx="8257337" cy="14605626"/>
          </a:xfrm>
        </p:grpSpPr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1"/>
            <a:srcRect l="54603" r="9966" b="5996"/>
            <a:stretch>
              <a:fillRect/>
            </a:stretch>
          </p:blipFill>
          <p:spPr>
            <a:xfrm>
              <a:off x="0" y="0"/>
              <a:ext cx="8257337" cy="14605626"/>
            </a:xfrm>
            <a:prstGeom prst="rect">
              <a:avLst/>
            </a:prstGeom>
          </p:spPr>
        </p:pic>
      </p:grpSp>
      <p:grpSp>
        <p:nvGrpSpPr>
          <p:cNvPr id="11" name="Group 11"/>
          <p:cNvGrpSpPr/>
          <p:nvPr/>
        </p:nvGrpSpPr>
        <p:grpSpPr>
          <a:xfrm rot="-10800000">
            <a:off x="15273142" y="7591965"/>
            <a:ext cx="3345968" cy="4217512"/>
            <a:chOff x="0" y="0"/>
            <a:chExt cx="2354580" cy="296789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353310" cy="2967891"/>
            </a:xfrm>
            <a:custGeom>
              <a:avLst/>
              <a:gdLst/>
              <a:ahLst/>
              <a:cxnLst/>
              <a:rect l="l" t="t" r="r" b="b"/>
              <a:pathLst>
                <a:path w="2353310" h="2967891">
                  <a:moveTo>
                    <a:pt x="784860" y="2900581"/>
                  </a:moveTo>
                  <a:cubicBezTo>
                    <a:pt x="905510" y="2941221"/>
                    <a:pt x="1042670" y="2967891"/>
                    <a:pt x="1177290" y="2967891"/>
                  </a:cubicBezTo>
                  <a:cubicBezTo>
                    <a:pt x="1311910" y="2967891"/>
                    <a:pt x="1441450" y="2945031"/>
                    <a:pt x="1560830" y="2904391"/>
                  </a:cubicBezTo>
                  <a:cubicBezTo>
                    <a:pt x="1563370" y="2903121"/>
                    <a:pt x="1565910" y="2903121"/>
                    <a:pt x="1568450" y="2901851"/>
                  </a:cubicBezTo>
                  <a:cubicBezTo>
                    <a:pt x="2016760" y="2739291"/>
                    <a:pt x="2346960" y="2310031"/>
                    <a:pt x="2353310" y="1808076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1806730"/>
                  </a:lnTo>
                  <a:cubicBezTo>
                    <a:pt x="6350" y="2312571"/>
                    <a:pt x="331470" y="2741831"/>
                    <a:pt x="784860" y="2900581"/>
                  </a:cubicBezTo>
                  <a:close/>
                </a:path>
              </a:pathLst>
            </a:custGeom>
            <a:solidFill>
              <a:srgbClr val="C59A8A"/>
            </a:solidFill>
          </p:spPr>
        </p:sp>
      </p:grpSp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NTE5ZmNiMmMwMmFkM2RkYTdmOGFhOTIyYTI4ZmFjYjMifQ=="/>
  <p:tag name="KSO_WPP_MARK_KEY" val="fe42810b-2d4b-44e4-8c88-aa30d723f2fd"/>
  <p:tag name="commondata" val="eyJoZGlkIjoiZjdjNzRmMmQ2MTMxYjk3ZTMzZTEwYjY0NjA3NDU5OTAifQ=="/>
</p:tagLst>
</file>

<file path=ppt/theme/theme1.xml><?xml version="1.0" encoding="utf-8"?>
<a:theme xmlns:a="http://schemas.openxmlformats.org/drawingml/2006/main" name="https://v.youku.com/v_show/id_XNTg4OTcwMDM3Ng==.html&#13;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2714</Words>
  <Application>WPS 演示</Application>
  <PresentationFormat>On-screen Show (4:3)</PresentationFormat>
  <Paragraphs>254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30" baseType="lpstr">
      <vt:lpstr>Arial</vt:lpstr>
      <vt:lpstr>宋体</vt:lpstr>
      <vt:lpstr>Wingdings</vt:lpstr>
      <vt:lpstr>TAN Angleton</vt:lpstr>
      <vt:lpstr>Segoe Print</vt:lpstr>
      <vt:lpstr>Brittany</vt:lpstr>
      <vt:lpstr>Nunito Sans Regular</vt:lpstr>
      <vt:lpstr>Nunito Sans Bold Bold</vt:lpstr>
      <vt:lpstr>Nunito Sans Bold</vt:lpstr>
      <vt:lpstr>Nunito Sans Regular Bold</vt:lpstr>
      <vt:lpstr>Nunito Sans Regular Italics</vt:lpstr>
      <vt:lpstr>微软雅黑</vt:lpstr>
      <vt:lpstr>Arial Unicode MS</vt:lpstr>
      <vt:lpstr>Calibri</vt:lpstr>
      <vt:lpstr>https://v.youku.com/v_show/id_XNTg4OTcwMDM3Ng==.html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H</cp:lastModifiedBy>
  <cp:revision>4</cp:revision>
  <dcterms:created xsi:type="dcterms:W3CDTF">2006-08-16T00:00:00Z</dcterms:created>
  <dcterms:modified xsi:type="dcterms:W3CDTF">2024-08-16T02:26:21Z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20D76EF3858744B080F6552D8A3D5C01_13</vt:lpwstr>
  </property>
  <property fmtid="{D5CDD505-2E9C-101B-9397-08002B2CF9AE}" pid="3" name="KSOProductBuildVer">
    <vt:lpwstr>2052-12.1.0.17147</vt:lpwstr>
  </property>
</Properties>
</file>