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17.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theme/theme2.xml" ContentType="application/vnd.openxmlformats-officedocument.theme+xml"/>
  <Override PartName="/ppt/theme/theme20.xml" ContentType="application/vnd.openxmlformats-officedocument.theme+xml"/>
  <Override PartName="/ppt/theme/theme21.xml" ContentType="application/vnd.openxmlformats-officedocument.theme+xml"/>
  <Override PartName="/ppt/theme/theme22.xml" ContentType="application/vnd.openxmlformats-officedocument.theme+xml"/>
  <Override PartName="/ppt/theme/theme23.xml" ContentType="application/vnd.openxmlformats-officedocument.theme+xml"/>
  <Override PartName="/ppt/theme/theme24.xml" ContentType="application/vnd.openxmlformats-officedocument.theme+xml"/>
  <Override PartName="/ppt/theme/theme25.xml" ContentType="application/vnd.openxmlformats-officedocument.theme+xml"/>
  <Override PartName="/ppt/theme/theme26.xml" ContentType="application/vnd.openxmlformats-officedocument.theme+xml"/>
  <Override PartName="/ppt/theme/theme27.xml" ContentType="application/vnd.openxmlformats-officedocument.theme+xml"/>
  <Override PartName="/ppt/theme/theme28.xml" ContentType="application/vnd.openxmlformats-officedocument.theme+xml"/>
  <Override PartName="/ppt/theme/theme29.xml" ContentType="application/vnd.openxmlformats-officedocument.theme+xml"/>
  <Override PartName="/ppt/theme/theme3.xml" ContentType="application/vnd.openxmlformats-officedocument.theme+xml"/>
  <Override PartName="/ppt/theme/theme30.xml" ContentType="application/vnd.openxmlformats-officedocument.theme+xml"/>
  <Override PartName="/ppt/theme/theme31.xml" ContentType="application/vnd.openxmlformats-officedocument.theme+xml"/>
  <Override PartName="/ppt/theme/theme32.xml" ContentType="application/vnd.openxmlformats-officedocument.theme+xml"/>
  <Override PartName="/ppt/theme/theme33.xml" ContentType="application/vnd.openxmlformats-officedocument.theme+xml"/>
  <Override PartName="/ppt/theme/theme34.xml" ContentType="application/vnd.openxmlformats-officedocument.theme+xml"/>
  <Override PartName="/ppt/theme/theme35.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 id="2147483670" r:id="rId13"/>
    <p:sldMasterId id="2147483672" r:id="rId14"/>
    <p:sldMasterId id="2147483674" r:id="rId15"/>
    <p:sldMasterId id="2147483676" r:id="rId16"/>
    <p:sldMasterId id="2147483678" r:id="rId17"/>
    <p:sldMasterId id="2147483680" r:id="rId18"/>
    <p:sldMasterId id="2147483682" r:id="rId19"/>
    <p:sldMasterId id="2147483684" r:id="rId20"/>
    <p:sldMasterId id="2147483686" r:id="rId21"/>
    <p:sldMasterId id="2147483688" r:id="rId22"/>
    <p:sldMasterId id="2147483690" r:id="rId23"/>
    <p:sldMasterId id="2147483692" r:id="rId24"/>
    <p:sldMasterId id="2147483694" r:id="rId25"/>
    <p:sldMasterId id="2147483696" r:id="rId26"/>
    <p:sldMasterId id="2147483698" r:id="rId27"/>
    <p:sldMasterId id="2147483712" r:id="rId28"/>
    <p:sldMasterId id="2147483726" r:id="rId29"/>
    <p:sldMasterId id="2147483740" r:id="rId30"/>
    <p:sldMasterId id="2147483754" r:id="rId31"/>
    <p:sldMasterId id="2147483808" r:id="rId32"/>
    <p:sldMasterId id="2147483822" r:id="rId33"/>
    <p:sldMasterId id="2147483876" r:id="rId34"/>
  </p:sldMasterIdLst>
  <p:notesMasterIdLst>
    <p:notesMasterId r:id="rId36"/>
  </p:notesMasterIdLst>
  <p:handoutMasterIdLst>
    <p:handoutMasterId r:id="rId69"/>
  </p:handoutMasterIdLst>
  <p:sldIdLst>
    <p:sldId id="402" r:id="rId35"/>
    <p:sldId id="403" r:id="rId37"/>
    <p:sldId id="397" r:id="rId38"/>
    <p:sldId id="292" r:id="rId39"/>
    <p:sldId id="295" r:id="rId40"/>
    <p:sldId id="298" r:id="rId41"/>
    <p:sldId id="301" r:id="rId42"/>
    <p:sldId id="398" r:id="rId43"/>
    <p:sldId id="310" r:id="rId44"/>
    <p:sldId id="313" r:id="rId45"/>
    <p:sldId id="316" r:id="rId46"/>
    <p:sldId id="319" r:id="rId47"/>
    <p:sldId id="399" r:id="rId48"/>
    <p:sldId id="328" r:id="rId49"/>
    <p:sldId id="334" r:id="rId50"/>
    <p:sldId id="340" r:id="rId51"/>
    <p:sldId id="343" r:id="rId52"/>
    <p:sldId id="346" r:id="rId53"/>
    <p:sldId id="349" r:id="rId54"/>
    <p:sldId id="352" r:id="rId55"/>
    <p:sldId id="355" r:id="rId56"/>
    <p:sldId id="358" r:id="rId57"/>
    <p:sldId id="361" r:id="rId58"/>
    <p:sldId id="364" r:id="rId59"/>
    <p:sldId id="367" r:id="rId60"/>
    <p:sldId id="370" r:id="rId61"/>
    <p:sldId id="373" r:id="rId62"/>
    <p:sldId id="376" r:id="rId63"/>
    <p:sldId id="400" r:id="rId64"/>
    <p:sldId id="385" r:id="rId65"/>
    <p:sldId id="388" r:id="rId66"/>
    <p:sldId id="405" r:id="rId67"/>
    <p:sldId id="404" r:id="rId68"/>
  </p:sldIdLst>
  <p:sldSz cx="12192000" cy="6858000"/>
  <p:notesSz cx="12192000" cy="6858000"/>
  <p:embeddedFontLst>
    <p:embeddedFont>
      <p:font typeface="Calibri" panose="020F0502020204030204" pitchFamily="34" charset="0"/>
      <p:regular r:id="rId74"/>
      <p:bold r:id="rId75"/>
      <p:italic r:id="rId76"/>
      <p:boldItalic r:id="rId77"/>
    </p:embeddedFont>
    <p:embeddedFont>
      <p:font typeface="Calibri" panose="020F0502020204030204"/>
      <p:regular r:id="rId78"/>
      <p:bold r:id="rId79"/>
      <p:italic r:id="rId80"/>
      <p:boldItalic r:id="rId81"/>
    </p:embeddedFont>
    <p:embeddedFont>
      <p:font typeface="Lucida Handwriting" panose="03010101010101010101" charset="0"/>
      <p:regular r:id="rId82"/>
      <p:italic r:id="rId83"/>
    </p:embeddedFont>
    <p:embeddedFont>
      <p:font typeface="微软雅黑 Light" panose="020B0502040204020203" charset="-122"/>
      <p:regular r:id="rId84"/>
    </p:embeddedFont>
    <p:embeddedFont>
      <p:font typeface="Castellar" panose="020A0402060406010301" charset="0"/>
      <p:regular r:id="rId85"/>
    </p:embeddedFont>
    <p:embeddedFont>
      <p:font typeface="Monotype Corsiva" panose="03010101010201010101" charset="0"/>
      <p:italic r:id="rId86"/>
    </p:embeddedFont>
    <p:embeddedFont>
      <p:font typeface="Arial Black" panose="020B0A04020102020204" charset="0"/>
      <p:bold r:id="rId87"/>
    </p:embeddedFont>
    <p:embeddedFont>
      <p:font typeface="等线" panose="02010600030101010101" pitchFamily="2" charset="-122"/>
      <p:regular r:id="rId88"/>
    </p:embeddedFont>
    <p:embeddedFont>
      <p:font typeface="Calibri Light" panose="020F0302020204030204" charset="0"/>
      <p:regular r:id="rId89"/>
      <p:italic r:id="rId90"/>
    </p:embeddedFont>
  </p:embeddedFontLst>
  <p:custDataLst>
    <p:tags r:id="rId91"/>
  </p:custDataLst>
  <p:defaultTextStyle>
    <a:defPPr>
      <a:defRPr lang="ru-RU"/>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122" d="100"/>
          <a:sy n="122" d="100"/>
        </p:scale>
        <p:origin x="132" y="582"/>
      </p:cViewPr>
      <p:guideLst>
        <p:guide orient="horz" pos="2174"/>
        <p:guide pos="2876"/>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1" Type="http://schemas.openxmlformats.org/officeDocument/2006/relationships/tags" Target="tags/tag11.xml"/><Relationship Id="rId90" Type="http://schemas.openxmlformats.org/officeDocument/2006/relationships/font" Target="fonts/font17.fntdata"/><Relationship Id="rId9" Type="http://schemas.openxmlformats.org/officeDocument/2006/relationships/slideMaster" Target="slideMasters/slideMaster8.xml"/><Relationship Id="rId89" Type="http://schemas.openxmlformats.org/officeDocument/2006/relationships/font" Target="fonts/font16.fntdata"/><Relationship Id="rId88" Type="http://schemas.openxmlformats.org/officeDocument/2006/relationships/font" Target="fonts/font15.fntdata"/><Relationship Id="rId87" Type="http://schemas.openxmlformats.org/officeDocument/2006/relationships/font" Target="fonts/font14.fntdata"/><Relationship Id="rId86" Type="http://schemas.openxmlformats.org/officeDocument/2006/relationships/font" Target="fonts/font13.fntdata"/><Relationship Id="rId85" Type="http://schemas.openxmlformats.org/officeDocument/2006/relationships/font" Target="fonts/font12.fntdata"/><Relationship Id="rId84" Type="http://schemas.openxmlformats.org/officeDocument/2006/relationships/font" Target="fonts/font11.fntdata"/><Relationship Id="rId83" Type="http://schemas.openxmlformats.org/officeDocument/2006/relationships/font" Target="fonts/font10.fntdata"/><Relationship Id="rId82" Type="http://schemas.openxmlformats.org/officeDocument/2006/relationships/font" Target="fonts/font9.fntdata"/><Relationship Id="rId81" Type="http://schemas.openxmlformats.org/officeDocument/2006/relationships/font" Target="fonts/font8.fntdata"/><Relationship Id="rId80" Type="http://schemas.openxmlformats.org/officeDocument/2006/relationships/font" Target="fonts/font7.fntdata"/><Relationship Id="rId8" Type="http://schemas.openxmlformats.org/officeDocument/2006/relationships/slideMaster" Target="slideMasters/slideMaster7.xml"/><Relationship Id="rId79" Type="http://schemas.openxmlformats.org/officeDocument/2006/relationships/font" Target="fonts/font6.fntdata"/><Relationship Id="rId78" Type="http://schemas.openxmlformats.org/officeDocument/2006/relationships/font" Target="fonts/font5.fntdata"/><Relationship Id="rId77" Type="http://schemas.openxmlformats.org/officeDocument/2006/relationships/font" Target="fonts/font4.fntdata"/><Relationship Id="rId76" Type="http://schemas.openxmlformats.org/officeDocument/2006/relationships/font" Target="fonts/font3.fntdata"/><Relationship Id="rId75" Type="http://schemas.openxmlformats.org/officeDocument/2006/relationships/font" Target="fonts/font2.fntdata"/><Relationship Id="rId74" Type="http://schemas.openxmlformats.org/officeDocument/2006/relationships/font" Target="fonts/font1.fntdata"/><Relationship Id="rId73" Type="http://schemas.openxmlformats.org/officeDocument/2006/relationships/commentAuthors" Target="commentAuthors.xml"/><Relationship Id="rId72" Type="http://schemas.openxmlformats.org/officeDocument/2006/relationships/tableStyles" Target="tableStyles.xml"/><Relationship Id="rId71" Type="http://schemas.openxmlformats.org/officeDocument/2006/relationships/viewProps" Target="viewProps.xml"/><Relationship Id="rId70" Type="http://schemas.openxmlformats.org/officeDocument/2006/relationships/presProps" Target="presProps.xml"/><Relationship Id="rId7" Type="http://schemas.openxmlformats.org/officeDocument/2006/relationships/slideMaster" Target="slideMasters/slideMaster6.xml"/><Relationship Id="rId69" Type="http://schemas.openxmlformats.org/officeDocument/2006/relationships/handoutMaster" Target="handoutMasters/handoutMaster1.xml"/><Relationship Id="rId68" Type="http://schemas.openxmlformats.org/officeDocument/2006/relationships/slide" Target="slides/slide33.xml"/><Relationship Id="rId67" Type="http://schemas.openxmlformats.org/officeDocument/2006/relationships/slide" Target="slides/slide32.xml"/><Relationship Id="rId66" Type="http://schemas.openxmlformats.org/officeDocument/2006/relationships/slide" Target="slides/slide31.xml"/><Relationship Id="rId65" Type="http://schemas.openxmlformats.org/officeDocument/2006/relationships/slide" Target="slides/slide30.xml"/><Relationship Id="rId64" Type="http://schemas.openxmlformats.org/officeDocument/2006/relationships/slide" Target="slides/slide29.xml"/><Relationship Id="rId63" Type="http://schemas.openxmlformats.org/officeDocument/2006/relationships/slide" Target="slides/slide28.xml"/><Relationship Id="rId62" Type="http://schemas.openxmlformats.org/officeDocument/2006/relationships/slide" Target="slides/slide27.xml"/><Relationship Id="rId61" Type="http://schemas.openxmlformats.org/officeDocument/2006/relationships/slide" Target="slides/slide26.xml"/><Relationship Id="rId60" Type="http://schemas.openxmlformats.org/officeDocument/2006/relationships/slide" Target="slides/slide25.xml"/><Relationship Id="rId6" Type="http://schemas.openxmlformats.org/officeDocument/2006/relationships/slideMaster" Target="slideMasters/slideMaster5.xml"/><Relationship Id="rId59" Type="http://schemas.openxmlformats.org/officeDocument/2006/relationships/slide" Target="slides/slide24.xml"/><Relationship Id="rId58" Type="http://schemas.openxmlformats.org/officeDocument/2006/relationships/slide" Target="slides/slide23.xml"/><Relationship Id="rId57" Type="http://schemas.openxmlformats.org/officeDocument/2006/relationships/slide" Target="slides/slide22.xml"/><Relationship Id="rId56" Type="http://schemas.openxmlformats.org/officeDocument/2006/relationships/slide" Target="slides/slide21.xml"/><Relationship Id="rId55" Type="http://schemas.openxmlformats.org/officeDocument/2006/relationships/slide" Target="slides/slide20.xml"/><Relationship Id="rId54" Type="http://schemas.openxmlformats.org/officeDocument/2006/relationships/slide" Target="slides/slide19.xml"/><Relationship Id="rId53" Type="http://schemas.openxmlformats.org/officeDocument/2006/relationships/slide" Target="slides/slide18.xml"/><Relationship Id="rId52" Type="http://schemas.openxmlformats.org/officeDocument/2006/relationships/slide" Target="slides/slide17.xml"/><Relationship Id="rId51" Type="http://schemas.openxmlformats.org/officeDocument/2006/relationships/slide" Target="slides/slide16.xml"/><Relationship Id="rId50" Type="http://schemas.openxmlformats.org/officeDocument/2006/relationships/slide" Target="slides/slide15.xml"/><Relationship Id="rId5" Type="http://schemas.openxmlformats.org/officeDocument/2006/relationships/slideMaster" Target="slideMasters/slideMaster4.xml"/><Relationship Id="rId49" Type="http://schemas.openxmlformats.org/officeDocument/2006/relationships/slide" Target="slides/slide14.xml"/><Relationship Id="rId48" Type="http://schemas.openxmlformats.org/officeDocument/2006/relationships/slide" Target="slides/slide13.xml"/><Relationship Id="rId47" Type="http://schemas.openxmlformats.org/officeDocument/2006/relationships/slide" Target="slides/slide12.xml"/><Relationship Id="rId46" Type="http://schemas.openxmlformats.org/officeDocument/2006/relationships/slide" Target="slides/slide11.xml"/><Relationship Id="rId45" Type="http://schemas.openxmlformats.org/officeDocument/2006/relationships/slide" Target="slides/slide10.xml"/><Relationship Id="rId44" Type="http://schemas.openxmlformats.org/officeDocument/2006/relationships/slide" Target="slides/slide9.xml"/><Relationship Id="rId43" Type="http://schemas.openxmlformats.org/officeDocument/2006/relationships/slide" Target="slides/slide8.xml"/><Relationship Id="rId42" Type="http://schemas.openxmlformats.org/officeDocument/2006/relationships/slide" Target="slides/slide7.xml"/><Relationship Id="rId41" Type="http://schemas.openxmlformats.org/officeDocument/2006/relationships/slide" Target="slides/slide6.xml"/><Relationship Id="rId40" Type="http://schemas.openxmlformats.org/officeDocument/2006/relationships/slide" Target="slides/slide5.xml"/><Relationship Id="rId4" Type="http://schemas.openxmlformats.org/officeDocument/2006/relationships/slideMaster" Target="slideMasters/slideMaster3.xml"/><Relationship Id="rId39" Type="http://schemas.openxmlformats.org/officeDocument/2006/relationships/slide" Target="slides/slide4.xml"/><Relationship Id="rId38" Type="http://schemas.openxmlformats.org/officeDocument/2006/relationships/slide" Target="slides/slide3.xml"/><Relationship Id="rId37" Type="http://schemas.openxmlformats.org/officeDocument/2006/relationships/slide" Target="slides/slide2.xml"/><Relationship Id="rId36" Type="http://schemas.openxmlformats.org/officeDocument/2006/relationships/notesMaster" Target="notesMasters/notesMaster1.xml"/><Relationship Id="rId35" Type="http://schemas.openxmlformats.org/officeDocument/2006/relationships/slide" Target="slides/slide1.xml"/><Relationship Id="rId34" Type="http://schemas.openxmlformats.org/officeDocument/2006/relationships/slideMaster" Target="slideMasters/slideMaster33.xml"/><Relationship Id="rId33" Type="http://schemas.openxmlformats.org/officeDocument/2006/relationships/slideMaster" Target="slideMasters/slideMaster32.xml"/><Relationship Id="rId32" Type="http://schemas.openxmlformats.org/officeDocument/2006/relationships/slideMaster" Target="slideMasters/slideMaster31.xml"/><Relationship Id="rId31" Type="http://schemas.openxmlformats.org/officeDocument/2006/relationships/slideMaster" Target="slideMasters/slideMaster30.xml"/><Relationship Id="rId30" Type="http://schemas.openxmlformats.org/officeDocument/2006/relationships/slideMaster" Target="slideMasters/slideMaster29.xml"/><Relationship Id="rId3" Type="http://schemas.openxmlformats.org/officeDocument/2006/relationships/slideMaster" Target="slideMasters/slideMaster2.xml"/><Relationship Id="rId29" Type="http://schemas.openxmlformats.org/officeDocument/2006/relationships/slideMaster" Target="slideMasters/slideMaster28.xml"/><Relationship Id="rId28" Type="http://schemas.openxmlformats.org/officeDocument/2006/relationships/slideMaster" Target="slideMasters/slideMaster27.xml"/><Relationship Id="rId27" Type="http://schemas.openxmlformats.org/officeDocument/2006/relationships/slideMaster" Target="slideMasters/slideMaster26.xml"/><Relationship Id="rId26" Type="http://schemas.openxmlformats.org/officeDocument/2006/relationships/slideMaster" Target="slideMasters/slideMaster25.xml"/><Relationship Id="rId25" Type="http://schemas.openxmlformats.org/officeDocument/2006/relationships/slideMaster" Target="slideMasters/slideMaster24.xml"/><Relationship Id="rId24" Type="http://schemas.openxmlformats.org/officeDocument/2006/relationships/slideMaster" Target="slideMasters/slideMaster23.xml"/><Relationship Id="rId23" Type="http://schemas.openxmlformats.org/officeDocument/2006/relationships/slideMaster" Target="slideMasters/slideMaster22.xml"/><Relationship Id="rId22" Type="http://schemas.openxmlformats.org/officeDocument/2006/relationships/slideMaster" Target="slideMasters/slideMaster21.xml"/><Relationship Id="rId21" Type="http://schemas.openxmlformats.org/officeDocument/2006/relationships/slideMaster" Target="slideMasters/slideMaster20.xml"/><Relationship Id="rId20" Type="http://schemas.openxmlformats.org/officeDocument/2006/relationships/slideMaster" Target="slideMasters/slideMaster19.xml"/><Relationship Id="rId2" Type="http://schemas.openxmlformats.org/officeDocument/2006/relationships/theme" Target="theme/theme1.xml"/><Relationship Id="rId19" Type="http://schemas.openxmlformats.org/officeDocument/2006/relationships/slideMaster" Target="slideMasters/slideMaster18.xml"/><Relationship Id="rId18" Type="http://schemas.openxmlformats.org/officeDocument/2006/relationships/slideMaster" Target="slideMasters/slideMaster17.xml"/><Relationship Id="rId17" Type="http://schemas.openxmlformats.org/officeDocument/2006/relationships/slideMaster" Target="slideMasters/slideMaster16.xml"/><Relationship Id="rId16" Type="http://schemas.openxmlformats.org/officeDocument/2006/relationships/slideMaster" Target="slideMasters/slideMaster15.xml"/><Relationship Id="rId15" Type="http://schemas.openxmlformats.org/officeDocument/2006/relationships/slideMaster" Target="slideMasters/slideMaster14.xml"/><Relationship Id="rId14" Type="http://schemas.openxmlformats.org/officeDocument/2006/relationships/slideMaster" Target="slideMasters/slideMaster13.xml"/><Relationship Id="rId13" Type="http://schemas.openxmlformats.org/officeDocument/2006/relationships/slideMaster" Target="slideMasters/slideMaster12.xml"/><Relationship Id="rId12" Type="http://schemas.openxmlformats.org/officeDocument/2006/relationships/slideMaster" Target="slideMasters/slideMaster11.xml"/><Relationship Id="rId11" Type="http://schemas.openxmlformats.org/officeDocument/2006/relationships/slideMaster" Target="slideMasters/slideMaster10.xml"/><Relationship Id="rId10" Type="http://schemas.openxmlformats.org/officeDocument/2006/relationships/slideMaster" Target="slideMasters/slideMaster9.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9392356" cy="258068"/>
          </a:xfrm>
          <a:prstGeom prst="rect">
            <a:avLst/>
          </a:prstGeom>
        </p:spPr>
        <p:txBody>
          <a:bodyPr vert="horz" lIns="91440" tIns="45720" rIns="91440" bIns="45720" rtlCol="0"/>
          <a:lstStyle>
            <a:lvl1pPr algn="l">
              <a:defRPr sz="675"/>
            </a:lvl1pPr>
          </a:lstStyle>
          <a:p>
            <a:endParaRPr lang="zh-CN" altLang="en-US"/>
          </a:p>
        </p:txBody>
      </p:sp>
      <p:sp>
        <p:nvSpPr>
          <p:cNvPr id="3" name="日期占位符 2"/>
          <p:cNvSpPr>
            <a:spLocks noGrp="1"/>
          </p:cNvSpPr>
          <p:nvPr>
            <p:ph type="dt" sz="quarter" idx="1"/>
          </p:nvPr>
        </p:nvSpPr>
        <p:spPr>
          <a:xfrm>
            <a:off x="12277295" y="0"/>
            <a:ext cx="9392356" cy="258068"/>
          </a:xfrm>
          <a:prstGeom prst="rect">
            <a:avLst/>
          </a:prstGeom>
        </p:spPr>
        <p:txBody>
          <a:bodyPr vert="horz" lIns="91440" tIns="45720" rIns="91440" bIns="45720" rtlCol="0"/>
          <a:lstStyle>
            <a:lvl1pPr algn="r">
              <a:defRPr sz="67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4885432"/>
            <a:ext cx="9392356" cy="258068"/>
          </a:xfrm>
          <a:prstGeom prst="rect">
            <a:avLst/>
          </a:prstGeom>
        </p:spPr>
        <p:txBody>
          <a:bodyPr vert="horz" lIns="91440" tIns="45720" rIns="91440" bIns="45720" rtlCol="0" anchor="b"/>
          <a:lstStyle>
            <a:lvl1pPr algn="l">
              <a:defRPr sz="675"/>
            </a:lvl1pPr>
          </a:lstStyle>
          <a:p>
            <a:endParaRPr lang="zh-CN" altLang="en-US"/>
          </a:p>
        </p:txBody>
      </p:sp>
      <p:sp>
        <p:nvSpPr>
          <p:cNvPr id="5" name="灯片编号占位符 4"/>
          <p:cNvSpPr>
            <a:spLocks noGrp="1"/>
          </p:cNvSpPr>
          <p:nvPr>
            <p:ph type="sldNum" sz="quarter" idx="3"/>
          </p:nvPr>
        </p:nvSpPr>
        <p:spPr>
          <a:xfrm>
            <a:off x="12277295" y="4885432"/>
            <a:ext cx="9392356" cy="258068"/>
          </a:xfrm>
          <a:prstGeom prst="rect">
            <a:avLst/>
          </a:prstGeom>
        </p:spPr>
        <p:txBody>
          <a:bodyPr vert="horz" lIns="91440" tIns="45720" rIns="91440" bIns="45720" rtlCol="0" anchor="b"/>
          <a:lstStyle>
            <a:lvl1pPr algn="r">
              <a:defRPr sz="67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mn-ea"/>
              <a:cs typeface="Arial" panose="020B0604020202020204" pitchFamily="34" charset="0"/>
            </a:endParaRPr>
          </a:p>
        </p:txBody>
      </p:sp>
      <p:sp>
        <p:nvSpPr>
          <p:cNvPr id="3" name="日期占位符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pPr marL="0" marR="0" lvl="0" indent="0" algn="r" defTabSz="914400" rtl="0" eaLnBrk="0" fontAlgn="base" latinLnBrk="0" hangingPunct="0">
              <a:lnSpc>
                <a:spcPct val="100000"/>
              </a:lnSpc>
              <a:spcBef>
                <a:spcPct val="0"/>
              </a:spcBef>
              <a:spcAft>
                <a:spcPct val="0"/>
              </a:spcAft>
              <a:buClrTx/>
              <a:buSzTx/>
              <a:buFontTx/>
              <a:buNone/>
              <a:defRPr/>
            </a:pPr>
            <a:fld id="{871A1342-841D-4BCE-A505-E3D9DB8CE6DE}" type="datetimeFigureOut">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mn-ea"/>
              <a:cs typeface="Arial" panose="020B0604020202020204" pitchFamily="34" charset="0"/>
            </a:endParaRPr>
          </a:p>
        </p:txBody>
      </p:sp>
      <p:sp>
        <p:nvSpPr>
          <p:cNvPr id="4" name="幻灯片图像占位符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240645" name="备注占位符 4"/>
          <p:cNvSpPr>
            <a:spLocks noGrp="1"/>
          </p:cNvSpPr>
          <p:nvPr>
            <p:ph type="body" sz="quarter"/>
          </p:nvPr>
        </p:nvSpPr>
        <p:spPr>
          <a:xfrm>
            <a:off x="1219200" y="3300413"/>
            <a:ext cx="9753600" cy="2700337"/>
          </a:xfrm>
          <a:prstGeom prst="rect">
            <a:avLst/>
          </a:prstGeom>
          <a:noFill/>
          <a:ln w="9525">
            <a:noFill/>
          </a:ln>
        </p:spPr>
        <p:txBody>
          <a:bodyPr vert="horz" lIns="91440" tIns="45720" rIns="91440" bIns="45720" anchor="t" anchorCtr="0"/>
          <a:lstStyle/>
          <a:p>
            <a:pPr lvl="0"/>
            <a:r>
              <a:rPr lang="zh-CN" altLang="en-US" dirty="0"/>
              <a:t>单击此处编辑母版文本样式</a:t>
            </a:r>
            <a:endParaRPr lang="zh-CN" altLang="en-US" dirty="0"/>
          </a:p>
          <a:p>
            <a:pPr lvl="1" indent="0"/>
            <a:r>
              <a:rPr lang="zh-CN" altLang="en-US" dirty="0"/>
              <a:t>第二级</a:t>
            </a:r>
            <a:endParaRPr lang="zh-CN" altLang="en-US" dirty="0"/>
          </a:p>
          <a:p>
            <a:pPr lvl="2" indent="0"/>
            <a:r>
              <a:rPr lang="zh-CN" altLang="en-US" dirty="0"/>
              <a:t>第三级</a:t>
            </a:r>
            <a:endParaRPr lang="zh-CN" altLang="en-US" dirty="0"/>
          </a:p>
          <a:p>
            <a:pPr lvl="3" indent="0"/>
            <a:r>
              <a:rPr lang="zh-CN" altLang="en-US" dirty="0"/>
              <a:t>第四级</a:t>
            </a:r>
            <a:endParaRPr lang="zh-CN" altLang="en-US" dirty="0"/>
          </a:p>
          <a:p>
            <a:pPr lvl="4" indent="0"/>
            <a:r>
              <a:rPr lang="zh-CN" altLang="en-US" dirty="0"/>
              <a:t>第五级</a:t>
            </a:r>
            <a:endParaRPr lang="zh-CN" altLang="en-US" dirty="0"/>
          </a:p>
        </p:txBody>
      </p:sp>
      <p:sp>
        <p:nvSpPr>
          <p:cNvPr id="6" name="页脚占位符 5"/>
          <p:cNvSpPr>
            <a:spLocks noGrp="1"/>
          </p:cNvSpPr>
          <p:nvPr>
            <p:ph type="ftr" sz="quarter" idx="4"/>
          </p:nvPr>
        </p:nvSpPr>
        <p:spPr>
          <a:xfrm>
            <a:off x="0" y="6513513"/>
            <a:ext cx="5283200" cy="344488"/>
          </a:xfrm>
          <a:prstGeom prst="rect">
            <a:avLst/>
          </a:prstGeom>
        </p:spPr>
        <p:txBody>
          <a:bodyPr vert="horz" lIns="91440" tIns="45720" rIns="91440" bIns="45720" rtlCol="0" anchor="b"/>
          <a:lstStyle>
            <a:lvl1pPr algn="l">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mn-ea"/>
              <a:cs typeface="Arial" panose="020B0604020202020204" pitchFamily="34" charset="0"/>
            </a:endParaRPr>
          </a:p>
        </p:txBody>
      </p:sp>
      <p:sp>
        <p:nvSpPr>
          <p:cNvPr id="7" name="灯片编号占位符 6"/>
          <p:cNvSpPr>
            <a:spLocks noGrp="1"/>
          </p:cNvSpPr>
          <p:nvPr>
            <p:ph type="sldNum" sz="quarter" idx="5"/>
          </p:nvPr>
        </p:nvSpPr>
        <p:spPr>
          <a:xfrm>
            <a:off x="6905625" y="6513513"/>
            <a:ext cx="5283200" cy="344488"/>
          </a:xfrm>
          <a:prstGeom prst="rect">
            <a:avLst/>
          </a:prstGeom>
        </p:spPr>
        <p:txBody>
          <a:bodyPr vert="horz" lIns="91440" tIns="45720" rIns="91440" bIns="45720" rtlCol="0" anchor="b"/>
          <a:lstStyle>
            <a:lvl1pPr algn="r">
              <a:defRPr sz="1200"/>
            </a:lvl1pPr>
          </a:lstStyle>
          <a:p>
            <a:pPr marL="0" marR="0" lvl="0" indent="0" algn="r" defTabSz="914400" rtl="0" eaLnBrk="0" fontAlgn="base" latinLnBrk="0" hangingPunct="0">
              <a:lnSpc>
                <a:spcPct val="100000"/>
              </a:lnSpc>
              <a:spcBef>
                <a:spcPct val="0"/>
              </a:spcBef>
              <a:spcAft>
                <a:spcPct val="0"/>
              </a:spcAft>
              <a:buClrTx/>
              <a:buSzTx/>
              <a:buFontTx/>
              <a:buNone/>
              <a:defRPr/>
            </a:pPr>
            <a:fld id="{2BC60AC0-6CE1-4B3D-885F-8AA4F20D0069}" type="slidenum">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mn-ea"/>
              <a:cs typeface="Arial" panose="020B0604020202020204" pitchFamily="34" charset="0"/>
            </a:endParaRPr>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幻灯片图像占位符 1"/>
          <p:cNvSpPr>
            <a:spLocks noGrp="1" noRot="1" noChangeAspect="1" noTextEdit="1"/>
          </p:cNvSpPr>
          <p:nvPr>
            <p:ph type="sldImg"/>
          </p:nvPr>
        </p:nvSpPr>
        <p:spPr>
          <a:ln>
            <a:solidFill>
              <a:srgbClr val="000000"/>
            </a:solidFill>
            <a:miter/>
          </a:ln>
        </p:spPr>
      </p:sp>
      <p:sp>
        <p:nvSpPr>
          <p:cNvPr id="242690" name="备注占位符 2"/>
          <p:cNvSpPr>
            <a:spLocks noGrp="1"/>
          </p:cNvSpPr>
          <p:nvPr>
            <p:ph type="body"/>
          </p:nvPr>
        </p:nvSpPr>
        <p:spPr/>
        <p:txBody>
          <a:bodyPr wrap="square" lIns="91440" tIns="45720" rIns="91440" bIns="45720" anchor="t" anchorCtr="0"/>
          <a:lstStyle/>
          <a:p>
            <a:pPr lvl="0">
              <a:spcBef>
                <a:spcPct val="0"/>
              </a:spcBef>
            </a:pPr>
            <a:endParaRPr lang="zh-CN" altLang="en-US" dirty="0">
              <a:ea typeface="宋体" panose="02010600030101010101" pitchFamily="2" charset="-122"/>
            </a:endParaRPr>
          </a:p>
        </p:txBody>
      </p:sp>
      <p:sp>
        <p:nvSpPr>
          <p:cNvPr id="242691" name="灯片编号占位符 3"/>
          <p:cNvSpPr txBox="1">
            <a:spLocks noGrp="1"/>
          </p:cNvSpPr>
          <p:nvPr>
            <p:ph type="sldNum" sz="quarter"/>
          </p:nvPr>
        </p:nvSpPr>
        <p:spPr>
          <a:xfrm>
            <a:off x="6905625" y="6513513"/>
            <a:ext cx="5283200" cy="344487"/>
          </a:xfrm>
          <a:prstGeom prst="rect">
            <a:avLst/>
          </a:prstGeom>
          <a:noFill/>
          <a:ln w="9525">
            <a:noFill/>
          </a:ln>
        </p:spPr>
        <p:txBody>
          <a:bodyPr vert="horz" lIns="91440" tIns="45720" rIns="91440" bIns="45720" anchor="b" anchorCtr="0"/>
          <a:lstStyle/>
          <a:p>
            <a:pPr lvl="0" algn="r" eaLnBrk="1" hangingPunct="1"/>
            <a:fld id="{9A0DB2DC-4C9A-4742-B13C-FB6460FD3503}" type="slidenum">
              <a:rPr lang="zh-CN" altLang="en-US" sz="1200" dirty="0">
                <a:solidFill>
                  <a:srgbClr val="000000"/>
                </a:solidFill>
                <a:latin typeface="等线" panose="02010600030101010101" pitchFamily="2" charset="-122"/>
                <a:ea typeface="等线" panose="02010600030101010101" pitchFamily="2" charset="-122"/>
              </a:rPr>
            </a:fld>
            <a:endParaRPr lang="zh-CN" altLang="en-US" sz="1200" dirty="0">
              <a:solidFill>
                <a:srgbClr val="000000"/>
              </a:solidFill>
              <a:latin typeface="等线" panose="02010600030101010101" pitchFamily="2" charset="-122"/>
              <a:ea typeface="等线"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幻灯片图像占位符 1"/>
          <p:cNvSpPr>
            <a:spLocks noGrp="1" noRot="1" noChangeAspect="1" noTextEdit="1"/>
          </p:cNvSpPr>
          <p:nvPr>
            <p:ph type="sldImg"/>
          </p:nvPr>
        </p:nvSpPr>
        <p:spPr>
          <a:ln>
            <a:solidFill>
              <a:srgbClr val="000000"/>
            </a:solidFill>
            <a:miter/>
          </a:ln>
        </p:spPr>
      </p:sp>
      <p:sp>
        <p:nvSpPr>
          <p:cNvPr id="247810" name="备注占位符 2"/>
          <p:cNvSpPr>
            <a:spLocks noGrp="1"/>
          </p:cNvSpPr>
          <p:nvPr>
            <p:ph type="body"/>
          </p:nvPr>
        </p:nvSpPr>
        <p:spPr/>
        <p:txBody>
          <a:bodyPr wrap="square" lIns="91440" tIns="45720" rIns="91440" bIns="45720" anchor="t" anchorCtr="0"/>
          <a:lstStyle/>
          <a:p>
            <a:pPr lvl="0">
              <a:spcBef>
                <a:spcPct val="0"/>
              </a:spcBef>
            </a:pPr>
            <a:endParaRPr lang="zh-CN" altLang="en-US" dirty="0">
              <a:ea typeface="宋体" panose="02010600030101010101" pitchFamily="2" charset="-122"/>
            </a:endParaRPr>
          </a:p>
        </p:txBody>
      </p:sp>
      <p:sp>
        <p:nvSpPr>
          <p:cNvPr id="247811" name="灯片编号占位符 3"/>
          <p:cNvSpPr txBox="1">
            <a:spLocks noGrp="1"/>
          </p:cNvSpPr>
          <p:nvPr>
            <p:ph type="sldNum" sz="quarter"/>
          </p:nvPr>
        </p:nvSpPr>
        <p:spPr>
          <a:xfrm>
            <a:off x="6905625" y="6513513"/>
            <a:ext cx="5283200" cy="344487"/>
          </a:xfrm>
          <a:prstGeom prst="rect">
            <a:avLst/>
          </a:prstGeom>
          <a:noFill/>
          <a:ln w="9525">
            <a:noFill/>
          </a:ln>
        </p:spPr>
        <p:txBody>
          <a:bodyPr vert="horz" lIns="91440" tIns="45720" rIns="91440" bIns="45720" anchor="b" anchorCtr="0"/>
          <a:lstStyle/>
          <a:p>
            <a:pPr lvl="0" algn="r" eaLnBrk="1" hangingPunct="1"/>
            <a:fld id="{9A0DB2DC-4C9A-4742-B13C-FB6460FD3503}" type="slidenum">
              <a:rPr lang="zh-CN" altLang="en-US" sz="1200" dirty="0">
                <a:solidFill>
                  <a:srgbClr val="000000"/>
                </a:solidFill>
                <a:latin typeface="Calibri" panose="020F0502020204030204" pitchFamily="34" charset="0"/>
                <a:ea typeface="宋体" panose="02010600030101010101" pitchFamily="2" charset="-122"/>
              </a:rPr>
            </a:fld>
            <a:endParaRPr lang="zh-CN" altLang="en-US" sz="1200" dirty="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幻灯片图像占位符 1"/>
          <p:cNvSpPr>
            <a:spLocks noGrp="1" noRot="1" noChangeAspect="1" noTextEdit="1"/>
          </p:cNvSpPr>
          <p:nvPr>
            <p:ph type="sldImg"/>
          </p:nvPr>
        </p:nvSpPr>
        <p:spPr>
          <a:ln>
            <a:solidFill>
              <a:srgbClr val="000000"/>
            </a:solidFill>
            <a:miter/>
          </a:ln>
        </p:spPr>
      </p:sp>
      <p:sp>
        <p:nvSpPr>
          <p:cNvPr id="249858" name="备注占位符 2"/>
          <p:cNvSpPr>
            <a:spLocks noGrp="1"/>
          </p:cNvSpPr>
          <p:nvPr>
            <p:ph type="body"/>
          </p:nvPr>
        </p:nvSpPr>
        <p:spPr/>
        <p:txBody>
          <a:bodyPr wrap="square" lIns="91440" tIns="45720" rIns="91440" bIns="45720" anchor="t" anchorCtr="0"/>
          <a:lstStyle/>
          <a:p>
            <a:pPr lvl="0">
              <a:spcBef>
                <a:spcPct val="0"/>
              </a:spcBef>
            </a:pPr>
            <a:endParaRPr lang="zh-CN" altLang="en-US" dirty="0">
              <a:ea typeface="宋体" panose="02010600030101010101" pitchFamily="2" charset="-122"/>
            </a:endParaRPr>
          </a:p>
          <a:p>
            <a:pPr lvl="0">
              <a:spcBef>
                <a:spcPct val="0"/>
              </a:spcBef>
            </a:pPr>
            <a:r>
              <a:rPr lang="zh-CN" altLang="en-US" dirty="0">
                <a:ea typeface="宋体" panose="02010600030101010101" pitchFamily="2" charset="-122"/>
              </a:rPr>
              <a:t>方案狂人（公众号ID：fakrvip）私藏推荐，仅供个人学习之用。</a:t>
            </a:r>
            <a:endParaRPr lang="zh-CN" altLang="en-US" dirty="0">
              <a:ea typeface="宋体" panose="02010600030101010101" pitchFamily="2" charset="-122"/>
            </a:endParaRPr>
          </a:p>
        </p:txBody>
      </p:sp>
      <p:sp>
        <p:nvSpPr>
          <p:cNvPr id="249859" name="灯片编号占位符 3"/>
          <p:cNvSpPr txBox="1">
            <a:spLocks noGrp="1"/>
          </p:cNvSpPr>
          <p:nvPr>
            <p:ph type="sldNum" sz="quarter"/>
          </p:nvPr>
        </p:nvSpPr>
        <p:spPr>
          <a:xfrm>
            <a:off x="6905625" y="6513513"/>
            <a:ext cx="5283200" cy="344487"/>
          </a:xfrm>
          <a:prstGeom prst="rect">
            <a:avLst/>
          </a:prstGeom>
          <a:noFill/>
          <a:ln w="9525">
            <a:noFill/>
          </a:ln>
        </p:spPr>
        <p:txBody>
          <a:bodyPr vert="horz" lIns="91440" tIns="45720" rIns="91440" bIns="45720" anchor="b" anchorCtr="0"/>
          <a:lstStyle/>
          <a:p>
            <a:pPr lvl="0" algn="r" eaLnBrk="1" hangingPunct="1"/>
            <a:fld id="{9A0DB2DC-4C9A-4742-B13C-FB6460FD3503}" type="slidenum">
              <a:rPr lang="zh-CN" altLang="en-US" sz="1200" dirty="0">
                <a:solidFill>
                  <a:srgbClr val="000000"/>
                </a:solidFill>
                <a:latin typeface="Calibri" panose="020F0502020204030204" pitchFamily="34" charset="0"/>
                <a:ea typeface="宋体" panose="02010600030101010101" pitchFamily="2" charset="-122"/>
              </a:rPr>
            </a:fld>
            <a:endParaRPr lang="zh-CN" altLang="en-US" sz="1200" dirty="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幻灯片图像占位符 1"/>
          <p:cNvSpPr>
            <a:spLocks noGrp="1" noRot="1" noChangeAspect="1" noTextEdit="1"/>
          </p:cNvSpPr>
          <p:nvPr>
            <p:ph type="sldImg"/>
          </p:nvPr>
        </p:nvSpPr>
        <p:spPr>
          <a:ln>
            <a:solidFill>
              <a:srgbClr val="000000"/>
            </a:solidFill>
            <a:miter/>
          </a:ln>
        </p:spPr>
      </p:sp>
      <p:sp>
        <p:nvSpPr>
          <p:cNvPr id="256002" name="备注占位符 2"/>
          <p:cNvSpPr>
            <a:spLocks noGrp="1"/>
          </p:cNvSpPr>
          <p:nvPr>
            <p:ph type="body"/>
          </p:nvPr>
        </p:nvSpPr>
        <p:spPr/>
        <p:txBody>
          <a:bodyPr wrap="square" lIns="91440" tIns="45720" rIns="91440" bIns="45720" anchor="t" anchorCtr="0"/>
          <a:lstStyle/>
          <a:p>
            <a:pPr lvl="0">
              <a:spcBef>
                <a:spcPct val="0"/>
              </a:spcBef>
            </a:pPr>
            <a:endParaRPr lang="zh-CN" altLang="en-US" dirty="0">
              <a:ea typeface="宋体" panose="02010600030101010101" pitchFamily="2" charset="-122"/>
            </a:endParaRPr>
          </a:p>
        </p:txBody>
      </p:sp>
      <p:sp>
        <p:nvSpPr>
          <p:cNvPr id="256003" name="灯片编号占位符 3"/>
          <p:cNvSpPr txBox="1">
            <a:spLocks noGrp="1"/>
          </p:cNvSpPr>
          <p:nvPr>
            <p:ph type="sldNum" sz="quarter"/>
          </p:nvPr>
        </p:nvSpPr>
        <p:spPr>
          <a:xfrm>
            <a:off x="6905625" y="6513513"/>
            <a:ext cx="5283200" cy="344487"/>
          </a:xfrm>
          <a:prstGeom prst="rect">
            <a:avLst/>
          </a:prstGeom>
          <a:noFill/>
          <a:ln w="9525">
            <a:noFill/>
          </a:ln>
        </p:spPr>
        <p:txBody>
          <a:bodyPr vert="horz" lIns="91440" tIns="45720" rIns="91440" bIns="45720" anchor="b" anchorCtr="0"/>
          <a:lstStyle/>
          <a:p>
            <a:pPr lvl="0" algn="r" eaLnBrk="1" hangingPunct="1"/>
            <a:fld id="{9A0DB2DC-4C9A-4742-B13C-FB6460FD3503}" type="slidenum">
              <a:rPr lang="zh-CN" altLang="en-US" sz="1200" dirty="0">
                <a:solidFill>
                  <a:srgbClr val="000000"/>
                </a:solidFill>
                <a:latin typeface="Calibri" panose="020F0502020204030204" pitchFamily="34" charset="0"/>
                <a:ea typeface="宋体" panose="02010600030101010101" pitchFamily="2" charset="-122"/>
              </a:rPr>
            </a:fld>
            <a:endParaRPr lang="zh-CN" altLang="en-US" sz="1200" dirty="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幻灯片图像占位符 1"/>
          <p:cNvSpPr>
            <a:spLocks noGrp="1" noRot="1" noChangeAspect="1" noTextEdit="1"/>
          </p:cNvSpPr>
          <p:nvPr>
            <p:ph type="sldImg"/>
          </p:nvPr>
        </p:nvSpPr>
        <p:spPr>
          <a:ln>
            <a:solidFill>
              <a:srgbClr val="000000"/>
            </a:solidFill>
            <a:miter/>
          </a:ln>
        </p:spPr>
      </p:sp>
      <p:sp>
        <p:nvSpPr>
          <p:cNvPr id="262146" name="备注占位符 2"/>
          <p:cNvSpPr>
            <a:spLocks noGrp="1"/>
          </p:cNvSpPr>
          <p:nvPr>
            <p:ph type="body"/>
          </p:nvPr>
        </p:nvSpPr>
        <p:spPr/>
        <p:txBody>
          <a:bodyPr wrap="square" lIns="91440" tIns="45720" rIns="91440" bIns="45720" anchor="t" anchorCtr="0"/>
          <a:lstStyle/>
          <a:p>
            <a:pPr lvl="0">
              <a:spcBef>
                <a:spcPct val="0"/>
              </a:spcBef>
            </a:pPr>
            <a:endParaRPr lang="zh-CN" altLang="en-US" dirty="0">
              <a:ea typeface="宋体" panose="02010600030101010101" pitchFamily="2" charset="-122"/>
            </a:endParaRPr>
          </a:p>
        </p:txBody>
      </p:sp>
      <p:sp>
        <p:nvSpPr>
          <p:cNvPr id="262147" name="灯片编号占位符 3"/>
          <p:cNvSpPr txBox="1">
            <a:spLocks noGrp="1"/>
          </p:cNvSpPr>
          <p:nvPr>
            <p:ph type="sldNum" sz="quarter"/>
          </p:nvPr>
        </p:nvSpPr>
        <p:spPr>
          <a:xfrm>
            <a:off x="6905625" y="6513513"/>
            <a:ext cx="5283200" cy="344487"/>
          </a:xfrm>
          <a:prstGeom prst="rect">
            <a:avLst/>
          </a:prstGeom>
          <a:noFill/>
          <a:ln w="9525">
            <a:noFill/>
          </a:ln>
        </p:spPr>
        <p:txBody>
          <a:bodyPr vert="horz" lIns="91440" tIns="45720" rIns="91440" bIns="45720" anchor="b" anchorCtr="0"/>
          <a:lstStyle/>
          <a:p>
            <a:pPr lvl="0" algn="r" eaLnBrk="1" hangingPunct="1"/>
            <a:fld id="{9A0DB2DC-4C9A-4742-B13C-FB6460FD3503}" type="slidenum">
              <a:rPr lang="zh-CN" altLang="en-US" sz="1200" dirty="0">
                <a:solidFill>
                  <a:srgbClr val="000000"/>
                </a:solidFill>
                <a:latin typeface="Calibri" panose="020F0502020204030204" pitchFamily="34" charset="0"/>
                <a:ea typeface="宋体" panose="02010600030101010101" pitchFamily="2" charset="-122"/>
              </a:rPr>
            </a:fld>
            <a:endParaRPr lang="zh-CN" altLang="en-US" sz="1200" dirty="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p:nvPr>
        </p:nvSpPr>
        <p:spPr/>
        <p:txBody>
          <a:bodyPr/>
          <a:lstStyle/>
          <a:p>
            <a:endParaRPr lang="zh-CN" altLang="en-US"/>
          </a:p>
          <a:p>
            <a:r>
              <a:rPr lang="zh-CN" altLang="en-US"/>
              <a:t>方案狂人（公众号ID：fakrvip）私藏推荐，仅供个人学习之用。</a:t>
            </a:r>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p:nvPr>
        </p:nvSpPr>
        <p:spPr/>
        <p:txBody>
          <a:bodyPr/>
          <a:lstStyle/>
          <a:p>
            <a:endParaRPr lang="zh-CN" altLang="en-US"/>
          </a:p>
          <a:p>
            <a:r>
              <a:rPr lang="zh-CN" altLang="en-US"/>
              <a:t>方案狂人（公众号ID：fakrvip）私藏推荐，仅供个人学习之用。</a:t>
            </a:r>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p:nvPr>
        </p:nvSpPr>
        <p:spPr/>
        <p:txBody>
          <a:bodyPr/>
          <a:lstStyle/>
          <a:p>
            <a:endParaRPr lang="zh-CN" altLang="en-US"/>
          </a:p>
          <a:p>
            <a:r>
              <a:rPr lang="zh-CN" altLang="en-US"/>
              <a:t>方案狂人（公众号ID：fakrvip）私藏推荐，仅供个人学习之用。</a:t>
            </a:r>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幻灯片图像占位符 1"/>
          <p:cNvSpPr>
            <a:spLocks noGrp="1" noRot="1" noChangeAspect="1" noTextEdit="1"/>
          </p:cNvSpPr>
          <p:nvPr>
            <p:ph type="sldImg"/>
          </p:nvPr>
        </p:nvSpPr>
        <p:spPr>
          <a:ln>
            <a:solidFill>
              <a:srgbClr val="000000"/>
            </a:solidFill>
            <a:miter/>
          </a:ln>
        </p:spPr>
      </p:sp>
      <p:sp>
        <p:nvSpPr>
          <p:cNvPr id="279554" name="备注占位符 2"/>
          <p:cNvSpPr>
            <a:spLocks noGrp="1"/>
          </p:cNvSpPr>
          <p:nvPr>
            <p:ph type="body"/>
          </p:nvPr>
        </p:nvSpPr>
        <p:spPr/>
        <p:txBody>
          <a:bodyPr wrap="square" lIns="91440" tIns="45720" rIns="91440" bIns="45720" anchor="t" anchorCtr="0"/>
          <a:lstStyle/>
          <a:p>
            <a:pPr lvl="0">
              <a:spcBef>
                <a:spcPct val="0"/>
              </a:spcBef>
            </a:pPr>
            <a:endParaRPr lang="zh-CN" altLang="en-US" dirty="0">
              <a:ea typeface="宋体" panose="02010600030101010101" pitchFamily="2" charset="-122"/>
            </a:endParaRPr>
          </a:p>
        </p:txBody>
      </p:sp>
      <p:sp>
        <p:nvSpPr>
          <p:cNvPr id="279555" name="灯片编号占位符 3"/>
          <p:cNvSpPr txBox="1">
            <a:spLocks noGrp="1"/>
          </p:cNvSpPr>
          <p:nvPr>
            <p:ph type="sldNum" sz="quarter"/>
          </p:nvPr>
        </p:nvSpPr>
        <p:spPr>
          <a:xfrm>
            <a:off x="6905625" y="6513513"/>
            <a:ext cx="5283200" cy="344487"/>
          </a:xfrm>
          <a:prstGeom prst="rect">
            <a:avLst/>
          </a:prstGeom>
          <a:noFill/>
          <a:ln w="9525">
            <a:noFill/>
          </a:ln>
        </p:spPr>
        <p:txBody>
          <a:bodyPr vert="horz" lIns="91440" tIns="45720" rIns="91440" bIns="45720" anchor="b" anchorCtr="0"/>
          <a:lstStyle/>
          <a:p>
            <a:pPr lvl="0" algn="r" eaLnBrk="1" hangingPunct="1"/>
            <a:fld id="{9A0DB2DC-4C9A-4742-B13C-FB6460FD3503}" type="slidenum">
              <a:rPr lang="zh-CN" altLang="en-US" sz="1200" dirty="0">
                <a:solidFill>
                  <a:srgbClr val="000000"/>
                </a:solidFill>
                <a:latin typeface="Calibri" panose="020F0502020204030204" pitchFamily="34" charset="0"/>
                <a:ea typeface="宋体" panose="02010600030101010101" pitchFamily="2" charset="-122"/>
              </a:rPr>
            </a:fld>
            <a:endParaRPr lang="zh-CN" altLang="en-US" sz="1200" dirty="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p:nvPr>
        </p:nvSpPr>
        <p:spPr/>
        <p:txBody>
          <a:bodyPr/>
          <a:lstStyle/>
          <a:p>
            <a:endParaRPr lang="zh-CN" altLang="en-US"/>
          </a:p>
          <a:p>
            <a:r>
              <a:rPr lang="zh-CN" altLang="en-US"/>
              <a:t>方案狂人（公众号ID：fakrvip）私藏推荐，仅供个人学习之用。</a:t>
            </a:r>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幻灯片图像占位符 1"/>
          <p:cNvSpPr>
            <a:spLocks noGrp="1" noRot="1" noChangeAspect="1" noTextEdit="1"/>
          </p:cNvSpPr>
          <p:nvPr>
            <p:ph type="sldImg"/>
          </p:nvPr>
        </p:nvSpPr>
        <p:spPr>
          <a:ln>
            <a:solidFill>
              <a:srgbClr val="000000"/>
            </a:solidFill>
            <a:miter/>
          </a:ln>
        </p:spPr>
      </p:sp>
      <p:sp>
        <p:nvSpPr>
          <p:cNvPr id="287746" name="备注占位符 2"/>
          <p:cNvSpPr>
            <a:spLocks noGrp="1"/>
          </p:cNvSpPr>
          <p:nvPr>
            <p:ph type="body"/>
          </p:nvPr>
        </p:nvSpPr>
        <p:spPr/>
        <p:txBody>
          <a:bodyPr wrap="square" lIns="91440" tIns="45720" rIns="91440" bIns="45720" anchor="t" anchorCtr="0"/>
          <a:lstStyle/>
          <a:p>
            <a:pPr lvl="0">
              <a:spcBef>
                <a:spcPct val="0"/>
              </a:spcBef>
            </a:pPr>
            <a:endParaRPr lang="zh-CN" altLang="en-US" dirty="0">
              <a:ea typeface="宋体" panose="02010600030101010101" pitchFamily="2" charset="-122"/>
            </a:endParaRPr>
          </a:p>
        </p:txBody>
      </p:sp>
      <p:sp>
        <p:nvSpPr>
          <p:cNvPr id="287747" name="灯片编号占位符 3"/>
          <p:cNvSpPr txBox="1">
            <a:spLocks noGrp="1"/>
          </p:cNvSpPr>
          <p:nvPr>
            <p:ph type="sldNum" sz="quarter"/>
          </p:nvPr>
        </p:nvSpPr>
        <p:spPr>
          <a:xfrm>
            <a:off x="6905625" y="6513513"/>
            <a:ext cx="5283200" cy="344487"/>
          </a:xfrm>
          <a:prstGeom prst="rect">
            <a:avLst/>
          </a:prstGeom>
          <a:noFill/>
          <a:ln w="9525">
            <a:noFill/>
          </a:ln>
        </p:spPr>
        <p:txBody>
          <a:bodyPr vert="horz" lIns="91440" tIns="45720" rIns="91440" bIns="45720" anchor="b" anchorCtr="0"/>
          <a:lstStyle/>
          <a:p>
            <a:pPr lvl="0" algn="r" eaLnBrk="1" hangingPunct="1"/>
            <a:fld id="{9A0DB2DC-4C9A-4742-B13C-FB6460FD3503}" type="slidenum">
              <a:rPr lang="zh-CN" altLang="en-US" sz="1200" dirty="0">
                <a:solidFill>
                  <a:srgbClr val="000000"/>
                </a:solidFill>
                <a:latin typeface="等线" panose="02010600030101010101" pitchFamily="2" charset="-122"/>
                <a:ea typeface="等线" panose="02010600030101010101" pitchFamily="2" charset="-122"/>
              </a:rPr>
            </a:fld>
            <a:endParaRPr lang="zh-CN" altLang="en-US" sz="1200" dirty="0">
              <a:solidFill>
                <a:srgbClr val="000000"/>
              </a:solidFill>
              <a:latin typeface="等线" panose="02010600030101010101" pitchFamily="2" charset="-122"/>
              <a:ea typeface="等线"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2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0.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slideMaster" Target="../slideMasters/slideMaster2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3.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slideMaster" Target="../slideMasters/slideMaster2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66.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slideMaster" Target="../slideMasters/slideMaster2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32.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slideMaster" Target="../slideMasters/slideMaster3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p:bg>
      <p:bgPr>
        <a:solidFill>
          <a:srgbClr val="FFFFFF"/>
        </a:solidFill>
        <a:effectLst/>
      </p:bgPr>
    </p:bg>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pPr fontAlgn="base"/>
            <a:r>
              <a:rPr lang="en-US" strike="noStrike" noProof="1"/>
              <a:t>Title</a:t>
            </a:r>
            <a:endParaRPr lang="en-US" strike="noStrike" noProof="1"/>
          </a:p>
        </p:txBody>
      </p:sp>
      <p:sp>
        <p:nvSpPr>
          <p:cNvPr id="3" name="Text 2"/>
          <p:cNvSpPr>
            <a:spLocks noGrp="1"/>
          </p:cNvSpPr>
          <p:nvPr>
            <p:ph type="body" idx="1" hasCustomPrompt="1"/>
          </p:nvPr>
        </p:nvSpPr>
        <p:spPr/>
        <p:txBody>
          <a:bodyPr/>
          <a:lstStyle/>
          <a:p>
            <a:pPr lvl="0" fontAlgn="base"/>
            <a:r>
              <a:rPr lang="en-US" strike="noStrike" noProof="1"/>
              <a:t>Text</a:t>
            </a:r>
            <a:endParaRPr lang="en-US" strike="noStrike" noProof="1"/>
          </a:p>
          <a:p>
            <a:pPr lvl="1" fontAlgn="base"/>
            <a:r>
              <a:rPr lang="en-US" strike="noStrike" noProof="1"/>
              <a:t>Second level</a:t>
            </a:r>
            <a:endParaRPr lang="en-US" strike="noStrike" noProof="1"/>
          </a:p>
          <a:p>
            <a:pPr lvl="2" fontAlgn="base"/>
            <a:r>
              <a:rPr lang="en-US" strike="noStrike" noProof="1"/>
              <a:t>Third level</a:t>
            </a:r>
            <a:endParaRPr lang="en-US" strike="noStrike" noProof="1"/>
          </a:p>
          <a:p>
            <a:pPr lvl="3" fontAlgn="base"/>
            <a:r>
              <a:rPr lang="en-US" strike="noStrike" noProof="1"/>
              <a:t>Fourth level</a:t>
            </a:r>
            <a:endParaRPr lang="en-US" strike="noStrike" noProof="1"/>
          </a:p>
          <a:p>
            <a:pPr lvl="4" fontAlgn="base"/>
            <a:r>
              <a:rPr lang="en-US" strike="noStrike" noProof="1"/>
              <a:t>Fifth level</a:t>
            </a:r>
            <a:endParaRPr lang="en-US" strike="noStrike" noProof="1"/>
          </a:p>
        </p:txBody>
      </p:sp>
      <p:sp>
        <p:nvSpPr>
          <p:cNvPr id="7" name="Slide number 5"/>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85711036-9D65-4F5E-9C19-FEDB7C0E0656}" type="slidenum">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8" name="Date 3"/>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7EA6F2EF-9A6C-4320-B1C6-F2968C1EEB3E}"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9" name="Foot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ctr">
              <a:defRPr/>
            </a:lvl1pPr>
          </a:lstStyle>
          <a:p>
            <a:pPr marL="0" marR="0" lvl="0" indent="0" algn="ct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p:bg>
      <p:bgPr>
        <a:solidFill>
          <a:srgbClr val="FFFFFF"/>
        </a:solidFill>
        <a:effectLst/>
      </p:bgPr>
    </p:bg>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pPr fontAlgn="base"/>
            <a:r>
              <a:rPr lang="en-US" strike="noStrike" noProof="1"/>
              <a:t>Title</a:t>
            </a:r>
            <a:endParaRPr lang="en-US" strike="noStrike" noProof="1"/>
          </a:p>
        </p:txBody>
      </p:sp>
      <p:sp>
        <p:nvSpPr>
          <p:cNvPr id="3" name="Text 2"/>
          <p:cNvSpPr>
            <a:spLocks noGrp="1"/>
          </p:cNvSpPr>
          <p:nvPr>
            <p:ph type="body" idx="1" hasCustomPrompt="1"/>
          </p:nvPr>
        </p:nvSpPr>
        <p:spPr/>
        <p:txBody>
          <a:bodyPr/>
          <a:lstStyle/>
          <a:p>
            <a:pPr lvl="0" fontAlgn="base"/>
            <a:r>
              <a:rPr lang="en-US" strike="noStrike" noProof="1"/>
              <a:t>Text</a:t>
            </a:r>
            <a:endParaRPr lang="en-US" strike="noStrike" noProof="1"/>
          </a:p>
          <a:p>
            <a:pPr lvl="1" fontAlgn="base"/>
            <a:r>
              <a:rPr lang="en-US" strike="noStrike" noProof="1"/>
              <a:t>Second level</a:t>
            </a:r>
            <a:endParaRPr lang="en-US" strike="noStrike" noProof="1"/>
          </a:p>
          <a:p>
            <a:pPr lvl="2" fontAlgn="base"/>
            <a:r>
              <a:rPr lang="en-US" strike="noStrike" noProof="1"/>
              <a:t>Third level</a:t>
            </a:r>
            <a:endParaRPr lang="en-US" strike="noStrike" noProof="1"/>
          </a:p>
          <a:p>
            <a:pPr lvl="3" fontAlgn="base"/>
            <a:r>
              <a:rPr lang="en-US" strike="noStrike" noProof="1"/>
              <a:t>Fourth level</a:t>
            </a:r>
            <a:endParaRPr lang="en-US" strike="noStrike" noProof="1"/>
          </a:p>
          <a:p>
            <a:pPr lvl="4" fontAlgn="base"/>
            <a:r>
              <a:rPr lang="en-US" strike="noStrike" noProof="1"/>
              <a:t>Fifth level</a:t>
            </a:r>
            <a:endParaRPr lang="en-US" strike="noStrike" noProof="1"/>
          </a:p>
        </p:txBody>
      </p:sp>
      <p:sp>
        <p:nvSpPr>
          <p:cNvPr id="7" name="Slide number 5"/>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9602433B-C2B1-4581-9F79-04AAFE89015D}" type="slidenum">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8" name="Date 3"/>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2FC47455-5739-4266-8B5A-085BBFCC2754}"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9" name="Foot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ctr">
              <a:defRPr/>
            </a:lvl1pPr>
          </a:lstStyle>
          <a:p>
            <a:pPr marL="0" marR="0" lvl="0" indent="0" algn="ct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p:bg>
      <p:bgPr>
        <a:solidFill>
          <a:srgbClr val="FFFFFF"/>
        </a:solidFill>
        <a:effectLst/>
      </p:bgPr>
    </p:bg>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pPr fontAlgn="base"/>
            <a:r>
              <a:rPr lang="en-US" strike="noStrike" noProof="1"/>
              <a:t>Title</a:t>
            </a:r>
            <a:endParaRPr lang="en-US" strike="noStrike" noProof="1"/>
          </a:p>
        </p:txBody>
      </p:sp>
      <p:sp>
        <p:nvSpPr>
          <p:cNvPr id="3" name="Text 2"/>
          <p:cNvSpPr>
            <a:spLocks noGrp="1"/>
          </p:cNvSpPr>
          <p:nvPr>
            <p:ph type="body" idx="1" hasCustomPrompt="1"/>
          </p:nvPr>
        </p:nvSpPr>
        <p:spPr/>
        <p:txBody>
          <a:bodyPr/>
          <a:lstStyle/>
          <a:p>
            <a:pPr lvl="0" fontAlgn="base"/>
            <a:r>
              <a:rPr lang="en-US" strike="noStrike" noProof="1"/>
              <a:t>Text</a:t>
            </a:r>
            <a:endParaRPr lang="en-US" strike="noStrike" noProof="1"/>
          </a:p>
          <a:p>
            <a:pPr lvl="1" fontAlgn="base"/>
            <a:r>
              <a:rPr lang="en-US" strike="noStrike" noProof="1"/>
              <a:t>Second level</a:t>
            </a:r>
            <a:endParaRPr lang="en-US" strike="noStrike" noProof="1"/>
          </a:p>
          <a:p>
            <a:pPr lvl="2" fontAlgn="base"/>
            <a:r>
              <a:rPr lang="en-US" strike="noStrike" noProof="1"/>
              <a:t>Third level</a:t>
            </a:r>
            <a:endParaRPr lang="en-US" strike="noStrike" noProof="1"/>
          </a:p>
          <a:p>
            <a:pPr lvl="3" fontAlgn="base"/>
            <a:r>
              <a:rPr lang="en-US" strike="noStrike" noProof="1"/>
              <a:t>Fourth level</a:t>
            </a:r>
            <a:endParaRPr lang="en-US" strike="noStrike" noProof="1"/>
          </a:p>
          <a:p>
            <a:pPr lvl="4" fontAlgn="base"/>
            <a:r>
              <a:rPr lang="en-US" strike="noStrike" noProof="1"/>
              <a:t>Fifth level</a:t>
            </a:r>
            <a:endParaRPr lang="en-US" strike="noStrike" noProof="1"/>
          </a:p>
        </p:txBody>
      </p:sp>
      <p:sp>
        <p:nvSpPr>
          <p:cNvPr id="7" name="Slide number 5"/>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13479D25-CD89-4367-8860-96CB647B6092}" type="slidenum">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8" name="Date 3"/>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F51B914A-0860-4209-8D44-C485D09BC3B2}"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9" name="Foot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ctr">
              <a:defRPr/>
            </a:lvl1pPr>
          </a:lstStyle>
          <a:p>
            <a:pPr marL="0" marR="0" lvl="0" indent="0" algn="ct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p:bg>
      <p:bgPr>
        <a:solidFill>
          <a:srgbClr val="FFFFFF"/>
        </a:solidFill>
        <a:effectLst/>
      </p:bgPr>
    </p:bg>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pPr fontAlgn="base"/>
            <a:r>
              <a:rPr lang="en-US" strike="noStrike" noProof="1"/>
              <a:t>Title</a:t>
            </a:r>
            <a:endParaRPr lang="en-US" strike="noStrike" noProof="1"/>
          </a:p>
        </p:txBody>
      </p:sp>
      <p:sp>
        <p:nvSpPr>
          <p:cNvPr id="3" name="Text 2"/>
          <p:cNvSpPr>
            <a:spLocks noGrp="1"/>
          </p:cNvSpPr>
          <p:nvPr>
            <p:ph type="body" idx="1" hasCustomPrompt="1"/>
          </p:nvPr>
        </p:nvSpPr>
        <p:spPr/>
        <p:txBody>
          <a:bodyPr/>
          <a:lstStyle/>
          <a:p>
            <a:pPr lvl="0" fontAlgn="base"/>
            <a:r>
              <a:rPr lang="en-US" strike="noStrike" noProof="1"/>
              <a:t>Text</a:t>
            </a:r>
            <a:endParaRPr lang="en-US" strike="noStrike" noProof="1"/>
          </a:p>
          <a:p>
            <a:pPr lvl="1" fontAlgn="base"/>
            <a:r>
              <a:rPr lang="en-US" strike="noStrike" noProof="1"/>
              <a:t>Second level</a:t>
            </a:r>
            <a:endParaRPr lang="en-US" strike="noStrike" noProof="1"/>
          </a:p>
          <a:p>
            <a:pPr lvl="2" fontAlgn="base"/>
            <a:r>
              <a:rPr lang="en-US" strike="noStrike" noProof="1"/>
              <a:t>Third level</a:t>
            </a:r>
            <a:endParaRPr lang="en-US" strike="noStrike" noProof="1"/>
          </a:p>
          <a:p>
            <a:pPr lvl="3" fontAlgn="base"/>
            <a:r>
              <a:rPr lang="en-US" strike="noStrike" noProof="1"/>
              <a:t>Fourth level</a:t>
            </a:r>
            <a:endParaRPr lang="en-US" strike="noStrike" noProof="1"/>
          </a:p>
          <a:p>
            <a:pPr lvl="4" fontAlgn="base"/>
            <a:r>
              <a:rPr lang="en-US" strike="noStrike" noProof="1"/>
              <a:t>Fifth level</a:t>
            </a:r>
            <a:endParaRPr lang="en-US" strike="noStrike" noProof="1"/>
          </a:p>
        </p:txBody>
      </p:sp>
      <p:sp>
        <p:nvSpPr>
          <p:cNvPr id="7" name="Slide number 5"/>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B0086136-BAD1-4F58-BD57-4913C3DB1EC0}" type="slidenum">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8" name="Date 3"/>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BCCEEE7F-A1DF-4C64-9BA4-881ACD48B1DC}"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9" name="Foot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ctr">
              <a:defRPr/>
            </a:lvl1pPr>
          </a:lstStyle>
          <a:p>
            <a:pPr marL="0" marR="0" lvl="0" indent="0" algn="ct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p:bg>
      <p:bgPr>
        <a:solidFill>
          <a:srgbClr val="FFFFFF"/>
        </a:solidFill>
        <a:effectLst/>
      </p:bgPr>
    </p:bg>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pPr fontAlgn="base"/>
            <a:r>
              <a:rPr lang="en-US" strike="noStrike" noProof="1"/>
              <a:t>Title</a:t>
            </a:r>
            <a:endParaRPr lang="en-US" strike="noStrike" noProof="1"/>
          </a:p>
        </p:txBody>
      </p:sp>
      <p:sp>
        <p:nvSpPr>
          <p:cNvPr id="3" name="Text 2"/>
          <p:cNvSpPr>
            <a:spLocks noGrp="1"/>
          </p:cNvSpPr>
          <p:nvPr>
            <p:ph type="body" idx="1" hasCustomPrompt="1"/>
          </p:nvPr>
        </p:nvSpPr>
        <p:spPr/>
        <p:txBody>
          <a:bodyPr/>
          <a:lstStyle/>
          <a:p>
            <a:pPr lvl="0" fontAlgn="base"/>
            <a:r>
              <a:rPr lang="en-US" strike="noStrike" noProof="1"/>
              <a:t>Text</a:t>
            </a:r>
            <a:endParaRPr lang="en-US" strike="noStrike" noProof="1"/>
          </a:p>
          <a:p>
            <a:pPr lvl="1" fontAlgn="base"/>
            <a:r>
              <a:rPr lang="en-US" strike="noStrike" noProof="1"/>
              <a:t>Second level</a:t>
            </a:r>
            <a:endParaRPr lang="en-US" strike="noStrike" noProof="1"/>
          </a:p>
          <a:p>
            <a:pPr lvl="2" fontAlgn="base"/>
            <a:r>
              <a:rPr lang="en-US" strike="noStrike" noProof="1"/>
              <a:t>Third level</a:t>
            </a:r>
            <a:endParaRPr lang="en-US" strike="noStrike" noProof="1"/>
          </a:p>
          <a:p>
            <a:pPr lvl="3" fontAlgn="base"/>
            <a:r>
              <a:rPr lang="en-US" strike="noStrike" noProof="1"/>
              <a:t>Fourth level</a:t>
            </a:r>
            <a:endParaRPr lang="en-US" strike="noStrike" noProof="1"/>
          </a:p>
          <a:p>
            <a:pPr lvl="4" fontAlgn="base"/>
            <a:r>
              <a:rPr lang="en-US" strike="noStrike" noProof="1"/>
              <a:t>Fifth level</a:t>
            </a:r>
            <a:endParaRPr lang="en-US" strike="noStrike" noProof="1"/>
          </a:p>
        </p:txBody>
      </p:sp>
      <p:sp>
        <p:nvSpPr>
          <p:cNvPr id="7" name="Slide number 5"/>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4A932C3D-17CA-4F5F-963D-2D0B6D122D0A}" type="slidenum">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8" name="Date 3"/>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4DF64CBA-688B-450E-84B2-CFFC2DE78361}"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9" name="Foot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ctr">
              <a:defRPr/>
            </a:lvl1pPr>
          </a:lstStyle>
          <a:p>
            <a:pPr marL="0" marR="0" lvl="0" indent="0" algn="ct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p:bg>
      <p:bgPr>
        <a:solidFill>
          <a:srgbClr val="FFFFFF"/>
        </a:solidFill>
        <a:effectLst/>
      </p:bgPr>
    </p:bg>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pPr fontAlgn="base"/>
            <a:r>
              <a:rPr lang="en-US" strike="noStrike" noProof="1"/>
              <a:t>Title</a:t>
            </a:r>
            <a:endParaRPr lang="en-US" strike="noStrike" noProof="1"/>
          </a:p>
        </p:txBody>
      </p:sp>
      <p:sp>
        <p:nvSpPr>
          <p:cNvPr id="3" name="Text 2"/>
          <p:cNvSpPr>
            <a:spLocks noGrp="1"/>
          </p:cNvSpPr>
          <p:nvPr>
            <p:ph type="body" idx="1" hasCustomPrompt="1"/>
          </p:nvPr>
        </p:nvSpPr>
        <p:spPr/>
        <p:txBody>
          <a:bodyPr/>
          <a:lstStyle/>
          <a:p>
            <a:pPr lvl="0" fontAlgn="base"/>
            <a:r>
              <a:rPr lang="en-US" strike="noStrike" noProof="1"/>
              <a:t>Text</a:t>
            </a:r>
            <a:endParaRPr lang="en-US" strike="noStrike" noProof="1"/>
          </a:p>
          <a:p>
            <a:pPr lvl="1" fontAlgn="base"/>
            <a:r>
              <a:rPr lang="en-US" strike="noStrike" noProof="1"/>
              <a:t>Second level</a:t>
            </a:r>
            <a:endParaRPr lang="en-US" strike="noStrike" noProof="1"/>
          </a:p>
          <a:p>
            <a:pPr lvl="2" fontAlgn="base"/>
            <a:r>
              <a:rPr lang="en-US" strike="noStrike" noProof="1"/>
              <a:t>Third level</a:t>
            </a:r>
            <a:endParaRPr lang="en-US" strike="noStrike" noProof="1"/>
          </a:p>
          <a:p>
            <a:pPr lvl="3" fontAlgn="base"/>
            <a:r>
              <a:rPr lang="en-US" strike="noStrike" noProof="1"/>
              <a:t>Fourth level</a:t>
            </a:r>
            <a:endParaRPr lang="en-US" strike="noStrike" noProof="1"/>
          </a:p>
          <a:p>
            <a:pPr lvl="4" fontAlgn="base"/>
            <a:r>
              <a:rPr lang="en-US" strike="noStrike" noProof="1"/>
              <a:t>Fifth level</a:t>
            </a:r>
            <a:endParaRPr lang="en-US" strike="noStrike" noProof="1"/>
          </a:p>
        </p:txBody>
      </p:sp>
      <p:sp>
        <p:nvSpPr>
          <p:cNvPr id="7" name="Slide number 5"/>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D3E4F84E-EBB5-4FA5-8587-7F0CF7A93E5D}" type="slidenum">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8" name="Date 3"/>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1C2C44B3-A33F-4639-BD3C-8711C8A45697}"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9" name="Foot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ctr">
              <a:defRPr/>
            </a:lvl1pPr>
          </a:lstStyle>
          <a:p>
            <a:pPr marL="0" marR="0" lvl="0" indent="0" algn="ct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p:bg>
      <p:bgPr>
        <a:solidFill>
          <a:srgbClr val="FFFFFF"/>
        </a:solidFill>
        <a:effectLst/>
      </p:bgPr>
    </p:bg>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pPr fontAlgn="base"/>
            <a:r>
              <a:rPr lang="en-US" strike="noStrike" noProof="1"/>
              <a:t>Title</a:t>
            </a:r>
            <a:endParaRPr lang="en-US" strike="noStrike" noProof="1"/>
          </a:p>
        </p:txBody>
      </p:sp>
      <p:sp>
        <p:nvSpPr>
          <p:cNvPr id="3" name="Text 2"/>
          <p:cNvSpPr>
            <a:spLocks noGrp="1"/>
          </p:cNvSpPr>
          <p:nvPr>
            <p:ph type="body" idx="1" hasCustomPrompt="1"/>
          </p:nvPr>
        </p:nvSpPr>
        <p:spPr/>
        <p:txBody>
          <a:bodyPr/>
          <a:lstStyle/>
          <a:p>
            <a:pPr lvl="0" fontAlgn="base"/>
            <a:r>
              <a:rPr lang="en-US" strike="noStrike" noProof="1"/>
              <a:t>Text</a:t>
            </a:r>
            <a:endParaRPr lang="en-US" strike="noStrike" noProof="1"/>
          </a:p>
          <a:p>
            <a:pPr lvl="1" fontAlgn="base"/>
            <a:r>
              <a:rPr lang="en-US" strike="noStrike" noProof="1"/>
              <a:t>Second level</a:t>
            </a:r>
            <a:endParaRPr lang="en-US" strike="noStrike" noProof="1"/>
          </a:p>
          <a:p>
            <a:pPr lvl="2" fontAlgn="base"/>
            <a:r>
              <a:rPr lang="en-US" strike="noStrike" noProof="1"/>
              <a:t>Third level</a:t>
            </a:r>
            <a:endParaRPr lang="en-US" strike="noStrike" noProof="1"/>
          </a:p>
          <a:p>
            <a:pPr lvl="3" fontAlgn="base"/>
            <a:r>
              <a:rPr lang="en-US" strike="noStrike" noProof="1"/>
              <a:t>Fourth level</a:t>
            </a:r>
            <a:endParaRPr lang="en-US" strike="noStrike" noProof="1"/>
          </a:p>
          <a:p>
            <a:pPr lvl="4" fontAlgn="base"/>
            <a:r>
              <a:rPr lang="en-US" strike="noStrike" noProof="1"/>
              <a:t>Fifth level</a:t>
            </a:r>
            <a:endParaRPr lang="en-US" strike="noStrike" noProof="1"/>
          </a:p>
        </p:txBody>
      </p:sp>
      <p:sp>
        <p:nvSpPr>
          <p:cNvPr id="7" name="Slide number 5"/>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59A322B3-0257-4FD4-B248-AEB8DE17CCA1}" type="slidenum">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8" name="Date 3"/>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A215C11F-34AA-4F14-A3BD-CDD445910C2E}"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9" name="Foot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ctr">
              <a:defRPr/>
            </a:lvl1pPr>
          </a:lstStyle>
          <a:p>
            <a:pPr marL="0" marR="0" lvl="0" indent="0" algn="ct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p:bg>
      <p:bgPr>
        <a:solidFill>
          <a:srgbClr val="FFFFFF"/>
        </a:solidFill>
        <a:effectLst/>
      </p:bgPr>
    </p:bg>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pPr fontAlgn="base"/>
            <a:r>
              <a:rPr lang="en-US" strike="noStrike" noProof="1"/>
              <a:t>Title</a:t>
            </a:r>
            <a:endParaRPr lang="en-US" strike="noStrike" noProof="1"/>
          </a:p>
        </p:txBody>
      </p:sp>
      <p:sp>
        <p:nvSpPr>
          <p:cNvPr id="3" name="Text 2"/>
          <p:cNvSpPr>
            <a:spLocks noGrp="1"/>
          </p:cNvSpPr>
          <p:nvPr>
            <p:ph type="body" idx="1" hasCustomPrompt="1"/>
          </p:nvPr>
        </p:nvSpPr>
        <p:spPr/>
        <p:txBody>
          <a:bodyPr/>
          <a:lstStyle/>
          <a:p>
            <a:pPr lvl="0" fontAlgn="base"/>
            <a:r>
              <a:rPr lang="en-US" strike="noStrike" noProof="1"/>
              <a:t>Text</a:t>
            </a:r>
            <a:endParaRPr lang="en-US" strike="noStrike" noProof="1"/>
          </a:p>
          <a:p>
            <a:pPr lvl="1" fontAlgn="base"/>
            <a:r>
              <a:rPr lang="en-US" strike="noStrike" noProof="1"/>
              <a:t>Second level</a:t>
            </a:r>
            <a:endParaRPr lang="en-US" strike="noStrike" noProof="1"/>
          </a:p>
          <a:p>
            <a:pPr lvl="2" fontAlgn="base"/>
            <a:r>
              <a:rPr lang="en-US" strike="noStrike" noProof="1"/>
              <a:t>Third level</a:t>
            </a:r>
            <a:endParaRPr lang="en-US" strike="noStrike" noProof="1"/>
          </a:p>
          <a:p>
            <a:pPr lvl="3" fontAlgn="base"/>
            <a:r>
              <a:rPr lang="en-US" strike="noStrike" noProof="1"/>
              <a:t>Fourth level</a:t>
            </a:r>
            <a:endParaRPr lang="en-US" strike="noStrike" noProof="1"/>
          </a:p>
          <a:p>
            <a:pPr lvl="4" fontAlgn="base"/>
            <a:r>
              <a:rPr lang="en-US" strike="noStrike" noProof="1"/>
              <a:t>Fifth level</a:t>
            </a:r>
            <a:endParaRPr lang="en-US" strike="noStrike" noProof="1"/>
          </a:p>
        </p:txBody>
      </p:sp>
      <p:sp>
        <p:nvSpPr>
          <p:cNvPr id="7" name="Slide number 5"/>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1D6B6D83-5F3E-498D-A852-31D82A4BD16A}" type="slidenum">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8" name="Date 3"/>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CA0F3767-DED5-4B6E-B86A-488E2011FDF4}"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9" name="Foot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ctr">
              <a:defRPr/>
            </a:lvl1pPr>
          </a:lstStyle>
          <a:p>
            <a:pPr marL="0" marR="0" lvl="0" indent="0" algn="ct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p:bg>
      <p:bgPr>
        <a:solidFill>
          <a:srgbClr val="FFFFFF"/>
        </a:solidFill>
        <a:effectLst/>
      </p:bgPr>
    </p:bg>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pPr fontAlgn="base"/>
            <a:r>
              <a:rPr lang="en-US" strike="noStrike" noProof="1"/>
              <a:t>Title</a:t>
            </a:r>
            <a:endParaRPr lang="en-US" strike="noStrike" noProof="1"/>
          </a:p>
        </p:txBody>
      </p:sp>
      <p:sp>
        <p:nvSpPr>
          <p:cNvPr id="3" name="Text 2"/>
          <p:cNvSpPr>
            <a:spLocks noGrp="1"/>
          </p:cNvSpPr>
          <p:nvPr>
            <p:ph type="body" idx="1" hasCustomPrompt="1"/>
          </p:nvPr>
        </p:nvSpPr>
        <p:spPr/>
        <p:txBody>
          <a:bodyPr/>
          <a:lstStyle/>
          <a:p>
            <a:pPr lvl="0" fontAlgn="base"/>
            <a:r>
              <a:rPr lang="en-US" strike="noStrike" noProof="1"/>
              <a:t>Text</a:t>
            </a:r>
            <a:endParaRPr lang="en-US" strike="noStrike" noProof="1"/>
          </a:p>
          <a:p>
            <a:pPr lvl="1" fontAlgn="base"/>
            <a:r>
              <a:rPr lang="en-US" strike="noStrike" noProof="1"/>
              <a:t>Second level</a:t>
            </a:r>
            <a:endParaRPr lang="en-US" strike="noStrike" noProof="1"/>
          </a:p>
          <a:p>
            <a:pPr lvl="2" fontAlgn="base"/>
            <a:r>
              <a:rPr lang="en-US" strike="noStrike" noProof="1"/>
              <a:t>Third level</a:t>
            </a:r>
            <a:endParaRPr lang="en-US" strike="noStrike" noProof="1"/>
          </a:p>
          <a:p>
            <a:pPr lvl="3" fontAlgn="base"/>
            <a:r>
              <a:rPr lang="en-US" strike="noStrike" noProof="1"/>
              <a:t>Fourth level</a:t>
            </a:r>
            <a:endParaRPr lang="en-US" strike="noStrike" noProof="1"/>
          </a:p>
          <a:p>
            <a:pPr lvl="4" fontAlgn="base"/>
            <a:r>
              <a:rPr lang="en-US" strike="noStrike" noProof="1"/>
              <a:t>Fifth level</a:t>
            </a:r>
            <a:endParaRPr lang="en-US" strike="noStrike" noProof="1"/>
          </a:p>
        </p:txBody>
      </p:sp>
      <p:sp>
        <p:nvSpPr>
          <p:cNvPr id="7" name="Slide number 5"/>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0D99B129-249A-407A-97F9-FE0F17A9A206}" type="slidenum">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8" name="Date 3"/>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1BA35A27-8B97-4F56-9D4B-59FF940B96C3}"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9" name="Foot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ctr">
              <a:defRPr/>
            </a:lvl1pPr>
          </a:lstStyle>
          <a:p>
            <a:pPr marL="0" marR="0" lvl="0" indent="0" algn="ct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p:bg>
      <p:bgPr>
        <a:solidFill>
          <a:srgbClr val="FFFFFF"/>
        </a:solidFill>
        <a:effectLst/>
      </p:bgPr>
    </p:bg>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pPr fontAlgn="base"/>
            <a:r>
              <a:rPr lang="en-US" strike="noStrike" noProof="1"/>
              <a:t>Title</a:t>
            </a:r>
            <a:endParaRPr lang="en-US" strike="noStrike" noProof="1"/>
          </a:p>
        </p:txBody>
      </p:sp>
      <p:sp>
        <p:nvSpPr>
          <p:cNvPr id="3" name="Text 2"/>
          <p:cNvSpPr>
            <a:spLocks noGrp="1"/>
          </p:cNvSpPr>
          <p:nvPr>
            <p:ph type="body" idx="1" hasCustomPrompt="1"/>
          </p:nvPr>
        </p:nvSpPr>
        <p:spPr/>
        <p:txBody>
          <a:bodyPr/>
          <a:lstStyle/>
          <a:p>
            <a:pPr lvl="0" fontAlgn="base"/>
            <a:r>
              <a:rPr lang="en-US" strike="noStrike" noProof="1"/>
              <a:t>Text</a:t>
            </a:r>
            <a:endParaRPr lang="en-US" strike="noStrike" noProof="1"/>
          </a:p>
          <a:p>
            <a:pPr lvl="1" fontAlgn="base"/>
            <a:r>
              <a:rPr lang="en-US" strike="noStrike" noProof="1"/>
              <a:t>Second level</a:t>
            </a:r>
            <a:endParaRPr lang="en-US" strike="noStrike" noProof="1"/>
          </a:p>
          <a:p>
            <a:pPr lvl="2" fontAlgn="base"/>
            <a:r>
              <a:rPr lang="en-US" strike="noStrike" noProof="1"/>
              <a:t>Third level</a:t>
            </a:r>
            <a:endParaRPr lang="en-US" strike="noStrike" noProof="1"/>
          </a:p>
          <a:p>
            <a:pPr lvl="3" fontAlgn="base"/>
            <a:r>
              <a:rPr lang="en-US" strike="noStrike" noProof="1"/>
              <a:t>Fourth level</a:t>
            </a:r>
            <a:endParaRPr lang="en-US" strike="noStrike" noProof="1"/>
          </a:p>
          <a:p>
            <a:pPr lvl="4" fontAlgn="base"/>
            <a:r>
              <a:rPr lang="en-US" strike="noStrike" noProof="1"/>
              <a:t>Fifth level</a:t>
            </a:r>
            <a:endParaRPr lang="en-US" strike="noStrike" noProof="1"/>
          </a:p>
        </p:txBody>
      </p:sp>
      <p:sp>
        <p:nvSpPr>
          <p:cNvPr id="7" name="Slide number 5"/>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816FACB2-9A58-4176-8438-5E4526238FCB}" type="slidenum">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8" name="Date 3"/>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9F1B8194-E52F-4A2C-A581-A61D16E6EB93}"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9" name="Foot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ctr">
              <a:defRPr/>
            </a:lvl1pPr>
          </a:lstStyle>
          <a:p>
            <a:pPr marL="0" marR="0" lvl="0" indent="0" algn="ct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p:bg>
      <p:bgPr>
        <a:solidFill>
          <a:srgbClr val="FFFFFF"/>
        </a:solidFill>
        <a:effectLst/>
      </p:bgPr>
    </p:bg>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pPr fontAlgn="base"/>
            <a:r>
              <a:rPr lang="en-US" strike="noStrike" noProof="1"/>
              <a:t>Title</a:t>
            </a:r>
            <a:endParaRPr lang="en-US" strike="noStrike" noProof="1"/>
          </a:p>
        </p:txBody>
      </p:sp>
      <p:sp>
        <p:nvSpPr>
          <p:cNvPr id="3" name="Text 2"/>
          <p:cNvSpPr>
            <a:spLocks noGrp="1"/>
          </p:cNvSpPr>
          <p:nvPr>
            <p:ph type="body" idx="1" hasCustomPrompt="1"/>
          </p:nvPr>
        </p:nvSpPr>
        <p:spPr/>
        <p:txBody>
          <a:bodyPr/>
          <a:lstStyle/>
          <a:p>
            <a:pPr lvl="0" fontAlgn="base"/>
            <a:r>
              <a:rPr lang="en-US" strike="noStrike" noProof="1"/>
              <a:t>Text</a:t>
            </a:r>
            <a:endParaRPr lang="en-US" strike="noStrike" noProof="1"/>
          </a:p>
          <a:p>
            <a:pPr lvl="1" fontAlgn="base"/>
            <a:r>
              <a:rPr lang="en-US" strike="noStrike" noProof="1"/>
              <a:t>Second level</a:t>
            </a:r>
            <a:endParaRPr lang="en-US" strike="noStrike" noProof="1"/>
          </a:p>
          <a:p>
            <a:pPr lvl="2" fontAlgn="base"/>
            <a:r>
              <a:rPr lang="en-US" strike="noStrike" noProof="1"/>
              <a:t>Third level</a:t>
            </a:r>
            <a:endParaRPr lang="en-US" strike="noStrike" noProof="1"/>
          </a:p>
          <a:p>
            <a:pPr lvl="3" fontAlgn="base"/>
            <a:r>
              <a:rPr lang="en-US" strike="noStrike" noProof="1"/>
              <a:t>Fourth level</a:t>
            </a:r>
            <a:endParaRPr lang="en-US" strike="noStrike" noProof="1"/>
          </a:p>
          <a:p>
            <a:pPr lvl="4" fontAlgn="base"/>
            <a:r>
              <a:rPr lang="en-US" strike="noStrike" noProof="1"/>
              <a:t>Fifth level</a:t>
            </a:r>
            <a:endParaRPr lang="en-US" strike="noStrike" noProof="1"/>
          </a:p>
        </p:txBody>
      </p:sp>
      <p:sp>
        <p:nvSpPr>
          <p:cNvPr id="7" name="Slide number 5"/>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3716823D-ACFC-417C-8275-95D7A1469440}" type="slidenum">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8" name="Date 3"/>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D6C605E8-93B6-4A0A-8E02-F8F079506FC3}"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9" name="Foot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ctr">
              <a:defRPr/>
            </a:lvl1pPr>
          </a:lstStyle>
          <a:p>
            <a:pPr marL="0" marR="0" lvl="0" indent="0" algn="ct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p:bg>
      <p:bgPr>
        <a:solidFill>
          <a:srgbClr val="FFFFFF"/>
        </a:solidFill>
        <a:effectLst/>
      </p:bgPr>
    </p:bg>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pPr fontAlgn="base"/>
            <a:r>
              <a:rPr lang="en-US" strike="noStrike" noProof="1"/>
              <a:t>Title</a:t>
            </a:r>
            <a:endParaRPr lang="en-US" strike="noStrike" noProof="1"/>
          </a:p>
        </p:txBody>
      </p:sp>
      <p:sp>
        <p:nvSpPr>
          <p:cNvPr id="3" name="Text 2"/>
          <p:cNvSpPr>
            <a:spLocks noGrp="1"/>
          </p:cNvSpPr>
          <p:nvPr>
            <p:ph type="body" idx="1" hasCustomPrompt="1"/>
          </p:nvPr>
        </p:nvSpPr>
        <p:spPr/>
        <p:txBody>
          <a:bodyPr/>
          <a:lstStyle/>
          <a:p>
            <a:pPr lvl="0" fontAlgn="base"/>
            <a:r>
              <a:rPr lang="en-US" strike="noStrike" noProof="1"/>
              <a:t>Text</a:t>
            </a:r>
            <a:endParaRPr lang="en-US" strike="noStrike" noProof="1"/>
          </a:p>
          <a:p>
            <a:pPr lvl="1" fontAlgn="base"/>
            <a:r>
              <a:rPr lang="en-US" strike="noStrike" noProof="1"/>
              <a:t>Second level</a:t>
            </a:r>
            <a:endParaRPr lang="en-US" strike="noStrike" noProof="1"/>
          </a:p>
          <a:p>
            <a:pPr lvl="2" fontAlgn="base"/>
            <a:r>
              <a:rPr lang="en-US" strike="noStrike" noProof="1"/>
              <a:t>Third level</a:t>
            </a:r>
            <a:endParaRPr lang="en-US" strike="noStrike" noProof="1"/>
          </a:p>
          <a:p>
            <a:pPr lvl="3" fontAlgn="base"/>
            <a:r>
              <a:rPr lang="en-US" strike="noStrike" noProof="1"/>
              <a:t>Fourth level</a:t>
            </a:r>
            <a:endParaRPr lang="en-US" strike="noStrike" noProof="1"/>
          </a:p>
          <a:p>
            <a:pPr lvl="4" fontAlgn="base"/>
            <a:r>
              <a:rPr lang="en-US" strike="noStrike" noProof="1"/>
              <a:t>Fifth level</a:t>
            </a:r>
            <a:endParaRPr lang="en-US" strike="noStrike" noProof="1"/>
          </a:p>
        </p:txBody>
      </p:sp>
      <p:sp>
        <p:nvSpPr>
          <p:cNvPr id="7" name="Slide number 5"/>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DA8DBA05-FB7E-489C-B4A0-F134C4AF3053}" type="slidenum">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8" name="Date 3"/>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0EB01F0C-17B3-4F2B-9828-F3BE35FA9870}"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9" name="Foot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ctr">
              <a:defRPr/>
            </a:lvl1pPr>
          </a:lstStyle>
          <a:p>
            <a:pPr marL="0" marR="0" lvl="0" indent="0" algn="ct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p:bg>
      <p:bgPr>
        <a:solidFill>
          <a:srgbClr val="FFFFFF"/>
        </a:solidFill>
        <a:effectLst/>
      </p:bgPr>
    </p:bg>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pPr fontAlgn="base"/>
            <a:r>
              <a:rPr lang="en-US" strike="noStrike" noProof="1"/>
              <a:t>Title</a:t>
            </a:r>
            <a:endParaRPr lang="en-US" strike="noStrike" noProof="1"/>
          </a:p>
        </p:txBody>
      </p:sp>
      <p:sp>
        <p:nvSpPr>
          <p:cNvPr id="3" name="Text 2"/>
          <p:cNvSpPr>
            <a:spLocks noGrp="1"/>
          </p:cNvSpPr>
          <p:nvPr>
            <p:ph type="body" idx="1" hasCustomPrompt="1"/>
          </p:nvPr>
        </p:nvSpPr>
        <p:spPr/>
        <p:txBody>
          <a:bodyPr/>
          <a:lstStyle/>
          <a:p>
            <a:pPr lvl="0" fontAlgn="base"/>
            <a:r>
              <a:rPr lang="en-US" strike="noStrike" noProof="1"/>
              <a:t>Text</a:t>
            </a:r>
            <a:endParaRPr lang="en-US" strike="noStrike" noProof="1"/>
          </a:p>
          <a:p>
            <a:pPr lvl="1" fontAlgn="base"/>
            <a:r>
              <a:rPr lang="en-US" strike="noStrike" noProof="1"/>
              <a:t>Second level</a:t>
            </a:r>
            <a:endParaRPr lang="en-US" strike="noStrike" noProof="1"/>
          </a:p>
          <a:p>
            <a:pPr lvl="2" fontAlgn="base"/>
            <a:r>
              <a:rPr lang="en-US" strike="noStrike" noProof="1"/>
              <a:t>Third level</a:t>
            </a:r>
            <a:endParaRPr lang="en-US" strike="noStrike" noProof="1"/>
          </a:p>
          <a:p>
            <a:pPr lvl="3" fontAlgn="base"/>
            <a:r>
              <a:rPr lang="en-US" strike="noStrike" noProof="1"/>
              <a:t>Fourth level</a:t>
            </a:r>
            <a:endParaRPr lang="en-US" strike="noStrike" noProof="1"/>
          </a:p>
          <a:p>
            <a:pPr lvl="4" fontAlgn="base"/>
            <a:r>
              <a:rPr lang="en-US" strike="noStrike" noProof="1"/>
              <a:t>Fifth level</a:t>
            </a:r>
            <a:endParaRPr lang="en-US" strike="noStrike" noProof="1"/>
          </a:p>
        </p:txBody>
      </p:sp>
      <p:sp>
        <p:nvSpPr>
          <p:cNvPr id="7" name="Slide number 5"/>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4D826912-F093-47DF-A02E-7E595A3D99A2}" type="slidenum">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8" name="Date 3"/>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DDE49CA6-3C92-4143-93E5-FD42E1C70538}"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9" name="Foot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ctr">
              <a:defRPr/>
            </a:lvl1pPr>
          </a:lstStyle>
          <a:p>
            <a:pPr marL="0" marR="0" lvl="0" indent="0" algn="ct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p:bg>
      <p:bgPr>
        <a:solidFill>
          <a:srgbClr val="FFFFFF"/>
        </a:solidFill>
        <a:effectLst/>
      </p:bgPr>
    </p:bg>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pPr fontAlgn="base"/>
            <a:r>
              <a:rPr lang="en-US" strike="noStrike" noProof="1"/>
              <a:t>Title</a:t>
            </a:r>
            <a:endParaRPr lang="en-US" strike="noStrike" noProof="1"/>
          </a:p>
        </p:txBody>
      </p:sp>
      <p:sp>
        <p:nvSpPr>
          <p:cNvPr id="3" name="Text 2"/>
          <p:cNvSpPr>
            <a:spLocks noGrp="1"/>
          </p:cNvSpPr>
          <p:nvPr>
            <p:ph type="body" idx="1" hasCustomPrompt="1"/>
          </p:nvPr>
        </p:nvSpPr>
        <p:spPr/>
        <p:txBody>
          <a:bodyPr/>
          <a:lstStyle/>
          <a:p>
            <a:pPr lvl="0" fontAlgn="base"/>
            <a:r>
              <a:rPr lang="en-US" strike="noStrike" noProof="1"/>
              <a:t>Text</a:t>
            </a:r>
            <a:endParaRPr lang="en-US" strike="noStrike" noProof="1"/>
          </a:p>
          <a:p>
            <a:pPr lvl="1" fontAlgn="base"/>
            <a:r>
              <a:rPr lang="en-US" strike="noStrike" noProof="1"/>
              <a:t>Second level</a:t>
            </a:r>
            <a:endParaRPr lang="en-US" strike="noStrike" noProof="1"/>
          </a:p>
          <a:p>
            <a:pPr lvl="2" fontAlgn="base"/>
            <a:r>
              <a:rPr lang="en-US" strike="noStrike" noProof="1"/>
              <a:t>Third level</a:t>
            </a:r>
            <a:endParaRPr lang="en-US" strike="noStrike" noProof="1"/>
          </a:p>
          <a:p>
            <a:pPr lvl="3" fontAlgn="base"/>
            <a:r>
              <a:rPr lang="en-US" strike="noStrike" noProof="1"/>
              <a:t>Fourth level</a:t>
            </a:r>
            <a:endParaRPr lang="en-US" strike="noStrike" noProof="1"/>
          </a:p>
          <a:p>
            <a:pPr lvl="4" fontAlgn="base"/>
            <a:r>
              <a:rPr lang="en-US" strike="noStrike" noProof="1"/>
              <a:t>Fifth level</a:t>
            </a:r>
            <a:endParaRPr lang="en-US" strike="noStrike" noProof="1"/>
          </a:p>
        </p:txBody>
      </p:sp>
      <p:sp>
        <p:nvSpPr>
          <p:cNvPr id="7" name="Slide number 5"/>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CF965ADA-22C8-42D1-9762-F4321DAD2855}" type="slidenum">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8" name="Date 3"/>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C6F511D2-1D88-4AD3-9DE6-069744343F4D}"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9" name="Foot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ctr">
              <a:defRPr/>
            </a:lvl1pPr>
          </a:lstStyle>
          <a:p>
            <a:pPr marL="0" marR="0" lvl="0" indent="0" algn="ct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p:bg>
      <p:bgPr>
        <a:solidFill>
          <a:srgbClr val="FFFFFF"/>
        </a:solidFill>
        <a:effectLst/>
      </p:bgPr>
    </p:bg>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pPr fontAlgn="base"/>
            <a:r>
              <a:rPr lang="en-US" strike="noStrike" noProof="1"/>
              <a:t>Title</a:t>
            </a:r>
            <a:endParaRPr lang="en-US" strike="noStrike" noProof="1"/>
          </a:p>
        </p:txBody>
      </p:sp>
      <p:sp>
        <p:nvSpPr>
          <p:cNvPr id="3" name="Text 2"/>
          <p:cNvSpPr>
            <a:spLocks noGrp="1"/>
          </p:cNvSpPr>
          <p:nvPr>
            <p:ph type="body" idx="1" hasCustomPrompt="1"/>
          </p:nvPr>
        </p:nvSpPr>
        <p:spPr/>
        <p:txBody>
          <a:bodyPr/>
          <a:lstStyle/>
          <a:p>
            <a:pPr lvl="0" fontAlgn="base"/>
            <a:r>
              <a:rPr lang="en-US" strike="noStrike" noProof="1"/>
              <a:t>Text</a:t>
            </a:r>
            <a:endParaRPr lang="en-US" strike="noStrike" noProof="1"/>
          </a:p>
          <a:p>
            <a:pPr lvl="1" fontAlgn="base"/>
            <a:r>
              <a:rPr lang="en-US" strike="noStrike" noProof="1"/>
              <a:t>Second level</a:t>
            </a:r>
            <a:endParaRPr lang="en-US" strike="noStrike" noProof="1"/>
          </a:p>
          <a:p>
            <a:pPr lvl="2" fontAlgn="base"/>
            <a:r>
              <a:rPr lang="en-US" strike="noStrike" noProof="1"/>
              <a:t>Third level</a:t>
            </a:r>
            <a:endParaRPr lang="en-US" strike="noStrike" noProof="1"/>
          </a:p>
          <a:p>
            <a:pPr lvl="3" fontAlgn="base"/>
            <a:r>
              <a:rPr lang="en-US" strike="noStrike" noProof="1"/>
              <a:t>Fourth level</a:t>
            </a:r>
            <a:endParaRPr lang="en-US" strike="noStrike" noProof="1"/>
          </a:p>
          <a:p>
            <a:pPr lvl="4" fontAlgn="base"/>
            <a:r>
              <a:rPr lang="en-US" strike="noStrike" noProof="1"/>
              <a:t>Fifth level</a:t>
            </a:r>
            <a:endParaRPr lang="en-US" strike="noStrike" noProof="1"/>
          </a:p>
        </p:txBody>
      </p:sp>
      <p:sp>
        <p:nvSpPr>
          <p:cNvPr id="7" name="Slide number 5"/>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D0EE1310-660B-47A5-91DE-2D3D3F7EC516}" type="slidenum">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8" name="Date 3"/>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2494F686-C40E-44AF-A718-CBC4349CDDB9}"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9" name="Foot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ctr">
              <a:defRPr/>
            </a:lvl1pPr>
          </a:lstStyle>
          <a:p>
            <a:pPr marL="0" marR="0" lvl="0" indent="0" algn="ct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p:bg>
      <p:bgPr>
        <a:solidFill>
          <a:srgbClr val="FFFFFF"/>
        </a:solidFill>
        <a:effectLst/>
      </p:bgPr>
    </p:bg>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pPr fontAlgn="base"/>
            <a:r>
              <a:rPr lang="en-US" strike="noStrike" noProof="1"/>
              <a:t>Title</a:t>
            </a:r>
            <a:endParaRPr lang="en-US" strike="noStrike" noProof="1"/>
          </a:p>
        </p:txBody>
      </p:sp>
      <p:sp>
        <p:nvSpPr>
          <p:cNvPr id="3" name="Text 2"/>
          <p:cNvSpPr>
            <a:spLocks noGrp="1"/>
          </p:cNvSpPr>
          <p:nvPr>
            <p:ph type="body" idx="1" hasCustomPrompt="1"/>
          </p:nvPr>
        </p:nvSpPr>
        <p:spPr/>
        <p:txBody>
          <a:bodyPr/>
          <a:lstStyle/>
          <a:p>
            <a:pPr lvl="0" fontAlgn="base"/>
            <a:r>
              <a:rPr lang="en-US" strike="noStrike" noProof="1"/>
              <a:t>Text</a:t>
            </a:r>
            <a:endParaRPr lang="en-US" strike="noStrike" noProof="1"/>
          </a:p>
          <a:p>
            <a:pPr lvl="1" fontAlgn="base"/>
            <a:r>
              <a:rPr lang="en-US" strike="noStrike" noProof="1"/>
              <a:t>Second level</a:t>
            </a:r>
            <a:endParaRPr lang="en-US" strike="noStrike" noProof="1"/>
          </a:p>
          <a:p>
            <a:pPr lvl="2" fontAlgn="base"/>
            <a:r>
              <a:rPr lang="en-US" strike="noStrike" noProof="1"/>
              <a:t>Third level</a:t>
            </a:r>
            <a:endParaRPr lang="en-US" strike="noStrike" noProof="1"/>
          </a:p>
          <a:p>
            <a:pPr lvl="3" fontAlgn="base"/>
            <a:r>
              <a:rPr lang="en-US" strike="noStrike" noProof="1"/>
              <a:t>Fourth level</a:t>
            </a:r>
            <a:endParaRPr lang="en-US" strike="noStrike" noProof="1"/>
          </a:p>
          <a:p>
            <a:pPr lvl="4" fontAlgn="base"/>
            <a:r>
              <a:rPr lang="en-US" strike="noStrike" noProof="1"/>
              <a:t>Fifth level</a:t>
            </a:r>
            <a:endParaRPr lang="en-US" strike="noStrike" noProof="1"/>
          </a:p>
        </p:txBody>
      </p:sp>
      <p:sp>
        <p:nvSpPr>
          <p:cNvPr id="7" name="Slide number 5"/>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A007E7A1-DF48-46B7-9A29-236BB7959884}" type="slidenum">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8" name="Date 3"/>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13D98B7A-E03F-4F79-AC7C-15D6EA90012D}"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9" name="Foot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ctr">
              <a:defRPr/>
            </a:lvl1pPr>
          </a:lstStyle>
          <a:p>
            <a:pPr marL="0" marR="0" lvl="0" indent="0" algn="ct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p:bg>
      <p:bgPr>
        <a:solidFill>
          <a:srgbClr val="FFFFFF"/>
        </a:solidFill>
        <a:effectLst/>
      </p:bgPr>
    </p:bg>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pPr fontAlgn="base"/>
            <a:r>
              <a:rPr lang="en-US" strike="noStrike" noProof="1"/>
              <a:t>Title</a:t>
            </a:r>
            <a:endParaRPr lang="en-US" strike="noStrike" noProof="1"/>
          </a:p>
        </p:txBody>
      </p:sp>
      <p:sp>
        <p:nvSpPr>
          <p:cNvPr id="3" name="Text 2"/>
          <p:cNvSpPr>
            <a:spLocks noGrp="1"/>
          </p:cNvSpPr>
          <p:nvPr>
            <p:ph type="body" idx="1" hasCustomPrompt="1"/>
          </p:nvPr>
        </p:nvSpPr>
        <p:spPr/>
        <p:txBody>
          <a:bodyPr/>
          <a:lstStyle/>
          <a:p>
            <a:pPr lvl="0" fontAlgn="base"/>
            <a:r>
              <a:rPr lang="en-US" strike="noStrike" noProof="1"/>
              <a:t>Text</a:t>
            </a:r>
            <a:endParaRPr lang="en-US" strike="noStrike" noProof="1"/>
          </a:p>
          <a:p>
            <a:pPr lvl="1" fontAlgn="base"/>
            <a:r>
              <a:rPr lang="en-US" strike="noStrike" noProof="1"/>
              <a:t>Second level</a:t>
            </a:r>
            <a:endParaRPr lang="en-US" strike="noStrike" noProof="1"/>
          </a:p>
          <a:p>
            <a:pPr lvl="2" fontAlgn="base"/>
            <a:r>
              <a:rPr lang="en-US" strike="noStrike" noProof="1"/>
              <a:t>Third level</a:t>
            </a:r>
            <a:endParaRPr lang="en-US" strike="noStrike" noProof="1"/>
          </a:p>
          <a:p>
            <a:pPr lvl="3" fontAlgn="base"/>
            <a:r>
              <a:rPr lang="en-US" strike="noStrike" noProof="1"/>
              <a:t>Fourth level</a:t>
            </a:r>
            <a:endParaRPr lang="en-US" strike="noStrike" noProof="1"/>
          </a:p>
          <a:p>
            <a:pPr lvl="4" fontAlgn="base"/>
            <a:r>
              <a:rPr lang="en-US" strike="noStrike" noProof="1"/>
              <a:t>Fifth level</a:t>
            </a:r>
            <a:endParaRPr lang="en-US" strike="noStrike" noProof="1"/>
          </a:p>
        </p:txBody>
      </p:sp>
      <p:sp>
        <p:nvSpPr>
          <p:cNvPr id="7" name="Slide number 5"/>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FB75068A-7033-451B-BDDC-2C9B9504D500}" type="slidenum">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8" name="Date 3"/>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BE98DF5B-80F3-4632-807C-A6A1D9D9BDFD}"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9" name="Foot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ctr">
              <a:defRPr/>
            </a:lvl1pPr>
          </a:lstStyle>
          <a:p>
            <a:pPr marL="0" marR="0" lvl="0" indent="0" algn="ct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p:bg>
      <p:bgPr>
        <a:solidFill>
          <a:srgbClr val="FFFFFF"/>
        </a:solidFill>
        <a:effectLst/>
      </p:bgPr>
    </p:bg>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pPr fontAlgn="base"/>
            <a:r>
              <a:rPr lang="en-US" strike="noStrike" noProof="1"/>
              <a:t>Title</a:t>
            </a:r>
            <a:endParaRPr lang="en-US" strike="noStrike" noProof="1"/>
          </a:p>
        </p:txBody>
      </p:sp>
      <p:sp>
        <p:nvSpPr>
          <p:cNvPr id="3" name="Text 2"/>
          <p:cNvSpPr>
            <a:spLocks noGrp="1"/>
          </p:cNvSpPr>
          <p:nvPr>
            <p:ph type="body" idx="1" hasCustomPrompt="1"/>
          </p:nvPr>
        </p:nvSpPr>
        <p:spPr/>
        <p:txBody>
          <a:bodyPr/>
          <a:lstStyle/>
          <a:p>
            <a:pPr lvl="0" fontAlgn="base"/>
            <a:r>
              <a:rPr lang="en-US" strike="noStrike" noProof="1"/>
              <a:t>Text</a:t>
            </a:r>
            <a:endParaRPr lang="en-US" strike="noStrike" noProof="1"/>
          </a:p>
          <a:p>
            <a:pPr lvl="1" fontAlgn="base"/>
            <a:r>
              <a:rPr lang="en-US" strike="noStrike" noProof="1"/>
              <a:t>Second level</a:t>
            </a:r>
            <a:endParaRPr lang="en-US" strike="noStrike" noProof="1"/>
          </a:p>
          <a:p>
            <a:pPr lvl="2" fontAlgn="base"/>
            <a:r>
              <a:rPr lang="en-US" strike="noStrike" noProof="1"/>
              <a:t>Third level</a:t>
            </a:r>
            <a:endParaRPr lang="en-US" strike="noStrike" noProof="1"/>
          </a:p>
          <a:p>
            <a:pPr lvl="3" fontAlgn="base"/>
            <a:r>
              <a:rPr lang="en-US" strike="noStrike" noProof="1"/>
              <a:t>Fourth level</a:t>
            </a:r>
            <a:endParaRPr lang="en-US" strike="noStrike" noProof="1"/>
          </a:p>
          <a:p>
            <a:pPr lvl="4" fontAlgn="base"/>
            <a:r>
              <a:rPr lang="en-US" strike="noStrike" noProof="1"/>
              <a:t>Fifth level</a:t>
            </a:r>
            <a:endParaRPr lang="en-US" strike="noStrike" noProof="1"/>
          </a:p>
        </p:txBody>
      </p:sp>
      <p:sp>
        <p:nvSpPr>
          <p:cNvPr id="7" name="Slide number 5"/>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AADCAA8D-B517-4943-B218-E11A133D1B76}" type="slidenum">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8" name="Date 3"/>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F5E25EB9-BEBB-4223-918D-73151F257B07}"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9" name="Foot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ctr">
              <a:defRPr/>
            </a:lvl1pPr>
          </a:lstStyle>
          <a:p>
            <a:pPr marL="0" marR="0" lvl="0" indent="0" algn="ct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p:bg>
      <p:bgPr>
        <a:solidFill>
          <a:srgbClr val="FFFFFF"/>
        </a:solidFill>
        <a:effectLst/>
      </p:bgPr>
    </p:bg>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pPr fontAlgn="base"/>
            <a:r>
              <a:rPr lang="en-US" strike="noStrike" noProof="1"/>
              <a:t>Title</a:t>
            </a:r>
            <a:endParaRPr lang="en-US" strike="noStrike" noProof="1"/>
          </a:p>
        </p:txBody>
      </p:sp>
      <p:sp>
        <p:nvSpPr>
          <p:cNvPr id="3" name="Text 2"/>
          <p:cNvSpPr>
            <a:spLocks noGrp="1"/>
          </p:cNvSpPr>
          <p:nvPr>
            <p:ph type="body" idx="1" hasCustomPrompt="1"/>
          </p:nvPr>
        </p:nvSpPr>
        <p:spPr/>
        <p:txBody>
          <a:bodyPr/>
          <a:lstStyle/>
          <a:p>
            <a:pPr lvl="0" fontAlgn="base"/>
            <a:r>
              <a:rPr lang="en-US" strike="noStrike" noProof="1"/>
              <a:t>Text</a:t>
            </a:r>
            <a:endParaRPr lang="en-US" strike="noStrike" noProof="1"/>
          </a:p>
          <a:p>
            <a:pPr lvl="1" fontAlgn="base"/>
            <a:r>
              <a:rPr lang="en-US" strike="noStrike" noProof="1"/>
              <a:t>Second level</a:t>
            </a:r>
            <a:endParaRPr lang="en-US" strike="noStrike" noProof="1"/>
          </a:p>
          <a:p>
            <a:pPr lvl="2" fontAlgn="base"/>
            <a:r>
              <a:rPr lang="en-US" strike="noStrike" noProof="1"/>
              <a:t>Third level</a:t>
            </a:r>
            <a:endParaRPr lang="en-US" strike="noStrike" noProof="1"/>
          </a:p>
          <a:p>
            <a:pPr lvl="3" fontAlgn="base"/>
            <a:r>
              <a:rPr lang="en-US" strike="noStrike" noProof="1"/>
              <a:t>Fourth level</a:t>
            </a:r>
            <a:endParaRPr lang="en-US" strike="noStrike" noProof="1"/>
          </a:p>
          <a:p>
            <a:pPr lvl="4" fontAlgn="base"/>
            <a:r>
              <a:rPr lang="en-US" strike="noStrike" noProof="1"/>
              <a:t>Fifth level</a:t>
            </a:r>
            <a:endParaRPr lang="en-US" strike="noStrike" noProof="1"/>
          </a:p>
        </p:txBody>
      </p:sp>
      <p:sp>
        <p:nvSpPr>
          <p:cNvPr id="7" name="Slide number 5"/>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9F4EA8FE-D80F-4FE7-8046-9CF03C781813}" type="slidenum">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8" name="Date 3"/>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945BC02C-3584-492A-91EC-23993F644207}"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9" name="Foot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ctr">
              <a:defRPr/>
            </a:lvl1pPr>
          </a:lstStyle>
          <a:p>
            <a:pPr marL="0" marR="0" lvl="0" indent="0" algn="ct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p:bg>
      <p:bgPr>
        <a:solidFill>
          <a:srgbClr val="FFFFFF"/>
        </a:solidFill>
        <a:effectLst/>
      </p:bgPr>
    </p:bg>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pPr fontAlgn="base"/>
            <a:r>
              <a:rPr lang="en-US" strike="noStrike" noProof="1"/>
              <a:t>Title</a:t>
            </a:r>
            <a:endParaRPr lang="en-US" strike="noStrike" noProof="1"/>
          </a:p>
        </p:txBody>
      </p:sp>
      <p:sp>
        <p:nvSpPr>
          <p:cNvPr id="3" name="Text 2"/>
          <p:cNvSpPr>
            <a:spLocks noGrp="1"/>
          </p:cNvSpPr>
          <p:nvPr>
            <p:ph type="body" idx="1" hasCustomPrompt="1"/>
          </p:nvPr>
        </p:nvSpPr>
        <p:spPr/>
        <p:txBody>
          <a:bodyPr/>
          <a:lstStyle/>
          <a:p>
            <a:pPr lvl="0" fontAlgn="base"/>
            <a:r>
              <a:rPr lang="en-US" strike="noStrike" noProof="1"/>
              <a:t>Text</a:t>
            </a:r>
            <a:endParaRPr lang="en-US" strike="noStrike" noProof="1"/>
          </a:p>
          <a:p>
            <a:pPr lvl="1" fontAlgn="base"/>
            <a:r>
              <a:rPr lang="en-US" strike="noStrike" noProof="1"/>
              <a:t>Second level</a:t>
            </a:r>
            <a:endParaRPr lang="en-US" strike="noStrike" noProof="1"/>
          </a:p>
          <a:p>
            <a:pPr lvl="2" fontAlgn="base"/>
            <a:r>
              <a:rPr lang="en-US" strike="noStrike" noProof="1"/>
              <a:t>Third level</a:t>
            </a:r>
            <a:endParaRPr lang="en-US" strike="noStrike" noProof="1"/>
          </a:p>
          <a:p>
            <a:pPr lvl="3" fontAlgn="base"/>
            <a:r>
              <a:rPr lang="en-US" strike="noStrike" noProof="1"/>
              <a:t>Fourth level</a:t>
            </a:r>
            <a:endParaRPr lang="en-US" strike="noStrike" noProof="1"/>
          </a:p>
          <a:p>
            <a:pPr lvl="4" fontAlgn="base"/>
            <a:r>
              <a:rPr lang="en-US" strike="noStrike" noProof="1"/>
              <a:t>Fifth level</a:t>
            </a:r>
            <a:endParaRPr lang="en-US" strike="noStrike" noProof="1"/>
          </a:p>
        </p:txBody>
      </p:sp>
      <p:sp>
        <p:nvSpPr>
          <p:cNvPr id="7" name="Slide number 5"/>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827C7DF3-0F3A-4770-BC22-F4694C2977C3}" type="slidenum">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8" name="Date 3"/>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A216062E-59A5-4453-B34E-333648F57DA7}"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9" name="Foot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ctr">
              <a:defRPr/>
            </a:lvl1pPr>
          </a:lstStyle>
          <a:p>
            <a:pPr marL="0" marR="0" lvl="0" indent="0" algn="ct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p:bg>
      <p:bgPr>
        <a:solidFill>
          <a:srgbClr val="FFFFFF"/>
        </a:solidFill>
        <a:effectLst/>
      </p:bgPr>
    </p:bg>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pPr fontAlgn="base"/>
            <a:r>
              <a:rPr lang="en-US" strike="noStrike" noProof="1"/>
              <a:t>Title</a:t>
            </a:r>
            <a:endParaRPr lang="en-US" strike="noStrike" noProof="1"/>
          </a:p>
        </p:txBody>
      </p:sp>
      <p:sp>
        <p:nvSpPr>
          <p:cNvPr id="3" name="Text 2"/>
          <p:cNvSpPr>
            <a:spLocks noGrp="1"/>
          </p:cNvSpPr>
          <p:nvPr>
            <p:ph type="body" idx="1" hasCustomPrompt="1"/>
          </p:nvPr>
        </p:nvSpPr>
        <p:spPr/>
        <p:txBody>
          <a:bodyPr/>
          <a:lstStyle/>
          <a:p>
            <a:pPr lvl="0" fontAlgn="base"/>
            <a:r>
              <a:rPr lang="en-US" strike="noStrike" noProof="1"/>
              <a:t>Text</a:t>
            </a:r>
            <a:endParaRPr lang="en-US" strike="noStrike" noProof="1"/>
          </a:p>
          <a:p>
            <a:pPr lvl="1" fontAlgn="base"/>
            <a:r>
              <a:rPr lang="en-US" strike="noStrike" noProof="1"/>
              <a:t>Second level</a:t>
            </a:r>
            <a:endParaRPr lang="en-US" strike="noStrike" noProof="1"/>
          </a:p>
          <a:p>
            <a:pPr lvl="2" fontAlgn="base"/>
            <a:r>
              <a:rPr lang="en-US" strike="noStrike" noProof="1"/>
              <a:t>Third level</a:t>
            </a:r>
            <a:endParaRPr lang="en-US" strike="noStrike" noProof="1"/>
          </a:p>
          <a:p>
            <a:pPr lvl="3" fontAlgn="base"/>
            <a:r>
              <a:rPr lang="en-US" strike="noStrike" noProof="1"/>
              <a:t>Fourth level</a:t>
            </a:r>
            <a:endParaRPr lang="en-US" strike="noStrike" noProof="1"/>
          </a:p>
          <a:p>
            <a:pPr lvl="4" fontAlgn="base"/>
            <a:r>
              <a:rPr lang="en-US" strike="noStrike" noProof="1"/>
              <a:t>Fifth level</a:t>
            </a:r>
            <a:endParaRPr lang="en-US" strike="noStrike" noProof="1"/>
          </a:p>
        </p:txBody>
      </p:sp>
      <p:sp>
        <p:nvSpPr>
          <p:cNvPr id="7" name="Slide number 5"/>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C3A8D0AA-3559-4CBB-9303-7BEE740AE1DA}" type="slidenum">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8" name="Date 3"/>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A455B629-6418-479D-BA13-EFF5DEC7051E}"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9" name="Foot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ctr">
              <a:defRPr/>
            </a:lvl1pPr>
          </a:lstStyle>
          <a:p>
            <a:pPr marL="0" marR="0" lvl="0" indent="0" algn="ct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p:bg>
      <p:bgPr>
        <a:solidFill>
          <a:srgbClr val="FFFFFF"/>
        </a:solidFill>
        <a:effectLst/>
      </p:bgPr>
    </p:bg>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pPr fontAlgn="base"/>
            <a:r>
              <a:rPr lang="en-US" strike="noStrike" noProof="1"/>
              <a:t>Title</a:t>
            </a:r>
            <a:endParaRPr lang="en-US" strike="noStrike" noProof="1"/>
          </a:p>
        </p:txBody>
      </p:sp>
      <p:sp>
        <p:nvSpPr>
          <p:cNvPr id="3" name="Text 2"/>
          <p:cNvSpPr>
            <a:spLocks noGrp="1"/>
          </p:cNvSpPr>
          <p:nvPr>
            <p:ph type="body" idx="1" hasCustomPrompt="1"/>
          </p:nvPr>
        </p:nvSpPr>
        <p:spPr/>
        <p:txBody>
          <a:bodyPr/>
          <a:lstStyle/>
          <a:p>
            <a:pPr lvl="0" fontAlgn="base"/>
            <a:r>
              <a:rPr lang="en-US" strike="noStrike" noProof="1"/>
              <a:t>Text</a:t>
            </a:r>
            <a:endParaRPr lang="en-US" strike="noStrike" noProof="1"/>
          </a:p>
          <a:p>
            <a:pPr lvl="1" fontAlgn="base"/>
            <a:r>
              <a:rPr lang="en-US" strike="noStrike" noProof="1"/>
              <a:t>Second level</a:t>
            </a:r>
            <a:endParaRPr lang="en-US" strike="noStrike" noProof="1"/>
          </a:p>
          <a:p>
            <a:pPr lvl="2" fontAlgn="base"/>
            <a:r>
              <a:rPr lang="en-US" strike="noStrike" noProof="1"/>
              <a:t>Third level</a:t>
            </a:r>
            <a:endParaRPr lang="en-US" strike="noStrike" noProof="1"/>
          </a:p>
          <a:p>
            <a:pPr lvl="3" fontAlgn="base"/>
            <a:r>
              <a:rPr lang="en-US" strike="noStrike" noProof="1"/>
              <a:t>Fourth level</a:t>
            </a:r>
            <a:endParaRPr lang="en-US" strike="noStrike" noProof="1"/>
          </a:p>
          <a:p>
            <a:pPr lvl="4" fontAlgn="base"/>
            <a:r>
              <a:rPr lang="en-US" strike="noStrike" noProof="1"/>
              <a:t>Fifth level</a:t>
            </a:r>
            <a:endParaRPr lang="en-US" strike="noStrike" noProof="1"/>
          </a:p>
        </p:txBody>
      </p:sp>
      <p:sp>
        <p:nvSpPr>
          <p:cNvPr id="7" name="Slide number 5"/>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423A6796-56B3-4040-8B9E-733CF45B2BB7}" type="slidenum">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8" name="Date 3"/>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617F4F07-979C-4EA6-829E-2E08051EBB30}"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9" name="Foot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ctr">
              <a:defRPr/>
            </a:lvl1pPr>
          </a:lstStyle>
          <a:p>
            <a:pPr marL="0" marR="0" lvl="0" indent="0" algn="ct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p:bg>
      <p:bgPr>
        <a:solidFill>
          <a:srgbClr val="FFFFFF"/>
        </a:solidFill>
        <a:effectLst/>
      </p:bgPr>
    </p:bg>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pPr fontAlgn="base"/>
            <a:r>
              <a:rPr lang="en-US" strike="noStrike" noProof="1"/>
              <a:t>Title</a:t>
            </a:r>
            <a:endParaRPr lang="en-US" strike="noStrike" noProof="1"/>
          </a:p>
        </p:txBody>
      </p:sp>
      <p:sp>
        <p:nvSpPr>
          <p:cNvPr id="3" name="Text 2"/>
          <p:cNvSpPr>
            <a:spLocks noGrp="1"/>
          </p:cNvSpPr>
          <p:nvPr>
            <p:ph type="body" idx="1" hasCustomPrompt="1"/>
          </p:nvPr>
        </p:nvSpPr>
        <p:spPr/>
        <p:txBody>
          <a:bodyPr/>
          <a:lstStyle/>
          <a:p>
            <a:pPr lvl="0" fontAlgn="base"/>
            <a:r>
              <a:rPr lang="en-US" strike="noStrike" noProof="1"/>
              <a:t>Text</a:t>
            </a:r>
            <a:endParaRPr lang="en-US" strike="noStrike" noProof="1"/>
          </a:p>
          <a:p>
            <a:pPr lvl="1" fontAlgn="base"/>
            <a:r>
              <a:rPr lang="en-US" strike="noStrike" noProof="1"/>
              <a:t>Second level</a:t>
            </a:r>
            <a:endParaRPr lang="en-US" strike="noStrike" noProof="1"/>
          </a:p>
          <a:p>
            <a:pPr lvl="2" fontAlgn="base"/>
            <a:r>
              <a:rPr lang="en-US" strike="noStrike" noProof="1"/>
              <a:t>Third level</a:t>
            </a:r>
            <a:endParaRPr lang="en-US" strike="noStrike" noProof="1"/>
          </a:p>
          <a:p>
            <a:pPr lvl="3" fontAlgn="base"/>
            <a:r>
              <a:rPr lang="en-US" strike="noStrike" noProof="1"/>
              <a:t>Fourth level</a:t>
            </a:r>
            <a:endParaRPr lang="en-US" strike="noStrike" noProof="1"/>
          </a:p>
          <a:p>
            <a:pPr lvl="4" fontAlgn="base"/>
            <a:r>
              <a:rPr lang="en-US" strike="noStrike" noProof="1"/>
              <a:t>Fifth level</a:t>
            </a:r>
            <a:endParaRPr lang="en-US" strike="noStrike" noProof="1"/>
          </a:p>
        </p:txBody>
      </p:sp>
      <p:sp>
        <p:nvSpPr>
          <p:cNvPr id="7" name="Slide number 5"/>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690ABF92-DC29-41EC-9082-99D49AE731C2}" type="slidenum">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8" name="Date 3"/>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5044B435-9D5A-4253-892B-2B0F3970DA65}"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9" name="Foot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ctr">
              <a:defRPr/>
            </a:lvl1pPr>
          </a:lstStyle>
          <a:p>
            <a:pPr marL="0" marR="0" lvl="0" indent="0" algn="ct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p:bg>
      <p:bgPr>
        <a:solidFill>
          <a:srgbClr val="FFFFFF"/>
        </a:solidFill>
        <a:effectLst/>
      </p:bgPr>
    </p:bg>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pPr fontAlgn="base"/>
            <a:r>
              <a:rPr lang="en-US" strike="noStrike" noProof="1"/>
              <a:t>Title</a:t>
            </a:r>
            <a:endParaRPr lang="en-US" strike="noStrike" noProof="1"/>
          </a:p>
        </p:txBody>
      </p:sp>
      <p:sp>
        <p:nvSpPr>
          <p:cNvPr id="3" name="Text 2"/>
          <p:cNvSpPr>
            <a:spLocks noGrp="1"/>
          </p:cNvSpPr>
          <p:nvPr>
            <p:ph type="body" idx="1" hasCustomPrompt="1"/>
          </p:nvPr>
        </p:nvSpPr>
        <p:spPr/>
        <p:txBody>
          <a:bodyPr/>
          <a:lstStyle/>
          <a:p>
            <a:pPr lvl="0" fontAlgn="base"/>
            <a:r>
              <a:rPr lang="en-US" strike="noStrike" noProof="1"/>
              <a:t>Text</a:t>
            </a:r>
            <a:endParaRPr lang="en-US" strike="noStrike" noProof="1"/>
          </a:p>
          <a:p>
            <a:pPr lvl="1" fontAlgn="base"/>
            <a:r>
              <a:rPr lang="en-US" strike="noStrike" noProof="1"/>
              <a:t>Second level</a:t>
            </a:r>
            <a:endParaRPr lang="en-US" strike="noStrike" noProof="1"/>
          </a:p>
          <a:p>
            <a:pPr lvl="2" fontAlgn="base"/>
            <a:r>
              <a:rPr lang="en-US" strike="noStrike" noProof="1"/>
              <a:t>Third level</a:t>
            </a:r>
            <a:endParaRPr lang="en-US" strike="noStrike" noProof="1"/>
          </a:p>
          <a:p>
            <a:pPr lvl="3" fontAlgn="base"/>
            <a:r>
              <a:rPr lang="en-US" strike="noStrike" noProof="1"/>
              <a:t>Fourth level</a:t>
            </a:r>
            <a:endParaRPr lang="en-US" strike="noStrike" noProof="1"/>
          </a:p>
          <a:p>
            <a:pPr lvl="4" fontAlgn="base"/>
            <a:r>
              <a:rPr lang="en-US" strike="noStrike" noProof="1"/>
              <a:t>Fifth level</a:t>
            </a:r>
            <a:endParaRPr lang="en-US" strike="noStrike" noProof="1"/>
          </a:p>
        </p:txBody>
      </p:sp>
      <p:sp>
        <p:nvSpPr>
          <p:cNvPr id="7" name="Slide number 5"/>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534DD4A7-EC15-4CCA-9CDF-8BB2A9A34A67}" type="slidenum">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8" name="Date 3"/>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4A28F8A3-A794-48FE-9EA2-8F57410F268E}"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9" name="Foot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ctr">
              <a:defRPr/>
            </a:lvl1pPr>
          </a:lstStyle>
          <a:p>
            <a:pPr marL="0" marR="0" lvl="0" indent="0" algn="ct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p:bg>
      <p:bgPr>
        <a:solidFill>
          <a:srgbClr val="FFFFFF"/>
        </a:solidFill>
        <a:effectLst/>
      </p:bgPr>
    </p:bg>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pPr fontAlgn="base"/>
            <a:r>
              <a:rPr lang="en-US" strike="noStrike" noProof="1"/>
              <a:t>Title</a:t>
            </a:r>
            <a:endParaRPr lang="en-US" strike="noStrike" noProof="1"/>
          </a:p>
        </p:txBody>
      </p:sp>
      <p:sp>
        <p:nvSpPr>
          <p:cNvPr id="3" name="Text 2"/>
          <p:cNvSpPr>
            <a:spLocks noGrp="1"/>
          </p:cNvSpPr>
          <p:nvPr>
            <p:ph type="body" idx="1" hasCustomPrompt="1"/>
          </p:nvPr>
        </p:nvSpPr>
        <p:spPr/>
        <p:txBody>
          <a:bodyPr/>
          <a:lstStyle/>
          <a:p>
            <a:pPr lvl="0" fontAlgn="base"/>
            <a:r>
              <a:rPr lang="en-US" strike="noStrike" noProof="1"/>
              <a:t>Text</a:t>
            </a:r>
            <a:endParaRPr lang="en-US" strike="noStrike" noProof="1"/>
          </a:p>
          <a:p>
            <a:pPr lvl="1" fontAlgn="base"/>
            <a:r>
              <a:rPr lang="en-US" strike="noStrike" noProof="1"/>
              <a:t>Second level</a:t>
            </a:r>
            <a:endParaRPr lang="en-US" strike="noStrike" noProof="1"/>
          </a:p>
          <a:p>
            <a:pPr lvl="2" fontAlgn="base"/>
            <a:r>
              <a:rPr lang="en-US" strike="noStrike" noProof="1"/>
              <a:t>Third level</a:t>
            </a:r>
            <a:endParaRPr lang="en-US" strike="noStrike" noProof="1"/>
          </a:p>
          <a:p>
            <a:pPr lvl="3" fontAlgn="base"/>
            <a:r>
              <a:rPr lang="en-US" strike="noStrike" noProof="1"/>
              <a:t>Fourth level</a:t>
            </a:r>
            <a:endParaRPr lang="en-US" strike="noStrike" noProof="1"/>
          </a:p>
          <a:p>
            <a:pPr lvl="4" fontAlgn="base"/>
            <a:r>
              <a:rPr lang="en-US" strike="noStrike" noProof="1"/>
              <a:t>Fifth level</a:t>
            </a:r>
            <a:endParaRPr lang="en-US" strike="noStrike" noProof="1"/>
          </a:p>
        </p:txBody>
      </p:sp>
      <p:sp>
        <p:nvSpPr>
          <p:cNvPr id="7" name="Slide number 5"/>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8D078DDC-EFA1-4FB6-9D80-A572A25F5140}" type="slidenum">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8" name="Date 3"/>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DD9BA51C-DEFC-45B6-825C-03071956583F}"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9" name="Foot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ctr">
              <a:defRPr/>
            </a:lvl1pPr>
          </a:lstStyle>
          <a:p>
            <a:pPr marL="0" marR="0" lvl="0" indent="0" algn="ct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pPr fontAlgn="auto"/>
            <a:r>
              <a:rPr lang="zh-CN" altLang="en-US" sz="5865" strike="noStrike" noProof="1"/>
              <a:t>单击此处编辑母版标题样式</a:t>
            </a:r>
            <a:endParaRPr lang="zh-CN" altLang="en-US" strike="noStrike" noProof="1"/>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pPr fontAlgn="auto"/>
            <a:r>
              <a:rPr lang="zh-CN" altLang="en-US" sz="4265" strike="noStrike" noProof="1"/>
              <a:t>单击此处编辑母版副标题样式</a:t>
            </a:r>
            <a:endParaRPr lang="zh-CN" altLang="en-US" strike="noStrike" noProof="1"/>
          </a:p>
        </p:txBody>
      </p:sp>
      <p:sp>
        <p:nvSpPr>
          <p:cNvPr id="9"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sp>
        <p:nvSpPr>
          <p:cNvPr id="9" name="任意多边形 8"/>
          <p:cNvSpPr/>
          <p:nvPr>
            <p:custDataLst>
              <p:tags r:id="rId2"/>
            </p:custDataLst>
          </p:nvPr>
        </p:nvSpPr>
        <p:spPr>
          <a:xfrm>
            <a:off x="695325" y="739775"/>
            <a:ext cx="11498263" cy="30163"/>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376" tIns="44688" rIns="89376" bIns="44688"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65" b="0" i="0" u="none" strike="noStrike" kern="1200" cap="none" spc="0" normalizeH="0" baseline="0" noProof="0">
              <a:ln>
                <a:noFill/>
              </a:ln>
              <a:solidFill>
                <a:srgbClr val="FFFFFF"/>
              </a:solidFill>
              <a:effectLst/>
              <a:uLnTx/>
              <a:uFillTx/>
              <a:latin typeface="Arial" panose="020B0604020202020204" pitchFamily="34" charset="0"/>
              <a:ea typeface="思源黑体 CN Light" panose="020B0300000000000000" charset="-122"/>
              <a:cs typeface="+mn-cs"/>
              <a:sym typeface="Arial" panose="020B0604020202020204" pitchFamily="34" charset="0"/>
            </a:endParaRPr>
          </a:p>
        </p:txBody>
      </p:sp>
      <p:sp>
        <p:nvSpPr>
          <p:cNvPr id="11" name="任意多边形 10"/>
          <p:cNvSpPr/>
          <p:nvPr>
            <p:custDataLst>
              <p:tags r:id="rId3"/>
            </p:custDataLst>
          </p:nvPr>
        </p:nvSpPr>
        <p:spPr>
          <a:xfrm>
            <a:off x="0" y="260350"/>
            <a:ext cx="547688" cy="509588"/>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376" tIns="44688" rIns="89376" bIns="44688"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65" b="0" i="0" u="none" strike="noStrike" kern="1200" cap="none" spc="0" normalizeH="0" baseline="0" noProof="0" dirty="0">
              <a:ln>
                <a:noFill/>
              </a:ln>
              <a:solidFill>
                <a:srgbClr val="7EC234"/>
              </a:solidFill>
              <a:effectLst/>
              <a:uLnTx/>
              <a:uFillTx/>
              <a:latin typeface="Arial" panose="020B0604020202020204" pitchFamily="34" charset="0"/>
              <a:ea typeface="思源黑体 CN Light" panose="020B0300000000000000" charset="-122"/>
              <a:cs typeface="+mn-cs"/>
              <a:sym typeface="Arial" panose="020B0604020202020204" pitchFamily="34" charset="0"/>
            </a:endParaRPr>
          </a:p>
        </p:txBody>
      </p:sp>
      <p:sp>
        <p:nvSpPr>
          <p:cNvPr id="2" name="日期占位符 1"/>
          <p:cNvSpPr>
            <a:spLocks noGrp="1"/>
          </p:cNvSpPr>
          <p:nvPr>
            <p:ph type="dt" sz="half" idx="10"/>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
        <p:nvSpPr>
          <p:cNvPr id="3" name="页脚占位符 2"/>
          <p:cNvSpPr>
            <a:spLocks noGrp="1"/>
          </p:cNvSpPr>
          <p:nvPr>
            <p:ph type="ftr" sz="quarter" idx="11"/>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
        <p:nvSpPr>
          <p:cNvPr id="4" name="灯片编号占位符 3"/>
          <p:cNvSpPr>
            <a:spLocks noGrp="1"/>
          </p:cNvSpPr>
          <p:nvPr>
            <p:ph type="sldNum" sz="quarter" idx="12"/>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Tree>
  </p:cSld>
  <p:clrMapOvr>
    <a:masterClrMapping/>
  </p:clrMapOvr>
  <p:transition spd="med" advClick="0" advTm="0">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标题和内容">
    <p:bg>
      <p:bgPr>
        <a:solidFill>
          <a:schemeClr val="bg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
        <p:nvSpPr>
          <p:cNvPr id="3" name="页脚占位符 2"/>
          <p:cNvSpPr>
            <a:spLocks noGrp="1"/>
          </p:cNvSpPr>
          <p:nvPr>
            <p:ph type="ftr" sz="quarter" idx="11"/>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
        <p:nvSpPr>
          <p:cNvPr id="4" name="灯片编号占位符 3"/>
          <p:cNvSpPr>
            <a:spLocks noGrp="1"/>
          </p:cNvSpPr>
          <p:nvPr>
            <p:ph type="sldNum" sz="quarter" idx="12"/>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Tree>
  </p:cSld>
  <p:clrMapOvr>
    <a:masterClrMapping/>
  </p:clrMapOvr>
  <p:transition spd="med" advClick="0" advTm="0">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5335" b="1" cap="all"/>
            </a:lvl1pPr>
          </a:lstStyle>
          <a:p>
            <a:pPr fontAlgn="auto"/>
            <a:r>
              <a:rPr lang="zh-CN" altLang="en-US" sz="5335" strike="noStrike" noProof="1"/>
              <a:t>单击此处编辑母版标题样式</a:t>
            </a:r>
            <a:endParaRPr lang="zh-CN" altLang="en-US" strike="noStrike" noProof="1"/>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665">
                <a:solidFill>
                  <a:schemeClr val="tx1">
                    <a:tint val="75000"/>
                  </a:schemeClr>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fontAlgn="auto"/>
            <a:r>
              <a:rPr lang="zh-CN" altLang="en-US" sz="2665" strike="noStrike" noProof="1"/>
              <a:t>单击此处编辑母版文本样式</a:t>
            </a:r>
            <a:endParaRPr lang="zh-CN" altLang="en-US" strike="noStrike" noProof="1"/>
          </a:p>
        </p:txBody>
      </p:sp>
      <p:sp>
        <p:nvSpPr>
          <p:cNvPr id="9"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z="5865" strike="noStrike" noProof="1"/>
              <a:t>单击此处编辑母版标题样式</a:t>
            </a:r>
            <a:endParaRPr lang="zh-CN" altLang="en-US" strike="noStrike" noProof="1"/>
          </a:p>
        </p:txBody>
      </p:sp>
      <p:sp>
        <p:nvSpPr>
          <p:cNvPr id="3" name="内容占位符 2"/>
          <p:cNvSpPr>
            <a:spLocks noGrp="1"/>
          </p:cNvSpPr>
          <p:nvPr>
            <p:ph sz="half" idx="1"/>
          </p:nvPr>
        </p:nvSpPr>
        <p:spPr>
          <a:xfrm>
            <a:off x="609600" y="1600201"/>
            <a:ext cx="5384800" cy="4525963"/>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fontAlgn="auto"/>
            <a:r>
              <a:rPr lang="zh-CN" altLang="en-US" sz="3735"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z="2665"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内容占位符 3"/>
          <p:cNvSpPr>
            <a:spLocks noGrp="1"/>
          </p:cNvSpPr>
          <p:nvPr>
            <p:ph sz="half" idx="2"/>
          </p:nvPr>
        </p:nvSpPr>
        <p:spPr>
          <a:xfrm>
            <a:off x="6197600" y="1600201"/>
            <a:ext cx="5384800" cy="4525963"/>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fontAlgn="auto"/>
            <a:r>
              <a:rPr lang="zh-CN" altLang="en-US" sz="3735"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z="2665"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9" name="日期占位符 4"/>
          <p:cNvSpPr>
            <a:spLocks noGrp="1"/>
          </p:cNvSpPr>
          <p:nvPr>
            <p:ph type="dt" sz="half" idx="1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5"/>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6"/>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pPr fontAlgn="auto"/>
            <a:r>
              <a:rPr lang="zh-CN" altLang="en-US" sz="5865" strike="noStrike" noProof="1"/>
              <a:t>单击此处编辑母版标题样式</a:t>
            </a:r>
            <a:endParaRPr lang="zh-CN" altLang="en-US" strike="noStrike" noProof="1"/>
          </a:p>
        </p:txBody>
      </p:sp>
      <p:sp>
        <p:nvSpPr>
          <p:cNvPr id="3" name="文本占位符 2"/>
          <p:cNvSpPr>
            <a:spLocks noGrp="1"/>
          </p:cNvSpPr>
          <p:nvPr>
            <p:ph type="body" idx="1"/>
          </p:nvPr>
        </p:nvSpPr>
        <p:spPr>
          <a:xfrm>
            <a:off x="609600" y="1535113"/>
            <a:ext cx="5386917"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fontAlgn="auto"/>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609600" y="2174875"/>
            <a:ext cx="5386917"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fontAlgn="auto"/>
            <a:r>
              <a:rPr lang="zh-CN" altLang="en-US" strike="noStrike" noProof="1"/>
              <a:t>单击此处编辑母版文本样式</a:t>
            </a:r>
            <a:endParaRPr lang="zh-CN" altLang="en-US" strike="noStrike" noProof="1"/>
          </a:p>
          <a:p>
            <a:pPr lvl="1" fontAlgn="auto"/>
            <a:r>
              <a:rPr lang="zh-CN" altLang="en-US" sz="266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135" strike="noStrike" noProof="1"/>
              <a:t>第四级</a:t>
            </a:r>
            <a:endParaRPr lang="zh-CN" altLang="en-US" strike="noStrike" noProof="1"/>
          </a:p>
          <a:p>
            <a:pPr lvl="4" fontAlgn="auto"/>
            <a:r>
              <a:rPr lang="zh-CN" altLang="en-US" sz="2135" strike="noStrike" noProof="1"/>
              <a:t>第五级</a:t>
            </a:r>
            <a:endParaRPr lang="zh-CN" altLang="en-US" strike="noStrike" noProof="1"/>
          </a:p>
        </p:txBody>
      </p:sp>
      <p:sp>
        <p:nvSpPr>
          <p:cNvPr id="5" name="文本占位符 4"/>
          <p:cNvSpPr>
            <a:spLocks noGrp="1"/>
          </p:cNvSpPr>
          <p:nvPr>
            <p:ph type="body" sz="quarter" idx="3"/>
          </p:nvPr>
        </p:nvSpPr>
        <p:spPr>
          <a:xfrm>
            <a:off x="6193369" y="1535113"/>
            <a:ext cx="5389033"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fontAlgn="auto"/>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193369" y="2174875"/>
            <a:ext cx="5389033"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fontAlgn="auto"/>
            <a:r>
              <a:rPr lang="zh-CN" altLang="en-US" strike="noStrike" noProof="1"/>
              <a:t>单击此处编辑母版文本样式</a:t>
            </a:r>
            <a:endParaRPr lang="zh-CN" altLang="en-US" strike="noStrike" noProof="1"/>
          </a:p>
          <a:p>
            <a:pPr lvl="1" fontAlgn="auto"/>
            <a:r>
              <a:rPr lang="zh-CN" altLang="en-US" sz="266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135" strike="noStrike" noProof="1"/>
              <a:t>第四级</a:t>
            </a:r>
            <a:endParaRPr lang="zh-CN" altLang="en-US" strike="noStrike" noProof="1"/>
          </a:p>
          <a:p>
            <a:pPr lvl="4" fontAlgn="auto"/>
            <a:r>
              <a:rPr lang="zh-CN" altLang="en-US" sz="2135" strike="noStrike" noProof="1"/>
              <a:t>第五级</a:t>
            </a:r>
            <a:endParaRPr lang="zh-CN" altLang="en-US" strike="noStrike" noProof="1"/>
          </a:p>
        </p:txBody>
      </p:sp>
      <p:sp>
        <p:nvSpPr>
          <p:cNvPr id="9" name="日期占位符 6"/>
          <p:cNvSpPr>
            <a:spLocks noGrp="1"/>
          </p:cNvSpPr>
          <p:nvPr>
            <p:ph type="dt" sz="half" idx="1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7"/>
          <p:cNvSpPr>
            <a:spLocks noGrp="1"/>
          </p:cNvSpPr>
          <p:nvPr>
            <p:ph type="ftr" sz="quarter" idx="1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8"/>
          <p:cNvSpPr>
            <a:spLocks noGrp="1"/>
          </p:cNvSpPr>
          <p:nvPr>
            <p:ph type="sldNum" sz="quarter" idx="1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z="5865" strike="noStrike" noProof="1"/>
              <a:t>单击此处编辑母版标题样式</a:t>
            </a:r>
            <a:endParaRPr lang="zh-CN" altLang="en-US" strike="noStrike" noProof="1"/>
          </a:p>
        </p:txBody>
      </p:sp>
      <p:sp>
        <p:nvSpPr>
          <p:cNvPr id="9" name="日期占位符 2"/>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3"/>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4"/>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sp>
        <p:nvSpPr>
          <p:cNvPr id="9" name="日期占位符 1"/>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2"/>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3"/>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内容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09602" y="273049"/>
            <a:ext cx="4011084" cy="1162051"/>
          </a:xfrm>
        </p:spPr>
        <p:txBody>
          <a:bodyPr anchor="b"/>
          <a:lstStyle>
            <a:lvl1pPr algn="l">
              <a:defRPr sz="2665" b="1"/>
            </a:lvl1pPr>
          </a:lstStyle>
          <a:p>
            <a:pPr fontAlgn="auto"/>
            <a:r>
              <a:rPr lang="zh-CN" altLang="en-US" sz="2665" strike="noStrike" noProof="1"/>
              <a:t>单击此处编辑母版标题样式</a:t>
            </a:r>
            <a:endParaRPr lang="zh-CN" altLang="en-US" strike="noStrike" noProof="1"/>
          </a:p>
        </p:txBody>
      </p:sp>
      <p:sp>
        <p:nvSpPr>
          <p:cNvPr id="3" name="内容占位符 2"/>
          <p:cNvSpPr>
            <a:spLocks noGrp="1"/>
          </p:cNvSpPr>
          <p:nvPr>
            <p:ph idx="1"/>
          </p:nvPr>
        </p:nvSpPr>
        <p:spPr>
          <a:xfrm>
            <a:off x="4766733" y="273052"/>
            <a:ext cx="6815667" cy="5853113"/>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fontAlgn="auto"/>
            <a:r>
              <a:rPr lang="zh-CN" altLang="en-US" sz="4265" strike="noStrike" noProof="1"/>
              <a:t>单击此处编辑母版文本样式</a:t>
            </a:r>
            <a:endParaRPr lang="zh-CN" altLang="en-US" strike="noStrike" noProof="1"/>
          </a:p>
          <a:p>
            <a:pPr lvl="1" fontAlgn="auto"/>
            <a:r>
              <a:rPr lang="zh-CN" altLang="en-US" sz="373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665" strike="noStrike" noProof="1"/>
              <a:t>第四级</a:t>
            </a:r>
            <a:endParaRPr lang="zh-CN" altLang="en-US" strike="noStrike" noProof="1"/>
          </a:p>
          <a:p>
            <a:pPr lvl="4" fontAlgn="auto"/>
            <a:r>
              <a:rPr lang="zh-CN" altLang="en-US" sz="2665" strike="noStrike" noProof="1"/>
              <a:t>第五级</a:t>
            </a:r>
            <a:endParaRPr lang="zh-CN" altLang="en-US" strike="noStrike" noProof="1"/>
          </a:p>
        </p:txBody>
      </p:sp>
      <p:sp>
        <p:nvSpPr>
          <p:cNvPr id="4" name="文本占位符 3"/>
          <p:cNvSpPr>
            <a:spLocks noGrp="1"/>
          </p:cNvSpPr>
          <p:nvPr>
            <p:ph type="body" sz="half" idx="2"/>
          </p:nvPr>
        </p:nvSpPr>
        <p:spPr>
          <a:xfrm>
            <a:off x="609602" y="1435102"/>
            <a:ext cx="4011084" cy="46910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fontAlgn="auto"/>
            <a:r>
              <a:rPr lang="zh-CN" altLang="en-US" sz="1865" strike="noStrike" noProof="1"/>
              <a:t>单击此处编辑母版文本样式</a:t>
            </a:r>
            <a:endParaRPr lang="zh-CN" altLang="en-US" strike="noStrike" noProof="1"/>
          </a:p>
        </p:txBody>
      </p:sp>
      <p:sp>
        <p:nvSpPr>
          <p:cNvPr id="9" name="日期占位符 4"/>
          <p:cNvSpPr>
            <a:spLocks noGrp="1"/>
          </p:cNvSpPr>
          <p:nvPr>
            <p:ph type="dt" sz="half" idx="1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5"/>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6"/>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9"/>
          </a:xfrm>
        </p:spPr>
        <p:txBody>
          <a:bodyPr anchor="b"/>
          <a:lstStyle>
            <a:lvl1pPr algn="l">
              <a:defRPr sz="2665" b="1"/>
            </a:lvl1pPr>
          </a:lstStyle>
          <a:p>
            <a:pPr fontAlgn="auto"/>
            <a:r>
              <a:rPr lang="zh-CN" altLang="en-US" sz="2665" strike="noStrike" noProof="1"/>
              <a:t>单击此处编辑母版标题样式</a:t>
            </a:r>
            <a:endParaRPr lang="zh-CN" altLang="en-US" strike="noStrike" noProof="1"/>
          </a:p>
        </p:txBody>
      </p:sp>
      <p:sp>
        <p:nvSpPr>
          <p:cNvPr id="3" name="图片占位符 2"/>
          <p:cNvSpPr>
            <a:spLocks noGrp="1"/>
          </p:cNvSpPr>
          <p:nvPr>
            <p:ph type="pic" idx="1"/>
          </p:nvPr>
        </p:nvSpPr>
        <p:spPr>
          <a:xfrm>
            <a:off x="2389717" y="612775"/>
            <a:ext cx="7315200" cy="4114800"/>
          </a:xfrm>
        </p:spPr>
        <p:txBody>
          <a:bodyPr vert="horz" lIns="91440" tIns="45720" rIns="91440" bIns="45720" rtlCol="0">
            <a:normAutofit/>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pPr marL="0" marR="0" lvl="0" indent="0" algn="l" defTabSz="1219200" rtl="0" eaLnBrk="1" fontAlgn="auto" latinLnBrk="0" hangingPunct="1">
              <a:lnSpc>
                <a:spcPct val="100000"/>
              </a:lnSpc>
              <a:spcBef>
                <a:spcPct val="20000"/>
              </a:spcBef>
              <a:spcAft>
                <a:spcPts val="0"/>
              </a:spcAft>
              <a:buClrTx/>
              <a:buSzTx/>
              <a:buFont typeface="Arial" panose="020B0604020202020204" pitchFamily="34" charset="0"/>
              <a:buNone/>
              <a:defRPr/>
            </a:pPr>
            <a:endParaRPr kumimoji="0" lang="zh-CN" altLang="en-US" sz="4265"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2389717" y="5367338"/>
            <a:ext cx="7315200" cy="8048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fontAlgn="auto"/>
            <a:r>
              <a:rPr lang="zh-CN" altLang="en-US" sz="1865" strike="noStrike" noProof="1"/>
              <a:t>单击此处编辑母版文本样式</a:t>
            </a:r>
            <a:endParaRPr lang="zh-CN" altLang="en-US" strike="noStrike" noProof="1"/>
          </a:p>
        </p:txBody>
      </p:sp>
      <p:sp>
        <p:nvSpPr>
          <p:cNvPr id="9" name="日期占位符 4"/>
          <p:cNvSpPr>
            <a:spLocks noGrp="1"/>
          </p:cNvSpPr>
          <p:nvPr>
            <p:ph type="dt" sz="half" idx="1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5"/>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6"/>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z="5865"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auto"/>
            <a:r>
              <a:rPr lang="zh-CN" altLang="en-US" sz="4265" strike="noStrike" noProof="1"/>
              <a:t>单击此处编辑母版文本样式</a:t>
            </a:r>
            <a:endParaRPr lang="zh-CN" altLang="en-US" strike="noStrike" noProof="1"/>
          </a:p>
          <a:p>
            <a:pPr lvl="1" fontAlgn="auto"/>
            <a:r>
              <a:rPr lang="zh-CN" altLang="en-US" sz="373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665" strike="noStrike" noProof="1"/>
              <a:t>第四级</a:t>
            </a:r>
            <a:endParaRPr lang="zh-CN" altLang="en-US" strike="noStrike" noProof="1"/>
          </a:p>
          <a:p>
            <a:pPr lvl="4" fontAlgn="auto"/>
            <a:r>
              <a:rPr lang="zh-CN" altLang="en-US" sz="2665" strike="noStrike" noProof="1"/>
              <a:t>第五级</a:t>
            </a:r>
            <a:endParaRPr lang="zh-CN" altLang="en-US" strike="noStrike" noProof="1"/>
          </a:p>
        </p:txBody>
      </p:sp>
      <p:sp>
        <p:nvSpPr>
          <p:cNvPr id="9"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bg>
      <p:bgPr>
        <a:solidFill>
          <a:schemeClr val="bg1"/>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pPr fontAlgn="auto"/>
            <a:r>
              <a:rPr lang="zh-CN" altLang="en-US" sz="5865"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639"/>
            <a:ext cx="8026400" cy="5851525"/>
          </a:xfrm>
        </p:spPr>
        <p:txBody>
          <a:bodyPr vert="eaVert"/>
          <a:lstStyle/>
          <a:p>
            <a:pPr lvl="0" fontAlgn="auto"/>
            <a:r>
              <a:rPr lang="zh-CN" altLang="en-US" sz="4265" strike="noStrike" noProof="1"/>
              <a:t>单击此处编辑母版文本样式</a:t>
            </a:r>
            <a:endParaRPr lang="zh-CN" altLang="en-US" strike="noStrike" noProof="1"/>
          </a:p>
          <a:p>
            <a:pPr lvl="1" fontAlgn="auto"/>
            <a:r>
              <a:rPr lang="zh-CN" altLang="en-US" sz="373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665" strike="noStrike" noProof="1"/>
              <a:t>第四级</a:t>
            </a:r>
            <a:endParaRPr lang="zh-CN" altLang="en-US" strike="noStrike" noProof="1"/>
          </a:p>
          <a:p>
            <a:pPr lvl="4" fontAlgn="auto"/>
            <a:r>
              <a:rPr lang="zh-CN" altLang="en-US" sz="2665" strike="noStrike" noProof="1"/>
              <a:t>第五级</a:t>
            </a:r>
            <a:endParaRPr lang="zh-CN" altLang="en-US" strike="noStrike" noProof="1"/>
          </a:p>
        </p:txBody>
      </p:sp>
      <p:sp>
        <p:nvSpPr>
          <p:cNvPr id="9"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3_标题和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z="5865"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auto"/>
            <a:r>
              <a:rPr lang="zh-CN" altLang="en-US" sz="4265" strike="noStrike" noProof="1"/>
              <a:t>单击此处编辑母版文本样式</a:t>
            </a:r>
            <a:endParaRPr lang="zh-CN" altLang="en-US" strike="noStrike" noProof="1"/>
          </a:p>
          <a:p>
            <a:pPr lvl="1" fontAlgn="auto"/>
            <a:r>
              <a:rPr lang="zh-CN" altLang="en-US" sz="373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665" strike="noStrike" noProof="1"/>
              <a:t>第四级</a:t>
            </a:r>
            <a:endParaRPr lang="zh-CN" altLang="en-US" strike="noStrike" noProof="1"/>
          </a:p>
          <a:p>
            <a:pPr lvl="4" fontAlgn="auto"/>
            <a:r>
              <a:rPr lang="zh-CN" altLang="en-US" sz="2665" strike="noStrike" noProof="1"/>
              <a:t>第五级</a:t>
            </a:r>
            <a:endParaRPr lang="zh-CN" altLang="en-US" strike="noStrike" noProof="1"/>
          </a:p>
        </p:txBody>
      </p:sp>
      <p:sp>
        <p:nvSpPr>
          <p:cNvPr id="9"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B5D569A3-F4BA-44A5-A256-AE562F40F46A}"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A90E9CAF-8830-4FFC-BF93-1DF9F913F448}"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slow" advClick="0" advTm="5000">
    <p:rand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pPr fontAlgn="auto"/>
            <a:r>
              <a:rPr lang="zh-CN" altLang="en-US" sz="5865" strike="noStrike" noProof="1"/>
              <a:t>单击此处编辑母版标题样式</a:t>
            </a:r>
            <a:endParaRPr lang="zh-CN" altLang="en-US" strike="noStrike" noProof="1"/>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pPr fontAlgn="auto"/>
            <a:r>
              <a:rPr lang="zh-CN" altLang="en-US" sz="4265" strike="noStrike" noProof="1"/>
              <a:t>单击此处编辑母版副标题样式</a:t>
            </a:r>
            <a:endParaRPr lang="zh-CN" altLang="en-US" strike="noStrike" noProof="1"/>
          </a:p>
        </p:txBody>
      </p:sp>
      <p:sp>
        <p:nvSpPr>
          <p:cNvPr id="9"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sp>
        <p:nvSpPr>
          <p:cNvPr id="9" name="任意多边形 8"/>
          <p:cNvSpPr/>
          <p:nvPr>
            <p:custDataLst>
              <p:tags r:id="rId2"/>
            </p:custDataLst>
          </p:nvPr>
        </p:nvSpPr>
        <p:spPr>
          <a:xfrm>
            <a:off x="695325" y="739775"/>
            <a:ext cx="11498263" cy="30163"/>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376" tIns="44688" rIns="89376" bIns="44688"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65" b="0" i="0" u="none" strike="noStrike" kern="1200" cap="none" spc="0" normalizeH="0" baseline="0" noProof="0">
              <a:ln>
                <a:noFill/>
              </a:ln>
              <a:solidFill>
                <a:srgbClr val="FFFFFF"/>
              </a:solidFill>
              <a:effectLst/>
              <a:uLnTx/>
              <a:uFillTx/>
              <a:latin typeface="Arial" panose="020B0604020202020204" pitchFamily="34" charset="0"/>
              <a:ea typeface="思源黑体 CN Light" panose="020B0300000000000000" charset="-122"/>
              <a:cs typeface="+mn-cs"/>
              <a:sym typeface="Arial" panose="020B0604020202020204" pitchFamily="34" charset="0"/>
            </a:endParaRPr>
          </a:p>
        </p:txBody>
      </p:sp>
      <p:sp>
        <p:nvSpPr>
          <p:cNvPr id="11" name="任意多边形 10"/>
          <p:cNvSpPr/>
          <p:nvPr>
            <p:custDataLst>
              <p:tags r:id="rId3"/>
            </p:custDataLst>
          </p:nvPr>
        </p:nvSpPr>
        <p:spPr>
          <a:xfrm>
            <a:off x="0" y="260350"/>
            <a:ext cx="547688" cy="509588"/>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376" tIns="44688" rIns="89376" bIns="44688"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65" b="0" i="0" u="none" strike="noStrike" kern="1200" cap="none" spc="0" normalizeH="0" baseline="0" noProof="0" dirty="0">
              <a:ln>
                <a:noFill/>
              </a:ln>
              <a:solidFill>
                <a:srgbClr val="7EC234"/>
              </a:solidFill>
              <a:effectLst/>
              <a:uLnTx/>
              <a:uFillTx/>
              <a:latin typeface="Arial" panose="020B0604020202020204" pitchFamily="34" charset="0"/>
              <a:ea typeface="思源黑体 CN Light" panose="020B0300000000000000" charset="-122"/>
              <a:cs typeface="+mn-cs"/>
              <a:sym typeface="Arial" panose="020B0604020202020204" pitchFamily="34" charset="0"/>
            </a:endParaRPr>
          </a:p>
        </p:txBody>
      </p:sp>
      <p:sp>
        <p:nvSpPr>
          <p:cNvPr id="2" name="日期占位符 1"/>
          <p:cNvSpPr>
            <a:spLocks noGrp="1"/>
          </p:cNvSpPr>
          <p:nvPr>
            <p:ph type="dt" sz="half" idx="10"/>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
        <p:nvSpPr>
          <p:cNvPr id="3" name="页脚占位符 2"/>
          <p:cNvSpPr>
            <a:spLocks noGrp="1"/>
          </p:cNvSpPr>
          <p:nvPr>
            <p:ph type="ftr" sz="quarter" idx="11"/>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
        <p:nvSpPr>
          <p:cNvPr id="4" name="灯片编号占位符 3"/>
          <p:cNvSpPr>
            <a:spLocks noGrp="1"/>
          </p:cNvSpPr>
          <p:nvPr>
            <p:ph type="sldNum" sz="quarter" idx="12"/>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Tree>
  </p:cSld>
  <p:clrMapOvr>
    <a:masterClrMapping/>
  </p:clrMapOvr>
  <p:transition spd="med" advClick="0" advTm="0">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标题和内容">
    <p:bg>
      <p:bgPr>
        <a:solidFill>
          <a:schemeClr val="bg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
        <p:nvSpPr>
          <p:cNvPr id="3" name="页脚占位符 2"/>
          <p:cNvSpPr>
            <a:spLocks noGrp="1"/>
          </p:cNvSpPr>
          <p:nvPr>
            <p:ph type="ftr" sz="quarter" idx="11"/>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
        <p:nvSpPr>
          <p:cNvPr id="4" name="灯片编号占位符 3"/>
          <p:cNvSpPr>
            <a:spLocks noGrp="1"/>
          </p:cNvSpPr>
          <p:nvPr>
            <p:ph type="sldNum" sz="quarter" idx="12"/>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Tree>
  </p:cSld>
  <p:clrMapOvr>
    <a:masterClrMapping/>
  </p:clrMapOvr>
  <p:transition spd="med" advClick="0" advTm="0">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5335" b="1" cap="all"/>
            </a:lvl1pPr>
          </a:lstStyle>
          <a:p>
            <a:pPr fontAlgn="auto"/>
            <a:r>
              <a:rPr lang="zh-CN" altLang="en-US" sz="5335" strike="noStrike" noProof="1"/>
              <a:t>单击此处编辑母版标题样式</a:t>
            </a:r>
            <a:endParaRPr lang="zh-CN" altLang="en-US" strike="noStrike" noProof="1"/>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665">
                <a:solidFill>
                  <a:schemeClr val="tx1">
                    <a:tint val="75000"/>
                  </a:schemeClr>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fontAlgn="auto"/>
            <a:r>
              <a:rPr lang="zh-CN" altLang="en-US" sz="2665" strike="noStrike" noProof="1"/>
              <a:t>单击此处编辑母版文本样式</a:t>
            </a:r>
            <a:endParaRPr lang="zh-CN" altLang="en-US" strike="noStrike" noProof="1"/>
          </a:p>
        </p:txBody>
      </p:sp>
      <p:sp>
        <p:nvSpPr>
          <p:cNvPr id="9"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z="5865" strike="noStrike" noProof="1"/>
              <a:t>单击此处编辑母版标题样式</a:t>
            </a:r>
            <a:endParaRPr lang="zh-CN" altLang="en-US" strike="noStrike" noProof="1"/>
          </a:p>
        </p:txBody>
      </p:sp>
      <p:sp>
        <p:nvSpPr>
          <p:cNvPr id="3" name="内容占位符 2"/>
          <p:cNvSpPr>
            <a:spLocks noGrp="1"/>
          </p:cNvSpPr>
          <p:nvPr>
            <p:ph sz="half" idx="1"/>
          </p:nvPr>
        </p:nvSpPr>
        <p:spPr>
          <a:xfrm>
            <a:off x="609600" y="1600201"/>
            <a:ext cx="5384800" cy="4525963"/>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fontAlgn="auto"/>
            <a:r>
              <a:rPr lang="zh-CN" altLang="en-US" sz="3735"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z="2665"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内容占位符 3"/>
          <p:cNvSpPr>
            <a:spLocks noGrp="1"/>
          </p:cNvSpPr>
          <p:nvPr>
            <p:ph sz="half" idx="2"/>
          </p:nvPr>
        </p:nvSpPr>
        <p:spPr>
          <a:xfrm>
            <a:off x="6197600" y="1600201"/>
            <a:ext cx="5384800" cy="4525963"/>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fontAlgn="auto"/>
            <a:r>
              <a:rPr lang="zh-CN" altLang="en-US" sz="3735"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z="2665"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9" name="日期占位符 4"/>
          <p:cNvSpPr>
            <a:spLocks noGrp="1"/>
          </p:cNvSpPr>
          <p:nvPr>
            <p:ph type="dt" sz="half" idx="1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5"/>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6"/>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pPr fontAlgn="auto"/>
            <a:r>
              <a:rPr lang="zh-CN" altLang="en-US" sz="5865" strike="noStrike" noProof="1"/>
              <a:t>单击此处编辑母版标题样式</a:t>
            </a:r>
            <a:endParaRPr lang="zh-CN" altLang="en-US" strike="noStrike" noProof="1"/>
          </a:p>
        </p:txBody>
      </p:sp>
      <p:sp>
        <p:nvSpPr>
          <p:cNvPr id="3" name="文本占位符 2"/>
          <p:cNvSpPr>
            <a:spLocks noGrp="1"/>
          </p:cNvSpPr>
          <p:nvPr>
            <p:ph type="body" idx="1"/>
          </p:nvPr>
        </p:nvSpPr>
        <p:spPr>
          <a:xfrm>
            <a:off x="609600" y="1535113"/>
            <a:ext cx="5386917"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fontAlgn="auto"/>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609600" y="2174875"/>
            <a:ext cx="5386917"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fontAlgn="auto"/>
            <a:r>
              <a:rPr lang="zh-CN" altLang="en-US" strike="noStrike" noProof="1"/>
              <a:t>单击此处编辑母版文本样式</a:t>
            </a:r>
            <a:endParaRPr lang="zh-CN" altLang="en-US" strike="noStrike" noProof="1"/>
          </a:p>
          <a:p>
            <a:pPr lvl="1" fontAlgn="auto"/>
            <a:r>
              <a:rPr lang="zh-CN" altLang="en-US" sz="266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135" strike="noStrike" noProof="1"/>
              <a:t>第四级</a:t>
            </a:r>
            <a:endParaRPr lang="zh-CN" altLang="en-US" strike="noStrike" noProof="1"/>
          </a:p>
          <a:p>
            <a:pPr lvl="4" fontAlgn="auto"/>
            <a:r>
              <a:rPr lang="zh-CN" altLang="en-US" sz="2135" strike="noStrike" noProof="1"/>
              <a:t>第五级</a:t>
            </a:r>
            <a:endParaRPr lang="zh-CN" altLang="en-US" strike="noStrike" noProof="1"/>
          </a:p>
        </p:txBody>
      </p:sp>
      <p:sp>
        <p:nvSpPr>
          <p:cNvPr id="5" name="文本占位符 4"/>
          <p:cNvSpPr>
            <a:spLocks noGrp="1"/>
          </p:cNvSpPr>
          <p:nvPr>
            <p:ph type="body" sz="quarter" idx="3"/>
          </p:nvPr>
        </p:nvSpPr>
        <p:spPr>
          <a:xfrm>
            <a:off x="6193369" y="1535113"/>
            <a:ext cx="5389033"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fontAlgn="auto"/>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193369" y="2174875"/>
            <a:ext cx="5389033"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fontAlgn="auto"/>
            <a:r>
              <a:rPr lang="zh-CN" altLang="en-US" strike="noStrike" noProof="1"/>
              <a:t>单击此处编辑母版文本样式</a:t>
            </a:r>
            <a:endParaRPr lang="zh-CN" altLang="en-US" strike="noStrike" noProof="1"/>
          </a:p>
          <a:p>
            <a:pPr lvl="1" fontAlgn="auto"/>
            <a:r>
              <a:rPr lang="zh-CN" altLang="en-US" sz="266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135" strike="noStrike" noProof="1"/>
              <a:t>第四级</a:t>
            </a:r>
            <a:endParaRPr lang="zh-CN" altLang="en-US" strike="noStrike" noProof="1"/>
          </a:p>
          <a:p>
            <a:pPr lvl="4" fontAlgn="auto"/>
            <a:r>
              <a:rPr lang="zh-CN" altLang="en-US" sz="2135" strike="noStrike" noProof="1"/>
              <a:t>第五级</a:t>
            </a:r>
            <a:endParaRPr lang="zh-CN" altLang="en-US" strike="noStrike" noProof="1"/>
          </a:p>
        </p:txBody>
      </p:sp>
      <p:sp>
        <p:nvSpPr>
          <p:cNvPr id="9" name="日期占位符 6"/>
          <p:cNvSpPr>
            <a:spLocks noGrp="1"/>
          </p:cNvSpPr>
          <p:nvPr>
            <p:ph type="dt" sz="half" idx="1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7"/>
          <p:cNvSpPr>
            <a:spLocks noGrp="1"/>
          </p:cNvSpPr>
          <p:nvPr>
            <p:ph type="ftr" sz="quarter" idx="1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8"/>
          <p:cNvSpPr>
            <a:spLocks noGrp="1"/>
          </p:cNvSpPr>
          <p:nvPr>
            <p:ph type="sldNum" sz="quarter" idx="1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z="5865" strike="noStrike" noProof="1"/>
              <a:t>单击此处编辑母版标题样式</a:t>
            </a:r>
            <a:endParaRPr lang="zh-CN" altLang="en-US" strike="noStrike" noProof="1"/>
          </a:p>
        </p:txBody>
      </p:sp>
      <p:sp>
        <p:nvSpPr>
          <p:cNvPr id="9" name="日期占位符 2"/>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3"/>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4"/>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sp>
        <p:nvSpPr>
          <p:cNvPr id="9" name="日期占位符 1"/>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2"/>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3"/>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内容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09602" y="273049"/>
            <a:ext cx="4011084" cy="1162051"/>
          </a:xfrm>
        </p:spPr>
        <p:txBody>
          <a:bodyPr anchor="b"/>
          <a:lstStyle>
            <a:lvl1pPr algn="l">
              <a:defRPr sz="2665" b="1"/>
            </a:lvl1pPr>
          </a:lstStyle>
          <a:p>
            <a:pPr fontAlgn="auto"/>
            <a:r>
              <a:rPr lang="zh-CN" altLang="en-US" sz="2665" strike="noStrike" noProof="1"/>
              <a:t>单击此处编辑母版标题样式</a:t>
            </a:r>
            <a:endParaRPr lang="zh-CN" altLang="en-US" strike="noStrike" noProof="1"/>
          </a:p>
        </p:txBody>
      </p:sp>
      <p:sp>
        <p:nvSpPr>
          <p:cNvPr id="3" name="内容占位符 2"/>
          <p:cNvSpPr>
            <a:spLocks noGrp="1"/>
          </p:cNvSpPr>
          <p:nvPr>
            <p:ph idx="1"/>
          </p:nvPr>
        </p:nvSpPr>
        <p:spPr>
          <a:xfrm>
            <a:off x="4766733" y="273052"/>
            <a:ext cx="6815667" cy="5853113"/>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fontAlgn="auto"/>
            <a:r>
              <a:rPr lang="zh-CN" altLang="en-US" sz="4265" strike="noStrike" noProof="1"/>
              <a:t>单击此处编辑母版文本样式</a:t>
            </a:r>
            <a:endParaRPr lang="zh-CN" altLang="en-US" strike="noStrike" noProof="1"/>
          </a:p>
          <a:p>
            <a:pPr lvl="1" fontAlgn="auto"/>
            <a:r>
              <a:rPr lang="zh-CN" altLang="en-US" sz="373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665" strike="noStrike" noProof="1"/>
              <a:t>第四级</a:t>
            </a:r>
            <a:endParaRPr lang="zh-CN" altLang="en-US" strike="noStrike" noProof="1"/>
          </a:p>
          <a:p>
            <a:pPr lvl="4" fontAlgn="auto"/>
            <a:r>
              <a:rPr lang="zh-CN" altLang="en-US" sz="2665" strike="noStrike" noProof="1"/>
              <a:t>第五级</a:t>
            </a:r>
            <a:endParaRPr lang="zh-CN" altLang="en-US" strike="noStrike" noProof="1"/>
          </a:p>
        </p:txBody>
      </p:sp>
      <p:sp>
        <p:nvSpPr>
          <p:cNvPr id="4" name="文本占位符 3"/>
          <p:cNvSpPr>
            <a:spLocks noGrp="1"/>
          </p:cNvSpPr>
          <p:nvPr>
            <p:ph type="body" sz="half" idx="2"/>
          </p:nvPr>
        </p:nvSpPr>
        <p:spPr>
          <a:xfrm>
            <a:off x="609602" y="1435102"/>
            <a:ext cx="4011084" cy="46910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fontAlgn="auto"/>
            <a:r>
              <a:rPr lang="zh-CN" altLang="en-US" sz="1865" strike="noStrike" noProof="1"/>
              <a:t>单击此处编辑母版文本样式</a:t>
            </a:r>
            <a:endParaRPr lang="zh-CN" altLang="en-US" strike="noStrike" noProof="1"/>
          </a:p>
        </p:txBody>
      </p:sp>
      <p:sp>
        <p:nvSpPr>
          <p:cNvPr id="9" name="日期占位符 4"/>
          <p:cNvSpPr>
            <a:spLocks noGrp="1"/>
          </p:cNvSpPr>
          <p:nvPr>
            <p:ph type="dt" sz="half" idx="1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5"/>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6"/>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9"/>
          </a:xfrm>
        </p:spPr>
        <p:txBody>
          <a:bodyPr anchor="b"/>
          <a:lstStyle>
            <a:lvl1pPr algn="l">
              <a:defRPr sz="2665" b="1"/>
            </a:lvl1pPr>
          </a:lstStyle>
          <a:p>
            <a:pPr fontAlgn="auto"/>
            <a:r>
              <a:rPr lang="zh-CN" altLang="en-US" sz="2665" strike="noStrike" noProof="1"/>
              <a:t>单击此处编辑母版标题样式</a:t>
            </a:r>
            <a:endParaRPr lang="zh-CN" altLang="en-US" strike="noStrike" noProof="1"/>
          </a:p>
        </p:txBody>
      </p:sp>
      <p:sp>
        <p:nvSpPr>
          <p:cNvPr id="3" name="图片占位符 2"/>
          <p:cNvSpPr>
            <a:spLocks noGrp="1"/>
          </p:cNvSpPr>
          <p:nvPr>
            <p:ph type="pic" idx="1"/>
          </p:nvPr>
        </p:nvSpPr>
        <p:spPr>
          <a:xfrm>
            <a:off x="2389717" y="612775"/>
            <a:ext cx="7315200" cy="4114800"/>
          </a:xfrm>
        </p:spPr>
        <p:txBody>
          <a:bodyPr vert="horz" lIns="91440" tIns="45720" rIns="91440" bIns="45720" rtlCol="0">
            <a:normAutofit/>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pPr marL="0" marR="0" lvl="0" indent="0" algn="l" defTabSz="1219200" rtl="0" eaLnBrk="1" fontAlgn="auto" latinLnBrk="0" hangingPunct="1">
              <a:lnSpc>
                <a:spcPct val="100000"/>
              </a:lnSpc>
              <a:spcBef>
                <a:spcPct val="20000"/>
              </a:spcBef>
              <a:spcAft>
                <a:spcPts val="0"/>
              </a:spcAft>
              <a:buClrTx/>
              <a:buSzTx/>
              <a:buFont typeface="Arial" panose="020B0604020202020204" pitchFamily="34" charset="0"/>
              <a:buNone/>
              <a:defRPr/>
            </a:pPr>
            <a:endParaRPr kumimoji="0" lang="zh-CN" altLang="en-US" sz="4265"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2389717" y="5367338"/>
            <a:ext cx="7315200" cy="8048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fontAlgn="auto"/>
            <a:r>
              <a:rPr lang="zh-CN" altLang="en-US" sz="1865" strike="noStrike" noProof="1"/>
              <a:t>单击此处编辑母版文本样式</a:t>
            </a:r>
            <a:endParaRPr lang="zh-CN" altLang="en-US" strike="noStrike" noProof="1"/>
          </a:p>
        </p:txBody>
      </p:sp>
      <p:sp>
        <p:nvSpPr>
          <p:cNvPr id="9" name="日期占位符 4"/>
          <p:cNvSpPr>
            <a:spLocks noGrp="1"/>
          </p:cNvSpPr>
          <p:nvPr>
            <p:ph type="dt" sz="half" idx="1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5"/>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6"/>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z="5865"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auto"/>
            <a:r>
              <a:rPr lang="zh-CN" altLang="en-US" sz="4265" strike="noStrike" noProof="1"/>
              <a:t>单击此处编辑母版文本样式</a:t>
            </a:r>
            <a:endParaRPr lang="zh-CN" altLang="en-US" strike="noStrike" noProof="1"/>
          </a:p>
          <a:p>
            <a:pPr lvl="1" fontAlgn="auto"/>
            <a:r>
              <a:rPr lang="zh-CN" altLang="en-US" sz="373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665" strike="noStrike" noProof="1"/>
              <a:t>第四级</a:t>
            </a:r>
            <a:endParaRPr lang="zh-CN" altLang="en-US" strike="noStrike" noProof="1"/>
          </a:p>
          <a:p>
            <a:pPr lvl="4" fontAlgn="auto"/>
            <a:r>
              <a:rPr lang="zh-CN" altLang="en-US" sz="2665" strike="noStrike" noProof="1"/>
              <a:t>第五级</a:t>
            </a:r>
            <a:endParaRPr lang="zh-CN" altLang="en-US" strike="noStrike" noProof="1"/>
          </a:p>
        </p:txBody>
      </p:sp>
      <p:sp>
        <p:nvSpPr>
          <p:cNvPr id="9"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bg>
      <p:bgPr>
        <a:solidFill>
          <a:schemeClr val="bg1"/>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pPr fontAlgn="auto"/>
            <a:r>
              <a:rPr lang="zh-CN" altLang="en-US" sz="5865"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639"/>
            <a:ext cx="8026400" cy="5851525"/>
          </a:xfrm>
        </p:spPr>
        <p:txBody>
          <a:bodyPr vert="eaVert"/>
          <a:lstStyle/>
          <a:p>
            <a:pPr lvl="0" fontAlgn="auto"/>
            <a:r>
              <a:rPr lang="zh-CN" altLang="en-US" sz="4265" strike="noStrike" noProof="1"/>
              <a:t>单击此处编辑母版文本样式</a:t>
            </a:r>
            <a:endParaRPr lang="zh-CN" altLang="en-US" strike="noStrike" noProof="1"/>
          </a:p>
          <a:p>
            <a:pPr lvl="1" fontAlgn="auto"/>
            <a:r>
              <a:rPr lang="zh-CN" altLang="en-US" sz="373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665" strike="noStrike" noProof="1"/>
              <a:t>第四级</a:t>
            </a:r>
            <a:endParaRPr lang="zh-CN" altLang="en-US" strike="noStrike" noProof="1"/>
          </a:p>
          <a:p>
            <a:pPr lvl="4" fontAlgn="auto"/>
            <a:r>
              <a:rPr lang="zh-CN" altLang="en-US" sz="2665" strike="noStrike" noProof="1"/>
              <a:t>第五级</a:t>
            </a:r>
            <a:endParaRPr lang="zh-CN" altLang="en-US" strike="noStrike" noProof="1"/>
          </a:p>
        </p:txBody>
      </p:sp>
      <p:sp>
        <p:nvSpPr>
          <p:cNvPr id="9"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obj">
  <p:cSld name="3_标题和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z="5865"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auto"/>
            <a:r>
              <a:rPr lang="zh-CN" altLang="en-US" sz="4265" strike="noStrike" noProof="1"/>
              <a:t>单击此处编辑母版文本样式</a:t>
            </a:r>
            <a:endParaRPr lang="zh-CN" altLang="en-US" strike="noStrike" noProof="1"/>
          </a:p>
          <a:p>
            <a:pPr lvl="1" fontAlgn="auto"/>
            <a:r>
              <a:rPr lang="zh-CN" altLang="en-US" sz="373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665" strike="noStrike" noProof="1"/>
              <a:t>第四级</a:t>
            </a:r>
            <a:endParaRPr lang="zh-CN" altLang="en-US" strike="noStrike" noProof="1"/>
          </a:p>
          <a:p>
            <a:pPr lvl="4" fontAlgn="auto"/>
            <a:r>
              <a:rPr lang="zh-CN" altLang="en-US" sz="2665" strike="noStrike" noProof="1"/>
              <a:t>第五级</a:t>
            </a:r>
            <a:endParaRPr lang="zh-CN" altLang="en-US" strike="noStrike" noProof="1"/>
          </a:p>
        </p:txBody>
      </p:sp>
      <p:sp>
        <p:nvSpPr>
          <p:cNvPr id="9"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B5D569A3-F4BA-44A5-A256-AE562F40F46A}"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A90E9CAF-8830-4FFC-BF93-1DF9F913F448}"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slow" advClick="0" advTm="5000">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pPr fontAlgn="auto"/>
            <a:r>
              <a:rPr lang="zh-CN" altLang="en-US" sz="5865" strike="noStrike" noProof="1"/>
              <a:t>单击此处编辑母版标题样式</a:t>
            </a:r>
            <a:endParaRPr lang="zh-CN" altLang="en-US" strike="noStrike" noProof="1"/>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pPr fontAlgn="auto"/>
            <a:r>
              <a:rPr lang="zh-CN" altLang="en-US" sz="4265" strike="noStrike" noProof="1"/>
              <a:t>单击此处编辑母版副标题样式</a:t>
            </a:r>
            <a:endParaRPr lang="zh-CN" altLang="en-US" strike="noStrike" noProof="1"/>
          </a:p>
        </p:txBody>
      </p:sp>
      <p:sp>
        <p:nvSpPr>
          <p:cNvPr id="9"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sp>
        <p:nvSpPr>
          <p:cNvPr id="9" name="任意多边形 8"/>
          <p:cNvSpPr/>
          <p:nvPr>
            <p:custDataLst>
              <p:tags r:id="rId2"/>
            </p:custDataLst>
          </p:nvPr>
        </p:nvSpPr>
        <p:spPr>
          <a:xfrm>
            <a:off x="695325" y="739775"/>
            <a:ext cx="11498263" cy="30163"/>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376" tIns="44688" rIns="89376" bIns="44688"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65" b="0" i="0" u="none" strike="noStrike" kern="1200" cap="none" spc="0" normalizeH="0" baseline="0" noProof="0">
              <a:ln>
                <a:noFill/>
              </a:ln>
              <a:solidFill>
                <a:srgbClr val="FFFFFF"/>
              </a:solidFill>
              <a:effectLst/>
              <a:uLnTx/>
              <a:uFillTx/>
              <a:latin typeface="Arial" panose="020B0604020202020204" pitchFamily="34" charset="0"/>
              <a:ea typeface="思源黑体 CN Light" panose="020B0300000000000000" charset="-122"/>
              <a:cs typeface="+mn-cs"/>
              <a:sym typeface="Arial" panose="020B0604020202020204" pitchFamily="34" charset="0"/>
            </a:endParaRPr>
          </a:p>
        </p:txBody>
      </p:sp>
      <p:sp>
        <p:nvSpPr>
          <p:cNvPr id="11" name="任意多边形 10"/>
          <p:cNvSpPr/>
          <p:nvPr>
            <p:custDataLst>
              <p:tags r:id="rId3"/>
            </p:custDataLst>
          </p:nvPr>
        </p:nvSpPr>
        <p:spPr>
          <a:xfrm>
            <a:off x="0" y="260350"/>
            <a:ext cx="547688" cy="509588"/>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376" tIns="44688" rIns="89376" bIns="44688"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65" b="0" i="0" u="none" strike="noStrike" kern="1200" cap="none" spc="0" normalizeH="0" baseline="0" noProof="0" dirty="0">
              <a:ln>
                <a:noFill/>
              </a:ln>
              <a:solidFill>
                <a:srgbClr val="7EC234"/>
              </a:solidFill>
              <a:effectLst/>
              <a:uLnTx/>
              <a:uFillTx/>
              <a:latin typeface="Arial" panose="020B0604020202020204" pitchFamily="34" charset="0"/>
              <a:ea typeface="思源黑体 CN Light" panose="020B0300000000000000" charset="-122"/>
              <a:cs typeface="+mn-cs"/>
              <a:sym typeface="Arial" panose="020B0604020202020204" pitchFamily="34" charset="0"/>
            </a:endParaRPr>
          </a:p>
        </p:txBody>
      </p:sp>
      <p:sp>
        <p:nvSpPr>
          <p:cNvPr id="2" name="日期占位符 1"/>
          <p:cNvSpPr>
            <a:spLocks noGrp="1"/>
          </p:cNvSpPr>
          <p:nvPr>
            <p:ph type="dt" sz="half" idx="10"/>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
        <p:nvSpPr>
          <p:cNvPr id="3" name="页脚占位符 2"/>
          <p:cNvSpPr>
            <a:spLocks noGrp="1"/>
          </p:cNvSpPr>
          <p:nvPr>
            <p:ph type="ftr" sz="quarter" idx="11"/>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
        <p:nvSpPr>
          <p:cNvPr id="4" name="灯片编号占位符 3"/>
          <p:cNvSpPr>
            <a:spLocks noGrp="1"/>
          </p:cNvSpPr>
          <p:nvPr>
            <p:ph type="sldNum" sz="quarter" idx="12"/>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Tree>
  </p:cSld>
  <p:clrMapOvr>
    <a:masterClrMapping/>
  </p:clrMapOvr>
  <p:transition spd="med" advClick="0" advTm="0">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标题和内容">
    <p:bg>
      <p:bgPr>
        <a:solidFill>
          <a:schemeClr val="bg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
        <p:nvSpPr>
          <p:cNvPr id="3" name="页脚占位符 2"/>
          <p:cNvSpPr>
            <a:spLocks noGrp="1"/>
          </p:cNvSpPr>
          <p:nvPr>
            <p:ph type="ftr" sz="quarter" idx="11"/>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
        <p:nvSpPr>
          <p:cNvPr id="4" name="灯片编号占位符 3"/>
          <p:cNvSpPr>
            <a:spLocks noGrp="1"/>
          </p:cNvSpPr>
          <p:nvPr>
            <p:ph type="sldNum" sz="quarter" idx="12"/>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Tree>
  </p:cSld>
  <p:clrMapOvr>
    <a:masterClrMapping/>
  </p:clrMapOvr>
  <p:transition spd="med" advClick="0" advTm="0">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5335" b="1" cap="all"/>
            </a:lvl1pPr>
          </a:lstStyle>
          <a:p>
            <a:pPr fontAlgn="auto"/>
            <a:r>
              <a:rPr lang="zh-CN" altLang="en-US" sz="5335" strike="noStrike" noProof="1"/>
              <a:t>单击此处编辑母版标题样式</a:t>
            </a:r>
            <a:endParaRPr lang="zh-CN" altLang="en-US" strike="noStrike" noProof="1"/>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665">
                <a:solidFill>
                  <a:schemeClr val="tx1">
                    <a:tint val="75000"/>
                  </a:schemeClr>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fontAlgn="auto"/>
            <a:r>
              <a:rPr lang="zh-CN" altLang="en-US" sz="2665" strike="noStrike" noProof="1"/>
              <a:t>单击此处编辑母版文本样式</a:t>
            </a:r>
            <a:endParaRPr lang="zh-CN" altLang="en-US" strike="noStrike" noProof="1"/>
          </a:p>
        </p:txBody>
      </p:sp>
      <p:sp>
        <p:nvSpPr>
          <p:cNvPr id="9"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z="5865" strike="noStrike" noProof="1"/>
              <a:t>单击此处编辑母版标题样式</a:t>
            </a:r>
            <a:endParaRPr lang="zh-CN" altLang="en-US" strike="noStrike" noProof="1"/>
          </a:p>
        </p:txBody>
      </p:sp>
      <p:sp>
        <p:nvSpPr>
          <p:cNvPr id="3" name="内容占位符 2"/>
          <p:cNvSpPr>
            <a:spLocks noGrp="1"/>
          </p:cNvSpPr>
          <p:nvPr>
            <p:ph sz="half" idx="1"/>
          </p:nvPr>
        </p:nvSpPr>
        <p:spPr>
          <a:xfrm>
            <a:off x="609600" y="1600201"/>
            <a:ext cx="5384800" cy="4525963"/>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fontAlgn="auto"/>
            <a:r>
              <a:rPr lang="zh-CN" altLang="en-US" sz="3735"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z="2665"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内容占位符 3"/>
          <p:cNvSpPr>
            <a:spLocks noGrp="1"/>
          </p:cNvSpPr>
          <p:nvPr>
            <p:ph sz="half" idx="2"/>
          </p:nvPr>
        </p:nvSpPr>
        <p:spPr>
          <a:xfrm>
            <a:off x="6197600" y="1600201"/>
            <a:ext cx="5384800" cy="4525963"/>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fontAlgn="auto"/>
            <a:r>
              <a:rPr lang="zh-CN" altLang="en-US" sz="3735"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z="2665"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9" name="日期占位符 4"/>
          <p:cNvSpPr>
            <a:spLocks noGrp="1"/>
          </p:cNvSpPr>
          <p:nvPr>
            <p:ph type="dt" sz="half" idx="1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5"/>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6"/>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pPr fontAlgn="auto"/>
            <a:r>
              <a:rPr lang="zh-CN" altLang="en-US" sz="5865" strike="noStrike" noProof="1"/>
              <a:t>单击此处编辑母版标题样式</a:t>
            </a:r>
            <a:endParaRPr lang="zh-CN" altLang="en-US" strike="noStrike" noProof="1"/>
          </a:p>
        </p:txBody>
      </p:sp>
      <p:sp>
        <p:nvSpPr>
          <p:cNvPr id="3" name="文本占位符 2"/>
          <p:cNvSpPr>
            <a:spLocks noGrp="1"/>
          </p:cNvSpPr>
          <p:nvPr>
            <p:ph type="body" idx="1"/>
          </p:nvPr>
        </p:nvSpPr>
        <p:spPr>
          <a:xfrm>
            <a:off x="609600" y="1535113"/>
            <a:ext cx="5386917"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fontAlgn="auto"/>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609600" y="2174875"/>
            <a:ext cx="5386917"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fontAlgn="auto"/>
            <a:r>
              <a:rPr lang="zh-CN" altLang="en-US" strike="noStrike" noProof="1"/>
              <a:t>单击此处编辑母版文本样式</a:t>
            </a:r>
            <a:endParaRPr lang="zh-CN" altLang="en-US" strike="noStrike" noProof="1"/>
          </a:p>
          <a:p>
            <a:pPr lvl="1" fontAlgn="auto"/>
            <a:r>
              <a:rPr lang="zh-CN" altLang="en-US" sz="266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135" strike="noStrike" noProof="1"/>
              <a:t>第四级</a:t>
            </a:r>
            <a:endParaRPr lang="zh-CN" altLang="en-US" strike="noStrike" noProof="1"/>
          </a:p>
          <a:p>
            <a:pPr lvl="4" fontAlgn="auto"/>
            <a:r>
              <a:rPr lang="zh-CN" altLang="en-US" sz="2135" strike="noStrike" noProof="1"/>
              <a:t>第五级</a:t>
            </a:r>
            <a:endParaRPr lang="zh-CN" altLang="en-US" strike="noStrike" noProof="1"/>
          </a:p>
        </p:txBody>
      </p:sp>
      <p:sp>
        <p:nvSpPr>
          <p:cNvPr id="5" name="文本占位符 4"/>
          <p:cNvSpPr>
            <a:spLocks noGrp="1"/>
          </p:cNvSpPr>
          <p:nvPr>
            <p:ph type="body" sz="quarter" idx="3"/>
          </p:nvPr>
        </p:nvSpPr>
        <p:spPr>
          <a:xfrm>
            <a:off x="6193369" y="1535113"/>
            <a:ext cx="5389033"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fontAlgn="auto"/>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193369" y="2174875"/>
            <a:ext cx="5389033"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fontAlgn="auto"/>
            <a:r>
              <a:rPr lang="zh-CN" altLang="en-US" strike="noStrike" noProof="1"/>
              <a:t>单击此处编辑母版文本样式</a:t>
            </a:r>
            <a:endParaRPr lang="zh-CN" altLang="en-US" strike="noStrike" noProof="1"/>
          </a:p>
          <a:p>
            <a:pPr lvl="1" fontAlgn="auto"/>
            <a:r>
              <a:rPr lang="zh-CN" altLang="en-US" sz="266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135" strike="noStrike" noProof="1"/>
              <a:t>第四级</a:t>
            </a:r>
            <a:endParaRPr lang="zh-CN" altLang="en-US" strike="noStrike" noProof="1"/>
          </a:p>
          <a:p>
            <a:pPr lvl="4" fontAlgn="auto"/>
            <a:r>
              <a:rPr lang="zh-CN" altLang="en-US" sz="2135" strike="noStrike" noProof="1"/>
              <a:t>第五级</a:t>
            </a:r>
            <a:endParaRPr lang="zh-CN" altLang="en-US" strike="noStrike" noProof="1"/>
          </a:p>
        </p:txBody>
      </p:sp>
      <p:sp>
        <p:nvSpPr>
          <p:cNvPr id="9" name="日期占位符 6"/>
          <p:cNvSpPr>
            <a:spLocks noGrp="1"/>
          </p:cNvSpPr>
          <p:nvPr>
            <p:ph type="dt" sz="half" idx="1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7"/>
          <p:cNvSpPr>
            <a:spLocks noGrp="1"/>
          </p:cNvSpPr>
          <p:nvPr>
            <p:ph type="ftr" sz="quarter" idx="1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8"/>
          <p:cNvSpPr>
            <a:spLocks noGrp="1"/>
          </p:cNvSpPr>
          <p:nvPr>
            <p:ph type="sldNum" sz="quarter" idx="1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z="5865" strike="noStrike" noProof="1"/>
              <a:t>单击此处编辑母版标题样式</a:t>
            </a:r>
            <a:endParaRPr lang="zh-CN" altLang="en-US" strike="noStrike" noProof="1"/>
          </a:p>
        </p:txBody>
      </p:sp>
      <p:sp>
        <p:nvSpPr>
          <p:cNvPr id="9" name="日期占位符 2"/>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3"/>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4"/>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sp>
        <p:nvSpPr>
          <p:cNvPr id="9" name="日期占位符 1"/>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2"/>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3"/>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内容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09602" y="273049"/>
            <a:ext cx="4011084" cy="1162051"/>
          </a:xfrm>
        </p:spPr>
        <p:txBody>
          <a:bodyPr anchor="b"/>
          <a:lstStyle>
            <a:lvl1pPr algn="l">
              <a:defRPr sz="2665" b="1"/>
            </a:lvl1pPr>
          </a:lstStyle>
          <a:p>
            <a:pPr fontAlgn="auto"/>
            <a:r>
              <a:rPr lang="zh-CN" altLang="en-US" sz="2665" strike="noStrike" noProof="1"/>
              <a:t>单击此处编辑母版标题样式</a:t>
            </a:r>
            <a:endParaRPr lang="zh-CN" altLang="en-US" strike="noStrike" noProof="1"/>
          </a:p>
        </p:txBody>
      </p:sp>
      <p:sp>
        <p:nvSpPr>
          <p:cNvPr id="3" name="内容占位符 2"/>
          <p:cNvSpPr>
            <a:spLocks noGrp="1"/>
          </p:cNvSpPr>
          <p:nvPr>
            <p:ph idx="1"/>
          </p:nvPr>
        </p:nvSpPr>
        <p:spPr>
          <a:xfrm>
            <a:off x="4766733" y="273052"/>
            <a:ext cx="6815667" cy="5853113"/>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fontAlgn="auto"/>
            <a:r>
              <a:rPr lang="zh-CN" altLang="en-US" sz="4265" strike="noStrike" noProof="1"/>
              <a:t>单击此处编辑母版文本样式</a:t>
            </a:r>
            <a:endParaRPr lang="zh-CN" altLang="en-US" strike="noStrike" noProof="1"/>
          </a:p>
          <a:p>
            <a:pPr lvl="1" fontAlgn="auto"/>
            <a:r>
              <a:rPr lang="zh-CN" altLang="en-US" sz="373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665" strike="noStrike" noProof="1"/>
              <a:t>第四级</a:t>
            </a:r>
            <a:endParaRPr lang="zh-CN" altLang="en-US" strike="noStrike" noProof="1"/>
          </a:p>
          <a:p>
            <a:pPr lvl="4" fontAlgn="auto"/>
            <a:r>
              <a:rPr lang="zh-CN" altLang="en-US" sz="2665" strike="noStrike" noProof="1"/>
              <a:t>第五级</a:t>
            </a:r>
            <a:endParaRPr lang="zh-CN" altLang="en-US" strike="noStrike" noProof="1"/>
          </a:p>
        </p:txBody>
      </p:sp>
      <p:sp>
        <p:nvSpPr>
          <p:cNvPr id="4" name="文本占位符 3"/>
          <p:cNvSpPr>
            <a:spLocks noGrp="1"/>
          </p:cNvSpPr>
          <p:nvPr>
            <p:ph type="body" sz="half" idx="2"/>
          </p:nvPr>
        </p:nvSpPr>
        <p:spPr>
          <a:xfrm>
            <a:off x="609602" y="1435102"/>
            <a:ext cx="4011084" cy="46910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fontAlgn="auto"/>
            <a:r>
              <a:rPr lang="zh-CN" altLang="en-US" sz="1865" strike="noStrike" noProof="1"/>
              <a:t>单击此处编辑母版文本样式</a:t>
            </a:r>
            <a:endParaRPr lang="zh-CN" altLang="en-US" strike="noStrike" noProof="1"/>
          </a:p>
        </p:txBody>
      </p:sp>
      <p:sp>
        <p:nvSpPr>
          <p:cNvPr id="9" name="日期占位符 4"/>
          <p:cNvSpPr>
            <a:spLocks noGrp="1"/>
          </p:cNvSpPr>
          <p:nvPr>
            <p:ph type="dt" sz="half" idx="1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5"/>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6"/>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9"/>
          </a:xfrm>
        </p:spPr>
        <p:txBody>
          <a:bodyPr anchor="b"/>
          <a:lstStyle>
            <a:lvl1pPr algn="l">
              <a:defRPr sz="2665" b="1"/>
            </a:lvl1pPr>
          </a:lstStyle>
          <a:p>
            <a:pPr fontAlgn="auto"/>
            <a:r>
              <a:rPr lang="zh-CN" altLang="en-US" sz="2665" strike="noStrike" noProof="1"/>
              <a:t>单击此处编辑母版标题样式</a:t>
            </a:r>
            <a:endParaRPr lang="zh-CN" altLang="en-US" strike="noStrike" noProof="1"/>
          </a:p>
        </p:txBody>
      </p:sp>
      <p:sp>
        <p:nvSpPr>
          <p:cNvPr id="3" name="图片占位符 2"/>
          <p:cNvSpPr>
            <a:spLocks noGrp="1"/>
          </p:cNvSpPr>
          <p:nvPr>
            <p:ph type="pic" idx="1"/>
          </p:nvPr>
        </p:nvSpPr>
        <p:spPr>
          <a:xfrm>
            <a:off x="2389717" y="612775"/>
            <a:ext cx="7315200" cy="4114800"/>
          </a:xfrm>
        </p:spPr>
        <p:txBody>
          <a:bodyPr vert="horz" lIns="91440" tIns="45720" rIns="91440" bIns="45720" rtlCol="0">
            <a:normAutofit/>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pPr marL="0" marR="0" lvl="0" indent="0" algn="l" defTabSz="1219200" rtl="0" eaLnBrk="1" fontAlgn="auto" latinLnBrk="0" hangingPunct="1">
              <a:lnSpc>
                <a:spcPct val="100000"/>
              </a:lnSpc>
              <a:spcBef>
                <a:spcPct val="20000"/>
              </a:spcBef>
              <a:spcAft>
                <a:spcPts val="0"/>
              </a:spcAft>
              <a:buClrTx/>
              <a:buSzTx/>
              <a:buFont typeface="Arial" panose="020B0604020202020204" pitchFamily="34" charset="0"/>
              <a:buNone/>
              <a:defRPr/>
            </a:pPr>
            <a:endParaRPr kumimoji="0" lang="zh-CN" altLang="en-US" sz="4265"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2389717" y="5367338"/>
            <a:ext cx="7315200" cy="8048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fontAlgn="auto"/>
            <a:r>
              <a:rPr lang="zh-CN" altLang="en-US" sz="1865" strike="noStrike" noProof="1"/>
              <a:t>单击此处编辑母版文本样式</a:t>
            </a:r>
            <a:endParaRPr lang="zh-CN" altLang="en-US" strike="noStrike" noProof="1"/>
          </a:p>
        </p:txBody>
      </p:sp>
      <p:sp>
        <p:nvSpPr>
          <p:cNvPr id="9" name="日期占位符 4"/>
          <p:cNvSpPr>
            <a:spLocks noGrp="1"/>
          </p:cNvSpPr>
          <p:nvPr>
            <p:ph type="dt" sz="half" idx="1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5"/>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6"/>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z="5865"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auto"/>
            <a:r>
              <a:rPr lang="zh-CN" altLang="en-US" sz="4265" strike="noStrike" noProof="1"/>
              <a:t>单击此处编辑母版文本样式</a:t>
            </a:r>
            <a:endParaRPr lang="zh-CN" altLang="en-US" strike="noStrike" noProof="1"/>
          </a:p>
          <a:p>
            <a:pPr lvl="1" fontAlgn="auto"/>
            <a:r>
              <a:rPr lang="zh-CN" altLang="en-US" sz="373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665" strike="noStrike" noProof="1"/>
              <a:t>第四级</a:t>
            </a:r>
            <a:endParaRPr lang="zh-CN" altLang="en-US" strike="noStrike" noProof="1"/>
          </a:p>
          <a:p>
            <a:pPr lvl="4" fontAlgn="auto"/>
            <a:r>
              <a:rPr lang="zh-CN" altLang="en-US" sz="2665" strike="noStrike" noProof="1"/>
              <a:t>第五级</a:t>
            </a:r>
            <a:endParaRPr lang="zh-CN" altLang="en-US" strike="noStrike" noProof="1"/>
          </a:p>
        </p:txBody>
      </p:sp>
      <p:sp>
        <p:nvSpPr>
          <p:cNvPr id="9"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bg>
      <p:bgPr>
        <a:solidFill>
          <a:schemeClr val="bg1"/>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pPr fontAlgn="auto"/>
            <a:r>
              <a:rPr lang="zh-CN" altLang="en-US" sz="5865"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639"/>
            <a:ext cx="8026400" cy="5851525"/>
          </a:xfrm>
        </p:spPr>
        <p:txBody>
          <a:bodyPr vert="eaVert"/>
          <a:lstStyle/>
          <a:p>
            <a:pPr lvl="0" fontAlgn="auto"/>
            <a:r>
              <a:rPr lang="zh-CN" altLang="en-US" sz="4265" strike="noStrike" noProof="1"/>
              <a:t>单击此处编辑母版文本样式</a:t>
            </a:r>
            <a:endParaRPr lang="zh-CN" altLang="en-US" strike="noStrike" noProof="1"/>
          </a:p>
          <a:p>
            <a:pPr lvl="1" fontAlgn="auto"/>
            <a:r>
              <a:rPr lang="zh-CN" altLang="en-US" sz="373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665" strike="noStrike" noProof="1"/>
              <a:t>第四级</a:t>
            </a:r>
            <a:endParaRPr lang="zh-CN" altLang="en-US" strike="noStrike" noProof="1"/>
          </a:p>
          <a:p>
            <a:pPr lvl="4" fontAlgn="auto"/>
            <a:r>
              <a:rPr lang="zh-CN" altLang="en-US" sz="2665" strike="noStrike" noProof="1"/>
              <a:t>第五级</a:t>
            </a:r>
            <a:endParaRPr lang="zh-CN" altLang="en-US" strike="noStrike" noProof="1"/>
          </a:p>
        </p:txBody>
      </p:sp>
      <p:sp>
        <p:nvSpPr>
          <p:cNvPr id="9"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obj">
  <p:cSld name="3_标题和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z="5865"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auto"/>
            <a:r>
              <a:rPr lang="zh-CN" altLang="en-US" sz="4265" strike="noStrike" noProof="1"/>
              <a:t>单击此处编辑母版文本样式</a:t>
            </a:r>
            <a:endParaRPr lang="zh-CN" altLang="en-US" strike="noStrike" noProof="1"/>
          </a:p>
          <a:p>
            <a:pPr lvl="1" fontAlgn="auto"/>
            <a:r>
              <a:rPr lang="zh-CN" altLang="en-US" sz="373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665" strike="noStrike" noProof="1"/>
              <a:t>第四级</a:t>
            </a:r>
            <a:endParaRPr lang="zh-CN" altLang="en-US" strike="noStrike" noProof="1"/>
          </a:p>
          <a:p>
            <a:pPr lvl="4" fontAlgn="auto"/>
            <a:r>
              <a:rPr lang="zh-CN" altLang="en-US" sz="2665" strike="noStrike" noProof="1"/>
              <a:t>第五级</a:t>
            </a:r>
            <a:endParaRPr lang="zh-CN" altLang="en-US" strike="noStrike" noProof="1"/>
          </a:p>
        </p:txBody>
      </p:sp>
      <p:sp>
        <p:nvSpPr>
          <p:cNvPr id="9"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B5D569A3-F4BA-44A5-A256-AE562F40F46A}"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A90E9CAF-8830-4FFC-BF93-1DF9F913F448}"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slow" advClick="0" advTm="5000">
    <p:random/>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pPr fontAlgn="auto"/>
            <a:r>
              <a:rPr lang="zh-CN" altLang="en-US" sz="5865" strike="noStrike" noProof="1"/>
              <a:t>单击此处编辑母版标题样式</a:t>
            </a:r>
            <a:endParaRPr lang="zh-CN" altLang="en-US" strike="noStrike" noProof="1"/>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pPr fontAlgn="auto"/>
            <a:r>
              <a:rPr lang="zh-CN" altLang="en-US" sz="4265" strike="noStrike" noProof="1"/>
              <a:t>单击此处编辑母版副标题样式</a:t>
            </a:r>
            <a:endParaRPr lang="zh-CN" altLang="en-US" strike="noStrike" noProof="1"/>
          </a:p>
        </p:txBody>
      </p:sp>
      <p:sp>
        <p:nvSpPr>
          <p:cNvPr id="9"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sp>
        <p:nvSpPr>
          <p:cNvPr id="9" name="任意多边形 8"/>
          <p:cNvSpPr/>
          <p:nvPr>
            <p:custDataLst>
              <p:tags r:id="rId2"/>
            </p:custDataLst>
          </p:nvPr>
        </p:nvSpPr>
        <p:spPr>
          <a:xfrm>
            <a:off x="695325" y="739775"/>
            <a:ext cx="11498263" cy="30163"/>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376" tIns="44688" rIns="89376" bIns="44688"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65" b="0" i="0" u="none" strike="noStrike" kern="1200" cap="none" spc="0" normalizeH="0" baseline="0" noProof="0">
              <a:ln>
                <a:noFill/>
              </a:ln>
              <a:solidFill>
                <a:srgbClr val="FFFFFF"/>
              </a:solidFill>
              <a:effectLst/>
              <a:uLnTx/>
              <a:uFillTx/>
              <a:latin typeface="Arial" panose="020B0604020202020204" pitchFamily="34" charset="0"/>
              <a:ea typeface="思源黑体 CN Light" panose="020B0300000000000000" charset="-122"/>
              <a:cs typeface="+mn-cs"/>
              <a:sym typeface="Arial" panose="020B0604020202020204" pitchFamily="34" charset="0"/>
            </a:endParaRPr>
          </a:p>
        </p:txBody>
      </p:sp>
      <p:sp>
        <p:nvSpPr>
          <p:cNvPr id="11" name="任意多边形 10"/>
          <p:cNvSpPr/>
          <p:nvPr>
            <p:custDataLst>
              <p:tags r:id="rId3"/>
            </p:custDataLst>
          </p:nvPr>
        </p:nvSpPr>
        <p:spPr>
          <a:xfrm>
            <a:off x="0" y="260350"/>
            <a:ext cx="547688" cy="509588"/>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376" tIns="44688" rIns="89376" bIns="44688"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65" b="0" i="0" u="none" strike="noStrike" kern="1200" cap="none" spc="0" normalizeH="0" baseline="0" noProof="0" dirty="0">
              <a:ln>
                <a:noFill/>
              </a:ln>
              <a:solidFill>
                <a:srgbClr val="7EC234"/>
              </a:solidFill>
              <a:effectLst/>
              <a:uLnTx/>
              <a:uFillTx/>
              <a:latin typeface="Arial" panose="020B0604020202020204" pitchFamily="34" charset="0"/>
              <a:ea typeface="思源黑体 CN Light" panose="020B0300000000000000" charset="-122"/>
              <a:cs typeface="+mn-cs"/>
              <a:sym typeface="Arial" panose="020B0604020202020204" pitchFamily="34" charset="0"/>
            </a:endParaRPr>
          </a:p>
        </p:txBody>
      </p:sp>
      <p:sp>
        <p:nvSpPr>
          <p:cNvPr id="2" name="日期占位符 1"/>
          <p:cNvSpPr>
            <a:spLocks noGrp="1"/>
          </p:cNvSpPr>
          <p:nvPr>
            <p:ph type="dt" sz="half" idx="10"/>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
        <p:nvSpPr>
          <p:cNvPr id="3" name="页脚占位符 2"/>
          <p:cNvSpPr>
            <a:spLocks noGrp="1"/>
          </p:cNvSpPr>
          <p:nvPr>
            <p:ph type="ftr" sz="quarter" idx="11"/>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
        <p:nvSpPr>
          <p:cNvPr id="4" name="灯片编号占位符 3"/>
          <p:cNvSpPr>
            <a:spLocks noGrp="1"/>
          </p:cNvSpPr>
          <p:nvPr>
            <p:ph type="sldNum" sz="quarter" idx="12"/>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Tree>
  </p:cSld>
  <p:clrMapOvr>
    <a:masterClrMapping/>
  </p:clrMapOvr>
  <p:transition spd="med" advClick="0" advTm="0">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标题和内容">
    <p:bg>
      <p:bgPr>
        <a:solidFill>
          <a:schemeClr val="bg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
        <p:nvSpPr>
          <p:cNvPr id="3" name="页脚占位符 2"/>
          <p:cNvSpPr>
            <a:spLocks noGrp="1"/>
          </p:cNvSpPr>
          <p:nvPr>
            <p:ph type="ftr" sz="quarter" idx="11"/>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
        <p:nvSpPr>
          <p:cNvPr id="4" name="灯片编号占位符 3"/>
          <p:cNvSpPr>
            <a:spLocks noGrp="1"/>
          </p:cNvSpPr>
          <p:nvPr>
            <p:ph type="sldNum" sz="quarter" idx="12"/>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Tree>
  </p:cSld>
  <p:clrMapOvr>
    <a:masterClrMapping/>
  </p:clrMapOvr>
  <p:transition spd="med" advClick="0" advTm="0">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5335" b="1" cap="all"/>
            </a:lvl1pPr>
          </a:lstStyle>
          <a:p>
            <a:pPr fontAlgn="auto"/>
            <a:r>
              <a:rPr lang="zh-CN" altLang="en-US" sz="5335" strike="noStrike" noProof="1"/>
              <a:t>单击此处编辑母版标题样式</a:t>
            </a:r>
            <a:endParaRPr lang="zh-CN" altLang="en-US" strike="noStrike" noProof="1"/>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665">
                <a:solidFill>
                  <a:schemeClr val="tx1">
                    <a:tint val="75000"/>
                  </a:schemeClr>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fontAlgn="auto"/>
            <a:r>
              <a:rPr lang="zh-CN" altLang="en-US" sz="2665" strike="noStrike" noProof="1"/>
              <a:t>单击此处编辑母版文本样式</a:t>
            </a:r>
            <a:endParaRPr lang="zh-CN" altLang="en-US" strike="noStrike" noProof="1"/>
          </a:p>
        </p:txBody>
      </p:sp>
      <p:sp>
        <p:nvSpPr>
          <p:cNvPr id="9"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z="5865" strike="noStrike" noProof="1"/>
              <a:t>单击此处编辑母版标题样式</a:t>
            </a:r>
            <a:endParaRPr lang="zh-CN" altLang="en-US" strike="noStrike" noProof="1"/>
          </a:p>
        </p:txBody>
      </p:sp>
      <p:sp>
        <p:nvSpPr>
          <p:cNvPr id="3" name="内容占位符 2"/>
          <p:cNvSpPr>
            <a:spLocks noGrp="1"/>
          </p:cNvSpPr>
          <p:nvPr>
            <p:ph sz="half" idx="1"/>
          </p:nvPr>
        </p:nvSpPr>
        <p:spPr>
          <a:xfrm>
            <a:off x="609600" y="1600201"/>
            <a:ext cx="5384800" cy="4525963"/>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fontAlgn="auto"/>
            <a:r>
              <a:rPr lang="zh-CN" altLang="en-US" sz="3735"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z="2665"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内容占位符 3"/>
          <p:cNvSpPr>
            <a:spLocks noGrp="1"/>
          </p:cNvSpPr>
          <p:nvPr>
            <p:ph sz="half" idx="2"/>
          </p:nvPr>
        </p:nvSpPr>
        <p:spPr>
          <a:xfrm>
            <a:off x="6197600" y="1600201"/>
            <a:ext cx="5384800" cy="4525963"/>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fontAlgn="auto"/>
            <a:r>
              <a:rPr lang="zh-CN" altLang="en-US" sz="3735"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z="2665"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9" name="日期占位符 4"/>
          <p:cNvSpPr>
            <a:spLocks noGrp="1"/>
          </p:cNvSpPr>
          <p:nvPr>
            <p:ph type="dt" sz="half" idx="1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5"/>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6"/>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pPr fontAlgn="auto"/>
            <a:r>
              <a:rPr lang="zh-CN" altLang="en-US" sz="5865" strike="noStrike" noProof="1"/>
              <a:t>单击此处编辑母版标题样式</a:t>
            </a:r>
            <a:endParaRPr lang="zh-CN" altLang="en-US" strike="noStrike" noProof="1"/>
          </a:p>
        </p:txBody>
      </p:sp>
      <p:sp>
        <p:nvSpPr>
          <p:cNvPr id="3" name="文本占位符 2"/>
          <p:cNvSpPr>
            <a:spLocks noGrp="1"/>
          </p:cNvSpPr>
          <p:nvPr>
            <p:ph type="body" idx="1"/>
          </p:nvPr>
        </p:nvSpPr>
        <p:spPr>
          <a:xfrm>
            <a:off x="609600" y="1535113"/>
            <a:ext cx="5386917"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fontAlgn="auto"/>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609600" y="2174875"/>
            <a:ext cx="5386917"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fontAlgn="auto"/>
            <a:r>
              <a:rPr lang="zh-CN" altLang="en-US" strike="noStrike" noProof="1"/>
              <a:t>单击此处编辑母版文本样式</a:t>
            </a:r>
            <a:endParaRPr lang="zh-CN" altLang="en-US" strike="noStrike" noProof="1"/>
          </a:p>
          <a:p>
            <a:pPr lvl="1" fontAlgn="auto"/>
            <a:r>
              <a:rPr lang="zh-CN" altLang="en-US" sz="266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135" strike="noStrike" noProof="1"/>
              <a:t>第四级</a:t>
            </a:r>
            <a:endParaRPr lang="zh-CN" altLang="en-US" strike="noStrike" noProof="1"/>
          </a:p>
          <a:p>
            <a:pPr lvl="4" fontAlgn="auto"/>
            <a:r>
              <a:rPr lang="zh-CN" altLang="en-US" sz="2135" strike="noStrike" noProof="1"/>
              <a:t>第五级</a:t>
            </a:r>
            <a:endParaRPr lang="zh-CN" altLang="en-US" strike="noStrike" noProof="1"/>
          </a:p>
        </p:txBody>
      </p:sp>
      <p:sp>
        <p:nvSpPr>
          <p:cNvPr id="5" name="文本占位符 4"/>
          <p:cNvSpPr>
            <a:spLocks noGrp="1"/>
          </p:cNvSpPr>
          <p:nvPr>
            <p:ph type="body" sz="quarter" idx="3"/>
          </p:nvPr>
        </p:nvSpPr>
        <p:spPr>
          <a:xfrm>
            <a:off x="6193369" y="1535113"/>
            <a:ext cx="5389033"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fontAlgn="auto"/>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193369" y="2174875"/>
            <a:ext cx="5389033"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fontAlgn="auto"/>
            <a:r>
              <a:rPr lang="zh-CN" altLang="en-US" strike="noStrike" noProof="1"/>
              <a:t>单击此处编辑母版文本样式</a:t>
            </a:r>
            <a:endParaRPr lang="zh-CN" altLang="en-US" strike="noStrike" noProof="1"/>
          </a:p>
          <a:p>
            <a:pPr lvl="1" fontAlgn="auto"/>
            <a:r>
              <a:rPr lang="zh-CN" altLang="en-US" sz="266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135" strike="noStrike" noProof="1"/>
              <a:t>第四级</a:t>
            </a:r>
            <a:endParaRPr lang="zh-CN" altLang="en-US" strike="noStrike" noProof="1"/>
          </a:p>
          <a:p>
            <a:pPr lvl="4" fontAlgn="auto"/>
            <a:r>
              <a:rPr lang="zh-CN" altLang="en-US" sz="2135" strike="noStrike" noProof="1"/>
              <a:t>第五级</a:t>
            </a:r>
            <a:endParaRPr lang="zh-CN" altLang="en-US" strike="noStrike" noProof="1"/>
          </a:p>
        </p:txBody>
      </p:sp>
      <p:sp>
        <p:nvSpPr>
          <p:cNvPr id="9" name="日期占位符 6"/>
          <p:cNvSpPr>
            <a:spLocks noGrp="1"/>
          </p:cNvSpPr>
          <p:nvPr>
            <p:ph type="dt" sz="half" idx="1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7"/>
          <p:cNvSpPr>
            <a:spLocks noGrp="1"/>
          </p:cNvSpPr>
          <p:nvPr>
            <p:ph type="ftr" sz="quarter" idx="1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8"/>
          <p:cNvSpPr>
            <a:spLocks noGrp="1"/>
          </p:cNvSpPr>
          <p:nvPr>
            <p:ph type="sldNum" sz="quarter" idx="1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z="5865" strike="noStrike" noProof="1"/>
              <a:t>单击此处编辑母版标题样式</a:t>
            </a:r>
            <a:endParaRPr lang="zh-CN" altLang="en-US" strike="noStrike" noProof="1"/>
          </a:p>
        </p:txBody>
      </p:sp>
      <p:sp>
        <p:nvSpPr>
          <p:cNvPr id="9" name="日期占位符 2"/>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3"/>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4"/>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sp>
        <p:nvSpPr>
          <p:cNvPr id="9" name="日期占位符 1"/>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2"/>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3"/>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内容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09602" y="273049"/>
            <a:ext cx="4011084" cy="1162051"/>
          </a:xfrm>
        </p:spPr>
        <p:txBody>
          <a:bodyPr anchor="b"/>
          <a:lstStyle>
            <a:lvl1pPr algn="l">
              <a:defRPr sz="2665" b="1"/>
            </a:lvl1pPr>
          </a:lstStyle>
          <a:p>
            <a:pPr fontAlgn="auto"/>
            <a:r>
              <a:rPr lang="zh-CN" altLang="en-US" sz="2665" strike="noStrike" noProof="1"/>
              <a:t>单击此处编辑母版标题样式</a:t>
            </a:r>
            <a:endParaRPr lang="zh-CN" altLang="en-US" strike="noStrike" noProof="1"/>
          </a:p>
        </p:txBody>
      </p:sp>
      <p:sp>
        <p:nvSpPr>
          <p:cNvPr id="3" name="内容占位符 2"/>
          <p:cNvSpPr>
            <a:spLocks noGrp="1"/>
          </p:cNvSpPr>
          <p:nvPr>
            <p:ph idx="1"/>
          </p:nvPr>
        </p:nvSpPr>
        <p:spPr>
          <a:xfrm>
            <a:off x="4766733" y="273052"/>
            <a:ext cx="6815667" cy="5853113"/>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fontAlgn="auto"/>
            <a:r>
              <a:rPr lang="zh-CN" altLang="en-US" sz="4265" strike="noStrike" noProof="1"/>
              <a:t>单击此处编辑母版文本样式</a:t>
            </a:r>
            <a:endParaRPr lang="zh-CN" altLang="en-US" strike="noStrike" noProof="1"/>
          </a:p>
          <a:p>
            <a:pPr lvl="1" fontAlgn="auto"/>
            <a:r>
              <a:rPr lang="zh-CN" altLang="en-US" sz="373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665" strike="noStrike" noProof="1"/>
              <a:t>第四级</a:t>
            </a:r>
            <a:endParaRPr lang="zh-CN" altLang="en-US" strike="noStrike" noProof="1"/>
          </a:p>
          <a:p>
            <a:pPr lvl="4" fontAlgn="auto"/>
            <a:r>
              <a:rPr lang="zh-CN" altLang="en-US" sz="2665" strike="noStrike" noProof="1"/>
              <a:t>第五级</a:t>
            </a:r>
            <a:endParaRPr lang="zh-CN" altLang="en-US" strike="noStrike" noProof="1"/>
          </a:p>
        </p:txBody>
      </p:sp>
      <p:sp>
        <p:nvSpPr>
          <p:cNvPr id="4" name="文本占位符 3"/>
          <p:cNvSpPr>
            <a:spLocks noGrp="1"/>
          </p:cNvSpPr>
          <p:nvPr>
            <p:ph type="body" sz="half" idx="2"/>
          </p:nvPr>
        </p:nvSpPr>
        <p:spPr>
          <a:xfrm>
            <a:off x="609602" y="1435102"/>
            <a:ext cx="4011084" cy="46910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fontAlgn="auto"/>
            <a:r>
              <a:rPr lang="zh-CN" altLang="en-US" sz="1865" strike="noStrike" noProof="1"/>
              <a:t>单击此处编辑母版文本样式</a:t>
            </a:r>
            <a:endParaRPr lang="zh-CN" altLang="en-US" strike="noStrike" noProof="1"/>
          </a:p>
        </p:txBody>
      </p:sp>
      <p:sp>
        <p:nvSpPr>
          <p:cNvPr id="9" name="日期占位符 4"/>
          <p:cNvSpPr>
            <a:spLocks noGrp="1"/>
          </p:cNvSpPr>
          <p:nvPr>
            <p:ph type="dt" sz="half" idx="1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5"/>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6"/>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9"/>
          </a:xfrm>
        </p:spPr>
        <p:txBody>
          <a:bodyPr anchor="b"/>
          <a:lstStyle>
            <a:lvl1pPr algn="l">
              <a:defRPr sz="2665" b="1"/>
            </a:lvl1pPr>
          </a:lstStyle>
          <a:p>
            <a:pPr fontAlgn="auto"/>
            <a:r>
              <a:rPr lang="zh-CN" altLang="en-US" sz="2665" strike="noStrike" noProof="1"/>
              <a:t>单击此处编辑母版标题样式</a:t>
            </a:r>
            <a:endParaRPr lang="zh-CN" altLang="en-US" strike="noStrike" noProof="1"/>
          </a:p>
        </p:txBody>
      </p:sp>
      <p:sp>
        <p:nvSpPr>
          <p:cNvPr id="3" name="图片占位符 2"/>
          <p:cNvSpPr>
            <a:spLocks noGrp="1"/>
          </p:cNvSpPr>
          <p:nvPr>
            <p:ph type="pic" idx="1"/>
          </p:nvPr>
        </p:nvSpPr>
        <p:spPr>
          <a:xfrm>
            <a:off x="2389717" y="612775"/>
            <a:ext cx="7315200" cy="4114800"/>
          </a:xfrm>
        </p:spPr>
        <p:txBody>
          <a:bodyPr vert="horz" lIns="91440" tIns="45720" rIns="91440" bIns="45720" rtlCol="0">
            <a:normAutofit/>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pPr marL="0" marR="0" lvl="0" indent="0" algn="l" defTabSz="1219200" rtl="0" eaLnBrk="1" fontAlgn="auto" latinLnBrk="0" hangingPunct="1">
              <a:lnSpc>
                <a:spcPct val="100000"/>
              </a:lnSpc>
              <a:spcBef>
                <a:spcPct val="20000"/>
              </a:spcBef>
              <a:spcAft>
                <a:spcPts val="0"/>
              </a:spcAft>
              <a:buClrTx/>
              <a:buSzTx/>
              <a:buFont typeface="Arial" panose="020B0604020202020204" pitchFamily="34" charset="0"/>
              <a:buNone/>
              <a:defRPr/>
            </a:pPr>
            <a:endParaRPr kumimoji="0" lang="zh-CN" altLang="en-US" sz="4265"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2389717" y="5367338"/>
            <a:ext cx="7315200" cy="8048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fontAlgn="auto"/>
            <a:r>
              <a:rPr lang="zh-CN" altLang="en-US" sz="1865" strike="noStrike" noProof="1"/>
              <a:t>单击此处编辑母版文本样式</a:t>
            </a:r>
            <a:endParaRPr lang="zh-CN" altLang="en-US" strike="noStrike" noProof="1"/>
          </a:p>
        </p:txBody>
      </p:sp>
      <p:sp>
        <p:nvSpPr>
          <p:cNvPr id="9" name="日期占位符 4"/>
          <p:cNvSpPr>
            <a:spLocks noGrp="1"/>
          </p:cNvSpPr>
          <p:nvPr>
            <p:ph type="dt" sz="half" idx="1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5"/>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6"/>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z="5865"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auto"/>
            <a:r>
              <a:rPr lang="zh-CN" altLang="en-US" sz="4265" strike="noStrike" noProof="1"/>
              <a:t>单击此处编辑母版文本样式</a:t>
            </a:r>
            <a:endParaRPr lang="zh-CN" altLang="en-US" strike="noStrike" noProof="1"/>
          </a:p>
          <a:p>
            <a:pPr lvl="1" fontAlgn="auto"/>
            <a:r>
              <a:rPr lang="zh-CN" altLang="en-US" sz="373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665" strike="noStrike" noProof="1"/>
              <a:t>第四级</a:t>
            </a:r>
            <a:endParaRPr lang="zh-CN" altLang="en-US" strike="noStrike" noProof="1"/>
          </a:p>
          <a:p>
            <a:pPr lvl="4" fontAlgn="auto"/>
            <a:r>
              <a:rPr lang="zh-CN" altLang="en-US" sz="2665" strike="noStrike" noProof="1"/>
              <a:t>第五级</a:t>
            </a:r>
            <a:endParaRPr lang="zh-CN" altLang="en-US" strike="noStrike" noProof="1"/>
          </a:p>
        </p:txBody>
      </p:sp>
      <p:sp>
        <p:nvSpPr>
          <p:cNvPr id="9"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bg>
      <p:bgPr>
        <a:solidFill>
          <a:schemeClr val="bg1"/>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pPr fontAlgn="auto"/>
            <a:r>
              <a:rPr lang="zh-CN" altLang="en-US" sz="5865"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639"/>
            <a:ext cx="8026400" cy="5851525"/>
          </a:xfrm>
        </p:spPr>
        <p:txBody>
          <a:bodyPr vert="eaVert"/>
          <a:lstStyle/>
          <a:p>
            <a:pPr lvl="0" fontAlgn="auto"/>
            <a:r>
              <a:rPr lang="zh-CN" altLang="en-US" sz="4265" strike="noStrike" noProof="1"/>
              <a:t>单击此处编辑母版文本样式</a:t>
            </a:r>
            <a:endParaRPr lang="zh-CN" altLang="en-US" strike="noStrike" noProof="1"/>
          </a:p>
          <a:p>
            <a:pPr lvl="1" fontAlgn="auto"/>
            <a:r>
              <a:rPr lang="zh-CN" altLang="en-US" sz="373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665" strike="noStrike" noProof="1"/>
              <a:t>第四级</a:t>
            </a:r>
            <a:endParaRPr lang="zh-CN" altLang="en-US" strike="noStrike" noProof="1"/>
          </a:p>
          <a:p>
            <a:pPr lvl="4" fontAlgn="auto"/>
            <a:r>
              <a:rPr lang="zh-CN" altLang="en-US" sz="2665" strike="noStrike" noProof="1"/>
              <a:t>第五级</a:t>
            </a:r>
            <a:endParaRPr lang="zh-CN" altLang="en-US" strike="noStrike" noProof="1"/>
          </a:p>
        </p:txBody>
      </p:sp>
      <p:sp>
        <p:nvSpPr>
          <p:cNvPr id="9"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obj">
  <p:cSld name="3_标题和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z="5865"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auto"/>
            <a:r>
              <a:rPr lang="zh-CN" altLang="en-US" sz="4265" strike="noStrike" noProof="1"/>
              <a:t>单击此处编辑母版文本样式</a:t>
            </a:r>
            <a:endParaRPr lang="zh-CN" altLang="en-US" strike="noStrike" noProof="1"/>
          </a:p>
          <a:p>
            <a:pPr lvl="1" fontAlgn="auto"/>
            <a:r>
              <a:rPr lang="zh-CN" altLang="en-US" sz="373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665" strike="noStrike" noProof="1"/>
              <a:t>第四级</a:t>
            </a:r>
            <a:endParaRPr lang="zh-CN" altLang="en-US" strike="noStrike" noProof="1"/>
          </a:p>
          <a:p>
            <a:pPr lvl="4" fontAlgn="auto"/>
            <a:r>
              <a:rPr lang="zh-CN" altLang="en-US" sz="2665" strike="noStrike" noProof="1"/>
              <a:t>第五级</a:t>
            </a:r>
            <a:endParaRPr lang="zh-CN" altLang="en-US" strike="noStrike" noProof="1"/>
          </a:p>
        </p:txBody>
      </p:sp>
      <p:sp>
        <p:nvSpPr>
          <p:cNvPr id="9"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B5D569A3-F4BA-44A5-A256-AE562F40F46A}"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A90E9CAF-8830-4FFC-BF93-1DF9F913F448}"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slow" advClick="0" advTm="5000">
    <p:random/>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auto"/>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a:t>单击此处编辑母版副标题样式</a:t>
            </a:r>
            <a:endParaRPr lang="zh-CN" altLang="en-US" strike="noStrike" noProof="1"/>
          </a:p>
        </p:txBody>
      </p:sp>
      <p:sp>
        <p:nvSpPr>
          <p:cNvPr id="8"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9"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10"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slow" advClick="0" advTm="2000">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8"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9"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10"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slow" advClick="0" advTm="2000">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auto"/>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zh-CN" altLang="en-US" strike="noStrike" noProof="1"/>
              <a:t>单击此处编辑母版文本样式</a:t>
            </a:r>
            <a:endParaRPr lang="zh-CN" altLang="en-US" strike="noStrike" noProof="1"/>
          </a:p>
        </p:txBody>
      </p:sp>
      <p:sp>
        <p:nvSpPr>
          <p:cNvPr id="8"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9"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10"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slow" advClick="0" advTm="2000">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8" name="日期占位符 4"/>
          <p:cNvSpPr>
            <a:spLocks noGrp="1"/>
          </p:cNvSpPr>
          <p:nvPr>
            <p:ph type="dt" sz="half" idx="1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9" name="页脚占位符 5"/>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10" name="灯片编号占位符 6"/>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slow" advClick="0" advTm="2000">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auto"/>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839788" y="2505075"/>
            <a:ext cx="5157787" cy="3684588"/>
          </a:xfrm>
        </p:spPr>
        <p:txBody>
          <a:body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172200" y="2505075"/>
            <a:ext cx="5183188" cy="3684588"/>
          </a:xfrm>
        </p:spPr>
        <p:txBody>
          <a:body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8" name="日期占位符 6"/>
          <p:cNvSpPr>
            <a:spLocks noGrp="1"/>
          </p:cNvSpPr>
          <p:nvPr>
            <p:ph type="dt" sz="half" idx="1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9" name="页脚占位符 7"/>
          <p:cNvSpPr>
            <a:spLocks noGrp="1"/>
          </p:cNvSpPr>
          <p:nvPr>
            <p:ph type="ftr" sz="quarter" idx="1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10" name="灯片编号占位符 8"/>
          <p:cNvSpPr>
            <a:spLocks noGrp="1"/>
          </p:cNvSpPr>
          <p:nvPr>
            <p:ph type="sldNum" sz="quarter" idx="1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slow" advClick="0" advTm="2000">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9" name="页脚占位符 3"/>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10" name="灯片编号占位符 4"/>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slow" advClick="0" advTm="2000">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8" name="日期占位符 1"/>
          <p:cNvSpPr>
            <a:spLocks noGrp="1"/>
          </p:cNvSpPr>
          <p:nvPr>
            <p:ph type="dt" sz="half" idx="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9" name="页脚占位符 2"/>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10" name="灯片编号占位符 3"/>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slow" advClick="0" advTm="2000">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单击此处编辑母版文本样式</a:t>
            </a:r>
            <a:endParaRPr lang="zh-CN" altLang="en-US" strike="noStrike" noProof="1"/>
          </a:p>
        </p:txBody>
      </p:sp>
      <p:sp>
        <p:nvSpPr>
          <p:cNvPr id="8" name="日期占位符 4"/>
          <p:cNvSpPr>
            <a:spLocks noGrp="1"/>
          </p:cNvSpPr>
          <p:nvPr>
            <p:ph type="dt" sz="half" idx="1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9" name="页脚占位符 5"/>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10" name="灯片编号占位符 6"/>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slow" advClick="0" advTm="2000">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987425"/>
            <a:ext cx="6172200" cy="4873625"/>
          </a:xfrm>
        </p:spPr>
        <p:txBody>
          <a:bodyPr vert="horz" lIns="91440" tIns="45720" rIns="91440" bIns="45720"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单击此处编辑母版文本样式</a:t>
            </a:r>
            <a:endParaRPr lang="zh-CN" altLang="en-US" strike="noStrike" noProof="1"/>
          </a:p>
        </p:txBody>
      </p:sp>
      <p:sp>
        <p:nvSpPr>
          <p:cNvPr id="8" name="日期占位符 4"/>
          <p:cNvSpPr>
            <a:spLocks noGrp="1"/>
          </p:cNvSpPr>
          <p:nvPr>
            <p:ph type="dt" sz="half" idx="1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9" name="页脚占位符 5"/>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10" name="灯片编号占位符 6"/>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slow" advClick="0" advTm="2000">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8"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9"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10"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slow" advClick="0" advTm="2000">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auto"/>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7734300" cy="5811838"/>
          </a:xfrm>
        </p:spPr>
        <p:txBody>
          <a:bodyPr vert="eaVert"/>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8"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9"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10"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slow" advClick="0" advTm="2000">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1"/>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8" name="Text Placeholder 7"/>
          <p:cNvSpPr>
            <a:spLocks noGrp="1"/>
          </p:cNvSpPr>
          <p:nvPr>
            <p:ph type="body" sz="quarter" idx="10"/>
          </p:nvPr>
        </p:nvSpPr>
        <p:spPr>
          <a:xfrm>
            <a:off x="3954706" y="3801452"/>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ucida Handwriting" panose="03010101010101010101" charset="0"/>
                <a:cs typeface="Lucida Handwriting" panose="03010101010101010101" charset="0"/>
              </a:defRPr>
            </a:lvl1pPr>
          </a:lstStyle>
          <a:p>
            <a:pPr lvl="0" fontAlgn="auto"/>
            <a:r>
              <a:rPr lang="zh-CN" altLang="en-US" strike="noStrike" noProof="1"/>
              <a:t>单击此处编辑母版文本样式</a:t>
            </a:r>
            <a:endParaRPr lang="zh-CN" altLang="en-US" strike="noStrike" noProof="1"/>
          </a:p>
        </p:txBody>
      </p:sp>
      <p:sp>
        <p:nvSpPr>
          <p:cNvPr id="9" name="Text Placeholder 7"/>
          <p:cNvSpPr>
            <a:spLocks noGrp="1"/>
          </p:cNvSpPr>
          <p:nvPr>
            <p:ph type="body" sz="quarter" idx="11"/>
          </p:nvPr>
        </p:nvSpPr>
        <p:spPr>
          <a:xfrm>
            <a:off x="3954706" y="4385250"/>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10" name="Text Placeholder 2"/>
          <p:cNvSpPr>
            <a:spLocks noGrp="1"/>
          </p:cNvSpPr>
          <p:nvPr>
            <p:ph type="body" sz="quarter" idx="16"/>
          </p:nvPr>
        </p:nvSpPr>
        <p:spPr>
          <a:xfrm>
            <a:off x="3975167" y="4817825"/>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440" strike="noStrike" noProof="1"/>
              <a:t>单击此处编辑母版文本样式</a:t>
            </a:r>
            <a:endParaRPr lang="zh-CN" altLang="en-US" strike="noStrike" noProof="1"/>
          </a:p>
        </p:txBody>
      </p:sp>
      <p:sp>
        <p:nvSpPr>
          <p:cNvPr id="2" name="日期占位符 1"/>
          <p:cNvSpPr>
            <a:spLocks noGrp="1"/>
          </p:cNvSpPr>
          <p:nvPr>
            <p:ph type="dt" sz="half" idx="18"/>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页脚占位符 2"/>
          <p:cNvSpPr>
            <a:spLocks noGrp="1"/>
          </p:cNvSpPr>
          <p:nvPr>
            <p:ph type="ftr" sz="quarter" idx="19"/>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灯片编号占位符 3"/>
          <p:cNvSpPr>
            <a:spLocks noGrp="1"/>
          </p:cNvSpPr>
          <p:nvPr>
            <p:ph type="sldNum" sz="quarter" idx="2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ig image with description">
    <p:spTree>
      <p:nvGrpSpPr>
        <p:cNvPr id="1" name=""/>
        <p:cNvGrpSpPr/>
        <p:nvPr/>
      </p:nvGrpSpPr>
      <p:grpSpPr>
        <a:xfrm>
          <a:off x="0" y="0"/>
          <a:ext cx="0" cy="0"/>
          <a:chOff x="0" y="0"/>
          <a:chExt cx="0" cy="0"/>
        </a:xfrm>
      </p:grpSpPr>
      <p:grpSp>
        <p:nvGrpSpPr>
          <p:cNvPr id="8" name="Group 2"/>
          <p:cNvGrpSpPr/>
          <p:nvPr userDrawn="1"/>
        </p:nvGrpSpPr>
        <p:grpSpPr>
          <a:xfrm>
            <a:off x="101600" y="385763"/>
            <a:ext cx="384175" cy="341312"/>
            <a:chOff x="5270500" y="1460500"/>
            <a:chExt cx="1701800" cy="2705100"/>
          </a:xfrm>
        </p:grpSpPr>
        <p:sp>
          <p:nvSpPr>
            <p:cNvPr id="9" name="Rounded Rectangle 10"/>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11"/>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12"/>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4" name="Picture Placeholder 2"/>
          <p:cNvSpPr>
            <a:spLocks noGrp="1"/>
          </p:cNvSpPr>
          <p:nvPr>
            <p:ph type="pic" sz="quarter" idx="17"/>
          </p:nvPr>
        </p:nvSpPr>
        <p:spPr>
          <a:xfrm>
            <a:off x="0" y="1533748"/>
            <a:ext cx="12192000" cy="3708812"/>
          </a:xfrm>
          <a:prstGeom prst="rect">
            <a:avLst/>
          </a:pr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5" name="Text Placeholder 2"/>
          <p:cNvSpPr>
            <a:spLocks noGrp="1"/>
          </p:cNvSpPr>
          <p:nvPr>
            <p:ph type="body" sz="quarter" idx="16"/>
          </p:nvPr>
        </p:nvSpPr>
        <p:spPr>
          <a:xfrm>
            <a:off x="591963" y="5539546"/>
            <a:ext cx="10691989"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4" name="Text Placeholder 7"/>
          <p:cNvSpPr>
            <a:spLocks noGrp="1"/>
          </p:cNvSpPr>
          <p:nvPr>
            <p:ph type="body" sz="quarter" idx="10"/>
          </p:nvPr>
        </p:nvSpPr>
        <p:spPr>
          <a:xfrm>
            <a:off x="591966" y="324582"/>
            <a:ext cx="10691988"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15" name="Text Placeholder 7"/>
          <p:cNvSpPr>
            <a:spLocks noGrp="1"/>
          </p:cNvSpPr>
          <p:nvPr>
            <p:ph type="body" sz="quarter" idx="11"/>
          </p:nvPr>
        </p:nvSpPr>
        <p:spPr>
          <a:xfrm>
            <a:off x="591966" y="827103"/>
            <a:ext cx="10691988"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 name="日期占位符 1"/>
          <p:cNvSpPr>
            <a:spLocks noGrp="1"/>
          </p:cNvSpPr>
          <p:nvPr>
            <p:ph type="dt" sz="half" idx="18"/>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页脚占位符 2"/>
          <p:cNvSpPr>
            <a:spLocks noGrp="1"/>
          </p:cNvSpPr>
          <p:nvPr>
            <p:ph type="ftr" sz="quarter" idx="19"/>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灯片编号占位符 5"/>
          <p:cNvSpPr>
            <a:spLocks noGrp="1"/>
          </p:cNvSpPr>
          <p:nvPr>
            <p:ph type="sldNum" sz="quarter" idx="20"/>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Side image with color bar">
    <p:spTree>
      <p:nvGrpSpPr>
        <p:cNvPr id="1" name=""/>
        <p:cNvGrpSpPr/>
        <p:nvPr/>
      </p:nvGrpSpPr>
      <p:grpSpPr>
        <a:xfrm>
          <a:off x="0" y="0"/>
          <a:ext cx="0" cy="0"/>
          <a:chOff x="0" y="0"/>
          <a:chExt cx="0" cy="0"/>
        </a:xfrm>
      </p:grpSpPr>
      <p:grpSp>
        <p:nvGrpSpPr>
          <p:cNvPr id="130051" name="Group 12"/>
          <p:cNvGrpSpPr/>
          <p:nvPr userDrawn="1"/>
        </p:nvGrpSpPr>
        <p:grpSpPr>
          <a:xfrm>
            <a:off x="101600" y="385763"/>
            <a:ext cx="384175" cy="341312"/>
            <a:chOff x="5270500" y="1460500"/>
            <a:chExt cx="1701800" cy="2705100"/>
          </a:xfrm>
        </p:grpSpPr>
        <p:sp>
          <p:nvSpPr>
            <p:cNvPr id="6" name="Rounded Rectangle 13"/>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7" name="Rounded Rectangle 14"/>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3" name="Rounded Rectangle 15"/>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2" name="Rectangle 1"/>
          <p:cNvSpPr/>
          <p:nvPr/>
        </p:nvSpPr>
        <p:spPr>
          <a:xfrm>
            <a:off x="6051550" y="1533525"/>
            <a:ext cx="6140450" cy="37084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9"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4" name="Picture Placeholder 2"/>
          <p:cNvSpPr>
            <a:spLocks noGrp="1"/>
          </p:cNvSpPr>
          <p:nvPr>
            <p:ph type="pic" sz="quarter" idx="17"/>
          </p:nvPr>
        </p:nvSpPr>
        <p:spPr>
          <a:xfrm>
            <a:off x="2" y="1533748"/>
            <a:ext cx="6321777" cy="3708812"/>
          </a:xfrm>
          <a:custGeom>
            <a:avLst/>
            <a:gdLst/>
            <a:ahLst/>
            <a:cxnLst/>
            <a:rect l="l" t="t" r="r" b="b"/>
            <a:pathLst>
              <a:path w="4741333" h="3090677">
                <a:moveTo>
                  <a:pt x="681038" y="182378"/>
                </a:moveTo>
                <a:cubicBezTo>
                  <a:pt x="554786" y="182378"/>
                  <a:pt x="452438" y="284726"/>
                  <a:pt x="452438" y="410978"/>
                </a:cubicBezTo>
                <a:lnTo>
                  <a:pt x="452438" y="2658878"/>
                </a:lnTo>
                <a:cubicBezTo>
                  <a:pt x="452438" y="2785130"/>
                  <a:pt x="554786" y="2887478"/>
                  <a:pt x="681038" y="2887478"/>
                </a:cubicBezTo>
                <a:cubicBezTo>
                  <a:pt x="807290" y="2887478"/>
                  <a:pt x="909638" y="2785130"/>
                  <a:pt x="909638" y="2658878"/>
                </a:cubicBezTo>
                <a:lnTo>
                  <a:pt x="909638" y="410978"/>
                </a:lnTo>
                <a:cubicBezTo>
                  <a:pt x="909638" y="284726"/>
                  <a:pt x="807290" y="182378"/>
                  <a:pt x="681038" y="182378"/>
                </a:cubicBezTo>
                <a:close/>
                <a:moveTo>
                  <a:pt x="0" y="0"/>
                </a:moveTo>
                <a:lnTo>
                  <a:pt x="4538133" y="0"/>
                </a:lnTo>
                <a:lnTo>
                  <a:pt x="4538133" y="1312678"/>
                </a:lnTo>
                <a:lnTo>
                  <a:pt x="4741333" y="1515878"/>
                </a:lnTo>
                <a:lnTo>
                  <a:pt x="4538133" y="1719078"/>
                </a:lnTo>
                <a:lnTo>
                  <a:pt x="4538133" y="3090677"/>
                </a:lnTo>
                <a:lnTo>
                  <a:pt x="0" y="3090677"/>
                </a:ln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5" name="Text Placeholder 2"/>
          <p:cNvSpPr>
            <a:spLocks noGrp="1"/>
          </p:cNvSpPr>
          <p:nvPr>
            <p:ph type="body" sz="quarter" idx="16"/>
          </p:nvPr>
        </p:nvSpPr>
        <p:spPr>
          <a:xfrm>
            <a:off x="591965" y="5539546"/>
            <a:ext cx="10973505"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0" name="Text Placeholder 7"/>
          <p:cNvSpPr>
            <a:spLocks noGrp="1"/>
          </p:cNvSpPr>
          <p:nvPr>
            <p:ph type="body" sz="quarter" idx="18"/>
          </p:nvPr>
        </p:nvSpPr>
        <p:spPr>
          <a:xfrm>
            <a:off x="6672438" y="2259912"/>
            <a:ext cx="4893029"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11" name="Text Placeholder 7"/>
          <p:cNvSpPr>
            <a:spLocks noGrp="1"/>
          </p:cNvSpPr>
          <p:nvPr>
            <p:ph type="body" sz="quarter" idx="19"/>
          </p:nvPr>
        </p:nvSpPr>
        <p:spPr>
          <a:xfrm>
            <a:off x="6672438" y="2762434"/>
            <a:ext cx="489302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lumMod val="50000"/>
                  </a:schemeClr>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2" name="Text Placeholder 2"/>
          <p:cNvSpPr>
            <a:spLocks noGrp="1"/>
          </p:cNvSpPr>
          <p:nvPr>
            <p:ph type="body" sz="quarter" idx="20"/>
          </p:nvPr>
        </p:nvSpPr>
        <p:spPr>
          <a:xfrm>
            <a:off x="6672438" y="3121469"/>
            <a:ext cx="4893029" cy="1572456"/>
          </a:xfrm>
          <a:prstGeom prst="rect">
            <a:avLst/>
          </a:prstGeom>
        </p:spPr>
        <p:txBody>
          <a:bodyPr vert="horz" lIns="0" tIns="0" rIns="0" bIns="0"/>
          <a:lstStyle>
            <a:lvl1pPr marL="0" indent="0" algn="just">
              <a:lnSpc>
                <a:spcPct val="130000"/>
              </a:lnSpc>
              <a:buNone/>
              <a:defRPr sz="1080">
                <a:solidFill>
                  <a:schemeClr val="bg1">
                    <a:lumMod val="95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4" name="日期占位符 13"/>
          <p:cNvSpPr>
            <a:spLocks noGrp="1"/>
          </p:cNvSpPr>
          <p:nvPr>
            <p:ph type="dt" sz="half" idx="21"/>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5" name="页脚占位符 14"/>
          <p:cNvSpPr>
            <a:spLocks noGrp="1"/>
          </p:cNvSpPr>
          <p:nvPr>
            <p:ph type="ftr" sz="quarter" idx="22"/>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6" name="灯片编号占位符 15"/>
          <p:cNvSpPr>
            <a:spLocks noGrp="1"/>
          </p:cNvSpPr>
          <p:nvPr>
            <p:ph type="sldNum" sz="quarter" idx="23"/>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Services slide 1">
    <p:spTree>
      <p:nvGrpSpPr>
        <p:cNvPr id="1" name=""/>
        <p:cNvGrpSpPr/>
        <p:nvPr/>
      </p:nvGrpSpPr>
      <p:grpSpPr>
        <a:xfrm>
          <a:off x="0" y="0"/>
          <a:ext cx="0" cy="0"/>
          <a:chOff x="0" y="0"/>
          <a:chExt cx="0" cy="0"/>
        </a:xfrm>
      </p:grpSpPr>
      <p:grpSp>
        <p:nvGrpSpPr>
          <p:cNvPr id="131075" name="Group 25"/>
          <p:cNvGrpSpPr/>
          <p:nvPr userDrawn="1"/>
        </p:nvGrpSpPr>
        <p:grpSpPr>
          <a:xfrm>
            <a:off x="101600" y="385763"/>
            <a:ext cx="384175" cy="341312"/>
            <a:chOff x="5270500" y="1460500"/>
            <a:chExt cx="1701800" cy="2705100"/>
          </a:xfrm>
        </p:grpSpPr>
        <p:sp>
          <p:nvSpPr>
            <p:cNvPr id="10" name="Rounded Rectangle 26"/>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27"/>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2" name="Rounded Rectangle 28"/>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4" name="Rounded Rectangle 2"/>
          <p:cNvSpPr/>
          <p:nvPr/>
        </p:nvSpPr>
        <p:spPr>
          <a:xfrm>
            <a:off x="3098800" y="2447925"/>
            <a:ext cx="144463" cy="1727200"/>
          </a:xfrm>
          <a:prstGeom prst="roundRect">
            <a:avLst>
              <a:gd name="adj" fmla="val 50000"/>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5" name="Rounded Rectangle 29"/>
          <p:cNvSpPr/>
          <p:nvPr/>
        </p:nvSpPr>
        <p:spPr>
          <a:xfrm>
            <a:off x="5978525" y="2447925"/>
            <a:ext cx="142875" cy="1727200"/>
          </a:xfrm>
          <a:prstGeom prst="roundRect">
            <a:avLst>
              <a:gd name="adj" fmla="val 50000"/>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6" name="Rounded Rectangle 30"/>
          <p:cNvSpPr/>
          <p:nvPr/>
        </p:nvSpPr>
        <p:spPr>
          <a:xfrm>
            <a:off x="8872538" y="2447925"/>
            <a:ext cx="144463" cy="1727200"/>
          </a:xfrm>
          <a:prstGeom prst="roundRect">
            <a:avLst>
              <a:gd name="adj" fmla="val 50000"/>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2" name="Rectangle 1"/>
          <p:cNvSpPr/>
          <p:nvPr/>
        </p:nvSpPr>
        <p:spPr>
          <a:xfrm>
            <a:off x="0" y="1965325"/>
            <a:ext cx="12192000" cy="2801938"/>
          </a:xfrm>
          <a:prstGeom prst="rect">
            <a:avLst/>
          </a:prstGeom>
          <a:solidFill>
            <a:schemeClr val="tx1">
              <a:lumMod val="95000"/>
              <a:lumOff val="5000"/>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9"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3" name="Text Placeholder 7"/>
          <p:cNvSpPr>
            <a:spLocks noGrp="1"/>
          </p:cNvSpPr>
          <p:nvPr>
            <p:ph type="body" sz="quarter" idx="39"/>
          </p:nvPr>
        </p:nvSpPr>
        <p:spPr>
          <a:xfrm>
            <a:off x="1209325" y="2221083"/>
            <a:ext cx="1205083" cy="1009799"/>
          </a:xfrm>
          <a:prstGeom prst="rect">
            <a:avLst/>
          </a:prstGeom>
        </p:spPr>
        <p:txBody>
          <a:bodyPr vert="horz" lIns="0" tIns="103884" rIns="0" bIns="103884" anchor="ctr"/>
          <a:lstStyle>
            <a:lvl1pPr marL="0" indent="0" algn="ctr">
              <a:lnSpc>
                <a:spcPct val="100000"/>
              </a:lnSpc>
              <a:spcBef>
                <a:spcPts val="0"/>
              </a:spcBef>
              <a:buNone/>
              <a:defRPr sz="4800" b="1">
                <a:solidFill>
                  <a:schemeClr val="accent2"/>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14" name="Text Placeholder 7"/>
          <p:cNvSpPr>
            <a:spLocks noGrp="1"/>
          </p:cNvSpPr>
          <p:nvPr>
            <p:ph type="body" sz="quarter" idx="18"/>
          </p:nvPr>
        </p:nvSpPr>
        <p:spPr>
          <a:xfrm>
            <a:off x="569386" y="3251307"/>
            <a:ext cx="2393948"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15" name="Text Placeholder 2"/>
          <p:cNvSpPr>
            <a:spLocks noGrp="1"/>
          </p:cNvSpPr>
          <p:nvPr>
            <p:ph type="body" sz="quarter" idx="40"/>
          </p:nvPr>
        </p:nvSpPr>
        <p:spPr>
          <a:xfrm>
            <a:off x="552454" y="3713566"/>
            <a:ext cx="2410881" cy="779972"/>
          </a:xfrm>
          <a:prstGeom prst="rect">
            <a:avLst/>
          </a:prstGeom>
        </p:spPr>
        <p:txBody>
          <a:bodyPr vert="horz" lIns="0" tIns="0" rIns="0" bIns="0"/>
          <a:lstStyle>
            <a:lvl1pPr marL="0" indent="0" algn="ctr">
              <a:lnSpc>
                <a:spcPct val="130000"/>
              </a:lnSpc>
              <a:buNone/>
              <a:defRPr sz="1080">
                <a:solidFill>
                  <a:schemeClr val="bg1"/>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6" name="Text Placeholder 7"/>
          <p:cNvSpPr>
            <a:spLocks noGrp="1"/>
          </p:cNvSpPr>
          <p:nvPr>
            <p:ph type="body" sz="quarter" idx="41"/>
          </p:nvPr>
        </p:nvSpPr>
        <p:spPr>
          <a:xfrm>
            <a:off x="4054125" y="2221083"/>
            <a:ext cx="1205083" cy="1009799"/>
          </a:xfrm>
          <a:prstGeom prst="rect">
            <a:avLst/>
          </a:prstGeom>
        </p:spPr>
        <p:txBody>
          <a:bodyPr vert="horz" lIns="0" tIns="103884" rIns="0" bIns="103884" anchor="ctr"/>
          <a:lstStyle>
            <a:lvl1pPr marL="0" indent="0" algn="ctr">
              <a:lnSpc>
                <a:spcPct val="100000"/>
              </a:lnSpc>
              <a:spcBef>
                <a:spcPts val="0"/>
              </a:spcBef>
              <a:buNone/>
              <a:defRPr sz="4800" b="1">
                <a:solidFill>
                  <a:schemeClr val="accent3"/>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17" name="Text Placeholder 7"/>
          <p:cNvSpPr>
            <a:spLocks noGrp="1"/>
          </p:cNvSpPr>
          <p:nvPr>
            <p:ph type="body" sz="quarter" idx="42"/>
          </p:nvPr>
        </p:nvSpPr>
        <p:spPr>
          <a:xfrm>
            <a:off x="3414186" y="3251307"/>
            <a:ext cx="2393948"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18" name="Text Placeholder 2"/>
          <p:cNvSpPr>
            <a:spLocks noGrp="1"/>
          </p:cNvSpPr>
          <p:nvPr>
            <p:ph type="body" sz="quarter" idx="43"/>
          </p:nvPr>
        </p:nvSpPr>
        <p:spPr>
          <a:xfrm>
            <a:off x="3397254" y="3713566"/>
            <a:ext cx="2410881" cy="779972"/>
          </a:xfrm>
          <a:prstGeom prst="rect">
            <a:avLst/>
          </a:prstGeom>
        </p:spPr>
        <p:txBody>
          <a:bodyPr vert="horz" lIns="0" tIns="0" rIns="0" bIns="0"/>
          <a:lstStyle>
            <a:lvl1pPr marL="0" indent="0" algn="ctr">
              <a:lnSpc>
                <a:spcPct val="130000"/>
              </a:lnSpc>
              <a:buNone/>
              <a:defRPr sz="1080">
                <a:solidFill>
                  <a:schemeClr val="bg1"/>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9" name="Text Placeholder 7"/>
          <p:cNvSpPr>
            <a:spLocks noGrp="1"/>
          </p:cNvSpPr>
          <p:nvPr>
            <p:ph type="body" sz="quarter" idx="44"/>
          </p:nvPr>
        </p:nvSpPr>
        <p:spPr>
          <a:xfrm>
            <a:off x="6932792" y="2221083"/>
            <a:ext cx="1205083" cy="1009799"/>
          </a:xfrm>
          <a:prstGeom prst="rect">
            <a:avLst/>
          </a:prstGeom>
        </p:spPr>
        <p:txBody>
          <a:bodyPr vert="horz" lIns="0" tIns="103884" rIns="0" bIns="103884" anchor="ctr"/>
          <a:lstStyle>
            <a:lvl1pPr marL="0" indent="0" algn="ctr">
              <a:lnSpc>
                <a:spcPct val="100000"/>
              </a:lnSpc>
              <a:spcBef>
                <a:spcPts val="0"/>
              </a:spcBef>
              <a:buNone/>
              <a:defRPr sz="4800" b="1">
                <a:solidFill>
                  <a:schemeClr val="accent4"/>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20" name="Text Placeholder 7"/>
          <p:cNvSpPr>
            <a:spLocks noGrp="1"/>
          </p:cNvSpPr>
          <p:nvPr>
            <p:ph type="body" sz="quarter" idx="45"/>
          </p:nvPr>
        </p:nvSpPr>
        <p:spPr>
          <a:xfrm>
            <a:off x="6292853" y="3251307"/>
            <a:ext cx="2393948"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21" name="Text Placeholder 2"/>
          <p:cNvSpPr>
            <a:spLocks noGrp="1"/>
          </p:cNvSpPr>
          <p:nvPr>
            <p:ph type="body" sz="quarter" idx="46"/>
          </p:nvPr>
        </p:nvSpPr>
        <p:spPr>
          <a:xfrm>
            <a:off x="6275921" y="3713566"/>
            <a:ext cx="2410881" cy="779972"/>
          </a:xfrm>
          <a:prstGeom prst="rect">
            <a:avLst/>
          </a:prstGeom>
        </p:spPr>
        <p:txBody>
          <a:bodyPr vert="horz" lIns="0" tIns="0" rIns="0" bIns="0"/>
          <a:lstStyle>
            <a:lvl1pPr marL="0" indent="0" algn="ctr">
              <a:lnSpc>
                <a:spcPct val="130000"/>
              </a:lnSpc>
              <a:buNone/>
              <a:defRPr sz="1080">
                <a:solidFill>
                  <a:schemeClr val="bg1"/>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2" name="Text Placeholder 7"/>
          <p:cNvSpPr>
            <a:spLocks noGrp="1"/>
          </p:cNvSpPr>
          <p:nvPr>
            <p:ph type="body" sz="quarter" idx="47"/>
          </p:nvPr>
        </p:nvSpPr>
        <p:spPr>
          <a:xfrm>
            <a:off x="9822044" y="2221083"/>
            <a:ext cx="1205083" cy="1009799"/>
          </a:xfrm>
          <a:prstGeom prst="rect">
            <a:avLst/>
          </a:prstGeom>
        </p:spPr>
        <p:txBody>
          <a:bodyPr vert="horz" lIns="0" tIns="103884" rIns="0" bIns="103884" anchor="ctr"/>
          <a:lstStyle>
            <a:lvl1pPr marL="0" indent="0" algn="ctr">
              <a:lnSpc>
                <a:spcPct val="100000"/>
              </a:lnSpc>
              <a:spcBef>
                <a:spcPts val="0"/>
              </a:spcBef>
              <a:buNone/>
              <a:defRPr sz="4800" b="1">
                <a:solidFill>
                  <a:schemeClr val="accent5"/>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23" name="Text Placeholder 7"/>
          <p:cNvSpPr>
            <a:spLocks noGrp="1"/>
          </p:cNvSpPr>
          <p:nvPr>
            <p:ph type="body" sz="quarter" idx="48"/>
          </p:nvPr>
        </p:nvSpPr>
        <p:spPr>
          <a:xfrm>
            <a:off x="9182105" y="3251307"/>
            <a:ext cx="2393948"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24" name="Text Placeholder 2"/>
          <p:cNvSpPr>
            <a:spLocks noGrp="1"/>
          </p:cNvSpPr>
          <p:nvPr>
            <p:ph type="body" sz="quarter" idx="49"/>
          </p:nvPr>
        </p:nvSpPr>
        <p:spPr>
          <a:xfrm>
            <a:off x="9165173" y="3713566"/>
            <a:ext cx="2410881" cy="779972"/>
          </a:xfrm>
          <a:prstGeom prst="rect">
            <a:avLst/>
          </a:prstGeom>
        </p:spPr>
        <p:txBody>
          <a:bodyPr vert="horz" lIns="0" tIns="0" rIns="0" bIns="0"/>
          <a:lstStyle>
            <a:lvl1pPr marL="0" indent="0" algn="ctr">
              <a:lnSpc>
                <a:spcPct val="130000"/>
              </a:lnSpc>
              <a:buNone/>
              <a:defRPr sz="1080">
                <a:solidFill>
                  <a:schemeClr val="bg1"/>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5" name="Text Placeholder 2"/>
          <p:cNvSpPr>
            <a:spLocks noGrp="1"/>
          </p:cNvSpPr>
          <p:nvPr>
            <p:ph type="body" sz="quarter" idx="16"/>
          </p:nvPr>
        </p:nvSpPr>
        <p:spPr>
          <a:xfrm>
            <a:off x="591965" y="5356666"/>
            <a:ext cx="10973505"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7" name="日期占位符 6"/>
          <p:cNvSpPr>
            <a:spLocks noGrp="1"/>
          </p:cNvSpPr>
          <p:nvPr>
            <p:ph type="dt" sz="half" idx="50"/>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6" name="页脚占位符 25"/>
          <p:cNvSpPr>
            <a:spLocks noGrp="1"/>
          </p:cNvSpPr>
          <p:nvPr>
            <p:ph type="ftr" sz="quarter" idx="51"/>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7" name="灯片编号占位符 26"/>
          <p:cNvSpPr>
            <a:spLocks noGrp="1"/>
          </p:cNvSpPr>
          <p:nvPr>
            <p:ph type="sldNum" sz="quarter" idx="52"/>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Iconic list 4">
    <p:spTree>
      <p:nvGrpSpPr>
        <p:cNvPr id="1" name=""/>
        <p:cNvGrpSpPr/>
        <p:nvPr/>
      </p:nvGrpSpPr>
      <p:grpSpPr>
        <a:xfrm>
          <a:off x="0" y="0"/>
          <a:ext cx="0" cy="0"/>
          <a:chOff x="0" y="0"/>
          <a:chExt cx="0" cy="0"/>
        </a:xfrm>
      </p:grpSpPr>
      <p:grpSp>
        <p:nvGrpSpPr>
          <p:cNvPr id="11" name="Group 33"/>
          <p:cNvGrpSpPr/>
          <p:nvPr userDrawn="1"/>
        </p:nvGrpSpPr>
        <p:grpSpPr>
          <a:xfrm>
            <a:off x="101600" y="385763"/>
            <a:ext cx="384175" cy="341312"/>
            <a:chOff x="5270500" y="1460500"/>
            <a:chExt cx="1701800" cy="2705100"/>
          </a:xfrm>
        </p:grpSpPr>
        <p:sp>
          <p:nvSpPr>
            <p:cNvPr id="12" name="Rounded Rectangle 34"/>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4" name="Rounded Rectangle 35"/>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4" name="Rounded Rectangle 36"/>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2" name="Rounded Rectangle 2"/>
          <p:cNvSpPr/>
          <p:nvPr/>
        </p:nvSpPr>
        <p:spPr>
          <a:xfrm>
            <a:off x="603250" y="4448175"/>
            <a:ext cx="869950" cy="782638"/>
          </a:xfrm>
          <a:prstGeom prst="roundRect">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3" name="Rounded Rectangle 71"/>
          <p:cNvSpPr/>
          <p:nvPr/>
        </p:nvSpPr>
        <p:spPr>
          <a:xfrm>
            <a:off x="4535488" y="4448175"/>
            <a:ext cx="869950" cy="782638"/>
          </a:xfrm>
          <a:prstGeom prst="roundRect">
            <a:avLst>
              <a:gd name="adj" fmla="val 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75"/>
          <p:cNvSpPr/>
          <p:nvPr/>
        </p:nvSpPr>
        <p:spPr>
          <a:xfrm>
            <a:off x="8504238" y="4448175"/>
            <a:ext cx="869950" cy="782638"/>
          </a:xfrm>
          <a:prstGeom prst="roundRect">
            <a:avLst>
              <a:gd name="adj" fmla="val 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42" name="Picture Placeholder 2"/>
          <p:cNvSpPr>
            <a:spLocks noGrp="1"/>
          </p:cNvSpPr>
          <p:nvPr>
            <p:ph type="pic" sz="quarter" idx="17"/>
          </p:nvPr>
        </p:nvSpPr>
        <p:spPr>
          <a:xfrm>
            <a:off x="684392" y="1482278"/>
            <a:ext cx="2990141" cy="2642687"/>
          </a:xfrm>
          <a:custGeom>
            <a:avLst/>
            <a:gdLst/>
            <a:ahLst/>
            <a:cxnLst/>
            <a:rect l="l" t="t" r="r" b="b"/>
            <a:pathLst>
              <a:path w="2242606" h="2202239">
                <a:moveTo>
                  <a:pt x="2014006" y="0"/>
                </a:moveTo>
                <a:cubicBezTo>
                  <a:pt x="2140258" y="0"/>
                  <a:pt x="2242606" y="102348"/>
                  <a:pt x="2242606" y="228600"/>
                </a:cubicBezTo>
                <a:lnTo>
                  <a:pt x="2242606" y="1973639"/>
                </a:lnTo>
                <a:cubicBezTo>
                  <a:pt x="2242606" y="2099891"/>
                  <a:pt x="2140258" y="2202239"/>
                  <a:pt x="2014006" y="2202239"/>
                </a:cubicBezTo>
                <a:cubicBezTo>
                  <a:pt x="1887754" y="2202239"/>
                  <a:pt x="1785406" y="2099891"/>
                  <a:pt x="1785406" y="1973639"/>
                </a:cubicBezTo>
                <a:lnTo>
                  <a:pt x="1785406" y="228600"/>
                </a:lnTo>
                <a:cubicBezTo>
                  <a:pt x="1785406" y="102348"/>
                  <a:pt x="1887754" y="0"/>
                  <a:pt x="2014006" y="0"/>
                </a:cubicBezTo>
                <a:close/>
                <a:moveTo>
                  <a:pt x="1412873" y="0"/>
                </a:moveTo>
                <a:cubicBezTo>
                  <a:pt x="1539125" y="0"/>
                  <a:pt x="1641473" y="102348"/>
                  <a:pt x="1641473" y="228600"/>
                </a:cubicBezTo>
                <a:lnTo>
                  <a:pt x="1641473" y="1973639"/>
                </a:lnTo>
                <a:cubicBezTo>
                  <a:pt x="1641473" y="2099891"/>
                  <a:pt x="1539125" y="2202239"/>
                  <a:pt x="1412873" y="2202239"/>
                </a:cubicBezTo>
                <a:cubicBezTo>
                  <a:pt x="1286621" y="2202239"/>
                  <a:pt x="1184273" y="2099891"/>
                  <a:pt x="1184273" y="1973639"/>
                </a:cubicBezTo>
                <a:lnTo>
                  <a:pt x="1184273" y="228600"/>
                </a:lnTo>
                <a:cubicBezTo>
                  <a:pt x="1184273" y="102348"/>
                  <a:pt x="1286621" y="0"/>
                  <a:pt x="1412873" y="0"/>
                </a:cubicBezTo>
                <a:close/>
                <a:moveTo>
                  <a:pt x="820206" y="0"/>
                </a:moveTo>
                <a:cubicBezTo>
                  <a:pt x="946458" y="0"/>
                  <a:pt x="1048806" y="102348"/>
                  <a:pt x="1048806" y="228600"/>
                </a:cubicBezTo>
                <a:lnTo>
                  <a:pt x="1048806" y="1973639"/>
                </a:lnTo>
                <a:cubicBezTo>
                  <a:pt x="1048806" y="2099891"/>
                  <a:pt x="946458" y="2202239"/>
                  <a:pt x="820206" y="2202239"/>
                </a:cubicBezTo>
                <a:cubicBezTo>
                  <a:pt x="693954" y="2202239"/>
                  <a:pt x="591606" y="2099891"/>
                  <a:pt x="591606" y="1973639"/>
                </a:cubicBezTo>
                <a:lnTo>
                  <a:pt x="591606" y="228600"/>
                </a:lnTo>
                <a:cubicBezTo>
                  <a:pt x="591606" y="102348"/>
                  <a:pt x="693954" y="0"/>
                  <a:pt x="820206" y="0"/>
                </a:cubicBezTo>
                <a:close/>
                <a:moveTo>
                  <a:pt x="228600" y="0"/>
                </a:moveTo>
                <a:cubicBezTo>
                  <a:pt x="354852" y="0"/>
                  <a:pt x="457200" y="102348"/>
                  <a:pt x="457200" y="228600"/>
                </a:cubicBezTo>
                <a:lnTo>
                  <a:pt x="457200" y="1973639"/>
                </a:lnTo>
                <a:cubicBezTo>
                  <a:pt x="457200" y="2099891"/>
                  <a:pt x="354852" y="2202239"/>
                  <a:pt x="228600" y="2202239"/>
                </a:cubicBezTo>
                <a:cubicBezTo>
                  <a:pt x="102348" y="2202239"/>
                  <a:pt x="0" y="2099891"/>
                  <a:pt x="0" y="1973639"/>
                </a:cubicBezTo>
                <a:lnTo>
                  <a:pt x="0" y="228600"/>
                </a:lnTo>
                <a:cubicBezTo>
                  <a:pt x="0" y="102348"/>
                  <a:pt x="102348" y="0"/>
                  <a:pt x="228600"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9"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3" name="Text Placeholder 7"/>
          <p:cNvSpPr>
            <a:spLocks noGrp="1"/>
          </p:cNvSpPr>
          <p:nvPr>
            <p:ph type="body" sz="quarter" idx="39"/>
          </p:nvPr>
        </p:nvSpPr>
        <p:spPr>
          <a:xfrm>
            <a:off x="684392" y="4493637"/>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26" name="Text Placeholder 7"/>
          <p:cNvSpPr>
            <a:spLocks noGrp="1"/>
          </p:cNvSpPr>
          <p:nvPr>
            <p:ph type="body" sz="quarter" idx="19"/>
          </p:nvPr>
        </p:nvSpPr>
        <p:spPr>
          <a:xfrm>
            <a:off x="1608667" y="4971939"/>
            <a:ext cx="206586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440" strike="noStrike" noProof="1"/>
              <a:t>单击此处编辑母版文本样式</a:t>
            </a:r>
            <a:endParaRPr lang="zh-CN" altLang="en-US" strike="noStrike" noProof="1"/>
          </a:p>
        </p:txBody>
      </p:sp>
      <p:sp>
        <p:nvSpPr>
          <p:cNvPr id="27" name="Text Placeholder 2"/>
          <p:cNvSpPr>
            <a:spLocks noGrp="1"/>
          </p:cNvSpPr>
          <p:nvPr>
            <p:ph type="body" sz="quarter" idx="16"/>
          </p:nvPr>
        </p:nvSpPr>
        <p:spPr>
          <a:xfrm>
            <a:off x="603256" y="5357392"/>
            <a:ext cx="3071281"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73" name="Text Placeholder 7"/>
          <p:cNvSpPr>
            <a:spLocks noGrp="1"/>
          </p:cNvSpPr>
          <p:nvPr>
            <p:ph type="body" sz="quarter" idx="40"/>
          </p:nvPr>
        </p:nvSpPr>
        <p:spPr>
          <a:xfrm>
            <a:off x="4616456" y="4493637"/>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74" name="Text Placeholder 7"/>
          <p:cNvSpPr>
            <a:spLocks noGrp="1"/>
          </p:cNvSpPr>
          <p:nvPr>
            <p:ph type="body" sz="quarter" idx="41"/>
          </p:nvPr>
        </p:nvSpPr>
        <p:spPr>
          <a:xfrm>
            <a:off x="5554133" y="4971939"/>
            <a:ext cx="206586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440" strike="noStrike" noProof="1"/>
              <a:t>单击此处编辑母版文本样式</a:t>
            </a:r>
            <a:endParaRPr lang="zh-CN" altLang="en-US" strike="noStrike" noProof="1"/>
          </a:p>
        </p:txBody>
      </p:sp>
      <p:sp>
        <p:nvSpPr>
          <p:cNvPr id="75" name="Text Placeholder 2"/>
          <p:cNvSpPr>
            <a:spLocks noGrp="1"/>
          </p:cNvSpPr>
          <p:nvPr>
            <p:ph type="body" sz="quarter" idx="42"/>
          </p:nvPr>
        </p:nvSpPr>
        <p:spPr>
          <a:xfrm>
            <a:off x="4548722" y="5357392"/>
            <a:ext cx="3071281"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77" name="Text Placeholder 7"/>
          <p:cNvSpPr>
            <a:spLocks noGrp="1"/>
          </p:cNvSpPr>
          <p:nvPr>
            <p:ph type="body" sz="quarter" idx="43"/>
          </p:nvPr>
        </p:nvSpPr>
        <p:spPr>
          <a:xfrm>
            <a:off x="8585911" y="4493637"/>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78" name="Text Placeholder 7"/>
          <p:cNvSpPr>
            <a:spLocks noGrp="1"/>
          </p:cNvSpPr>
          <p:nvPr>
            <p:ph type="body" sz="quarter" idx="44"/>
          </p:nvPr>
        </p:nvSpPr>
        <p:spPr>
          <a:xfrm>
            <a:off x="9510184" y="4971939"/>
            <a:ext cx="206586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440" strike="noStrike" noProof="1"/>
              <a:t>单击此处编辑母版文本样式</a:t>
            </a:r>
            <a:endParaRPr lang="zh-CN" altLang="en-US" strike="noStrike" noProof="1"/>
          </a:p>
        </p:txBody>
      </p:sp>
      <p:sp>
        <p:nvSpPr>
          <p:cNvPr id="79" name="Text Placeholder 2"/>
          <p:cNvSpPr>
            <a:spLocks noGrp="1"/>
          </p:cNvSpPr>
          <p:nvPr>
            <p:ph type="body" sz="quarter" idx="45"/>
          </p:nvPr>
        </p:nvSpPr>
        <p:spPr>
          <a:xfrm>
            <a:off x="8504773" y="5357392"/>
            <a:ext cx="3071281"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8" name="Text Placeholder 7"/>
          <p:cNvSpPr>
            <a:spLocks noGrp="1"/>
          </p:cNvSpPr>
          <p:nvPr>
            <p:ph type="body" sz="quarter" idx="55"/>
          </p:nvPr>
        </p:nvSpPr>
        <p:spPr>
          <a:xfrm>
            <a:off x="1608667" y="4452457"/>
            <a:ext cx="2065867" cy="431780"/>
          </a:xfrm>
          <a:prstGeom prst="rect">
            <a:avLst/>
          </a:prstGeom>
        </p:spPr>
        <p:txBody>
          <a:bodyPr vert="horz" lIns="0" tIns="40504" rIns="0" bIns="40504" anchor="ctr"/>
          <a:lstStyle>
            <a:lvl1pPr marL="0" indent="0" algn="l">
              <a:lnSpc>
                <a:spcPct val="100000"/>
              </a:lnSpc>
              <a:spcBef>
                <a:spcPts val="0"/>
              </a:spcBef>
              <a:buNone/>
              <a:defRPr sz="3000" b="1">
                <a:solidFill>
                  <a:schemeClr val="accent1">
                    <a:lumMod val="60000"/>
                    <a:lumOff val="40000"/>
                  </a:schemeClr>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29" name="Text Placeholder 7"/>
          <p:cNvSpPr>
            <a:spLocks noGrp="1"/>
          </p:cNvSpPr>
          <p:nvPr>
            <p:ph type="body" sz="quarter" idx="56"/>
          </p:nvPr>
        </p:nvSpPr>
        <p:spPr>
          <a:xfrm>
            <a:off x="5554133" y="4452457"/>
            <a:ext cx="2065867" cy="431780"/>
          </a:xfrm>
          <a:prstGeom prst="rect">
            <a:avLst/>
          </a:prstGeom>
        </p:spPr>
        <p:txBody>
          <a:bodyPr vert="horz" lIns="0" tIns="40504" rIns="0" bIns="40504" anchor="ctr"/>
          <a:lstStyle>
            <a:lvl1pPr marL="0" indent="0" algn="l">
              <a:lnSpc>
                <a:spcPct val="100000"/>
              </a:lnSpc>
              <a:spcBef>
                <a:spcPts val="0"/>
              </a:spcBef>
              <a:buNone/>
              <a:defRPr sz="3000" b="1">
                <a:solidFill>
                  <a:schemeClr val="accent2"/>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30" name="Text Placeholder 7"/>
          <p:cNvSpPr>
            <a:spLocks noGrp="1"/>
          </p:cNvSpPr>
          <p:nvPr>
            <p:ph type="body" sz="quarter" idx="57"/>
          </p:nvPr>
        </p:nvSpPr>
        <p:spPr>
          <a:xfrm>
            <a:off x="9510184" y="4452457"/>
            <a:ext cx="2065867" cy="431780"/>
          </a:xfrm>
          <a:prstGeom prst="rect">
            <a:avLst/>
          </a:prstGeom>
        </p:spPr>
        <p:txBody>
          <a:bodyPr vert="horz" lIns="0" tIns="40504" rIns="0" bIns="40504" anchor="ctr"/>
          <a:lstStyle>
            <a:lvl1pPr marL="0" indent="0" algn="l">
              <a:lnSpc>
                <a:spcPct val="100000"/>
              </a:lnSpc>
              <a:spcBef>
                <a:spcPts val="0"/>
              </a:spcBef>
              <a:buNone/>
              <a:defRPr sz="3000" b="1">
                <a:solidFill>
                  <a:schemeClr val="accent3"/>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43" name="Picture Placeholder 2"/>
          <p:cNvSpPr>
            <a:spLocks noGrp="1"/>
          </p:cNvSpPr>
          <p:nvPr>
            <p:ph type="pic" sz="quarter" idx="58"/>
          </p:nvPr>
        </p:nvSpPr>
        <p:spPr>
          <a:xfrm>
            <a:off x="4588234" y="1482278"/>
            <a:ext cx="2990141" cy="2642687"/>
          </a:xfrm>
          <a:custGeom>
            <a:avLst/>
            <a:gdLst/>
            <a:ahLst/>
            <a:cxnLst/>
            <a:rect l="l" t="t" r="r" b="b"/>
            <a:pathLst>
              <a:path w="2242606" h="2202239">
                <a:moveTo>
                  <a:pt x="2014006" y="0"/>
                </a:moveTo>
                <a:cubicBezTo>
                  <a:pt x="2140258" y="0"/>
                  <a:pt x="2242606" y="102348"/>
                  <a:pt x="2242606" y="228600"/>
                </a:cubicBezTo>
                <a:lnTo>
                  <a:pt x="2242606" y="1973639"/>
                </a:lnTo>
                <a:cubicBezTo>
                  <a:pt x="2242606" y="2099891"/>
                  <a:pt x="2140258" y="2202239"/>
                  <a:pt x="2014006" y="2202239"/>
                </a:cubicBezTo>
                <a:cubicBezTo>
                  <a:pt x="1887754" y="2202239"/>
                  <a:pt x="1785406" y="2099891"/>
                  <a:pt x="1785406" y="1973639"/>
                </a:cubicBezTo>
                <a:lnTo>
                  <a:pt x="1785406" y="228600"/>
                </a:lnTo>
                <a:cubicBezTo>
                  <a:pt x="1785406" y="102348"/>
                  <a:pt x="1887754" y="0"/>
                  <a:pt x="2014006" y="0"/>
                </a:cubicBezTo>
                <a:close/>
                <a:moveTo>
                  <a:pt x="1412873" y="0"/>
                </a:moveTo>
                <a:cubicBezTo>
                  <a:pt x="1539125" y="0"/>
                  <a:pt x="1641473" y="102348"/>
                  <a:pt x="1641473" y="228600"/>
                </a:cubicBezTo>
                <a:lnTo>
                  <a:pt x="1641473" y="1973639"/>
                </a:lnTo>
                <a:cubicBezTo>
                  <a:pt x="1641473" y="2099891"/>
                  <a:pt x="1539125" y="2202239"/>
                  <a:pt x="1412873" y="2202239"/>
                </a:cubicBezTo>
                <a:cubicBezTo>
                  <a:pt x="1286621" y="2202239"/>
                  <a:pt x="1184273" y="2099891"/>
                  <a:pt x="1184273" y="1973639"/>
                </a:cubicBezTo>
                <a:lnTo>
                  <a:pt x="1184273" y="228600"/>
                </a:lnTo>
                <a:cubicBezTo>
                  <a:pt x="1184273" y="102348"/>
                  <a:pt x="1286621" y="0"/>
                  <a:pt x="1412873" y="0"/>
                </a:cubicBezTo>
                <a:close/>
                <a:moveTo>
                  <a:pt x="820206" y="0"/>
                </a:moveTo>
                <a:cubicBezTo>
                  <a:pt x="946458" y="0"/>
                  <a:pt x="1048806" y="102348"/>
                  <a:pt x="1048806" y="228600"/>
                </a:cubicBezTo>
                <a:lnTo>
                  <a:pt x="1048806" y="1973639"/>
                </a:lnTo>
                <a:cubicBezTo>
                  <a:pt x="1048806" y="2099891"/>
                  <a:pt x="946458" y="2202239"/>
                  <a:pt x="820206" y="2202239"/>
                </a:cubicBezTo>
                <a:cubicBezTo>
                  <a:pt x="693954" y="2202239"/>
                  <a:pt x="591606" y="2099891"/>
                  <a:pt x="591606" y="1973639"/>
                </a:cubicBezTo>
                <a:lnTo>
                  <a:pt x="591606" y="228600"/>
                </a:lnTo>
                <a:cubicBezTo>
                  <a:pt x="591606" y="102348"/>
                  <a:pt x="693954" y="0"/>
                  <a:pt x="820206" y="0"/>
                </a:cubicBezTo>
                <a:close/>
                <a:moveTo>
                  <a:pt x="228600" y="0"/>
                </a:moveTo>
                <a:cubicBezTo>
                  <a:pt x="354852" y="0"/>
                  <a:pt x="457200" y="102348"/>
                  <a:pt x="457200" y="228600"/>
                </a:cubicBezTo>
                <a:lnTo>
                  <a:pt x="457200" y="1973639"/>
                </a:lnTo>
                <a:cubicBezTo>
                  <a:pt x="457200" y="2099891"/>
                  <a:pt x="354852" y="2202239"/>
                  <a:pt x="228600" y="2202239"/>
                </a:cubicBezTo>
                <a:cubicBezTo>
                  <a:pt x="102348" y="2202239"/>
                  <a:pt x="0" y="2099891"/>
                  <a:pt x="0" y="1973639"/>
                </a:cubicBezTo>
                <a:lnTo>
                  <a:pt x="0" y="228600"/>
                </a:lnTo>
                <a:cubicBezTo>
                  <a:pt x="0" y="102348"/>
                  <a:pt x="102348" y="0"/>
                  <a:pt x="228600"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44" name="Picture Placeholder 2"/>
          <p:cNvSpPr>
            <a:spLocks noGrp="1"/>
          </p:cNvSpPr>
          <p:nvPr>
            <p:ph type="pic" sz="quarter" idx="59"/>
          </p:nvPr>
        </p:nvSpPr>
        <p:spPr>
          <a:xfrm>
            <a:off x="8504770" y="1482278"/>
            <a:ext cx="2990141" cy="2642687"/>
          </a:xfrm>
          <a:custGeom>
            <a:avLst/>
            <a:gdLst/>
            <a:ahLst/>
            <a:cxnLst/>
            <a:rect l="l" t="t" r="r" b="b"/>
            <a:pathLst>
              <a:path w="2242606" h="2202239">
                <a:moveTo>
                  <a:pt x="2014006" y="0"/>
                </a:moveTo>
                <a:cubicBezTo>
                  <a:pt x="2140258" y="0"/>
                  <a:pt x="2242606" y="102348"/>
                  <a:pt x="2242606" y="228600"/>
                </a:cubicBezTo>
                <a:lnTo>
                  <a:pt x="2242606" y="1973639"/>
                </a:lnTo>
                <a:cubicBezTo>
                  <a:pt x="2242606" y="2099891"/>
                  <a:pt x="2140258" y="2202239"/>
                  <a:pt x="2014006" y="2202239"/>
                </a:cubicBezTo>
                <a:cubicBezTo>
                  <a:pt x="1887754" y="2202239"/>
                  <a:pt x="1785406" y="2099891"/>
                  <a:pt x="1785406" y="1973639"/>
                </a:cubicBezTo>
                <a:lnTo>
                  <a:pt x="1785406" y="228600"/>
                </a:lnTo>
                <a:cubicBezTo>
                  <a:pt x="1785406" y="102348"/>
                  <a:pt x="1887754" y="0"/>
                  <a:pt x="2014006" y="0"/>
                </a:cubicBezTo>
                <a:close/>
                <a:moveTo>
                  <a:pt x="1412873" y="0"/>
                </a:moveTo>
                <a:cubicBezTo>
                  <a:pt x="1539125" y="0"/>
                  <a:pt x="1641473" y="102348"/>
                  <a:pt x="1641473" y="228600"/>
                </a:cubicBezTo>
                <a:lnTo>
                  <a:pt x="1641473" y="1973639"/>
                </a:lnTo>
                <a:cubicBezTo>
                  <a:pt x="1641473" y="2099891"/>
                  <a:pt x="1539125" y="2202239"/>
                  <a:pt x="1412873" y="2202239"/>
                </a:cubicBezTo>
                <a:cubicBezTo>
                  <a:pt x="1286621" y="2202239"/>
                  <a:pt x="1184273" y="2099891"/>
                  <a:pt x="1184273" y="1973639"/>
                </a:cubicBezTo>
                <a:lnTo>
                  <a:pt x="1184273" y="228600"/>
                </a:lnTo>
                <a:cubicBezTo>
                  <a:pt x="1184273" y="102348"/>
                  <a:pt x="1286621" y="0"/>
                  <a:pt x="1412873" y="0"/>
                </a:cubicBezTo>
                <a:close/>
                <a:moveTo>
                  <a:pt x="820206" y="0"/>
                </a:moveTo>
                <a:cubicBezTo>
                  <a:pt x="946458" y="0"/>
                  <a:pt x="1048806" y="102348"/>
                  <a:pt x="1048806" y="228600"/>
                </a:cubicBezTo>
                <a:lnTo>
                  <a:pt x="1048806" y="1973639"/>
                </a:lnTo>
                <a:cubicBezTo>
                  <a:pt x="1048806" y="2099891"/>
                  <a:pt x="946458" y="2202239"/>
                  <a:pt x="820206" y="2202239"/>
                </a:cubicBezTo>
                <a:cubicBezTo>
                  <a:pt x="693954" y="2202239"/>
                  <a:pt x="591606" y="2099891"/>
                  <a:pt x="591606" y="1973639"/>
                </a:cubicBezTo>
                <a:lnTo>
                  <a:pt x="591606" y="228600"/>
                </a:lnTo>
                <a:cubicBezTo>
                  <a:pt x="591606" y="102348"/>
                  <a:pt x="693954" y="0"/>
                  <a:pt x="820206" y="0"/>
                </a:cubicBezTo>
                <a:close/>
                <a:moveTo>
                  <a:pt x="228600" y="0"/>
                </a:moveTo>
                <a:cubicBezTo>
                  <a:pt x="354852" y="0"/>
                  <a:pt x="457200" y="102348"/>
                  <a:pt x="457200" y="228600"/>
                </a:cubicBezTo>
                <a:lnTo>
                  <a:pt x="457200" y="1973639"/>
                </a:lnTo>
                <a:cubicBezTo>
                  <a:pt x="457200" y="2099891"/>
                  <a:pt x="354852" y="2202239"/>
                  <a:pt x="228600" y="2202239"/>
                </a:cubicBezTo>
                <a:cubicBezTo>
                  <a:pt x="102348" y="2202239"/>
                  <a:pt x="0" y="2099891"/>
                  <a:pt x="0" y="1973639"/>
                </a:cubicBezTo>
                <a:lnTo>
                  <a:pt x="0" y="228600"/>
                </a:lnTo>
                <a:cubicBezTo>
                  <a:pt x="0" y="102348"/>
                  <a:pt x="102348" y="0"/>
                  <a:pt x="228600"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5" name="日期占位符 4"/>
          <p:cNvSpPr>
            <a:spLocks noGrp="1"/>
          </p:cNvSpPr>
          <p:nvPr>
            <p:ph type="dt" sz="half" idx="60"/>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页脚占位符 5"/>
          <p:cNvSpPr>
            <a:spLocks noGrp="1"/>
          </p:cNvSpPr>
          <p:nvPr>
            <p:ph type="ftr" sz="quarter" idx="61"/>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灯片编号占位符 6"/>
          <p:cNvSpPr>
            <a:spLocks noGrp="1"/>
          </p:cNvSpPr>
          <p:nvPr>
            <p:ph type="sldNum" sz="quarter" idx="62"/>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400" fill="hold"/>
                                        <p:tgtEl>
                                          <p:spTgt spid="10"/>
                                        </p:tgtEl>
                                        <p:attrNameLst>
                                          <p:attrName>ppt_w</p:attrName>
                                        </p:attrNameLst>
                                      </p:cBhvr>
                                      <p:tavLst>
                                        <p:tav tm="0">
                                          <p:val>
                                            <p:fltVal val="0"/>
                                          </p:val>
                                        </p:tav>
                                        <p:tav tm="100000">
                                          <p:val>
                                            <p:strVal val="#ppt_w"/>
                                          </p:val>
                                        </p:tav>
                                      </p:tavLst>
                                    </p:anim>
                                    <p:anim calcmode="lin" valueType="num">
                                      <p:cBhvr>
                                        <p:cTn id="12" dur="400" fill="hold"/>
                                        <p:tgtEl>
                                          <p:spTgt spid="10"/>
                                        </p:tgtEl>
                                        <p:attrNameLst>
                                          <p:attrName>ppt_h</p:attrName>
                                        </p:attrNameLst>
                                      </p:cBhvr>
                                      <p:tavLst>
                                        <p:tav tm="0">
                                          <p:val>
                                            <p:fltVal val="0"/>
                                          </p:val>
                                        </p:tav>
                                        <p:tav tm="100000">
                                          <p:val>
                                            <p:strVal val="#ppt_h"/>
                                          </p:val>
                                        </p:tav>
                                      </p:tavLst>
                                    </p:anim>
                                    <p:animEffect transition="in" filter="fade">
                                      <p:cBhvr>
                                        <p:cTn id="13" dur="4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Iconic list 2">
    <p:spTree>
      <p:nvGrpSpPr>
        <p:cNvPr id="1" name=""/>
        <p:cNvGrpSpPr/>
        <p:nvPr/>
      </p:nvGrpSpPr>
      <p:grpSpPr>
        <a:xfrm>
          <a:off x="0" y="0"/>
          <a:ext cx="0" cy="0"/>
          <a:chOff x="0" y="0"/>
          <a:chExt cx="0" cy="0"/>
        </a:xfrm>
      </p:grpSpPr>
      <p:grpSp>
        <p:nvGrpSpPr>
          <p:cNvPr id="14" name="Group 47"/>
          <p:cNvGrpSpPr/>
          <p:nvPr userDrawn="1"/>
        </p:nvGrpSpPr>
        <p:grpSpPr>
          <a:xfrm>
            <a:off x="101600" y="385763"/>
            <a:ext cx="384175" cy="341312"/>
            <a:chOff x="5270500" y="1460500"/>
            <a:chExt cx="1701800" cy="2705100"/>
          </a:xfrm>
        </p:grpSpPr>
        <p:sp>
          <p:nvSpPr>
            <p:cNvPr id="15" name="Rounded Rectangle 48"/>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6" name="Rounded Rectangle 49"/>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7" name="Rounded Rectangle 50"/>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2" name="Rounded Rectangle 2"/>
          <p:cNvSpPr/>
          <p:nvPr/>
        </p:nvSpPr>
        <p:spPr>
          <a:xfrm>
            <a:off x="-474662" y="1716088"/>
            <a:ext cx="1947863" cy="782638"/>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3" name="Rounded Rectangle 27"/>
          <p:cNvSpPr/>
          <p:nvPr/>
        </p:nvSpPr>
        <p:spPr>
          <a:xfrm>
            <a:off x="10706100" y="1716088"/>
            <a:ext cx="1936750" cy="782638"/>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31"/>
          <p:cNvSpPr/>
          <p:nvPr/>
        </p:nvSpPr>
        <p:spPr>
          <a:xfrm>
            <a:off x="-474662" y="3194050"/>
            <a:ext cx="1947863" cy="782638"/>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35"/>
          <p:cNvSpPr/>
          <p:nvPr/>
        </p:nvSpPr>
        <p:spPr>
          <a:xfrm>
            <a:off x="10706100" y="3194050"/>
            <a:ext cx="1936750" cy="782638"/>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2" name="Rounded Rectangle 39"/>
          <p:cNvSpPr/>
          <p:nvPr/>
        </p:nvSpPr>
        <p:spPr>
          <a:xfrm>
            <a:off x="-474662" y="4672013"/>
            <a:ext cx="1947863" cy="782638"/>
          </a:xfrm>
          <a:prstGeom prst="roundRect">
            <a:avLst>
              <a:gd name="adj" fmla="val 50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4" name="Rounded Rectangle 43"/>
          <p:cNvSpPr/>
          <p:nvPr/>
        </p:nvSpPr>
        <p:spPr>
          <a:xfrm>
            <a:off x="10706100" y="4672013"/>
            <a:ext cx="1936750" cy="782638"/>
          </a:xfrm>
          <a:prstGeom prst="roundRect">
            <a:avLst>
              <a:gd name="adj" fmla="val 5000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9"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3" name="Text Placeholder 7"/>
          <p:cNvSpPr>
            <a:spLocks noGrp="1"/>
          </p:cNvSpPr>
          <p:nvPr>
            <p:ph type="body" sz="quarter" idx="39"/>
          </p:nvPr>
        </p:nvSpPr>
        <p:spPr>
          <a:xfrm>
            <a:off x="603251" y="176109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26" name="Text Placeholder 7"/>
          <p:cNvSpPr>
            <a:spLocks noGrp="1"/>
          </p:cNvSpPr>
          <p:nvPr>
            <p:ph type="body" sz="quarter" idx="19"/>
          </p:nvPr>
        </p:nvSpPr>
        <p:spPr>
          <a:xfrm>
            <a:off x="1805521" y="1715377"/>
            <a:ext cx="2777772"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27" name="Text Placeholder 2"/>
          <p:cNvSpPr>
            <a:spLocks noGrp="1"/>
          </p:cNvSpPr>
          <p:nvPr>
            <p:ph type="body" sz="quarter" idx="16"/>
          </p:nvPr>
        </p:nvSpPr>
        <p:spPr>
          <a:xfrm>
            <a:off x="1805519" y="2025112"/>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9" name="Text Placeholder 7"/>
          <p:cNvSpPr>
            <a:spLocks noGrp="1"/>
          </p:cNvSpPr>
          <p:nvPr>
            <p:ph type="body" sz="quarter" idx="40"/>
          </p:nvPr>
        </p:nvSpPr>
        <p:spPr>
          <a:xfrm>
            <a:off x="10787243" y="176109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30" name="Text Placeholder 7"/>
          <p:cNvSpPr>
            <a:spLocks noGrp="1"/>
          </p:cNvSpPr>
          <p:nvPr>
            <p:ph type="body" sz="quarter" idx="41"/>
          </p:nvPr>
        </p:nvSpPr>
        <p:spPr>
          <a:xfrm>
            <a:off x="7584746" y="1715377"/>
            <a:ext cx="2777772" cy="228451"/>
          </a:xfrm>
          <a:prstGeom prst="rect">
            <a:avLst/>
          </a:prstGeom>
        </p:spPr>
        <p:txBody>
          <a:bodyPr vert="horz" lIns="0" tIns="40504" rIns="0" bIns="40504" anchor="ctr"/>
          <a:lstStyle>
            <a:lvl1pPr marL="0" indent="0" algn="r">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31" name="Text Placeholder 2"/>
          <p:cNvSpPr>
            <a:spLocks noGrp="1"/>
          </p:cNvSpPr>
          <p:nvPr>
            <p:ph type="body" sz="quarter" idx="42"/>
          </p:nvPr>
        </p:nvSpPr>
        <p:spPr>
          <a:xfrm>
            <a:off x="6252638" y="2025112"/>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33" name="Text Placeholder 7"/>
          <p:cNvSpPr>
            <a:spLocks noGrp="1"/>
          </p:cNvSpPr>
          <p:nvPr>
            <p:ph type="body" sz="quarter" idx="43"/>
          </p:nvPr>
        </p:nvSpPr>
        <p:spPr>
          <a:xfrm>
            <a:off x="603251" y="323937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34" name="Text Placeholder 7"/>
          <p:cNvSpPr>
            <a:spLocks noGrp="1"/>
          </p:cNvSpPr>
          <p:nvPr>
            <p:ph type="body" sz="quarter" idx="44"/>
          </p:nvPr>
        </p:nvSpPr>
        <p:spPr>
          <a:xfrm>
            <a:off x="1805521" y="3193657"/>
            <a:ext cx="2777772"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35" name="Text Placeholder 2"/>
          <p:cNvSpPr>
            <a:spLocks noGrp="1"/>
          </p:cNvSpPr>
          <p:nvPr>
            <p:ph type="body" sz="quarter" idx="45"/>
          </p:nvPr>
        </p:nvSpPr>
        <p:spPr>
          <a:xfrm>
            <a:off x="1805519" y="3503390"/>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37" name="Text Placeholder 7"/>
          <p:cNvSpPr>
            <a:spLocks noGrp="1"/>
          </p:cNvSpPr>
          <p:nvPr>
            <p:ph type="body" sz="quarter" idx="46"/>
          </p:nvPr>
        </p:nvSpPr>
        <p:spPr>
          <a:xfrm>
            <a:off x="10787243" y="323937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38" name="Text Placeholder 7"/>
          <p:cNvSpPr>
            <a:spLocks noGrp="1"/>
          </p:cNvSpPr>
          <p:nvPr>
            <p:ph type="body" sz="quarter" idx="47"/>
          </p:nvPr>
        </p:nvSpPr>
        <p:spPr>
          <a:xfrm>
            <a:off x="7584746" y="3193657"/>
            <a:ext cx="2777772" cy="228451"/>
          </a:xfrm>
          <a:prstGeom prst="rect">
            <a:avLst/>
          </a:prstGeom>
        </p:spPr>
        <p:txBody>
          <a:bodyPr vert="horz" lIns="0" tIns="40504" rIns="0" bIns="40504" anchor="ctr"/>
          <a:lstStyle>
            <a:lvl1pPr marL="0" indent="0" algn="r">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39" name="Text Placeholder 2"/>
          <p:cNvSpPr>
            <a:spLocks noGrp="1"/>
          </p:cNvSpPr>
          <p:nvPr>
            <p:ph type="body" sz="quarter" idx="48"/>
          </p:nvPr>
        </p:nvSpPr>
        <p:spPr>
          <a:xfrm>
            <a:off x="6252638" y="3503390"/>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41" name="Text Placeholder 7"/>
          <p:cNvSpPr>
            <a:spLocks noGrp="1"/>
          </p:cNvSpPr>
          <p:nvPr>
            <p:ph type="body" sz="quarter" idx="49"/>
          </p:nvPr>
        </p:nvSpPr>
        <p:spPr>
          <a:xfrm>
            <a:off x="603251" y="471765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42" name="Text Placeholder 7"/>
          <p:cNvSpPr>
            <a:spLocks noGrp="1"/>
          </p:cNvSpPr>
          <p:nvPr>
            <p:ph type="body" sz="quarter" idx="50"/>
          </p:nvPr>
        </p:nvSpPr>
        <p:spPr>
          <a:xfrm>
            <a:off x="1805521" y="4671937"/>
            <a:ext cx="2777772"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43" name="Text Placeholder 2"/>
          <p:cNvSpPr>
            <a:spLocks noGrp="1"/>
          </p:cNvSpPr>
          <p:nvPr>
            <p:ph type="body" sz="quarter" idx="51"/>
          </p:nvPr>
        </p:nvSpPr>
        <p:spPr>
          <a:xfrm>
            <a:off x="1805519" y="4981672"/>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45" name="Text Placeholder 7"/>
          <p:cNvSpPr>
            <a:spLocks noGrp="1"/>
          </p:cNvSpPr>
          <p:nvPr>
            <p:ph type="body" sz="quarter" idx="52"/>
          </p:nvPr>
        </p:nvSpPr>
        <p:spPr>
          <a:xfrm>
            <a:off x="10787243" y="471765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46" name="Text Placeholder 7"/>
          <p:cNvSpPr>
            <a:spLocks noGrp="1"/>
          </p:cNvSpPr>
          <p:nvPr>
            <p:ph type="body" sz="quarter" idx="53"/>
          </p:nvPr>
        </p:nvSpPr>
        <p:spPr>
          <a:xfrm>
            <a:off x="7584746" y="4671937"/>
            <a:ext cx="2777772" cy="228451"/>
          </a:xfrm>
          <a:prstGeom prst="rect">
            <a:avLst/>
          </a:prstGeom>
        </p:spPr>
        <p:txBody>
          <a:bodyPr vert="horz" lIns="0" tIns="40504" rIns="0" bIns="40504" anchor="ctr"/>
          <a:lstStyle>
            <a:lvl1pPr marL="0" indent="0" algn="r">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47" name="Text Placeholder 2"/>
          <p:cNvSpPr>
            <a:spLocks noGrp="1"/>
          </p:cNvSpPr>
          <p:nvPr>
            <p:ph type="body" sz="quarter" idx="54"/>
          </p:nvPr>
        </p:nvSpPr>
        <p:spPr>
          <a:xfrm>
            <a:off x="6252638" y="4981672"/>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5" name="日期占位符 4"/>
          <p:cNvSpPr>
            <a:spLocks noGrp="1"/>
          </p:cNvSpPr>
          <p:nvPr>
            <p:ph type="dt" sz="half" idx="55"/>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页脚占位符 5"/>
          <p:cNvSpPr>
            <a:spLocks noGrp="1"/>
          </p:cNvSpPr>
          <p:nvPr>
            <p:ph type="ftr" sz="quarter" idx="56"/>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灯片编号占位符 6"/>
          <p:cNvSpPr>
            <a:spLocks noGrp="1"/>
          </p:cNvSpPr>
          <p:nvPr>
            <p:ph type="sldNum" sz="quarter" idx="57"/>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400" fill="hold"/>
                                        <p:tgtEl>
                                          <p:spTgt spid="10"/>
                                        </p:tgtEl>
                                        <p:attrNameLst>
                                          <p:attrName>ppt_w</p:attrName>
                                        </p:attrNameLst>
                                      </p:cBhvr>
                                      <p:tavLst>
                                        <p:tav tm="0">
                                          <p:val>
                                            <p:fltVal val="0"/>
                                          </p:val>
                                        </p:tav>
                                        <p:tav tm="100000">
                                          <p:val>
                                            <p:strVal val="#ppt_w"/>
                                          </p:val>
                                        </p:tav>
                                      </p:tavLst>
                                    </p:anim>
                                    <p:anim calcmode="lin" valueType="num">
                                      <p:cBhvr>
                                        <p:cTn id="12" dur="400" fill="hold"/>
                                        <p:tgtEl>
                                          <p:spTgt spid="10"/>
                                        </p:tgtEl>
                                        <p:attrNameLst>
                                          <p:attrName>ppt_h</p:attrName>
                                        </p:attrNameLst>
                                      </p:cBhvr>
                                      <p:tavLst>
                                        <p:tav tm="0">
                                          <p:val>
                                            <p:fltVal val="0"/>
                                          </p:val>
                                        </p:tav>
                                        <p:tav tm="100000">
                                          <p:val>
                                            <p:strVal val="#ppt_h"/>
                                          </p:val>
                                        </p:tav>
                                      </p:tavLst>
                                    </p:anim>
                                    <p:animEffect transition="in" filter="fade">
                                      <p:cBhvr>
                                        <p:cTn id="13" dur="400"/>
                                        <p:tgtEl>
                                          <p:spTgt spid="10"/>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400" fill="hold"/>
                                        <p:tgtEl>
                                          <p:spTgt spid="11"/>
                                        </p:tgtEl>
                                        <p:attrNameLst>
                                          <p:attrName>ppt_w</p:attrName>
                                        </p:attrNameLst>
                                      </p:cBhvr>
                                      <p:tavLst>
                                        <p:tav tm="0">
                                          <p:val>
                                            <p:fltVal val="0"/>
                                          </p:val>
                                        </p:tav>
                                        <p:tav tm="100000">
                                          <p:val>
                                            <p:strVal val="#ppt_w"/>
                                          </p:val>
                                        </p:tav>
                                      </p:tavLst>
                                    </p:anim>
                                    <p:anim calcmode="lin" valueType="num">
                                      <p:cBhvr>
                                        <p:cTn id="18" dur="400" fill="hold"/>
                                        <p:tgtEl>
                                          <p:spTgt spid="11"/>
                                        </p:tgtEl>
                                        <p:attrNameLst>
                                          <p:attrName>ppt_h</p:attrName>
                                        </p:attrNameLst>
                                      </p:cBhvr>
                                      <p:tavLst>
                                        <p:tav tm="0">
                                          <p:val>
                                            <p:fltVal val="0"/>
                                          </p:val>
                                        </p:tav>
                                        <p:tav tm="100000">
                                          <p:val>
                                            <p:strVal val="#ppt_h"/>
                                          </p:val>
                                        </p:tav>
                                      </p:tavLst>
                                    </p:anim>
                                    <p:animEffect transition="in" filter="fade">
                                      <p:cBhvr>
                                        <p:cTn id="19" dur="400"/>
                                        <p:tgtEl>
                                          <p:spTgt spid="11"/>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400" fill="hold"/>
                                        <p:tgtEl>
                                          <p:spTgt spid="12"/>
                                        </p:tgtEl>
                                        <p:attrNameLst>
                                          <p:attrName>ppt_w</p:attrName>
                                        </p:attrNameLst>
                                      </p:cBhvr>
                                      <p:tavLst>
                                        <p:tav tm="0">
                                          <p:val>
                                            <p:fltVal val="0"/>
                                          </p:val>
                                        </p:tav>
                                        <p:tav tm="100000">
                                          <p:val>
                                            <p:strVal val="#ppt_w"/>
                                          </p:val>
                                        </p:tav>
                                      </p:tavLst>
                                    </p:anim>
                                    <p:anim calcmode="lin" valueType="num">
                                      <p:cBhvr>
                                        <p:cTn id="24" dur="400" fill="hold"/>
                                        <p:tgtEl>
                                          <p:spTgt spid="12"/>
                                        </p:tgtEl>
                                        <p:attrNameLst>
                                          <p:attrName>ppt_h</p:attrName>
                                        </p:attrNameLst>
                                      </p:cBhvr>
                                      <p:tavLst>
                                        <p:tav tm="0">
                                          <p:val>
                                            <p:fltVal val="0"/>
                                          </p:val>
                                        </p:tav>
                                        <p:tav tm="100000">
                                          <p:val>
                                            <p:strVal val="#ppt_h"/>
                                          </p:val>
                                        </p:tav>
                                      </p:tavLst>
                                    </p:anim>
                                    <p:animEffect transition="in" filter="fade">
                                      <p:cBhvr>
                                        <p:cTn id="25" dur="4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Iconic list 3">
    <p:spTree>
      <p:nvGrpSpPr>
        <p:cNvPr id="1" name=""/>
        <p:cNvGrpSpPr/>
        <p:nvPr/>
      </p:nvGrpSpPr>
      <p:grpSpPr>
        <a:xfrm>
          <a:off x="0" y="0"/>
          <a:ext cx="0" cy="0"/>
          <a:chOff x="0" y="0"/>
          <a:chExt cx="0" cy="0"/>
        </a:xfrm>
      </p:grpSpPr>
      <p:grpSp>
        <p:nvGrpSpPr>
          <p:cNvPr id="134147" name="Group 27"/>
          <p:cNvGrpSpPr/>
          <p:nvPr userDrawn="1"/>
        </p:nvGrpSpPr>
        <p:grpSpPr>
          <a:xfrm>
            <a:off x="101600" y="385763"/>
            <a:ext cx="384175" cy="341312"/>
            <a:chOff x="5270500" y="1460500"/>
            <a:chExt cx="1701800" cy="2705100"/>
          </a:xfrm>
        </p:grpSpPr>
        <p:sp>
          <p:nvSpPr>
            <p:cNvPr id="10" name="Rounded Rectangle 28"/>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29"/>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2" name="Rounded Rectangle 30"/>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4" name="Rounded Rectangle 64"/>
          <p:cNvSpPr/>
          <p:nvPr/>
        </p:nvSpPr>
        <p:spPr>
          <a:xfrm>
            <a:off x="4548188" y="1638300"/>
            <a:ext cx="3071813" cy="782638"/>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4" name="Rounded Rectangle 109"/>
          <p:cNvSpPr/>
          <p:nvPr/>
        </p:nvSpPr>
        <p:spPr>
          <a:xfrm>
            <a:off x="8504238" y="1638300"/>
            <a:ext cx="3071813" cy="782638"/>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5" name="Rounded Rectangle 129"/>
          <p:cNvSpPr/>
          <p:nvPr/>
        </p:nvSpPr>
        <p:spPr>
          <a:xfrm>
            <a:off x="644525" y="4067175"/>
            <a:ext cx="3030538" cy="782638"/>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6" name="Rounded Rectangle 144"/>
          <p:cNvSpPr/>
          <p:nvPr/>
        </p:nvSpPr>
        <p:spPr>
          <a:xfrm>
            <a:off x="4548188" y="4067175"/>
            <a:ext cx="3071813" cy="782638"/>
          </a:xfrm>
          <a:prstGeom prst="roundRect">
            <a:avLst>
              <a:gd name="adj" fmla="val 50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7" name="Rounded Rectangle 154"/>
          <p:cNvSpPr/>
          <p:nvPr/>
        </p:nvSpPr>
        <p:spPr>
          <a:xfrm>
            <a:off x="8504238" y="4067175"/>
            <a:ext cx="3071813" cy="782638"/>
          </a:xfrm>
          <a:prstGeom prst="roundRect">
            <a:avLst>
              <a:gd name="adj" fmla="val 5000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2" name="Rounded Rectangle 2"/>
          <p:cNvSpPr/>
          <p:nvPr/>
        </p:nvSpPr>
        <p:spPr>
          <a:xfrm>
            <a:off x="644525" y="1638300"/>
            <a:ext cx="3030538" cy="782638"/>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9"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3" name="Text Placeholder 7"/>
          <p:cNvSpPr>
            <a:spLocks noGrp="1"/>
          </p:cNvSpPr>
          <p:nvPr>
            <p:ph type="body" sz="quarter" idx="39"/>
          </p:nvPr>
        </p:nvSpPr>
        <p:spPr>
          <a:xfrm>
            <a:off x="1101380" y="1684396"/>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32" name="Text Placeholder 7"/>
          <p:cNvSpPr>
            <a:spLocks noGrp="1"/>
          </p:cNvSpPr>
          <p:nvPr>
            <p:ph type="body" sz="quarter" idx="55"/>
          </p:nvPr>
        </p:nvSpPr>
        <p:spPr>
          <a:xfrm>
            <a:off x="1918408" y="1827910"/>
            <a:ext cx="1581147"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38" name="Text Placeholder 7"/>
          <p:cNvSpPr>
            <a:spLocks noGrp="1"/>
          </p:cNvSpPr>
          <p:nvPr>
            <p:ph type="body" sz="quarter" idx="19"/>
          </p:nvPr>
        </p:nvSpPr>
        <p:spPr>
          <a:xfrm>
            <a:off x="603251" y="2588938"/>
            <a:ext cx="3071283"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39" name="Text Placeholder 2"/>
          <p:cNvSpPr>
            <a:spLocks noGrp="1"/>
          </p:cNvSpPr>
          <p:nvPr>
            <p:ph type="body" sz="quarter" idx="16"/>
          </p:nvPr>
        </p:nvSpPr>
        <p:spPr>
          <a:xfrm>
            <a:off x="603256" y="2979949"/>
            <a:ext cx="3071281"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66" name="Text Placeholder 7"/>
          <p:cNvSpPr>
            <a:spLocks noGrp="1"/>
          </p:cNvSpPr>
          <p:nvPr>
            <p:ph type="body" sz="quarter" idx="40"/>
          </p:nvPr>
        </p:nvSpPr>
        <p:spPr>
          <a:xfrm>
            <a:off x="5046847" y="1684396"/>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69" name="Text Placeholder 7"/>
          <p:cNvSpPr>
            <a:spLocks noGrp="1"/>
          </p:cNvSpPr>
          <p:nvPr>
            <p:ph type="body" sz="quarter" idx="56"/>
          </p:nvPr>
        </p:nvSpPr>
        <p:spPr>
          <a:xfrm>
            <a:off x="5818720" y="1827910"/>
            <a:ext cx="1581147"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71" name="Text Placeholder 7"/>
          <p:cNvSpPr>
            <a:spLocks noGrp="1"/>
          </p:cNvSpPr>
          <p:nvPr>
            <p:ph type="body" sz="quarter" idx="41"/>
          </p:nvPr>
        </p:nvSpPr>
        <p:spPr>
          <a:xfrm>
            <a:off x="4548717" y="2588938"/>
            <a:ext cx="3071283"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92" name="Text Placeholder 2"/>
          <p:cNvSpPr>
            <a:spLocks noGrp="1"/>
          </p:cNvSpPr>
          <p:nvPr>
            <p:ph type="body" sz="quarter" idx="42"/>
          </p:nvPr>
        </p:nvSpPr>
        <p:spPr>
          <a:xfrm>
            <a:off x="4548722" y="2979949"/>
            <a:ext cx="3071281"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11" name="Text Placeholder 7"/>
          <p:cNvSpPr>
            <a:spLocks noGrp="1"/>
          </p:cNvSpPr>
          <p:nvPr>
            <p:ph type="body" sz="quarter" idx="43"/>
          </p:nvPr>
        </p:nvSpPr>
        <p:spPr>
          <a:xfrm>
            <a:off x="9002898" y="1684396"/>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112" name="Text Placeholder 7"/>
          <p:cNvSpPr>
            <a:spLocks noGrp="1"/>
          </p:cNvSpPr>
          <p:nvPr>
            <p:ph type="body" sz="quarter" idx="57"/>
          </p:nvPr>
        </p:nvSpPr>
        <p:spPr>
          <a:xfrm>
            <a:off x="9752193" y="1827910"/>
            <a:ext cx="1581147"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113" name="Text Placeholder 7"/>
          <p:cNvSpPr>
            <a:spLocks noGrp="1"/>
          </p:cNvSpPr>
          <p:nvPr>
            <p:ph type="body" sz="quarter" idx="44"/>
          </p:nvPr>
        </p:nvSpPr>
        <p:spPr>
          <a:xfrm>
            <a:off x="8504768" y="2588938"/>
            <a:ext cx="3071283"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114" name="Text Placeholder 2"/>
          <p:cNvSpPr>
            <a:spLocks noGrp="1"/>
          </p:cNvSpPr>
          <p:nvPr>
            <p:ph type="body" sz="quarter" idx="45"/>
          </p:nvPr>
        </p:nvSpPr>
        <p:spPr>
          <a:xfrm>
            <a:off x="8504773" y="2979949"/>
            <a:ext cx="3071281"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31" name="Text Placeholder 7"/>
          <p:cNvSpPr>
            <a:spLocks noGrp="1"/>
          </p:cNvSpPr>
          <p:nvPr>
            <p:ph type="body" sz="quarter" idx="46"/>
          </p:nvPr>
        </p:nvSpPr>
        <p:spPr>
          <a:xfrm>
            <a:off x="1101380" y="4112633"/>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136" name="Text Placeholder 7"/>
          <p:cNvSpPr>
            <a:spLocks noGrp="1"/>
          </p:cNvSpPr>
          <p:nvPr>
            <p:ph type="body" sz="quarter" idx="58"/>
          </p:nvPr>
        </p:nvSpPr>
        <p:spPr>
          <a:xfrm>
            <a:off x="1918408" y="4254871"/>
            <a:ext cx="1581147"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139" name="Text Placeholder 7"/>
          <p:cNvSpPr>
            <a:spLocks noGrp="1"/>
          </p:cNvSpPr>
          <p:nvPr>
            <p:ph type="body" sz="quarter" idx="47"/>
          </p:nvPr>
        </p:nvSpPr>
        <p:spPr>
          <a:xfrm>
            <a:off x="603251" y="5017174"/>
            <a:ext cx="3071283"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140" name="Text Placeholder 2"/>
          <p:cNvSpPr>
            <a:spLocks noGrp="1"/>
          </p:cNvSpPr>
          <p:nvPr>
            <p:ph type="body" sz="quarter" idx="48"/>
          </p:nvPr>
        </p:nvSpPr>
        <p:spPr>
          <a:xfrm>
            <a:off x="603256" y="5428506"/>
            <a:ext cx="3071281"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46" name="Text Placeholder 7"/>
          <p:cNvSpPr>
            <a:spLocks noGrp="1"/>
          </p:cNvSpPr>
          <p:nvPr>
            <p:ph type="body" sz="quarter" idx="49"/>
          </p:nvPr>
        </p:nvSpPr>
        <p:spPr>
          <a:xfrm>
            <a:off x="5046847" y="4112633"/>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149" name="Text Placeholder 7"/>
          <p:cNvSpPr>
            <a:spLocks noGrp="1"/>
          </p:cNvSpPr>
          <p:nvPr>
            <p:ph type="body" sz="quarter" idx="59"/>
          </p:nvPr>
        </p:nvSpPr>
        <p:spPr>
          <a:xfrm>
            <a:off x="5818720" y="4254871"/>
            <a:ext cx="1581147"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151" name="Text Placeholder 7"/>
          <p:cNvSpPr>
            <a:spLocks noGrp="1"/>
          </p:cNvSpPr>
          <p:nvPr>
            <p:ph type="body" sz="quarter" idx="50"/>
          </p:nvPr>
        </p:nvSpPr>
        <p:spPr>
          <a:xfrm>
            <a:off x="4548717" y="5017174"/>
            <a:ext cx="3071283"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152" name="Text Placeholder 2"/>
          <p:cNvSpPr>
            <a:spLocks noGrp="1"/>
          </p:cNvSpPr>
          <p:nvPr>
            <p:ph type="body" sz="quarter" idx="51"/>
          </p:nvPr>
        </p:nvSpPr>
        <p:spPr>
          <a:xfrm>
            <a:off x="4548722" y="5428506"/>
            <a:ext cx="3071281"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56" name="Text Placeholder 7"/>
          <p:cNvSpPr>
            <a:spLocks noGrp="1"/>
          </p:cNvSpPr>
          <p:nvPr>
            <p:ph type="body" sz="quarter" idx="52"/>
          </p:nvPr>
        </p:nvSpPr>
        <p:spPr>
          <a:xfrm>
            <a:off x="9002898" y="4112633"/>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157" name="Text Placeholder 7"/>
          <p:cNvSpPr>
            <a:spLocks noGrp="1"/>
          </p:cNvSpPr>
          <p:nvPr>
            <p:ph type="body" sz="quarter" idx="60"/>
          </p:nvPr>
        </p:nvSpPr>
        <p:spPr>
          <a:xfrm>
            <a:off x="9752193" y="4254871"/>
            <a:ext cx="1581147"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158" name="Text Placeholder 7"/>
          <p:cNvSpPr>
            <a:spLocks noGrp="1"/>
          </p:cNvSpPr>
          <p:nvPr>
            <p:ph type="body" sz="quarter" idx="53"/>
          </p:nvPr>
        </p:nvSpPr>
        <p:spPr>
          <a:xfrm>
            <a:off x="8504768" y="5017174"/>
            <a:ext cx="3071283"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159" name="Text Placeholder 2"/>
          <p:cNvSpPr>
            <a:spLocks noGrp="1"/>
          </p:cNvSpPr>
          <p:nvPr>
            <p:ph type="body" sz="quarter" idx="54"/>
          </p:nvPr>
        </p:nvSpPr>
        <p:spPr>
          <a:xfrm>
            <a:off x="8504773" y="5428506"/>
            <a:ext cx="3071281"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5" name="日期占位符 4"/>
          <p:cNvSpPr>
            <a:spLocks noGrp="1"/>
          </p:cNvSpPr>
          <p:nvPr>
            <p:ph type="dt" sz="half" idx="61"/>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页脚占位符 5"/>
          <p:cNvSpPr>
            <a:spLocks noGrp="1"/>
          </p:cNvSpPr>
          <p:nvPr>
            <p:ph type="ftr" sz="quarter" idx="62"/>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灯片编号占位符 6"/>
          <p:cNvSpPr>
            <a:spLocks noGrp="1"/>
          </p:cNvSpPr>
          <p:nvPr>
            <p:ph type="sldNum" sz="quarter" idx="63"/>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400" fill="hold"/>
                                        <p:tgtEl>
                                          <p:spTgt spid="14"/>
                                        </p:tgtEl>
                                        <p:attrNameLst>
                                          <p:attrName>ppt_w</p:attrName>
                                        </p:attrNameLst>
                                      </p:cBhvr>
                                      <p:tavLst>
                                        <p:tav tm="0">
                                          <p:val>
                                            <p:fltVal val="0"/>
                                          </p:val>
                                        </p:tav>
                                        <p:tav tm="100000">
                                          <p:val>
                                            <p:strVal val="#ppt_w"/>
                                          </p:val>
                                        </p:tav>
                                      </p:tavLst>
                                    </p:anim>
                                    <p:anim calcmode="lin" valueType="num">
                                      <p:cBhvr>
                                        <p:cTn id="8" dur="400" fill="hold"/>
                                        <p:tgtEl>
                                          <p:spTgt spid="14"/>
                                        </p:tgtEl>
                                        <p:attrNameLst>
                                          <p:attrName>ppt_h</p:attrName>
                                        </p:attrNameLst>
                                      </p:cBhvr>
                                      <p:tavLst>
                                        <p:tav tm="0">
                                          <p:val>
                                            <p:fltVal val="0"/>
                                          </p:val>
                                        </p:tav>
                                        <p:tav tm="100000">
                                          <p:val>
                                            <p:strVal val="#ppt_h"/>
                                          </p:val>
                                        </p:tav>
                                      </p:tavLst>
                                    </p:anim>
                                    <p:animEffect transition="in" filter="fade">
                                      <p:cBhvr>
                                        <p:cTn id="9" dur="400"/>
                                        <p:tgtEl>
                                          <p:spTgt spid="1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ppt_w</p:attrName>
                                        </p:attrNameLst>
                                      </p:cBhvr>
                                      <p:tavLst>
                                        <p:tav tm="0">
                                          <p:val>
                                            <p:fltVal val="0"/>
                                          </p:val>
                                        </p:tav>
                                        <p:tav tm="100000">
                                          <p:val>
                                            <p:strVal val="#ppt_w"/>
                                          </p:val>
                                        </p:tav>
                                      </p:tavLst>
                                    </p:anim>
                                    <p:anim calcmode="lin" valueType="num">
                                      <p:cBhvr>
                                        <p:cTn id="14" dur="400" fill="hold"/>
                                        <p:tgtEl>
                                          <p:spTgt spid="15"/>
                                        </p:tgtEl>
                                        <p:attrNameLst>
                                          <p:attrName>ppt_h</p:attrName>
                                        </p:attrNameLst>
                                      </p:cBhvr>
                                      <p:tavLst>
                                        <p:tav tm="0">
                                          <p:val>
                                            <p:fltVal val="0"/>
                                          </p:val>
                                        </p:tav>
                                        <p:tav tm="100000">
                                          <p:val>
                                            <p:strVal val="#ppt_h"/>
                                          </p:val>
                                        </p:tav>
                                      </p:tavLst>
                                    </p:anim>
                                    <p:animEffect transition="in" filter="fade">
                                      <p:cBhvr>
                                        <p:cTn id="15" dur="400"/>
                                        <p:tgtEl>
                                          <p:spTgt spid="1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400" fill="hold"/>
                                        <p:tgtEl>
                                          <p:spTgt spid="16"/>
                                        </p:tgtEl>
                                        <p:attrNameLst>
                                          <p:attrName>ppt_w</p:attrName>
                                        </p:attrNameLst>
                                      </p:cBhvr>
                                      <p:tavLst>
                                        <p:tav tm="0">
                                          <p:val>
                                            <p:fltVal val="0"/>
                                          </p:val>
                                        </p:tav>
                                        <p:tav tm="100000">
                                          <p:val>
                                            <p:strVal val="#ppt_w"/>
                                          </p:val>
                                        </p:tav>
                                      </p:tavLst>
                                    </p:anim>
                                    <p:anim calcmode="lin" valueType="num">
                                      <p:cBhvr>
                                        <p:cTn id="20" dur="400" fill="hold"/>
                                        <p:tgtEl>
                                          <p:spTgt spid="16"/>
                                        </p:tgtEl>
                                        <p:attrNameLst>
                                          <p:attrName>ppt_h</p:attrName>
                                        </p:attrNameLst>
                                      </p:cBhvr>
                                      <p:tavLst>
                                        <p:tav tm="0">
                                          <p:val>
                                            <p:fltVal val="0"/>
                                          </p:val>
                                        </p:tav>
                                        <p:tav tm="100000">
                                          <p:val>
                                            <p:strVal val="#ppt_h"/>
                                          </p:val>
                                        </p:tav>
                                      </p:tavLst>
                                    </p:anim>
                                    <p:animEffect transition="in" filter="fade">
                                      <p:cBhvr>
                                        <p:cTn id="21" dur="400"/>
                                        <p:tgtEl>
                                          <p:spTgt spid="16"/>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400" fill="hold"/>
                                        <p:tgtEl>
                                          <p:spTgt spid="17"/>
                                        </p:tgtEl>
                                        <p:attrNameLst>
                                          <p:attrName>ppt_w</p:attrName>
                                        </p:attrNameLst>
                                      </p:cBhvr>
                                      <p:tavLst>
                                        <p:tav tm="0">
                                          <p:val>
                                            <p:fltVal val="0"/>
                                          </p:val>
                                        </p:tav>
                                        <p:tav tm="100000">
                                          <p:val>
                                            <p:strVal val="#ppt_w"/>
                                          </p:val>
                                        </p:tav>
                                      </p:tavLst>
                                    </p:anim>
                                    <p:anim calcmode="lin" valueType="num">
                                      <p:cBhvr>
                                        <p:cTn id="26" dur="400" fill="hold"/>
                                        <p:tgtEl>
                                          <p:spTgt spid="17"/>
                                        </p:tgtEl>
                                        <p:attrNameLst>
                                          <p:attrName>ppt_h</p:attrName>
                                        </p:attrNameLst>
                                      </p:cBhvr>
                                      <p:tavLst>
                                        <p:tav tm="0">
                                          <p:val>
                                            <p:fltVal val="0"/>
                                          </p:val>
                                        </p:tav>
                                        <p:tav tm="100000">
                                          <p:val>
                                            <p:strVal val="#ppt_h"/>
                                          </p:val>
                                        </p:tav>
                                      </p:tavLst>
                                    </p:anim>
                                    <p:animEffect transition="in" filter="fade">
                                      <p:cBhvr>
                                        <p:cTn id="27" dur="4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Iconic list 5">
    <p:spTree>
      <p:nvGrpSpPr>
        <p:cNvPr id="1" name=""/>
        <p:cNvGrpSpPr/>
        <p:nvPr/>
      </p:nvGrpSpPr>
      <p:grpSpPr>
        <a:xfrm>
          <a:off x="0" y="0"/>
          <a:ext cx="0" cy="0"/>
          <a:chOff x="0" y="0"/>
          <a:chExt cx="0" cy="0"/>
        </a:xfrm>
      </p:grpSpPr>
      <p:grpSp>
        <p:nvGrpSpPr>
          <p:cNvPr id="135171" name="Group 19"/>
          <p:cNvGrpSpPr/>
          <p:nvPr userDrawn="1"/>
        </p:nvGrpSpPr>
        <p:grpSpPr>
          <a:xfrm>
            <a:off x="101600" y="385763"/>
            <a:ext cx="384175" cy="341312"/>
            <a:chOff x="5270500" y="1460500"/>
            <a:chExt cx="1701800" cy="2705100"/>
          </a:xfrm>
        </p:grpSpPr>
        <p:sp>
          <p:nvSpPr>
            <p:cNvPr id="3" name="Rounded Rectangle 20"/>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21"/>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22"/>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12" name="Rounded Rectangle 60"/>
          <p:cNvSpPr/>
          <p:nvPr/>
        </p:nvSpPr>
        <p:spPr>
          <a:xfrm>
            <a:off x="4002088" y="1703388"/>
            <a:ext cx="144463" cy="3203575"/>
          </a:xfrm>
          <a:prstGeom prst="roundRect">
            <a:avLst>
              <a:gd name="adj" fmla="val 50000"/>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3" name="Rounded Rectangle 65"/>
          <p:cNvSpPr/>
          <p:nvPr/>
        </p:nvSpPr>
        <p:spPr>
          <a:xfrm>
            <a:off x="7997825" y="1703388"/>
            <a:ext cx="144463" cy="3203575"/>
          </a:xfrm>
          <a:prstGeom prst="roundRect">
            <a:avLst>
              <a:gd name="adj" fmla="val 50000"/>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9"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57" name="Text Placeholder 7"/>
          <p:cNvSpPr>
            <a:spLocks noGrp="1"/>
          </p:cNvSpPr>
          <p:nvPr>
            <p:ph type="body" sz="quarter" idx="39"/>
          </p:nvPr>
        </p:nvSpPr>
        <p:spPr>
          <a:xfrm>
            <a:off x="623715" y="1730116"/>
            <a:ext cx="704141" cy="674519"/>
          </a:xfrm>
          <a:prstGeom prst="rect">
            <a:avLst/>
          </a:prstGeom>
        </p:spPr>
        <p:txBody>
          <a:bodyPr vert="horz" lIns="0" tIns="103884" rIns="0" bIns="103884" anchor="ctr"/>
          <a:lstStyle>
            <a:lvl1pPr marL="0" indent="0" algn="l">
              <a:lnSpc>
                <a:spcPct val="100000"/>
              </a:lnSpc>
              <a:spcBef>
                <a:spcPts val="0"/>
              </a:spcBef>
              <a:buNone/>
              <a:defRPr sz="3600" b="1">
                <a:solidFill>
                  <a:schemeClr val="accent1">
                    <a:lumMod val="60000"/>
                    <a:lumOff val="40000"/>
                  </a:schemeClr>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58" name="Text Placeholder 7"/>
          <p:cNvSpPr>
            <a:spLocks noGrp="1"/>
          </p:cNvSpPr>
          <p:nvPr>
            <p:ph type="body" sz="quarter" idx="19"/>
          </p:nvPr>
        </p:nvSpPr>
        <p:spPr>
          <a:xfrm>
            <a:off x="1327856" y="2143841"/>
            <a:ext cx="2346677" cy="260794"/>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Castellar" panose="020A0402060406010301" charset="0"/>
                <a:cs typeface="Castellar" panose="020A0402060406010301" charset="0"/>
              </a:defRPr>
            </a:lvl1pPr>
          </a:lstStyle>
          <a:p>
            <a:pPr lvl="0" fontAlgn="auto"/>
            <a:r>
              <a:rPr lang="zh-CN" altLang="en-US" sz="1440" strike="noStrike" noProof="1"/>
              <a:t>单击此处编辑母版文本样式</a:t>
            </a:r>
            <a:endParaRPr lang="zh-CN" altLang="en-US" strike="noStrike" noProof="1"/>
          </a:p>
        </p:txBody>
      </p:sp>
      <p:sp>
        <p:nvSpPr>
          <p:cNvPr id="59" name="Text Placeholder 2"/>
          <p:cNvSpPr>
            <a:spLocks noGrp="1"/>
          </p:cNvSpPr>
          <p:nvPr>
            <p:ph type="body" sz="quarter" idx="16"/>
          </p:nvPr>
        </p:nvSpPr>
        <p:spPr>
          <a:xfrm>
            <a:off x="603256" y="2563390"/>
            <a:ext cx="3071281" cy="2343890"/>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60" name="Text Placeholder 7"/>
          <p:cNvSpPr>
            <a:spLocks noGrp="1"/>
          </p:cNvSpPr>
          <p:nvPr>
            <p:ph type="body" sz="quarter" idx="55"/>
          </p:nvPr>
        </p:nvSpPr>
        <p:spPr>
          <a:xfrm>
            <a:off x="1327856" y="1724596"/>
            <a:ext cx="2346677" cy="431780"/>
          </a:xfrm>
          <a:prstGeom prst="rect">
            <a:avLst/>
          </a:prstGeom>
        </p:spPr>
        <p:txBody>
          <a:bodyPr vert="horz" lIns="0" tIns="40504" rIns="0" bIns="40504" anchor="ctr"/>
          <a:lstStyle>
            <a:lvl1pPr marL="0" indent="0" algn="l">
              <a:lnSpc>
                <a:spcPct val="100000"/>
              </a:lnSpc>
              <a:spcBef>
                <a:spcPts val="0"/>
              </a:spcBef>
              <a:buNone/>
              <a:defRPr sz="24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2" name="Text Placeholder 7"/>
          <p:cNvSpPr>
            <a:spLocks noGrp="1"/>
          </p:cNvSpPr>
          <p:nvPr>
            <p:ph type="body" sz="quarter" idx="56"/>
          </p:nvPr>
        </p:nvSpPr>
        <p:spPr>
          <a:xfrm>
            <a:off x="4535315" y="1730116"/>
            <a:ext cx="704141" cy="674519"/>
          </a:xfrm>
          <a:prstGeom prst="rect">
            <a:avLst/>
          </a:prstGeom>
        </p:spPr>
        <p:txBody>
          <a:bodyPr vert="horz" lIns="0" tIns="103884" rIns="0" bIns="103884" anchor="ctr"/>
          <a:lstStyle>
            <a:lvl1pPr marL="0" indent="0" algn="l">
              <a:lnSpc>
                <a:spcPct val="100000"/>
              </a:lnSpc>
              <a:spcBef>
                <a:spcPts val="0"/>
              </a:spcBef>
              <a:buNone/>
              <a:defRPr sz="3600" b="1">
                <a:solidFill>
                  <a:schemeClr val="accent2"/>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63" name="Text Placeholder 7"/>
          <p:cNvSpPr>
            <a:spLocks noGrp="1"/>
          </p:cNvSpPr>
          <p:nvPr>
            <p:ph type="body" sz="quarter" idx="57"/>
          </p:nvPr>
        </p:nvSpPr>
        <p:spPr>
          <a:xfrm>
            <a:off x="5239456" y="2143841"/>
            <a:ext cx="2346677" cy="260794"/>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Castellar" panose="020A0402060406010301" charset="0"/>
                <a:cs typeface="Castellar" panose="020A0402060406010301" charset="0"/>
              </a:defRPr>
            </a:lvl1pPr>
          </a:lstStyle>
          <a:p>
            <a:pPr lvl="0" fontAlgn="auto"/>
            <a:r>
              <a:rPr lang="zh-CN" altLang="en-US" sz="1440" strike="noStrike" noProof="1"/>
              <a:t>单击此处编辑母版文本样式</a:t>
            </a:r>
            <a:endParaRPr lang="zh-CN" altLang="en-US" strike="noStrike" noProof="1"/>
          </a:p>
        </p:txBody>
      </p:sp>
      <p:sp>
        <p:nvSpPr>
          <p:cNvPr id="64" name="Text Placeholder 2"/>
          <p:cNvSpPr>
            <a:spLocks noGrp="1"/>
          </p:cNvSpPr>
          <p:nvPr>
            <p:ph type="body" sz="quarter" idx="58"/>
          </p:nvPr>
        </p:nvSpPr>
        <p:spPr>
          <a:xfrm>
            <a:off x="4514856" y="2563390"/>
            <a:ext cx="3071281" cy="2343890"/>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65" name="Text Placeholder 7"/>
          <p:cNvSpPr>
            <a:spLocks noGrp="1"/>
          </p:cNvSpPr>
          <p:nvPr>
            <p:ph type="body" sz="quarter" idx="59"/>
          </p:nvPr>
        </p:nvSpPr>
        <p:spPr>
          <a:xfrm>
            <a:off x="5239456" y="1724596"/>
            <a:ext cx="2346677" cy="431780"/>
          </a:xfrm>
          <a:prstGeom prst="rect">
            <a:avLst/>
          </a:prstGeom>
        </p:spPr>
        <p:txBody>
          <a:bodyPr vert="horz" lIns="0" tIns="40504" rIns="0" bIns="40504" anchor="ctr"/>
          <a:lstStyle>
            <a:lvl1pPr marL="0" indent="0" algn="l">
              <a:lnSpc>
                <a:spcPct val="100000"/>
              </a:lnSpc>
              <a:spcBef>
                <a:spcPts val="0"/>
              </a:spcBef>
              <a:buNone/>
              <a:defRPr sz="24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7" name="Text Placeholder 7"/>
          <p:cNvSpPr>
            <a:spLocks noGrp="1"/>
          </p:cNvSpPr>
          <p:nvPr>
            <p:ph type="body" sz="quarter" idx="60"/>
          </p:nvPr>
        </p:nvSpPr>
        <p:spPr>
          <a:xfrm>
            <a:off x="8508299" y="1730116"/>
            <a:ext cx="704141" cy="674519"/>
          </a:xfrm>
          <a:prstGeom prst="rect">
            <a:avLst/>
          </a:prstGeom>
        </p:spPr>
        <p:txBody>
          <a:bodyPr vert="horz" lIns="0" tIns="103884" rIns="0" bIns="103884" anchor="ctr"/>
          <a:lstStyle>
            <a:lvl1pPr marL="0" indent="0" algn="l">
              <a:lnSpc>
                <a:spcPct val="100000"/>
              </a:lnSpc>
              <a:spcBef>
                <a:spcPts val="0"/>
              </a:spcBef>
              <a:buNone/>
              <a:defRPr sz="3600" b="1">
                <a:solidFill>
                  <a:schemeClr val="accent3"/>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68" name="Text Placeholder 7"/>
          <p:cNvSpPr>
            <a:spLocks noGrp="1"/>
          </p:cNvSpPr>
          <p:nvPr>
            <p:ph type="body" sz="quarter" idx="61"/>
          </p:nvPr>
        </p:nvSpPr>
        <p:spPr>
          <a:xfrm>
            <a:off x="9212440" y="2143841"/>
            <a:ext cx="2346677" cy="260794"/>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Castellar" panose="020A0402060406010301" charset="0"/>
                <a:cs typeface="Castellar" panose="020A0402060406010301" charset="0"/>
              </a:defRPr>
            </a:lvl1pPr>
          </a:lstStyle>
          <a:p>
            <a:pPr lvl="0" fontAlgn="auto"/>
            <a:r>
              <a:rPr lang="zh-CN" altLang="en-US" sz="1440" strike="noStrike" noProof="1"/>
              <a:t>单击此处编辑母版文本样式</a:t>
            </a:r>
            <a:endParaRPr lang="zh-CN" altLang="en-US" strike="noStrike" noProof="1"/>
          </a:p>
        </p:txBody>
      </p:sp>
      <p:sp>
        <p:nvSpPr>
          <p:cNvPr id="69" name="Text Placeholder 2"/>
          <p:cNvSpPr>
            <a:spLocks noGrp="1"/>
          </p:cNvSpPr>
          <p:nvPr>
            <p:ph type="body" sz="quarter" idx="62"/>
          </p:nvPr>
        </p:nvSpPr>
        <p:spPr>
          <a:xfrm>
            <a:off x="8487840" y="2563390"/>
            <a:ext cx="3071281" cy="2343890"/>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70" name="Text Placeholder 7"/>
          <p:cNvSpPr>
            <a:spLocks noGrp="1"/>
          </p:cNvSpPr>
          <p:nvPr>
            <p:ph type="body" sz="quarter" idx="63"/>
          </p:nvPr>
        </p:nvSpPr>
        <p:spPr>
          <a:xfrm>
            <a:off x="9212440" y="1724596"/>
            <a:ext cx="2346677" cy="431780"/>
          </a:xfrm>
          <a:prstGeom prst="rect">
            <a:avLst/>
          </a:prstGeom>
        </p:spPr>
        <p:txBody>
          <a:bodyPr vert="horz" lIns="0" tIns="40504" rIns="0" bIns="40504" anchor="ctr"/>
          <a:lstStyle>
            <a:lvl1pPr marL="0" indent="0" algn="l">
              <a:lnSpc>
                <a:spcPct val="100000"/>
              </a:lnSpc>
              <a:spcBef>
                <a:spcPts val="0"/>
              </a:spcBef>
              <a:buNone/>
              <a:defRPr sz="24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71" name="Text Placeholder 2"/>
          <p:cNvSpPr>
            <a:spLocks noGrp="1"/>
          </p:cNvSpPr>
          <p:nvPr>
            <p:ph type="body" sz="quarter" idx="64"/>
          </p:nvPr>
        </p:nvSpPr>
        <p:spPr>
          <a:xfrm>
            <a:off x="591965" y="5563772"/>
            <a:ext cx="10973505"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72" name="Text Placeholder 7"/>
          <p:cNvSpPr>
            <a:spLocks noGrp="1"/>
          </p:cNvSpPr>
          <p:nvPr>
            <p:ph type="body" sz="quarter" idx="18"/>
          </p:nvPr>
        </p:nvSpPr>
        <p:spPr>
          <a:xfrm>
            <a:off x="569384" y="5109393"/>
            <a:ext cx="10996083"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4" name="日期占位符 3"/>
          <p:cNvSpPr>
            <a:spLocks noGrp="1"/>
          </p:cNvSpPr>
          <p:nvPr>
            <p:ph type="dt" sz="half" idx="65"/>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页脚占位符 4"/>
          <p:cNvSpPr>
            <a:spLocks noGrp="1"/>
          </p:cNvSpPr>
          <p:nvPr>
            <p:ph type="ftr" sz="quarter" idx="66"/>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灯片编号占位符 5"/>
          <p:cNvSpPr>
            <a:spLocks noGrp="1"/>
          </p:cNvSpPr>
          <p:nvPr>
            <p:ph type="sldNum" sz="quarter" idx="67"/>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eam slide 1">
    <p:spTree>
      <p:nvGrpSpPr>
        <p:cNvPr id="1" name=""/>
        <p:cNvGrpSpPr/>
        <p:nvPr/>
      </p:nvGrpSpPr>
      <p:grpSpPr>
        <a:xfrm>
          <a:off x="0" y="0"/>
          <a:ext cx="0" cy="0"/>
          <a:chOff x="0" y="0"/>
          <a:chExt cx="0" cy="0"/>
        </a:xfrm>
      </p:grpSpPr>
      <p:grpSp>
        <p:nvGrpSpPr>
          <p:cNvPr id="136195" name="Group 34"/>
          <p:cNvGrpSpPr/>
          <p:nvPr userDrawn="1"/>
        </p:nvGrpSpPr>
        <p:grpSpPr>
          <a:xfrm>
            <a:off x="101600" y="385763"/>
            <a:ext cx="384175" cy="341312"/>
            <a:chOff x="5270500" y="1460500"/>
            <a:chExt cx="1701800" cy="2705100"/>
          </a:xfrm>
        </p:grpSpPr>
        <p:sp>
          <p:nvSpPr>
            <p:cNvPr id="3" name="Rounded Rectangle 35"/>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36"/>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37"/>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12" name="Oval 39"/>
          <p:cNvSpPr>
            <a:spLocks noChangeAspect="1"/>
          </p:cNvSpPr>
          <p:nvPr/>
        </p:nvSpPr>
        <p:spPr>
          <a:xfrm>
            <a:off x="650875" y="1782763"/>
            <a:ext cx="1824038" cy="1641475"/>
          </a:xfrm>
          <a:prstGeom prst="ellipse">
            <a:avLst/>
          </a:prstGeom>
          <a:ln w="381000" cap="rnd" cmpd="sng">
            <a:solidFill>
              <a:schemeClr val="accent2"/>
            </a:solidFill>
          </a:ln>
          <a:effectLst/>
        </p:spPr>
        <p:style>
          <a:lnRef idx="2">
            <a:schemeClr val="accent1"/>
          </a:lnRef>
          <a:fillRef idx="0">
            <a:schemeClr val="accent1"/>
          </a:fillRef>
          <a:effectRef idx="1">
            <a:schemeClr val="accent1"/>
          </a:effectRef>
          <a:fontRef idx="minor">
            <a:schemeClr val="tx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3800" strike="noStrike" noProof="1">
              <a:solidFill>
                <a:srgbClr val="000000"/>
              </a:solidFill>
              <a:latin typeface="Calibri" panose="020F0502020204030204" pitchFamily="34" charset="0"/>
            </a:endParaRPr>
          </a:p>
        </p:txBody>
      </p:sp>
      <p:cxnSp>
        <p:nvCxnSpPr>
          <p:cNvPr id="13" name="Straight Connector 84"/>
          <p:cNvCxnSpPr/>
          <p:nvPr/>
        </p:nvCxnSpPr>
        <p:spPr>
          <a:xfrm>
            <a:off x="3065463" y="1666875"/>
            <a:ext cx="0" cy="4146550"/>
          </a:xfrm>
          <a:prstGeom prst="line">
            <a:avLst/>
          </a:prstGeom>
          <a:ln w="3175" cmpd="sng">
            <a:solidFill>
              <a:schemeClr val="accent1">
                <a:lumMod val="7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4" name="Oval 107"/>
          <p:cNvSpPr>
            <a:spLocks noChangeAspect="1"/>
          </p:cNvSpPr>
          <p:nvPr/>
        </p:nvSpPr>
        <p:spPr>
          <a:xfrm>
            <a:off x="3597275" y="1782763"/>
            <a:ext cx="1824038" cy="1641475"/>
          </a:xfrm>
          <a:prstGeom prst="ellipse">
            <a:avLst/>
          </a:prstGeom>
          <a:ln w="381000" cap="rnd" cmpd="sng">
            <a:solidFill>
              <a:schemeClr val="accent3"/>
            </a:solidFill>
          </a:ln>
          <a:effectLst/>
        </p:spPr>
        <p:style>
          <a:lnRef idx="2">
            <a:schemeClr val="accent1"/>
          </a:lnRef>
          <a:fillRef idx="0">
            <a:schemeClr val="accent1"/>
          </a:fillRef>
          <a:effectRef idx="1">
            <a:schemeClr val="accent1"/>
          </a:effectRef>
          <a:fontRef idx="minor">
            <a:schemeClr val="tx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3800" strike="noStrike" noProof="1">
              <a:solidFill>
                <a:srgbClr val="000000"/>
              </a:solidFill>
              <a:latin typeface="Calibri" panose="020F0502020204030204" pitchFamily="34" charset="0"/>
            </a:endParaRPr>
          </a:p>
        </p:txBody>
      </p:sp>
      <p:cxnSp>
        <p:nvCxnSpPr>
          <p:cNvPr id="15" name="Straight Connector 125"/>
          <p:cNvCxnSpPr/>
          <p:nvPr/>
        </p:nvCxnSpPr>
        <p:spPr>
          <a:xfrm>
            <a:off x="6011863" y="1666875"/>
            <a:ext cx="0" cy="4146550"/>
          </a:xfrm>
          <a:prstGeom prst="line">
            <a:avLst/>
          </a:prstGeom>
          <a:ln w="3175" cmpd="sng">
            <a:solidFill>
              <a:schemeClr val="accent1">
                <a:lumMod val="7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6" name="Oval 140"/>
          <p:cNvSpPr>
            <a:spLocks noChangeAspect="1"/>
          </p:cNvSpPr>
          <p:nvPr/>
        </p:nvSpPr>
        <p:spPr>
          <a:xfrm>
            <a:off x="6599238" y="1782763"/>
            <a:ext cx="1824038" cy="1641475"/>
          </a:xfrm>
          <a:prstGeom prst="ellipse">
            <a:avLst/>
          </a:prstGeom>
          <a:ln w="381000" cap="rnd" cmpd="sng">
            <a:solidFill>
              <a:schemeClr val="accent4"/>
            </a:solidFill>
          </a:ln>
          <a:effectLst/>
        </p:spPr>
        <p:style>
          <a:lnRef idx="2">
            <a:schemeClr val="accent1"/>
          </a:lnRef>
          <a:fillRef idx="0">
            <a:schemeClr val="accent1"/>
          </a:fillRef>
          <a:effectRef idx="1">
            <a:schemeClr val="accent1"/>
          </a:effectRef>
          <a:fontRef idx="minor">
            <a:schemeClr val="tx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3800" strike="noStrike" noProof="1">
              <a:solidFill>
                <a:srgbClr val="000000"/>
              </a:solidFill>
              <a:latin typeface="Calibri" panose="020F0502020204030204" pitchFamily="34" charset="0"/>
            </a:endParaRPr>
          </a:p>
        </p:txBody>
      </p:sp>
      <p:cxnSp>
        <p:nvCxnSpPr>
          <p:cNvPr id="17" name="Straight Connector 152"/>
          <p:cNvCxnSpPr/>
          <p:nvPr/>
        </p:nvCxnSpPr>
        <p:spPr>
          <a:xfrm>
            <a:off x="9024938" y="1666875"/>
            <a:ext cx="0" cy="4146550"/>
          </a:xfrm>
          <a:prstGeom prst="line">
            <a:avLst/>
          </a:prstGeom>
          <a:ln w="3175" cmpd="sng">
            <a:solidFill>
              <a:schemeClr val="accent1">
                <a:lumMod val="7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8" name="Oval 159"/>
          <p:cNvSpPr>
            <a:spLocks noChangeAspect="1"/>
          </p:cNvSpPr>
          <p:nvPr/>
        </p:nvSpPr>
        <p:spPr>
          <a:xfrm>
            <a:off x="9577388" y="1782763"/>
            <a:ext cx="1824038" cy="1641475"/>
          </a:xfrm>
          <a:prstGeom prst="ellipse">
            <a:avLst/>
          </a:prstGeom>
          <a:ln w="381000" cap="rnd" cmpd="sng">
            <a:solidFill>
              <a:schemeClr val="accent5"/>
            </a:solidFill>
          </a:ln>
          <a:effectLst/>
        </p:spPr>
        <p:style>
          <a:lnRef idx="2">
            <a:schemeClr val="accent1"/>
          </a:lnRef>
          <a:fillRef idx="0">
            <a:schemeClr val="accent1"/>
          </a:fillRef>
          <a:effectRef idx="1">
            <a:schemeClr val="accent1"/>
          </a:effectRef>
          <a:fontRef idx="minor">
            <a:schemeClr val="tx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3800" strike="noStrike" noProof="1">
              <a:solidFill>
                <a:srgbClr val="000000"/>
              </a:solidFill>
              <a:latin typeface="Calibri" panose="020F0502020204030204" pitchFamily="34" charset="0"/>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9"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41" name="Picture Placeholder 2"/>
          <p:cNvSpPr>
            <a:spLocks noGrp="1" noChangeAspect="1"/>
          </p:cNvSpPr>
          <p:nvPr>
            <p:ph type="pic" sz="quarter" idx="17"/>
          </p:nvPr>
        </p:nvSpPr>
        <p:spPr>
          <a:xfrm>
            <a:off x="549706" y="1675402"/>
            <a:ext cx="2063988" cy="185758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69" name="Text Placeholder 7"/>
          <p:cNvSpPr>
            <a:spLocks noGrp="1"/>
          </p:cNvSpPr>
          <p:nvPr>
            <p:ph type="body" sz="quarter" idx="18"/>
          </p:nvPr>
        </p:nvSpPr>
        <p:spPr>
          <a:xfrm>
            <a:off x="569384" y="3717493"/>
            <a:ext cx="2099739"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70" name="Text Placeholder 7"/>
          <p:cNvSpPr>
            <a:spLocks noGrp="1"/>
          </p:cNvSpPr>
          <p:nvPr>
            <p:ph type="body" sz="quarter" idx="19"/>
          </p:nvPr>
        </p:nvSpPr>
        <p:spPr>
          <a:xfrm>
            <a:off x="569384" y="4159055"/>
            <a:ext cx="2099739"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71" name="Text Placeholder 2"/>
          <p:cNvSpPr>
            <a:spLocks noGrp="1"/>
          </p:cNvSpPr>
          <p:nvPr>
            <p:ph type="body" sz="quarter" idx="16"/>
          </p:nvPr>
        </p:nvSpPr>
        <p:spPr>
          <a:xfrm>
            <a:off x="569385" y="4468789"/>
            <a:ext cx="2099739"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72" name="Text Placeholder 7"/>
          <p:cNvSpPr>
            <a:spLocks noGrp="1"/>
          </p:cNvSpPr>
          <p:nvPr>
            <p:ph type="body" sz="quarter" idx="39"/>
          </p:nvPr>
        </p:nvSpPr>
        <p:spPr>
          <a:xfrm>
            <a:off x="1338847" y="5269082"/>
            <a:ext cx="657777" cy="560681"/>
          </a:xfrm>
          <a:prstGeom prst="rect">
            <a:avLst/>
          </a:prstGeom>
        </p:spPr>
        <p:txBody>
          <a:bodyPr vert="horz" lIns="0" tIns="103884" rIns="0" bIns="103884" anchor="ctr"/>
          <a:lstStyle>
            <a:lvl1pPr marL="0" indent="0" algn="ctr">
              <a:lnSpc>
                <a:spcPct val="100000"/>
              </a:lnSpc>
              <a:spcBef>
                <a:spcPts val="0"/>
              </a:spcBef>
              <a:buNone/>
              <a:defRPr sz="2400" b="1">
                <a:solidFill>
                  <a:schemeClr val="bg1">
                    <a:lumMod val="65000"/>
                  </a:schemeClr>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109" name="Picture Placeholder 2"/>
          <p:cNvSpPr>
            <a:spLocks noGrp="1" noChangeAspect="1"/>
          </p:cNvSpPr>
          <p:nvPr>
            <p:ph type="pic" sz="quarter" idx="55"/>
          </p:nvPr>
        </p:nvSpPr>
        <p:spPr>
          <a:xfrm>
            <a:off x="3495094" y="1675402"/>
            <a:ext cx="2063988" cy="185758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114" name="Text Placeholder 7"/>
          <p:cNvSpPr>
            <a:spLocks noGrp="1"/>
          </p:cNvSpPr>
          <p:nvPr>
            <p:ph type="body" sz="quarter" idx="41"/>
          </p:nvPr>
        </p:nvSpPr>
        <p:spPr>
          <a:xfrm>
            <a:off x="3459339" y="3717493"/>
            <a:ext cx="2099739"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115" name="Text Placeholder 7"/>
          <p:cNvSpPr>
            <a:spLocks noGrp="1"/>
          </p:cNvSpPr>
          <p:nvPr>
            <p:ph type="body" sz="quarter" idx="42"/>
          </p:nvPr>
        </p:nvSpPr>
        <p:spPr>
          <a:xfrm>
            <a:off x="3459339" y="4159055"/>
            <a:ext cx="2099739"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16" name="Text Placeholder 2"/>
          <p:cNvSpPr>
            <a:spLocks noGrp="1"/>
          </p:cNvSpPr>
          <p:nvPr>
            <p:ph type="body" sz="quarter" idx="43"/>
          </p:nvPr>
        </p:nvSpPr>
        <p:spPr>
          <a:xfrm>
            <a:off x="3459340" y="4468789"/>
            <a:ext cx="2099739"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17" name="Text Placeholder 7"/>
          <p:cNvSpPr>
            <a:spLocks noGrp="1"/>
          </p:cNvSpPr>
          <p:nvPr>
            <p:ph type="body" sz="quarter" idx="44"/>
          </p:nvPr>
        </p:nvSpPr>
        <p:spPr>
          <a:xfrm>
            <a:off x="4228802" y="5269082"/>
            <a:ext cx="657777" cy="560681"/>
          </a:xfrm>
          <a:prstGeom prst="rect">
            <a:avLst/>
          </a:prstGeom>
        </p:spPr>
        <p:txBody>
          <a:bodyPr vert="horz" lIns="0" tIns="103884" rIns="0" bIns="103884" anchor="ctr"/>
          <a:lstStyle>
            <a:lvl1pPr marL="0" indent="0" algn="ctr">
              <a:lnSpc>
                <a:spcPct val="100000"/>
              </a:lnSpc>
              <a:spcBef>
                <a:spcPts val="0"/>
              </a:spcBef>
              <a:buNone/>
              <a:defRPr sz="2400" b="1">
                <a:solidFill>
                  <a:schemeClr val="bg1">
                    <a:lumMod val="65000"/>
                  </a:schemeClr>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142" name="Picture Placeholder 2"/>
          <p:cNvSpPr>
            <a:spLocks noGrp="1" noChangeAspect="1"/>
          </p:cNvSpPr>
          <p:nvPr>
            <p:ph type="pic" sz="quarter" idx="56"/>
          </p:nvPr>
        </p:nvSpPr>
        <p:spPr>
          <a:xfrm>
            <a:off x="6497934" y="1675402"/>
            <a:ext cx="2063988" cy="185758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145" name="Text Placeholder 7"/>
          <p:cNvSpPr>
            <a:spLocks noGrp="1"/>
          </p:cNvSpPr>
          <p:nvPr>
            <p:ph type="body" sz="quarter" idx="46"/>
          </p:nvPr>
        </p:nvSpPr>
        <p:spPr>
          <a:xfrm>
            <a:off x="6462179" y="3717493"/>
            <a:ext cx="2099739"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146" name="Text Placeholder 7"/>
          <p:cNvSpPr>
            <a:spLocks noGrp="1"/>
          </p:cNvSpPr>
          <p:nvPr>
            <p:ph type="body" sz="quarter" idx="47"/>
          </p:nvPr>
        </p:nvSpPr>
        <p:spPr>
          <a:xfrm>
            <a:off x="6462179" y="4159055"/>
            <a:ext cx="2099739"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47" name="Text Placeholder 2"/>
          <p:cNvSpPr>
            <a:spLocks noGrp="1"/>
          </p:cNvSpPr>
          <p:nvPr>
            <p:ph type="body" sz="quarter" idx="48"/>
          </p:nvPr>
        </p:nvSpPr>
        <p:spPr>
          <a:xfrm>
            <a:off x="6462180" y="4468789"/>
            <a:ext cx="2099739"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48" name="Text Placeholder 7"/>
          <p:cNvSpPr>
            <a:spLocks noGrp="1"/>
          </p:cNvSpPr>
          <p:nvPr>
            <p:ph type="body" sz="quarter" idx="49"/>
          </p:nvPr>
        </p:nvSpPr>
        <p:spPr>
          <a:xfrm>
            <a:off x="7231642" y="5269082"/>
            <a:ext cx="657777" cy="560681"/>
          </a:xfrm>
          <a:prstGeom prst="rect">
            <a:avLst/>
          </a:prstGeom>
        </p:spPr>
        <p:txBody>
          <a:bodyPr vert="horz" lIns="0" tIns="103884" rIns="0" bIns="103884" anchor="ctr"/>
          <a:lstStyle>
            <a:lvl1pPr marL="0" indent="0" algn="ctr">
              <a:lnSpc>
                <a:spcPct val="100000"/>
              </a:lnSpc>
              <a:spcBef>
                <a:spcPts val="0"/>
              </a:spcBef>
              <a:buNone/>
              <a:defRPr sz="2400" b="1">
                <a:solidFill>
                  <a:schemeClr val="bg1">
                    <a:lumMod val="65000"/>
                  </a:schemeClr>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161" name="Picture Placeholder 2"/>
          <p:cNvSpPr>
            <a:spLocks noGrp="1" noChangeAspect="1"/>
          </p:cNvSpPr>
          <p:nvPr>
            <p:ph type="pic" sz="quarter" idx="57"/>
          </p:nvPr>
        </p:nvSpPr>
        <p:spPr>
          <a:xfrm>
            <a:off x="9476314" y="1675402"/>
            <a:ext cx="2063988" cy="185758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162" name="Text Placeholder 7"/>
          <p:cNvSpPr>
            <a:spLocks noGrp="1"/>
          </p:cNvSpPr>
          <p:nvPr>
            <p:ph type="body" sz="quarter" idx="51"/>
          </p:nvPr>
        </p:nvSpPr>
        <p:spPr>
          <a:xfrm>
            <a:off x="9476311" y="3717493"/>
            <a:ext cx="2099739"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163" name="Text Placeholder 7"/>
          <p:cNvSpPr>
            <a:spLocks noGrp="1"/>
          </p:cNvSpPr>
          <p:nvPr>
            <p:ph type="body" sz="quarter" idx="52"/>
          </p:nvPr>
        </p:nvSpPr>
        <p:spPr>
          <a:xfrm>
            <a:off x="9476311" y="4159055"/>
            <a:ext cx="2099739"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64" name="Text Placeholder 2"/>
          <p:cNvSpPr>
            <a:spLocks noGrp="1"/>
          </p:cNvSpPr>
          <p:nvPr>
            <p:ph type="body" sz="quarter" idx="53"/>
          </p:nvPr>
        </p:nvSpPr>
        <p:spPr>
          <a:xfrm>
            <a:off x="9476312" y="4468789"/>
            <a:ext cx="2099739"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65" name="Text Placeholder 7"/>
          <p:cNvSpPr>
            <a:spLocks noGrp="1"/>
          </p:cNvSpPr>
          <p:nvPr>
            <p:ph type="body" sz="quarter" idx="54"/>
          </p:nvPr>
        </p:nvSpPr>
        <p:spPr>
          <a:xfrm>
            <a:off x="10245774" y="5269082"/>
            <a:ext cx="657777" cy="560681"/>
          </a:xfrm>
          <a:prstGeom prst="rect">
            <a:avLst/>
          </a:prstGeom>
        </p:spPr>
        <p:txBody>
          <a:bodyPr vert="horz" lIns="0" tIns="103884" rIns="0" bIns="103884" anchor="ctr"/>
          <a:lstStyle>
            <a:lvl1pPr marL="0" indent="0" algn="ctr">
              <a:lnSpc>
                <a:spcPct val="100000"/>
              </a:lnSpc>
              <a:spcBef>
                <a:spcPts val="0"/>
              </a:spcBef>
              <a:buNone/>
              <a:defRPr sz="2400" b="1">
                <a:solidFill>
                  <a:schemeClr val="bg1">
                    <a:lumMod val="65000"/>
                  </a:schemeClr>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4" name="日期占位符 3"/>
          <p:cNvSpPr>
            <a:spLocks noGrp="1"/>
          </p:cNvSpPr>
          <p:nvPr>
            <p:ph type="dt" sz="half" idx="58"/>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页脚占位符 4"/>
          <p:cNvSpPr>
            <a:spLocks noGrp="1"/>
          </p:cNvSpPr>
          <p:nvPr>
            <p:ph type="ftr" sz="quarter" idx="59"/>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灯片编号占位符 5"/>
          <p:cNvSpPr>
            <a:spLocks noGrp="1"/>
          </p:cNvSpPr>
          <p:nvPr>
            <p:ph type="sldNum" sz="quarter" idx="60"/>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up)">
                                      <p:cBhvr>
                                        <p:cTn id="13" dur="500"/>
                                        <p:tgtEl>
                                          <p:spTgt spid="13"/>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animEffect transition="in" filter="fade">
                                      <p:cBhvr>
                                        <p:cTn id="18" dur="500"/>
                                        <p:tgtEl>
                                          <p:spTgt spid="14"/>
                                        </p:tgtEl>
                                      </p:cBhvr>
                                    </p:animEffect>
                                  </p:childTnLst>
                                </p:cTn>
                              </p:par>
                            </p:childTnLst>
                          </p:cTn>
                        </p:par>
                        <p:par>
                          <p:cTn id="19" fill="hold">
                            <p:stCondLst>
                              <p:cond delay="1000"/>
                            </p:stCondLst>
                            <p:childTnLst>
                              <p:par>
                                <p:cTn id="20" presetID="22" presetClass="entr" presetSubtype="1"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up)">
                                      <p:cBhvr>
                                        <p:cTn id="22" dur="500"/>
                                        <p:tgtEl>
                                          <p:spTgt spid="15"/>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1500"/>
                            </p:stCondLst>
                            <p:childTnLst>
                              <p:par>
                                <p:cTn id="29" presetID="22" presetClass="entr" presetSubtype="1"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up)">
                                      <p:cBhvr>
                                        <p:cTn id="31" dur="500"/>
                                        <p:tgtEl>
                                          <p:spTgt spid="17"/>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animEffect transition="in" filter="fade">
                                      <p:cBhvr>
                                        <p:cTn id="3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6" grpId="0" animBg="1"/>
      <p:bldP spid="18" grpId="0" animBg="1"/>
    </p:bld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eam slide 2">
    <p:spTree>
      <p:nvGrpSpPr>
        <p:cNvPr id="1" name=""/>
        <p:cNvGrpSpPr/>
        <p:nvPr/>
      </p:nvGrpSpPr>
      <p:grpSpPr>
        <a:xfrm>
          <a:off x="0" y="0"/>
          <a:ext cx="0" cy="0"/>
          <a:chOff x="0" y="0"/>
          <a:chExt cx="0" cy="0"/>
        </a:xfrm>
      </p:grpSpPr>
      <p:grpSp>
        <p:nvGrpSpPr>
          <p:cNvPr id="137219" name="Group 34"/>
          <p:cNvGrpSpPr/>
          <p:nvPr userDrawn="1"/>
        </p:nvGrpSpPr>
        <p:grpSpPr>
          <a:xfrm>
            <a:off x="101600" y="385763"/>
            <a:ext cx="384175" cy="341312"/>
            <a:chOff x="5270500" y="1460500"/>
            <a:chExt cx="1701800" cy="2705100"/>
          </a:xfrm>
        </p:grpSpPr>
        <p:sp>
          <p:nvSpPr>
            <p:cNvPr id="3" name="Rounded Rectangle 35"/>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36"/>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37"/>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cxnSp>
        <p:nvCxnSpPr>
          <p:cNvPr id="12" name="Straight Connector 84"/>
          <p:cNvCxnSpPr/>
          <p:nvPr/>
        </p:nvCxnSpPr>
        <p:spPr>
          <a:xfrm flipH="1">
            <a:off x="603250" y="3810000"/>
            <a:ext cx="5329238" cy="0"/>
          </a:xfrm>
          <a:prstGeom prst="line">
            <a:avLst/>
          </a:prstGeom>
          <a:ln w="3175" cmpd="sng">
            <a:solidFill>
              <a:schemeClr val="accent1">
                <a:lumMod val="7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3" name="Straight Connector 80"/>
          <p:cNvCxnSpPr/>
          <p:nvPr/>
        </p:nvCxnSpPr>
        <p:spPr>
          <a:xfrm>
            <a:off x="6096000" y="1622425"/>
            <a:ext cx="0" cy="4656138"/>
          </a:xfrm>
          <a:prstGeom prst="line">
            <a:avLst/>
          </a:prstGeom>
          <a:ln w="3175" cmpd="sng">
            <a:solidFill>
              <a:schemeClr val="accent1">
                <a:lumMod val="7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4" name="Straight Connector 82"/>
          <p:cNvCxnSpPr/>
          <p:nvPr/>
        </p:nvCxnSpPr>
        <p:spPr>
          <a:xfrm flipH="1">
            <a:off x="6240463" y="3810000"/>
            <a:ext cx="5329238" cy="0"/>
          </a:xfrm>
          <a:prstGeom prst="line">
            <a:avLst/>
          </a:prstGeom>
          <a:ln w="3175" cmpd="sng">
            <a:solidFill>
              <a:schemeClr val="accent1">
                <a:lumMod val="7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5" name="Arc 89"/>
          <p:cNvSpPr>
            <a:spLocks noChangeAspect="1"/>
          </p:cNvSpPr>
          <p:nvPr/>
        </p:nvSpPr>
        <p:spPr>
          <a:xfrm>
            <a:off x="1000125" y="1622425"/>
            <a:ext cx="2111375" cy="1900238"/>
          </a:xfrm>
          <a:prstGeom prst="arc">
            <a:avLst>
              <a:gd name="adj1" fmla="val 11622373"/>
              <a:gd name="adj2" fmla="val 10303517"/>
            </a:avLst>
          </a:prstGeom>
          <a:ln w="127000" cap="sq" cmpd="sng">
            <a:solidFill>
              <a:schemeClr val="accent2"/>
            </a:solidFill>
            <a:bevel/>
            <a:headEnd type="none"/>
            <a:tailEnd type="none" w="sm" len="sm"/>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3840" b="0" i="0" u="none" strike="noStrike" kern="1200" cap="none" spc="0" normalizeH="0" baseline="0" noProof="0">
              <a:ln>
                <a:noFill/>
              </a:ln>
              <a:solidFill>
                <a:prstClr val="black"/>
              </a:solidFill>
              <a:effectLst/>
              <a:uLnTx/>
              <a:uFillTx/>
              <a:latin typeface="+mn-lt"/>
              <a:ea typeface="+mn-ea"/>
              <a:cs typeface="+mn-cs"/>
            </a:endParaRPr>
          </a:p>
        </p:txBody>
      </p:sp>
      <p:sp>
        <p:nvSpPr>
          <p:cNvPr id="16" name="Oval 105"/>
          <p:cNvSpPr>
            <a:spLocks noChangeAspect="1"/>
          </p:cNvSpPr>
          <p:nvPr/>
        </p:nvSpPr>
        <p:spPr>
          <a:xfrm>
            <a:off x="603250" y="2203450"/>
            <a:ext cx="815975" cy="735013"/>
          </a:xfrm>
          <a:prstGeom prst="ellipse">
            <a:avLst/>
          </a:prstGeom>
          <a:solidFill>
            <a:schemeClr val="accent2"/>
          </a:solidFill>
          <a:ln w="381000" cap="rnd" cmpd="sng">
            <a:noFill/>
          </a:ln>
          <a:effectLst/>
        </p:spPr>
        <p:style>
          <a:lnRef idx="2">
            <a:schemeClr val="accent1"/>
          </a:lnRef>
          <a:fillRef idx="0">
            <a:schemeClr val="accent1"/>
          </a:fillRef>
          <a:effectRef idx="1">
            <a:schemeClr val="accent1"/>
          </a:effectRef>
          <a:fontRef idx="minor">
            <a:schemeClr val="tx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3800" strike="noStrike" noProof="1">
              <a:solidFill>
                <a:srgbClr val="000000"/>
              </a:solidFill>
              <a:latin typeface="Calibri" panose="020F0502020204030204" pitchFamily="34" charset="0"/>
            </a:endParaRPr>
          </a:p>
        </p:txBody>
      </p:sp>
      <p:sp>
        <p:nvSpPr>
          <p:cNvPr id="17" name="Arc 117"/>
          <p:cNvSpPr>
            <a:spLocks noChangeAspect="1"/>
          </p:cNvSpPr>
          <p:nvPr/>
        </p:nvSpPr>
        <p:spPr>
          <a:xfrm>
            <a:off x="6643688" y="1622425"/>
            <a:ext cx="2111375" cy="1900238"/>
          </a:xfrm>
          <a:prstGeom prst="arc">
            <a:avLst>
              <a:gd name="adj1" fmla="val 11622373"/>
              <a:gd name="adj2" fmla="val 10303517"/>
            </a:avLst>
          </a:prstGeom>
          <a:ln w="127000" cap="sq" cmpd="sng">
            <a:solidFill>
              <a:schemeClr val="accent3"/>
            </a:solidFill>
            <a:bevel/>
            <a:headEnd type="none"/>
            <a:tailEnd type="none" w="sm" len="sm"/>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3840" b="0" i="0" u="none" strike="noStrike" kern="1200" cap="none" spc="0" normalizeH="0" baseline="0" noProof="0">
              <a:ln>
                <a:noFill/>
              </a:ln>
              <a:solidFill>
                <a:prstClr val="black"/>
              </a:solidFill>
              <a:effectLst/>
              <a:uLnTx/>
              <a:uFillTx/>
              <a:latin typeface="+mn-lt"/>
              <a:ea typeface="+mn-ea"/>
              <a:cs typeface="+mn-cs"/>
            </a:endParaRPr>
          </a:p>
        </p:txBody>
      </p:sp>
      <p:sp>
        <p:nvSpPr>
          <p:cNvPr id="18" name="Oval 129"/>
          <p:cNvSpPr>
            <a:spLocks noChangeAspect="1"/>
          </p:cNvSpPr>
          <p:nvPr/>
        </p:nvSpPr>
        <p:spPr>
          <a:xfrm>
            <a:off x="6246813" y="2203450"/>
            <a:ext cx="815975" cy="735013"/>
          </a:xfrm>
          <a:prstGeom prst="ellipse">
            <a:avLst/>
          </a:prstGeom>
          <a:solidFill>
            <a:schemeClr val="accent3"/>
          </a:solidFill>
          <a:ln w="381000" cap="rnd" cmpd="sng">
            <a:noFill/>
          </a:ln>
          <a:effectLst/>
        </p:spPr>
        <p:style>
          <a:lnRef idx="2">
            <a:schemeClr val="accent1"/>
          </a:lnRef>
          <a:fillRef idx="0">
            <a:schemeClr val="accent1"/>
          </a:fillRef>
          <a:effectRef idx="1">
            <a:schemeClr val="accent1"/>
          </a:effectRef>
          <a:fontRef idx="minor">
            <a:schemeClr val="tx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3800" strike="noStrike" noProof="1">
              <a:solidFill>
                <a:srgbClr val="000000"/>
              </a:solidFill>
              <a:latin typeface="Calibri" panose="020F0502020204030204" pitchFamily="34" charset="0"/>
            </a:endParaRPr>
          </a:p>
        </p:txBody>
      </p:sp>
      <p:sp>
        <p:nvSpPr>
          <p:cNvPr id="19" name="Arc 138"/>
          <p:cNvSpPr>
            <a:spLocks noChangeAspect="1"/>
          </p:cNvSpPr>
          <p:nvPr/>
        </p:nvSpPr>
        <p:spPr>
          <a:xfrm>
            <a:off x="1000125" y="4121150"/>
            <a:ext cx="2111375" cy="1901825"/>
          </a:xfrm>
          <a:prstGeom prst="arc">
            <a:avLst>
              <a:gd name="adj1" fmla="val 11622373"/>
              <a:gd name="adj2" fmla="val 10303517"/>
            </a:avLst>
          </a:prstGeom>
          <a:ln w="127000" cap="sq" cmpd="sng">
            <a:solidFill>
              <a:schemeClr val="accent4"/>
            </a:solidFill>
            <a:bevel/>
            <a:headEnd type="none"/>
            <a:tailEnd type="none" w="sm" len="sm"/>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3840" b="0" i="0" u="none" strike="noStrike" kern="1200" cap="none" spc="0" normalizeH="0" baseline="0" noProof="0">
              <a:ln>
                <a:noFill/>
              </a:ln>
              <a:solidFill>
                <a:prstClr val="black"/>
              </a:solidFill>
              <a:effectLst/>
              <a:uLnTx/>
              <a:uFillTx/>
              <a:latin typeface="+mn-lt"/>
              <a:ea typeface="+mn-ea"/>
              <a:cs typeface="+mn-cs"/>
            </a:endParaRPr>
          </a:p>
        </p:txBody>
      </p:sp>
      <p:sp>
        <p:nvSpPr>
          <p:cNvPr id="20" name="Oval 146"/>
          <p:cNvSpPr>
            <a:spLocks noChangeAspect="1"/>
          </p:cNvSpPr>
          <p:nvPr/>
        </p:nvSpPr>
        <p:spPr>
          <a:xfrm>
            <a:off x="603250" y="4703763"/>
            <a:ext cx="815975" cy="733425"/>
          </a:xfrm>
          <a:prstGeom prst="ellipse">
            <a:avLst/>
          </a:prstGeom>
          <a:solidFill>
            <a:schemeClr val="accent4"/>
          </a:solidFill>
          <a:ln w="381000" cap="rnd" cmpd="sng">
            <a:noFill/>
          </a:ln>
          <a:effectLst/>
        </p:spPr>
        <p:style>
          <a:lnRef idx="2">
            <a:schemeClr val="accent1"/>
          </a:lnRef>
          <a:fillRef idx="0">
            <a:schemeClr val="accent1"/>
          </a:fillRef>
          <a:effectRef idx="1">
            <a:schemeClr val="accent1"/>
          </a:effectRef>
          <a:fontRef idx="minor">
            <a:schemeClr val="tx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3800" strike="noStrike" noProof="1">
              <a:solidFill>
                <a:srgbClr val="000000"/>
              </a:solidFill>
              <a:latin typeface="Calibri" panose="020F0502020204030204" pitchFamily="34" charset="0"/>
            </a:endParaRPr>
          </a:p>
        </p:txBody>
      </p:sp>
      <p:sp>
        <p:nvSpPr>
          <p:cNvPr id="21" name="Arc 152"/>
          <p:cNvSpPr>
            <a:spLocks noChangeAspect="1"/>
          </p:cNvSpPr>
          <p:nvPr/>
        </p:nvSpPr>
        <p:spPr>
          <a:xfrm>
            <a:off x="6643688" y="4121150"/>
            <a:ext cx="2111375" cy="1901825"/>
          </a:xfrm>
          <a:prstGeom prst="arc">
            <a:avLst>
              <a:gd name="adj1" fmla="val 11622373"/>
              <a:gd name="adj2" fmla="val 10303517"/>
            </a:avLst>
          </a:prstGeom>
          <a:ln w="127000" cap="sq" cmpd="sng">
            <a:solidFill>
              <a:schemeClr val="accent5"/>
            </a:solidFill>
            <a:bevel/>
            <a:headEnd type="none"/>
            <a:tailEnd type="none" w="sm" len="sm"/>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3840" b="0" i="0" u="none" strike="noStrike" kern="1200" cap="none" spc="0" normalizeH="0" baseline="0" noProof="0">
              <a:ln>
                <a:noFill/>
              </a:ln>
              <a:solidFill>
                <a:prstClr val="black"/>
              </a:solidFill>
              <a:effectLst/>
              <a:uLnTx/>
              <a:uFillTx/>
              <a:latin typeface="+mn-lt"/>
              <a:ea typeface="+mn-ea"/>
              <a:cs typeface="+mn-cs"/>
            </a:endParaRPr>
          </a:p>
        </p:txBody>
      </p:sp>
      <p:sp>
        <p:nvSpPr>
          <p:cNvPr id="22" name="Oval 156"/>
          <p:cNvSpPr>
            <a:spLocks noChangeAspect="1"/>
          </p:cNvSpPr>
          <p:nvPr/>
        </p:nvSpPr>
        <p:spPr>
          <a:xfrm>
            <a:off x="6246813" y="4703763"/>
            <a:ext cx="815975" cy="733425"/>
          </a:xfrm>
          <a:prstGeom prst="ellipse">
            <a:avLst/>
          </a:prstGeom>
          <a:solidFill>
            <a:schemeClr val="accent5"/>
          </a:solidFill>
          <a:ln w="381000" cap="rnd" cmpd="sng">
            <a:noFill/>
          </a:ln>
          <a:effectLst/>
        </p:spPr>
        <p:style>
          <a:lnRef idx="2">
            <a:schemeClr val="accent1"/>
          </a:lnRef>
          <a:fillRef idx="0">
            <a:schemeClr val="accent1"/>
          </a:fillRef>
          <a:effectRef idx="1">
            <a:schemeClr val="accent1"/>
          </a:effectRef>
          <a:fontRef idx="minor">
            <a:schemeClr val="tx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3800" strike="noStrike" noProof="1">
              <a:solidFill>
                <a:srgbClr val="000000"/>
              </a:solidFill>
              <a:latin typeface="Calibri" panose="020F0502020204030204" pitchFamily="34" charset="0"/>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9"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94" name="Text Placeholder 7"/>
          <p:cNvSpPr>
            <a:spLocks noGrp="1"/>
          </p:cNvSpPr>
          <p:nvPr>
            <p:ph type="body" sz="quarter" idx="18"/>
          </p:nvPr>
        </p:nvSpPr>
        <p:spPr>
          <a:xfrm>
            <a:off x="3383887" y="1901182"/>
            <a:ext cx="2549123"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95" name="Text Placeholder 7"/>
          <p:cNvSpPr>
            <a:spLocks noGrp="1"/>
          </p:cNvSpPr>
          <p:nvPr>
            <p:ph type="body" sz="quarter" idx="19"/>
          </p:nvPr>
        </p:nvSpPr>
        <p:spPr>
          <a:xfrm>
            <a:off x="3383887" y="2342746"/>
            <a:ext cx="2549123"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96" name="Text Placeholder 2"/>
          <p:cNvSpPr>
            <a:spLocks noGrp="1"/>
          </p:cNvSpPr>
          <p:nvPr>
            <p:ph type="body" sz="quarter" idx="16"/>
          </p:nvPr>
        </p:nvSpPr>
        <p:spPr>
          <a:xfrm>
            <a:off x="3377544" y="2643087"/>
            <a:ext cx="2549123"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10" name="Text Placeholder 7"/>
          <p:cNvSpPr>
            <a:spLocks noGrp="1"/>
          </p:cNvSpPr>
          <p:nvPr>
            <p:ph type="body" sz="quarter" idx="65"/>
          </p:nvPr>
        </p:nvSpPr>
        <p:spPr>
          <a:xfrm>
            <a:off x="681751" y="2203997"/>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114" name="Picture Placeholder 2"/>
          <p:cNvSpPr>
            <a:spLocks noGrp="1" noChangeAspect="1"/>
          </p:cNvSpPr>
          <p:nvPr>
            <p:ph type="pic" sz="quarter" idx="17"/>
          </p:nvPr>
        </p:nvSpPr>
        <p:spPr>
          <a:xfrm>
            <a:off x="1257795" y="1764020"/>
            <a:ext cx="1692180" cy="1598076"/>
          </a:xfrm>
          <a:custGeom>
            <a:avLst/>
            <a:gdLst/>
            <a:ahLst/>
            <a:cxnLst/>
            <a:rect l="l" t="t" r="r" b="b"/>
            <a:pathLst>
              <a:path w="1269135" h="1331730">
                <a:moveTo>
                  <a:pt x="603269" y="0"/>
                </a:moveTo>
                <a:cubicBezTo>
                  <a:pt x="971017" y="0"/>
                  <a:pt x="1269135" y="298118"/>
                  <a:pt x="1269135" y="665865"/>
                </a:cubicBezTo>
                <a:cubicBezTo>
                  <a:pt x="1269135" y="1033612"/>
                  <a:pt x="971017" y="1331730"/>
                  <a:pt x="603269" y="1331730"/>
                </a:cubicBezTo>
                <a:cubicBezTo>
                  <a:pt x="373427" y="1331730"/>
                  <a:pt x="170783" y="1215278"/>
                  <a:pt x="51122" y="1038157"/>
                </a:cubicBezTo>
                <a:lnTo>
                  <a:pt x="10130" y="962634"/>
                </a:lnTo>
                <a:lnTo>
                  <a:pt x="39648" y="946612"/>
                </a:lnTo>
                <a:cubicBezTo>
                  <a:pt x="125833" y="888387"/>
                  <a:pt x="182497" y="789784"/>
                  <a:pt x="182497" y="677946"/>
                </a:cubicBezTo>
                <a:cubicBezTo>
                  <a:pt x="182497" y="566109"/>
                  <a:pt x="125833" y="467505"/>
                  <a:pt x="39648" y="409280"/>
                </a:cubicBezTo>
                <a:lnTo>
                  <a:pt x="0" y="387760"/>
                </a:lnTo>
                <a:lnTo>
                  <a:pt x="51122" y="293574"/>
                </a:lnTo>
                <a:cubicBezTo>
                  <a:pt x="170783" y="116452"/>
                  <a:pt x="373427" y="0"/>
                  <a:pt x="603269"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121" name="Text Placeholder 7"/>
          <p:cNvSpPr>
            <a:spLocks noGrp="1"/>
          </p:cNvSpPr>
          <p:nvPr>
            <p:ph type="body" sz="quarter" idx="68"/>
          </p:nvPr>
        </p:nvSpPr>
        <p:spPr>
          <a:xfrm>
            <a:off x="9026928" y="1901182"/>
            <a:ext cx="2549123"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122" name="Text Placeholder 7"/>
          <p:cNvSpPr>
            <a:spLocks noGrp="1"/>
          </p:cNvSpPr>
          <p:nvPr>
            <p:ph type="body" sz="quarter" idx="69"/>
          </p:nvPr>
        </p:nvSpPr>
        <p:spPr>
          <a:xfrm>
            <a:off x="9026928" y="2342746"/>
            <a:ext cx="2549123"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23" name="Text Placeholder 2"/>
          <p:cNvSpPr>
            <a:spLocks noGrp="1"/>
          </p:cNvSpPr>
          <p:nvPr>
            <p:ph type="body" sz="quarter" idx="70"/>
          </p:nvPr>
        </p:nvSpPr>
        <p:spPr>
          <a:xfrm>
            <a:off x="9020585" y="2643087"/>
            <a:ext cx="2549123"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33" name="Text Placeholder 7"/>
          <p:cNvSpPr>
            <a:spLocks noGrp="1"/>
          </p:cNvSpPr>
          <p:nvPr>
            <p:ph type="body" sz="quarter" idx="67"/>
          </p:nvPr>
        </p:nvSpPr>
        <p:spPr>
          <a:xfrm>
            <a:off x="6324792" y="2203997"/>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136" name="Picture Placeholder 2"/>
          <p:cNvSpPr>
            <a:spLocks noGrp="1" noChangeAspect="1"/>
          </p:cNvSpPr>
          <p:nvPr>
            <p:ph type="pic" sz="quarter" idx="66"/>
          </p:nvPr>
        </p:nvSpPr>
        <p:spPr>
          <a:xfrm>
            <a:off x="6900834" y="1764020"/>
            <a:ext cx="1692180" cy="1598076"/>
          </a:xfrm>
          <a:custGeom>
            <a:avLst/>
            <a:gdLst/>
            <a:ahLst/>
            <a:cxnLst/>
            <a:rect l="l" t="t" r="r" b="b"/>
            <a:pathLst>
              <a:path w="1269135" h="1331730">
                <a:moveTo>
                  <a:pt x="603269" y="0"/>
                </a:moveTo>
                <a:cubicBezTo>
                  <a:pt x="971017" y="0"/>
                  <a:pt x="1269135" y="298118"/>
                  <a:pt x="1269135" y="665865"/>
                </a:cubicBezTo>
                <a:cubicBezTo>
                  <a:pt x="1269135" y="1033612"/>
                  <a:pt x="971017" y="1331730"/>
                  <a:pt x="603269" y="1331730"/>
                </a:cubicBezTo>
                <a:cubicBezTo>
                  <a:pt x="373427" y="1331730"/>
                  <a:pt x="170783" y="1215278"/>
                  <a:pt x="51122" y="1038157"/>
                </a:cubicBezTo>
                <a:lnTo>
                  <a:pt x="10130" y="962634"/>
                </a:lnTo>
                <a:lnTo>
                  <a:pt x="39648" y="946612"/>
                </a:lnTo>
                <a:cubicBezTo>
                  <a:pt x="125833" y="888387"/>
                  <a:pt x="182497" y="789784"/>
                  <a:pt x="182497" y="677946"/>
                </a:cubicBezTo>
                <a:cubicBezTo>
                  <a:pt x="182497" y="566109"/>
                  <a:pt x="125833" y="467505"/>
                  <a:pt x="39648" y="409280"/>
                </a:cubicBezTo>
                <a:lnTo>
                  <a:pt x="0" y="387760"/>
                </a:lnTo>
                <a:lnTo>
                  <a:pt x="51122" y="293574"/>
                </a:lnTo>
                <a:cubicBezTo>
                  <a:pt x="170783" y="116452"/>
                  <a:pt x="373427" y="0"/>
                  <a:pt x="603269"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141" name="Text Placeholder 7"/>
          <p:cNvSpPr>
            <a:spLocks noGrp="1"/>
          </p:cNvSpPr>
          <p:nvPr>
            <p:ph type="body" sz="quarter" idx="73"/>
          </p:nvPr>
        </p:nvSpPr>
        <p:spPr>
          <a:xfrm>
            <a:off x="3383887" y="4400542"/>
            <a:ext cx="2549123"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142" name="Text Placeholder 7"/>
          <p:cNvSpPr>
            <a:spLocks noGrp="1"/>
          </p:cNvSpPr>
          <p:nvPr>
            <p:ph type="body" sz="quarter" idx="74"/>
          </p:nvPr>
        </p:nvSpPr>
        <p:spPr>
          <a:xfrm>
            <a:off x="3383887" y="4842106"/>
            <a:ext cx="2549123"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43" name="Text Placeholder 2"/>
          <p:cNvSpPr>
            <a:spLocks noGrp="1"/>
          </p:cNvSpPr>
          <p:nvPr>
            <p:ph type="body" sz="quarter" idx="75"/>
          </p:nvPr>
        </p:nvSpPr>
        <p:spPr>
          <a:xfrm>
            <a:off x="3377544" y="5142447"/>
            <a:ext cx="2549123"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49" name="Text Placeholder 7"/>
          <p:cNvSpPr>
            <a:spLocks noGrp="1"/>
          </p:cNvSpPr>
          <p:nvPr>
            <p:ph type="body" sz="quarter" idx="72"/>
          </p:nvPr>
        </p:nvSpPr>
        <p:spPr>
          <a:xfrm>
            <a:off x="681751" y="4703357"/>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151" name="Picture Placeholder 2"/>
          <p:cNvSpPr>
            <a:spLocks noGrp="1" noChangeAspect="1"/>
          </p:cNvSpPr>
          <p:nvPr>
            <p:ph type="pic" sz="quarter" idx="71"/>
          </p:nvPr>
        </p:nvSpPr>
        <p:spPr>
          <a:xfrm>
            <a:off x="1257795" y="4263380"/>
            <a:ext cx="1692180" cy="1598076"/>
          </a:xfrm>
          <a:custGeom>
            <a:avLst/>
            <a:gdLst/>
            <a:ahLst/>
            <a:cxnLst/>
            <a:rect l="l" t="t" r="r" b="b"/>
            <a:pathLst>
              <a:path w="1269135" h="1331730">
                <a:moveTo>
                  <a:pt x="603269" y="0"/>
                </a:moveTo>
                <a:cubicBezTo>
                  <a:pt x="971017" y="0"/>
                  <a:pt x="1269135" y="298118"/>
                  <a:pt x="1269135" y="665865"/>
                </a:cubicBezTo>
                <a:cubicBezTo>
                  <a:pt x="1269135" y="1033612"/>
                  <a:pt x="971017" y="1331730"/>
                  <a:pt x="603269" y="1331730"/>
                </a:cubicBezTo>
                <a:cubicBezTo>
                  <a:pt x="373427" y="1331730"/>
                  <a:pt x="170783" y="1215278"/>
                  <a:pt x="51122" y="1038157"/>
                </a:cubicBezTo>
                <a:lnTo>
                  <a:pt x="10130" y="962634"/>
                </a:lnTo>
                <a:lnTo>
                  <a:pt x="39648" y="946612"/>
                </a:lnTo>
                <a:cubicBezTo>
                  <a:pt x="125833" y="888387"/>
                  <a:pt x="182497" y="789784"/>
                  <a:pt x="182497" y="677946"/>
                </a:cubicBezTo>
                <a:cubicBezTo>
                  <a:pt x="182497" y="566109"/>
                  <a:pt x="125833" y="467505"/>
                  <a:pt x="39648" y="409280"/>
                </a:cubicBezTo>
                <a:lnTo>
                  <a:pt x="0" y="387760"/>
                </a:lnTo>
                <a:lnTo>
                  <a:pt x="51122" y="293574"/>
                </a:lnTo>
                <a:cubicBezTo>
                  <a:pt x="170783" y="116452"/>
                  <a:pt x="373427" y="0"/>
                  <a:pt x="603269"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154" name="Text Placeholder 7"/>
          <p:cNvSpPr>
            <a:spLocks noGrp="1"/>
          </p:cNvSpPr>
          <p:nvPr>
            <p:ph type="body" sz="quarter" idx="78"/>
          </p:nvPr>
        </p:nvSpPr>
        <p:spPr>
          <a:xfrm>
            <a:off x="9026928" y="4400542"/>
            <a:ext cx="2549123"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155" name="Text Placeholder 7"/>
          <p:cNvSpPr>
            <a:spLocks noGrp="1"/>
          </p:cNvSpPr>
          <p:nvPr>
            <p:ph type="body" sz="quarter" idx="79"/>
          </p:nvPr>
        </p:nvSpPr>
        <p:spPr>
          <a:xfrm>
            <a:off x="9026928" y="4842106"/>
            <a:ext cx="2549123"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56" name="Text Placeholder 2"/>
          <p:cNvSpPr>
            <a:spLocks noGrp="1"/>
          </p:cNvSpPr>
          <p:nvPr>
            <p:ph type="body" sz="quarter" idx="80"/>
          </p:nvPr>
        </p:nvSpPr>
        <p:spPr>
          <a:xfrm>
            <a:off x="9020585" y="5142447"/>
            <a:ext cx="2549123"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58" name="Text Placeholder 7"/>
          <p:cNvSpPr>
            <a:spLocks noGrp="1"/>
          </p:cNvSpPr>
          <p:nvPr>
            <p:ph type="body" sz="quarter" idx="77"/>
          </p:nvPr>
        </p:nvSpPr>
        <p:spPr>
          <a:xfrm>
            <a:off x="6324792" y="4703357"/>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159" name="Picture Placeholder 2"/>
          <p:cNvSpPr>
            <a:spLocks noGrp="1" noChangeAspect="1"/>
          </p:cNvSpPr>
          <p:nvPr>
            <p:ph type="pic" sz="quarter" idx="76"/>
          </p:nvPr>
        </p:nvSpPr>
        <p:spPr>
          <a:xfrm>
            <a:off x="6900834" y="4263380"/>
            <a:ext cx="1692180" cy="1598076"/>
          </a:xfrm>
          <a:custGeom>
            <a:avLst/>
            <a:gdLst/>
            <a:ahLst/>
            <a:cxnLst/>
            <a:rect l="l" t="t" r="r" b="b"/>
            <a:pathLst>
              <a:path w="1269135" h="1331730">
                <a:moveTo>
                  <a:pt x="603269" y="0"/>
                </a:moveTo>
                <a:cubicBezTo>
                  <a:pt x="971017" y="0"/>
                  <a:pt x="1269135" y="298118"/>
                  <a:pt x="1269135" y="665865"/>
                </a:cubicBezTo>
                <a:cubicBezTo>
                  <a:pt x="1269135" y="1033612"/>
                  <a:pt x="971017" y="1331730"/>
                  <a:pt x="603269" y="1331730"/>
                </a:cubicBezTo>
                <a:cubicBezTo>
                  <a:pt x="373427" y="1331730"/>
                  <a:pt x="170783" y="1215278"/>
                  <a:pt x="51122" y="1038157"/>
                </a:cubicBezTo>
                <a:lnTo>
                  <a:pt x="10130" y="962634"/>
                </a:lnTo>
                <a:lnTo>
                  <a:pt x="39648" y="946612"/>
                </a:lnTo>
                <a:cubicBezTo>
                  <a:pt x="125833" y="888387"/>
                  <a:pt x="182497" y="789784"/>
                  <a:pt x="182497" y="677946"/>
                </a:cubicBezTo>
                <a:cubicBezTo>
                  <a:pt x="182497" y="566109"/>
                  <a:pt x="125833" y="467505"/>
                  <a:pt x="39648" y="409280"/>
                </a:cubicBezTo>
                <a:lnTo>
                  <a:pt x="0" y="387760"/>
                </a:lnTo>
                <a:lnTo>
                  <a:pt x="51122" y="293574"/>
                </a:lnTo>
                <a:cubicBezTo>
                  <a:pt x="170783" y="116452"/>
                  <a:pt x="373427" y="0"/>
                  <a:pt x="603269"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4" name="日期占位符 3"/>
          <p:cNvSpPr>
            <a:spLocks noGrp="1"/>
          </p:cNvSpPr>
          <p:nvPr>
            <p:ph type="dt" sz="half" idx="81"/>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页脚占位符 4"/>
          <p:cNvSpPr>
            <a:spLocks noGrp="1"/>
          </p:cNvSpPr>
          <p:nvPr>
            <p:ph type="ftr" sz="quarter" idx="82"/>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灯片编号占位符 5"/>
          <p:cNvSpPr>
            <a:spLocks noGrp="1"/>
          </p:cNvSpPr>
          <p:nvPr>
            <p:ph type="sldNum" sz="quarter" idx="83"/>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500"/>
                                        <p:tgtEl>
                                          <p:spTgt spid="14"/>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fltVal val="0"/>
                                          </p:val>
                                        </p:tav>
                                        <p:tav tm="100000">
                                          <p:val>
                                            <p:strVal val="#ppt_h"/>
                                          </p:val>
                                        </p:tav>
                                      </p:tavLst>
                                    </p:anim>
                                    <p:animEffect transition="in" filter="fade">
                                      <p:cBhvr>
                                        <p:cTn id="21" dur="500"/>
                                        <p:tgtEl>
                                          <p:spTgt spid="16"/>
                                        </p:tgtEl>
                                      </p:cBhvr>
                                    </p:animEffect>
                                  </p:childTnLst>
                                </p:cTn>
                              </p:par>
                            </p:childTnLst>
                          </p:cTn>
                        </p:par>
                        <p:par>
                          <p:cTn id="22" fill="hold">
                            <p:stCondLst>
                              <p:cond delay="2000"/>
                            </p:stCondLst>
                            <p:childTnLst>
                              <p:par>
                                <p:cTn id="23" presetID="6" presetClass="entr" presetSubtype="16"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circle(in)">
                                      <p:cBhvr>
                                        <p:cTn id="25" dur="1000"/>
                                        <p:tgtEl>
                                          <p:spTgt spid="15"/>
                                        </p:tgtEl>
                                      </p:cBhvr>
                                    </p:animEffect>
                                  </p:childTnLst>
                                </p:cTn>
                              </p:par>
                            </p:childTnLst>
                          </p:cTn>
                        </p:par>
                        <p:par>
                          <p:cTn id="26" fill="hold">
                            <p:stCondLst>
                              <p:cond delay="3000"/>
                            </p:stCondLst>
                            <p:childTnLst>
                              <p:par>
                                <p:cTn id="27" presetID="53" presetClass="entr" presetSubtype="16"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childTnLst>
                          </p:cTn>
                        </p:par>
                        <p:par>
                          <p:cTn id="32" fill="hold">
                            <p:stCondLst>
                              <p:cond delay="3500"/>
                            </p:stCondLst>
                            <p:childTnLst>
                              <p:par>
                                <p:cTn id="33" presetID="6" presetClass="entr" presetSubtype="16"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circle(in)">
                                      <p:cBhvr>
                                        <p:cTn id="35" dur="1000"/>
                                        <p:tgtEl>
                                          <p:spTgt spid="17"/>
                                        </p:tgtEl>
                                      </p:cBhvr>
                                    </p:animEffect>
                                  </p:childTnLst>
                                </p:cTn>
                              </p:par>
                            </p:childTnLst>
                          </p:cTn>
                        </p:par>
                        <p:par>
                          <p:cTn id="36" fill="hold">
                            <p:stCondLst>
                              <p:cond delay="4500"/>
                            </p:stCondLst>
                            <p:childTnLst>
                              <p:par>
                                <p:cTn id="37" presetID="53" presetClass="entr" presetSubtype="16"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p:cTn id="39" dur="500" fill="hold"/>
                                        <p:tgtEl>
                                          <p:spTgt spid="20"/>
                                        </p:tgtEl>
                                        <p:attrNameLst>
                                          <p:attrName>ppt_w</p:attrName>
                                        </p:attrNameLst>
                                      </p:cBhvr>
                                      <p:tavLst>
                                        <p:tav tm="0">
                                          <p:val>
                                            <p:fltVal val="0"/>
                                          </p:val>
                                        </p:tav>
                                        <p:tav tm="100000">
                                          <p:val>
                                            <p:strVal val="#ppt_w"/>
                                          </p:val>
                                        </p:tav>
                                      </p:tavLst>
                                    </p:anim>
                                    <p:anim calcmode="lin" valueType="num">
                                      <p:cBhvr>
                                        <p:cTn id="40" dur="500" fill="hold"/>
                                        <p:tgtEl>
                                          <p:spTgt spid="20"/>
                                        </p:tgtEl>
                                        <p:attrNameLst>
                                          <p:attrName>ppt_h</p:attrName>
                                        </p:attrNameLst>
                                      </p:cBhvr>
                                      <p:tavLst>
                                        <p:tav tm="0">
                                          <p:val>
                                            <p:fltVal val="0"/>
                                          </p:val>
                                        </p:tav>
                                        <p:tav tm="100000">
                                          <p:val>
                                            <p:strVal val="#ppt_h"/>
                                          </p:val>
                                        </p:tav>
                                      </p:tavLst>
                                    </p:anim>
                                    <p:animEffect transition="in" filter="fade">
                                      <p:cBhvr>
                                        <p:cTn id="41" dur="500"/>
                                        <p:tgtEl>
                                          <p:spTgt spid="20"/>
                                        </p:tgtEl>
                                      </p:cBhvr>
                                    </p:animEffect>
                                  </p:childTnLst>
                                </p:cTn>
                              </p:par>
                            </p:childTnLst>
                          </p:cTn>
                        </p:par>
                        <p:par>
                          <p:cTn id="42" fill="hold">
                            <p:stCondLst>
                              <p:cond delay="5000"/>
                            </p:stCondLst>
                            <p:childTnLst>
                              <p:par>
                                <p:cTn id="43" presetID="6" presetClass="entr" presetSubtype="16"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circle(in)">
                                      <p:cBhvr>
                                        <p:cTn id="45" dur="1000"/>
                                        <p:tgtEl>
                                          <p:spTgt spid="19"/>
                                        </p:tgtEl>
                                      </p:cBhvr>
                                    </p:animEffect>
                                  </p:childTnLst>
                                </p:cTn>
                              </p:par>
                            </p:childTnLst>
                          </p:cTn>
                        </p:par>
                        <p:par>
                          <p:cTn id="46" fill="hold">
                            <p:stCondLst>
                              <p:cond delay="6000"/>
                            </p:stCondLst>
                            <p:childTnLst>
                              <p:par>
                                <p:cTn id="47" presetID="53" presetClass="entr" presetSubtype="16"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p:cTn id="49" dur="500" fill="hold"/>
                                        <p:tgtEl>
                                          <p:spTgt spid="22"/>
                                        </p:tgtEl>
                                        <p:attrNameLst>
                                          <p:attrName>ppt_w</p:attrName>
                                        </p:attrNameLst>
                                      </p:cBhvr>
                                      <p:tavLst>
                                        <p:tav tm="0">
                                          <p:val>
                                            <p:fltVal val="0"/>
                                          </p:val>
                                        </p:tav>
                                        <p:tav tm="100000">
                                          <p:val>
                                            <p:strVal val="#ppt_w"/>
                                          </p:val>
                                        </p:tav>
                                      </p:tavLst>
                                    </p:anim>
                                    <p:anim calcmode="lin" valueType="num">
                                      <p:cBhvr>
                                        <p:cTn id="50" dur="500" fill="hold"/>
                                        <p:tgtEl>
                                          <p:spTgt spid="22"/>
                                        </p:tgtEl>
                                        <p:attrNameLst>
                                          <p:attrName>ppt_h</p:attrName>
                                        </p:attrNameLst>
                                      </p:cBhvr>
                                      <p:tavLst>
                                        <p:tav tm="0">
                                          <p:val>
                                            <p:fltVal val="0"/>
                                          </p:val>
                                        </p:tav>
                                        <p:tav tm="100000">
                                          <p:val>
                                            <p:strVal val="#ppt_h"/>
                                          </p:val>
                                        </p:tav>
                                      </p:tavLst>
                                    </p:anim>
                                    <p:animEffect transition="in" filter="fade">
                                      <p:cBhvr>
                                        <p:cTn id="51" dur="500"/>
                                        <p:tgtEl>
                                          <p:spTgt spid="22"/>
                                        </p:tgtEl>
                                      </p:cBhvr>
                                    </p:animEffect>
                                  </p:childTnLst>
                                </p:cTn>
                              </p:par>
                            </p:childTnLst>
                          </p:cTn>
                        </p:par>
                        <p:par>
                          <p:cTn id="52" fill="hold">
                            <p:stCondLst>
                              <p:cond delay="6500"/>
                            </p:stCondLst>
                            <p:childTnLst>
                              <p:par>
                                <p:cTn id="53" presetID="6" presetClass="entr" presetSubtype="16"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circle(in)">
                                      <p:cBhvr>
                                        <p:cTn id="55"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2" grpId="0" animBg="1"/>
    </p:bld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Iconic list 6">
    <p:spTree>
      <p:nvGrpSpPr>
        <p:cNvPr id="1" name=""/>
        <p:cNvGrpSpPr/>
        <p:nvPr/>
      </p:nvGrpSpPr>
      <p:grpSpPr>
        <a:xfrm>
          <a:off x="0" y="0"/>
          <a:ext cx="0" cy="0"/>
          <a:chOff x="0" y="0"/>
          <a:chExt cx="0" cy="0"/>
        </a:xfrm>
      </p:grpSpPr>
      <p:grpSp>
        <p:nvGrpSpPr>
          <p:cNvPr id="138243" name="Group 18"/>
          <p:cNvGrpSpPr/>
          <p:nvPr userDrawn="1"/>
        </p:nvGrpSpPr>
        <p:grpSpPr>
          <a:xfrm>
            <a:off x="101600" y="385763"/>
            <a:ext cx="384175" cy="341312"/>
            <a:chOff x="5270500" y="1460500"/>
            <a:chExt cx="1701800" cy="2705100"/>
          </a:xfrm>
        </p:grpSpPr>
        <p:sp>
          <p:nvSpPr>
            <p:cNvPr id="10" name="Rounded Rectangle 19"/>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20"/>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2" name="Rounded Rectangle 21"/>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4" name="Rounded Rectangle 37"/>
          <p:cNvSpPr/>
          <p:nvPr/>
        </p:nvSpPr>
        <p:spPr>
          <a:xfrm>
            <a:off x="4351338" y="4732338"/>
            <a:ext cx="869950" cy="1730375"/>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4" name="Rounded Rectangle 42"/>
          <p:cNvSpPr/>
          <p:nvPr/>
        </p:nvSpPr>
        <p:spPr>
          <a:xfrm>
            <a:off x="8070850" y="4732338"/>
            <a:ext cx="869950" cy="1730375"/>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5" name="Oval 22"/>
          <p:cNvSpPr>
            <a:spLocks noChangeAspect="1"/>
          </p:cNvSpPr>
          <p:nvPr/>
        </p:nvSpPr>
        <p:spPr>
          <a:xfrm>
            <a:off x="996950" y="1584325"/>
            <a:ext cx="2879725" cy="2592388"/>
          </a:xfrm>
          <a:prstGeom prst="ellipse">
            <a:avLst/>
          </a:prstGeom>
          <a:ln w="381000" cap="rnd" cmpd="sng">
            <a:solidFill>
              <a:schemeClr val="accent2"/>
            </a:solidFill>
          </a:ln>
          <a:effectLst/>
        </p:spPr>
        <p:style>
          <a:lnRef idx="2">
            <a:schemeClr val="accent1"/>
          </a:lnRef>
          <a:fillRef idx="0">
            <a:schemeClr val="accent1"/>
          </a:fillRef>
          <a:effectRef idx="1">
            <a:schemeClr val="accent1"/>
          </a:effectRef>
          <a:fontRef idx="minor">
            <a:schemeClr val="tx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3800" strike="noStrike" noProof="1">
              <a:solidFill>
                <a:srgbClr val="000000"/>
              </a:solidFill>
              <a:latin typeface="Calibri" panose="020F0502020204030204" pitchFamily="34" charset="0"/>
            </a:endParaRPr>
          </a:p>
        </p:txBody>
      </p:sp>
      <p:sp>
        <p:nvSpPr>
          <p:cNvPr id="16" name="Oval 24"/>
          <p:cNvSpPr>
            <a:spLocks noChangeAspect="1"/>
          </p:cNvSpPr>
          <p:nvPr/>
        </p:nvSpPr>
        <p:spPr>
          <a:xfrm>
            <a:off x="4654550" y="1584325"/>
            <a:ext cx="2879725" cy="2592388"/>
          </a:xfrm>
          <a:prstGeom prst="ellipse">
            <a:avLst/>
          </a:prstGeom>
          <a:ln w="381000" cap="rnd" cmpd="sng">
            <a:solidFill>
              <a:schemeClr val="accent3"/>
            </a:solidFill>
          </a:ln>
          <a:effectLst/>
        </p:spPr>
        <p:style>
          <a:lnRef idx="2">
            <a:schemeClr val="accent1"/>
          </a:lnRef>
          <a:fillRef idx="0">
            <a:schemeClr val="accent1"/>
          </a:fillRef>
          <a:effectRef idx="1">
            <a:schemeClr val="accent1"/>
          </a:effectRef>
          <a:fontRef idx="minor">
            <a:schemeClr val="tx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3800" strike="noStrike" noProof="1">
              <a:solidFill>
                <a:srgbClr val="000000"/>
              </a:solidFill>
              <a:latin typeface="Calibri" panose="020F0502020204030204" pitchFamily="34" charset="0"/>
            </a:endParaRPr>
          </a:p>
        </p:txBody>
      </p:sp>
      <p:sp>
        <p:nvSpPr>
          <p:cNvPr id="17" name="Oval 29"/>
          <p:cNvSpPr>
            <a:spLocks noChangeAspect="1"/>
          </p:cNvSpPr>
          <p:nvPr/>
        </p:nvSpPr>
        <p:spPr>
          <a:xfrm>
            <a:off x="8334375" y="1584325"/>
            <a:ext cx="2879725" cy="2592388"/>
          </a:xfrm>
          <a:prstGeom prst="ellipse">
            <a:avLst/>
          </a:prstGeom>
          <a:ln w="381000" cap="rnd" cmpd="sng">
            <a:solidFill>
              <a:schemeClr val="accent4"/>
            </a:solidFill>
          </a:ln>
          <a:effectLst/>
        </p:spPr>
        <p:style>
          <a:lnRef idx="2">
            <a:schemeClr val="accent1"/>
          </a:lnRef>
          <a:fillRef idx="0">
            <a:schemeClr val="accent1"/>
          </a:fillRef>
          <a:effectRef idx="1">
            <a:schemeClr val="accent1"/>
          </a:effectRef>
          <a:fontRef idx="minor">
            <a:schemeClr val="tx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3800" strike="noStrike" noProof="1">
              <a:solidFill>
                <a:srgbClr val="000000"/>
              </a:solidFill>
              <a:latin typeface="Calibri" panose="020F0502020204030204" pitchFamily="34" charset="0"/>
            </a:endParaRPr>
          </a:p>
        </p:txBody>
      </p:sp>
      <p:sp>
        <p:nvSpPr>
          <p:cNvPr id="18" name="Oval 34"/>
          <p:cNvSpPr>
            <a:spLocks noChangeAspect="1"/>
          </p:cNvSpPr>
          <p:nvPr/>
        </p:nvSpPr>
        <p:spPr>
          <a:xfrm>
            <a:off x="3873500" y="2565400"/>
            <a:ext cx="815975" cy="735013"/>
          </a:xfrm>
          <a:prstGeom prst="ellipse">
            <a:avLst/>
          </a:prstGeom>
          <a:solidFill>
            <a:schemeClr val="accent2">
              <a:lumMod val="75000"/>
            </a:schemeClr>
          </a:solidFill>
          <a:ln w="381000" cap="rnd" cmpd="sng">
            <a:noFill/>
          </a:ln>
          <a:effectLst/>
        </p:spPr>
        <p:style>
          <a:lnRef idx="2">
            <a:schemeClr val="accent1"/>
          </a:lnRef>
          <a:fillRef idx="0">
            <a:schemeClr val="accent1"/>
          </a:fillRef>
          <a:effectRef idx="1">
            <a:schemeClr val="accent1"/>
          </a:effectRef>
          <a:fontRef idx="minor">
            <a:schemeClr val="tx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3800" strike="noStrike" noProof="1">
              <a:solidFill>
                <a:srgbClr val="000000"/>
              </a:solidFill>
              <a:latin typeface="Calibri" panose="020F0502020204030204" pitchFamily="34" charset="0"/>
            </a:endParaRPr>
          </a:p>
        </p:txBody>
      </p:sp>
      <p:sp>
        <p:nvSpPr>
          <p:cNvPr id="19" name="Oval 36"/>
          <p:cNvSpPr>
            <a:spLocks noChangeAspect="1"/>
          </p:cNvSpPr>
          <p:nvPr/>
        </p:nvSpPr>
        <p:spPr>
          <a:xfrm>
            <a:off x="7515225" y="2565400"/>
            <a:ext cx="815975" cy="735013"/>
          </a:xfrm>
          <a:prstGeom prst="ellipse">
            <a:avLst/>
          </a:prstGeom>
          <a:solidFill>
            <a:schemeClr val="accent3">
              <a:lumMod val="75000"/>
            </a:schemeClr>
          </a:solidFill>
          <a:ln w="381000" cap="rnd" cmpd="sng">
            <a:noFill/>
          </a:ln>
          <a:effectLst/>
        </p:spPr>
        <p:style>
          <a:lnRef idx="2">
            <a:schemeClr val="accent1"/>
          </a:lnRef>
          <a:fillRef idx="0">
            <a:schemeClr val="accent1"/>
          </a:fillRef>
          <a:effectRef idx="1">
            <a:schemeClr val="accent1"/>
          </a:effectRef>
          <a:fontRef idx="minor">
            <a:schemeClr val="tx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3800" strike="noStrike" noProof="1">
              <a:solidFill>
                <a:srgbClr val="000000"/>
              </a:solidFill>
              <a:latin typeface="Calibri" panose="020F0502020204030204" pitchFamily="34" charset="0"/>
            </a:endParaRPr>
          </a:p>
        </p:txBody>
      </p:sp>
      <p:sp>
        <p:nvSpPr>
          <p:cNvPr id="2" name="Rounded Rectangle 2"/>
          <p:cNvSpPr/>
          <p:nvPr/>
        </p:nvSpPr>
        <p:spPr>
          <a:xfrm>
            <a:off x="603250" y="4732338"/>
            <a:ext cx="869950" cy="1730375"/>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9"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3" name="Text Placeholder 7"/>
          <p:cNvSpPr>
            <a:spLocks noGrp="1"/>
          </p:cNvSpPr>
          <p:nvPr>
            <p:ph type="body" sz="quarter" idx="39"/>
          </p:nvPr>
        </p:nvSpPr>
        <p:spPr>
          <a:xfrm>
            <a:off x="684392" y="4778114"/>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26" name="Text Placeholder 7"/>
          <p:cNvSpPr>
            <a:spLocks noGrp="1"/>
          </p:cNvSpPr>
          <p:nvPr>
            <p:ph type="body" sz="quarter" idx="19"/>
          </p:nvPr>
        </p:nvSpPr>
        <p:spPr>
          <a:xfrm>
            <a:off x="1608669" y="5317373"/>
            <a:ext cx="2500489"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27" name="Text Placeholder 2"/>
          <p:cNvSpPr>
            <a:spLocks noGrp="1"/>
          </p:cNvSpPr>
          <p:nvPr>
            <p:ph type="body" sz="quarter" idx="16"/>
          </p:nvPr>
        </p:nvSpPr>
        <p:spPr>
          <a:xfrm>
            <a:off x="1608669" y="5682508"/>
            <a:ext cx="2500489"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8" name="Text Placeholder 7"/>
          <p:cNvSpPr>
            <a:spLocks noGrp="1"/>
          </p:cNvSpPr>
          <p:nvPr>
            <p:ph type="body" sz="quarter" idx="55"/>
          </p:nvPr>
        </p:nvSpPr>
        <p:spPr>
          <a:xfrm>
            <a:off x="1608669" y="4736932"/>
            <a:ext cx="2500489" cy="431780"/>
          </a:xfrm>
          <a:prstGeom prst="rect">
            <a:avLst/>
          </a:prstGeom>
        </p:spPr>
        <p:txBody>
          <a:bodyPr vert="horz" lIns="0" tIns="40504" rIns="0" bIns="40504" anchor="ctr"/>
          <a:lstStyle>
            <a:lvl1pPr marL="0" indent="0" algn="l">
              <a:lnSpc>
                <a:spcPct val="100000"/>
              </a:lnSpc>
              <a:spcBef>
                <a:spcPts val="0"/>
              </a:spcBef>
              <a:buNone/>
              <a:defRPr sz="3000" b="1">
                <a:ln>
                  <a:solidFill>
                    <a:schemeClr val="accent2"/>
                  </a:solidFill>
                </a:ln>
                <a:solidFill>
                  <a:schemeClr val="accent1">
                    <a:lumMod val="60000"/>
                    <a:lumOff val="40000"/>
                  </a:schemeClr>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39" name="Text Placeholder 7"/>
          <p:cNvSpPr>
            <a:spLocks noGrp="1"/>
          </p:cNvSpPr>
          <p:nvPr>
            <p:ph type="body" sz="quarter" idx="56"/>
          </p:nvPr>
        </p:nvSpPr>
        <p:spPr>
          <a:xfrm>
            <a:off x="4432303" y="4778114"/>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40" name="Text Placeholder 7"/>
          <p:cNvSpPr>
            <a:spLocks noGrp="1"/>
          </p:cNvSpPr>
          <p:nvPr>
            <p:ph type="body" sz="quarter" idx="57"/>
          </p:nvPr>
        </p:nvSpPr>
        <p:spPr>
          <a:xfrm>
            <a:off x="5356580" y="5317373"/>
            <a:ext cx="2500489"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41" name="Text Placeholder 2"/>
          <p:cNvSpPr>
            <a:spLocks noGrp="1"/>
          </p:cNvSpPr>
          <p:nvPr>
            <p:ph type="body" sz="quarter" idx="58"/>
          </p:nvPr>
        </p:nvSpPr>
        <p:spPr>
          <a:xfrm>
            <a:off x="5356580" y="5682508"/>
            <a:ext cx="2500489"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42" name="Text Placeholder 7"/>
          <p:cNvSpPr>
            <a:spLocks noGrp="1"/>
          </p:cNvSpPr>
          <p:nvPr>
            <p:ph type="body" sz="quarter" idx="59"/>
          </p:nvPr>
        </p:nvSpPr>
        <p:spPr>
          <a:xfrm>
            <a:off x="5356580" y="4736932"/>
            <a:ext cx="2500489" cy="431780"/>
          </a:xfrm>
          <a:prstGeom prst="rect">
            <a:avLst/>
          </a:prstGeom>
        </p:spPr>
        <p:txBody>
          <a:bodyPr vert="horz" lIns="0" tIns="40504" rIns="0" bIns="40504" anchor="ctr"/>
          <a:lstStyle>
            <a:lvl1pPr marL="0" indent="0" algn="l">
              <a:lnSpc>
                <a:spcPct val="100000"/>
              </a:lnSpc>
              <a:spcBef>
                <a:spcPts val="0"/>
              </a:spcBef>
              <a:buNone/>
              <a:defRPr sz="3000" b="1">
                <a:ln>
                  <a:solidFill>
                    <a:schemeClr val="accent3"/>
                  </a:solidFill>
                </a:ln>
                <a:solidFill>
                  <a:schemeClr val="accent2"/>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44" name="Text Placeholder 7"/>
          <p:cNvSpPr>
            <a:spLocks noGrp="1"/>
          </p:cNvSpPr>
          <p:nvPr>
            <p:ph type="body" sz="quarter" idx="60"/>
          </p:nvPr>
        </p:nvSpPr>
        <p:spPr>
          <a:xfrm>
            <a:off x="8151288" y="4778114"/>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45" name="Text Placeholder 7"/>
          <p:cNvSpPr>
            <a:spLocks noGrp="1"/>
          </p:cNvSpPr>
          <p:nvPr>
            <p:ph type="body" sz="quarter" idx="61"/>
          </p:nvPr>
        </p:nvSpPr>
        <p:spPr>
          <a:xfrm>
            <a:off x="9075565" y="5317373"/>
            <a:ext cx="2500489"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46" name="Text Placeholder 2"/>
          <p:cNvSpPr>
            <a:spLocks noGrp="1"/>
          </p:cNvSpPr>
          <p:nvPr>
            <p:ph type="body" sz="quarter" idx="62"/>
          </p:nvPr>
        </p:nvSpPr>
        <p:spPr>
          <a:xfrm>
            <a:off x="9075565" y="5682508"/>
            <a:ext cx="2500489"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47" name="Text Placeholder 7"/>
          <p:cNvSpPr>
            <a:spLocks noGrp="1"/>
          </p:cNvSpPr>
          <p:nvPr>
            <p:ph type="body" sz="quarter" idx="63"/>
          </p:nvPr>
        </p:nvSpPr>
        <p:spPr>
          <a:xfrm>
            <a:off x="9075565" y="4736932"/>
            <a:ext cx="2500489" cy="431780"/>
          </a:xfrm>
          <a:prstGeom prst="rect">
            <a:avLst/>
          </a:prstGeom>
        </p:spPr>
        <p:txBody>
          <a:bodyPr vert="horz" lIns="0" tIns="40504" rIns="0" bIns="40504" anchor="ctr"/>
          <a:lstStyle>
            <a:lvl1pPr marL="0" indent="0" algn="l">
              <a:lnSpc>
                <a:spcPct val="100000"/>
              </a:lnSpc>
              <a:spcBef>
                <a:spcPts val="0"/>
              </a:spcBef>
              <a:buNone/>
              <a:defRPr sz="3000" b="1">
                <a:ln>
                  <a:solidFill>
                    <a:schemeClr val="accent4"/>
                  </a:solidFill>
                </a:ln>
                <a:solidFill>
                  <a:schemeClr val="accent3"/>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51" name="Picture Placeholder 2"/>
          <p:cNvSpPr>
            <a:spLocks noGrp="1" noChangeAspect="1"/>
          </p:cNvSpPr>
          <p:nvPr>
            <p:ph type="pic" sz="quarter" idx="17"/>
          </p:nvPr>
        </p:nvSpPr>
        <p:spPr>
          <a:xfrm>
            <a:off x="874187" y="1483364"/>
            <a:ext cx="3072984" cy="2808000"/>
          </a:xfrm>
          <a:custGeom>
            <a:avLst/>
            <a:gdLst/>
            <a:ahLst/>
            <a:cxnLst/>
            <a:rect l="l" t="t" r="r" b="b"/>
            <a:pathLst>
              <a:path w="2304738" h="2340000">
                <a:moveTo>
                  <a:pt x="1170000" y="0"/>
                </a:moveTo>
                <a:cubicBezTo>
                  <a:pt x="1695016" y="0"/>
                  <a:pt x="2139264" y="345807"/>
                  <a:pt x="2287399" y="822078"/>
                </a:cubicBezTo>
                <a:lnTo>
                  <a:pt x="2304738" y="889510"/>
                </a:lnTo>
                <a:lnTo>
                  <a:pt x="2267755" y="920023"/>
                </a:lnTo>
                <a:cubicBezTo>
                  <a:pt x="2193748" y="994029"/>
                  <a:pt x="2147974" y="1096269"/>
                  <a:pt x="2147974" y="1209199"/>
                </a:cubicBezTo>
                <a:cubicBezTo>
                  <a:pt x="2147974" y="1322130"/>
                  <a:pt x="2193748" y="1424369"/>
                  <a:pt x="2267755" y="1498375"/>
                </a:cubicBezTo>
                <a:lnTo>
                  <a:pt x="2288108" y="1515168"/>
                </a:lnTo>
                <a:lnTo>
                  <a:pt x="2287399" y="1517922"/>
                </a:lnTo>
                <a:cubicBezTo>
                  <a:pt x="2139264" y="1994193"/>
                  <a:pt x="1695016" y="2340000"/>
                  <a:pt x="1170000" y="2340000"/>
                </a:cubicBezTo>
                <a:cubicBezTo>
                  <a:pt x="523827" y="2340000"/>
                  <a:pt x="0" y="1816174"/>
                  <a:pt x="0" y="1170000"/>
                </a:cubicBezTo>
                <a:cubicBezTo>
                  <a:pt x="0" y="523827"/>
                  <a:pt x="523827" y="0"/>
                  <a:pt x="1170000"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52" name="Picture Placeholder 2"/>
          <p:cNvSpPr>
            <a:spLocks noGrp="1" noChangeAspect="1"/>
          </p:cNvSpPr>
          <p:nvPr>
            <p:ph type="pic" sz="quarter" idx="18"/>
          </p:nvPr>
        </p:nvSpPr>
        <p:spPr>
          <a:xfrm>
            <a:off x="4585804" y="1483364"/>
            <a:ext cx="3016120" cy="2808000"/>
          </a:xfrm>
          <a:custGeom>
            <a:avLst/>
            <a:gdLst/>
            <a:ahLst/>
            <a:cxnLst/>
            <a:rect l="l" t="t" r="r" b="b"/>
            <a:pathLst>
              <a:path w="2262090" h="2340000">
                <a:moveTo>
                  <a:pt x="1129482" y="0"/>
                </a:moveTo>
                <a:cubicBezTo>
                  <a:pt x="1654499" y="0"/>
                  <a:pt x="2098746" y="345808"/>
                  <a:pt x="2246881" y="822078"/>
                </a:cubicBezTo>
                <a:lnTo>
                  <a:pt x="2262090" y="881226"/>
                </a:lnTo>
                <a:lnTo>
                  <a:pt x="2215068" y="920023"/>
                </a:lnTo>
                <a:cubicBezTo>
                  <a:pt x="2141061" y="994029"/>
                  <a:pt x="2095287" y="1096269"/>
                  <a:pt x="2095287" y="1209199"/>
                </a:cubicBezTo>
                <a:cubicBezTo>
                  <a:pt x="2095287" y="1322130"/>
                  <a:pt x="2141061" y="1424369"/>
                  <a:pt x="2215068" y="1498375"/>
                </a:cubicBezTo>
                <a:lnTo>
                  <a:pt x="2244998" y="1523069"/>
                </a:lnTo>
                <a:lnTo>
                  <a:pt x="2207538" y="1625417"/>
                </a:lnTo>
                <a:cubicBezTo>
                  <a:pt x="2029922" y="2045348"/>
                  <a:pt x="1614113" y="2340000"/>
                  <a:pt x="1129482" y="2340000"/>
                </a:cubicBezTo>
                <a:cubicBezTo>
                  <a:pt x="644852" y="2340000"/>
                  <a:pt x="229042" y="2045348"/>
                  <a:pt x="51426" y="1625417"/>
                </a:cubicBezTo>
                <a:lnTo>
                  <a:pt x="18258" y="1534793"/>
                </a:lnTo>
                <a:lnTo>
                  <a:pt x="62396" y="1498376"/>
                </a:lnTo>
                <a:cubicBezTo>
                  <a:pt x="136403" y="1424369"/>
                  <a:pt x="182177" y="1322130"/>
                  <a:pt x="182177" y="1209199"/>
                </a:cubicBezTo>
                <a:cubicBezTo>
                  <a:pt x="182177" y="1068036"/>
                  <a:pt x="110655" y="943578"/>
                  <a:pt x="1871" y="870085"/>
                </a:cubicBezTo>
                <a:lnTo>
                  <a:pt x="0" y="869070"/>
                </a:lnTo>
                <a:lnTo>
                  <a:pt x="12083" y="822078"/>
                </a:lnTo>
                <a:cubicBezTo>
                  <a:pt x="160218" y="345807"/>
                  <a:pt x="604466" y="0"/>
                  <a:pt x="1129482"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53" name="Picture Placeholder 2"/>
          <p:cNvSpPr>
            <a:spLocks noGrp="1" noChangeAspect="1"/>
          </p:cNvSpPr>
          <p:nvPr>
            <p:ph type="pic" sz="quarter" idx="64"/>
          </p:nvPr>
        </p:nvSpPr>
        <p:spPr>
          <a:xfrm>
            <a:off x="8254106" y="1483364"/>
            <a:ext cx="3071508" cy="2808000"/>
          </a:xfrm>
          <a:custGeom>
            <a:avLst/>
            <a:gdLst/>
            <a:ahLst/>
            <a:cxnLst/>
            <a:rect l="l" t="t" r="r" b="b"/>
            <a:pathLst>
              <a:path w="2303631" h="2340000">
                <a:moveTo>
                  <a:pt x="1133631" y="0"/>
                </a:moveTo>
                <a:cubicBezTo>
                  <a:pt x="1779805" y="0"/>
                  <a:pt x="2303631" y="523827"/>
                  <a:pt x="2303631" y="1170000"/>
                </a:cubicBezTo>
                <a:cubicBezTo>
                  <a:pt x="2303631" y="1816174"/>
                  <a:pt x="1779805" y="2340000"/>
                  <a:pt x="1133631" y="2340000"/>
                </a:cubicBezTo>
                <a:cubicBezTo>
                  <a:pt x="649001" y="2340000"/>
                  <a:pt x="233191" y="2045348"/>
                  <a:pt x="55576" y="1625417"/>
                </a:cubicBezTo>
                <a:lnTo>
                  <a:pt x="16760" y="1519365"/>
                </a:lnTo>
                <a:lnTo>
                  <a:pt x="42199" y="1498376"/>
                </a:lnTo>
                <a:cubicBezTo>
                  <a:pt x="116206" y="1424369"/>
                  <a:pt x="161980" y="1322130"/>
                  <a:pt x="161980" y="1209199"/>
                </a:cubicBezTo>
                <a:cubicBezTo>
                  <a:pt x="161980" y="1096269"/>
                  <a:pt x="116206" y="994029"/>
                  <a:pt x="42199" y="920023"/>
                </a:cubicBezTo>
                <a:lnTo>
                  <a:pt x="0" y="885206"/>
                </a:lnTo>
                <a:lnTo>
                  <a:pt x="16232" y="822078"/>
                </a:lnTo>
                <a:cubicBezTo>
                  <a:pt x="164367" y="345807"/>
                  <a:pt x="608615" y="0"/>
                  <a:pt x="113363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54" name="Text Placeholder 7"/>
          <p:cNvSpPr>
            <a:spLocks noGrp="1"/>
          </p:cNvSpPr>
          <p:nvPr>
            <p:ph type="body" sz="quarter" idx="65"/>
          </p:nvPr>
        </p:nvSpPr>
        <p:spPr>
          <a:xfrm>
            <a:off x="3947171" y="2565575"/>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55" name="Text Placeholder 7"/>
          <p:cNvSpPr>
            <a:spLocks noGrp="1"/>
          </p:cNvSpPr>
          <p:nvPr>
            <p:ph type="body" sz="quarter" idx="66"/>
          </p:nvPr>
        </p:nvSpPr>
        <p:spPr>
          <a:xfrm>
            <a:off x="7572830" y="2565575"/>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5" name="日期占位符 4"/>
          <p:cNvSpPr>
            <a:spLocks noGrp="1"/>
          </p:cNvSpPr>
          <p:nvPr>
            <p:ph type="dt" sz="half" idx="67"/>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页脚占位符 5"/>
          <p:cNvSpPr>
            <a:spLocks noGrp="1"/>
          </p:cNvSpPr>
          <p:nvPr>
            <p:ph type="ftr" sz="quarter" idx="68"/>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灯片编号占位符 6"/>
          <p:cNvSpPr>
            <a:spLocks noGrp="1"/>
          </p:cNvSpPr>
          <p:nvPr>
            <p:ph type="sldNum" sz="quarter" idx="69"/>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10"/>
                                        <p:tgtEl>
                                          <p:spTgt spid="14"/>
                                        </p:tgtEl>
                                      </p:cBhvr>
                                    </p:animEffect>
                                    <p:anim calcmode="lin" valueType="num">
                                      <p:cBhvr>
                                        <p:cTn id="8" dur="510" fill="hold"/>
                                        <p:tgtEl>
                                          <p:spTgt spid="14"/>
                                        </p:tgtEl>
                                        <p:attrNameLst>
                                          <p:attrName>ppt_x</p:attrName>
                                        </p:attrNameLst>
                                      </p:cBhvr>
                                      <p:tavLst>
                                        <p:tav tm="0">
                                          <p:val>
                                            <p:strVal val="#ppt_x"/>
                                          </p:val>
                                        </p:tav>
                                        <p:tav tm="100000">
                                          <p:val>
                                            <p:strVal val="#ppt_x"/>
                                          </p:val>
                                        </p:tav>
                                      </p:tavLst>
                                    </p:anim>
                                    <p:anim calcmode="lin" valueType="num">
                                      <p:cBhvr>
                                        <p:cTn id="9" dur="459" decel="100000" fill="hold"/>
                                        <p:tgtEl>
                                          <p:spTgt spid="14"/>
                                        </p:tgtEl>
                                        <p:attrNameLst>
                                          <p:attrName>ppt_y</p:attrName>
                                        </p:attrNameLst>
                                      </p:cBhvr>
                                      <p:tavLst>
                                        <p:tav tm="0">
                                          <p:val>
                                            <p:strVal val="#ppt_y+1"/>
                                          </p:val>
                                        </p:tav>
                                        <p:tav tm="100000">
                                          <p:val>
                                            <p:strVal val="#ppt_y-.03"/>
                                          </p:val>
                                        </p:tav>
                                      </p:tavLst>
                                    </p:anim>
                                    <p:anim calcmode="lin" valueType="num">
                                      <p:cBhvr>
                                        <p:cTn id="10" dur="1" accel="100000" fill="hold">
                                          <p:stCondLst>
                                            <p:cond delay="509"/>
                                          </p:stCondLst>
                                        </p:cTn>
                                        <p:tgtEl>
                                          <p:spTgt spid="14"/>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Effect transition="in" filter="fade">
                                      <p:cBhvr>
                                        <p:cTn id="16" dur="500"/>
                                        <p:tgtEl>
                                          <p:spTgt spid="15"/>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Effect transition="in" filter="fade">
                                      <p:cBhvr>
                                        <p:cTn id="22" dur="500"/>
                                        <p:tgtEl>
                                          <p:spTgt spid="16"/>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Effect transition="in" filter="fade">
                                      <p:cBhvr>
                                        <p:cTn id="4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Iconic list 6">
    <p:spTree>
      <p:nvGrpSpPr>
        <p:cNvPr id="1" name=""/>
        <p:cNvGrpSpPr/>
        <p:nvPr/>
      </p:nvGrpSpPr>
      <p:grpSpPr>
        <a:xfrm>
          <a:off x="0" y="0"/>
          <a:ext cx="0" cy="0"/>
          <a:chOff x="0" y="0"/>
          <a:chExt cx="0" cy="0"/>
        </a:xfrm>
      </p:grpSpPr>
      <p:grpSp>
        <p:nvGrpSpPr>
          <p:cNvPr id="139267" name="Group 18"/>
          <p:cNvGrpSpPr/>
          <p:nvPr userDrawn="1"/>
        </p:nvGrpSpPr>
        <p:grpSpPr>
          <a:xfrm>
            <a:off x="101600" y="385763"/>
            <a:ext cx="384175" cy="341312"/>
            <a:chOff x="5270500" y="1460500"/>
            <a:chExt cx="1701800" cy="2705100"/>
          </a:xfrm>
        </p:grpSpPr>
        <p:sp>
          <p:nvSpPr>
            <p:cNvPr id="3" name="Rounded Rectangle 19"/>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20"/>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21"/>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12" name="Teardrop 29"/>
          <p:cNvSpPr/>
          <p:nvPr/>
        </p:nvSpPr>
        <p:spPr>
          <a:xfrm rot="13482192">
            <a:off x="1282700" y="1573213"/>
            <a:ext cx="2709863" cy="2439988"/>
          </a:xfrm>
          <a:prstGeom prst="teardrop">
            <a:avLst>
              <a:gd name="adj" fmla="val 10795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id-ID" sz="1920" b="0" i="0" u="none" strike="noStrike" kern="1200" cap="none" spc="0" normalizeH="0" baseline="0" noProof="0">
              <a:ln>
                <a:noFill/>
              </a:ln>
              <a:solidFill>
                <a:prstClr val="white"/>
              </a:solidFill>
              <a:effectLst/>
              <a:uLnTx/>
              <a:uFillTx/>
              <a:latin typeface="+mn-lt"/>
              <a:ea typeface="+mn-ea"/>
              <a:cs typeface="+mn-cs"/>
            </a:endParaRPr>
          </a:p>
        </p:txBody>
      </p:sp>
      <p:sp>
        <p:nvSpPr>
          <p:cNvPr id="13" name="Teardrop 32"/>
          <p:cNvSpPr/>
          <p:nvPr/>
        </p:nvSpPr>
        <p:spPr>
          <a:xfrm rot="13482192">
            <a:off x="4992688" y="1573213"/>
            <a:ext cx="2709863" cy="2439988"/>
          </a:xfrm>
          <a:prstGeom prst="teardrop">
            <a:avLst>
              <a:gd name="adj" fmla="val 10795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id-ID" sz="1920" b="0" i="0" u="none" strike="noStrike" kern="1200" cap="none" spc="0" normalizeH="0" baseline="0" noProof="0">
              <a:ln>
                <a:noFill/>
              </a:ln>
              <a:solidFill>
                <a:prstClr val="white"/>
              </a:solidFill>
              <a:effectLst/>
              <a:uLnTx/>
              <a:uFillTx/>
              <a:latin typeface="+mn-lt"/>
              <a:ea typeface="+mn-ea"/>
              <a:cs typeface="+mn-cs"/>
            </a:endParaRPr>
          </a:p>
        </p:txBody>
      </p:sp>
      <p:sp>
        <p:nvSpPr>
          <p:cNvPr id="14" name="Teardrop 33"/>
          <p:cNvSpPr/>
          <p:nvPr/>
        </p:nvSpPr>
        <p:spPr>
          <a:xfrm rot="13482192">
            <a:off x="8921750" y="1573213"/>
            <a:ext cx="2709863" cy="2439988"/>
          </a:xfrm>
          <a:prstGeom prst="teardrop">
            <a:avLst>
              <a:gd name="adj" fmla="val 10795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id-ID" sz="1920" b="0" i="0" u="none" strike="noStrike" kern="1200" cap="none" spc="0" normalizeH="0" baseline="0" noProof="0">
              <a:ln>
                <a:noFill/>
              </a:ln>
              <a:solidFill>
                <a:prstClr val="white"/>
              </a:solidFill>
              <a:effectLst/>
              <a:uLnTx/>
              <a:uFillTx/>
              <a:latin typeface="+mn-lt"/>
              <a:ea typeface="+mn-ea"/>
              <a:cs typeface="+mn-cs"/>
            </a:endParaRPr>
          </a:p>
        </p:txBody>
      </p:sp>
      <p:sp>
        <p:nvSpPr>
          <p:cNvPr id="15" name="Rounded Rectangle 47"/>
          <p:cNvSpPr/>
          <p:nvPr/>
        </p:nvSpPr>
        <p:spPr>
          <a:xfrm>
            <a:off x="1066800" y="4549775"/>
            <a:ext cx="406400" cy="2786063"/>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6" name="Rounded Rectangle 51"/>
          <p:cNvSpPr/>
          <p:nvPr/>
        </p:nvSpPr>
        <p:spPr>
          <a:xfrm>
            <a:off x="4814888" y="4549775"/>
            <a:ext cx="406400" cy="2786063"/>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7" name="Rounded Rectangle 55"/>
          <p:cNvSpPr/>
          <p:nvPr/>
        </p:nvSpPr>
        <p:spPr>
          <a:xfrm>
            <a:off x="8534400" y="4549775"/>
            <a:ext cx="406400" cy="2786063"/>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9"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35" name="Text Placeholder 7"/>
          <p:cNvSpPr>
            <a:spLocks noGrp="1" noChangeAspect="1"/>
          </p:cNvSpPr>
          <p:nvPr>
            <p:ph type="body" sz="quarter" idx="39"/>
          </p:nvPr>
        </p:nvSpPr>
        <p:spPr>
          <a:xfrm>
            <a:off x="1751186" y="1897750"/>
            <a:ext cx="1803879" cy="1727989"/>
          </a:xfrm>
          <a:prstGeom prst="rect">
            <a:avLst/>
          </a:prstGeom>
        </p:spPr>
        <p:txBody>
          <a:bodyPr vert="horz" lIns="0" tIns="103884" rIns="0" bIns="103884" anchor="ctr"/>
          <a:lstStyle>
            <a:lvl1pPr marL="0" indent="0" algn="ctr">
              <a:lnSpc>
                <a:spcPct val="100000"/>
              </a:lnSpc>
              <a:spcBef>
                <a:spcPts val="0"/>
              </a:spcBef>
              <a:buNone/>
              <a:defRPr sz="60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36" name="Text Placeholder 7"/>
          <p:cNvSpPr>
            <a:spLocks noGrp="1" noChangeAspect="1"/>
          </p:cNvSpPr>
          <p:nvPr>
            <p:ph type="body" sz="quarter" idx="56"/>
          </p:nvPr>
        </p:nvSpPr>
        <p:spPr>
          <a:xfrm>
            <a:off x="5499097" y="1897750"/>
            <a:ext cx="1803879" cy="1727989"/>
          </a:xfrm>
          <a:prstGeom prst="rect">
            <a:avLst/>
          </a:prstGeom>
        </p:spPr>
        <p:txBody>
          <a:bodyPr vert="horz" lIns="0" tIns="103884" rIns="0" bIns="103884" anchor="ctr"/>
          <a:lstStyle>
            <a:lvl1pPr marL="0" indent="0" algn="ctr">
              <a:lnSpc>
                <a:spcPct val="100000"/>
              </a:lnSpc>
              <a:spcBef>
                <a:spcPts val="0"/>
              </a:spcBef>
              <a:buNone/>
              <a:defRPr sz="60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37" name="Text Placeholder 7"/>
          <p:cNvSpPr>
            <a:spLocks noGrp="1" noChangeAspect="1"/>
          </p:cNvSpPr>
          <p:nvPr>
            <p:ph type="body" sz="quarter" idx="60"/>
          </p:nvPr>
        </p:nvSpPr>
        <p:spPr>
          <a:xfrm>
            <a:off x="9319682" y="1897750"/>
            <a:ext cx="1803879" cy="1727989"/>
          </a:xfrm>
          <a:prstGeom prst="rect">
            <a:avLst/>
          </a:prstGeom>
        </p:spPr>
        <p:txBody>
          <a:bodyPr vert="horz" lIns="0" tIns="103884" rIns="0" bIns="103884" anchor="ctr"/>
          <a:lstStyle>
            <a:lvl1pPr marL="0" indent="0" algn="ctr">
              <a:lnSpc>
                <a:spcPct val="100000"/>
              </a:lnSpc>
              <a:spcBef>
                <a:spcPts val="0"/>
              </a:spcBef>
              <a:buNone/>
              <a:defRPr sz="60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49" name="Text Placeholder 7"/>
          <p:cNvSpPr>
            <a:spLocks noGrp="1"/>
          </p:cNvSpPr>
          <p:nvPr>
            <p:ph type="body" sz="quarter" idx="19"/>
          </p:nvPr>
        </p:nvSpPr>
        <p:spPr>
          <a:xfrm>
            <a:off x="1608669" y="5134498"/>
            <a:ext cx="2500489"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50" name="Text Placeholder 2"/>
          <p:cNvSpPr>
            <a:spLocks noGrp="1"/>
          </p:cNvSpPr>
          <p:nvPr>
            <p:ph type="body" sz="quarter" idx="16"/>
          </p:nvPr>
        </p:nvSpPr>
        <p:spPr>
          <a:xfrm>
            <a:off x="1608669" y="5499631"/>
            <a:ext cx="2500489"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51" name="Text Placeholder 7"/>
          <p:cNvSpPr>
            <a:spLocks noGrp="1"/>
          </p:cNvSpPr>
          <p:nvPr>
            <p:ph type="body" sz="quarter" idx="55"/>
          </p:nvPr>
        </p:nvSpPr>
        <p:spPr>
          <a:xfrm>
            <a:off x="1608669" y="4554056"/>
            <a:ext cx="2500489" cy="431780"/>
          </a:xfrm>
          <a:prstGeom prst="rect">
            <a:avLst/>
          </a:prstGeom>
        </p:spPr>
        <p:txBody>
          <a:bodyPr vert="horz" lIns="0" tIns="40504" rIns="0" bIns="40504" anchor="ctr"/>
          <a:lstStyle>
            <a:lvl1pPr marL="0" indent="0" algn="l">
              <a:lnSpc>
                <a:spcPct val="100000"/>
              </a:lnSpc>
              <a:spcBef>
                <a:spcPts val="0"/>
              </a:spcBef>
              <a:buNone/>
              <a:defRPr sz="3000" b="1">
                <a:solidFill>
                  <a:schemeClr val="accent1">
                    <a:lumMod val="60000"/>
                    <a:lumOff val="40000"/>
                  </a:schemeClr>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53" name="Text Placeholder 7"/>
          <p:cNvSpPr>
            <a:spLocks noGrp="1"/>
          </p:cNvSpPr>
          <p:nvPr>
            <p:ph type="body" sz="quarter" idx="57"/>
          </p:nvPr>
        </p:nvSpPr>
        <p:spPr>
          <a:xfrm>
            <a:off x="5356580" y="5134498"/>
            <a:ext cx="2500489"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54" name="Text Placeholder 2"/>
          <p:cNvSpPr>
            <a:spLocks noGrp="1"/>
          </p:cNvSpPr>
          <p:nvPr>
            <p:ph type="body" sz="quarter" idx="58"/>
          </p:nvPr>
        </p:nvSpPr>
        <p:spPr>
          <a:xfrm>
            <a:off x="5356580" y="5499631"/>
            <a:ext cx="2500489"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55" name="Text Placeholder 7"/>
          <p:cNvSpPr>
            <a:spLocks noGrp="1"/>
          </p:cNvSpPr>
          <p:nvPr>
            <p:ph type="body" sz="quarter" idx="59"/>
          </p:nvPr>
        </p:nvSpPr>
        <p:spPr>
          <a:xfrm>
            <a:off x="5356580" y="4554056"/>
            <a:ext cx="2500489" cy="431780"/>
          </a:xfrm>
          <a:prstGeom prst="rect">
            <a:avLst/>
          </a:prstGeom>
        </p:spPr>
        <p:txBody>
          <a:bodyPr vert="horz" lIns="0" tIns="40504" rIns="0" bIns="40504" anchor="ctr"/>
          <a:lstStyle>
            <a:lvl1pPr marL="0" indent="0" algn="l">
              <a:lnSpc>
                <a:spcPct val="100000"/>
              </a:lnSpc>
              <a:spcBef>
                <a:spcPts val="0"/>
              </a:spcBef>
              <a:buNone/>
              <a:defRPr sz="3000" b="1">
                <a:solidFill>
                  <a:schemeClr val="accent2"/>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57" name="Text Placeholder 7"/>
          <p:cNvSpPr>
            <a:spLocks noGrp="1"/>
          </p:cNvSpPr>
          <p:nvPr>
            <p:ph type="body" sz="quarter" idx="61"/>
          </p:nvPr>
        </p:nvSpPr>
        <p:spPr>
          <a:xfrm>
            <a:off x="9075565" y="5134498"/>
            <a:ext cx="2500489"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58" name="Text Placeholder 2"/>
          <p:cNvSpPr>
            <a:spLocks noGrp="1"/>
          </p:cNvSpPr>
          <p:nvPr>
            <p:ph type="body" sz="quarter" idx="62"/>
          </p:nvPr>
        </p:nvSpPr>
        <p:spPr>
          <a:xfrm>
            <a:off x="9075565" y="5499631"/>
            <a:ext cx="2500489"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59" name="Text Placeholder 7"/>
          <p:cNvSpPr>
            <a:spLocks noGrp="1"/>
          </p:cNvSpPr>
          <p:nvPr>
            <p:ph type="body" sz="quarter" idx="63"/>
          </p:nvPr>
        </p:nvSpPr>
        <p:spPr>
          <a:xfrm>
            <a:off x="9075565" y="4554056"/>
            <a:ext cx="2500489" cy="431780"/>
          </a:xfrm>
          <a:prstGeom prst="rect">
            <a:avLst/>
          </a:prstGeom>
        </p:spPr>
        <p:txBody>
          <a:bodyPr vert="horz" lIns="0" tIns="40504" rIns="0" bIns="40504" anchor="ctr"/>
          <a:lstStyle>
            <a:lvl1pPr marL="0" indent="0" algn="l">
              <a:lnSpc>
                <a:spcPct val="100000"/>
              </a:lnSpc>
              <a:spcBef>
                <a:spcPts val="0"/>
              </a:spcBef>
              <a:buNone/>
              <a:defRPr sz="3000" b="1">
                <a:solidFill>
                  <a:schemeClr val="accent3"/>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4" name="日期占位符 3"/>
          <p:cNvSpPr>
            <a:spLocks noGrp="1"/>
          </p:cNvSpPr>
          <p:nvPr>
            <p:ph type="dt" sz="half" idx="64"/>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页脚占位符 4"/>
          <p:cNvSpPr>
            <a:spLocks noGrp="1"/>
          </p:cNvSpPr>
          <p:nvPr>
            <p:ph type="ftr" sz="quarter" idx="65"/>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灯片编号占位符 5"/>
          <p:cNvSpPr>
            <a:spLocks noGrp="1"/>
          </p:cNvSpPr>
          <p:nvPr>
            <p:ph type="sldNum" sz="quarter" idx="66"/>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par>
                          <p:cTn id="16" fill="hold">
                            <p:stCondLst>
                              <p:cond delay="1500"/>
                            </p:stCondLst>
                            <p:childTnLst>
                              <p:par>
                                <p:cTn id="17" presetID="37"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900" decel="100000" fill="hold"/>
                                        <p:tgtEl>
                                          <p:spTgt spid="15"/>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23" fill="hold">
                            <p:stCondLst>
                              <p:cond delay="2500"/>
                            </p:stCondLst>
                            <p:childTnLst>
                              <p:par>
                                <p:cTn id="24" presetID="37" presetClass="entr" presetSubtype="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900" decel="100000" fill="hold"/>
                                        <p:tgtEl>
                                          <p:spTgt spid="16"/>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30" fill="hold">
                            <p:stCondLst>
                              <p:cond delay="3500"/>
                            </p:stCondLst>
                            <p:childTnLst>
                              <p:par>
                                <p:cTn id="31" presetID="37" presetClass="entr" presetSubtype="0"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1000"/>
                                        <p:tgtEl>
                                          <p:spTgt spid="17"/>
                                        </p:tgtEl>
                                      </p:cBhvr>
                                    </p:animEffect>
                                    <p:anim calcmode="lin" valueType="num">
                                      <p:cBhvr>
                                        <p:cTn id="34" dur="1000" fill="hold"/>
                                        <p:tgtEl>
                                          <p:spTgt spid="17"/>
                                        </p:tgtEl>
                                        <p:attrNameLst>
                                          <p:attrName>ppt_x</p:attrName>
                                        </p:attrNameLst>
                                      </p:cBhvr>
                                      <p:tavLst>
                                        <p:tav tm="0">
                                          <p:val>
                                            <p:strVal val="#ppt_x"/>
                                          </p:val>
                                        </p:tav>
                                        <p:tav tm="100000">
                                          <p:val>
                                            <p:strVal val="#ppt_x"/>
                                          </p:val>
                                        </p:tav>
                                      </p:tavLst>
                                    </p:anim>
                                    <p:anim calcmode="lin" valueType="num">
                                      <p:cBhvr>
                                        <p:cTn id="35" dur="900" decel="100000" fill="hold"/>
                                        <p:tgtEl>
                                          <p:spTgt spid="17"/>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Iconic list 2">
    <p:spTree>
      <p:nvGrpSpPr>
        <p:cNvPr id="1" name=""/>
        <p:cNvGrpSpPr/>
        <p:nvPr/>
      </p:nvGrpSpPr>
      <p:grpSpPr>
        <a:xfrm>
          <a:off x="0" y="0"/>
          <a:ext cx="0" cy="0"/>
          <a:chOff x="0" y="0"/>
          <a:chExt cx="0" cy="0"/>
        </a:xfrm>
      </p:grpSpPr>
      <p:grpSp>
        <p:nvGrpSpPr>
          <p:cNvPr id="11" name="Group 15"/>
          <p:cNvGrpSpPr/>
          <p:nvPr userDrawn="1"/>
        </p:nvGrpSpPr>
        <p:grpSpPr>
          <a:xfrm>
            <a:off x="101600" y="385763"/>
            <a:ext cx="384175" cy="341312"/>
            <a:chOff x="5270500" y="1460500"/>
            <a:chExt cx="1701800" cy="2705100"/>
          </a:xfrm>
        </p:grpSpPr>
        <p:sp>
          <p:nvSpPr>
            <p:cNvPr id="12" name="Rounded Rectangle 16"/>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4" name="Rounded Rectangle 17"/>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4" name="Rounded Rectangle 18"/>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2" name="Rounded Rectangle 2"/>
          <p:cNvSpPr/>
          <p:nvPr/>
        </p:nvSpPr>
        <p:spPr>
          <a:xfrm>
            <a:off x="-406400" y="1716088"/>
            <a:ext cx="1879600" cy="782638"/>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3" name="Rounded Rectangle 31"/>
          <p:cNvSpPr/>
          <p:nvPr/>
        </p:nvSpPr>
        <p:spPr>
          <a:xfrm>
            <a:off x="-406400" y="3194050"/>
            <a:ext cx="1879600" cy="782638"/>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39"/>
          <p:cNvSpPr/>
          <p:nvPr/>
        </p:nvSpPr>
        <p:spPr>
          <a:xfrm>
            <a:off x="-406400" y="4672013"/>
            <a:ext cx="1879600" cy="782638"/>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9"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3" name="Text Placeholder 7"/>
          <p:cNvSpPr>
            <a:spLocks noGrp="1"/>
          </p:cNvSpPr>
          <p:nvPr>
            <p:ph type="body" sz="quarter" idx="39"/>
          </p:nvPr>
        </p:nvSpPr>
        <p:spPr>
          <a:xfrm>
            <a:off x="684392" y="176109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26" name="Text Placeholder 7"/>
          <p:cNvSpPr>
            <a:spLocks noGrp="1"/>
          </p:cNvSpPr>
          <p:nvPr>
            <p:ph type="body" sz="quarter" idx="19"/>
          </p:nvPr>
        </p:nvSpPr>
        <p:spPr>
          <a:xfrm>
            <a:off x="1805518" y="1544321"/>
            <a:ext cx="4121149" cy="440148"/>
          </a:xfrm>
          <a:prstGeom prst="rect">
            <a:avLst/>
          </a:prstGeom>
        </p:spPr>
        <p:txBody>
          <a:bodyPr vert="horz" lIns="0" tIns="40504" rIns="0" bIns="40504" anchor="ctr"/>
          <a:lstStyle>
            <a:lvl1pPr marL="0" indent="0" algn="l">
              <a:lnSpc>
                <a:spcPct val="100000"/>
              </a:lnSpc>
              <a:spcBef>
                <a:spcPts val="0"/>
              </a:spcBef>
              <a:spcAft>
                <a:spcPts val="0"/>
              </a:spcAft>
              <a:buNone/>
              <a:defRPr sz="2400" b="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27" name="Text Placeholder 2"/>
          <p:cNvSpPr>
            <a:spLocks noGrp="1"/>
          </p:cNvSpPr>
          <p:nvPr>
            <p:ph type="body" sz="quarter" idx="16"/>
          </p:nvPr>
        </p:nvSpPr>
        <p:spPr>
          <a:xfrm>
            <a:off x="1805519" y="2025112"/>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33" name="Text Placeholder 7"/>
          <p:cNvSpPr>
            <a:spLocks noGrp="1"/>
          </p:cNvSpPr>
          <p:nvPr>
            <p:ph type="body" sz="quarter" idx="43"/>
          </p:nvPr>
        </p:nvSpPr>
        <p:spPr>
          <a:xfrm>
            <a:off x="684392" y="323937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34" name="Text Placeholder 7"/>
          <p:cNvSpPr>
            <a:spLocks noGrp="1"/>
          </p:cNvSpPr>
          <p:nvPr>
            <p:ph type="body" sz="quarter" idx="44"/>
          </p:nvPr>
        </p:nvSpPr>
        <p:spPr>
          <a:xfrm>
            <a:off x="1805518" y="3022601"/>
            <a:ext cx="4121149" cy="440148"/>
          </a:xfrm>
          <a:prstGeom prst="rect">
            <a:avLst/>
          </a:prstGeom>
        </p:spPr>
        <p:txBody>
          <a:bodyPr vert="horz" lIns="0" tIns="40504" rIns="0" bIns="40504" anchor="ctr"/>
          <a:lstStyle>
            <a:lvl1pPr marL="0" indent="0" algn="l">
              <a:lnSpc>
                <a:spcPct val="100000"/>
              </a:lnSpc>
              <a:spcBef>
                <a:spcPts val="0"/>
              </a:spcBef>
              <a:spcAft>
                <a:spcPts val="0"/>
              </a:spcAft>
              <a:buNone/>
              <a:defRPr sz="2400" b="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35" name="Text Placeholder 2"/>
          <p:cNvSpPr>
            <a:spLocks noGrp="1"/>
          </p:cNvSpPr>
          <p:nvPr>
            <p:ph type="body" sz="quarter" idx="45"/>
          </p:nvPr>
        </p:nvSpPr>
        <p:spPr>
          <a:xfrm>
            <a:off x="1805519" y="3503390"/>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41" name="Text Placeholder 7"/>
          <p:cNvSpPr>
            <a:spLocks noGrp="1"/>
          </p:cNvSpPr>
          <p:nvPr>
            <p:ph type="body" sz="quarter" idx="49"/>
          </p:nvPr>
        </p:nvSpPr>
        <p:spPr>
          <a:xfrm>
            <a:off x="684392" y="471765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42" name="Text Placeholder 7"/>
          <p:cNvSpPr>
            <a:spLocks noGrp="1"/>
          </p:cNvSpPr>
          <p:nvPr>
            <p:ph type="body" sz="quarter" idx="50"/>
          </p:nvPr>
        </p:nvSpPr>
        <p:spPr>
          <a:xfrm>
            <a:off x="1805518" y="4500881"/>
            <a:ext cx="4121149" cy="440148"/>
          </a:xfrm>
          <a:prstGeom prst="rect">
            <a:avLst/>
          </a:prstGeom>
        </p:spPr>
        <p:txBody>
          <a:bodyPr vert="horz" lIns="0" tIns="40504" rIns="0" bIns="40504" anchor="ctr"/>
          <a:lstStyle>
            <a:lvl1pPr marL="0" indent="0" algn="l">
              <a:lnSpc>
                <a:spcPct val="100000"/>
              </a:lnSpc>
              <a:spcBef>
                <a:spcPts val="0"/>
              </a:spcBef>
              <a:spcAft>
                <a:spcPts val="0"/>
              </a:spcAft>
              <a:buNone/>
              <a:defRPr sz="2400" b="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43" name="Text Placeholder 2"/>
          <p:cNvSpPr>
            <a:spLocks noGrp="1"/>
          </p:cNvSpPr>
          <p:nvPr>
            <p:ph type="body" sz="quarter" idx="51"/>
          </p:nvPr>
        </p:nvSpPr>
        <p:spPr>
          <a:xfrm>
            <a:off x="1805519" y="4981672"/>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5" name="日期占位符 4"/>
          <p:cNvSpPr>
            <a:spLocks noGrp="1"/>
          </p:cNvSpPr>
          <p:nvPr>
            <p:ph type="dt" sz="half" idx="5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页脚占位符 5"/>
          <p:cNvSpPr>
            <a:spLocks noGrp="1"/>
          </p:cNvSpPr>
          <p:nvPr>
            <p:ph type="ftr" sz="quarter" idx="5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灯片编号占位符 6"/>
          <p:cNvSpPr>
            <a:spLocks noGrp="1"/>
          </p:cNvSpPr>
          <p:nvPr>
            <p:ph type="sldNum" sz="quarter" idx="5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400" fill="hold"/>
                                        <p:tgtEl>
                                          <p:spTgt spid="10"/>
                                        </p:tgtEl>
                                        <p:attrNameLst>
                                          <p:attrName>ppt_w</p:attrName>
                                        </p:attrNameLst>
                                      </p:cBhvr>
                                      <p:tavLst>
                                        <p:tav tm="0">
                                          <p:val>
                                            <p:fltVal val="0"/>
                                          </p:val>
                                        </p:tav>
                                        <p:tav tm="100000">
                                          <p:val>
                                            <p:strVal val="#ppt_w"/>
                                          </p:val>
                                        </p:tav>
                                      </p:tavLst>
                                    </p:anim>
                                    <p:anim calcmode="lin" valueType="num">
                                      <p:cBhvr>
                                        <p:cTn id="12" dur="400" fill="hold"/>
                                        <p:tgtEl>
                                          <p:spTgt spid="10"/>
                                        </p:tgtEl>
                                        <p:attrNameLst>
                                          <p:attrName>ppt_h</p:attrName>
                                        </p:attrNameLst>
                                      </p:cBhvr>
                                      <p:tavLst>
                                        <p:tav tm="0">
                                          <p:val>
                                            <p:fltVal val="0"/>
                                          </p:val>
                                        </p:tav>
                                        <p:tav tm="100000">
                                          <p:val>
                                            <p:strVal val="#ppt_h"/>
                                          </p:val>
                                        </p:tav>
                                      </p:tavLst>
                                    </p:anim>
                                    <p:animEffect transition="in" filter="fade">
                                      <p:cBhvr>
                                        <p:cTn id="13" dur="4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_Iconic list 2">
    <p:spTree>
      <p:nvGrpSpPr>
        <p:cNvPr id="1" name=""/>
        <p:cNvGrpSpPr/>
        <p:nvPr/>
      </p:nvGrpSpPr>
      <p:grpSpPr>
        <a:xfrm>
          <a:off x="0" y="0"/>
          <a:ext cx="0" cy="0"/>
          <a:chOff x="0" y="0"/>
          <a:chExt cx="0" cy="0"/>
        </a:xfrm>
      </p:grpSpPr>
      <p:grpSp>
        <p:nvGrpSpPr>
          <p:cNvPr id="11" name="Group 15"/>
          <p:cNvGrpSpPr/>
          <p:nvPr userDrawn="1"/>
        </p:nvGrpSpPr>
        <p:grpSpPr>
          <a:xfrm>
            <a:off x="101600" y="385763"/>
            <a:ext cx="384175" cy="341312"/>
            <a:chOff x="5270500" y="1460500"/>
            <a:chExt cx="1701800" cy="2705100"/>
          </a:xfrm>
        </p:grpSpPr>
        <p:sp>
          <p:nvSpPr>
            <p:cNvPr id="12" name="Rounded Rectangle 16"/>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4" name="Rounded Rectangle 17"/>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4" name="Rounded Rectangle 18"/>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2" name="Rounded Rectangle 2"/>
          <p:cNvSpPr/>
          <p:nvPr/>
        </p:nvSpPr>
        <p:spPr>
          <a:xfrm>
            <a:off x="10706100" y="1852613"/>
            <a:ext cx="2027238" cy="782638"/>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3" name="Rounded Rectangle 31"/>
          <p:cNvSpPr/>
          <p:nvPr/>
        </p:nvSpPr>
        <p:spPr>
          <a:xfrm>
            <a:off x="10706100" y="3330575"/>
            <a:ext cx="2027238" cy="782638"/>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39"/>
          <p:cNvSpPr/>
          <p:nvPr/>
        </p:nvSpPr>
        <p:spPr>
          <a:xfrm>
            <a:off x="10706100" y="4808538"/>
            <a:ext cx="2027238" cy="784225"/>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9"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3" name="Text Placeholder 7"/>
          <p:cNvSpPr>
            <a:spLocks noGrp="1"/>
          </p:cNvSpPr>
          <p:nvPr>
            <p:ph type="body" sz="quarter" idx="39"/>
          </p:nvPr>
        </p:nvSpPr>
        <p:spPr>
          <a:xfrm>
            <a:off x="10787243" y="189825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26" name="Text Placeholder 7"/>
          <p:cNvSpPr>
            <a:spLocks noGrp="1"/>
          </p:cNvSpPr>
          <p:nvPr>
            <p:ph type="body" sz="quarter" idx="19"/>
          </p:nvPr>
        </p:nvSpPr>
        <p:spPr>
          <a:xfrm>
            <a:off x="6421968" y="1681481"/>
            <a:ext cx="4121149" cy="440148"/>
          </a:xfrm>
          <a:prstGeom prst="rect">
            <a:avLst/>
          </a:prstGeom>
        </p:spPr>
        <p:txBody>
          <a:bodyPr vert="horz" lIns="0" tIns="40504" rIns="0" bIns="40504" anchor="ctr"/>
          <a:lstStyle>
            <a:lvl1pPr marL="0" indent="0" algn="r">
              <a:lnSpc>
                <a:spcPct val="100000"/>
              </a:lnSpc>
              <a:spcBef>
                <a:spcPts val="0"/>
              </a:spcBef>
              <a:spcAft>
                <a:spcPts val="0"/>
              </a:spcAft>
              <a:buNone/>
              <a:defRPr sz="2400" b="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27" name="Text Placeholder 2"/>
          <p:cNvSpPr>
            <a:spLocks noGrp="1"/>
          </p:cNvSpPr>
          <p:nvPr>
            <p:ph type="body" sz="quarter" idx="16"/>
          </p:nvPr>
        </p:nvSpPr>
        <p:spPr>
          <a:xfrm>
            <a:off x="6421971" y="2162272"/>
            <a:ext cx="4121148" cy="779972"/>
          </a:xfrm>
          <a:prstGeom prst="rect">
            <a:avLst/>
          </a:prstGeom>
        </p:spPr>
        <p:txBody>
          <a:bodyPr vert="horz" lIns="0" tIns="0" rIns="0" bIns="0"/>
          <a:lstStyle>
            <a:lvl1pPr marL="0" indent="0" algn="r">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33" name="Text Placeholder 7"/>
          <p:cNvSpPr>
            <a:spLocks noGrp="1"/>
          </p:cNvSpPr>
          <p:nvPr>
            <p:ph type="body" sz="quarter" idx="43"/>
          </p:nvPr>
        </p:nvSpPr>
        <p:spPr>
          <a:xfrm>
            <a:off x="10787243" y="337653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34" name="Text Placeholder 7"/>
          <p:cNvSpPr>
            <a:spLocks noGrp="1"/>
          </p:cNvSpPr>
          <p:nvPr>
            <p:ph type="body" sz="quarter" idx="44"/>
          </p:nvPr>
        </p:nvSpPr>
        <p:spPr>
          <a:xfrm>
            <a:off x="6421968" y="3159761"/>
            <a:ext cx="4121149" cy="440148"/>
          </a:xfrm>
          <a:prstGeom prst="rect">
            <a:avLst/>
          </a:prstGeom>
        </p:spPr>
        <p:txBody>
          <a:bodyPr vert="horz" lIns="0" tIns="40504" rIns="0" bIns="40504" anchor="ctr"/>
          <a:lstStyle>
            <a:lvl1pPr marL="0" indent="0" algn="r">
              <a:lnSpc>
                <a:spcPct val="100000"/>
              </a:lnSpc>
              <a:spcBef>
                <a:spcPts val="0"/>
              </a:spcBef>
              <a:spcAft>
                <a:spcPts val="0"/>
              </a:spcAft>
              <a:buNone/>
              <a:defRPr sz="2400" b="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35" name="Text Placeholder 2"/>
          <p:cNvSpPr>
            <a:spLocks noGrp="1"/>
          </p:cNvSpPr>
          <p:nvPr>
            <p:ph type="body" sz="quarter" idx="45"/>
          </p:nvPr>
        </p:nvSpPr>
        <p:spPr>
          <a:xfrm>
            <a:off x="6421971" y="3640552"/>
            <a:ext cx="4121148" cy="779972"/>
          </a:xfrm>
          <a:prstGeom prst="rect">
            <a:avLst/>
          </a:prstGeom>
        </p:spPr>
        <p:txBody>
          <a:bodyPr vert="horz" lIns="0" tIns="0" rIns="0" bIns="0"/>
          <a:lstStyle>
            <a:lvl1pPr marL="0" indent="0" algn="r">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41" name="Text Placeholder 7"/>
          <p:cNvSpPr>
            <a:spLocks noGrp="1"/>
          </p:cNvSpPr>
          <p:nvPr>
            <p:ph type="body" sz="quarter" idx="49"/>
          </p:nvPr>
        </p:nvSpPr>
        <p:spPr>
          <a:xfrm>
            <a:off x="10787243" y="485481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42" name="Text Placeholder 7"/>
          <p:cNvSpPr>
            <a:spLocks noGrp="1"/>
          </p:cNvSpPr>
          <p:nvPr>
            <p:ph type="body" sz="quarter" idx="50"/>
          </p:nvPr>
        </p:nvSpPr>
        <p:spPr>
          <a:xfrm>
            <a:off x="6421968" y="4638041"/>
            <a:ext cx="4121149" cy="440148"/>
          </a:xfrm>
          <a:prstGeom prst="rect">
            <a:avLst/>
          </a:prstGeom>
        </p:spPr>
        <p:txBody>
          <a:bodyPr vert="horz" lIns="0" tIns="40504" rIns="0" bIns="40504" anchor="ctr"/>
          <a:lstStyle>
            <a:lvl1pPr marL="0" indent="0" algn="r">
              <a:lnSpc>
                <a:spcPct val="100000"/>
              </a:lnSpc>
              <a:spcBef>
                <a:spcPts val="0"/>
              </a:spcBef>
              <a:spcAft>
                <a:spcPts val="0"/>
              </a:spcAft>
              <a:buNone/>
              <a:defRPr sz="2400" b="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43" name="Text Placeholder 2"/>
          <p:cNvSpPr>
            <a:spLocks noGrp="1"/>
          </p:cNvSpPr>
          <p:nvPr>
            <p:ph type="body" sz="quarter" idx="51"/>
          </p:nvPr>
        </p:nvSpPr>
        <p:spPr>
          <a:xfrm>
            <a:off x="6421971" y="5118832"/>
            <a:ext cx="4121148" cy="779972"/>
          </a:xfrm>
          <a:prstGeom prst="rect">
            <a:avLst/>
          </a:prstGeom>
        </p:spPr>
        <p:txBody>
          <a:bodyPr vert="horz" lIns="0" tIns="0" rIns="0" bIns="0"/>
          <a:lstStyle>
            <a:lvl1pPr marL="0" indent="0" algn="r">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5" name="日期占位符 4"/>
          <p:cNvSpPr>
            <a:spLocks noGrp="1"/>
          </p:cNvSpPr>
          <p:nvPr>
            <p:ph type="dt" sz="half" idx="5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页脚占位符 5"/>
          <p:cNvSpPr>
            <a:spLocks noGrp="1"/>
          </p:cNvSpPr>
          <p:nvPr>
            <p:ph type="ftr" sz="quarter" idx="5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灯片编号占位符 6"/>
          <p:cNvSpPr>
            <a:spLocks noGrp="1"/>
          </p:cNvSpPr>
          <p:nvPr>
            <p:ph type="sldNum" sz="quarter" idx="5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400" fill="hold"/>
                                        <p:tgtEl>
                                          <p:spTgt spid="10"/>
                                        </p:tgtEl>
                                        <p:attrNameLst>
                                          <p:attrName>ppt_w</p:attrName>
                                        </p:attrNameLst>
                                      </p:cBhvr>
                                      <p:tavLst>
                                        <p:tav tm="0">
                                          <p:val>
                                            <p:fltVal val="0"/>
                                          </p:val>
                                        </p:tav>
                                        <p:tav tm="100000">
                                          <p:val>
                                            <p:strVal val="#ppt_w"/>
                                          </p:val>
                                        </p:tav>
                                      </p:tavLst>
                                    </p:anim>
                                    <p:anim calcmode="lin" valueType="num">
                                      <p:cBhvr>
                                        <p:cTn id="12" dur="400" fill="hold"/>
                                        <p:tgtEl>
                                          <p:spTgt spid="10"/>
                                        </p:tgtEl>
                                        <p:attrNameLst>
                                          <p:attrName>ppt_h</p:attrName>
                                        </p:attrNameLst>
                                      </p:cBhvr>
                                      <p:tavLst>
                                        <p:tav tm="0">
                                          <p:val>
                                            <p:fltVal val="0"/>
                                          </p:val>
                                        </p:tav>
                                        <p:tav tm="100000">
                                          <p:val>
                                            <p:strVal val="#ppt_h"/>
                                          </p:val>
                                        </p:tav>
                                      </p:tavLst>
                                    </p:anim>
                                    <p:animEffect transition="in" filter="fade">
                                      <p:cBhvr>
                                        <p:cTn id="13" dur="4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Circle infographic">
    <p:spTree>
      <p:nvGrpSpPr>
        <p:cNvPr id="1" name=""/>
        <p:cNvGrpSpPr/>
        <p:nvPr/>
      </p:nvGrpSpPr>
      <p:grpSpPr>
        <a:xfrm>
          <a:off x="0" y="0"/>
          <a:ext cx="0" cy="0"/>
          <a:chOff x="0" y="0"/>
          <a:chExt cx="0" cy="0"/>
        </a:xfrm>
      </p:grpSpPr>
      <p:grpSp>
        <p:nvGrpSpPr>
          <p:cNvPr id="142339" name="Group 15"/>
          <p:cNvGrpSpPr/>
          <p:nvPr userDrawn="1"/>
        </p:nvGrpSpPr>
        <p:grpSpPr>
          <a:xfrm>
            <a:off x="101600" y="385763"/>
            <a:ext cx="384175" cy="341312"/>
            <a:chOff x="5270500" y="1460500"/>
            <a:chExt cx="1701800" cy="2705100"/>
          </a:xfrm>
        </p:grpSpPr>
        <p:sp>
          <p:nvSpPr>
            <p:cNvPr id="10" name="Rounded Rectangle 16"/>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17"/>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2" name="Rounded Rectangle 18"/>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13" name="Oval 24"/>
          <p:cNvSpPr>
            <a:spLocks noChangeAspect="1"/>
          </p:cNvSpPr>
          <p:nvPr/>
        </p:nvSpPr>
        <p:spPr>
          <a:xfrm>
            <a:off x="4519613" y="1766888"/>
            <a:ext cx="3119438" cy="2808288"/>
          </a:xfrm>
          <a:prstGeom prst="ellipse">
            <a:avLst/>
          </a:prstGeom>
          <a:ln w="381000" cap="rnd"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3800" strike="noStrike" noProof="1">
              <a:solidFill>
                <a:srgbClr val="000000"/>
              </a:solidFill>
              <a:latin typeface="Calibri" panose="020F0502020204030204" pitchFamily="34" charset="0"/>
            </a:endParaRPr>
          </a:p>
        </p:txBody>
      </p:sp>
      <p:sp>
        <p:nvSpPr>
          <p:cNvPr id="14" name="Oval 33"/>
          <p:cNvSpPr>
            <a:spLocks noChangeAspect="1"/>
          </p:cNvSpPr>
          <p:nvPr/>
        </p:nvSpPr>
        <p:spPr>
          <a:xfrm>
            <a:off x="8199438" y="1766888"/>
            <a:ext cx="3119438" cy="2808288"/>
          </a:xfrm>
          <a:prstGeom prst="ellipse">
            <a:avLst/>
          </a:prstGeom>
          <a:ln w="381000" cap="rnd"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3800" strike="noStrike" noProof="1">
              <a:solidFill>
                <a:srgbClr val="000000"/>
              </a:solidFill>
              <a:latin typeface="Calibri" panose="020F0502020204030204" pitchFamily="34" charset="0"/>
            </a:endParaRPr>
          </a:p>
        </p:txBody>
      </p:sp>
      <p:sp>
        <p:nvSpPr>
          <p:cNvPr id="2" name="Oval 52"/>
          <p:cNvSpPr>
            <a:spLocks noChangeAspect="1"/>
          </p:cNvSpPr>
          <p:nvPr/>
        </p:nvSpPr>
        <p:spPr>
          <a:xfrm>
            <a:off x="862013" y="1766888"/>
            <a:ext cx="3119438" cy="2808288"/>
          </a:xfrm>
          <a:prstGeom prst="ellipse">
            <a:avLst/>
          </a:prstGeom>
          <a:ln w="381000" cap="rnd"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3800" strike="noStrike" noProof="1">
              <a:solidFill>
                <a:srgbClr val="000000"/>
              </a:solidFill>
              <a:latin typeface="Calibri" panose="020F0502020204030204" pitchFamily="34" charset="0"/>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9"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8" name="Text Placeholder 7"/>
          <p:cNvSpPr>
            <a:spLocks noGrp="1"/>
          </p:cNvSpPr>
          <p:nvPr>
            <p:ph type="body" sz="quarter" idx="20"/>
          </p:nvPr>
        </p:nvSpPr>
        <p:spPr>
          <a:xfrm>
            <a:off x="964496" y="5151591"/>
            <a:ext cx="2941464"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29" name="Text Placeholder 2"/>
          <p:cNvSpPr>
            <a:spLocks noGrp="1"/>
          </p:cNvSpPr>
          <p:nvPr>
            <p:ph type="body" sz="quarter" idx="16"/>
          </p:nvPr>
        </p:nvSpPr>
        <p:spPr>
          <a:xfrm>
            <a:off x="964501" y="5461324"/>
            <a:ext cx="2941463"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1" name="Picture Placeholder 2"/>
          <p:cNvSpPr>
            <a:spLocks noGrp="1" noChangeAspect="1"/>
          </p:cNvSpPr>
          <p:nvPr>
            <p:ph type="pic" sz="quarter" idx="17"/>
          </p:nvPr>
        </p:nvSpPr>
        <p:spPr>
          <a:xfrm>
            <a:off x="1099962" y="1991361"/>
            <a:ext cx="2639997" cy="2375998"/>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26" name="Text Placeholder 7"/>
          <p:cNvSpPr>
            <a:spLocks noGrp="1"/>
          </p:cNvSpPr>
          <p:nvPr>
            <p:ph type="body" sz="quarter" idx="21"/>
          </p:nvPr>
        </p:nvSpPr>
        <p:spPr>
          <a:xfrm>
            <a:off x="4622088" y="5151591"/>
            <a:ext cx="2941464"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27" name="Text Placeholder 2"/>
          <p:cNvSpPr>
            <a:spLocks noGrp="1"/>
          </p:cNvSpPr>
          <p:nvPr>
            <p:ph type="body" sz="quarter" idx="22"/>
          </p:nvPr>
        </p:nvSpPr>
        <p:spPr>
          <a:xfrm>
            <a:off x="4622093" y="5461324"/>
            <a:ext cx="2941463"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32" name="Picture Placeholder 2"/>
          <p:cNvSpPr>
            <a:spLocks noGrp="1" noChangeAspect="1"/>
          </p:cNvSpPr>
          <p:nvPr>
            <p:ph type="pic" sz="quarter" idx="18"/>
          </p:nvPr>
        </p:nvSpPr>
        <p:spPr>
          <a:xfrm>
            <a:off x="4757555" y="1991361"/>
            <a:ext cx="2639997" cy="2375998"/>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35" name="Text Placeholder 7"/>
          <p:cNvSpPr>
            <a:spLocks noGrp="1"/>
          </p:cNvSpPr>
          <p:nvPr>
            <p:ph type="body" sz="quarter" idx="23"/>
          </p:nvPr>
        </p:nvSpPr>
        <p:spPr>
          <a:xfrm>
            <a:off x="8295917" y="5151591"/>
            <a:ext cx="2941464"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36" name="Text Placeholder 2"/>
          <p:cNvSpPr>
            <a:spLocks noGrp="1"/>
          </p:cNvSpPr>
          <p:nvPr>
            <p:ph type="body" sz="quarter" idx="24"/>
          </p:nvPr>
        </p:nvSpPr>
        <p:spPr>
          <a:xfrm>
            <a:off x="8295922" y="5461324"/>
            <a:ext cx="2941463"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37" name="Picture Placeholder 2"/>
          <p:cNvSpPr>
            <a:spLocks noGrp="1" noChangeAspect="1"/>
          </p:cNvSpPr>
          <p:nvPr>
            <p:ph type="pic" sz="quarter" idx="19"/>
          </p:nvPr>
        </p:nvSpPr>
        <p:spPr>
          <a:xfrm>
            <a:off x="8453962" y="1991361"/>
            <a:ext cx="2639997" cy="2375998"/>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4" name="日期占位符 3"/>
          <p:cNvSpPr>
            <a:spLocks noGrp="1"/>
          </p:cNvSpPr>
          <p:nvPr>
            <p:ph type="dt" sz="half" idx="25"/>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页脚占位符 4"/>
          <p:cNvSpPr>
            <a:spLocks noGrp="1"/>
          </p:cNvSpPr>
          <p:nvPr>
            <p:ph type="ftr" sz="quarter" idx="26"/>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灯片编号占位符 5"/>
          <p:cNvSpPr>
            <a:spLocks noGrp="1"/>
          </p:cNvSpPr>
          <p:nvPr>
            <p:ph type="sldNum" sz="quarter" idx="27"/>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Round bars chart">
    <p:spTree>
      <p:nvGrpSpPr>
        <p:cNvPr id="1" name=""/>
        <p:cNvGrpSpPr/>
        <p:nvPr/>
      </p:nvGrpSpPr>
      <p:grpSpPr>
        <a:xfrm>
          <a:off x="0" y="0"/>
          <a:ext cx="0" cy="0"/>
          <a:chOff x="0" y="0"/>
          <a:chExt cx="0" cy="0"/>
        </a:xfrm>
      </p:grpSpPr>
      <p:grpSp>
        <p:nvGrpSpPr>
          <p:cNvPr id="12" name="Group 4"/>
          <p:cNvGrpSpPr/>
          <p:nvPr userDrawn="1"/>
        </p:nvGrpSpPr>
        <p:grpSpPr>
          <a:xfrm>
            <a:off x="603250" y="1768475"/>
            <a:ext cx="10972800" cy="2833688"/>
            <a:chOff x="452438" y="1473206"/>
            <a:chExt cx="8229600" cy="2361343"/>
          </a:xfrm>
        </p:grpSpPr>
        <p:sp>
          <p:nvSpPr>
            <p:cNvPr id="13" name="TextBox 1"/>
            <p:cNvSpPr txBox="1"/>
            <p:nvPr/>
          </p:nvSpPr>
          <p:spPr>
            <a:xfrm>
              <a:off x="452438" y="1473206"/>
              <a:ext cx="347691" cy="261610"/>
            </a:xfrm>
            <a:prstGeom prst="rect">
              <a:avLst/>
            </a:prstGeom>
            <a:noFill/>
          </p:spPr>
          <p:txBody>
            <a:bodyPr wrap="none" rtlCol="0">
              <a:spAutoFit/>
            </a:bodyPr>
            <a:lstStyle/>
            <a:p>
              <a:pPr marL="0" marR="0" lvl="0" indent="0" algn="l" defTabSz="485140" rtl="0" eaLnBrk="1" fontAlgn="auto" latinLnBrk="0" hangingPunct="1">
                <a:lnSpc>
                  <a:spcPct val="100000"/>
                </a:lnSpc>
                <a:spcBef>
                  <a:spcPts val="0"/>
                </a:spcBef>
                <a:spcAft>
                  <a:spcPts val="0"/>
                </a:spcAft>
                <a:buClrTx/>
                <a:buSzTx/>
                <a:buFontTx/>
                <a:buNone/>
                <a:defRPr/>
              </a:pPr>
              <a:r>
                <a:rPr kumimoji="0" lang="en-US" sz="1440" b="0" i="0" u="none" strike="noStrike" kern="1200" cap="none" spc="0" normalizeH="0" baseline="0" noProof="0" dirty="0">
                  <a:ln>
                    <a:noFill/>
                  </a:ln>
                  <a:solidFill>
                    <a:srgbClr val="5B9BD5"/>
                  </a:solidFill>
                  <a:effectLst/>
                  <a:uLnTx/>
                  <a:uFillTx/>
                  <a:latin typeface="Castellar" panose="020A0402060406010301" charset="0"/>
                  <a:ea typeface="+mn-ea"/>
                  <a:cs typeface="Castellar" panose="020A0402060406010301" charset="0"/>
                </a:rPr>
                <a:t>100</a:t>
              </a:r>
              <a:endParaRPr kumimoji="0" lang="en-US" sz="1440" b="0" i="0" u="none" strike="noStrike" kern="1200" cap="none" spc="0" normalizeH="0" baseline="0" noProof="0" dirty="0">
                <a:ln>
                  <a:noFill/>
                </a:ln>
                <a:solidFill>
                  <a:srgbClr val="5B9BD5"/>
                </a:solidFill>
                <a:effectLst/>
                <a:uLnTx/>
                <a:uFillTx/>
                <a:latin typeface="Castellar" panose="020A0402060406010301" charset="0"/>
                <a:ea typeface="+mn-ea"/>
                <a:cs typeface="Castellar" panose="020A0402060406010301" charset="0"/>
              </a:endParaRPr>
            </a:p>
          </p:txBody>
        </p:sp>
        <p:cxnSp>
          <p:nvCxnSpPr>
            <p:cNvPr id="14" name="Straight Connector 3"/>
            <p:cNvCxnSpPr/>
            <p:nvPr/>
          </p:nvCxnSpPr>
          <p:spPr>
            <a:xfrm>
              <a:off x="906408" y="1645572"/>
              <a:ext cx="7775630" cy="13900"/>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sp>
          <p:nvSpPr>
            <p:cNvPr id="15" name="TextBox 23"/>
            <p:cNvSpPr txBox="1"/>
            <p:nvPr/>
          </p:nvSpPr>
          <p:spPr>
            <a:xfrm>
              <a:off x="452438" y="3572939"/>
              <a:ext cx="208230" cy="261610"/>
            </a:xfrm>
            <a:prstGeom prst="rect">
              <a:avLst/>
            </a:prstGeom>
            <a:noFill/>
          </p:spPr>
          <p:txBody>
            <a:bodyPr wrap="none" rtlCol="0">
              <a:spAutoFit/>
            </a:bodyPr>
            <a:lstStyle/>
            <a:p>
              <a:pPr marL="0" marR="0" lvl="0" indent="0" algn="l" defTabSz="485140" rtl="0" eaLnBrk="1" fontAlgn="auto" latinLnBrk="0" hangingPunct="1">
                <a:lnSpc>
                  <a:spcPct val="100000"/>
                </a:lnSpc>
                <a:spcBef>
                  <a:spcPts val="0"/>
                </a:spcBef>
                <a:spcAft>
                  <a:spcPts val="0"/>
                </a:spcAft>
                <a:buClrTx/>
                <a:buSzTx/>
                <a:buFontTx/>
                <a:buNone/>
                <a:defRPr/>
              </a:pPr>
              <a:r>
                <a:rPr kumimoji="0" lang="en-US" sz="1440" b="0" i="0" u="none" strike="noStrike" kern="1200" cap="none" spc="0" normalizeH="0" baseline="0" noProof="0" dirty="0">
                  <a:ln>
                    <a:noFill/>
                  </a:ln>
                  <a:solidFill>
                    <a:srgbClr val="5B9BD5"/>
                  </a:solidFill>
                  <a:effectLst/>
                  <a:uLnTx/>
                  <a:uFillTx/>
                  <a:latin typeface="Castellar" panose="020A0402060406010301" charset="0"/>
                  <a:ea typeface="+mn-ea"/>
                  <a:cs typeface="Castellar" panose="020A0402060406010301" charset="0"/>
                </a:rPr>
                <a:t>0</a:t>
              </a:r>
              <a:endParaRPr kumimoji="0" lang="en-US" sz="1440" b="0" i="0" u="none" strike="noStrike" kern="1200" cap="none" spc="0" normalizeH="0" baseline="0" noProof="0" dirty="0">
                <a:ln>
                  <a:noFill/>
                </a:ln>
                <a:solidFill>
                  <a:srgbClr val="5B9BD5"/>
                </a:solidFill>
                <a:effectLst/>
                <a:uLnTx/>
                <a:uFillTx/>
                <a:latin typeface="Castellar" panose="020A0402060406010301" charset="0"/>
                <a:ea typeface="+mn-ea"/>
                <a:cs typeface="Castellar" panose="020A0402060406010301" charset="0"/>
              </a:endParaRPr>
            </a:p>
          </p:txBody>
        </p:sp>
        <p:cxnSp>
          <p:nvCxnSpPr>
            <p:cNvPr id="16" name="Straight Connector 24"/>
            <p:cNvCxnSpPr/>
            <p:nvPr/>
          </p:nvCxnSpPr>
          <p:spPr>
            <a:xfrm>
              <a:off x="906408" y="3745305"/>
              <a:ext cx="7775630" cy="13900"/>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sp>
          <p:nvSpPr>
            <p:cNvPr id="17" name="TextBox 25"/>
            <p:cNvSpPr txBox="1"/>
            <p:nvPr/>
          </p:nvSpPr>
          <p:spPr>
            <a:xfrm>
              <a:off x="452438" y="2540006"/>
              <a:ext cx="277961" cy="261610"/>
            </a:xfrm>
            <a:prstGeom prst="rect">
              <a:avLst/>
            </a:prstGeom>
            <a:noFill/>
          </p:spPr>
          <p:txBody>
            <a:bodyPr wrap="none" rtlCol="0">
              <a:spAutoFit/>
            </a:bodyPr>
            <a:lstStyle/>
            <a:p>
              <a:pPr marL="0" marR="0" lvl="0" indent="0" algn="l" defTabSz="485140" rtl="0" eaLnBrk="1" fontAlgn="auto" latinLnBrk="0" hangingPunct="1">
                <a:lnSpc>
                  <a:spcPct val="100000"/>
                </a:lnSpc>
                <a:spcBef>
                  <a:spcPts val="0"/>
                </a:spcBef>
                <a:spcAft>
                  <a:spcPts val="0"/>
                </a:spcAft>
                <a:buClrTx/>
                <a:buSzTx/>
                <a:buFontTx/>
                <a:buNone/>
                <a:defRPr/>
              </a:pPr>
              <a:r>
                <a:rPr kumimoji="0" lang="en-US" sz="1440" b="0" i="0" u="none" strike="noStrike" kern="1200" cap="none" spc="0" normalizeH="0" baseline="0" noProof="0" dirty="0">
                  <a:ln>
                    <a:noFill/>
                  </a:ln>
                  <a:solidFill>
                    <a:srgbClr val="5B9BD5"/>
                  </a:solidFill>
                  <a:effectLst/>
                  <a:uLnTx/>
                  <a:uFillTx/>
                  <a:latin typeface="Castellar" panose="020A0402060406010301" charset="0"/>
                  <a:ea typeface="+mn-ea"/>
                  <a:cs typeface="Castellar" panose="020A0402060406010301" charset="0"/>
                </a:rPr>
                <a:t>50</a:t>
              </a:r>
              <a:endParaRPr kumimoji="0" lang="en-US" sz="1440" b="0" i="0" u="none" strike="noStrike" kern="1200" cap="none" spc="0" normalizeH="0" baseline="0" noProof="0" dirty="0">
                <a:ln>
                  <a:noFill/>
                </a:ln>
                <a:solidFill>
                  <a:srgbClr val="5B9BD5"/>
                </a:solidFill>
                <a:effectLst/>
                <a:uLnTx/>
                <a:uFillTx/>
                <a:latin typeface="Castellar" panose="020A0402060406010301" charset="0"/>
                <a:ea typeface="+mn-ea"/>
                <a:cs typeface="Castellar" panose="020A0402060406010301" charset="0"/>
              </a:endParaRPr>
            </a:p>
          </p:txBody>
        </p:sp>
        <p:cxnSp>
          <p:nvCxnSpPr>
            <p:cNvPr id="18" name="Straight Connector 26"/>
            <p:cNvCxnSpPr/>
            <p:nvPr/>
          </p:nvCxnSpPr>
          <p:spPr>
            <a:xfrm>
              <a:off x="906408" y="2712372"/>
              <a:ext cx="7775630" cy="13900"/>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sp>
          <p:nvSpPr>
            <p:cNvPr id="19" name="TextBox 29"/>
            <p:cNvSpPr txBox="1"/>
            <p:nvPr/>
          </p:nvSpPr>
          <p:spPr>
            <a:xfrm>
              <a:off x="452438" y="2032006"/>
              <a:ext cx="277961" cy="261610"/>
            </a:xfrm>
            <a:prstGeom prst="rect">
              <a:avLst/>
            </a:prstGeom>
            <a:noFill/>
          </p:spPr>
          <p:txBody>
            <a:bodyPr wrap="none" rtlCol="0">
              <a:spAutoFit/>
            </a:bodyPr>
            <a:lstStyle/>
            <a:p>
              <a:pPr marL="0" marR="0" lvl="0" indent="0" algn="l" defTabSz="485140" rtl="0" eaLnBrk="1" fontAlgn="auto" latinLnBrk="0" hangingPunct="1">
                <a:lnSpc>
                  <a:spcPct val="100000"/>
                </a:lnSpc>
                <a:spcBef>
                  <a:spcPts val="0"/>
                </a:spcBef>
                <a:spcAft>
                  <a:spcPts val="0"/>
                </a:spcAft>
                <a:buClrTx/>
                <a:buSzTx/>
                <a:buFontTx/>
                <a:buNone/>
                <a:defRPr/>
              </a:pPr>
              <a:r>
                <a:rPr kumimoji="0" lang="en-US" sz="1440" b="0" i="0" u="none" strike="noStrike" kern="1200" cap="none" spc="0" normalizeH="0" baseline="0" noProof="0" dirty="0">
                  <a:ln>
                    <a:noFill/>
                  </a:ln>
                  <a:solidFill>
                    <a:srgbClr val="5B9BD5"/>
                  </a:solidFill>
                  <a:effectLst/>
                  <a:uLnTx/>
                  <a:uFillTx/>
                  <a:latin typeface="Castellar" panose="020A0402060406010301" charset="0"/>
                  <a:ea typeface="+mn-ea"/>
                  <a:cs typeface="Castellar" panose="020A0402060406010301" charset="0"/>
                </a:rPr>
                <a:t>75</a:t>
              </a:r>
              <a:endParaRPr kumimoji="0" lang="en-US" sz="1440" b="0" i="0" u="none" strike="noStrike" kern="1200" cap="none" spc="0" normalizeH="0" baseline="0" noProof="0" dirty="0">
                <a:ln>
                  <a:noFill/>
                </a:ln>
                <a:solidFill>
                  <a:srgbClr val="5B9BD5"/>
                </a:solidFill>
                <a:effectLst/>
                <a:uLnTx/>
                <a:uFillTx/>
                <a:latin typeface="Castellar" panose="020A0402060406010301" charset="0"/>
                <a:ea typeface="+mn-ea"/>
                <a:cs typeface="Castellar" panose="020A0402060406010301" charset="0"/>
              </a:endParaRPr>
            </a:p>
          </p:txBody>
        </p:sp>
        <p:cxnSp>
          <p:nvCxnSpPr>
            <p:cNvPr id="20" name="Straight Connector 30"/>
            <p:cNvCxnSpPr/>
            <p:nvPr/>
          </p:nvCxnSpPr>
          <p:spPr>
            <a:xfrm>
              <a:off x="906408" y="2204372"/>
              <a:ext cx="7775630" cy="13900"/>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sp>
          <p:nvSpPr>
            <p:cNvPr id="21" name="TextBox 31"/>
            <p:cNvSpPr txBox="1"/>
            <p:nvPr/>
          </p:nvSpPr>
          <p:spPr>
            <a:xfrm>
              <a:off x="452438" y="3064940"/>
              <a:ext cx="277961" cy="261610"/>
            </a:xfrm>
            <a:prstGeom prst="rect">
              <a:avLst/>
            </a:prstGeom>
            <a:noFill/>
          </p:spPr>
          <p:txBody>
            <a:bodyPr wrap="none" rtlCol="0">
              <a:spAutoFit/>
            </a:bodyPr>
            <a:lstStyle/>
            <a:p>
              <a:pPr marL="0" marR="0" lvl="0" indent="0" algn="l" defTabSz="485140" rtl="0" eaLnBrk="1" fontAlgn="auto" latinLnBrk="0" hangingPunct="1">
                <a:lnSpc>
                  <a:spcPct val="100000"/>
                </a:lnSpc>
                <a:spcBef>
                  <a:spcPts val="0"/>
                </a:spcBef>
                <a:spcAft>
                  <a:spcPts val="0"/>
                </a:spcAft>
                <a:buClrTx/>
                <a:buSzTx/>
                <a:buFontTx/>
                <a:buNone/>
                <a:defRPr/>
              </a:pPr>
              <a:r>
                <a:rPr kumimoji="0" lang="en-US" sz="1440" b="0" i="0" u="none" strike="noStrike" kern="1200" cap="none" spc="0" normalizeH="0" baseline="0" noProof="0" dirty="0">
                  <a:ln>
                    <a:noFill/>
                  </a:ln>
                  <a:solidFill>
                    <a:srgbClr val="5B9BD5"/>
                  </a:solidFill>
                  <a:effectLst/>
                  <a:uLnTx/>
                  <a:uFillTx/>
                  <a:latin typeface="Castellar" panose="020A0402060406010301" charset="0"/>
                  <a:ea typeface="+mn-ea"/>
                  <a:cs typeface="Castellar" panose="020A0402060406010301" charset="0"/>
                </a:rPr>
                <a:t>25</a:t>
              </a:r>
              <a:endParaRPr kumimoji="0" lang="en-US" sz="1440" b="0" i="0" u="none" strike="noStrike" kern="1200" cap="none" spc="0" normalizeH="0" baseline="0" noProof="0" dirty="0">
                <a:ln>
                  <a:noFill/>
                </a:ln>
                <a:solidFill>
                  <a:srgbClr val="5B9BD5"/>
                </a:solidFill>
                <a:effectLst/>
                <a:uLnTx/>
                <a:uFillTx/>
                <a:latin typeface="Castellar" panose="020A0402060406010301" charset="0"/>
                <a:ea typeface="+mn-ea"/>
                <a:cs typeface="Castellar" panose="020A0402060406010301" charset="0"/>
              </a:endParaRPr>
            </a:p>
          </p:txBody>
        </p:sp>
        <p:cxnSp>
          <p:nvCxnSpPr>
            <p:cNvPr id="22" name="Straight Connector 32"/>
            <p:cNvCxnSpPr/>
            <p:nvPr/>
          </p:nvCxnSpPr>
          <p:spPr>
            <a:xfrm>
              <a:off x="906408" y="3237306"/>
              <a:ext cx="7775630" cy="13900"/>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grpSp>
      <p:grpSp>
        <p:nvGrpSpPr>
          <p:cNvPr id="143374" name="Group 15"/>
          <p:cNvGrpSpPr/>
          <p:nvPr userDrawn="1"/>
        </p:nvGrpSpPr>
        <p:grpSpPr>
          <a:xfrm>
            <a:off x="101600" y="385763"/>
            <a:ext cx="384175" cy="341312"/>
            <a:chOff x="5270500" y="1460500"/>
            <a:chExt cx="1701800" cy="2705100"/>
          </a:xfrm>
        </p:grpSpPr>
        <p:sp>
          <p:nvSpPr>
            <p:cNvPr id="3" name="Rounded Rectangle 16"/>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17"/>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18"/>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9"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8" name="Text Placeholder 7"/>
          <p:cNvSpPr>
            <a:spLocks noGrp="1"/>
          </p:cNvSpPr>
          <p:nvPr>
            <p:ph type="body" sz="quarter" idx="20"/>
          </p:nvPr>
        </p:nvSpPr>
        <p:spPr>
          <a:xfrm>
            <a:off x="964496" y="5151591"/>
            <a:ext cx="2941464"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29" name="Text Placeholder 2"/>
          <p:cNvSpPr>
            <a:spLocks noGrp="1"/>
          </p:cNvSpPr>
          <p:nvPr>
            <p:ph type="body" sz="quarter" idx="16"/>
          </p:nvPr>
        </p:nvSpPr>
        <p:spPr>
          <a:xfrm>
            <a:off x="964501" y="5461324"/>
            <a:ext cx="2941463"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44" name="Text Placeholder 7"/>
          <p:cNvSpPr>
            <a:spLocks noGrp="1"/>
          </p:cNvSpPr>
          <p:nvPr>
            <p:ph type="body" sz="quarter" idx="21"/>
          </p:nvPr>
        </p:nvSpPr>
        <p:spPr>
          <a:xfrm>
            <a:off x="4622088" y="5151591"/>
            <a:ext cx="2941464"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45" name="Text Placeholder 2"/>
          <p:cNvSpPr>
            <a:spLocks noGrp="1"/>
          </p:cNvSpPr>
          <p:nvPr>
            <p:ph type="body" sz="quarter" idx="22"/>
          </p:nvPr>
        </p:nvSpPr>
        <p:spPr>
          <a:xfrm>
            <a:off x="4622093" y="5461324"/>
            <a:ext cx="2941463"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49" name="Text Placeholder 7"/>
          <p:cNvSpPr>
            <a:spLocks noGrp="1"/>
          </p:cNvSpPr>
          <p:nvPr>
            <p:ph type="body" sz="quarter" idx="23"/>
          </p:nvPr>
        </p:nvSpPr>
        <p:spPr>
          <a:xfrm>
            <a:off x="8295917" y="5151591"/>
            <a:ext cx="2941464"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50" name="Text Placeholder 2"/>
          <p:cNvSpPr>
            <a:spLocks noGrp="1"/>
          </p:cNvSpPr>
          <p:nvPr>
            <p:ph type="body" sz="quarter" idx="24"/>
          </p:nvPr>
        </p:nvSpPr>
        <p:spPr>
          <a:xfrm>
            <a:off x="8295922" y="5461324"/>
            <a:ext cx="2941463"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4" name="日期占位符 3"/>
          <p:cNvSpPr>
            <a:spLocks noGrp="1"/>
          </p:cNvSpPr>
          <p:nvPr>
            <p:ph type="dt" sz="half" idx="25"/>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页脚占位符 4"/>
          <p:cNvSpPr>
            <a:spLocks noGrp="1"/>
          </p:cNvSpPr>
          <p:nvPr>
            <p:ph type="ftr" sz="quarter" idx="26"/>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灯片编号占位符 5"/>
          <p:cNvSpPr>
            <a:spLocks noGrp="1"/>
          </p:cNvSpPr>
          <p:nvPr>
            <p:ph type="sldNum" sz="quarter" idx="27"/>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9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Right column with dates">
    <p:spTree>
      <p:nvGrpSpPr>
        <p:cNvPr id="1" name=""/>
        <p:cNvGrpSpPr/>
        <p:nvPr/>
      </p:nvGrpSpPr>
      <p:grpSpPr>
        <a:xfrm>
          <a:off x="0" y="0"/>
          <a:ext cx="0" cy="0"/>
          <a:chOff x="0" y="0"/>
          <a:chExt cx="0" cy="0"/>
        </a:xfrm>
      </p:grpSpPr>
      <p:grpSp>
        <p:nvGrpSpPr>
          <p:cNvPr id="144387" name="Group 32"/>
          <p:cNvGrpSpPr/>
          <p:nvPr userDrawn="1"/>
        </p:nvGrpSpPr>
        <p:grpSpPr>
          <a:xfrm>
            <a:off x="101600" y="385763"/>
            <a:ext cx="384175" cy="341312"/>
            <a:chOff x="5270500" y="1460500"/>
            <a:chExt cx="1701800" cy="2705100"/>
          </a:xfrm>
        </p:grpSpPr>
        <p:sp>
          <p:nvSpPr>
            <p:cNvPr id="9" name="Rounded Rectangle 33"/>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34"/>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35"/>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12" name="Oval 36"/>
          <p:cNvSpPr>
            <a:spLocks noChangeAspect="1"/>
          </p:cNvSpPr>
          <p:nvPr/>
        </p:nvSpPr>
        <p:spPr>
          <a:xfrm flipH="1">
            <a:off x="6330950" y="1568450"/>
            <a:ext cx="288925" cy="25876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3" name="Oval 37"/>
          <p:cNvSpPr>
            <a:spLocks noChangeAspect="1"/>
          </p:cNvSpPr>
          <p:nvPr/>
        </p:nvSpPr>
        <p:spPr>
          <a:xfrm flipH="1">
            <a:off x="9215438" y="1568450"/>
            <a:ext cx="287338" cy="25876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4" name="Oval 38"/>
          <p:cNvSpPr>
            <a:spLocks noChangeAspect="1"/>
          </p:cNvSpPr>
          <p:nvPr/>
        </p:nvSpPr>
        <p:spPr>
          <a:xfrm flipH="1">
            <a:off x="6330950" y="3175000"/>
            <a:ext cx="288925" cy="25876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5" name="Oval 39"/>
          <p:cNvSpPr>
            <a:spLocks noChangeAspect="1"/>
          </p:cNvSpPr>
          <p:nvPr/>
        </p:nvSpPr>
        <p:spPr>
          <a:xfrm flipH="1">
            <a:off x="9215438" y="3175000"/>
            <a:ext cx="287338" cy="258763"/>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6" name="Oval 40"/>
          <p:cNvSpPr>
            <a:spLocks noChangeAspect="1"/>
          </p:cNvSpPr>
          <p:nvPr/>
        </p:nvSpPr>
        <p:spPr>
          <a:xfrm flipH="1">
            <a:off x="6330950" y="4762500"/>
            <a:ext cx="288925" cy="258763"/>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7" name="Oval 41"/>
          <p:cNvSpPr>
            <a:spLocks noChangeAspect="1"/>
          </p:cNvSpPr>
          <p:nvPr/>
        </p:nvSpPr>
        <p:spPr>
          <a:xfrm flipH="1">
            <a:off x="9215438" y="4762500"/>
            <a:ext cx="287338" cy="258763"/>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4" name="Text Placeholder 2"/>
          <p:cNvSpPr>
            <a:spLocks noGrp="1"/>
          </p:cNvSpPr>
          <p:nvPr>
            <p:ph type="body" sz="quarter" idx="64"/>
          </p:nvPr>
        </p:nvSpPr>
        <p:spPr>
          <a:xfrm>
            <a:off x="6331655" y="2145650"/>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5" name="Text Placeholder 7"/>
          <p:cNvSpPr>
            <a:spLocks noGrp="1"/>
          </p:cNvSpPr>
          <p:nvPr>
            <p:ph type="body" sz="quarter" idx="18"/>
          </p:nvPr>
        </p:nvSpPr>
        <p:spPr>
          <a:xfrm>
            <a:off x="6738048" y="1527880"/>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Castellar" panose="020A0402060406010301" charset="0"/>
                <a:cs typeface="Castellar" panose="020A0402060406010301" charset="0"/>
              </a:defRPr>
            </a:lvl1pPr>
          </a:lstStyle>
          <a:p>
            <a:pPr lvl="0" fontAlgn="auto"/>
            <a:r>
              <a:rPr lang="zh-CN" altLang="en-US" sz="2160" strike="noStrike" noProof="1"/>
              <a:t>单击此处编辑母版文本样式</a:t>
            </a:r>
            <a:endParaRPr lang="zh-CN" altLang="en-US" strike="noStrike" noProof="1"/>
          </a:p>
        </p:txBody>
      </p:sp>
      <p:sp>
        <p:nvSpPr>
          <p:cNvPr id="7" name="Text Placeholder 7"/>
          <p:cNvSpPr>
            <a:spLocks noGrp="1"/>
          </p:cNvSpPr>
          <p:nvPr>
            <p:ph type="body" sz="quarter" idx="65"/>
          </p:nvPr>
        </p:nvSpPr>
        <p:spPr>
          <a:xfrm>
            <a:off x="6331655" y="1898830"/>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8" name="Text Placeholder 2"/>
          <p:cNvSpPr>
            <a:spLocks noGrp="1"/>
          </p:cNvSpPr>
          <p:nvPr>
            <p:ph type="body" sz="quarter" idx="66"/>
          </p:nvPr>
        </p:nvSpPr>
        <p:spPr>
          <a:xfrm>
            <a:off x="9215262" y="2145650"/>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9" name="Text Placeholder 7"/>
          <p:cNvSpPr>
            <a:spLocks noGrp="1"/>
          </p:cNvSpPr>
          <p:nvPr>
            <p:ph type="body" sz="quarter" idx="67"/>
          </p:nvPr>
        </p:nvSpPr>
        <p:spPr>
          <a:xfrm>
            <a:off x="9621655" y="1527880"/>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Castellar" panose="020A0402060406010301" charset="0"/>
                <a:cs typeface="Castellar" panose="020A0402060406010301" charset="0"/>
              </a:defRPr>
            </a:lvl1pPr>
          </a:lstStyle>
          <a:p>
            <a:pPr lvl="0" fontAlgn="auto"/>
            <a:r>
              <a:rPr lang="zh-CN" altLang="en-US" sz="2160" strike="noStrike" noProof="1"/>
              <a:t>单击此处编辑母版文本样式</a:t>
            </a:r>
            <a:endParaRPr lang="zh-CN" altLang="en-US" strike="noStrike" noProof="1"/>
          </a:p>
        </p:txBody>
      </p:sp>
      <p:sp>
        <p:nvSpPr>
          <p:cNvPr id="20" name="Text Placeholder 7"/>
          <p:cNvSpPr>
            <a:spLocks noGrp="1"/>
          </p:cNvSpPr>
          <p:nvPr>
            <p:ph type="body" sz="quarter" idx="68"/>
          </p:nvPr>
        </p:nvSpPr>
        <p:spPr>
          <a:xfrm>
            <a:off x="9215262" y="1898830"/>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1" name="Text Placeholder 2"/>
          <p:cNvSpPr>
            <a:spLocks noGrp="1"/>
          </p:cNvSpPr>
          <p:nvPr>
            <p:ph type="body" sz="quarter" idx="69"/>
          </p:nvPr>
        </p:nvSpPr>
        <p:spPr>
          <a:xfrm>
            <a:off x="6331655" y="3762176"/>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2" name="Text Placeholder 7"/>
          <p:cNvSpPr>
            <a:spLocks noGrp="1"/>
          </p:cNvSpPr>
          <p:nvPr>
            <p:ph type="body" sz="quarter" idx="70"/>
          </p:nvPr>
        </p:nvSpPr>
        <p:spPr>
          <a:xfrm>
            <a:off x="6738048" y="3144408"/>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Castellar" panose="020A0402060406010301" charset="0"/>
                <a:cs typeface="Castellar" panose="020A0402060406010301" charset="0"/>
              </a:defRPr>
            </a:lvl1pPr>
          </a:lstStyle>
          <a:p>
            <a:pPr lvl="0" fontAlgn="auto"/>
            <a:r>
              <a:rPr lang="zh-CN" altLang="en-US" sz="2160" strike="noStrike" noProof="1"/>
              <a:t>单击此处编辑母版文本样式</a:t>
            </a:r>
            <a:endParaRPr lang="zh-CN" altLang="en-US" strike="noStrike" noProof="1"/>
          </a:p>
        </p:txBody>
      </p:sp>
      <p:sp>
        <p:nvSpPr>
          <p:cNvPr id="23" name="Text Placeholder 7"/>
          <p:cNvSpPr>
            <a:spLocks noGrp="1"/>
          </p:cNvSpPr>
          <p:nvPr>
            <p:ph type="body" sz="quarter" idx="71"/>
          </p:nvPr>
        </p:nvSpPr>
        <p:spPr>
          <a:xfrm>
            <a:off x="6331655" y="3515357"/>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4" name="Text Placeholder 2"/>
          <p:cNvSpPr>
            <a:spLocks noGrp="1"/>
          </p:cNvSpPr>
          <p:nvPr>
            <p:ph type="body" sz="quarter" idx="72"/>
          </p:nvPr>
        </p:nvSpPr>
        <p:spPr>
          <a:xfrm>
            <a:off x="9215262" y="3762176"/>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5" name="Text Placeholder 7"/>
          <p:cNvSpPr>
            <a:spLocks noGrp="1"/>
          </p:cNvSpPr>
          <p:nvPr>
            <p:ph type="body" sz="quarter" idx="73"/>
          </p:nvPr>
        </p:nvSpPr>
        <p:spPr>
          <a:xfrm>
            <a:off x="9621655" y="3144408"/>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Castellar" panose="020A0402060406010301" charset="0"/>
                <a:cs typeface="Castellar" panose="020A0402060406010301" charset="0"/>
              </a:defRPr>
            </a:lvl1pPr>
          </a:lstStyle>
          <a:p>
            <a:pPr lvl="0" fontAlgn="auto"/>
            <a:r>
              <a:rPr lang="zh-CN" altLang="en-US" sz="2160" strike="noStrike" noProof="1"/>
              <a:t>单击此处编辑母版文本样式</a:t>
            </a:r>
            <a:endParaRPr lang="zh-CN" altLang="en-US" strike="noStrike" noProof="1"/>
          </a:p>
        </p:txBody>
      </p:sp>
      <p:sp>
        <p:nvSpPr>
          <p:cNvPr id="26" name="Text Placeholder 7"/>
          <p:cNvSpPr>
            <a:spLocks noGrp="1"/>
          </p:cNvSpPr>
          <p:nvPr>
            <p:ph type="body" sz="quarter" idx="74"/>
          </p:nvPr>
        </p:nvSpPr>
        <p:spPr>
          <a:xfrm>
            <a:off x="9215262" y="3515357"/>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7" name="Text Placeholder 2"/>
          <p:cNvSpPr>
            <a:spLocks noGrp="1"/>
          </p:cNvSpPr>
          <p:nvPr>
            <p:ph type="body" sz="quarter" idx="75"/>
          </p:nvPr>
        </p:nvSpPr>
        <p:spPr>
          <a:xfrm>
            <a:off x="6331655" y="5344250"/>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8" name="Text Placeholder 7"/>
          <p:cNvSpPr>
            <a:spLocks noGrp="1"/>
          </p:cNvSpPr>
          <p:nvPr>
            <p:ph type="body" sz="quarter" idx="76"/>
          </p:nvPr>
        </p:nvSpPr>
        <p:spPr>
          <a:xfrm>
            <a:off x="6738048" y="4746930"/>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Castellar" panose="020A0402060406010301" charset="0"/>
                <a:cs typeface="Castellar" panose="020A0402060406010301" charset="0"/>
              </a:defRPr>
            </a:lvl1pPr>
          </a:lstStyle>
          <a:p>
            <a:pPr lvl="0" fontAlgn="auto"/>
            <a:r>
              <a:rPr lang="zh-CN" altLang="en-US" sz="2160" strike="noStrike" noProof="1"/>
              <a:t>单击此处编辑母版文本样式</a:t>
            </a:r>
            <a:endParaRPr lang="zh-CN" altLang="en-US" strike="noStrike" noProof="1"/>
          </a:p>
        </p:txBody>
      </p:sp>
      <p:sp>
        <p:nvSpPr>
          <p:cNvPr id="29" name="Text Placeholder 7"/>
          <p:cNvSpPr>
            <a:spLocks noGrp="1"/>
          </p:cNvSpPr>
          <p:nvPr>
            <p:ph type="body" sz="quarter" idx="77"/>
          </p:nvPr>
        </p:nvSpPr>
        <p:spPr>
          <a:xfrm>
            <a:off x="6331655" y="5097430"/>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30" name="Text Placeholder 2"/>
          <p:cNvSpPr>
            <a:spLocks noGrp="1"/>
          </p:cNvSpPr>
          <p:nvPr>
            <p:ph type="body" sz="quarter" idx="78"/>
          </p:nvPr>
        </p:nvSpPr>
        <p:spPr>
          <a:xfrm>
            <a:off x="9215262" y="5344250"/>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31" name="Text Placeholder 7"/>
          <p:cNvSpPr>
            <a:spLocks noGrp="1"/>
          </p:cNvSpPr>
          <p:nvPr>
            <p:ph type="body" sz="quarter" idx="79"/>
          </p:nvPr>
        </p:nvSpPr>
        <p:spPr>
          <a:xfrm>
            <a:off x="9621655" y="4746930"/>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Castellar" panose="020A0402060406010301" charset="0"/>
                <a:cs typeface="Castellar" panose="020A0402060406010301" charset="0"/>
              </a:defRPr>
            </a:lvl1pPr>
          </a:lstStyle>
          <a:p>
            <a:pPr lvl="0" fontAlgn="auto"/>
            <a:r>
              <a:rPr lang="zh-CN" altLang="en-US" sz="2160" strike="noStrike" noProof="1"/>
              <a:t>单击此处编辑母版文本样式</a:t>
            </a:r>
            <a:endParaRPr lang="zh-CN" altLang="en-US" strike="noStrike" noProof="1"/>
          </a:p>
        </p:txBody>
      </p:sp>
      <p:sp>
        <p:nvSpPr>
          <p:cNvPr id="32" name="Text Placeholder 7"/>
          <p:cNvSpPr>
            <a:spLocks noGrp="1"/>
          </p:cNvSpPr>
          <p:nvPr>
            <p:ph type="body" sz="quarter" idx="80"/>
          </p:nvPr>
        </p:nvSpPr>
        <p:spPr>
          <a:xfrm>
            <a:off x="9215262" y="5097430"/>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3" name="日期占位符 2"/>
          <p:cNvSpPr>
            <a:spLocks noGrp="1"/>
          </p:cNvSpPr>
          <p:nvPr>
            <p:ph type="dt" sz="half" idx="81"/>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3" name="页脚占位符 32"/>
          <p:cNvSpPr>
            <a:spLocks noGrp="1"/>
          </p:cNvSpPr>
          <p:nvPr>
            <p:ph type="ftr" sz="quarter" idx="82"/>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4" name="灯片编号占位符 33"/>
          <p:cNvSpPr>
            <a:spLocks noGrp="1"/>
          </p:cNvSpPr>
          <p:nvPr>
            <p:ph type="sldNum" sz="quarter" idx="83"/>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00" fill="hold"/>
                                        <p:tgtEl>
                                          <p:spTgt spid="12"/>
                                        </p:tgtEl>
                                        <p:attrNameLst>
                                          <p:attrName>ppt_w</p:attrName>
                                        </p:attrNameLst>
                                      </p:cBhvr>
                                      <p:tavLst>
                                        <p:tav tm="0">
                                          <p:val>
                                            <p:fltVal val="0"/>
                                          </p:val>
                                        </p:tav>
                                        <p:tav tm="100000">
                                          <p:val>
                                            <p:strVal val="#ppt_w"/>
                                          </p:val>
                                        </p:tav>
                                      </p:tavLst>
                                    </p:anim>
                                    <p:anim calcmode="lin" valueType="num">
                                      <p:cBhvr>
                                        <p:cTn id="8" dur="200" fill="hold"/>
                                        <p:tgtEl>
                                          <p:spTgt spid="12"/>
                                        </p:tgtEl>
                                        <p:attrNameLst>
                                          <p:attrName>ppt_h</p:attrName>
                                        </p:attrNameLst>
                                      </p:cBhvr>
                                      <p:tavLst>
                                        <p:tav tm="0">
                                          <p:val>
                                            <p:fltVal val="0"/>
                                          </p:val>
                                        </p:tav>
                                        <p:tav tm="100000">
                                          <p:val>
                                            <p:strVal val="#ppt_h"/>
                                          </p:val>
                                        </p:tav>
                                      </p:tavLst>
                                    </p:anim>
                                    <p:animEffect transition="in" filter="fade">
                                      <p:cBhvr>
                                        <p:cTn id="9" dur="200"/>
                                        <p:tgtEl>
                                          <p:spTgt spid="1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200" fill="hold"/>
                                        <p:tgtEl>
                                          <p:spTgt spid="13"/>
                                        </p:tgtEl>
                                        <p:attrNameLst>
                                          <p:attrName>ppt_w</p:attrName>
                                        </p:attrNameLst>
                                      </p:cBhvr>
                                      <p:tavLst>
                                        <p:tav tm="0">
                                          <p:val>
                                            <p:fltVal val="0"/>
                                          </p:val>
                                        </p:tav>
                                        <p:tav tm="100000">
                                          <p:val>
                                            <p:strVal val="#ppt_w"/>
                                          </p:val>
                                        </p:tav>
                                      </p:tavLst>
                                    </p:anim>
                                    <p:anim calcmode="lin" valueType="num">
                                      <p:cBhvr>
                                        <p:cTn id="14" dur="200" fill="hold"/>
                                        <p:tgtEl>
                                          <p:spTgt spid="13"/>
                                        </p:tgtEl>
                                        <p:attrNameLst>
                                          <p:attrName>ppt_h</p:attrName>
                                        </p:attrNameLst>
                                      </p:cBhvr>
                                      <p:tavLst>
                                        <p:tav tm="0">
                                          <p:val>
                                            <p:fltVal val="0"/>
                                          </p:val>
                                        </p:tav>
                                        <p:tav tm="100000">
                                          <p:val>
                                            <p:strVal val="#ppt_h"/>
                                          </p:val>
                                        </p:tav>
                                      </p:tavLst>
                                    </p:anim>
                                    <p:animEffect transition="in" filter="fade">
                                      <p:cBhvr>
                                        <p:cTn id="15" dur="200"/>
                                        <p:tgtEl>
                                          <p:spTgt spid="1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200" fill="hold"/>
                                        <p:tgtEl>
                                          <p:spTgt spid="14"/>
                                        </p:tgtEl>
                                        <p:attrNameLst>
                                          <p:attrName>ppt_w</p:attrName>
                                        </p:attrNameLst>
                                      </p:cBhvr>
                                      <p:tavLst>
                                        <p:tav tm="0">
                                          <p:val>
                                            <p:fltVal val="0"/>
                                          </p:val>
                                        </p:tav>
                                        <p:tav tm="100000">
                                          <p:val>
                                            <p:strVal val="#ppt_w"/>
                                          </p:val>
                                        </p:tav>
                                      </p:tavLst>
                                    </p:anim>
                                    <p:anim calcmode="lin" valueType="num">
                                      <p:cBhvr>
                                        <p:cTn id="20" dur="200" fill="hold"/>
                                        <p:tgtEl>
                                          <p:spTgt spid="14"/>
                                        </p:tgtEl>
                                        <p:attrNameLst>
                                          <p:attrName>ppt_h</p:attrName>
                                        </p:attrNameLst>
                                      </p:cBhvr>
                                      <p:tavLst>
                                        <p:tav tm="0">
                                          <p:val>
                                            <p:fltVal val="0"/>
                                          </p:val>
                                        </p:tav>
                                        <p:tav tm="100000">
                                          <p:val>
                                            <p:strVal val="#ppt_h"/>
                                          </p:val>
                                        </p:tav>
                                      </p:tavLst>
                                    </p:anim>
                                    <p:animEffect transition="in" filter="fade">
                                      <p:cBhvr>
                                        <p:cTn id="21" dur="200"/>
                                        <p:tgtEl>
                                          <p:spTgt spid="1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200" fill="hold"/>
                                        <p:tgtEl>
                                          <p:spTgt spid="15"/>
                                        </p:tgtEl>
                                        <p:attrNameLst>
                                          <p:attrName>ppt_w</p:attrName>
                                        </p:attrNameLst>
                                      </p:cBhvr>
                                      <p:tavLst>
                                        <p:tav tm="0">
                                          <p:val>
                                            <p:fltVal val="0"/>
                                          </p:val>
                                        </p:tav>
                                        <p:tav tm="100000">
                                          <p:val>
                                            <p:strVal val="#ppt_w"/>
                                          </p:val>
                                        </p:tav>
                                      </p:tavLst>
                                    </p:anim>
                                    <p:anim calcmode="lin" valueType="num">
                                      <p:cBhvr>
                                        <p:cTn id="26" dur="200" fill="hold"/>
                                        <p:tgtEl>
                                          <p:spTgt spid="15"/>
                                        </p:tgtEl>
                                        <p:attrNameLst>
                                          <p:attrName>ppt_h</p:attrName>
                                        </p:attrNameLst>
                                      </p:cBhvr>
                                      <p:tavLst>
                                        <p:tav tm="0">
                                          <p:val>
                                            <p:fltVal val="0"/>
                                          </p:val>
                                        </p:tav>
                                        <p:tav tm="100000">
                                          <p:val>
                                            <p:strVal val="#ppt_h"/>
                                          </p:val>
                                        </p:tav>
                                      </p:tavLst>
                                    </p:anim>
                                    <p:animEffect transition="in" filter="fade">
                                      <p:cBhvr>
                                        <p:cTn id="27" dur="200"/>
                                        <p:tgtEl>
                                          <p:spTgt spid="15"/>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200" fill="hold"/>
                                        <p:tgtEl>
                                          <p:spTgt spid="16"/>
                                        </p:tgtEl>
                                        <p:attrNameLst>
                                          <p:attrName>ppt_w</p:attrName>
                                        </p:attrNameLst>
                                      </p:cBhvr>
                                      <p:tavLst>
                                        <p:tav tm="0">
                                          <p:val>
                                            <p:fltVal val="0"/>
                                          </p:val>
                                        </p:tav>
                                        <p:tav tm="100000">
                                          <p:val>
                                            <p:strVal val="#ppt_w"/>
                                          </p:val>
                                        </p:tav>
                                      </p:tavLst>
                                    </p:anim>
                                    <p:anim calcmode="lin" valueType="num">
                                      <p:cBhvr>
                                        <p:cTn id="32" dur="200" fill="hold"/>
                                        <p:tgtEl>
                                          <p:spTgt spid="16"/>
                                        </p:tgtEl>
                                        <p:attrNameLst>
                                          <p:attrName>ppt_h</p:attrName>
                                        </p:attrNameLst>
                                      </p:cBhvr>
                                      <p:tavLst>
                                        <p:tav tm="0">
                                          <p:val>
                                            <p:fltVal val="0"/>
                                          </p:val>
                                        </p:tav>
                                        <p:tav tm="100000">
                                          <p:val>
                                            <p:strVal val="#ppt_h"/>
                                          </p:val>
                                        </p:tav>
                                      </p:tavLst>
                                    </p:anim>
                                    <p:animEffect transition="in" filter="fade">
                                      <p:cBhvr>
                                        <p:cTn id="33" dur="200"/>
                                        <p:tgtEl>
                                          <p:spTgt spid="16"/>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200" fill="hold"/>
                                        <p:tgtEl>
                                          <p:spTgt spid="17"/>
                                        </p:tgtEl>
                                        <p:attrNameLst>
                                          <p:attrName>ppt_w</p:attrName>
                                        </p:attrNameLst>
                                      </p:cBhvr>
                                      <p:tavLst>
                                        <p:tav tm="0">
                                          <p:val>
                                            <p:fltVal val="0"/>
                                          </p:val>
                                        </p:tav>
                                        <p:tav tm="100000">
                                          <p:val>
                                            <p:strVal val="#ppt_w"/>
                                          </p:val>
                                        </p:tav>
                                      </p:tavLst>
                                    </p:anim>
                                    <p:anim calcmode="lin" valueType="num">
                                      <p:cBhvr>
                                        <p:cTn id="38" dur="200" fill="hold"/>
                                        <p:tgtEl>
                                          <p:spTgt spid="17"/>
                                        </p:tgtEl>
                                        <p:attrNameLst>
                                          <p:attrName>ppt_h</p:attrName>
                                        </p:attrNameLst>
                                      </p:cBhvr>
                                      <p:tavLst>
                                        <p:tav tm="0">
                                          <p:val>
                                            <p:fltVal val="0"/>
                                          </p:val>
                                        </p:tav>
                                        <p:tav tm="100000">
                                          <p:val>
                                            <p:strVal val="#ppt_h"/>
                                          </p:val>
                                        </p:tav>
                                      </p:tavLst>
                                    </p:anim>
                                    <p:animEffect transition="in" filter="fade">
                                      <p:cBhvr>
                                        <p:cTn id="39" dur="2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Right column with dates">
    <p:spTree>
      <p:nvGrpSpPr>
        <p:cNvPr id="1" name=""/>
        <p:cNvGrpSpPr/>
        <p:nvPr/>
      </p:nvGrpSpPr>
      <p:grpSpPr>
        <a:xfrm>
          <a:off x="0" y="0"/>
          <a:ext cx="0" cy="0"/>
          <a:chOff x="0" y="0"/>
          <a:chExt cx="0" cy="0"/>
        </a:xfrm>
      </p:grpSpPr>
      <p:grpSp>
        <p:nvGrpSpPr>
          <p:cNvPr id="12" name="Group 2"/>
          <p:cNvGrpSpPr/>
          <p:nvPr userDrawn="1"/>
        </p:nvGrpSpPr>
        <p:grpSpPr>
          <a:xfrm>
            <a:off x="3881438" y="1568450"/>
            <a:ext cx="3954462" cy="4873625"/>
            <a:chOff x="-1393297" y="-1336778"/>
            <a:chExt cx="6142038" cy="8412162"/>
          </a:xfrm>
        </p:grpSpPr>
        <p:grpSp>
          <p:nvGrpSpPr>
            <p:cNvPr id="145412" name="Group 1"/>
            <p:cNvGrpSpPr/>
            <p:nvPr userDrawn="1"/>
          </p:nvGrpSpPr>
          <p:grpSpPr>
            <a:xfrm>
              <a:off x="-1393297" y="-1336778"/>
              <a:ext cx="6142038" cy="8412162"/>
              <a:chOff x="-1393297" y="-1336778"/>
              <a:chExt cx="6142038" cy="8412162"/>
            </a:xfrm>
          </p:grpSpPr>
          <p:sp>
            <p:nvSpPr>
              <p:cNvPr id="3" name="AutoShape 1"/>
              <p:cNvSpPr/>
              <p:nvPr/>
            </p:nvSpPr>
            <p:spPr bwMode="auto">
              <a:xfrm>
                <a:off x="-1385359" y="3649559"/>
                <a:ext cx="6134100" cy="3425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 y="0"/>
                    </a:moveTo>
                    <a:cubicBezTo>
                      <a:pt x="1" y="44"/>
                      <a:pt x="0" y="88"/>
                      <a:pt x="0" y="132"/>
                    </a:cubicBezTo>
                    <a:lnTo>
                      <a:pt x="0" y="2252"/>
                    </a:lnTo>
                    <a:cubicBezTo>
                      <a:pt x="0" y="12937"/>
                      <a:pt x="4834" y="21599"/>
                      <a:pt x="10799" y="21599"/>
                    </a:cubicBezTo>
                    <a:cubicBezTo>
                      <a:pt x="16763" y="21599"/>
                      <a:pt x="21599" y="12937"/>
                      <a:pt x="21599" y="2252"/>
                    </a:cubicBezTo>
                    <a:lnTo>
                      <a:pt x="21599" y="132"/>
                    </a:lnTo>
                    <a:cubicBezTo>
                      <a:pt x="21599" y="88"/>
                      <a:pt x="21598" y="44"/>
                      <a:pt x="21598" y="0"/>
                    </a:cubicBezTo>
                    <a:lnTo>
                      <a:pt x="18198" y="0"/>
                    </a:lnTo>
                    <a:lnTo>
                      <a:pt x="18198" y="2520"/>
                    </a:lnTo>
                    <a:cubicBezTo>
                      <a:pt x="18198" y="9811"/>
                      <a:pt x="14900" y="15722"/>
                      <a:pt x="10830" y="15722"/>
                    </a:cubicBezTo>
                    <a:cubicBezTo>
                      <a:pt x="6759" y="15722"/>
                      <a:pt x="3460" y="9811"/>
                      <a:pt x="3460" y="2520"/>
                    </a:cubicBezTo>
                    <a:lnTo>
                      <a:pt x="3460" y="0"/>
                    </a:lnTo>
                    <a:lnTo>
                      <a:pt x="1" y="0"/>
                    </a:lnTo>
                    <a:close/>
                  </a:path>
                </a:pathLst>
              </a:custGeom>
              <a:solidFill>
                <a:schemeClr val="accent1">
                  <a:lumMod val="75000"/>
                </a:schemeClr>
              </a:solidFill>
              <a:ln>
                <a:noFill/>
              </a:ln>
              <a:effectLst/>
            </p:spPr>
            <p:txBody>
              <a:bodyPr lIns="0" tIns="0" rIns="0" bIns="0" anchor="ctr"/>
              <a:lstStyle/>
              <a:p>
                <a:pPr marL="0" marR="0" lvl="0" indent="0" algn="l" defTabSz="485140" rtl="0" eaLnBrk="1" fontAlgn="auto" latinLnBrk="0" hangingPunct="1">
                  <a:lnSpc>
                    <a:spcPct val="100000"/>
                  </a:lnSpc>
                  <a:spcBef>
                    <a:spcPts val="0"/>
                  </a:spcBef>
                  <a:spcAft>
                    <a:spcPts val="0"/>
                  </a:spcAft>
                  <a:buClrTx/>
                  <a:buSzTx/>
                  <a:buFontTx/>
                  <a:buNone/>
                  <a:defRPr/>
                </a:pPr>
                <a:endParaRPr kumimoji="0" lang="es-ES" sz="6720" b="0" i="0" u="none" strike="noStrike" kern="1200" cap="none" spc="0" normalizeH="0" baseline="0" noProof="0">
                  <a:ln>
                    <a:noFill/>
                  </a:ln>
                  <a:solidFill>
                    <a:prstClr val="black"/>
                  </a:solidFill>
                  <a:effectLst>
                    <a:outerShdw blurRad="38100" dist="38100" dir="2700000" algn="tl">
                      <a:srgbClr val="000000"/>
                    </a:outerShdw>
                  </a:effectLst>
                  <a:uLnTx/>
                  <a:uFillTx/>
                  <a:latin typeface="Gill Sans MT" panose="020B0502020104020203" charset="0"/>
                  <a:ea typeface="+mn-ea"/>
                  <a:cs typeface="Gill Sans MT" panose="020B0502020104020203" charset="0"/>
                  <a:sym typeface="Gill Sans MT" panose="020B0502020104020203" charset="0"/>
                </a:endParaRPr>
              </a:p>
            </p:txBody>
          </p:sp>
          <p:sp>
            <p:nvSpPr>
              <p:cNvPr id="13" name="AutoShape 17"/>
              <p:cNvSpPr/>
              <p:nvPr/>
            </p:nvSpPr>
            <p:spPr bwMode="auto">
              <a:xfrm>
                <a:off x="2408766" y="-789091"/>
                <a:ext cx="993775" cy="5443538"/>
              </a:xfrm>
              <a:prstGeom prst="roundRect">
                <a:avLst>
                  <a:gd name="adj" fmla="val 49824"/>
                </a:avLst>
              </a:prstGeom>
              <a:solidFill>
                <a:schemeClr val="accent4"/>
              </a:solidFill>
              <a:ln>
                <a:noFill/>
              </a:ln>
              <a:effectLst/>
            </p:spPr>
            <p:txBody>
              <a:bodyPr lIns="0" tIns="0" rIns="0" bIns="0" anchor="ctr"/>
              <a:lstStyle/>
              <a:p>
                <a:pPr lvl="0" defTabSz="484505" eaLnBrk="1" fontAlgn="base" hangingPunct="1">
                  <a:buNone/>
                </a:pPr>
                <a:endParaRPr lang="es-ES" altLang="zh-CN" sz="6700" strike="noStrike" noProof="1">
                  <a:solidFill>
                    <a:srgbClr val="000000"/>
                  </a:solidFill>
                  <a:effectLst>
                    <a:outerShdw blurRad="38100" dist="38100" dir="2700000">
                      <a:srgbClr val="C0C0C0"/>
                    </a:outerShdw>
                  </a:effectLst>
                  <a:latin typeface="Gill Sans MT" panose="020B0502020104020203" charset="0"/>
                  <a:ea typeface="Gill Sans MT" panose="020B0502020104020203" charset="0"/>
                  <a:sym typeface="Gill Sans MT" panose="020B0502020104020203" charset="0"/>
                </a:endParaRPr>
              </a:p>
            </p:txBody>
          </p:sp>
          <p:sp>
            <p:nvSpPr>
              <p:cNvPr id="14" name="AutoShape 20"/>
              <p:cNvSpPr/>
              <p:nvPr/>
            </p:nvSpPr>
            <p:spPr bwMode="auto">
              <a:xfrm>
                <a:off x="-161397" y="-654153"/>
                <a:ext cx="993775" cy="5308600"/>
              </a:xfrm>
              <a:prstGeom prst="roundRect">
                <a:avLst>
                  <a:gd name="adj" fmla="val 49824"/>
                </a:avLst>
              </a:prstGeom>
              <a:solidFill>
                <a:schemeClr val="accent2"/>
              </a:solidFill>
              <a:ln>
                <a:noFill/>
              </a:ln>
              <a:effectLst/>
            </p:spPr>
            <p:txBody>
              <a:bodyPr lIns="0" tIns="0" rIns="0" bIns="0" anchor="ctr"/>
              <a:lstStyle/>
              <a:p>
                <a:pPr lvl="0" defTabSz="484505" eaLnBrk="1" fontAlgn="base" hangingPunct="1">
                  <a:buNone/>
                </a:pPr>
                <a:endParaRPr lang="es-ES" altLang="zh-CN" sz="6700" strike="noStrike" noProof="1">
                  <a:solidFill>
                    <a:srgbClr val="000000"/>
                  </a:solidFill>
                  <a:effectLst>
                    <a:outerShdw blurRad="38100" dist="38100" dir="2700000">
                      <a:srgbClr val="C0C0C0"/>
                    </a:outerShdw>
                  </a:effectLst>
                  <a:latin typeface="Gill Sans MT" panose="020B0502020104020203" charset="0"/>
                  <a:ea typeface="Gill Sans MT" panose="020B0502020104020203" charset="0"/>
                  <a:sym typeface="Gill Sans MT" panose="020B0502020104020203" charset="0"/>
                </a:endParaRPr>
              </a:p>
            </p:txBody>
          </p:sp>
          <p:sp>
            <p:nvSpPr>
              <p:cNvPr id="15" name="AutoShape 24"/>
              <p:cNvSpPr/>
              <p:nvPr/>
            </p:nvSpPr>
            <p:spPr bwMode="auto">
              <a:xfrm>
                <a:off x="1070503" y="-1336778"/>
                <a:ext cx="993775" cy="6003925"/>
              </a:xfrm>
              <a:prstGeom prst="roundRect">
                <a:avLst>
                  <a:gd name="adj" fmla="val 49824"/>
                </a:avLst>
              </a:prstGeom>
              <a:solidFill>
                <a:schemeClr val="accent3"/>
              </a:solidFill>
              <a:ln>
                <a:noFill/>
              </a:ln>
              <a:effectLst/>
            </p:spPr>
            <p:txBody>
              <a:bodyPr lIns="0" tIns="0" rIns="0" bIns="0" anchor="ctr"/>
              <a:lstStyle/>
              <a:p>
                <a:pPr lvl="0" defTabSz="484505" eaLnBrk="1" fontAlgn="base" hangingPunct="1">
                  <a:buNone/>
                </a:pPr>
                <a:endParaRPr lang="es-ES" altLang="zh-CN" sz="6700" strike="noStrike" noProof="1">
                  <a:solidFill>
                    <a:srgbClr val="000000"/>
                  </a:solidFill>
                  <a:effectLst>
                    <a:outerShdw blurRad="38100" dist="38100" dir="2700000">
                      <a:srgbClr val="C0C0C0"/>
                    </a:outerShdw>
                  </a:effectLst>
                  <a:latin typeface="Gill Sans MT" panose="020B0502020104020203" charset="0"/>
                  <a:ea typeface="Gill Sans MT" panose="020B0502020104020203" charset="0"/>
                  <a:sym typeface="Gill Sans MT" panose="020B0502020104020203" charset="0"/>
                </a:endParaRPr>
              </a:p>
            </p:txBody>
          </p:sp>
          <p:sp>
            <p:nvSpPr>
              <p:cNvPr id="16" name="AutoShape 27"/>
              <p:cNvSpPr/>
              <p:nvPr/>
            </p:nvSpPr>
            <p:spPr bwMode="auto">
              <a:xfrm>
                <a:off x="-1393297" y="2030309"/>
                <a:ext cx="993775" cy="2624138"/>
              </a:xfrm>
              <a:prstGeom prst="roundRect">
                <a:avLst>
                  <a:gd name="adj" fmla="val 49824"/>
                </a:avLst>
              </a:prstGeom>
              <a:solidFill>
                <a:schemeClr val="accent1"/>
              </a:solidFill>
              <a:ln>
                <a:noFill/>
              </a:ln>
              <a:effectLst/>
            </p:spPr>
            <p:txBody>
              <a:bodyPr lIns="0" tIns="0" rIns="0" bIns="0" anchor="ctr"/>
              <a:lstStyle/>
              <a:p>
                <a:pPr lvl="0" defTabSz="484505" eaLnBrk="1" fontAlgn="base" hangingPunct="1">
                  <a:buNone/>
                </a:pPr>
                <a:endParaRPr lang="es-ES" altLang="zh-CN" sz="6700" strike="noStrike" noProof="1">
                  <a:solidFill>
                    <a:srgbClr val="000000"/>
                  </a:solidFill>
                  <a:effectLst>
                    <a:outerShdw blurRad="38100" dist="38100" dir="2700000">
                      <a:srgbClr val="C0C0C0"/>
                    </a:outerShdw>
                  </a:effectLst>
                  <a:latin typeface="Gill Sans MT" panose="020B0502020104020203" charset="0"/>
                  <a:ea typeface="Gill Sans MT" panose="020B0502020104020203" charset="0"/>
                  <a:sym typeface="Gill Sans MT" panose="020B0502020104020203" charset="0"/>
                </a:endParaRPr>
              </a:p>
            </p:txBody>
          </p:sp>
          <p:sp>
            <p:nvSpPr>
              <p:cNvPr id="17" name="AutoShape 30"/>
              <p:cNvSpPr/>
              <p:nvPr/>
            </p:nvSpPr>
            <p:spPr bwMode="auto">
              <a:xfrm>
                <a:off x="3772428" y="561872"/>
                <a:ext cx="968375" cy="4060825"/>
              </a:xfrm>
              <a:prstGeom prst="roundRect">
                <a:avLst>
                  <a:gd name="adj" fmla="val 48509"/>
                </a:avLst>
              </a:prstGeom>
              <a:solidFill>
                <a:schemeClr val="accent5"/>
              </a:solidFill>
              <a:ln>
                <a:noFill/>
              </a:ln>
              <a:effectLst/>
            </p:spPr>
            <p:txBody>
              <a:bodyPr lIns="0" tIns="0" rIns="0" bIns="0" anchor="ctr"/>
              <a:lstStyle/>
              <a:p>
                <a:pPr lvl="0" defTabSz="484505" eaLnBrk="1" fontAlgn="base" hangingPunct="1">
                  <a:buNone/>
                </a:pPr>
                <a:endParaRPr lang="es-ES" altLang="zh-CN" sz="6700" strike="noStrike" noProof="1">
                  <a:solidFill>
                    <a:srgbClr val="000000"/>
                  </a:solidFill>
                  <a:effectLst>
                    <a:outerShdw blurRad="38100" dist="38100" dir="2700000">
                      <a:srgbClr val="C0C0C0"/>
                    </a:outerShdw>
                  </a:effectLst>
                  <a:latin typeface="Gill Sans MT" panose="020B0502020104020203" charset="0"/>
                  <a:ea typeface="Gill Sans MT" panose="020B0502020104020203" charset="0"/>
                  <a:sym typeface="Gill Sans MT" panose="020B0502020104020203" charset="0"/>
                </a:endParaRPr>
              </a:p>
            </p:txBody>
          </p:sp>
        </p:grpSp>
        <p:sp>
          <p:nvSpPr>
            <p:cNvPr id="30" name="AutoShape 18"/>
            <p:cNvSpPr/>
            <p:nvPr/>
          </p:nvSpPr>
          <p:spPr bwMode="auto">
            <a:xfrm>
              <a:off x="2415116" y="1404214"/>
              <a:ext cx="969962" cy="968375"/>
            </a:xfrm>
            <a:prstGeom prst="roundRect">
              <a:avLst>
                <a:gd name="adj" fmla="val 49819"/>
              </a:avLst>
            </a:prstGeom>
            <a:solidFill>
              <a:schemeClr val="accent4">
                <a:lumMod val="60000"/>
                <a:lumOff val="40000"/>
              </a:schemeClr>
            </a:solidFill>
            <a:ln>
              <a:noFill/>
            </a:ln>
            <a:effectLst>
              <a:outerShdw blurRad="127000" dist="25400" dir="5400000" algn="ctr" rotWithShape="0">
                <a:srgbClr val="000000">
                  <a:alpha val="50000"/>
                </a:srgbClr>
              </a:outerShdw>
            </a:effectLst>
          </p:spPr>
          <p:txBody>
            <a:bodyPr lIns="0" tIns="0" rIns="0" bIns="0" anchor="ctr"/>
            <a:lstStyle/>
            <a:p>
              <a:pPr lvl="0" defTabSz="484505" eaLnBrk="1" fontAlgn="base" hangingPunct="1">
                <a:buNone/>
              </a:pPr>
              <a:endParaRPr lang="es-ES" altLang="zh-CN" sz="6700" strike="noStrike" noProof="1">
                <a:solidFill>
                  <a:srgbClr val="000000"/>
                </a:solidFill>
                <a:effectLst>
                  <a:outerShdw blurRad="38100" dist="38100" dir="2700000">
                    <a:srgbClr val="C0C0C0"/>
                  </a:outerShdw>
                </a:effectLst>
                <a:latin typeface="Gill Sans MT" panose="020B0502020104020203" charset="0"/>
                <a:ea typeface="Gill Sans MT" panose="020B0502020104020203" charset="0"/>
                <a:sym typeface="Gill Sans MT" panose="020B0502020104020203" charset="0"/>
              </a:endParaRPr>
            </a:p>
          </p:txBody>
        </p:sp>
        <p:sp>
          <p:nvSpPr>
            <p:cNvPr id="31" name="AutoShape 21"/>
            <p:cNvSpPr/>
            <p:nvPr/>
          </p:nvSpPr>
          <p:spPr bwMode="auto">
            <a:xfrm>
              <a:off x="-159809" y="1404214"/>
              <a:ext cx="968375" cy="968375"/>
            </a:xfrm>
            <a:prstGeom prst="roundRect">
              <a:avLst>
                <a:gd name="adj" fmla="val 49819"/>
              </a:avLst>
            </a:prstGeom>
            <a:solidFill>
              <a:schemeClr val="accent2">
                <a:lumMod val="60000"/>
                <a:lumOff val="40000"/>
              </a:schemeClr>
            </a:solidFill>
            <a:ln>
              <a:noFill/>
            </a:ln>
            <a:effectLst>
              <a:outerShdw blurRad="127000" dist="25400" dir="5400000" algn="ctr" rotWithShape="0">
                <a:srgbClr val="000000">
                  <a:alpha val="50000"/>
                </a:srgbClr>
              </a:outerShdw>
            </a:effectLst>
          </p:spPr>
          <p:txBody>
            <a:bodyPr lIns="0" tIns="0" rIns="0" bIns="0" anchor="ctr"/>
            <a:lstStyle/>
            <a:p>
              <a:pPr lvl="0" defTabSz="484505" eaLnBrk="1" fontAlgn="base" hangingPunct="1">
                <a:buNone/>
              </a:pPr>
              <a:endParaRPr lang="es-ES" altLang="zh-CN" sz="6700" strike="noStrike" noProof="1">
                <a:solidFill>
                  <a:srgbClr val="000000"/>
                </a:solidFill>
                <a:effectLst>
                  <a:outerShdw blurRad="38100" dist="38100" dir="2700000">
                    <a:srgbClr val="C0C0C0"/>
                  </a:outerShdw>
                </a:effectLst>
                <a:latin typeface="Gill Sans MT" panose="020B0502020104020203" charset="0"/>
                <a:ea typeface="Gill Sans MT" panose="020B0502020104020203" charset="0"/>
                <a:sym typeface="Gill Sans MT" panose="020B0502020104020203" charset="0"/>
              </a:endParaRPr>
            </a:p>
          </p:txBody>
        </p:sp>
        <p:sp>
          <p:nvSpPr>
            <p:cNvPr id="32" name="AutoShape 25"/>
            <p:cNvSpPr/>
            <p:nvPr/>
          </p:nvSpPr>
          <p:spPr bwMode="auto">
            <a:xfrm>
              <a:off x="1072091" y="388214"/>
              <a:ext cx="968375" cy="968375"/>
            </a:xfrm>
            <a:prstGeom prst="roundRect">
              <a:avLst>
                <a:gd name="adj" fmla="val 49819"/>
              </a:avLst>
            </a:prstGeom>
            <a:solidFill>
              <a:schemeClr val="accent3">
                <a:lumMod val="60000"/>
                <a:lumOff val="40000"/>
              </a:schemeClr>
            </a:solidFill>
            <a:ln>
              <a:noFill/>
            </a:ln>
            <a:effectLst>
              <a:outerShdw blurRad="127000" dist="25400" dir="5400000" algn="ctr" rotWithShape="0">
                <a:srgbClr val="000000">
                  <a:alpha val="50000"/>
                </a:srgbClr>
              </a:outerShdw>
            </a:effectLst>
          </p:spPr>
          <p:txBody>
            <a:bodyPr lIns="0" tIns="0" rIns="0" bIns="0" anchor="ctr"/>
            <a:lstStyle/>
            <a:p>
              <a:pPr lvl="0" defTabSz="484505" eaLnBrk="1" fontAlgn="base" hangingPunct="1">
                <a:buNone/>
              </a:pPr>
              <a:endParaRPr lang="es-ES" altLang="zh-CN" sz="6700" strike="noStrike" noProof="1">
                <a:solidFill>
                  <a:srgbClr val="000000"/>
                </a:solidFill>
                <a:effectLst>
                  <a:outerShdw blurRad="38100" dist="38100" dir="2700000">
                    <a:srgbClr val="C0C0C0"/>
                  </a:outerShdw>
                </a:effectLst>
                <a:latin typeface="Gill Sans MT" panose="020B0502020104020203" charset="0"/>
                <a:ea typeface="Gill Sans MT" panose="020B0502020104020203" charset="0"/>
                <a:sym typeface="Gill Sans MT" panose="020B0502020104020203" charset="0"/>
              </a:endParaRPr>
            </a:p>
          </p:txBody>
        </p:sp>
        <p:sp>
          <p:nvSpPr>
            <p:cNvPr id="33" name="AutoShape 28"/>
            <p:cNvSpPr/>
            <p:nvPr/>
          </p:nvSpPr>
          <p:spPr bwMode="auto">
            <a:xfrm>
              <a:off x="-1379009" y="2420214"/>
              <a:ext cx="968375" cy="968375"/>
            </a:xfrm>
            <a:prstGeom prst="roundRect">
              <a:avLst>
                <a:gd name="adj" fmla="val 49819"/>
              </a:avLst>
            </a:prstGeom>
            <a:solidFill>
              <a:schemeClr val="accent1">
                <a:lumMod val="60000"/>
                <a:lumOff val="40000"/>
              </a:schemeClr>
            </a:solidFill>
            <a:ln>
              <a:noFill/>
            </a:ln>
            <a:effectLst>
              <a:outerShdw blurRad="127000" dist="25400" dir="5400000" algn="ctr" rotWithShape="0">
                <a:srgbClr val="000000">
                  <a:alpha val="50000"/>
                </a:srgbClr>
              </a:outerShdw>
            </a:effectLst>
          </p:spPr>
          <p:txBody>
            <a:bodyPr lIns="0" tIns="0" rIns="0" bIns="0" anchor="ctr"/>
            <a:lstStyle/>
            <a:p>
              <a:pPr lvl="0" defTabSz="484505" eaLnBrk="1" fontAlgn="base" hangingPunct="1">
                <a:buNone/>
              </a:pPr>
              <a:endParaRPr lang="es-ES" altLang="zh-CN" sz="6700" strike="noStrike" noProof="1">
                <a:solidFill>
                  <a:srgbClr val="000000"/>
                </a:solidFill>
                <a:effectLst>
                  <a:outerShdw blurRad="38100" dist="38100" dir="2700000">
                    <a:srgbClr val="C0C0C0"/>
                  </a:outerShdw>
                </a:effectLst>
                <a:latin typeface="Gill Sans MT" panose="020B0502020104020203" charset="0"/>
                <a:ea typeface="Gill Sans MT" panose="020B0502020104020203" charset="0"/>
                <a:sym typeface="Gill Sans MT" panose="020B0502020104020203" charset="0"/>
              </a:endParaRPr>
            </a:p>
          </p:txBody>
        </p:sp>
        <p:sp>
          <p:nvSpPr>
            <p:cNvPr id="34" name="AutoShape 31"/>
            <p:cNvSpPr/>
            <p:nvPr/>
          </p:nvSpPr>
          <p:spPr bwMode="auto">
            <a:xfrm>
              <a:off x="3772428" y="2401784"/>
              <a:ext cx="968375" cy="968375"/>
            </a:xfrm>
            <a:prstGeom prst="roundRect">
              <a:avLst>
                <a:gd name="adj" fmla="val 49819"/>
              </a:avLst>
            </a:prstGeom>
            <a:solidFill>
              <a:schemeClr val="accent5">
                <a:lumMod val="60000"/>
                <a:lumOff val="40000"/>
              </a:schemeClr>
            </a:solidFill>
            <a:ln>
              <a:noFill/>
            </a:ln>
            <a:effectLst>
              <a:outerShdw blurRad="127000" dist="25400" dir="5400000" algn="ctr" rotWithShape="0">
                <a:srgbClr val="000000">
                  <a:alpha val="50000"/>
                </a:srgbClr>
              </a:outerShdw>
            </a:effectLst>
          </p:spPr>
          <p:txBody>
            <a:bodyPr lIns="0" tIns="0" rIns="0" bIns="0" anchor="ctr"/>
            <a:lstStyle/>
            <a:p>
              <a:pPr lvl="0" defTabSz="484505" eaLnBrk="1" fontAlgn="base" hangingPunct="1">
                <a:buNone/>
              </a:pPr>
              <a:endParaRPr lang="es-ES" altLang="zh-CN" sz="6700" strike="noStrike" noProof="1">
                <a:solidFill>
                  <a:srgbClr val="000000"/>
                </a:solidFill>
                <a:effectLst>
                  <a:outerShdw blurRad="38100" dist="38100" dir="2700000">
                    <a:srgbClr val="C0C0C0"/>
                  </a:outerShdw>
                </a:effectLst>
                <a:latin typeface="Gill Sans MT" panose="020B0502020104020203" charset="0"/>
                <a:ea typeface="Gill Sans MT" panose="020B0502020104020203" charset="0"/>
                <a:sym typeface="Gill Sans MT" panose="020B0502020104020203" charset="0"/>
              </a:endParaRPr>
            </a:p>
          </p:txBody>
        </p:sp>
      </p:grpSp>
      <p:grpSp>
        <p:nvGrpSpPr>
          <p:cNvPr id="145424" name="Group 32"/>
          <p:cNvGrpSpPr/>
          <p:nvPr userDrawn="1"/>
        </p:nvGrpSpPr>
        <p:grpSpPr>
          <a:xfrm>
            <a:off x="101600" y="385763"/>
            <a:ext cx="384175" cy="341312"/>
            <a:chOff x="5270500" y="1460500"/>
            <a:chExt cx="1701800" cy="2705100"/>
          </a:xfrm>
        </p:grpSpPr>
        <p:sp>
          <p:nvSpPr>
            <p:cNvPr id="9" name="Rounded Rectangle 33"/>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34"/>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35"/>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4" name="Text Placeholder 2"/>
          <p:cNvSpPr>
            <a:spLocks noGrp="1"/>
          </p:cNvSpPr>
          <p:nvPr>
            <p:ph type="body" sz="quarter" idx="64"/>
          </p:nvPr>
        </p:nvSpPr>
        <p:spPr>
          <a:xfrm>
            <a:off x="603251" y="2145650"/>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5" name="Text Placeholder 7"/>
          <p:cNvSpPr>
            <a:spLocks noGrp="1"/>
          </p:cNvSpPr>
          <p:nvPr>
            <p:ph type="body" sz="quarter" idx="18"/>
          </p:nvPr>
        </p:nvSpPr>
        <p:spPr>
          <a:xfrm>
            <a:off x="1009644" y="1527880"/>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7" name="Text Placeholder 7"/>
          <p:cNvSpPr>
            <a:spLocks noGrp="1"/>
          </p:cNvSpPr>
          <p:nvPr>
            <p:ph type="body" sz="quarter" idx="65"/>
          </p:nvPr>
        </p:nvSpPr>
        <p:spPr>
          <a:xfrm>
            <a:off x="603251" y="1898830"/>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8" name="Text Placeholder 2"/>
          <p:cNvSpPr>
            <a:spLocks noGrp="1"/>
          </p:cNvSpPr>
          <p:nvPr>
            <p:ph type="body" sz="quarter" idx="66"/>
          </p:nvPr>
        </p:nvSpPr>
        <p:spPr>
          <a:xfrm>
            <a:off x="9215262" y="2145650"/>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9" name="Text Placeholder 7"/>
          <p:cNvSpPr>
            <a:spLocks noGrp="1"/>
          </p:cNvSpPr>
          <p:nvPr>
            <p:ph type="body" sz="quarter" idx="67"/>
          </p:nvPr>
        </p:nvSpPr>
        <p:spPr>
          <a:xfrm>
            <a:off x="9621655" y="1527880"/>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20" name="Text Placeholder 7"/>
          <p:cNvSpPr>
            <a:spLocks noGrp="1"/>
          </p:cNvSpPr>
          <p:nvPr>
            <p:ph type="body" sz="quarter" idx="68"/>
          </p:nvPr>
        </p:nvSpPr>
        <p:spPr>
          <a:xfrm>
            <a:off x="9215262" y="1898830"/>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1" name="Text Placeholder 2"/>
          <p:cNvSpPr>
            <a:spLocks noGrp="1"/>
          </p:cNvSpPr>
          <p:nvPr>
            <p:ph type="body" sz="quarter" idx="69"/>
          </p:nvPr>
        </p:nvSpPr>
        <p:spPr>
          <a:xfrm>
            <a:off x="603251" y="3762176"/>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2" name="Text Placeholder 7"/>
          <p:cNvSpPr>
            <a:spLocks noGrp="1"/>
          </p:cNvSpPr>
          <p:nvPr>
            <p:ph type="body" sz="quarter" idx="70"/>
          </p:nvPr>
        </p:nvSpPr>
        <p:spPr>
          <a:xfrm>
            <a:off x="1009644" y="3144408"/>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23" name="Text Placeholder 7"/>
          <p:cNvSpPr>
            <a:spLocks noGrp="1"/>
          </p:cNvSpPr>
          <p:nvPr>
            <p:ph type="body" sz="quarter" idx="71"/>
          </p:nvPr>
        </p:nvSpPr>
        <p:spPr>
          <a:xfrm>
            <a:off x="603251" y="3515357"/>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4" name="Text Placeholder 2"/>
          <p:cNvSpPr>
            <a:spLocks noGrp="1"/>
          </p:cNvSpPr>
          <p:nvPr>
            <p:ph type="body" sz="quarter" idx="72"/>
          </p:nvPr>
        </p:nvSpPr>
        <p:spPr>
          <a:xfrm>
            <a:off x="9215262" y="3762176"/>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5" name="Text Placeholder 7"/>
          <p:cNvSpPr>
            <a:spLocks noGrp="1"/>
          </p:cNvSpPr>
          <p:nvPr>
            <p:ph type="body" sz="quarter" idx="73"/>
          </p:nvPr>
        </p:nvSpPr>
        <p:spPr>
          <a:xfrm>
            <a:off x="9621655" y="3144408"/>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26" name="Text Placeholder 7"/>
          <p:cNvSpPr>
            <a:spLocks noGrp="1"/>
          </p:cNvSpPr>
          <p:nvPr>
            <p:ph type="body" sz="quarter" idx="74"/>
          </p:nvPr>
        </p:nvSpPr>
        <p:spPr>
          <a:xfrm>
            <a:off x="9215262" y="3515357"/>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7" name="Text Placeholder 2"/>
          <p:cNvSpPr>
            <a:spLocks noGrp="1"/>
          </p:cNvSpPr>
          <p:nvPr>
            <p:ph type="body" sz="quarter" idx="75"/>
          </p:nvPr>
        </p:nvSpPr>
        <p:spPr>
          <a:xfrm>
            <a:off x="603251" y="5344250"/>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8" name="Text Placeholder 7"/>
          <p:cNvSpPr>
            <a:spLocks noGrp="1"/>
          </p:cNvSpPr>
          <p:nvPr>
            <p:ph type="body" sz="quarter" idx="76"/>
          </p:nvPr>
        </p:nvSpPr>
        <p:spPr>
          <a:xfrm>
            <a:off x="1009644" y="4746930"/>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29" name="Text Placeholder 7"/>
          <p:cNvSpPr>
            <a:spLocks noGrp="1"/>
          </p:cNvSpPr>
          <p:nvPr>
            <p:ph type="body" sz="quarter" idx="77"/>
          </p:nvPr>
        </p:nvSpPr>
        <p:spPr>
          <a:xfrm>
            <a:off x="603251" y="5097430"/>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54" name="Text Placeholder 7"/>
          <p:cNvSpPr>
            <a:spLocks noGrp="1" noChangeAspect="1"/>
          </p:cNvSpPr>
          <p:nvPr>
            <p:ph type="body" sz="quarter" idx="81"/>
          </p:nvPr>
        </p:nvSpPr>
        <p:spPr>
          <a:xfrm>
            <a:off x="3917827" y="3734194"/>
            <a:ext cx="556876" cy="56159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Arial Black" panose="020B0A04020102020204" charset="0"/>
                <a:cs typeface="Arial Black" panose="020B0A04020102020204" charset="0"/>
              </a:defRPr>
            </a:lvl1pPr>
          </a:lstStyle>
          <a:p>
            <a:pPr lvl="0" fontAlgn="auto"/>
            <a:r>
              <a:rPr lang="zh-CN" altLang="en-US" strike="noStrike" noProof="1"/>
              <a:t>单击此处编辑母版文本样式</a:t>
            </a:r>
            <a:endParaRPr lang="zh-CN" altLang="en-US" strike="noStrike" noProof="1"/>
          </a:p>
        </p:txBody>
      </p:sp>
      <p:sp>
        <p:nvSpPr>
          <p:cNvPr id="55" name="Text Placeholder 7"/>
          <p:cNvSpPr>
            <a:spLocks noGrp="1" noChangeAspect="1"/>
          </p:cNvSpPr>
          <p:nvPr>
            <p:ph type="body" sz="quarter" idx="47"/>
          </p:nvPr>
        </p:nvSpPr>
        <p:spPr>
          <a:xfrm>
            <a:off x="4697095" y="3159647"/>
            <a:ext cx="556876" cy="56159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Arial Black" panose="020B0A04020102020204" charset="0"/>
                <a:cs typeface="Arial Black" panose="020B0A04020102020204" charset="0"/>
              </a:defRPr>
            </a:lvl1pPr>
          </a:lstStyle>
          <a:p>
            <a:pPr lvl="0" fontAlgn="auto"/>
            <a:r>
              <a:rPr lang="zh-CN" altLang="en-US" strike="noStrike" noProof="1"/>
              <a:t>单击此处编辑母版文本样式</a:t>
            </a:r>
            <a:endParaRPr lang="zh-CN" altLang="en-US" strike="noStrike" noProof="1"/>
          </a:p>
        </p:txBody>
      </p:sp>
      <p:sp>
        <p:nvSpPr>
          <p:cNvPr id="56" name="Text Placeholder 7"/>
          <p:cNvSpPr>
            <a:spLocks noGrp="1" noChangeAspect="1"/>
          </p:cNvSpPr>
          <p:nvPr>
            <p:ph type="body" sz="quarter" idx="48"/>
          </p:nvPr>
        </p:nvSpPr>
        <p:spPr>
          <a:xfrm>
            <a:off x="5500482" y="2567771"/>
            <a:ext cx="556876" cy="56159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Arial Black" panose="020B0A04020102020204" charset="0"/>
                <a:cs typeface="Arial Black" panose="020B0A04020102020204" charset="0"/>
              </a:defRPr>
            </a:lvl1pPr>
          </a:lstStyle>
          <a:p>
            <a:pPr lvl="0" fontAlgn="auto"/>
            <a:r>
              <a:rPr lang="zh-CN" altLang="en-US" strike="noStrike" noProof="1"/>
              <a:t>单击此处编辑母版文本样式</a:t>
            </a:r>
            <a:endParaRPr lang="zh-CN" altLang="en-US" strike="noStrike" noProof="1"/>
          </a:p>
        </p:txBody>
      </p:sp>
      <p:sp>
        <p:nvSpPr>
          <p:cNvPr id="57" name="Text Placeholder 7"/>
          <p:cNvSpPr>
            <a:spLocks noGrp="1" noChangeAspect="1"/>
          </p:cNvSpPr>
          <p:nvPr>
            <p:ph type="body" sz="quarter" idx="49"/>
          </p:nvPr>
        </p:nvSpPr>
        <p:spPr>
          <a:xfrm>
            <a:off x="6361221" y="3137655"/>
            <a:ext cx="556876" cy="56159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Arial Black" panose="020B0A04020102020204" charset="0"/>
                <a:cs typeface="Arial Black" panose="020B0A04020102020204" charset="0"/>
              </a:defRPr>
            </a:lvl1pPr>
          </a:lstStyle>
          <a:p>
            <a:pPr lvl="0" fontAlgn="auto"/>
            <a:r>
              <a:rPr lang="zh-CN" altLang="en-US" strike="noStrike" noProof="1"/>
              <a:t>单击此处编辑母版文本样式</a:t>
            </a:r>
            <a:endParaRPr lang="zh-CN" altLang="en-US" strike="noStrike" noProof="1"/>
          </a:p>
        </p:txBody>
      </p:sp>
      <p:sp>
        <p:nvSpPr>
          <p:cNvPr id="58" name="Text Placeholder 7"/>
          <p:cNvSpPr>
            <a:spLocks noGrp="1" noChangeAspect="1"/>
          </p:cNvSpPr>
          <p:nvPr>
            <p:ph type="body" sz="quarter" idx="50"/>
          </p:nvPr>
        </p:nvSpPr>
        <p:spPr>
          <a:xfrm>
            <a:off x="7245102" y="3733557"/>
            <a:ext cx="556876" cy="56159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Arial Black" panose="020B0A04020102020204" charset="0"/>
                <a:cs typeface="Arial Black" panose="020B0A04020102020204" charset="0"/>
              </a:defRPr>
            </a:lvl1pPr>
          </a:lstStyle>
          <a:p>
            <a:pPr lvl="0" fontAlgn="auto"/>
            <a:r>
              <a:rPr lang="zh-CN" altLang="en-US" strike="noStrike" noProof="1"/>
              <a:t>单击此处编辑母版文本样式</a:t>
            </a:r>
            <a:endParaRPr lang="zh-CN" altLang="en-US" strike="noStrike" noProof="1"/>
          </a:p>
        </p:txBody>
      </p:sp>
      <p:sp>
        <p:nvSpPr>
          <p:cNvPr id="59" name="Text Placeholder 7"/>
          <p:cNvSpPr>
            <a:spLocks noGrp="1"/>
          </p:cNvSpPr>
          <p:nvPr>
            <p:ph type="body" sz="quarter" idx="82"/>
          </p:nvPr>
        </p:nvSpPr>
        <p:spPr>
          <a:xfrm>
            <a:off x="603254" y="1527880"/>
            <a:ext cx="406393"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accent1">
                    <a:lumMod val="60000"/>
                    <a:lumOff val="40000"/>
                  </a:schemeClr>
                </a:solidFill>
                <a:latin typeface="Castellar" panose="020A0402060406010301" charset="0"/>
                <a:cs typeface="Castellar" panose="020A0402060406010301" charset="0"/>
              </a:defRPr>
            </a:lvl1pPr>
          </a:lstStyle>
          <a:p>
            <a:pPr lvl="0" fontAlgn="auto"/>
            <a:r>
              <a:rPr lang="zh-CN" altLang="en-US" sz="2160" strike="noStrike" noProof="1"/>
              <a:t>单击此处编辑母版文本样式</a:t>
            </a:r>
            <a:endParaRPr lang="zh-CN" altLang="en-US" strike="noStrike" noProof="1"/>
          </a:p>
        </p:txBody>
      </p:sp>
      <p:sp>
        <p:nvSpPr>
          <p:cNvPr id="60" name="Text Placeholder 7"/>
          <p:cNvSpPr>
            <a:spLocks noGrp="1"/>
          </p:cNvSpPr>
          <p:nvPr>
            <p:ph type="body" sz="quarter" idx="83"/>
          </p:nvPr>
        </p:nvSpPr>
        <p:spPr>
          <a:xfrm>
            <a:off x="9215265" y="1527880"/>
            <a:ext cx="406393"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accent2"/>
                </a:solidFill>
                <a:latin typeface="Castellar" panose="020A0402060406010301" charset="0"/>
                <a:cs typeface="Castellar" panose="020A0402060406010301" charset="0"/>
              </a:defRPr>
            </a:lvl1pPr>
          </a:lstStyle>
          <a:p>
            <a:pPr lvl="0" fontAlgn="auto"/>
            <a:r>
              <a:rPr lang="zh-CN" altLang="en-US" sz="2160" strike="noStrike" noProof="1"/>
              <a:t>单击此处编辑母版文本样式</a:t>
            </a:r>
            <a:endParaRPr lang="zh-CN" altLang="en-US" strike="noStrike" noProof="1"/>
          </a:p>
        </p:txBody>
      </p:sp>
      <p:sp>
        <p:nvSpPr>
          <p:cNvPr id="61" name="Text Placeholder 7"/>
          <p:cNvSpPr>
            <a:spLocks noGrp="1"/>
          </p:cNvSpPr>
          <p:nvPr>
            <p:ph type="body" sz="quarter" idx="84"/>
          </p:nvPr>
        </p:nvSpPr>
        <p:spPr>
          <a:xfrm>
            <a:off x="603254" y="3144408"/>
            <a:ext cx="406393"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accent3"/>
                </a:solidFill>
                <a:latin typeface="Castellar" panose="020A0402060406010301" charset="0"/>
                <a:cs typeface="Castellar" panose="020A0402060406010301" charset="0"/>
              </a:defRPr>
            </a:lvl1pPr>
          </a:lstStyle>
          <a:p>
            <a:pPr lvl="0" fontAlgn="auto"/>
            <a:r>
              <a:rPr lang="zh-CN" altLang="en-US" sz="2160" strike="noStrike" noProof="1"/>
              <a:t>单击此处编辑母版文本样式</a:t>
            </a:r>
            <a:endParaRPr lang="zh-CN" altLang="en-US" strike="noStrike" noProof="1"/>
          </a:p>
        </p:txBody>
      </p:sp>
      <p:sp>
        <p:nvSpPr>
          <p:cNvPr id="62" name="Text Placeholder 7"/>
          <p:cNvSpPr>
            <a:spLocks noGrp="1"/>
          </p:cNvSpPr>
          <p:nvPr>
            <p:ph type="body" sz="quarter" idx="85"/>
          </p:nvPr>
        </p:nvSpPr>
        <p:spPr>
          <a:xfrm>
            <a:off x="9215265" y="3144408"/>
            <a:ext cx="406393"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accent4"/>
                </a:solidFill>
                <a:latin typeface="Castellar" panose="020A0402060406010301" charset="0"/>
                <a:cs typeface="Castellar" panose="020A0402060406010301" charset="0"/>
              </a:defRPr>
            </a:lvl1pPr>
          </a:lstStyle>
          <a:p>
            <a:pPr lvl="0" fontAlgn="auto"/>
            <a:r>
              <a:rPr lang="zh-CN" altLang="en-US" sz="2160" strike="noStrike" noProof="1"/>
              <a:t>单击此处编辑母版文本样式</a:t>
            </a:r>
            <a:endParaRPr lang="zh-CN" altLang="en-US" strike="noStrike" noProof="1"/>
          </a:p>
        </p:txBody>
      </p:sp>
      <p:sp>
        <p:nvSpPr>
          <p:cNvPr id="63" name="Text Placeholder 7"/>
          <p:cNvSpPr>
            <a:spLocks noGrp="1"/>
          </p:cNvSpPr>
          <p:nvPr>
            <p:ph type="body" sz="quarter" idx="86"/>
          </p:nvPr>
        </p:nvSpPr>
        <p:spPr>
          <a:xfrm>
            <a:off x="603254" y="4746930"/>
            <a:ext cx="406393"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accent5"/>
                </a:solidFill>
                <a:latin typeface="Castellar" panose="020A0402060406010301" charset="0"/>
                <a:cs typeface="Castellar" panose="020A0402060406010301" charset="0"/>
              </a:defRPr>
            </a:lvl1pPr>
          </a:lstStyle>
          <a:p>
            <a:pPr lvl="0" fontAlgn="auto"/>
            <a:r>
              <a:rPr lang="zh-CN" altLang="en-US" sz="2160" strike="noStrike" noProof="1"/>
              <a:t>单击此处编辑母版文本样式</a:t>
            </a:r>
            <a:endParaRPr lang="zh-CN" altLang="en-US" strike="noStrike" noProof="1"/>
          </a:p>
        </p:txBody>
      </p:sp>
      <p:sp>
        <p:nvSpPr>
          <p:cNvPr id="35" name="日期占位符 34"/>
          <p:cNvSpPr>
            <a:spLocks noGrp="1"/>
          </p:cNvSpPr>
          <p:nvPr>
            <p:ph type="dt" sz="half" idx="87"/>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6" name="页脚占位符 35"/>
          <p:cNvSpPr>
            <a:spLocks noGrp="1"/>
          </p:cNvSpPr>
          <p:nvPr>
            <p:ph type="ftr" sz="quarter" idx="88"/>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7" name="灯片编号占位符 36"/>
          <p:cNvSpPr>
            <a:spLocks noGrp="1"/>
          </p:cNvSpPr>
          <p:nvPr>
            <p:ph type="sldNum" sz="quarter" idx="89"/>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out)">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_Title with content Clear 2">
    <p:spTree>
      <p:nvGrpSpPr>
        <p:cNvPr id="1" name=""/>
        <p:cNvGrpSpPr/>
        <p:nvPr/>
      </p:nvGrpSpPr>
      <p:grpSpPr>
        <a:xfrm>
          <a:off x="0" y="0"/>
          <a:ext cx="0" cy="0"/>
          <a:chOff x="0" y="0"/>
          <a:chExt cx="0" cy="0"/>
        </a:xfrm>
      </p:grpSpPr>
      <p:grpSp>
        <p:nvGrpSpPr>
          <p:cNvPr id="146435" name="Group 6"/>
          <p:cNvGrpSpPr/>
          <p:nvPr userDrawn="1"/>
        </p:nvGrpSpPr>
        <p:grpSpPr>
          <a:xfrm>
            <a:off x="101600" y="385763"/>
            <a:ext cx="384175" cy="341312"/>
            <a:chOff x="5270500" y="1460500"/>
            <a:chExt cx="1701800" cy="2705100"/>
          </a:xfrm>
        </p:grpSpPr>
        <p:sp>
          <p:nvSpPr>
            <p:cNvPr id="9" name="Rounded Rectangle 8"/>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9"/>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10"/>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12" name="Oval 13"/>
          <p:cNvSpPr>
            <a:spLocks noChangeAspect="1"/>
          </p:cNvSpPr>
          <p:nvPr/>
        </p:nvSpPr>
        <p:spPr>
          <a:xfrm flipH="1">
            <a:off x="569913" y="4289425"/>
            <a:ext cx="239713" cy="2159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3" name="Oval 15"/>
          <p:cNvSpPr>
            <a:spLocks noChangeAspect="1"/>
          </p:cNvSpPr>
          <p:nvPr/>
        </p:nvSpPr>
        <p:spPr>
          <a:xfrm flipH="1">
            <a:off x="569913" y="4656138"/>
            <a:ext cx="239713" cy="21590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4" name="Oval 17"/>
          <p:cNvSpPr>
            <a:spLocks noChangeAspect="1"/>
          </p:cNvSpPr>
          <p:nvPr/>
        </p:nvSpPr>
        <p:spPr>
          <a:xfrm flipH="1">
            <a:off x="3341688" y="4289425"/>
            <a:ext cx="239713" cy="215900"/>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7" name="Oval 19"/>
          <p:cNvSpPr>
            <a:spLocks noChangeAspect="1"/>
          </p:cNvSpPr>
          <p:nvPr/>
        </p:nvSpPr>
        <p:spPr>
          <a:xfrm flipH="1">
            <a:off x="3341688" y="4656138"/>
            <a:ext cx="239713" cy="21590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6" name="Oval 21"/>
          <p:cNvSpPr>
            <a:spLocks noChangeAspect="1"/>
          </p:cNvSpPr>
          <p:nvPr/>
        </p:nvSpPr>
        <p:spPr>
          <a:xfrm flipH="1">
            <a:off x="6029325" y="4289425"/>
            <a:ext cx="241300" cy="215900"/>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8" name="Oval 23"/>
          <p:cNvSpPr>
            <a:spLocks noChangeAspect="1"/>
          </p:cNvSpPr>
          <p:nvPr/>
        </p:nvSpPr>
        <p:spPr>
          <a:xfrm flipH="1">
            <a:off x="6029325" y="4656138"/>
            <a:ext cx="241300" cy="215900"/>
          </a:xfrm>
          <a:prstGeom prst="ellipse">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20" name="Oval 25"/>
          <p:cNvSpPr>
            <a:spLocks noChangeAspect="1"/>
          </p:cNvSpPr>
          <p:nvPr/>
        </p:nvSpPr>
        <p:spPr>
          <a:xfrm flipH="1">
            <a:off x="8718550" y="4289425"/>
            <a:ext cx="239713" cy="215900"/>
          </a:xfrm>
          <a:prstGeom prst="ellipse">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22" name="Oval 27"/>
          <p:cNvSpPr>
            <a:spLocks noChangeAspect="1"/>
          </p:cNvSpPr>
          <p:nvPr/>
        </p:nvSpPr>
        <p:spPr>
          <a:xfrm flipH="1">
            <a:off x="8718550" y="4656138"/>
            <a:ext cx="239713" cy="215900"/>
          </a:xfrm>
          <a:prstGeom prst="ellipse">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4" name="Text Placeholder 2"/>
          <p:cNvSpPr>
            <a:spLocks noGrp="1"/>
          </p:cNvSpPr>
          <p:nvPr>
            <p:ph type="body" sz="quarter" idx="64"/>
          </p:nvPr>
        </p:nvSpPr>
        <p:spPr>
          <a:xfrm>
            <a:off x="591965" y="5655212"/>
            <a:ext cx="10973505"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5" name="Text Placeholder 7"/>
          <p:cNvSpPr>
            <a:spLocks noGrp="1"/>
          </p:cNvSpPr>
          <p:nvPr>
            <p:ph type="body" sz="quarter" idx="18"/>
          </p:nvPr>
        </p:nvSpPr>
        <p:spPr>
          <a:xfrm>
            <a:off x="569384" y="5200833"/>
            <a:ext cx="10996083" cy="431780"/>
          </a:xfrm>
          <a:prstGeom prst="rect">
            <a:avLst/>
          </a:prstGeom>
        </p:spPr>
        <p:txBody>
          <a:bodyPr vert="horz" lIns="0" tIns="40504" rIns="0" bIns="40504" anchor="ctr"/>
          <a:lstStyle>
            <a:lvl1pPr marL="0" indent="0" algn="l">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13" name="Text Placeholder 7"/>
          <p:cNvSpPr>
            <a:spLocks noGrp="1"/>
          </p:cNvSpPr>
          <p:nvPr>
            <p:ph type="body" sz="quarter" idx="77"/>
          </p:nvPr>
        </p:nvSpPr>
        <p:spPr>
          <a:xfrm>
            <a:off x="857384" y="4274774"/>
            <a:ext cx="2399995" cy="216000"/>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bg1"/>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5" name="Text Placeholder 7"/>
          <p:cNvSpPr>
            <a:spLocks noGrp="1"/>
          </p:cNvSpPr>
          <p:nvPr>
            <p:ph type="body" sz="quarter" idx="78"/>
          </p:nvPr>
        </p:nvSpPr>
        <p:spPr>
          <a:xfrm>
            <a:off x="857384" y="4640534"/>
            <a:ext cx="2399995" cy="216000"/>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bg1"/>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7" name="Text Placeholder 7"/>
          <p:cNvSpPr>
            <a:spLocks noGrp="1"/>
          </p:cNvSpPr>
          <p:nvPr>
            <p:ph type="body" sz="quarter" idx="79"/>
          </p:nvPr>
        </p:nvSpPr>
        <p:spPr>
          <a:xfrm>
            <a:off x="3630045" y="4274774"/>
            <a:ext cx="2399995" cy="216000"/>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bg1"/>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9" name="Text Placeholder 7"/>
          <p:cNvSpPr>
            <a:spLocks noGrp="1"/>
          </p:cNvSpPr>
          <p:nvPr>
            <p:ph type="body" sz="quarter" idx="80"/>
          </p:nvPr>
        </p:nvSpPr>
        <p:spPr>
          <a:xfrm>
            <a:off x="3630045" y="4640534"/>
            <a:ext cx="2399995" cy="216000"/>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bg1"/>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1" name="Text Placeholder 7"/>
          <p:cNvSpPr>
            <a:spLocks noGrp="1"/>
          </p:cNvSpPr>
          <p:nvPr>
            <p:ph type="body" sz="quarter" idx="81"/>
          </p:nvPr>
        </p:nvSpPr>
        <p:spPr>
          <a:xfrm>
            <a:off x="6318040" y="4274774"/>
            <a:ext cx="2399995" cy="216000"/>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bg1"/>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3" name="Text Placeholder 7"/>
          <p:cNvSpPr>
            <a:spLocks noGrp="1"/>
          </p:cNvSpPr>
          <p:nvPr>
            <p:ph type="body" sz="quarter" idx="82"/>
          </p:nvPr>
        </p:nvSpPr>
        <p:spPr>
          <a:xfrm>
            <a:off x="6318040" y="4640534"/>
            <a:ext cx="2399995" cy="216000"/>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bg1"/>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5" name="Text Placeholder 7"/>
          <p:cNvSpPr>
            <a:spLocks noGrp="1"/>
          </p:cNvSpPr>
          <p:nvPr>
            <p:ph type="body" sz="quarter" idx="83"/>
          </p:nvPr>
        </p:nvSpPr>
        <p:spPr>
          <a:xfrm>
            <a:off x="9006035" y="4274774"/>
            <a:ext cx="2399995" cy="216000"/>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bg1"/>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7" name="Text Placeholder 7"/>
          <p:cNvSpPr>
            <a:spLocks noGrp="1"/>
          </p:cNvSpPr>
          <p:nvPr>
            <p:ph type="body" sz="quarter" idx="84"/>
          </p:nvPr>
        </p:nvSpPr>
        <p:spPr>
          <a:xfrm>
            <a:off x="9006035" y="4640534"/>
            <a:ext cx="2399995" cy="216000"/>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bg1"/>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4" name="日期占位符 23"/>
          <p:cNvSpPr>
            <a:spLocks noGrp="1"/>
          </p:cNvSpPr>
          <p:nvPr>
            <p:ph type="dt" sz="half" idx="85"/>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6" name="页脚占位符 25"/>
          <p:cNvSpPr>
            <a:spLocks noGrp="1"/>
          </p:cNvSpPr>
          <p:nvPr>
            <p:ph type="ftr" sz="quarter" idx="86"/>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8" name="灯片编号占位符 27"/>
          <p:cNvSpPr>
            <a:spLocks noGrp="1"/>
          </p:cNvSpPr>
          <p:nvPr>
            <p:ph type="sldNum" sz="quarter" idx="87"/>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00" fill="hold"/>
                                        <p:tgtEl>
                                          <p:spTgt spid="12"/>
                                        </p:tgtEl>
                                        <p:attrNameLst>
                                          <p:attrName>ppt_w</p:attrName>
                                        </p:attrNameLst>
                                      </p:cBhvr>
                                      <p:tavLst>
                                        <p:tav tm="0">
                                          <p:val>
                                            <p:fltVal val="0"/>
                                          </p:val>
                                        </p:tav>
                                        <p:tav tm="100000">
                                          <p:val>
                                            <p:strVal val="#ppt_w"/>
                                          </p:val>
                                        </p:tav>
                                      </p:tavLst>
                                    </p:anim>
                                    <p:anim calcmode="lin" valueType="num">
                                      <p:cBhvr>
                                        <p:cTn id="8" dur="200" fill="hold"/>
                                        <p:tgtEl>
                                          <p:spTgt spid="12"/>
                                        </p:tgtEl>
                                        <p:attrNameLst>
                                          <p:attrName>ppt_h</p:attrName>
                                        </p:attrNameLst>
                                      </p:cBhvr>
                                      <p:tavLst>
                                        <p:tav tm="0">
                                          <p:val>
                                            <p:fltVal val="0"/>
                                          </p:val>
                                        </p:tav>
                                        <p:tav tm="100000">
                                          <p:val>
                                            <p:strVal val="#ppt_h"/>
                                          </p:val>
                                        </p:tav>
                                      </p:tavLst>
                                    </p:anim>
                                    <p:animEffect transition="in" filter="fade">
                                      <p:cBhvr>
                                        <p:cTn id="9" dur="200"/>
                                        <p:tgtEl>
                                          <p:spTgt spid="1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200" fill="hold"/>
                                        <p:tgtEl>
                                          <p:spTgt spid="14"/>
                                        </p:tgtEl>
                                        <p:attrNameLst>
                                          <p:attrName>ppt_w</p:attrName>
                                        </p:attrNameLst>
                                      </p:cBhvr>
                                      <p:tavLst>
                                        <p:tav tm="0">
                                          <p:val>
                                            <p:fltVal val="0"/>
                                          </p:val>
                                        </p:tav>
                                        <p:tav tm="100000">
                                          <p:val>
                                            <p:strVal val="#ppt_w"/>
                                          </p:val>
                                        </p:tav>
                                      </p:tavLst>
                                    </p:anim>
                                    <p:anim calcmode="lin" valueType="num">
                                      <p:cBhvr>
                                        <p:cTn id="14" dur="200" fill="hold"/>
                                        <p:tgtEl>
                                          <p:spTgt spid="14"/>
                                        </p:tgtEl>
                                        <p:attrNameLst>
                                          <p:attrName>ppt_h</p:attrName>
                                        </p:attrNameLst>
                                      </p:cBhvr>
                                      <p:tavLst>
                                        <p:tav tm="0">
                                          <p:val>
                                            <p:fltVal val="0"/>
                                          </p:val>
                                        </p:tav>
                                        <p:tav tm="100000">
                                          <p:val>
                                            <p:strVal val="#ppt_h"/>
                                          </p:val>
                                        </p:tav>
                                      </p:tavLst>
                                    </p:anim>
                                    <p:animEffect transition="in" filter="fade">
                                      <p:cBhvr>
                                        <p:cTn id="15" dur="200"/>
                                        <p:tgtEl>
                                          <p:spTgt spid="1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200" fill="hold"/>
                                        <p:tgtEl>
                                          <p:spTgt spid="16"/>
                                        </p:tgtEl>
                                        <p:attrNameLst>
                                          <p:attrName>ppt_w</p:attrName>
                                        </p:attrNameLst>
                                      </p:cBhvr>
                                      <p:tavLst>
                                        <p:tav tm="0">
                                          <p:val>
                                            <p:fltVal val="0"/>
                                          </p:val>
                                        </p:tav>
                                        <p:tav tm="100000">
                                          <p:val>
                                            <p:strVal val="#ppt_w"/>
                                          </p:val>
                                        </p:tav>
                                      </p:tavLst>
                                    </p:anim>
                                    <p:anim calcmode="lin" valueType="num">
                                      <p:cBhvr>
                                        <p:cTn id="20" dur="200" fill="hold"/>
                                        <p:tgtEl>
                                          <p:spTgt spid="16"/>
                                        </p:tgtEl>
                                        <p:attrNameLst>
                                          <p:attrName>ppt_h</p:attrName>
                                        </p:attrNameLst>
                                      </p:cBhvr>
                                      <p:tavLst>
                                        <p:tav tm="0">
                                          <p:val>
                                            <p:fltVal val="0"/>
                                          </p:val>
                                        </p:tav>
                                        <p:tav tm="100000">
                                          <p:val>
                                            <p:strVal val="#ppt_h"/>
                                          </p:val>
                                        </p:tav>
                                      </p:tavLst>
                                    </p:anim>
                                    <p:animEffect transition="in" filter="fade">
                                      <p:cBhvr>
                                        <p:cTn id="21" dur="200"/>
                                        <p:tgtEl>
                                          <p:spTgt spid="16"/>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200" fill="hold"/>
                                        <p:tgtEl>
                                          <p:spTgt spid="18"/>
                                        </p:tgtEl>
                                        <p:attrNameLst>
                                          <p:attrName>ppt_w</p:attrName>
                                        </p:attrNameLst>
                                      </p:cBhvr>
                                      <p:tavLst>
                                        <p:tav tm="0">
                                          <p:val>
                                            <p:fltVal val="0"/>
                                          </p:val>
                                        </p:tav>
                                        <p:tav tm="100000">
                                          <p:val>
                                            <p:strVal val="#ppt_w"/>
                                          </p:val>
                                        </p:tav>
                                      </p:tavLst>
                                    </p:anim>
                                    <p:anim calcmode="lin" valueType="num">
                                      <p:cBhvr>
                                        <p:cTn id="26" dur="200" fill="hold"/>
                                        <p:tgtEl>
                                          <p:spTgt spid="18"/>
                                        </p:tgtEl>
                                        <p:attrNameLst>
                                          <p:attrName>ppt_h</p:attrName>
                                        </p:attrNameLst>
                                      </p:cBhvr>
                                      <p:tavLst>
                                        <p:tav tm="0">
                                          <p:val>
                                            <p:fltVal val="0"/>
                                          </p:val>
                                        </p:tav>
                                        <p:tav tm="100000">
                                          <p:val>
                                            <p:strVal val="#ppt_h"/>
                                          </p:val>
                                        </p:tav>
                                      </p:tavLst>
                                    </p:anim>
                                    <p:animEffect transition="in" filter="fade">
                                      <p:cBhvr>
                                        <p:cTn id="27" dur="2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6" grpId="0" animBg="1"/>
      <p:bldP spid="18" grpId="0" animBg="1"/>
    </p:bld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le with content dark">
    <p:bg>
      <p:bgPr>
        <a:solidFill>
          <a:srgbClr val="1F4E79"/>
        </a:solidFill>
        <a:effectLst/>
      </p:bgPr>
    </p:bg>
    <p:spTree>
      <p:nvGrpSpPr>
        <p:cNvPr id="1" name=""/>
        <p:cNvGrpSpPr/>
        <p:nvPr/>
      </p:nvGrpSpPr>
      <p:grpSpPr>
        <a:xfrm>
          <a:off x="0" y="0"/>
          <a:ext cx="0" cy="0"/>
          <a:chOff x="0" y="0"/>
          <a:chExt cx="0" cy="0"/>
        </a:xfrm>
      </p:grpSpPr>
      <p:grpSp>
        <p:nvGrpSpPr>
          <p:cNvPr id="8" name="Group 4"/>
          <p:cNvGrpSpPr/>
          <p:nvPr userDrawn="1"/>
        </p:nvGrpSpPr>
        <p:grpSpPr>
          <a:xfrm>
            <a:off x="101600" y="385763"/>
            <a:ext cx="384175" cy="341312"/>
            <a:chOff x="5270500" y="1460500"/>
            <a:chExt cx="1701800" cy="2705100"/>
          </a:xfrm>
        </p:grpSpPr>
        <p:sp>
          <p:nvSpPr>
            <p:cNvPr id="9" name="Rounded Rectangle 6"/>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7"/>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8"/>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6"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4"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 name="日期占位符 1"/>
          <p:cNvSpPr>
            <a:spLocks noGrp="1"/>
          </p:cNvSpPr>
          <p:nvPr>
            <p:ph type="dt" sz="half" idx="1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页脚占位符 2"/>
          <p:cNvSpPr>
            <a:spLocks noGrp="1"/>
          </p:cNvSpPr>
          <p:nvPr>
            <p:ph type="ftr" sz="quarter" idx="1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灯片编号占位符 4"/>
          <p:cNvSpPr>
            <a:spLocks noGrp="1"/>
          </p:cNvSpPr>
          <p:nvPr>
            <p:ph type="sldNum" sz="quarter" idx="1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Map slides">
    <p:bg>
      <p:bgPr>
        <a:solidFill>
          <a:srgbClr val="1F4E79"/>
        </a:solidFill>
        <a:effectLst/>
      </p:bgPr>
    </p:bg>
    <p:spTree>
      <p:nvGrpSpPr>
        <p:cNvPr id="1" name=""/>
        <p:cNvGrpSpPr/>
        <p:nvPr/>
      </p:nvGrpSpPr>
      <p:grpSpPr>
        <a:xfrm>
          <a:off x="0" y="0"/>
          <a:ext cx="0" cy="0"/>
          <a:chOff x="0" y="0"/>
          <a:chExt cx="0" cy="0"/>
        </a:xfrm>
      </p:grpSpPr>
      <p:grpSp>
        <p:nvGrpSpPr>
          <p:cNvPr id="9" name="Group 4"/>
          <p:cNvGrpSpPr/>
          <p:nvPr userDrawn="1"/>
        </p:nvGrpSpPr>
        <p:grpSpPr>
          <a:xfrm>
            <a:off x="101600" y="385763"/>
            <a:ext cx="384175" cy="341312"/>
            <a:chOff x="5270500" y="1460500"/>
            <a:chExt cx="1701800" cy="2705100"/>
          </a:xfrm>
        </p:grpSpPr>
        <p:sp>
          <p:nvSpPr>
            <p:cNvPr id="10" name="Rounded Rectangle 6"/>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7"/>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2" name="Rounded Rectangle 8"/>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pic>
        <p:nvPicPr>
          <p:cNvPr id="148487" name="Picture 9" descr="siluete-map.png"/>
          <p:cNvPicPr>
            <a:picLocks noChangeAspect="1"/>
          </p:cNvPicPr>
          <p:nvPr userDrawn="1"/>
        </p:nvPicPr>
        <p:blipFill>
          <a:blip r:embed="rId2"/>
          <a:stretch>
            <a:fillRect/>
          </a:stretch>
        </p:blipFill>
        <p:spPr>
          <a:xfrm>
            <a:off x="603250" y="1143000"/>
            <a:ext cx="10972800" cy="5402263"/>
          </a:xfrm>
          <a:prstGeom prst="rect">
            <a:avLst/>
          </a:prstGeom>
          <a:noFill/>
          <a:ln w="9525">
            <a:noFill/>
          </a:ln>
        </p:spPr>
      </p:pic>
      <p:sp>
        <p:nvSpPr>
          <p:cNvPr id="6"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4"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 name="日期占位符 1"/>
          <p:cNvSpPr>
            <a:spLocks noGrp="1"/>
          </p:cNvSpPr>
          <p:nvPr>
            <p:ph type="dt" sz="half" idx="1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页脚占位符 2"/>
          <p:cNvSpPr>
            <a:spLocks noGrp="1"/>
          </p:cNvSpPr>
          <p:nvPr>
            <p:ph type="ftr" sz="quarter" idx="1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灯片编号占位符 4"/>
          <p:cNvSpPr>
            <a:spLocks noGrp="1"/>
          </p:cNvSpPr>
          <p:nvPr>
            <p:ph type="sldNum" sz="quarter" idx="1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le with content Clear">
    <p:bg>
      <p:bgPr>
        <a:solidFill>
          <a:schemeClr val="bg1"/>
        </a:solidFill>
        <a:effectLst/>
      </p:bgPr>
    </p:bg>
    <p:spTree>
      <p:nvGrpSpPr>
        <p:cNvPr id="1" name=""/>
        <p:cNvGrpSpPr/>
        <p:nvPr/>
      </p:nvGrpSpPr>
      <p:grpSpPr>
        <a:xfrm>
          <a:off x="0" y="0"/>
          <a:ext cx="0" cy="0"/>
          <a:chOff x="0" y="0"/>
          <a:chExt cx="0" cy="0"/>
        </a:xfrm>
      </p:grpSpPr>
      <p:grpSp>
        <p:nvGrpSpPr>
          <p:cNvPr id="149507" name="Group 3"/>
          <p:cNvGrpSpPr/>
          <p:nvPr userDrawn="1"/>
        </p:nvGrpSpPr>
        <p:grpSpPr>
          <a:xfrm>
            <a:off x="101600" y="385763"/>
            <a:ext cx="384175" cy="341312"/>
            <a:chOff x="5270500" y="1460500"/>
            <a:chExt cx="1701800" cy="2705100"/>
          </a:xfrm>
        </p:grpSpPr>
        <p:sp>
          <p:nvSpPr>
            <p:cNvPr id="9" name="Rounded Rectangle 4"/>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6"/>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8"/>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tx1">
                    <a:lumMod val="75000"/>
                    <a:lumOff val="25000"/>
                  </a:schemeClr>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3" name="日期占位符 2"/>
          <p:cNvSpPr>
            <a:spLocks noGrp="1"/>
          </p:cNvSpPr>
          <p:nvPr>
            <p:ph type="dt" sz="half" idx="1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页脚占位符 3"/>
          <p:cNvSpPr>
            <a:spLocks noGrp="1"/>
          </p:cNvSpPr>
          <p:nvPr>
            <p:ph type="ftr" sz="quarter" idx="1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灯片编号占位符 4"/>
          <p:cNvSpPr>
            <a:spLocks noGrp="1"/>
          </p:cNvSpPr>
          <p:nvPr>
            <p:ph type="sldNum" sz="quarter" idx="1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Title with content Clear">
    <p:spTree>
      <p:nvGrpSpPr>
        <p:cNvPr id="1" name=""/>
        <p:cNvGrpSpPr/>
        <p:nvPr/>
      </p:nvGrpSpPr>
      <p:grpSpPr>
        <a:xfrm>
          <a:off x="0" y="0"/>
          <a:ext cx="0" cy="0"/>
          <a:chOff x="0" y="0"/>
          <a:chExt cx="0" cy="0"/>
        </a:xfrm>
      </p:grpSpPr>
      <p:grpSp>
        <p:nvGrpSpPr>
          <p:cNvPr id="150531" name="Group 11"/>
          <p:cNvGrpSpPr/>
          <p:nvPr userDrawn="1"/>
        </p:nvGrpSpPr>
        <p:grpSpPr>
          <a:xfrm>
            <a:off x="101600" y="385763"/>
            <a:ext cx="384175" cy="341312"/>
            <a:chOff x="5270500" y="1460500"/>
            <a:chExt cx="1701800" cy="2705100"/>
          </a:xfrm>
        </p:grpSpPr>
        <p:sp>
          <p:nvSpPr>
            <p:cNvPr id="3" name="Rounded Rectangle 12"/>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2" name="Rounded Rectangle 13"/>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3" name="Rounded Rectangle 14"/>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4" name="Text Placeholder 7"/>
          <p:cNvSpPr>
            <a:spLocks noGrp="1"/>
          </p:cNvSpPr>
          <p:nvPr>
            <p:ph type="body" sz="quarter" idx="40"/>
          </p:nvPr>
        </p:nvSpPr>
        <p:spPr>
          <a:xfrm>
            <a:off x="603252" y="1467760"/>
            <a:ext cx="3931576" cy="431780"/>
          </a:xfrm>
          <a:prstGeom prst="rect">
            <a:avLst/>
          </a:prstGeom>
        </p:spPr>
        <p:txBody>
          <a:bodyPr vert="horz" lIns="0" tIns="40504" rIns="0" bIns="40504" anchor="ctr"/>
          <a:lstStyle>
            <a:lvl1pPr marL="0" indent="0" algn="l">
              <a:lnSpc>
                <a:spcPct val="100000"/>
              </a:lnSpc>
              <a:spcBef>
                <a:spcPts val="0"/>
              </a:spcBef>
              <a:buNone/>
              <a:defRPr sz="1920" b="1">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5" name="Text Placeholder 7"/>
          <p:cNvSpPr>
            <a:spLocks noGrp="1"/>
          </p:cNvSpPr>
          <p:nvPr>
            <p:ph type="body" sz="quarter" idx="41"/>
          </p:nvPr>
        </p:nvSpPr>
        <p:spPr>
          <a:xfrm>
            <a:off x="603254" y="1949956"/>
            <a:ext cx="393157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7" name="Text Placeholder 2"/>
          <p:cNvSpPr>
            <a:spLocks noGrp="1"/>
          </p:cNvSpPr>
          <p:nvPr>
            <p:ph type="body" sz="quarter" idx="42"/>
          </p:nvPr>
        </p:nvSpPr>
        <p:spPr>
          <a:xfrm>
            <a:off x="623715" y="2280931"/>
            <a:ext cx="3910188" cy="2152280"/>
          </a:xfrm>
          <a:prstGeom prst="rect">
            <a:avLst/>
          </a:prstGeom>
        </p:spPr>
        <p:txBody>
          <a:bodyPr vert="horz" lIns="0" tIns="0" rIns="0" bIns="0"/>
          <a:lstStyle>
            <a:lvl1pPr marL="0" marR="0" indent="0" algn="just" defTabSz="485140" rtl="0" eaLnBrk="1" fontAlgn="auto" latinLnBrk="0" hangingPunct="1">
              <a:lnSpc>
                <a:spcPct val="130000"/>
              </a:lnSpc>
              <a:spcBef>
                <a:spcPct val="20000"/>
              </a:spcBef>
              <a:spcAft>
                <a:spcPts val="0"/>
              </a:spcAft>
              <a:buClrTx/>
              <a:buSzTx/>
              <a:buFont typeface="Arial" panose="020B0604020202020204"/>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p:txBody>
      </p:sp>
      <p:sp>
        <p:nvSpPr>
          <p:cNvPr id="9" name="Text Placeholder 2"/>
          <p:cNvSpPr>
            <a:spLocks noGrp="1"/>
          </p:cNvSpPr>
          <p:nvPr>
            <p:ph type="body" sz="quarter" idx="64"/>
          </p:nvPr>
        </p:nvSpPr>
        <p:spPr>
          <a:xfrm>
            <a:off x="623714" y="5427908"/>
            <a:ext cx="3910188"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0" name="Text Placeholder 7"/>
          <p:cNvSpPr>
            <a:spLocks noGrp="1"/>
          </p:cNvSpPr>
          <p:nvPr>
            <p:ph type="body" sz="quarter" idx="18"/>
          </p:nvPr>
        </p:nvSpPr>
        <p:spPr>
          <a:xfrm>
            <a:off x="623714" y="4769500"/>
            <a:ext cx="3910188"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11" name="Text Placeholder 7"/>
          <p:cNvSpPr>
            <a:spLocks noGrp="1"/>
          </p:cNvSpPr>
          <p:nvPr>
            <p:ph type="body" sz="quarter" idx="65"/>
          </p:nvPr>
        </p:nvSpPr>
        <p:spPr>
          <a:xfrm>
            <a:off x="623714" y="5181089"/>
            <a:ext cx="3910188"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4" name="日期占位符 13"/>
          <p:cNvSpPr>
            <a:spLocks noGrp="1"/>
          </p:cNvSpPr>
          <p:nvPr>
            <p:ph type="dt" sz="half" idx="66"/>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5" name="页脚占位符 14"/>
          <p:cNvSpPr>
            <a:spLocks noGrp="1"/>
          </p:cNvSpPr>
          <p:nvPr>
            <p:ph type="ftr" sz="quarter" idx="67"/>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6" name="灯片编号占位符 15"/>
          <p:cNvSpPr>
            <a:spLocks noGrp="1"/>
          </p:cNvSpPr>
          <p:nvPr>
            <p:ph type="sldNum" sz="quarter" idx="68"/>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itle with content Clear 2">
    <p:spTree>
      <p:nvGrpSpPr>
        <p:cNvPr id="1" name=""/>
        <p:cNvGrpSpPr/>
        <p:nvPr/>
      </p:nvGrpSpPr>
      <p:grpSpPr>
        <a:xfrm>
          <a:off x="0" y="0"/>
          <a:ext cx="0" cy="0"/>
          <a:chOff x="0" y="0"/>
          <a:chExt cx="0" cy="0"/>
        </a:xfrm>
      </p:grpSpPr>
      <p:grpSp>
        <p:nvGrpSpPr>
          <p:cNvPr id="151555" name="Group 6"/>
          <p:cNvGrpSpPr/>
          <p:nvPr userDrawn="1"/>
        </p:nvGrpSpPr>
        <p:grpSpPr>
          <a:xfrm>
            <a:off x="101600" y="385763"/>
            <a:ext cx="384175" cy="341312"/>
            <a:chOff x="5270500" y="1460500"/>
            <a:chExt cx="1701800" cy="2705100"/>
          </a:xfrm>
        </p:grpSpPr>
        <p:sp>
          <p:nvSpPr>
            <p:cNvPr id="9" name="Rounded Rectangle 8"/>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9"/>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10"/>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4" name="Text Placeholder 2"/>
          <p:cNvSpPr>
            <a:spLocks noGrp="1"/>
          </p:cNvSpPr>
          <p:nvPr>
            <p:ph type="body" sz="quarter" idx="64"/>
          </p:nvPr>
        </p:nvSpPr>
        <p:spPr>
          <a:xfrm>
            <a:off x="591965" y="5563772"/>
            <a:ext cx="10973505"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5" name="Text Placeholder 7"/>
          <p:cNvSpPr>
            <a:spLocks noGrp="1"/>
          </p:cNvSpPr>
          <p:nvPr>
            <p:ph type="body" sz="quarter" idx="18"/>
          </p:nvPr>
        </p:nvSpPr>
        <p:spPr>
          <a:xfrm>
            <a:off x="569384" y="5109393"/>
            <a:ext cx="10996083" cy="431780"/>
          </a:xfrm>
          <a:prstGeom prst="rect">
            <a:avLst/>
          </a:prstGeom>
        </p:spPr>
        <p:txBody>
          <a:bodyPr vert="horz" lIns="0" tIns="40504" rIns="0" bIns="40504" anchor="ctr"/>
          <a:lstStyle>
            <a:lvl1pPr marL="0" indent="0" algn="l">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3" name="日期占位符 2"/>
          <p:cNvSpPr>
            <a:spLocks noGrp="1"/>
          </p:cNvSpPr>
          <p:nvPr>
            <p:ph type="dt" sz="half" idx="65"/>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页脚占位符 6"/>
          <p:cNvSpPr>
            <a:spLocks noGrp="1"/>
          </p:cNvSpPr>
          <p:nvPr>
            <p:ph type="ftr" sz="quarter" idx="66"/>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2" name="灯片编号占位符 11"/>
          <p:cNvSpPr>
            <a:spLocks noGrp="1"/>
          </p:cNvSpPr>
          <p:nvPr>
            <p:ph type="sldNum" sz="quarter" idx="67"/>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wo columns with dates">
    <p:spTree>
      <p:nvGrpSpPr>
        <p:cNvPr id="1" name=""/>
        <p:cNvGrpSpPr/>
        <p:nvPr/>
      </p:nvGrpSpPr>
      <p:grpSpPr>
        <a:xfrm>
          <a:off x="0" y="0"/>
          <a:ext cx="0" cy="0"/>
          <a:chOff x="0" y="0"/>
          <a:chExt cx="0" cy="0"/>
        </a:xfrm>
      </p:grpSpPr>
      <p:grpSp>
        <p:nvGrpSpPr>
          <p:cNvPr id="152579" name="Group 15"/>
          <p:cNvGrpSpPr/>
          <p:nvPr userDrawn="1"/>
        </p:nvGrpSpPr>
        <p:grpSpPr>
          <a:xfrm>
            <a:off x="101600" y="385763"/>
            <a:ext cx="384175" cy="341312"/>
            <a:chOff x="5270500" y="1460500"/>
            <a:chExt cx="1701800" cy="2705100"/>
          </a:xfrm>
        </p:grpSpPr>
        <p:sp>
          <p:nvSpPr>
            <p:cNvPr id="9" name="Rounded Rectangle 16"/>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3" name="Rounded Rectangle 17"/>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4" name="Rounded Rectangle 18"/>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0" name="Text Placeholder 2"/>
          <p:cNvSpPr>
            <a:spLocks noGrp="1"/>
          </p:cNvSpPr>
          <p:nvPr>
            <p:ph type="body" sz="quarter" idx="64"/>
          </p:nvPr>
        </p:nvSpPr>
        <p:spPr>
          <a:xfrm>
            <a:off x="591963" y="5482494"/>
            <a:ext cx="5210528"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1" name="Text Placeholder 7"/>
          <p:cNvSpPr>
            <a:spLocks noGrp="1"/>
          </p:cNvSpPr>
          <p:nvPr>
            <p:ph type="body" sz="quarter" idx="18"/>
          </p:nvPr>
        </p:nvSpPr>
        <p:spPr>
          <a:xfrm>
            <a:off x="569384" y="4664085"/>
            <a:ext cx="5233107" cy="454379"/>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12" name="Text Placeholder 7"/>
          <p:cNvSpPr>
            <a:spLocks noGrp="1"/>
          </p:cNvSpPr>
          <p:nvPr>
            <p:ph type="body" sz="quarter" idx="65"/>
          </p:nvPr>
        </p:nvSpPr>
        <p:spPr>
          <a:xfrm>
            <a:off x="603251" y="5151355"/>
            <a:ext cx="519924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tx1">
                    <a:lumMod val="50000"/>
                    <a:lumOff val="50000"/>
                  </a:schemeClr>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3" name="Text Placeholder 2"/>
          <p:cNvSpPr>
            <a:spLocks noGrp="1"/>
          </p:cNvSpPr>
          <p:nvPr>
            <p:ph type="body" sz="quarter" idx="66"/>
          </p:nvPr>
        </p:nvSpPr>
        <p:spPr>
          <a:xfrm>
            <a:off x="6365523" y="5482494"/>
            <a:ext cx="5210528"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4" name="Text Placeholder 7"/>
          <p:cNvSpPr>
            <a:spLocks noGrp="1"/>
          </p:cNvSpPr>
          <p:nvPr>
            <p:ph type="body" sz="quarter" idx="67"/>
          </p:nvPr>
        </p:nvSpPr>
        <p:spPr>
          <a:xfrm>
            <a:off x="6342944" y="4664085"/>
            <a:ext cx="5233107" cy="454379"/>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15" name="Text Placeholder 7"/>
          <p:cNvSpPr>
            <a:spLocks noGrp="1"/>
          </p:cNvSpPr>
          <p:nvPr>
            <p:ph type="body" sz="quarter" idx="68"/>
          </p:nvPr>
        </p:nvSpPr>
        <p:spPr>
          <a:xfrm>
            <a:off x="6376811" y="5151355"/>
            <a:ext cx="519924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tx1">
                    <a:lumMod val="50000"/>
                    <a:lumOff val="50000"/>
                  </a:schemeClr>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5" name="日期占位符 4"/>
          <p:cNvSpPr>
            <a:spLocks noGrp="1"/>
          </p:cNvSpPr>
          <p:nvPr>
            <p:ph type="dt" sz="half" idx="69"/>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页脚占位符 6"/>
          <p:cNvSpPr>
            <a:spLocks noGrp="1"/>
          </p:cNvSpPr>
          <p:nvPr>
            <p:ph type="ftr" sz="quarter" idx="70"/>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6" name="灯片编号占位符 15"/>
          <p:cNvSpPr>
            <a:spLocks noGrp="1"/>
          </p:cNvSpPr>
          <p:nvPr>
            <p:ph type="sldNum" sz="quarter" idx="71"/>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Four columns results 1">
    <p:spTree>
      <p:nvGrpSpPr>
        <p:cNvPr id="1" name=""/>
        <p:cNvGrpSpPr/>
        <p:nvPr/>
      </p:nvGrpSpPr>
      <p:grpSpPr>
        <a:xfrm>
          <a:off x="0" y="0"/>
          <a:ext cx="0" cy="0"/>
          <a:chOff x="0" y="0"/>
          <a:chExt cx="0" cy="0"/>
        </a:xfrm>
      </p:grpSpPr>
      <p:grpSp>
        <p:nvGrpSpPr>
          <p:cNvPr id="153603" name="Group 17"/>
          <p:cNvGrpSpPr/>
          <p:nvPr userDrawn="1"/>
        </p:nvGrpSpPr>
        <p:grpSpPr>
          <a:xfrm>
            <a:off x="101600" y="385763"/>
            <a:ext cx="384175" cy="341312"/>
            <a:chOff x="5270500" y="1460500"/>
            <a:chExt cx="1701800" cy="2705100"/>
          </a:xfrm>
        </p:grpSpPr>
        <p:sp>
          <p:nvSpPr>
            <p:cNvPr id="9" name="Rounded Rectangle 18"/>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19"/>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20"/>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4" name="Text Placeholder 2"/>
          <p:cNvSpPr>
            <a:spLocks noGrp="1"/>
          </p:cNvSpPr>
          <p:nvPr>
            <p:ph type="body" sz="quarter" idx="64"/>
          </p:nvPr>
        </p:nvSpPr>
        <p:spPr>
          <a:xfrm>
            <a:off x="551748" y="4795537"/>
            <a:ext cx="2360789" cy="841393"/>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5" name="Text Placeholder 7"/>
          <p:cNvSpPr>
            <a:spLocks noGrp="1"/>
          </p:cNvSpPr>
          <p:nvPr>
            <p:ph type="body" sz="quarter" idx="18"/>
          </p:nvPr>
        </p:nvSpPr>
        <p:spPr>
          <a:xfrm>
            <a:off x="551748" y="4137128"/>
            <a:ext cx="2360789" cy="345380"/>
          </a:xfrm>
          <a:prstGeom prst="rect">
            <a:avLst/>
          </a:prstGeom>
        </p:spPr>
        <p:txBody>
          <a:bodyPr vert="horz" lIns="0" tIns="40504" rIns="0" bIns="40504" anchor="ctr"/>
          <a:lstStyle>
            <a:lvl1pPr marL="0" indent="0" algn="ctr">
              <a:lnSpc>
                <a:spcPct val="100000"/>
              </a:lnSpc>
              <a:spcBef>
                <a:spcPts val="0"/>
              </a:spcBef>
              <a:buNone/>
              <a:defRPr sz="2400" b="1" baseline="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7" name="Text Placeholder 7"/>
          <p:cNvSpPr>
            <a:spLocks noGrp="1"/>
          </p:cNvSpPr>
          <p:nvPr>
            <p:ph type="body" sz="quarter" idx="65"/>
          </p:nvPr>
        </p:nvSpPr>
        <p:spPr>
          <a:xfrm>
            <a:off x="551748" y="4548718"/>
            <a:ext cx="2360789"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33" name="Text Placeholder 2"/>
          <p:cNvSpPr>
            <a:spLocks noGrp="1"/>
          </p:cNvSpPr>
          <p:nvPr>
            <p:ph type="body" sz="quarter" idx="66"/>
          </p:nvPr>
        </p:nvSpPr>
        <p:spPr>
          <a:xfrm>
            <a:off x="3351388" y="4795537"/>
            <a:ext cx="2360789" cy="841393"/>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34" name="Text Placeholder 7"/>
          <p:cNvSpPr>
            <a:spLocks noGrp="1"/>
          </p:cNvSpPr>
          <p:nvPr>
            <p:ph type="body" sz="quarter" idx="67"/>
          </p:nvPr>
        </p:nvSpPr>
        <p:spPr>
          <a:xfrm>
            <a:off x="3351388" y="4137128"/>
            <a:ext cx="2360789" cy="345380"/>
          </a:xfrm>
          <a:prstGeom prst="rect">
            <a:avLst/>
          </a:prstGeom>
        </p:spPr>
        <p:txBody>
          <a:bodyPr vert="horz" lIns="0" tIns="40504" rIns="0" bIns="40504" anchor="ctr"/>
          <a:lstStyle>
            <a:lvl1pPr marL="0" indent="0" algn="ctr">
              <a:lnSpc>
                <a:spcPct val="100000"/>
              </a:lnSpc>
              <a:spcBef>
                <a:spcPts val="0"/>
              </a:spcBef>
              <a:buNone/>
              <a:defRPr sz="2400" b="1" baseline="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35" name="Text Placeholder 7"/>
          <p:cNvSpPr>
            <a:spLocks noGrp="1"/>
          </p:cNvSpPr>
          <p:nvPr>
            <p:ph type="body" sz="quarter" idx="68"/>
          </p:nvPr>
        </p:nvSpPr>
        <p:spPr>
          <a:xfrm>
            <a:off x="3351388" y="4548718"/>
            <a:ext cx="2360789"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36" name="Text Placeholder 2"/>
          <p:cNvSpPr>
            <a:spLocks noGrp="1"/>
          </p:cNvSpPr>
          <p:nvPr>
            <p:ph type="body" sz="quarter" idx="69"/>
          </p:nvPr>
        </p:nvSpPr>
        <p:spPr>
          <a:xfrm>
            <a:off x="6286494" y="4795537"/>
            <a:ext cx="2360789" cy="841393"/>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37" name="Text Placeholder 7"/>
          <p:cNvSpPr>
            <a:spLocks noGrp="1"/>
          </p:cNvSpPr>
          <p:nvPr>
            <p:ph type="body" sz="quarter" idx="70"/>
          </p:nvPr>
        </p:nvSpPr>
        <p:spPr>
          <a:xfrm>
            <a:off x="6286494" y="4137128"/>
            <a:ext cx="2360789" cy="345380"/>
          </a:xfrm>
          <a:prstGeom prst="rect">
            <a:avLst/>
          </a:prstGeom>
        </p:spPr>
        <p:txBody>
          <a:bodyPr vert="horz" lIns="0" tIns="40504" rIns="0" bIns="40504" anchor="ctr"/>
          <a:lstStyle>
            <a:lvl1pPr marL="0" indent="0" algn="ctr">
              <a:lnSpc>
                <a:spcPct val="100000"/>
              </a:lnSpc>
              <a:spcBef>
                <a:spcPts val="0"/>
              </a:spcBef>
              <a:buNone/>
              <a:defRPr sz="2400" b="1" baseline="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38" name="Text Placeholder 7"/>
          <p:cNvSpPr>
            <a:spLocks noGrp="1"/>
          </p:cNvSpPr>
          <p:nvPr>
            <p:ph type="body" sz="quarter" idx="71"/>
          </p:nvPr>
        </p:nvSpPr>
        <p:spPr>
          <a:xfrm>
            <a:off x="6286494" y="4548718"/>
            <a:ext cx="2360789"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39" name="Text Placeholder 2"/>
          <p:cNvSpPr>
            <a:spLocks noGrp="1"/>
          </p:cNvSpPr>
          <p:nvPr>
            <p:ph type="body" sz="quarter" idx="72"/>
          </p:nvPr>
        </p:nvSpPr>
        <p:spPr>
          <a:xfrm>
            <a:off x="9192684" y="4795537"/>
            <a:ext cx="2360789" cy="841393"/>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40" name="Text Placeholder 7"/>
          <p:cNvSpPr>
            <a:spLocks noGrp="1"/>
          </p:cNvSpPr>
          <p:nvPr>
            <p:ph type="body" sz="quarter" idx="73"/>
          </p:nvPr>
        </p:nvSpPr>
        <p:spPr>
          <a:xfrm>
            <a:off x="9192684" y="4137128"/>
            <a:ext cx="2360789" cy="345380"/>
          </a:xfrm>
          <a:prstGeom prst="rect">
            <a:avLst/>
          </a:prstGeom>
        </p:spPr>
        <p:txBody>
          <a:bodyPr vert="horz" lIns="0" tIns="40504" rIns="0" bIns="40504" anchor="ctr"/>
          <a:lstStyle>
            <a:lvl1pPr marL="0" indent="0" algn="ctr">
              <a:lnSpc>
                <a:spcPct val="100000"/>
              </a:lnSpc>
              <a:spcBef>
                <a:spcPts val="0"/>
              </a:spcBef>
              <a:buNone/>
              <a:defRPr sz="2400" b="1" baseline="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41" name="Text Placeholder 7"/>
          <p:cNvSpPr>
            <a:spLocks noGrp="1"/>
          </p:cNvSpPr>
          <p:nvPr>
            <p:ph type="body" sz="quarter" idx="74"/>
          </p:nvPr>
        </p:nvSpPr>
        <p:spPr>
          <a:xfrm>
            <a:off x="9192684" y="4548718"/>
            <a:ext cx="2360789"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3" name="日期占位符 2"/>
          <p:cNvSpPr>
            <a:spLocks noGrp="1"/>
          </p:cNvSpPr>
          <p:nvPr>
            <p:ph type="dt" sz="half" idx="75"/>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2" name="页脚占位符 11"/>
          <p:cNvSpPr>
            <a:spLocks noGrp="1"/>
          </p:cNvSpPr>
          <p:nvPr>
            <p:ph type="ftr" sz="quarter" idx="76"/>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3" name="灯片编号占位符 12"/>
          <p:cNvSpPr>
            <a:spLocks noGrp="1"/>
          </p:cNvSpPr>
          <p:nvPr>
            <p:ph type="sldNum" sz="quarter" idx="77"/>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One images with caption">
    <p:spTree>
      <p:nvGrpSpPr>
        <p:cNvPr id="1" name=""/>
        <p:cNvGrpSpPr/>
        <p:nvPr/>
      </p:nvGrpSpPr>
      <p:grpSpPr>
        <a:xfrm>
          <a:off x="0" y="0"/>
          <a:ext cx="0" cy="0"/>
          <a:chOff x="0" y="0"/>
          <a:chExt cx="0" cy="0"/>
        </a:xfrm>
      </p:grpSpPr>
      <p:grpSp>
        <p:nvGrpSpPr>
          <p:cNvPr id="154627" name="Group 11"/>
          <p:cNvGrpSpPr/>
          <p:nvPr userDrawn="1"/>
        </p:nvGrpSpPr>
        <p:grpSpPr>
          <a:xfrm>
            <a:off x="101600" y="385763"/>
            <a:ext cx="384175" cy="341312"/>
            <a:chOff x="5270500" y="1460500"/>
            <a:chExt cx="1701800" cy="2705100"/>
          </a:xfrm>
        </p:grpSpPr>
        <p:sp>
          <p:nvSpPr>
            <p:cNvPr id="9" name="Rounded Rectangle 12"/>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13"/>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14"/>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22" name="Picture Placeholder 2"/>
          <p:cNvSpPr>
            <a:spLocks noGrp="1"/>
          </p:cNvSpPr>
          <p:nvPr>
            <p:ph type="pic" sz="quarter" idx="48"/>
          </p:nvPr>
        </p:nvSpPr>
        <p:spPr>
          <a:xfrm>
            <a:off x="603251" y="1369621"/>
            <a:ext cx="10972800" cy="3507180"/>
          </a:xfrm>
          <a:custGeom>
            <a:avLst/>
            <a:gdLst/>
            <a:ahLst/>
            <a:cxnLst/>
            <a:rect l="l" t="t" r="r" b="b"/>
            <a:pathLst>
              <a:path w="8229600" h="2922650">
                <a:moveTo>
                  <a:pt x="1461325" y="0"/>
                </a:moveTo>
                <a:lnTo>
                  <a:pt x="6768275" y="0"/>
                </a:lnTo>
                <a:cubicBezTo>
                  <a:pt x="7575343" y="0"/>
                  <a:pt x="8229600" y="654257"/>
                  <a:pt x="8229600" y="1461325"/>
                </a:cubicBezTo>
                <a:cubicBezTo>
                  <a:pt x="8229600" y="2268393"/>
                  <a:pt x="7575343" y="2922650"/>
                  <a:pt x="6768275" y="2922650"/>
                </a:cubicBezTo>
                <a:lnTo>
                  <a:pt x="1461325" y="2922650"/>
                </a:lnTo>
                <a:cubicBezTo>
                  <a:pt x="654257" y="2922650"/>
                  <a:pt x="0" y="2268393"/>
                  <a:pt x="0" y="1461325"/>
                </a:cubicBezTo>
                <a:cubicBezTo>
                  <a:pt x="0" y="654257"/>
                  <a:pt x="654257" y="0"/>
                  <a:pt x="1461325"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8" name="Text Placeholder 2"/>
          <p:cNvSpPr>
            <a:spLocks noGrp="1"/>
          </p:cNvSpPr>
          <p:nvPr>
            <p:ph type="body" sz="quarter" idx="75"/>
          </p:nvPr>
        </p:nvSpPr>
        <p:spPr>
          <a:xfrm>
            <a:off x="591965" y="5563772"/>
            <a:ext cx="10973505"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9" name="Text Placeholder 7"/>
          <p:cNvSpPr>
            <a:spLocks noGrp="1"/>
          </p:cNvSpPr>
          <p:nvPr>
            <p:ph type="body" sz="quarter" idx="76"/>
          </p:nvPr>
        </p:nvSpPr>
        <p:spPr>
          <a:xfrm>
            <a:off x="569384" y="5109393"/>
            <a:ext cx="10996083" cy="431780"/>
          </a:xfrm>
          <a:prstGeom prst="rect">
            <a:avLst/>
          </a:prstGeom>
        </p:spPr>
        <p:txBody>
          <a:bodyPr vert="horz" lIns="0" tIns="40504" rIns="0" bIns="40504" anchor="ctr"/>
          <a:lstStyle>
            <a:lvl1pPr marL="0" indent="0" algn="l">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3" name="日期占位符 2"/>
          <p:cNvSpPr>
            <a:spLocks noGrp="1"/>
          </p:cNvSpPr>
          <p:nvPr>
            <p:ph type="dt" sz="half" idx="77"/>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页脚占位符 3"/>
          <p:cNvSpPr>
            <a:spLocks noGrp="1"/>
          </p:cNvSpPr>
          <p:nvPr>
            <p:ph type="ftr" sz="quarter" idx="78"/>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灯片编号占位符 4"/>
          <p:cNvSpPr>
            <a:spLocks noGrp="1"/>
          </p:cNvSpPr>
          <p:nvPr>
            <p:ph type="sldNum" sz="quarter" idx="79"/>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wo images with caption">
    <p:spTree>
      <p:nvGrpSpPr>
        <p:cNvPr id="1" name=""/>
        <p:cNvGrpSpPr/>
        <p:nvPr/>
      </p:nvGrpSpPr>
      <p:grpSpPr>
        <a:xfrm>
          <a:off x="0" y="0"/>
          <a:ext cx="0" cy="0"/>
          <a:chOff x="0" y="0"/>
          <a:chExt cx="0" cy="0"/>
        </a:xfrm>
      </p:grpSpPr>
      <p:grpSp>
        <p:nvGrpSpPr>
          <p:cNvPr id="9" name="Group 11"/>
          <p:cNvGrpSpPr/>
          <p:nvPr userDrawn="1"/>
        </p:nvGrpSpPr>
        <p:grpSpPr>
          <a:xfrm>
            <a:off x="101600" y="385763"/>
            <a:ext cx="384175" cy="341312"/>
            <a:chOff x="5270500" y="1460500"/>
            <a:chExt cx="1701800" cy="2705100"/>
          </a:xfrm>
        </p:grpSpPr>
        <p:sp>
          <p:nvSpPr>
            <p:cNvPr id="10" name="Rounded Rectangle 12"/>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13"/>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2" name="Rounded Rectangle 14"/>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13" name="Rounded Rectangle 16"/>
          <p:cNvSpPr/>
          <p:nvPr/>
        </p:nvSpPr>
        <p:spPr>
          <a:xfrm>
            <a:off x="6370638" y="4919663"/>
            <a:ext cx="5205413" cy="1311275"/>
          </a:xfrm>
          <a:custGeom>
            <a:avLst/>
            <a:gdLst/>
            <a:ahLst/>
            <a:cxnLst/>
            <a:rect l="l" t="t" r="r" b="b"/>
            <a:pathLst>
              <a:path w="3903662" h="1092200">
                <a:moveTo>
                  <a:pt x="0" y="0"/>
                </a:moveTo>
                <a:lnTo>
                  <a:pt x="3903662" y="0"/>
                </a:lnTo>
                <a:lnTo>
                  <a:pt x="3903662" y="595030"/>
                </a:lnTo>
                <a:cubicBezTo>
                  <a:pt x="3903662" y="869609"/>
                  <a:pt x="3681071" y="1092200"/>
                  <a:pt x="3406492" y="1092200"/>
                </a:cubicBezTo>
                <a:lnTo>
                  <a:pt x="497170" y="1092200"/>
                </a:lnTo>
                <a:cubicBezTo>
                  <a:pt x="222591" y="1092200"/>
                  <a:pt x="0" y="869609"/>
                  <a:pt x="0" y="595030"/>
                </a:cubicBez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1920" b="0" i="0" u="none" strike="noStrike" kern="1200" cap="none" spc="0" normalizeH="0" baseline="0" noProof="0">
              <a:ln>
                <a:noFill/>
              </a:ln>
              <a:solidFill>
                <a:prstClr val="white"/>
              </a:solidFill>
              <a:effectLst/>
              <a:uLnTx/>
              <a:uFillTx/>
              <a:latin typeface="+mn-lt"/>
              <a:ea typeface="+mn-ea"/>
              <a:cs typeface="+mn-cs"/>
            </a:endParaRPr>
          </a:p>
        </p:txBody>
      </p:sp>
      <p:sp>
        <p:nvSpPr>
          <p:cNvPr id="2" name="Rounded Rectangle 16"/>
          <p:cNvSpPr/>
          <p:nvPr/>
        </p:nvSpPr>
        <p:spPr>
          <a:xfrm>
            <a:off x="603250" y="4919663"/>
            <a:ext cx="5205413" cy="1311275"/>
          </a:xfrm>
          <a:custGeom>
            <a:avLst/>
            <a:gdLst/>
            <a:ahLst/>
            <a:cxnLst/>
            <a:rect l="l" t="t" r="r" b="b"/>
            <a:pathLst>
              <a:path w="3903662" h="1092200">
                <a:moveTo>
                  <a:pt x="0" y="0"/>
                </a:moveTo>
                <a:lnTo>
                  <a:pt x="3903662" y="0"/>
                </a:lnTo>
                <a:lnTo>
                  <a:pt x="3903662" y="595030"/>
                </a:lnTo>
                <a:cubicBezTo>
                  <a:pt x="3903662" y="869609"/>
                  <a:pt x="3681071" y="1092200"/>
                  <a:pt x="3406492" y="1092200"/>
                </a:cubicBezTo>
                <a:lnTo>
                  <a:pt x="497170" y="1092200"/>
                </a:lnTo>
                <a:cubicBezTo>
                  <a:pt x="222591" y="1092200"/>
                  <a:pt x="0" y="869609"/>
                  <a:pt x="0" y="595030"/>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1920" b="0" i="0" u="none" strike="noStrike" kern="1200" cap="none" spc="0" normalizeH="0" baseline="0" noProof="0">
              <a:ln>
                <a:noFill/>
              </a:ln>
              <a:solidFill>
                <a:prstClr val="white"/>
              </a:solidFill>
              <a:effectLst/>
              <a:uLnTx/>
              <a:uFillTx/>
              <a:latin typeface="+mn-lt"/>
              <a:ea typeface="+mn-ea"/>
              <a:cs typeface="+mn-cs"/>
            </a:endParaRPr>
          </a:p>
        </p:txBody>
      </p:sp>
      <p:sp>
        <p:nvSpPr>
          <p:cNvPr id="22" name="Picture Placeholder 2"/>
          <p:cNvSpPr>
            <a:spLocks noGrp="1"/>
          </p:cNvSpPr>
          <p:nvPr>
            <p:ph type="pic" sz="quarter" idx="48"/>
          </p:nvPr>
        </p:nvSpPr>
        <p:spPr>
          <a:xfrm>
            <a:off x="603251" y="1473207"/>
            <a:ext cx="5204883" cy="3447167"/>
          </a:xfrm>
          <a:custGeom>
            <a:avLst/>
            <a:gdLst/>
            <a:ahLst/>
            <a:cxnLst/>
            <a:rect l="l" t="t" r="r" b="b"/>
            <a:pathLst>
              <a:path w="3903662" h="2872639">
                <a:moveTo>
                  <a:pt x="522813" y="0"/>
                </a:moveTo>
                <a:lnTo>
                  <a:pt x="3380849" y="0"/>
                </a:lnTo>
                <a:cubicBezTo>
                  <a:pt x="3669591" y="0"/>
                  <a:pt x="3903662" y="234071"/>
                  <a:pt x="3903662" y="522813"/>
                </a:cubicBezTo>
                <a:lnTo>
                  <a:pt x="3903662" y="2872639"/>
                </a:lnTo>
                <a:lnTo>
                  <a:pt x="0" y="2872639"/>
                </a:lnTo>
                <a:lnTo>
                  <a:pt x="0" y="522813"/>
                </a:lnTo>
                <a:cubicBezTo>
                  <a:pt x="0" y="234071"/>
                  <a:pt x="234071" y="0"/>
                  <a:pt x="522813"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8" name="Text Placeholder 7"/>
          <p:cNvSpPr>
            <a:spLocks noGrp="1"/>
          </p:cNvSpPr>
          <p:nvPr>
            <p:ph type="body" sz="quarter" idx="65"/>
          </p:nvPr>
        </p:nvSpPr>
        <p:spPr>
          <a:xfrm>
            <a:off x="948267" y="5140217"/>
            <a:ext cx="4622800"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29" name="Text Placeholder 2"/>
          <p:cNvSpPr>
            <a:spLocks noGrp="1"/>
          </p:cNvSpPr>
          <p:nvPr>
            <p:ph type="body" sz="quarter" idx="64"/>
          </p:nvPr>
        </p:nvSpPr>
        <p:spPr>
          <a:xfrm>
            <a:off x="948267" y="5434998"/>
            <a:ext cx="4622800" cy="613133"/>
          </a:xfrm>
          <a:prstGeom prst="rect">
            <a:avLst/>
          </a:prstGeom>
        </p:spPr>
        <p:txBody>
          <a:bodyPr vert="horz" lIns="0" tIns="0" rIns="0" bIns="0"/>
          <a:lstStyle>
            <a:lvl1pPr marL="0" indent="0" algn="just">
              <a:lnSpc>
                <a:spcPct val="130000"/>
              </a:lnSpc>
              <a:buNone/>
              <a:defRPr sz="1080">
                <a:solidFill>
                  <a:schemeClr val="bg1"/>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46" name="Picture Placeholder 2"/>
          <p:cNvSpPr>
            <a:spLocks noGrp="1"/>
          </p:cNvSpPr>
          <p:nvPr>
            <p:ph type="pic" sz="quarter" idx="66"/>
          </p:nvPr>
        </p:nvSpPr>
        <p:spPr>
          <a:xfrm>
            <a:off x="6371168" y="1473207"/>
            <a:ext cx="5204883" cy="3447167"/>
          </a:xfrm>
          <a:custGeom>
            <a:avLst/>
            <a:gdLst/>
            <a:ahLst/>
            <a:cxnLst/>
            <a:rect l="l" t="t" r="r" b="b"/>
            <a:pathLst>
              <a:path w="3903662" h="2872639">
                <a:moveTo>
                  <a:pt x="522813" y="0"/>
                </a:moveTo>
                <a:lnTo>
                  <a:pt x="3380849" y="0"/>
                </a:lnTo>
                <a:cubicBezTo>
                  <a:pt x="3669591" y="0"/>
                  <a:pt x="3903662" y="234071"/>
                  <a:pt x="3903662" y="522813"/>
                </a:cubicBezTo>
                <a:lnTo>
                  <a:pt x="3903662" y="2872639"/>
                </a:lnTo>
                <a:lnTo>
                  <a:pt x="0" y="2872639"/>
                </a:lnTo>
                <a:lnTo>
                  <a:pt x="0" y="522813"/>
                </a:lnTo>
                <a:cubicBezTo>
                  <a:pt x="0" y="234071"/>
                  <a:pt x="234071" y="0"/>
                  <a:pt x="522813"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48" name="Text Placeholder 7"/>
          <p:cNvSpPr>
            <a:spLocks noGrp="1"/>
          </p:cNvSpPr>
          <p:nvPr>
            <p:ph type="body" sz="quarter" idx="67"/>
          </p:nvPr>
        </p:nvSpPr>
        <p:spPr>
          <a:xfrm>
            <a:off x="6716184" y="5140217"/>
            <a:ext cx="4622800"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49" name="Text Placeholder 2"/>
          <p:cNvSpPr>
            <a:spLocks noGrp="1"/>
          </p:cNvSpPr>
          <p:nvPr>
            <p:ph type="body" sz="quarter" idx="68"/>
          </p:nvPr>
        </p:nvSpPr>
        <p:spPr>
          <a:xfrm>
            <a:off x="6716184" y="5434998"/>
            <a:ext cx="4622800" cy="613133"/>
          </a:xfrm>
          <a:prstGeom prst="rect">
            <a:avLst/>
          </a:prstGeom>
        </p:spPr>
        <p:txBody>
          <a:bodyPr vert="horz" lIns="0" tIns="0" rIns="0" bIns="0"/>
          <a:lstStyle>
            <a:lvl1pPr marL="0" indent="0" algn="just">
              <a:lnSpc>
                <a:spcPct val="130000"/>
              </a:lnSpc>
              <a:buNone/>
              <a:defRPr sz="1080">
                <a:solidFill>
                  <a:schemeClr val="bg1"/>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3" name="日期占位符 2"/>
          <p:cNvSpPr>
            <a:spLocks noGrp="1"/>
          </p:cNvSpPr>
          <p:nvPr>
            <p:ph type="dt" sz="half" idx="69"/>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页脚占位符 3"/>
          <p:cNvSpPr>
            <a:spLocks noGrp="1"/>
          </p:cNvSpPr>
          <p:nvPr>
            <p:ph type="ftr" sz="quarter" idx="70"/>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灯片编号占位符 4"/>
          <p:cNvSpPr>
            <a:spLocks noGrp="1"/>
          </p:cNvSpPr>
          <p:nvPr>
            <p:ph type="sldNum" sz="quarter" idx="71"/>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900" decel="100000" fill="hold"/>
                                        <p:tgtEl>
                                          <p:spTgt spid="13"/>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hree images with results">
    <p:spTree>
      <p:nvGrpSpPr>
        <p:cNvPr id="1" name=""/>
        <p:cNvGrpSpPr/>
        <p:nvPr/>
      </p:nvGrpSpPr>
      <p:grpSpPr>
        <a:xfrm>
          <a:off x="0" y="0"/>
          <a:ext cx="0" cy="0"/>
          <a:chOff x="0" y="0"/>
          <a:chExt cx="0" cy="0"/>
        </a:xfrm>
      </p:grpSpPr>
      <p:grpSp>
        <p:nvGrpSpPr>
          <p:cNvPr id="156675" name="Group 21"/>
          <p:cNvGrpSpPr/>
          <p:nvPr userDrawn="1"/>
        </p:nvGrpSpPr>
        <p:grpSpPr>
          <a:xfrm>
            <a:off x="101600" y="385763"/>
            <a:ext cx="384175" cy="341312"/>
            <a:chOff x="5270500" y="1460500"/>
            <a:chExt cx="1701800" cy="2705100"/>
          </a:xfrm>
        </p:grpSpPr>
        <p:sp>
          <p:nvSpPr>
            <p:cNvPr id="9" name="Rounded Rectangle 22"/>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23"/>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25"/>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12" name="Rounded Rectangle 28"/>
          <p:cNvSpPr/>
          <p:nvPr/>
        </p:nvSpPr>
        <p:spPr>
          <a:xfrm>
            <a:off x="603250" y="3703638"/>
            <a:ext cx="3260725" cy="776288"/>
          </a:xfrm>
          <a:custGeom>
            <a:avLst/>
            <a:gdLst/>
            <a:ahLst/>
            <a:cxnLst/>
            <a:rect l="l" t="t" r="r" b="b"/>
            <a:pathLst>
              <a:path w="2445202" h="647698">
                <a:moveTo>
                  <a:pt x="0" y="0"/>
                </a:moveTo>
                <a:lnTo>
                  <a:pt x="2445202" y="0"/>
                </a:lnTo>
                <a:lnTo>
                  <a:pt x="2445202" y="289024"/>
                </a:lnTo>
                <a:cubicBezTo>
                  <a:pt x="2445202" y="487114"/>
                  <a:pt x="2284618" y="647698"/>
                  <a:pt x="2086528" y="647698"/>
                </a:cubicBezTo>
                <a:lnTo>
                  <a:pt x="358674" y="647698"/>
                </a:lnTo>
                <a:cubicBezTo>
                  <a:pt x="160584" y="647698"/>
                  <a:pt x="0" y="487114"/>
                  <a:pt x="0" y="289024"/>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1920" b="0" i="0" u="none" strike="noStrike" kern="1200" cap="none" spc="0" normalizeH="0" baseline="0" noProof="0">
              <a:ln>
                <a:noFill/>
              </a:ln>
              <a:solidFill>
                <a:prstClr val="white"/>
              </a:solidFill>
              <a:effectLst/>
              <a:uLnTx/>
              <a:uFillTx/>
              <a:latin typeface="+mn-lt"/>
              <a:ea typeface="+mn-ea"/>
              <a:cs typeface="+mn-cs"/>
            </a:endParaRPr>
          </a:p>
        </p:txBody>
      </p:sp>
      <p:sp>
        <p:nvSpPr>
          <p:cNvPr id="13" name="Rounded Rectangle 28"/>
          <p:cNvSpPr/>
          <p:nvPr/>
        </p:nvSpPr>
        <p:spPr>
          <a:xfrm>
            <a:off x="4344988" y="3703638"/>
            <a:ext cx="3260725" cy="776288"/>
          </a:xfrm>
          <a:custGeom>
            <a:avLst/>
            <a:gdLst/>
            <a:ahLst/>
            <a:cxnLst/>
            <a:rect l="l" t="t" r="r" b="b"/>
            <a:pathLst>
              <a:path w="2445202" h="647698">
                <a:moveTo>
                  <a:pt x="0" y="0"/>
                </a:moveTo>
                <a:lnTo>
                  <a:pt x="2445202" y="0"/>
                </a:lnTo>
                <a:lnTo>
                  <a:pt x="2445202" y="289024"/>
                </a:lnTo>
                <a:cubicBezTo>
                  <a:pt x="2445202" y="487114"/>
                  <a:pt x="2284618" y="647698"/>
                  <a:pt x="2086528" y="647698"/>
                </a:cubicBezTo>
                <a:lnTo>
                  <a:pt x="358674" y="647698"/>
                </a:lnTo>
                <a:cubicBezTo>
                  <a:pt x="160584" y="647698"/>
                  <a:pt x="0" y="487114"/>
                  <a:pt x="0" y="289024"/>
                </a:cubicBez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1920" b="0" i="0" u="none" strike="noStrike" kern="1200" cap="none" spc="0" normalizeH="0" baseline="0" noProof="0">
              <a:ln>
                <a:noFill/>
              </a:ln>
              <a:solidFill>
                <a:prstClr val="white"/>
              </a:solidFill>
              <a:effectLst/>
              <a:uLnTx/>
              <a:uFillTx/>
              <a:latin typeface="+mn-lt"/>
              <a:ea typeface="+mn-ea"/>
              <a:cs typeface="+mn-cs"/>
            </a:endParaRPr>
          </a:p>
        </p:txBody>
      </p:sp>
      <p:sp>
        <p:nvSpPr>
          <p:cNvPr id="14" name="Rounded Rectangle 28"/>
          <p:cNvSpPr/>
          <p:nvPr/>
        </p:nvSpPr>
        <p:spPr>
          <a:xfrm>
            <a:off x="8315325" y="3703638"/>
            <a:ext cx="3260725" cy="776288"/>
          </a:xfrm>
          <a:custGeom>
            <a:avLst/>
            <a:gdLst/>
            <a:ahLst/>
            <a:cxnLst/>
            <a:rect l="l" t="t" r="r" b="b"/>
            <a:pathLst>
              <a:path w="2445202" h="647698">
                <a:moveTo>
                  <a:pt x="0" y="0"/>
                </a:moveTo>
                <a:lnTo>
                  <a:pt x="2445202" y="0"/>
                </a:lnTo>
                <a:lnTo>
                  <a:pt x="2445202" y="289024"/>
                </a:lnTo>
                <a:cubicBezTo>
                  <a:pt x="2445202" y="487114"/>
                  <a:pt x="2284618" y="647698"/>
                  <a:pt x="2086528" y="647698"/>
                </a:cubicBezTo>
                <a:lnTo>
                  <a:pt x="358674" y="647698"/>
                </a:lnTo>
                <a:cubicBezTo>
                  <a:pt x="160584" y="647698"/>
                  <a:pt x="0" y="487114"/>
                  <a:pt x="0" y="289024"/>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1920" b="0" i="0" u="none" strike="noStrike" kern="1200" cap="none" spc="0" normalizeH="0" baseline="0" noProof="0">
              <a:ln>
                <a:noFill/>
              </a:ln>
              <a:solidFill>
                <a:prstClr val="white"/>
              </a:solidFill>
              <a:effectLst/>
              <a:uLnTx/>
              <a:uFillTx/>
              <a:latin typeface="+mn-lt"/>
              <a:ea typeface="+mn-ea"/>
              <a:cs typeface="+mn-cs"/>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76" name="Text Placeholder 2"/>
          <p:cNvSpPr>
            <a:spLocks noGrp="1"/>
          </p:cNvSpPr>
          <p:nvPr>
            <p:ph type="body" sz="quarter" idx="64"/>
          </p:nvPr>
        </p:nvSpPr>
        <p:spPr>
          <a:xfrm>
            <a:off x="603251" y="4802511"/>
            <a:ext cx="326026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7" name="Picture Placeholder 2"/>
          <p:cNvSpPr>
            <a:spLocks noGrp="1"/>
          </p:cNvSpPr>
          <p:nvPr>
            <p:ph type="pic" sz="quarter" idx="48"/>
          </p:nvPr>
        </p:nvSpPr>
        <p:spPr>
          <a:xfrm>
            <a:off x="603251" y="1579886"/>
            <a:ext cx="3260269" cy="2108197"/>
          </a:xfrm>
          <a:custGeom>
            <a:avLst/>
            <a:gdLst/>
            <a:ahLst/>
            <a:cxnLst/>
            <a:rect l="l" t="t" r="r" b="b"/>
            <a:pathLst>
              <a:path w="2445202" h="1756831">
                <a:moveTo>
                  <a:pt x="327483" y="0"/>
                </a:moveTo>
                <a:lnTo>
                  <a:pt x="2117719" y="0"/>
                </a:lnTo>
                <a:cubicBezTo>
                  <a:pt x="2298583" y="0"/>
                  <a:pt x="2445202" y="146619"/>
                  <a:pt x="2445202" y="327483"/>
                </a:cubicBezTo>
                <a:lnTo>
                  <a:pt x="2445202" y="1756831"/>
                </a:lnTo>
                <a:lnTo>
                  <a:pt x="0" y="1756831"/>
                </a:lnTo>
                <a:lnTo>
                  <a:pt x="0" y="327483"/>
                </a:lnTo>
                <a:cubicBezTo>
                  <a:pt x="0" y="146619"/>
                  <a:pt x="146619" y="0"/>
                  <a:pt x="327483"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79" name="Text Placeholder 7"/>
          <p:cNvSpPr>
            <a:spLocks noGrp="1"/>
          </p:cNvSpPr>
          <p:nvPr>
            <p:ph type="body" sz="quarter" idx="39"/>
          </p:nvPr>
        </p:nvSpPr>
        <p:spPr>
          <a:xfrm>
            <a:off x="868539" y="3794764"/>
            <a:ext cx="648408" cy="560681"/>
          </a:xfrm>
          <a:prstGeom prst="rect">
            <a:avLst/>
          </a:prstGeom>
        </p:spPr>
        <p:txBody>
          <a:bodyPr vert="horz" lIns="0" tIns="103884" rIns="0" bIns="103884" anchor="b"/>
          <a:lstStyle>
            <a:lvl1pPr marL="0" indent="0" algn="l">
              <a:lnSpc>
                <a:spcPct val="100000"/>
              </a:lnSpc>
              <a:spcBef>
                <a:spcPts val="0"/>
              </a:spcBef>
              <a:buNone/>
              <a:defRPr sz="3000" b="0">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77" name="Text Placeholder 7"/>
          <p:cNvSpPr>
            <a:spLocks noGrp="1"/>
          </p:cNvSpPr>
          <p:nvPr>
            <p:ph type="body" sz="quarter" idx="18"/>
          </p:nvPr>
        </p:nvSpPr>
        <p:spPr>
          <a:xfrm>
            <a:off x="1567748" y="3778347"/>
            <a:ext cx="2259187"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78" name="Text Placeholder 7"/>
          <p:cNvSpPr>
            <a:spLocks noGrp="1"/>
          </p:cNvSpPr>
          <p:nvPr>
            <p:ph type="body" sz="quarter" idx="65"/>
          </p:nvPr>
        </p:nvSpPr>
        <p:spPr>
          <a:xfrm>
            <a:off x="1567748" y="4153138"/>
            <a:ext cx="225918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2">
                    <a:lumMod val="50000"/>
                  </a:schemeClr>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31" name="Text Placeholder 2"/>
          <p:cNvSpPr>
            <a:spLocks noGrp="1"/>
          </p:cNvSpPr>
          <p:nvPr>
            <p:ph type="body" sz="quarter" idx="66"/>
          </p:nvPr>
        </p:nvSpPr>
        <p:spPr>
          <a:xfrm>
            <a:off x="4345518" y="4802511"/>
            <a:ext cx="326026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32" name="Picture Placeholder 2"/>
          <p:cNvSpPr>
            <a:spLocks noGrp="1"/>
          </p:cNvSpPr>
          <p:nvPr>
            <p:ph type="pic" sz="quarter" idx="67"/>
          </p:nvPr>
        </p:nvSpPr>
        <p:spPr>
          <a:xfrm>
            <a:off x="4345518" y="1579886"/>
            <a:ext cx="3260269" cy="2108197"/>
          </a:xfrm>
          <a:custGeom>
            <a:avLst/>
            <a:gdLst/>
            <a:ahLst/>
            <a:cxnLst/>
            <a:rect l="l" t="t" r="r" b="b"/>
            <a:pathLst>
              <a:path w="2445202" h="1756831">
                <a:moveTo>
                  <a:pt x="327483" y="0"/>
                </a:moveTo>
                <a:lnTo>
                  <a:pt x="2117719" y="0"/>
                </a:lnTo>
                <a:cubicBezTo>
                  <a:pt x="2298583" y="0"/>
                  <a:pt x="2445202" y="146619"/>
                  <a:pt x="2445202" y="327483"/>
                </a:cubicBezTo>
                <a:lnTo>
                  <a:pt x="2445202" y="1756831"/>
                </a:lnTo>
                <a:lnTo>
                  <a:pt x="0" y="1756831"/>
                </a:lnTo>
                <a:lnTo>
                  <a:pt x="0" y="327483"/>
                </a:lnTo>
                <a:cubicBezTo>
                  <a:pt x="0" y="146619"/>
                  <a:pt x="146619" y="0"/>
                  <a:pt x="327483"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34" name="Text Placeholder 7"/>
          <p:cNvSpPr>
            <a:spLocks noGrp="1"/>
          </p:cNvSpPr>
          <p:nvPr>
            <p:ph type="body" sz="quarter" idx="68"/>
          </p:nvPr>
        </p:nvSpPr>
        <p:spPr>
          <a:xfrm>
            <a:off x="4610805" y="3794764"/>
            <a:ext cx="648408" cy="560681"/>
          </a:xfrm>
          <a:prstGeom prst="rect">
            <a:avLst/>
          </a:prstGeom>
        </p:spPr>
        <p:txBody>
          <a:bodyPr vert="horz" lIns="0" tIns="103884" rIns="0" bIns="103884" anchor="b"/>
          <a:lstStyle>
            <a:lvl1pPr marL="0" indent="0" algn="l">
              <a:lnSpc>
                <a:spcPct val="100000"/>
              </a:lnSpc>
              <a:spcBef>
                <a:spcPts val="0"/>
              </a:spcBef>
              <a:buNone/>
              <a:defRPr sz="3000" b="0">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35" name="Text Placeholder 7"/>
          <p:cNvSpPr>
            <a:spLocks noGrp="1"/>
          </p:cNvSpPr>
          <p:nvPr>
            <p:ph type="body" sz="quarter" idx="69"/>
          </p:nvPr>
        </p:nvSpPr>
        <p:spPr>
          <a:xfrm>
            <a:off x="5310014" y="3778347"/>
            <a:ext cx="2259187"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36" name="Text Placeholder 7"/>
          <p:cNvSpPr>
            <a:spLocks noGrp="1"/>
          </p:cNvSpPr>
          <p:nvPr>
            <p:ph type="body" sz="quarter" idx="70"/>
          </p:nvPr>
        </p:nvSpPr>
        <p:spPr>
          <a:xfrm>
            <a:off x="5310014" y="4153138"/>
            <a:ext cx="225918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lumMod val="50000"/>
                  </a:schemeClr>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37" name="Text Placeholder 2"/>
          <p:cNvSpPr>
            <a:spLocks noGrp="1"/>
          </p:cNvSpPr>
          <p:nvPr>
            <p:ph type="body" sz="quarter" idx="71"/>
          </p:nvPr>
        </p:nvSpPr>
        <p:spPr>
          <a:xfrm>
            <a:off x="8315782" y="4802511"/>
            <a:ext cx="326026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38" name="Picture Placeholder 2"/>
          <p:cNvSpPr>
            <a:spLocks noGrp="1"/>
          </p:cNvSpPr>
          <p:nvPr>
            <p:ph type="pic" sz="quarter" idx="72"/>
          </p:nvPr>
        </p:nvSpPr>
        <p:spPr>
          <a:xfrm>
            <a:off x="8315782" y="1579886"/>
            <a:ext cx="3260269" cy="2108197"/>
          </a:xfrm>
          <a:custGeom>
            <a:avLst/>
            <a:gdLst/>
            <a:ahLst/>
            <a:cxnLst/>
            <a:rect l="l" t="t" r="r" b="b"/>
            <a:pathLst>
              <a:path w="2445202" h="1756831">
                <a:moveTo>
                  <a:pt x="327483" y="0"/>
                </a:moveTo>
                <a:lnTo>
                  <a:pt x="2117719" y="0"/>
                </a:lnTo>
                <a:cubicBezTo>
                  <a:pt x="2298583" y="0"/>
                  <a:pt x="2445202" y="146619"/>
                  <a:pt x="2445202" y="327483"/>
                </a:cubicBezTo>
                <a:lnTo>
                  <a:pt x="2445202" y="1756831"/>
                </a:lnTo>
                <a:lnTo>
                  <a:pt x="0" y="1756831"/>
                </a:lnTo>
                <a:lnTo>
                  <a:pt x="0" y="327483"/>
                </a:lnTo>
                <a:cubicBezTo>
                  <a:pt x="0" y="146619"/>
                  <a:pt x="146619" y="0"/>
                  <a:pt x="327483"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40" name="Text Placeholder 7"/>
          <p:cNvSpPr>
            <a:spLocks noGrp="1"/>
          </p:cNvSpPr>
          <p:nvPr>
            <p:ph type="body" sz="quarter" idx="73"/>
          </p:nvPr>
        </p:nvSpPr>
        <p:spPr>
          <a:xfrm>
            <a:off x="8581069" y="3794764"/>
            <a:ext cx="648408" cy="560681"/>
          </a:xfrm>
          <a:prstGeom prst="rect">
            <a:avLst/>
          </a:prstGeom>
        </p:spPr>
        <p:txBody>
          <a:bodyPr vert="horz" lIns="0" tIns="103884" rIns="0" bIns="103884" anchor="b"/>
          <a:lstStyle>
            <a:lvl1pPr marL="0" indent="0" algn="l">
              <a:lnSpc>
                <a:spcPct val="100000"/>
              </a:lnSpc>
              <a:spcBef>
                <a:spcPts val="0"/>
              </a:spcBef>
              <a:buNone/>
              <a:defRPr sz="3000" b="0">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41" name="Text Placeholder 7"/>
          <p:cNvSpPr>
            <a:spLocks noGrp="1"/>
          </p:cNvSpPr>
          <p:nvPr>
            <p:ph type="body" sz="quarter" idx="74"/>
          </p:nvPr>
        </p:nvSpPr>
        <p:spPr>
          <a:xfrm>
            <a:off x="9280279" y="3778347"/>
            <a:ext cx="2259187"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42" name="Text Placeholder 7"/>
          <p:cNvSpPr>
            <a:spLocks noGrp="1"/>
          </p:cNvSpPr>
          <p:nvPr>
            <p:ph type="body" sz="quarter" idx="75"/>
          </p:nvPr>
        </p:nvSpPr>
        <p:spPr>
          <a:xfrm>
            <a:off x="9280279" y="4153138"/>
            <a:ext cx="225918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4">
                    <a:lumMod val="50000"/>
                  </a:schemeClr>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3" name="日期占位符 2"/>
          <p:cNvSpPr>
            <a:spLocks noGrp="1"/>
          </p:cNvSpPr>
          <p:nvPr>
            <p:ph type="dt" sz="half" idx="76"/>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页脚占位符 3"/>
          <p:cNvSpPr>
            <a:spLocks noGrp="1"/>
          </p:cNvSpPr>
          <p:nvPr>
            <p:ph type="ftr" sz="quarter" idx="77"/>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灯片编号占位符 4"/>
          <p:cNvSpPr>
            <a:spLocks noGrp="1"/>
          </p:cNvSpPr>
          <p:nvPr>
            <p:ph type="sldNum" sz="quarter" idx="78"/>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900" decel="100000" fill="hold"/>
                                        <p:tgtEl>
                                          <p:spTgt spid="1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900" decel="100000" fill="hold"/>
                                        <p:tgtEl>
                                          <p:spTgt spid="13"/>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900" decel="100000" fill="hold"/>
                                        <p:tgtEl>
                                          <p:spTgt spid="14"/>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_Three images with results">
    <p:spTree>
      <p:nvGrpSpPr>
        <p:cNvPr id="1" name=""/>
        <p:cNvGrpSpPr/>
        <p:nvPr/>
      </p:nvGrpSpPr>
      <p:grpSpPr>
        <a:xfrm>
          <a:off x="0" y="0"/>
          <a:ext cx="0" cy="0"/>
          <a:chOff x="0" y="0"/>
          <a:chExt cx="0" cy="0"/>
        </a:xfrm>
      </p:grpSpPr>
      <p:grpSp>
        <p:nvGrpSpPr>
          <p:cNvPr id="157699" name="Group 21"/>
          <p:cNvGrpSpPr/>
          <p:nvPr userDrawn="1"/>
        </p:nvGrpSpPr>
        <p:grpSpPr>
          <a:xfrm>
            <a:off x="101600" y="385763"/>
            <a:ext cx="384175" cy="341312"/>
            <a:chOff x="5270500" y="1460500"/>
            <a:chExt cx="1701800" cy="2705100"/>
          </a:xfrm>
        </p:grpSpPr>
        <p:sp>
          <p:nvSpPr>
            <p:cNvPr id="9" name="Rounded Rectangle 22"/>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23"/>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25"/>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76" name="Text Placeholder 2"/>
          <p:cNvSpPr>
            <a:spLocks noGrp="1"/>
          </p:cNvSpPr>
          <p:nvPr>
            <p:ph type="body" sz="quarter" idx="64"/>
          </p:nvPr>
        </p:nvSpPr>
        <p:spPr>
          <a:xfrm>
            <a:off x="603251" y="5442591"/>
            <a:ext cx="3525147"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79" name="Text Placeholder 7"/>
          <p:cNvSpPr>
            <a:spLocks noGrp="1"/>
          </p:cNvSpPr>
          <p:nvPr>
            <p:ph type="body" sz="quarter" idx="39"/>
          </p:nvPr>
        </p:nvSpPr>
        <p:spPr>
          <a:xfrm>
            <a:off x="868539" y="4815844"/>
            <a:ext cx="648408" cy="560681"/>
          </a:xfrm>
          <a:prstGeom prst="rect">
            <a:avLst/>
          </a:prstGeom>
        </p:spPr>
        <p:txBody>
          <a:bodyPr vert="horz" lIns="0" tIns="103884" rIns="0" bIns="103884" anchor="b"/>
          <a:lstStyle>
            <a:lvl1pPr marL="0" indent="0" algn="l">
              <a:lnSpc>
                <a:spcPct val="100000"/>
              </a:lnSpc>
              <a:spcBef>
                <a:spcPts val="0"/>
              </a:spcBef>
              <a:buNone/>
              <a:defRPr sz="3000" b="0">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77" name="Text Placeholder 7"/>
          <p:cNvSpPr>
            <a:spLocks noGrp="1"/>
          </p:cNvSpPr>
          <p:nvPr>
            <p:ph type="body" sz="quarter" idx="18"/>
          </p:nvPr>
        </p:nvSpPr>
        <p:spPr>
          <a:xfrm>
            <a:off x="1567748" y="4799427"/>
            <a:ext cx="2259187"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78" name="Text Placeholder 7"/>
          <p:cNvSpPr>
            <a:spLocks noGrp="1"/>
          </p:cNvSpPr>
          <p:nvPr>
            <p:ph type="body" sz="quarter" idx="65"/>
          </p:nvPr>
        </p:nvSpPr>
        <p:spPr>
          <a:xfrm>
            <a:off x="1567748" y="5174218"/>
            <a:ext cx="225918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31" name="Text Placeholder 2"/>
          <p:cNvSpPr>
            <a:spLocks noGrp="1"/>
          </p:cNvSpPr>
          <p:nvPr>
            <p:ph type="body" sz="quarter" idx="66"/>
          </p:nvPr>
        </p:nvSpPr>
        <p:spPr>
          <a:xfrm>
            <a:off x="4345517" y="5442591"/>
            <a:ext cx="3525147"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34" name="Text Placeholder 7"/>
          <p:cNvSpPr>
            <a:spLocks noGrp="1"/>
          </p:cNvSpPr>
          <p:nvPr>
            <p:ph type="body" sz="quarter" idx="68"/>
          </p:nvPr>
        </p:nvSpPr>
        <p:spPr>
          <a:xfrm>
            <a:off x="4610805" y="4815844"/>
            <a:ext cx="648408" cy="560681"/>
          </a:xfrm>
          <a:prstGeom prst="rect">
            <a:avLst/>
          </a:prstGeom>
        </p:spPr>
        <p:txBody>
          <a:bodyPr vert="horz" lIns="0" tIns="103884" rIns="0" bIns="103884" anchor="b"/>
          <a:lstStyle>
            <a:lvl1pPr marL="0" indent="0" algn="l">
              <a:lnSpc>
                <a:spcPct val="100000"/>
              </a:lnSpc>
              <a:spcBef>
                <a:spcPts val="0"/>
              </a:spcBef>
              <a:buNone/>
              <a:defRPr sz="3000" b="0">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35" name="Text Placeholder 7"/>
          <p:cNvSpPr>
            <a:spLocks noGrp="1"/>
          </p:cNvSpPr>
          <p:nvPr>
            <p:ph type="body" sz="quarter" idx="69"/>
          </p:nvPr>
        </p:nvSpPr>
        <p:spPr>
          <a:xfrm>
            <a:off x="5310014" y="4799427"/>
            <a:ext cx="2259187"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36" name="Text Placeholder 7"/>
          <p:cNvSpPr>
            <a:spLocks noGrp="1"/>
          </p:cNvSpPr>
          <p:nvPr>
            <p:ph type="body" sz="quarter" idx="70"/>
          </p:nvPr>
        </p:nvSpPr>
        <p:spPr>
          <a:xfrm>
            <a:off x="5310014" y="5174218"/>
            <a:ext cx="225918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37" name="Text Placeholder 2"/>
          <p:cNvSpPr>
            <a:spLocks noGrp="1"/>
          </p:cNvSpPr>
          <p:nvPr>
            <p:ph type="body" sz="quarter" idx="71"/>
          </p:nvPr>
        </p:nvSpPr>
        <p:spPr>
          <a:xfrm>
            <a:off x="8050904" y="5442591"/>
            <a:ext cx="3525147"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40" name="Text Placeholder 7"/>
          <p:cNvSpPr>
            <a:spLocks noGrp="1"/>
          </p:cNvSpPr>
          <p:nvPr>
            <p:ph type="body" sz="quarter" idx="73"/>
          </p:nvPr>
        </p:nvSpPr>
        <p:spPr>
          <a:xfrm>
            <a:off x="8327069" y="4815844"/>
            <a:ext cx="648408" cy="560681"/>
          </a:xfrm>
          <a:prstGeom prst="rect">
            <a:avLst/>
          </a:prstGeom>
        </p:spPr>
        <p:txBody>
          <a:bodyPr vert="horz" lIns="0" tIns="103884" rIns="0" bIns="103884" anchor="b"/>
          <a:lstStyle>
            <a:lvl1pPr marL="0" indent="0" algn="l">
              <a:lnSpc>
                <a:spcPct val="100000"/>
              </a:lnSpc>
              <a:spcBef>
                <a:spcPts val="0"/>
              </a:spcBef>
              <a:buNone/>
              <a:defRPr sz="3000" b="0">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41" name="Text Placeholder 7"/>
          <p:cNvSpPr>
            <a:spLocks noGrp="1"/>
          </p:cNvSpPr>
          <p:nvPr>
            <p:ph type="body" sz="quarter" idx="74"/>
          </p:nvPr>
        </p:nvSpPr>
        <p:spPr>
          <a:xfrm>
            <a:off x="9026279" y="4799427"/>
            <a:ext cx="2259187"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42" name="Text Placeholder 7"/>
          <p:cNvSpPr>
            <a:spLocks noGrp="1"/>
          </p:cNvSpPr>
          <p:nvPr>
            <p:ph type="body" sz="quarter" idx="75"/>
          </p:nvPr>
        </p:nvSpPr>
        <p:spPr>
          <a:xfrm>
            <a:off x="9026279" y="5174218"/>
            <a:ext cx="225918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8" name="Picture Placeholder 2"/>
          <p:cNvSpPr>
            <a:spLocks noGrp="1" noChangeAspect="1"/>
          </p:cNvSpPr>
          <p:nvPr>
            <p:ph type="pic" sz="quarter" idx="17"/>
          </p:nvPr>
        </p:nvSpPr>
        <p:spPr>
          <a:xfrm>
            <a:off x="603251" y="1303484"/>
            <a:ext cx="3525147" cy="3172632"/>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30" name="Picture Placeholder 2"/>
          <p:cNvSpPr>
            <a:spLocks noGrp="1" noChangeAspect="1"/>
          </p:cNvSpPr>
          <p:nvPr>
            <p:ph type="pic" sz="quarter" idx="76"/>
          </p:nvPr>
        </p:nvSpPr>
        <p:spPr>
          <a:xfrm>
            <a:off x="4345517" y="1303484"/>
            <a:ext cx="3525147" cy="3172632"/>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43" name="Picture Placeholder 2"/>
          <p:cNvSpPr>
            <a:spLocks noGrp="1" noChangeAspect="1"/>
          </p:cNvSpPr>
          <p:nvPr>
            <p:ph type="pic" sz="quarter" idx="77"/>
          </p:nvPr>
        </p:nvSpPr>
        <p:spPr>
          <a:xfrm>
            <a:off x="8050904" y="1303484"/>
            <a:ext cx="3525147" cy="3172632"/>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3" name="日期占位符 2"/>
          <p:cNvSpPr>
            <a:spLocks noGrp="1"/>
          </p:cNvSpPr>
          <p:nvPr>
            <p:ph type="dt" sz="half" idx="78"/>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页脚占位符 3"/>
          <p:cNvSpPr>
            <a:spLocks noGrp="1"/>
          </p:cNvSpPr>
          <p:nvPr>
            <p:ph type="ftr" sz="quarter" idx="79"/>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灯片编号占位符 4"/>
          <p:cNvSpPr>
            <a:spLocks noGrp="1"/>
          </p:cNvSpPr>
          <p:nvPr>
            <p:ph type="sldNum" sz="quarter" idx="80"/>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Four images with caption 1">
    <p:spTree>
      <p:nvGrpSpPr>
        <p:cNvPr id="1" name=""/>
        <p:cNvGrpSpPr/>
        <p:nvPr/>
      </p:nvGrpSpPr>
      <p:grpSpPr>
        <a:xfrm>
          <a:off x="0" y="0"/>
          <a:ext cx="0" cy="0"/>
          <a:chOff x="0" y="0"/>
          <a:chExt cx="0" cy="0"/>
        </a:xfrm>
      </p:grpSpPr>
      <p:grpSp>
        <p:nvGrpSpPr>
          <p:cNvPr id="158723" name="Group 11"/>
          <p:cNvGrpSpPr/>
          <p:nvPr userDrawn="1"/>
        </p:nvGrpSpPr>
        <p:grpSpPr>
          <a:xfrm>
            <a:off x="101600" y="385763"/>
            <a:ext cx="384175" cy="341312"/>
            <a:chOff x="5270500" y="1460500"/>
            <a:chExt cx="1701800" cy="2705100"/>
          </a:xfrm>
        </p:grpSpPr>
        <p:sp>
          <p:nvSpPr>
            <p:cNvPr id="9" name="Rounded Rectangle 12"/>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13"/>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14"/>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12" name="Rounded Rectangle 18"/>
          <p:cNvSpPr/>
          <p:nvPr/>
        </p:nvSpPr>
        <p:spPr>
          <a:xfrm>
            <a:off x="722313" y="2930525"/>
            <a:ext cx="4967288" cy="723900"/>
          </a:xfrm>
          <a:custGeom>
            <a:avLst/>
            <a:gdLst/>
            <a:ahLst/>
            <a:cxnLst/>
            <a:rect l="l" t="t" r="r" b="b"/>
            <a:pathLst>
              <a:path w="3725862" h="603249">
                <a:moveTo>
                  <a:pt x="0" y="0"/>
                </a:moveTo>
                <a:lnTo>
                  <a:pt x="3725862" y="0"/>
                </a:lnTo>
                <a:lnTo>
                  <a:pt x="3725862" y="280197"/>
                </a:lnTo>
                <a:cubicBezTo>
                  <a:pt x="3725862" y="458614"/>
                  <a:pt x="3581227" y="603249"/>
                  <a:pt x="3402810" y="603249"/>
                </a:cubicBezTo>
                <a:lnTo>
                  <a:pt x="323052" y="603249"/>
                </a:lnTo>
                <a:cubicBezTo>
                  <a:pt x="144635" y="603249"/>
                  <a:pt x="0" y="458614"/>
                  <a:pt x="0" y="280197"/>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1920" b="0" i="0" u="none" strike="noStrike" kern="1200" cap="none" spc="0" normalizeH="0" baseline="0" noProof="0">
              <a:ln>
                <a:noFill/>
              </a:ln>
              <a:solidFill>
                <a:prstClr val="white"/>
              </a:solidFill>
              <a:effectLst/>
              <a:uLnTx/>
              <a:uFillTx/>
              <a:latin typeface="+mn-lt"/>
              <a:ea typeface="+mn-ea"/>
              <a:cs typeface="+mn-cs"/>
            </a:endParaRPr>
          </a:p>
        </p:txBody>
      </p:sp>
      <p:sp>
        <p:nvSpPr>
          <p:cNvPr id="13" name="Rounded Rectangle 18"/>
          <p:cNvSpPr/>
          <p:nvPr/>
        </p:nvSpPr>
        <p:spPr>
          <a:xfrm>
            <a:off x="6608763" y="2930525"/>
            <a:ext cx="4967288" cy="723900"/>
          </a:xfrm>
          <a:custGeom>
            <a:avLst/>
            <a:gdLst/>
            <a:ahLst/>
            <a:cxnLst/>
            <a:rect l="l" t="t" r="r" b="b"/>
            <a:pathLst>
              <a:path w="3725862" h="603249">
                <a:moveTo>
                  <a:pt x="0" y="0"/>
                </a:moveTo>
                <a:lnTo>
                  <a:pt x="3725862" y="0"/>
                </a:lnTo>
                <a:lnTo>
                  <a:pt x="3725862" y="280197"/>
                </a:lnTo>
                <a:cubicBezTo>
                  <a:pt x="3725862" y="458614"/>
                  <a:pt x="3581227" y="603249"/>
                  <a:pt x="3402810" y="603249"/>
                </a:cubicBezTo>
                <a:lnTo>
                  <a:pt x="323052" y="603249"/>
                </a:lnTo>
                <a:cubicBezTo>
                  <a:pt x="144635" y="603249"/>
                  <a:pt x="0" y="458614"/>
                  <a:pt x="0" y="280197"/>
                </a:cubicBez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1920" b="0" i="0" u="none" strike="noStrike" kern="1200" cap="none" spc="0" normalizeH="0" baseline="0" noProof="0">
              <a:ln>
                <a:noFill/>
              </a:ln>
              <a:solidFill>
                <a:prstClr val="white"/>
              </a:solidFill>
              <a:effectLst/>
              <a:uLnTx/>
              <a:uFillTx/>
              <a:latin typeface="+mn-lt"/>
              <a:ea typeface="+mn-ea"/>
              <a:cs typeface="+mn-cs"/>
            </a:endParaRPr>
          </a:p>
        </p:txBody>
      </p:sp>
      <p:sp>
        <p:nvSpPr>
          <p:cNvPr id="14" name="Rounded Rectangle 18"/>
          <p:cNvSpPr/>
          <p:nvPr/>
        </p:nvSpPr>
        <p:spPr>
          <a:xfrm>
            <a:off x="722313" y="5597525"/>
            <a:ext cx="4967288" cy="723900"/>
          </a:xfrm>
          <a:custGeom>
            <a:avLst/>
            <a:gdLst/>
            <a:ahLst/>
            <a:cxnLst/>
            <a:rect l="l" t="t" r="r" b="b"/>
            <a:pathLst>
              <a:path w="3725862" h="603249">
                <a:moveTo>
                  <a:pt x="0" y="0"/>
                </a:moveTo>
                <a:lnTo>
                  <a:pt x="3725862" y="0"/>
                </a:lnTo>
                <a:lnTo>
                  <a:pt x="3725862" y="280197"/>
                </a:lnTo>
                <a:cubicBezTo>
                  <a:pt x="3725862" y="458614"/>
                  <a:pt x="3581227" y="603249"/>
                  <a:pt x="3402810" y="603249"/>
                </a:cubicBezTo>
                <a:lnTo>
                  <a:pt x="323052" y="603249"/>
                </a:lnTo>
                <a:cubicBezTo>
                  <a:pt x="144635" y="603249"/>
                  <a:pt x="0" y="458614"/>
                  <a:pt x="0" y="280197"/>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1920" b="0" i="0" u="none" strike="noStrike" kern="1200" cap="none" spc="0" normalizeH="0" baseline="0" noProof="0">
              <a:ln>
                <a:noFill/>
              </a:ln>
              <a:solidFill>
                <a:prstClr val="white"/>
              </a:solidFill>
              <a:effectLst/>
              <a:uLnTx/>
              <a:uFillTx/>
              <a:latin typeface="+mn-lt"/>
              <a:ea typeface="+mn-ea"/>
              <a:cs typeface="+mn-cs"/>
            </a:endParaRPr>
          </a:p>
        </p:txBody>
      </p:sp>
      <p:sp>
        <p:nvSpPr>
          <p:cNvPr id="15" name="Rounded Rectangle 18"/>
          <p:cNvSpPr/>
          <p:nvPr/>
        </p:nvSpPr>
        <p:spPr>
          <a:xfrm>
            <a:off x="6608763" y="5597525"/>
            <a:ext cx="4967288" cy="723900"/>
          </a:xfrm>
          <a:custGeom>
            <a:avLst/>
            <a:gdLst/>
            <a:ahLst/>
            <a:cxnLst/>
            <a:rect l="l" t="t" r="r" b="b"/>
            <a:pathLst>
              <a:path w="3725862" h="603249">
                <a:moveTo>
                  <a:pt x="0" y="0"/>
                </a:moveTo>
                <a:lnTo>
                  <a:pt x="3725862" y="0"/>
                </a:lnTo>
                <a:lnTo>
                  <a:pt x="3725862" y="280197"/>
                </a:lnTo>
                <a:cubicBezTo>
                  <a:pt x="3725862" y="458614"/>
                  <a:pt x="3581227" y="603249"/>
                  <a:pt x="3402810" y="603249"/>
                </a:cubicBezTo>
                <a:lnTo>
                  <a:pt x="323052" y="603249"/>
                </a:lnTo>
                <a:cubicBezTo>
                  <a:pt x="144635" y="603249"/>
                  <a:pt x="0" y="458614"/>
                  <a:pt x="0" y="280197"/>
                </a:cubicBezTo>
                <a:close/>
              </a:path>
            </a:pathLst>
          </a:cu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1920" b="0" i="0" u="none" strike="noStrike" kern="1200" cap="none" spc="0" normalizeH="0" baseline="0" noProof="0">
              <a:ln>
                <a:noFill/>
              </a:ln>
              <a:solidFill>
                <a:prstClr val="white"/>
              </a:solidFill>
              <a:effectLst/>
              <a:uLnTx/>
              <a:uFillTx/>
              <a:latin typeface="+mn-lt"/>
              <a:ea typeface="+mn-ea"/>
              <a:cs typeface="+mn-cs"/>
            </a:endParaRPr>
          </a:p>
        </p:txBody>
      </p:sp>
      <p:sp>
        <p:nvSpPr>
          <p:cNvPr id="22" name="Picture Placeholder 2"/>
          <p:cNvSpPr>
            <a:spLocks noGrp="1"/>
          </p:cNvSpPr>
          <p:nvPr>
            <p:ph type="pic" sz="quarter" idx="48"/>
          </p:nvPr>
        </p:nvSpPr>
        <p:spPr>
          <a:xfrm>
            <a:off x="721784" y="1394011"/>
            <a:ext cx="4967816" cy="1530161"/>
          </a:xfrm>
          <a:custGeom>
            <a:avLst/>
            <a:gdLst/>
            <a:ahLst/>
            <a:cxnLst/>
            <a:rect l="l" t="t" r="r" b="b"/>
            <a:pathLst>
              <a:path w="3725862" h="1275134">
                <a:moveTo>
                  <a:pt x="360890" y="0"/>
                </a:moveTo>
                <a:lnTo>
                  <a:pt x="3364972" y="0"/>
                </a:lnTo>
                <a:cubicBezTo>
                  <a:pt x="3564286" y="0"/>
                  <a:pt x="3725862" y="161576"/>
                  <a:pt x="3725862" y="360890"/>
                </a:cubicBezTo>
                <a:lnTo>
                  <a:pt x="3725862" y="1275134"/>
                </a:lnTo>
                <a:lnTo>
                  <a:pt x="0" y="1275134"/>
                </a:lnTo>
                <a:lnTo>
                  <a:pt x="0" y="360890"/>
                </a:lnTo>
                <a:cubicBezTo>
                  <a:pt x="0" y="161576"/>
                  <a:pt x="161576" y="0"/>
                  <a:pt x="360890"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41" name="Text Placeholder 7"/>
          <p:cNvSpPr>
            <a:spLocks noGrp="1"/>
          </p:cNvSpPr>
          <p:nvPr>
            <p:ph type="body" sz="quarter" idx="65"/>
          </p:nvPr>
        </p:nvSpPr>
        <p:spPr>
          <a:xfrm>
            <a:off x="1066800" y="2991377"/>
            <a:ext cx="4419600"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42" name="Text Placeholder 2"/>
          <p:cNvSpPr>
            <a:spLocks noGrp="1"/>
          </p:cNvSpPr>
          <p:nvPr>
            <p:ph type="body" sz="quarter" idx="64"/>
          </p:nvPr>
        </p:nvSpPr>
        <p:spPr>
          <a:xfrm>
            <a:off x="1066800" y="3286158"/>
            <a:ext cx="4419600" cy="306670"/>
          </a:xfrm>
          <a:prstGeom prst="rect">
            <a:avLst/>
          </a:prstGeom>
        </p:spPr>
        <p:txBody>
          <a:bodyPr vert="horz" lIns="0" tIns="0" rIns="0" bIns="0"/>
          <a:lstStyle>
            <a:lvl1pPr marL="0" indent="0" algn="just">
              <a:lnSpc>
                <a:spcPct val="130000"/>
              </a:lnSpc>
              <a:buNone/>
              <a:defRPr sz="1080">
                <a:solidFill>
                  <a:schemeClr val="bg1"/>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43" name="Picture Placeholder 2"/>
          <p:cNvSpPr>
            <a:spLocks noGrp="1"/>
          </p:cNvSpPr>
          <p:nvPr>
            <p:ph type="pic" sz="quarter" idx="66"/>
          </p:nvPr>
        </p:nvSpPr>
        <p:spPr>
          <a:xfrm>
            <a:off x="6608235" y="1394011"/>
            <a:ext cx="4967816" cy="1530161"/>
          </a:xfrm>
          <a:custGeom>
            <a:avLst/>
            <a:gdLst/>
            <a:ahLst/>
            <a:cxnLst/>
            <a:rect l="l" t="t" r="r" b="b"/>
            <a:pathLst>
              <a:path w="3725862" h="1275134">
                <a:moveTo>
                  <a:pt x="360890" y="0"/>
                </a:moveTo>
                <a:lnTo>
                  <a:pt x="3364972" y="0"/>
                </a:lnTo>
                <a:cubicBezTo>
                  <a:pt x="3564286" y="0"/>
                  <a:pt x="3725862" y="161576"/>
                  <a:pt x="3725862" y="360890"/>
                </a:cubicBezTo>
                <a:lnTo>
                  <a:pt x="3725862" y="1275134"/>
                </a:lnTo>
                <a:lnTo>
                  <a:pt x="0" y="1275134"/>
                </a:lnTo>
                <a:lnTo>
                  <a:pt x="0" y="360890"/>
                </a:lnTo>
                <a:cubicBezTo>
                  <a:pt x="0" y="161576"/>
                  <a:pt x="161576" y="0"/>
                  <a:pt x="360890"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45" name="Text Placeholder 7"/>
          <p:cNvSpPr>
            <a:spLocks noGrp="1"/>
          </p:cNvSpPr>
          <p:nvPr>
            <p:ph type="body" sz="quarter" idx="67"/>
          </p:nvPr>
        </p:nvSpPr>
        <p:spPr>
          <a:xfrm>
            <a:off x="6953251" y="2991377"/>
            <a:ext cx="4419600"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50" name="Text Placeholder 2"/>
          <p:cNvSpPr>
            <a:spLocks noGrp="1"/>
          </p:cNvSpPr>
          <p:nvPr>
            <p:ph type="body" sz="quarter" idx="68"/>
          </p:nvPr>
        </p:nvSpPr>
        <p:spPr>
          <a:xfrm>
            <a:off x="6953251" y="3286158"/>
            <a:ext cx="4419600" cy="306670"/>
          </a:xfrm>
          <a:prstGeom prst="rect">
            <a:avLst/>
          </a:prstGeom>
        </p:spPr>
        <p:txBody>
          <a:bodyPr vert="horz" lIns="0" tIns="0" rIns="0" bIns="0"/>
          <a:lstStyle>
            <a:lvl1pPr marL="0" indent="0" algn="just">
              <a:lnSpc>
                <a:spcPct val="130000"/>
              </a:lnSpc>
              <a:buNone/>
              <a:defRPr sz="1080">
                <a:solidFill>
                  <a:schemeClr val="bg1"/>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51" name="Picture Placeholder 2"/>
          <p:cNvSpPr>
            <a:spLocks noGrp="1"/>
          </p:cNvSpPr>
          <p:nvPr>
            <p:ph type="pic" sz="quarter" idx="69"/>
          </p:nvPr>
        </p:nvSpPr>
        <p:spPr>
          <a:xfrm>
            <a:off x="721784" y="4061011"/>
            <a:ext cx="4967816" cy="1530161"/>
          </a:xfrm>
          <a:custGeom>
            <a:avLst/>
            <a:gdLst/>
            <a:ahLst/>
            <a:cxnLst/>
            <a:rect l="l" t="t" r="r" b="b"/>
            <a:pathLst>
              <a:path w="3725862" h="1275134">
                <a:moveTo>
                  <a:pt x="360890" y="0"/>
                </a:moveTo>
                <a:lnTo>
                  <a:pt x="3364972" y="0"/>
                </a:lnTo>
                <a:cubicBezTo>
                  <a:pt x="3564286" y="0"/>
                  <a:pt x="3725862" y="161576"/>
                  <a:pt x="3725862" y="360890"/>
                </a:cubicBezTo>
                <a:lnTo>
                  <a:pt x="3725862" y="1275134"/>
                </a:lnTo>
                <a:lnTo>
                  <a:pt x="0" y="1275134"/>
                </a:lnTo>
                <a:lnTo>
                  <a:pt x="0" y="360890"/>
                </a:lnTo>
                <a:cubicBezTo>
                  <a:pt x="0" y="161576"/>
                  <a:pt x="161576" y="0"/>
                  <a:pt x="360890"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53" name="Text Placeholder 7"/>
          <p:cNvSpPr>
            <a:spLocks noGrp="1"/>
          </p:cNvSpPr>
          <p:nvPr>
            <p:ph type="body" sz="quarter" idx="70"/>
          </p:nvPr>
        </p:nvSpPr>
        <p:spPr>
          <a:xfrm>
            <a:off x="1066800" y="5658377"/>
            <a:ext cx="4419600"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54" name="Text Placeholder 2"/>
          <p:cNvSpPr>
            <a:spLocks noGrp="1"/>
          </p:cNvSpPr>
          <p:nvPr>
            <p:ph type="body" sz="quarter" idx="71"/>
          </p:nvPr>
        </p:nvSpPr>
        <p:spPr>
          <a:xfrm>
            <a:off x="1066800" y="5953158"/>
            <a:ext cx="4419600" cy="306670"/>
          </a:xfrm>
          <a:prstGeom prst="rect">
            <a:avLst/>
          </a:prstGeom>
        </p:spPr>
        <p:txBody>
          <a:bodyPr vert="horz" lIns="0" tIns="0" rIns="0" bIns="0"/>
          <a:lstStyle>
            <a:lvl1pPr marL="0" indent="0" algn="just">
              <a:lnSpc>
                <a:spcPct val="130000"/>
              </a:lnSpc>
              <a:buNone/>
              <a:defRPr sz="1080">
                <a:solidFill>
                  <a:schemeClr val="bg1"/>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55" name="Picture Placeholder 2"/>
          <p:cNvSpPr>
            <a:spLocks noGrp="1"/>
          </p:cNvSpPr>
          <p:nvPr>
            <p:ph type="pic" sz="quarter" idx="72"/>
          </p:nvPr>
        </p:nvSpPr>
        <p:spPr>
          <a:xfrm>
            <a:off x="6608235" y="4061011"/>
            <a:ext cx="4967816" cy="1530161"/>
          </a:xfrm>
          <a:custGeom>
            <a:avLst/>
            <a:gdLst/>
            <a:ahLst/>
            <a:cxnLst/>
            <a:rect l="l" t="t" r="r" b="b"/>
            <a:pathLst>
              <a:path w="3725862" h="1275134">
                <a:moveTo>
                  <a:pt x="360890" y="0"/>
                </a:moveTo>
                <a:lnTo>
                  <a:pt x="3364972" y="0"/>
                </a:lnTo>
                <a:cubicBezTo>
                  <a:pt x="3564286" y="0"/>
                  <a:pt x="3725862" y="161576"/>
                  <a:pt x="3725862" y="360890"/>
                </a:cubicBezTo>
                <a:lnTo>
                  <a:pt x="3725862" y="1275134"/>
                </a:lnTo>
                <a:lnTo>
                  <a:pt x="0" y="1275134"/>
                </a:lnTo>
                <a:lnTo>
                  <a:pt x="0" y="360890"/>
                </a:lnTo>
                <a:cubicBezTo>
                  <a:pt x="0" y="161576"/>
                  <a:pt x="161576" y="0"/>
                  <a:pt x="360890"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57" name="Text Placeholder 7"/>
          <p:cNvSpPr>
            <a:spLocks noGrp="1"/>
          </p:cNvSpPr>
          <p:nvPr>
            <p:ph type="body" sz="quarter" idx="73"/>
          </p:nvPr>
        </p:nvSpPr>
        <p:spPr>
          <a:xfrm>
            <a:off x="6953251" y="5658377"/>
            <a:ext cx="4419600"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58" name="Text Placeholder 2"/>
          <p:cNvSpPr>
            <a:spLocks noGrp="1"/>
          </p:cNvSpPr>
          <p:nvPr>
            <p:ph type="body" sz="quarter" idx="74"/>
          </p:nvPr>
        </p:nvSpPr>
        <p:spPr>
          <a:xfrm>
            <a:off x="6953251" y="5953158"/>
            <a:ext cx="4419600" cy="306670"/>
          </a:xfrm>
          <a:prstGeom prst="rect">
            <a:avLst/>
          </a:prstGeom>
        </p:spPr>
        <p:txBody>
          <a:bodyPr vert="horz" lIns="0" tIns="0" rIns="0" bIns="0"/>
          <a:lstStyle>
            <a:lvl1pPr marL="0" indent="0" algn="just">
              <a:lnSpc>
                <a:spcPct val="130000"/>
              </a:lnSpc>
              <a:buNone/>
              <a:defRPr sz="1080">
                <a:solidFill>
                  <a:schemeClr val="bg1"/>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3" name="日期占位符 2"/>
          <p:cNvSpPr>
            <a:spLocks noGrp="1"/>
          </p:cNvSpPr>
          <p:nvPr>
            <p:ph type="dt" sz="half" idx="75"/>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页脚占位符 3"/>
          <p:cNvSpPr>
            <a:spLocks noGrp="1"/>
          </p:cNvSpPr>
          <p:nvPr>
            <p:ph type="ftr" sz="quarter" idx="76"/>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灯片编号占位符 4"/>
          <p:cNvSpPr>
            <a:spLocks noGrp="1"/>
          </p:cNvSpPr>
          <p:nvPr>
            <p:ph type="sldNum" sz="quarter" idx="77"/>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400" fill="hold"/>
                                        <p:tgtEl>
                                          <p:spTgt spid="12"/>
                                        </p:tgtEl>
                                        <p:attrNameLst>
                                          <p:attrName>ppt_w</p:attrName>
                                        </p:attrNameLst>
                                      </p:cBhvr>
                                      <p:tavLst>
                                        <p:tav tm="0">
                                          <p:val>
                                            <p:fltVal val="0"/>
                                          </p:val>
                                        </p:tav>
                                        <p:tav tm="100000">
                                          <p:val>
                                            <p:strVal val="#ppt_w"/>
                                          </p:val>
                                        </p:tav>
                                      </p:tavLst>
                                    </p:anim>
                                    <p:anim calcmode="lin" valueType="num">
                                      <p:cBhvr>
                                        <p:cTn id="8" dur="400" fill="hold"/>
                                        <p:tgtEl>
                                          <p:spTgt spid="12"/>
                                        </p:tgtEl>
                                        <p:attrNameLst>
                                          <p:attrName>ppt_h</p:attrName>
                                        </p:attrNameLst>
                                      </p:cBhvr>
                                      <p:tavLst>
                                        <p:tav tm="0">
                                          <p:val>
                                            <p:fltVal val="0"/>
                                          </p:val>
                                        </p:tav>
                                        <p:tav tm="100000">
                                          <p:val>
                                            <p:strVal val="#ppt_h"/>
                                          </p:val>
                                        </p:tav>
                                      </p:tavLst>
                                    </p:anim>
                                    <p:animEffect transition="in" filter="fade">
                                      <p:cBhvr>
                                        <p:cTn id="9" dur="400"/>
                                        <p:tgtEl>
                                          <p:spTgt spid="1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400" fill="hold"/>
                                        <p:tgtEl>
                                          <p:spTgt spid="13"/>
                                        </p:tgtEl>
                                        <p:attrNameLst>
                                          <p:attrName>ppt_w</p:attrName>
                                        </p:attrNameLst>
                                      </p:cBhvr>
                                      <p:tavLst>
                                        <p:tav tm="0">
                                          <p:val>
                                            <p:fltVal val="0"/>
                                          </p:val>
                                        </p:tav>
                                        <p:tav tm="100000">
                                          <p:val>
                                            <p:strVal val="#ppt_w"/>
                                          </p:val>
                                        </p:tav>
                                      </p:tavLst>
                                    </p:anim>
                                    <p:anim calcmode="lin" valueType="num">
                                      <p:cBhvr>
                                        <p:cTn id="14" dur="400" fill="hold"/>
                                        <p:tgtEl>
                                          <p:spTgt spid="13"/>
                                        </p:tgtEl>
                                        <p:attrNameLst>
                                          <p:attrName>ppt_h</p:attrName>
                                        </p:attrNameLst>
                                      </p:cBhvr>
                                      <p:tavLst>
                                        <p:tav tm="0">
                                          <p:val>
                                            <p:fltVal val="0"/>
                                          </p:val>
                                        </p:tav>
                                        <p:tav tm="100000">
                                          <p:val>
                                            <p:strVal val="#ppt_h"/>
                                          </p:val>
                                        </p:tav>
                                      </p:tavLst>
                                    </p:anim>
                                    <p:animEffect transition="in" filter="fade">
                                      <p:cBhvr>
                                        <p:cTn id="15" dur="400"/>
                                        <p:tgtEl>
                                          <p:spTgt spid="1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400" fill="hold"/>
                                        <p:tgtEl>
                                          <p:spTgt spid="14"/>
                                        </p:tgtEl>
                                        <p:attrNameLst>
                                          <p:attrName>ppt_w</p:attrName>
                                        </p:attrNameLst>
                                      </p:cBhvr>
                                      <p:tavLst>
                                        <p:tav tm="0">
                                          <p:val>
                                            <p:fltVal val="0"/>
                                          </p:val>
                                        </p:tav>
                                        <p:tav tm="100000">
                                          <p:val>
                                            <p:strVal val="#ppt_w"/>
                                          </p:val>
                                        </p:tav>
                                      </p:tavLst>
                                    </p:anim>
                                    <p:anim calcmode="lin" valueType="num">
                                      <p:cBhvr>
                                        <p:cTn id="20" dur="400" fill="hold"/>
                                        <p:tgtEl>
                                          <p:spTgt spid="14"/>
                                        </p:tgtEl>
                                        <p:attrNameLst>
                                          <p:attrName>ppt_h</p:attrName>
                                        </p:attrNameLst>
                                      </p:cBhvr>
                                      <p:tavLst>
                                        <p:tav tm="0">
                                          <p:val>
                                            <p:fltVal val="0"/>
                                          </p:val>
                                        </p:tav>
                                        <p:tav tm="100000">
                                          <p:val>
                                            <p:strVal val="#ppt_h"/>
                                          </p:val>
                                        </p:tav>
                                      </p:tavLst>
                                    </p:anim>
                                    <p:animEffect transition="in" filter="fade">
                                      <p:cBhvr>
                                        <p:cTn id="21" dur="400"/>
                                        <p:tgtEl>
                                          <p:spTgt spid="1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400" fill="hold"/>
                                        <p:tgtEl>
                                          <p:spTgt spid="15"/>
                                        </p:tgtEl>
                                        <p:attrNameLst>
                                          <p:attrName>ppt_w</p:attrName>
                                        </p:attrNameLst>
                                      </p:cBhvr>
                                      <p:tavLst>
                                        <p:tav tm="0">
                                          <p:val>
                                            <p:fltVal val="0"/>
                                          </p:val>
                                        </p:tav>
                                        <p:tav tm="100000">
                                          <p:val>
                                            <p:strVal val="#ppt_w"/>
                                          </p:val>
                                        </p:tav>
                                      </p:tavLst>
                                    </p:anim>
                                    <p:anim calcmode="lin" valueType="num">
                                      <p:cBhvr>
                                        <p:cTn id="26" dur="400" fill="hold"/>
                                        <p:tgtEl>
                                          <p:spTgt spid="15"/>
                                        </p:tgtEl>
                                        <p:attrNameLst>
                                          <p:attrName>ppt_h</p:attrName>
                                        </p:attrNameLst>
                                      </p:cBhvr>
                                      <p:tavLst>
                                        <p:tav tm="0">
                                          <p:val>
                                            <p:fltVal val="0"/>
                                          </p:val>
                                        </p:tav>
                                        <p:tav tm="100000">
                                          <p:val>
                                            <p:strVal val="#ppt_h"/>
                                          </p:val>
                                        </p:tav>
                                      </p:tavLst>
                                    </p:anim>
                                    <p:animEffect transition="in" filter="fade">
                                      <p:cBhvr>
                                        <p:cTn id="27" dur="4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Four circle images with caption">
    <p:spTree>
      <p:nvGrpSpPr>
        <p:cNvPr id="1" name=""/>
        <p:cNvGrpSpPr/>
        <p:nvPr/>
      </p:nvGrpSpPr>
      <p:grpSpPr>
        <a:xfrm>
          <a:off x="0" y="0"/>
          <a:ext cx="0" cy="0"/>
          <a:chOff x="0" y="0"/>
          <a:chExt cx="0" cy="0"/>
        </a:xfrm>
      </p:grpSpPr>
      <p:grpSp>
        <p:nvGrpSpPr>
          <p:cNvPr id="159747" name="Group 11"/>
          <p:cNvGrpSpPr/>
          <p:nvPr userDrawn="1"/>
        </p:nvGrpSpPr>
        <p:grpSpPr>
          <a:xfrm>
            <a:off x="101600" y="385763"/>
            <a:ext cx="384175" cy="341312"/>
            <a:chOff x="5270500" y="1460500"/>
            <a:chExt cx="1701800" cy="2705100"/>
          </a:xfrm>
        </p:grpSpPr>
        <p:sp>
          <p:nvSpPr>
            <p:cNvPr id="9" name="Rounded Rectangle 12"/>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13"/>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14"/>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41" name="Text Placeholder 7"/>
          <p:cNvSpPr>
            <a:spLocks noGrp="1"/>
          </p:cNvSpPr>
          <p:nvPr>
            <p:ph type="body" sz="quarter" idx="65"/>
          </p:nvPr>
        </p:nvSpPr>
        <p:spPr>
          <a:xfrm>
            <a:off x="603254" y="4267391"/>
            <a:ext cx="2497151"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42" name="Text Placeholder 2"/>
          <p:cNvSpPr>
            <a:spLocks noGrp="1"/>
          </p:cNvSpPr>
          <p:nvPr>
            <p:ph type="body" sz="quarter" idx="64"/>
          </p:nvPr>
        </p:nvSpPr>
        <p:spPr>
          <a:xfrm>
            <a:off x="603254" y="4562173"/>
            <a:ext cx="2497151" cy="1518588"/>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5" name="Picture Placeholder 2"/>
          <p:cNvSpPr>
            <a:spLocks noGrp="1" noChangeAspect="1"/>
          </p:cNvSpPr>
          <p:nvPr>
            <p:ph type="pic" sz="quarter" idx="17"/>
          </p:nvPr>
        </p:nvSpPr>
        <p:spPr>
          <a:xfrm>
            <a:off x="603254" y="1877692"/>
            <a:ext cx="2497151" cy="2247436"/>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35" name="Text Placeholder 7"/>
          <p:cNvSpPr>
            <a:spLocks noGrp="1"/>
          </p:cNvSpPr>
          <p:nvPr>
            <p:ph type="body" sz="quarter" idx="66"/>
          </p:nvPr>
        </p:nvSpPr>
        <p:spPr>
          <a:xfrm>
            <a:off x="3448053" y="4267391"/>
            <a:ext cx="2497151"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36" name="Text Placeholder 2"/>
          <p:cNvSpPr>
            <a:spLocks noGrp="1"/>
          </p:cNvSpPr>
          <p:nvPr>
            <p:ph type="body" sz="quarter" idx="67"/>
          </p:nvPr>
        </p:nvSpPr>
        <p:spPr>
          <a:xfrm>
            <a:off x="3448053" y="4562173"/>
            <a:ext cx="2497151" cy="1518588"/>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37" name="Picture Placeholder 2"/>
          <p:cNvSpPr>
            <a:spLocks noGrp="1" noChangeAspect="1"/>
          </p:cNvSpPr>
          <p:nvPr>
            <p:ph type="pic" sz="quarter" idx="68"/>
          </p:nvPr>
        </p:nvSpPr>
        <p:spPr>
          <a:xfrm>
            <a:off x="3448053" y="1877692"/>
            <a:ext cx="2497151" cy="2247436"/>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39" name="Text Placeholder 7"/>
          <p:cNvSpPr>
            <a:spLocks noGrp="1"/>
          </p:cNvSpPr>
          <p:nvPr>
            <p:ph type="body" sz="quarter" idx="69"/>
          </p:nvPr>
        </p:nvSpPr>
        <p:spPr>
          <a:xfrm>
            <a:off x="6225121" y="4267391"/>
            <a:ext cx="2497151"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40" name="Text Placeholder 2"/>
          <p:cNvSpPr>
            <a:spLocks noGrp="1"/>
          </p:cNvSpPr>
          <p:nvPr>
            <p:ph type="body" sz="quarter" idx="70"/>
          </p:nvPr>
        </p:nvSpPr>
        <p:spPr>
          <a:xfrm>
            <a:off x="6225121" y="4562173"/>
            <a:ext cx="2497151" cy="1518588"/>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46" name="Picture Placeholder 2"/>
          <p:cNvSpPr>
            <a:spLocks noGrp="1" noChangeAspect="1"/>
          </p:cNvSpPr>
          <p:nvPr>
            <p:ph type="pic" sz="quarter" idx="71"/>
          </p:nvPr>
        </p:nvSpPr>
        <p:spPr>
          <a:xfrm>
            <a:off x="6225121" y="1877692"/>
            <a:ext cx="2497151" cy="2247436"/>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47" name="Text Placeholder 7"/>
          <p:cNvSpPr>
            <a:spLocks noGrp="1"/>
          </p:cNvSpPr>
          <p:nvPr>
            <p:ph type="body" sz="quarter" idx="72"/>
          </p:nvPr>
        </p:nvSpPr>
        <p:spPr>
          <a:xfrm>
            <a:off x="9078903" y="4267391"/>
            <a:ext cx="2497151"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48" name="Text Placeholder 2"/>
          <p:cNvSpPr>
            <a:spLocks noGrp="1"/>
          </p:cNvSpPr>
          <p:nvPr>
            <p:ph type="body" sz="quarter" idx="73"/>
          </p:nvPr>
        </p:nvSpPr>
        <p:spPr>
          <a:xfrm>
            <a:off x="9078903" y="4562173"/>
            <a:ext cx="2497151" cy="1518588"/>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49" name="Picture Placeholder 2"/>
          <p:cNvSpPr>
            <a:spLocks noGrp="1" noChangeAspect="1"/>
          </p:cNvSpPr>
          <p:nvPr>
            <p:ph type="pic" sz="quarter" idx="74"/>
          </p:nvPr>
        </p:nvSpPr>
        <p:spPr>
          <a:xfrm>
            <a:off x="9078903" y="1877692"/>
            <a:ext cx="2497151" cy="2247436"/>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3" name="日期占位符 2"/>
          <p:cNvSpPr>
            <a:spLocks noGrp="1"/>
          </p:cNvSpPr>
          <p:nvPr>
            <p:ph type="dt" sz="half" idx="75"/>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页脚占位符 3"/>
          <p:cNvSpPr>
            <a:spLocks noGrp="1"/>
          </p:cNvSpPr>
          <p:nvPr>
            <p:ph type="ftr" sz="quarter" idx="76"/>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灯片编号占位符 4"/>
          <p:cNvSpPr>
            <a:spLocks noGrp="1"/>
          </p:cNvSpPr>
          <p:nvPr>
            <p:ph type="sldNum" sz="quarter" idx="77"/>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Four circle images with caption 2">
    <p:spTree>
      <p:nvGrpSpPr>
        <p:cNvPr id="1" name=""/>
        <p:cNvGrpSpPr/>
        <p:nvPr/>
      </p:nvGrpSpPr>
      <p:grpSpPr>
        <a:xfrm>
          <a:off x="0" y="0"/>
          <a:ext cx="0" cy="0"/>
          <a:chOff x="0" y="0"/>
          <a:chExt cx="0" cy="0"/>
        </a:xfrm>
      </p:grpSpPr>
      <p:grpSp>
        <p:nvGrpSpPr>
          <p:cNvPr id="160771" name="Group 11"/>
          <p:cNvGrpSpPr/>
          <p:nvPr userDrawn="1"/>
        </p:nvGrpSpPr>
        <p:grpSpPr>
          <a:xfrm>
            <a:off x="101600" y="385763"/>
            <a:ext cx="384175" cy="341312"/>
            <a:chOff x="5270500" y="1460500"/>
            <a:chExt cx="1701800" cy="2705100"/>
          </a:xfrm>
        </p:grpSpPr>
        <p:sp>
          <p:nvSpPr>
            <p:cNvPr id="9" name="Rounded Rectangle 12"/>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13"/>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14"/>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41" name="Text Placeholder 7"/>
          <p:cNvSpPr>
            <a:spLocks noGrp="1"/>
          </p:cNvSpPr>
          <p:nvPr>
            <p:ph type="body" sz="quarter" idx="65"/>
          </p:nvPr>
        </p:nvSpPr>
        <p:spPr>
          <a:xfrm>
            <a:off x="2838451" y="1813942"/>
            <a:ext cx="2986616"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42" name="Text Placeholder 2"/>
          <p:cNvSpPr>
            <a:spLocks noGrp="1"/>
          </p:cNvSpPr>
          <p:nvPr>
            <p:ph type="body" sz="quarter" idx="64"/>
          </p:nvPr>
        </p:nvSpPr>
        <p:spPr>
          <a:xfrm>
            <a:off x="2838451" y="2108723"/>
            <a:ext cx="2986616" cy="1518588"/>
          </a:xfrm>
          <a:prstGeom prst="rect">
            <a:avLst/>
          </a:prstGeom>
        </p:spPr>
        <p:txBody>
          <a:bodyPr vert="horz" lIns="0" tIns="0" rIns="0" bIns="0"/>
          <a:lstStyle>
            <a:lvl1pPr marL="0" indent="0" algn="l">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5" name="Picture Placeholder 2"/>
          <p:cNvSpPr>
            <a:spLocks noGrp="1" noChangeAspect="1"/>
          </p:cNvSpPr>
          <p:nvPr>
            <p:ph type="pic" sz="quarter" idx="17"/>
          </p:nvPr>
        </p:nvSpPr>
        <p:spPr>
          <a:xfrm>
            <a:off x="603252" y="1801491"/>
            <a:ext cx="2028477" cy="1825630"/>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23" name="Text Placeholder 7"/>
          <p:cNvSpPr>
            <a:spLocks noGrp="1"/>
          </p:cNvSpPr>
          <p:nvPr>
            <p:ph type="body" sz="quarter" idx="66"/>
          </p:nvPr>
        </p:nvSpPr>
        <p:spPr>
          <a:xfrm>
            <a:off x="8589435" y="1813942"/>
            <a:ext cx="2986616"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24" name="Text Placeholder 2"/>
          <p:cNvSpPr>
            <a:spLocks noGrp="1"/>
          </p:cNvSpPr>
          <p:nvPr>
            <p:ph type="body" sz="quarter" idx="67"/>
          </p:nvPr>
        </p:nvSpPr>
        <p:spPr>
          <a:xfrm>
            <a:off x="8589435" y="2108723"/>
            <a:ext cx="2986616" cy="1518588"/>
          </a:xfrm>
          <a:prstGeom prst="rect">
            <a:avLst/>
          </a:prstGeom>
        </p:spPr>
        <p:txBody>
          <a:bodyPr vert="horz" lIns="0" tIns="0" rIns="0" bIns="0"/>
          <a:lstStyle>
            <a:lvl1pPr marL="0" indent="0" algn="l">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6" name="Picture Placeholder 2"/>
          <p:cNvSpPr>
            <a:spLocks noGrp="1" noChangeAspect="1"/>
          </p:cNvSpPr>
          <p:nvPr>
            <p:ph type="pic" sz="quarter" idx="68"/>
          </p:nvPr>
        </p:nvSpPr>
        <p:spPr>
          <a:xfrm>
            <a:off x="6354236" y="1801491"/>
            <a:ext cx="2028477" cy="1825630"/>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27" name="Text Placeholder 7"/>
          <p:cNvSpPr>
            <a:spLocks noGrp="1"/>
          </p:cNvSpPr>
          <p:nvPr>
            <p:ph type="body" sz="quarter" idx="69"/>
          </p:nvPr>
        </p:nvSpPr>
        <p:spPr>
          <a:xfrm>
            <a:off x="2838451" y="3993262"/>
            <a:ext cx="2986616"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28" name="Text Placeholder 2"/>
          <p:cNvSpPr>
            <a:spLocks noGrp="1"/>
          </p:cNvSpPr>
          <p:nvPr>
            <p:ph type="body" sz="quarter" idx="70"/>
          </p:nvPr>
        </p:nvSpPr>
        <p:spPr>
          <a:xfrm>
            <a:off x="2838451" y="4288043"/>
            <a:ext cx="2986616" cy="1518588"/>
          </a:xfrm>
          <a:prstGeom prst="rect">
            <a:avLst/>
          </a:prstGeom>
        </p:spPr>
        <p:txBody>
          <a:bodyPr vert="horz" lIns="0" tIns="0" rIns="0" bIns="0"/>
          <a:lstStyle>
            <a:lvl1pPr marL="0" indent="0" algn="l">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9" name="Picture Placeholder 2"/>
          <p:cNvSpPr>
            <a:spLocks noGrp="1" noChangeAspect="1"/>
          </p:cNvSpPr>
          <p:nvPr>
            <p:ph type="pic" sz="quarter" idx="71"/>
          </p:nvPr>
        </p:nvSpPr>
        <p:spPr>
          <a:xfrm>
            <a:off x="603252" y="3980811"/>
            <a:ext cx="2028477" cy="1825630"/>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30" name="Text Placeholder 7"/>
          <p:cNvSpPr>
            <a:spLocks noGrp="1"/>
          </p:cNvSpPr>
          <p:nvPr>
            <p:ph type="body" sz="quarter" idx="72"/>
          </p:nvPr>
        </p:nvSpPr>
        <p:spPr>
          <a:xfrm>
            <a:off x="8589435" y="3993262"/>
            <a:ext cx="2986616"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31" name="Text Placeholder 2"/>
          <p:cNvSpPr>
            <a:spLocks noGrp="1"/>
          </p:cNvSpPr>
          <p:nvPr>
            <p:ph type="body" sz="quarter" idx="73"/>
          </p:nvPr>
        </p:nvSpPr>
        <p:spPr>
          <a:xfrm>
            <a:off x="8589435" y="4288043"/>
            <a:ext cx="2986616" cy="1518588"/>
          </a:xfrm>
          <a:prstGeom prst="rect">
            <a:avLst/>
          </a:prstGeom>
        </p:spPr>
        <p:txBody>
          <a:bodyPr vert="horz" lIns="0" tIns="0" rIns="0" bIns="0"/>
          <a:lstStyle>
            <a:lvl1pPr marL="0" indent="0" algn="l">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32" name="Picture Placeholder 2"/>
          <p:cNvSpPr>
            <a:spLocks noGrp="1" noChangeAspect="1"/>
          </p:cNvSpPr>
          <p:nvPr>
            <p:ph type="pic" sz="quarter" idx="74"/>
          </p:nvPr>
        </p:nvSpPr>
        <p:spPr>
          <a:xfrm>
            <a:off x="6354236" y="3980811"/>
            <a:ext cx="2028477" cy="1825630"/>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3" name="日期占位符 2"/>
          <p:cNvSpPr>
            <a:spLocks noGrp="1"/>
          </p:cNvSpPr>
          <p:nvPr>
            <p:ph type="dt" sz="half" idx="75"/>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页脚占位符 3"/>
          <p:cNvSpPr>
            <a:spLocks noGrp="1"/>
          </p:cNvSpPr>
          <p:nvPr>
            <p:ph type="ftr" sz="quarter" idx="76"/>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灯片编号占位符 4"/>
          <p:cNvSpPr>
            <a:spLocks noGrp="1"/>
          </p:cNvSpPr>
          <p:nvPr>
            <p:ph type="sldNum" sz="quarter" idx="77"/>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Eight circle images with caption">
    <p:spTree>
      <p:nvGrpSpPr>
        <p:cNvPr id="1" name=""/>
        <p:cNvGrpSpPr/>
        <p:nvPr/>
      </p:nvGrpSpPr>
      <p:grpSpPr>
        <a:xfrm>
          <a:off x="0" y="0"/>
          <a:ext cx="0" cy="0"/>
          <a:chOff x="0" y="0"/>
          <a:chExt cx="0" cy="0"/>
        </a:xfrm>
      </p:grpSpPr>
      <p:grpSp>
        <p:nvGrpSpPr>
          <p:cNvPr id="161795" name="Group 11"/>
          <p:cNvGrpSpPr/>
          <p:nvPr userDrawn="1"/>
        </p:nvGrpSpPr>
        <p:grpSpPr>
          <a:xfrm>
            <a:off x="101600" y="385763"/>
            <a:ext cx="384175" cy="341312"/>
            <a:chOff x="5270500" y="1460500"/>
            <a:chExt cx="1701800" cy="2705100"/>
          </a:xfrm>
        </p:grpSpPr>
        <p:sp>
          <p:nvSpPr>
            <p:cNvPr id="9" name="Rounded Rectangle 12"/>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13"/>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14"/>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41" name="Text Placeholder 7"/>
          <p:cNvSpPr>
            <a:spLocks noGrp="1"/>
          </p:cNvSpPr>
          <p:nvPr>
            <p:ph type="body" sz="quarter" idx="65"/>
          </p:nvPr>
        </p:nvSpPr>
        <p:spPr>
          <a:xfrm>
            <a:off x="603252" y="3383781"/>
            <a:ext cx="2038349"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25" name="Picture Placeholder 2"/>
          <p:cNvSpPr>
            <a:spLocks noGrp="1" noChangeAspect="1"/>
          </p:cNvSpPr>
          <p:nvPr>
            <p:ph type="pic" sz="quarter" idx="17"/>
          </p:nvPr>
        </p:nvSpPr>
        <p:spPr>
          <a:xfrm>
            <a:off x="575738" y="1374772"/>
            <a:ext cx="2111999" cy="190079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36" name="Text Placeholder 7"/>
          <p:cNvSpPr>
            <a:spLocks noGrp="1"/>
          </p:cNvSpPr>
          <p:nvPr>
            <p:ph type="body" sz="quarter" idx="66"/>
          </p:nvPr>
        </p:nvSpPr>
        <p:spPr>
          <a:xfrm>
            <a:off x="3617386" y="3383781"/>
            <a:ext cx="2038349"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38" name="Picture Placeholder 2"/>
          <p:cNvSpPr>
            <a:spLocks noGrp="1" noChangeAspect="1"/>
          </p:cNvSpPr>
          <p:nvPr>
            <p:ph type="pic" sz="quarter" idx="68"/>
          </p:nvPr>
        </p:nvSpPr>
        <p:spPr>
          <a:xfrm>
            <a:off x="3589871" y="1374772"/>
            <a:ext cx="2111999" cy="190079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39" name="Text Placeholder 7"/>
          <p:cNvSpPr>
            <a:spLocks noGrp="1"/>
          </p:cNvSpPr>
          <p:nvPr>
            <p:ph type="body" sz="quarter" idx="69"/>
          </p:nvPr>
        </p:nvSpPr>
        <p:spPr>
          <a:xfrm>
            <a:off x="6546852" y="3383781"/>
            <a:ext cx="2038349"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43" name="Picture Placeholder 2"/>
          <p:cNvSpPr>
            <a:spLocks noGrp="1" noChangeAspect="1"/>
          </p:cNvSpPr>
          <p:nvPr>
            <p:ph type="pic" sz="quarter" idx="71"/>
          </p:nvPr>
        </p:nvSpPr>
        <p:spPr>
          <a:xfrm>
            <a:off x="6519338" y="1374772"/>
            <a:ext cx="2111999" cy="190079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44" name="Text Placeholder 7"/>
          <p:cNvSpPr>
            <a:spLocks noGrp="1"/>
          </p:cNvSpPr>
          <p:nvPr>
            <p:ph type="body" sz="quarter" idx="72"/>
          </p:nvPr>
        </p:nvSpPr>
        <p:spPr>
          <a:xfrm>
            <a:off x="9537702" y="3383781"/>
            <a:ext cx="2038349"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46" name="Picture Placeholder 2"/>
          <p:cNvSpPr>
            <a:spLocks noGrp="1" noChangeAspect="1"/>
          </p:cNvSpPr>
          <p:nvPr>
            <p:ph type="pic" sz="quarter" idx="74"/>
          </p:nvPr>
        </p:nvSpPr>
        <p:spPr>
          <a:xfrm>
            <a:off x="9510187" y="1374772"/>
            <a:ext cx="2111999" cy="190079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59" name="Text Placeholder 7"/>
          <p:cNvSpPr>
            <a:spLocks noGrp="1"/>
          </p:cNvSpPr>
          <p:nvPr>
            <p:ph type="body" sz="quarter" idx="75"/>
          </p:nvPr>
        </p:nvSpPr>
        <p:spPr>
          <a:xfrm>
            <a:off x="603252" y="6005061"/>
            <a:ext cx="2038349"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60" name="Picture Placeholder 2"/>
          <p:cNvSpPr>
            <a:spLocks noGrp="1" noChangeAspect="1"/>
          </p:cNvSpPr>
          <p:nvPr>
            <p:ph type="pic" sz="quarter" idx="76"/>
          </p:nvPr>
        </p:nvSpPr>
        <p:spPr>
          <a:xfrm>
            <a:off x="524938" y="3996052"/>
            <a:ext cx="2111999" cy="190079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61" name="Text Placeholder 7"/>
          <p:cNvSpPr>
            <a:spLocks noGrp="1"/>
          </p:cNvSpPr>
          <p:nvPr>
            <p:ph type="body" sz="quarter" idx="77"/>
          </p:nvPr>
        </p:nvSpPr>
        <p:spPr>
          <a:xfrm>
            <a:off x="3617386" y="6005061"/>
            <a:ext cx="2038349"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62" name="Picture Placeholder 2"/>
          <p:cNvSpPr>
            <a:spLocks noGrp="1" noChangeAspect="1"/>
          </p:cNvSpPr>
          <p:nvPr>
            <p:ph type="pic" sz="quarter" idx="78"/>
          </p:nvPr>
        </p:nvSpPr>
        <p:spPr>
          <a:xfrm>
            <a:off x="3539071" y="3996052"/>
            <a:ext cx="2111999" cy="190079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63" name="Text Placeholder 7"/>
          <p:cNvSpPr>
            <a:spLocks noGrp="1"/>
          </p:cNvSpPr>
          <p:nvPr>
            <p:ph type="body" sz="quarter" idx="79"/>
          </p:nvPr>
        </p:nvSpPr>
        <p:spPr>
          <a:xfrm>
            <a:off x="6546852" y="6005061"/>
            <a:ext cx="2038349"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64" name="Picture Placeholder 2"/>
          <p:cNvSpPr>
            <a:spLocks noGrp="1" noChangeAspect="1"/>
          </p:cNvSpPr>
          <p:nvPr>
            <p:ph type="pic" sz="quarter" idx="80"/>
          </p:nvPr>
        </p:nvSpPr>
        <p:spPr>
          <a:xfrm>
            <a:off x="6468538" y="3996052"/>
            <a:ext cx="2111999" cy="190079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65" name="Text Placeholder 7"/>
          <p:cNvSpPr>
            <a:spLocks noGrp="1"/>
          </p:cNvSpPr>
          <p:nvPr>
            <p:ph type="body" sz="quarter" idx="81"/>
          </p:nvPr>
        </p:nvSpPr>
        <p:spPr>
          <a:xfrm>
            <a:off x="9537702" y="6005061"/>
            <a:ext cx="2038349"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66" name="Picture Placeholder 2"/>
          <p:cNvSpPr>
            <a:spLocks noGrp="1" noChangeAspect="1"/>
          </p:cNvSpPr>
          <p:nvPr>
            <p:ph type="pic" sz="quarter" idx="82"/>
          </p:nvPr>
        </p:nvSpPr>
        <p:spPr>
          <a:xfrm>
            <a:off x="9459387" y="3996052"/>
            <a:ext cx="2111999" cy="190079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3" name="日期占位符 2"/>
          <p:cNvSpPr>
            <a:spLocks noGrp="1"/>
          </p:cNvSpPr>
          <p:nvPr>
            <p:ph type="dt" sz="half" idx="83"/>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页脚占位符 3"/>
          <p:cNvSpPr>
            <a:spLocks noGrp="1"/>
          </p:cNvSpPr>
          <p:nvPr>
            <p:ph type="ftr" sz="quarter" idx="84"/>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灯片编号占位符 4"/>
          <p:cNvSpPr>
            <a:spLocks noGrp="1"/>
          </p:cNvSpPr>
          <p:nvPr>
            <p:ph type="sldNum" sz="quarter" idx="85"/>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Five images with description">
    <p:spTree>
      <p:nvGrpSpPr>
        <p:cNvPr id="1" name=""/>
        <p:cNvGrpSpPr/>
        <p:nvPr/>
      </p:nvGrpSpPr>
      <p:grpSpPr>
        <a:xfrm>
          <a:off x="0" y="0"/>
          <a:ext cx="0" cy="0"/>
          <a:chOff x="0" y="0"/>
          <a:chExt cx="0" cy="0"/>
        </a:xfrm>
      </p:grpSpPr>
      <p:grpSp>
        <p:nvGrpSpPr>
          <p:cNvPr id="162819" name="Group 15"/>
          <p:cNvGrpSpPr/>
          <p:nvPr userDrawn="1"/>
        </p:nvGrpSpPr>
        <p:grpSpPr>
          <a:xfrm>
            <a:off x="101600" y="385763"/>
            <a:ext cx="384175" cy="341312"/>
            <a:chOff x="5270500" y="1460500"/>
            <a:chExt cx="1701800" cy="2705100"/>
          </a:xfrm>
        </p:grpSpPr>
        <p:sp>
          <p:nvSpPr>
            <p:cNvPr id="9" name="Rounded Rectangle 16"/>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17"/>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18"/>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12" name="Rounded Rectangle 30"/>
          <p:cNvSpPr/>
          <p:nvPr/>
        </p:nvSpPr>
        <p:spPr>
          <a:xfrm>
            <a:off x="622300" y="4606925"/>
            <a:ext cx="1938338" cy="242888"/>
          </a:xfrm>
          <a:custGeom>
            <a:avLst/>
            <a:gdLst/>
            <a:ahLst/>
            <a:cxnLst/>
            <a:rect l="l" t="t" r="r" b="b"/>
            <a:pathLst>
              <a:path w="1453930" h="203200">
                <a:moveTo>
                  <a:pt x="0" y="0"/>
                </a:moveTo>
                <a:lnTo>
                  <a:pt x="1453930" y="0"/>
                </a:lnTo>
                <a:lnTo>
                  <a:pt x="1442258" y="37601"/>
                </a:lnTo>
                <a:cubicBezTo>
                  <a:pt x="1401097" y="134917"/>
                  <a:pt x="1304736" y="203200"/>
                  <a:pt x="1192427" y="203200"/>
                </a:cubicBezTo>
                <a:lnTo>
                  <a:pt x="261503" y="203200"/>
                </a:lnTo>
                <a:cubicBezTo>
                  <a:pt x="149194" y="203200"/>
                  <a:pt x="52834" y="134917"/>
                  <a:pt x="11672" y="37601"/>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1920" b="0" i="0" u="none" strike="noStrike" kern="1200" cap="none" spc="0" normalizeH="0" baseline="0" noProof="0">
              <a:ln>
                <a:noFill/>
              </a:ln>
              <a:solidFill>
                <a:prstClr val="white"/>
              </a:solidFill>
              <a:effectLst/>
              <a:uLnTx/>
              <a:uFillTx/>
              <a:latin typeface="+mn-lt"/>
              <a:ea typeface="+mn-ea"/>
              <a:cs typeface="+mn-cs"/>
            </a:endParaRPr>
          </a:p>
        </p:txBody>
      </p:sp>
      <p:sp>
        <p:nvSpPr>
          <p:cNvPr id="13" name="Rounded Rectangle 30"/>
          <p:cNvSpPr/>
          <p:nvPr/>
        </p:nvSpPr>
        <p:spPr>
          <a:xfrm>
            <a:off x="2789238" y="4606925"/>
            <a:ext cx="1939925" cy="242888"/>
          </a:xfrm>
          <a:custGeom>
            <a:avLst/>
            <a:gdLst/>
            <a:ahLst/>
            <a:cxnLst/>
            <a:rect l="l" t="t" r="r" b="b"/>
            <a:pathLst>
              <a:path w="1453930" h="203200">
                <a:moveTo>
                  <a:pt x="0" y="0"/>
                </a:moveTo>
                <a:lnTo>
                  <a:pt x="1453930" y="0"/>
                </a:lnTo>
                <a:lnTo>
                  <a:pt x="1442258" y="37601"/>
                </a:lnTo>
                <a:cubicBezTo>
                  <a:pt x="1401097" y="134917"/>
                  <a:pt x="1304736" y="203200"/>
                  <a:pt x="1192427" y="203200"/>
                </a:cubicBezTo>
                <a:lnTo>
                  <a:pt x="261503" y="203200"/>
                </a:lnTo>
                <a:cubicBezTo>
                  <a:pt x="149194" y="203200"/>
                  <a:pt x="52834" y="134917"/>
                  <a:pt x="11672" y="37601"/>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1920" b="0" i="0" u="none" strike="noStrike" kern="1200" cap="none" spc="0" normalizeH="0" baseline="0" noProof="0">
              <a:ln>
                <a:noFill/>
              </a:ln>
              <a:solidFill>
                <a:prstClr val="white"/>
              </a:solidFill>
              <a:effectLst/>
              <a:uLnTx/>
              <a:uFillTx/>
              <a:latin typeface="+mn-lt"/>
              <a:ea typeface="+mn-ea"/>
              <a:cs typeface="+mn-cs"/>
            </a:endParaRPr>
          </a:p>
        </p:txBody>
      </p:sp>
      <p:sp>
        <p:nvSpPr>
          <p:cNvPr id="14" name="Rounded Rectangle 30"/>
          <p:cNvSpPr/>
          <p:nvPr/>
        </p:nvSpPr>
        <p:spPr>
          <a:xfrm>
            <a:off x="5054600" y="4606925"/>
            <a:ext cx="1938338" cy="242888"/>
          </a:xfrm>
          <a:custGeom>
            <a:avLst/>
            <a:gdLst/>
            <a:ahLst/>
            <a:cxnLst/>
            <a:rect l="l" t="t" r="r" b="b"/>
            <a:pathLst>
              <a:path w="1453930" h="203200">
                <a:moveTo>
                  <a:pt x="0" y="0"/>
                </a:moveTo>
                <a:lnTo>
                  <a:pt x="1453930" y="0"/>
                </a:lnTo>
                <a:lnTo>
                  <a:pt x="1442258" y="37601"/>
                </a:lnTo>
                <a:cubicBezTo>
                  <a:pt x="1401097" y="134917"/>
                  <a:pt x="1304736" y="203200"/>
                  <a:pt x="1192427" y="203200"/>
                </a:cubicBezTo>
                <a:lnTo>
                  <a:pt x="261503" y="203200"/>
                </a:lnTo>
                <a:cubicBezTo>
                  <a:pt x="149194" y="203200"/>
                  <a:pt x="52834" y="134917"/>
                  <a:pt x="11672" y="37601"/>
                </a:cubicBez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1920" b="0" i="0" u="none" strike="noStrike" kern="1200" cap="none" spc="0" normalizeH="0" baseline="0" noProof="0">
              <a:ln>
                <a:noFill/>
              </a:ln>
              <a:solidFill>
                <a:prstClr val="white"/>
              </a:solidFill>
              <a:effectLst/>
              <a:uLnTx/>
              <a:uFillTx/>
              <a:latin typeface="+mn-lt"/>
              <a:ea typeface="+mn-ea"/>
              <a:cs typeface="+mn-cs"/>
            </a:endParaRPr>
          </a:p>
        </p:txBody>
      </p:sp>
      <p:sp>
        <p:nvSpPr>
          <p:cNvPr id="15" name="Rounded Rectangle 30"/>
          <p:cNvSpPr/>
          <p:nvPr/>
        </p:nvSpPr>
        <p:spPr>
          <a:xfrm>
            <a:off x="7340600" y="4606925"/>
            <a:ext cx="1938338" cy="242888"/>
          </a:xfrm>
          <a:custGeom>
            <a:avLst/>
            <a:gdLst/>
            <a:ahLst/>
            <a:cxnLst/>
            <a:rect l="l" t="t" r="r" b="b"/>
            <a:pathLst>
              <a:path w="1453930" h="203200">
                <a:moveTo>
                  <a:pt x="0" y="0"/>
                </a:moveTo>
                <a:lnTo>
                  <a:pt x="1453930" y="0"/>
                </a:lnTo>
                <a:lnTo>
                  <a:pt x="1442258" y="37601"/>
                </a:lnTo>
                <a:cubicBezTo>
                  <a:pt x="1401097" y="134917"/>
                  <a:pt x="1304736" y="203200"/>
                  <a:pt x="1192427" y="203200"/>
                </a:cubicBezTo>
                <a:lnTo>
                  <a:pt x="261503" y="203200"/>
                </a:lnTo>
                <a:cubicBezTo>
                  <a:pt x="149194" y="203200"/>
                  <a:pt x="52834" y="134917"/>
                  <a:pt x="11672" y="37601"/>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1920" b="0" i="0" u="none" strike="noStrike" kern="1200" cap="none" spc="0" normalizeH="0" baseline="0" noProof="0">
              <a:ln>
                <a:noFill/>
              </a:ln>
              <a:solidFill>
                <a:prstClr val="white"/>
              </a:solidFill>
              <a:effectLst/>
              <a:uLnTx/>
              <a:uFillTx/>
              <a:latin typeface="+mn-lt"/>
              <a:ea typeface="+mn-ea"/>
              <a:cs typeface="+mn-cs"/>
            </a:endParaRPr>
          </a:p>
        </p:txBody>
      </p:sp>
      <p:sp>
        <p:nvSpPr>
          <p:cNvPr id="16" name="Rounded Rectangle 30"/>
          <p:cNvSpPr/>
          <p:nvPr/>
        </p:nvSpPr>
        <p:spPr>
          <a:xfrm>
            <a:off x="9613900" y="4606925"/>
            <a:ext cx="1938338" cy="242888"/>
          </a:xfrm>
          <a:custGeom>
            <a:avLst/>
            <a:gdLst/>
            <a:ahLst/>
            <a:cxnLst/>
            <a:rect l="l" t="t" r="r" b="b"/>
            <a:pathLst>
              <a:path w="1453930" h="203200">
                <a:moveTo>
                  <a:pt x="0" y="0"/>
                </a:moveTo>
                <a:lnTo>
                  <a:pt x="1453930" y="0"/>
                </a:lnTo>
                <a:lnTo>
                  <a:pt x="1442258" y="37601"/>
                </a:lnTo>
                <a:cubicBezTo>
                  <a:pt x="1401097" y="134917"/>
                  <a:pt x="1304736" y="203200"/>
                  <a:pt x="1192427" y="203200"/>
                </a:cubicBezTo>
                <a:lnTo>
                  <a:pt x="261503" y="203200"/>
                </a:lnTo>
                <a:cubicBezTo>
                  <a:pt x="149194" y="203200"/>
                  <a:pt x="52834" y="134917"/>
                  <a:pt x="11672" y="37601"/>
                </a:cubicBezTo>
                <a:close/>
              </a:path>
            </a:pathLst>
          </a:cu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1920" b="0" i="0" u="none" strike="noStrike" kern="1200" cap="none" spc="0" normalizeH="0" baseline="0" noProof="0">
              <a:ln>
                <a:noFill/>
              </a:ln>
              <a:solidFill>
                <a:prstClr val="white"/>
              </a:solidFill>
              <a:effectLst/>
              <a:uLnTx/>
              <a:uFillTx/>
              <a:latin typeface="+mn-lt"/>
              <a:ea typeface="+mn-ea"/>
              <a:cs typeface="+mn-cs"/>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5" name="Picture Placeholder 2"/>
          <p:cNvSpPr>
            <a:spLocks noGrp="1"/>
          </p:cNvSpPr>
          <p:nvPr>
            <p:ph type="pic" sz="quarter" idx="48"/>
          </p:nvPr>
        </p:nvSpPr>
        <p:spPr>
          <a:xfrm>
            <a:off x="632886" y="1356361"/>
            <a:ext cx="1940981" cy="3249925"/>
          </a:xfrm>
          <a:custGeom>
            <a:avLst/>
            <a:gdLst/>
            <a:ahLst/>
            <a:cxnLst/>
            <a:rect l="l" t="t" r="r" b="b"/>
            <a:pathLst>
              <a:path w="1455736" h="2708271">
                <a:moveTo>
                  <a:pt x="268845" y="0"/>
                </a:moveTo>
                <a:lnTo>
                  <a:pt x="1186891" y="0"/>
                </a:lnTo>
                <a:cubicBezTo>
                  <a:pt x="1335370" y="0"/>
                  <a:pt x="1455736" y="120366"/>
                  <a:pt x="1455736" y="268845"/>
                </a:cubicBezTo>
                <a:lnTo>
                  <a:pt x="1455736" y="2642626"/>
                </a:lnTo>
                <a:cubicBezTo>
                  <a:pt x="1455736" y="2661186"/>
                  <a:pt x="1453855" y="2679307"/>
                  <a:pt x="1450274" y="2696808"/>
                </a:cubicBezTo>
                <a:lnTo>
                  <a:pt x="1446716" y="2708271"/>
                </a:lnTo>
                <a:lnTo>
                  <a:pt x="9020" y="2708271"/>
                </a:lnTo>
                <a:lnTo>
                  <a:pt x="5462" y="2696808"/>
                </a:lnTo>
                <a:cubicBezTo>
                  <a:pt x="1881" y="2679307"/>
                  <a:pt x="0" y="2661186"/>
                  <a:pt x="0" y="2642626"/>
                </a:cubicBezTo>
                <a:lnTo>
                  <a:pt x="0" y="268845"/>
                </a:lnTo>
                <a:cubicBezTo>
                  <a:pt x="0" y="120366"/>
                  <a:pt x="120366" y="0"/>
                  <a:pt x="268845"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36" name="Picture Placeholder 2"/>
          <p:cNvSpPr>
            <a:spLocks noGrp="1"/>
          </p:cNvSpPr>
          <p:nvPr>
            <p:ph type="pic" sz="quarter" idx="65"/>
          </p:nvPr>
        </p:nvSpPr>
        <p:spPr>
          <a:xfrm>
            <a:off x="2800352" y="1356361"/>
            <a:ext cx="1940981" cy="3249925"/>
          </a:xfrm>
          <a:custGeom>
            <a:avLst/>
            <a:gdLst/>
            <a:ahLst/>
            <a:cxnLst/>
            <a:rect l="l" t="t" r="r" b="b"/>
            <a:pathLst>
              <a:path w="1455736" h="2708271">
                <a:moveTo>
                  <a:pt x="268845" y="0"/>
                </a:moveTo>
                <a:lnTo>
                  <a:pt x="1186891" y="0"/>
                </a:lnTo>
                <a:cubicBezTo>
                  <a:pt x="1335370" y="0"/>
                  <a:pt x="1455736" y="120366"/>
                  <a:pt x="1455736" y="268845"/>
                </a:cubicBezTo>
                <a:lnTo>
                  <a:pt x="1455736" y="2642626"/>
                </a:lnTo>
                <a:cubicBezTo>
                  <a:pt x="1455736" y="2661186"/>
                  <a:pt x="1453855" y="2679307"/>
                  <a:pt x="1450274" y="2696808"/>
                </a:cubicBezTo>
                <a:lnTo>
                  <a:pt x="1446716" y="2708271"/>
                </a:lnTo>
                <a:lnTo>
                  <a:pt x="9020" y="2708271"/>
                </a:lnTo>
                <a:lnTo>
                  <a:pt x="5462" y="2696808"/>
                </a:lnTo>
                <a:cubicBezTo>
                  <a:pt x="1881" y="2679307"/>
                  <a:pt x="0" y="2661186"/>
                  <a:pt x="0" y="2642626"/>
                </a:cubicBezTo>
                <a:lnTo>
                  <a:pt x="0" y="268845"/>
                </a:lnTo>
                <a:cubicBezTo>
                  <a:pt x="0" y="120366"/>
                  <a:pt x="120366" y="0"/>
                  <a:pt x="268845"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38" name="Picture Placeholder 2"/>
          <p:cNvSpPr>
            <a:spLocks noGrp="1"/>
          </p:cNvSpPr>
          <p:nvPr>
            <p:ph type="pic" sz="quarter" idx="66"/>
          </p:nvPr>
        </p:nvSpPr>
        <p:spPr>
          <a:xfrm>
            <a:off x="5065332" y="1356361"/>
            <a:ext cx="1940981" cy="3249925"/>
          </a:xfrm>
          <a:custGeom>
            <a:avLst/>
            <a:gdLst/>
            <a:ahLst/>
            <a:cxnLst/>
            <a:rect l="l" t="t" r="r" b="b"/>
            <a:pathLst>
              <a:path w="1455736" h="2708271">
                <a:moveTo>
                  <a:pt x="268845" y="0"/>
                </a:moveTo>
                <a:lnTo>
                  <a:pt x="1186891" y="0"/>
                </a:lnTo>
                <a:cubicBezTo>
                  <a:pt x="1335370" y="0"/>
                  <a:pt x="1455736" y="120366"/>
                  <a:pt x="1455736" y="268845"/>
                </a:cubicBezTo>
                <a:lnTo>
                  <a:pt x="1455736" y="2642626"/>
                </a:lnTo>
                <a:cubicBezTo>
                  <a:pt x="1455736" y="2661186"/>
                  <a:pt x="1453855" y="2679307"/>
                  <a:pt x="1450274" y="2696808"/>
                </a:cubicBezTo>
                <a:lnTo>
                  <a:pt x="1446716" y="2708271"/>
                </a:lnTo>
                <a:lnTo>
                  <a:pt x="9020" y="2708271"/>
                </a:lnTo>
                <a:lnTo>
                  <a:pt x="5462" y="2696808"/>
                </a:lnTo>
                <a:cubicBezTo>
                  <a:pt x="1881" y="2679307"/>
                  <a:pt x="0" y="2661186"/>
                  <a:pt x="0" y="2642626"/>
                </a:cubicBezTo>
                <a:lnTo>
                  <a:pt x="0" y="268845"/>
                </a:lnTo>
                <a:cubicBezTo>
                  <a:pt x="0" y="120366"/>
                  <a:pt x="120366" y="0"/>
                  <a:pt x="268845"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40" name="Picture Placeholder 2"/>
          <p:cNvSpPr>
            <a:spLocks noGrp="1"/>
          </p:cNvSpPr>
          <p:nvPr>
            <p:ph type="pic" sz="quarter" idx="67"/>
          </p:nvPr>
        </p:nvSpPr>
        <p:spPr>
          <a:xfrm>
            <a:off x="7351332" y="1356361"/>
            <a:ext cx="1940981" cy="3249925"/>
          </a:xfrm>
          <a:custGeom>
            <a:avLst/>
            <a:gdLst/>
            <a:ahLst/>
            <a:cxnLst/>
            <a:rect l="l" t="t" r="r" b="b"/>
            <a:pathLst>
              <a:path w="1455736" h="2708271">
                <a:moveTo>
                  <a:pt x="268845" y="0"/>
                </a:moveTo>
                <a:lnTo>
                  <a:pt x="1186891" y="0"/>
                </a:lnTo>
                <a:cubicBezTo>
                  <a:pt x="1335370" y="0"/>
                  <a:pt x="1455736" y="120366"/>
                  <a:pt x="1455736" y="268845"/>
                </a:cubicBezTo>
                <a:lnTo>
                  <a:pt x="1455736" y="2642626"/>
                </a:lnTo>
                <a:cubicBezTo>
                  <a:pt x="1455736" y="2661186"/>
                  <a:pt x="1453855" y="2679307"/>
                  <a:pt x="1450274" y="2696808"/>
                </a:cubicBezTo>
                <a:lnTo>
                  <a:pt x="1446716" y="2708271"/>
                </a:lnTo>
                <a:lnTo>
                  <a:pt x="9020" y="2708271"/>
                </a:lnTo>
                <a:lnTo>
                  <a:pt x="5462" y="2696808"/>
                </a:lnTo>
                <a:cubicBezTo>
                  <a:pt x="1881" y="2679307"/>
                  <a:pt x="0" y="2661186"/>
                  <a:pt x="0" y="2642626"/>
                </a:cubicBezTo>
                <a:lnTo>
                  <a:pt x="0" y="268845"/>
                </a:lnTo>
                <a:cubicBezTo>
                  <a:pt x="0" y="120366"/>
                  <a:pt x="120366" y="0"/>
                  <a:pt x="268845"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42" name="Picture Placeholder 2"/>
          <p:cNvSpPr>
            <a:spLocks noGrp="1"/>
          </p:cNvSpPr>
          <p:nvPr>
            <p:ph type="pic" sz="quarter" idx="68"/>
          </p:nvPr>
        </p:nvSpPr>
        <p:spPr>
          <a:xfrm>
            <a:off x="9624486" y="1356361"/>
            <a:ext cx="1940981" cy="3249925"/>
          </a:xfrm>
          <a:custGeom>
            <a:avLst/>
            <a:gdLst/>
            <a:ahLst/>
            <a:cxnLst/>
            <a:rect l="l" t="t" r="r" b="b"/>
            <a:pathLst>
              <a:path w="1455736" h="2708271">
                <a:moveTo>
                  <a:pt x="268845" y="0"/>
                </a:moveTo>
                <a:lnTo>
                  <a:pt x="1186891" y="0"/>
                </a:lnTo>
                <a:cubicBezTo>
                  <a:pt x="1335370" y="0"/>
                  <a:pt x="1455736" y="120366"/>
                  <a:pt x="1455736" y="268845"/>
                </a:cubicBezTo>
                <a:lnTo>
                  <a:pt x="1455736" y="2642626"/>
                </a:lnTo>
                <a:cubicBezTo>
                  <a:pt x="1455736" y="2661186"/>
                  <a:pt x="1453855" y="2679307"/>
                  <a:pt x="1450274" y="2696808"/>
                </a:cubicBezTo>
                <a:lnTo>
                  <a:pt x="1446716" y="2708271"/>
                </a:lnTo>
                <a:lnTo>
                  <a:pt x="9020" y="2708271"/>
                </a:lnTo>
                <a:lnTo>
                  <a:pt x="5462" y="2696808"/>
                </a:lnTo>
                <a:cubicBezTo>
                  <a:pt x="1881" y="2679307"/>
                  <a:pt x="0" y="2661186"/>
                  <a:pt x="0" y="2642626"/>
                </a:cubicBezTo>
                <a:lnTo>
                  <a:pt x="0" y="268845"/>
                </a:lnTo>
                <a:cubicBezTo>
                  <a:pt x="0" y="120366"/>
                  <a:pt x="120366" y="0"/>
                  <a:pt x="268845"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44" name="Text Placeholder 2"/>
          <p:cNvSpPr>
            <a:spLocks noGrp="1"/>
          </p:cNvSpPr>
          <p:nvPr>
            <p:ph type="body" sz="quarter" idx="64"/>
          </p:nvPr>
        </p:nvSpPr>
        <p:spPr>
          <a:xfrm>
            <a:off x="591965" y="5563772"/>
            <a:ext cx="10973505"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45" name="Text Placeholder 7"/>
          <p:cNvSpPr>
            <a:spLocks noGrp="1"/>
          </p:cNvSpPr>
          <p:nvPr>
            <p:ph type="body" sz="quarter" idx="18"/>
          </p:nvPr>
        </p:nvSpPr>
        <p:spPr>
          <a:xfrm>
            <a:off x="569384" y="5109393"/>
            <a:ext cx="10996083" cy="431780"/>
          </a:xfrm>
          <a:prstGeom prst="rect">
            <a:avLst/>
          </a:prstGeom>
        </p:spPr>
        <p:txBody>
          <a:bodyPr vert="horz" lIns="0" tIns="40504" rIns="0" bIns="40504" anchor="ctr"/>
          <a:lstStyle>
            <a:lvl1pPr marL="0" indent="0" algn="l">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3" name="日期占位符 2"/>
          <p:cNvSpPr>
            <a:spLocks noGrp="1"/>
          </p:cNvSpPr>
          <p:nvPr>
            <p:ph type="dt" sz="half" idx="69"/>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页脚占位符 3"/>
          <p:cNvSpPr>
            <a:spLocks noGrp="1"/>
          </p:cNvSpPr>
          <p:nvPr>
            <p:ph type="ftr" sz="quarter" idx="70"/>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灯片编号占位符 4"/>
          <p:cNvSpPr>
            <a:spLocks noGrp="1"/>
          </p:cNvSpPr>
          <p:nvPr>
            <p:ph type="sldNum" sz="quarter" idx="71"/>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down)">
                                      <p:cBhvr>
                                        <p:cTn id="19" dur="500"/>
                                        <p:tgtEl>
                                          <p:spTgt spid="15"/>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Text Slide">
    <p:spTree>
      <p:nvGrpSpPr>
        <p:cNvPr id="1" name=""/>
        <p:cNvGrpSpPr/>
        <p:nvPr/>
      </p:nvGrpSpPr>
      <p:grpSpPr>
        <a:xfrm>
          <a:off x="0" y="0"/>
          <a:ext cx="0" cy="0"/>
          <a:chOff x="0" y="0"/>
          <a:chExt cx="0" cy="0"/>
        </a:xfrm>
      </p:grpSpPr>
      <p:grpSp>
        <p:nvGrpSpPr>
          <p:cNvPr id="163843" name="Group 4"/>
          <p:cNvGrpSpPr/>
          <p:nvPr userDrawn="1"/>
        </p:nvGrpSpPr>
        <p:grpSpPr>
          <a:xfrm>
            <a:off x="101600" y="385763"/>
            <a:ext cx="384175" cy="341312"/>
            <a:chOff x="5270500" y="1460500"/>
            <a:chExt cx="1701800" cy="2705100"/>
          </a:xfrm>
        </p:grpSpPr>
        <p:sp>
          <p:nvSpPr>
            <p:cNvPr id="9" name="Rounded Rectangle 8"/>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9"/>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10"/>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7" name="Text Placeholder 2"/>
          <p:cNvSpPr>
            <a:spLocks noGrp="1"/>
          </p:cNvSpPr>
          <p:nvPr>
            <p:ph type="body" sz="quarter" idx="16"/>
          </p:nvPr>
        </p:nvSpPr>
        <p:spPr>
          <a:xfrm>
            <a:off x="603251" y="1394298"/>
            <a:ext cx="10972800" cy="4574704"/>
          </a:xfrm>
          <a:prstGeom prst="rect">
            <a:avLst/>
          </a:prstGeom>
        </p:spPr>
        <p:txBody>
          <a:bodyPr vert="horz" lIns="95057" tIns="47529" rIns="95057" bIns="47529"/>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en-US" strike="noStrike" noProof="1"/>
          </a:p>
        </p:txBody>
      </p:sp>
      <p:sp>
        <p:nvSpPr>
          <p:cNvPr id="3" name="日期占位符 2"/>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页脚占位符 3"/>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灯片编号占位符 4"/>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wo Columns Text">
    <p:spTree>
      <p:nvGrpSpPr>
        <p:cNvPr id="1" name=""/>
        <p:cNvGrpSpPr/>
        <p:nvPr/>
      </p:nvGrpSpPr>
      <p:grpSpPr>
        <a:xfrm>
          <a:off x="0" y="0"/>
          <a:ext cx="0" cy="0"/>
          <a:chOff x="0" y="0"/>
          <a:chExt cx="0" cy="0"/>
        </a:xfrm>
      </p:grpSpPr>
      <p:grpSp>
        <p:nvGrpSpPr>
          <p:cNvPr id="164867" name="Group 6"/>
          <p:cNvGrpSpPr/>
          <p:nvPr userDrawn="1"/>
        </p:nvGrpSpPr>
        <p:grpSpPr>
          <a:xfrm>
            <a:off x="101600" y="385763"/>
            <a:ext cx="384175" cy="341312"/>
            <a:chOff x="5270500" y="1460500"/>
            <a:chExt cx="1701800" cy="2705100"/>
          </a:xfrm>
        </p:grpSpPr>
        <p:sp>
          <p:nvSpPr>
            <p:cNvPr id="9" name="Rounded Rectangle 8"/>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9"/>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10"/>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5" name="Text Placeholder 2"/>
          <p:cNvSpPr>
            <a:spLocks noGrp="1"/>
          </p:cNvSpPr>
          <p:nvPr>
            <p:ph type="body" sz="quarter" idx="16"/>
          </p:nvPr>
        </p:nvSpPr>
        <p:spPr>
          <a:xfrm>
            <a:off x="603251" y="1368898"/>
            <a:ext cx="10972800" cy="4889664"/>
          </a:xfrm>
          <a:prstGeom prst="rect">
            <a:avLst/>
          </a:prstGeom>
        </p:spPr>
        <p:txBody>
          <a:bodyPr vert="horz" lIns="95057" tIns="47529" rIns="95057" bIns="47529" numCol="2" spcCol="280728"/>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en-US" strike="noStrike" noProof="1"/>
          </a:p>
        </p:txBody>
      </p:sp>
      <p:sp>
        <p:nvSpPr>
          <p:cNvPr id="6"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8"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3" name="日期占位符 2"/>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页脚占位符 3"/>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灯片编号占位符 6"/>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hree Columns Text">
    <p:spTree>
      <p:nvGrpSpPr>
        <p:cNvPr id="1" name=""/>
        <p:cNvGrpSpPr/>
        <p:nvPr/>
      </p:nvGrpSpPr>
      <p:grpSpPr>
        <a:xfrm>
          <a:off x="0" y="0"/>
          <a:ext cx="0" cy="0"/>
          <a:chOff x="0" y="0"/>
          <a:chExt cx="0" cy="0"/>
        </a:xfrm>
      </p:grpSpPr>
      <p:grpSp>
        <p:nvGrpSpPr>
          <p:cNvPr id="165891" name="Group 4"/>
          <p:cNvGrpSpPr/>
          <p:nvPr userDrawn="1"/>
        </p:nvGrpSpPr>
        <p:grpSpPr>
          <a:xfrm>
            <a:off x="101600" y="385763"/>
            <a:ext cx="384175" cy="341312"/>
            <a:chOff x="5270500" y="1460500"/>
            <a:chExt cx="1701800" cy="2705100"/>
          </a:xfrm>
        </p:grpSpPr>
        <p:sp>
          <p:nvSpPr>
            <p:cNvPr id="3" name="Rounded Rectangle 6"/>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9"/>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10"/>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6"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8"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9" name="Text Placeholder 2"/>
          <p:cNvSpPr>
            <a:spLocks noGrp="1"/>
          </p:cNvSpPr>
          <p:nvPr>
            <p:ph type="body" sz="quarter" idx="16"/>
          </p:nvPr>
        </p:nvSpPr>
        <p:spPr>
          <a:xfrm>
            <a:off x="603251" y="1406998"/>
            <a:ext cx="10972800" cy="4912524"/>
          </a:xfrm>
          <a:prstGeom prst="rect">
            <a:avLst/>
          </a:prstGeom>
        </p:spPr>
        <p:txBody>
          <a:bodyPr vert="horz" lIns="95057" tIns="47529" rIns="95057" bIns="47529" numCol="3" spcCol="280728"/>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en-US" strike="noStrike" noProof="1"/>
          </a:p>
        </p:txBody>
      </p:sp>
      <p:sp>
        <p:nvSpPr>
          <p:cNvPr id="4" name="日期占位符 3"/>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页脚占位符 4"/>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灯片编号占位符 6"/>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_Three Columns Text">
    <p:spTree>
      <p:nvGrpSpPr>
        <p:cNvPr id="1" name=""/>
        <p:cNvGrpSpPr/>
        <p:nvPr/>
      </p:nvGrpSpPr>
      <p:grpSpPr>
        <a:xfrm>
          <a:off x="0" y="0"/>
          <a:ext cx="0" cy="0"/>
          <a:chOff x="0" y="0"/>
          <a:chExt cx="0" cy="0"/>
        </a:xfrm>
      </p:grpSpPr>
      <p:sp>
        <p:nvSpPr>
          <p:cNvPr id="8" name="Rounded Rectangle 18"/>
          <p:cNvSpPr/>
          <p:nvPr/>
        </p:nvSpPr>
        <p:spPr>
          <a:xfrm rot="18900000">
            <a:off x="8615363" y="-2522537"/>
            <a:ext cx="652463" cy="629285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8" name="Picture Placeholder 2"/>
          <p:cNvSpPr>
            <a:spLocks noGrp="1"/>
          </p:cNvSpPr>
          <p:nvPr>
            <p:ph type="pic" sz="quarter" idx="48"/>
          </p:nvPr>
        </p:nvSpPr>
        <p:spPr>
          <a:xfrm>
            <a:off x="4601613" y="-1231872"/>
            <a:ext cx="10634887" cy="7035124"/>
          </a:xfrm>
          <a:custGeom>
            <a:avLst/>
            <a:gdLst/>
            <a:ahLst/>
            <a:cxnLst/>
            <a:rect l="l" t="t" r="r" b="b"/>
            <a:pathLst>
              <a:path w="7976165" h="5862603">
                <a:moveTo>
                  <a:pt x="7653935" y="2067213"/>
                </a:moveTo>
                <a:cubicBezTo>
                  <a:pt x="7770559" y="2067213"/>
                  <a:pt x="7887183" y="2111704"/>
                  <a:pt x="7976165" y="2200685"/>
                </a:cubicBezTo>
                <a:cubicBezTo>
                  <a:pt x="8154128" y="2378648"/>
                  <a:pt x="8154128" y="2667183"/>
                  <a:pt x="7976165" y="2845147"/>
                </a:cubicBezTo>
                <a:lnTo>
                  <a:pt x="5069879" y="5751433"/>
                </a:lnTo>
                <a:cubicBezTo>
                  <a:pt x="4891915" y="5929396"/>
                  <a:pt x="4603380" y="5929396"/>
                  <a:pt x="4425417" y="5751433"/>
                </a:cubicBezTo>
                <a:cubicBezTo>
                  <a:pt x="4247454" y="5573470"/>
                  <a:pt x="4247454" y="5284935"/>
                  <a:pt x="4425417" y="5106972"/>
                </a:cubicBezTo>
                <a:lnTo>
                  <a:pt x="7331703" y="2200685"/>
                </a:lnTo>
                <a:cubicBezTo>
                  <a:pt x="7420685" y="2111704"/>
                  <a:pt x="7537310" y="2067213"/>
                  <a:pt x="7653935" y="2067213"/>
                </a:cubicBezTo>
                <a:close/>
                <a:moveTo>
                  <a:pt x="6544741" y="1630098"/>
                </a:moveTo>
                <a:cubicBezTo>
                  <a:pt x="6661367" y="1630098"/>
                  <a:pt x="6777990" y="1674589"/>
                  <a:pt x="6866973" y="1763570"/>
                </a:cubicBezTo>
                <a:cubicBezTo>
                  <a:pt x="7044936" y="1941533"/>
                  <a:pt x="7044936" y="2230068"/>
                  <a:pt x="6866973" y="2408032"/>
                </a:cubicBezTo>
                <a:lnTo>
                  <a:pt x="3495076" y="5779929"/>
                </a:lnTo>
                <a:cubicBezTo>
                  <a:pt x="3317112" y="5957892"/>
                  <a:pt x="3028578" y="5957892"/>
                  <a:pt x="2850614" y="5779929"/>
                </a:cubicBezTo>
                <a:cubicBezTo>
                  <a:pt x="2672651" y="5601966"/>
                  <a:pt x="2672651" y="5313431"/>
                  <a:pt x="2850614" y="5135467"/>
                </a:cubicBezTo>
                <a:lnTo>
                  <a:pt x="6222511" y="1763571"/>
                </a:lnTo>
                <a:cubicBezTo>
                  <a:pt x="6311493" y="1674589"/>
                  <a:pt x="6428118" y="1630098"/>
                  <a:pt x="6544741" y="1630098"/>
                </a:cubicBezTo>
                <a:close/>
                <a:moveTo>
                  <a:pt x="6609833" y="11903"/>
                </a:moveTo>
                <a:cubicBezTo>
                  <a:pt x="6726458" y="11903"/>
                  <a:pt x="6843082" y="56394"/>
                  <a:pt x="6932064" y="145375"/>
                </a:cubicBezTo>
                <a:cubicBezTo>
                  <a:pt x="7110027" y="323338"/>
                  <a:pt x="7110027" y="611873"/>
                  <a:pt x="6932064" y="789837"/>
                </a:cubicBezTo>
                <a:lnTo>
                  <a:pt x="1992770" y="5729131"/>
                </a:lnTo>
                <a:cubicBezTo>
                  <a:pt x="1814807" y="5907094"/>
                  <a:pt x="1526272" y="5907094"/>
                  <a:pt x="1348308" y="5729130"/>
                </a:cubicBezTo>
                <a:cubicBezTo>
                  <a:pt x="1170346" y="5551168"/>
                  <a:pt x="1170346" y="5262633"/>
                  <a:pt x="1348309" y="5084670"/>
                </a:cubicBezTo>
                <a:lnTo>
                  <a:pt x="6287603" y="145375"/>
                </a:lnTo>
                <a:cubicBezTo>
                  <a:pt x="6376584" y="56394"/>
                  <a:pt x="6493209" y="11903"/>
                  <a:pt x="6609833" y="11903"/>
                </a:cubicBezTo>
                <a:close/>
                <a:moveTo>
                  <a:pt x="5515050" y="0"/>
                </a:moveTo>
                <a:cubicBezTo>
                  <a:pt x="5581109" y="1"/>
                  <a:pt x="5647168" y="25201"/>
                  <a:pt x="5697568" y="75602"/>
                </a:cubicBezTo>
                <a:cubicBezTo>
                  <a:pt x="5798370" y="176403"/>
                  <a:pt x="5798370" y="339835"/>
                  <a:pt x="5697568" y="440637"/>
                </a:cubicBezTo>
                <a:lnTo>
                  <a:pt x="365035" y="5773170"/>
                </a:lnTo>
                <a:cubicBezTo>
                  <a:pt x="264233" y="5873972"/>
                  <a:pt x="100801" y="5873972"/>
                  <a:pt x="0" y="5773170"/>
                </a:cubicBezTo>
                <a:cubicBezTo>
                  <a:pt x="-100802" y="5672369"/>
                  <a:pt x="-100802" y="5508937"/>
                  <a:pt x="0" y="5408135"/>
                </a:cubicBezTo>
                <a:lnTo>
                  <a:pt x="5332533" y="75602"/>
                </a:lnTo>
                <a:cubicBezTo>
                  <a:pt x="5382934" y="25200"/>
                  <a:pt x="5448992" y="0"/>
                  <a:pt x="5515050"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20" name="Text Placeholder 7"/>
          <p:cNvSpPr>
            <a:spLocks noGrp="1"/>
          </p:cNvSpPr>
          <p:nvPr>
            <p:ph type="body" sz="quarter" idx="10"/>
          </p:nvPr>
        </p:nvSpPr>
        <p:spPr>
          <a:xfrm>
            <a:off x="838973" y="1958629"/>
            <a:ext cx="4511964" cy="431780"/>
          </a:xfrm>
          <a:prstGeom prst="rect">
            <a:avLst/>
          </a:prstGeom>
        </p:spPr>
        <p:txBody>
          <a:bodyPr vert="horz" lIns="0" tIns="40504" rIns="0" bIns="40504" anchor="ctr"/>
          <a:lstStyle>
            <a:lvl1pPr marL="0" indent="0" algn="l">
              <a:lnSpc>
                <a:spcPct val="100000"/>
              </a:lnSpc>
              <a:spcBef>
                <a:spcPts val="0"/>
              </a:spcBef>
              <a:buNone/>
              <a:defRPr sz="4200" b="1">
                <a:solidFill>
                  <a:schemeClr val="bg1"/>
                </a:solidFill>
                <a:latin typeface="Lucida Handwriting" panose="03010101010101010101" charset="0"/>
                <a:cs typeface="Lucida Handwriting" panose="03010101010101010101" charset="0"/>
              </a:defRPr>
            </a:lvl1pPr>
          </a:lstStyle>
          <a:p>
            <a:pPr lvl="0" fontAlgn="auto"/>
            <a:r>
              <a:rPr lang="zh-CN" altLang="en-US" strike="noStrike" noProof="1"/>
              <a:t>单击此处编辑母版文本样式</a:t>
            </a:r>
            <a:endParaRPr lang="zh-CN" altLang="en-US" strike="noStrike" noProof="1"/>
          </a:p>
        </p:txBody>
      </p:sp>
      <p:sp>
        <p:nvSpPr>
          <p:cNvPr id="21" name="Text Placeholder 7"/>
          <p:cNvSpPr>
            <a:spLocks noGrp="1"/>
          </p:cNvSpPr>
          <p:nvPr>
            <p:ph type="body" sz="quarter" idx="11"/>
          </p:nvPr>
        </p:nvSpPr>
        <p:spPr>
          <a:xfrm>
            <a:off x="838973" y="2542427"/>
            <a:ext cx="4511964" cy="228451"/>
          </a:xfrm>
          <a:prstGeom prst="rect">
            <a:avLst/>
          </a:prstGeom>
        </p:spPr>
        <p:txBody>
          <a:bodyPr vert="horz" lIns="0" tIns="40504" rIns="0" bIns="40504" anchor="ctr"/>
          <a:lstStyle>
            <a:lvl1pPr marL="0" indent="0" algn="l">
              <a:lnSpc>
                <a:spcPct val="100000"/>
              </a:lnSpc>
              <a:spcBef>
                <a:spcPts val="0"/>
              </a:spcBef>
              <a:spcAft>
                <a:spcPts val="0"/>
              </a:spcAft>
              <a:buNone/>
              <a:defRPr sz="1800" b="0">
                <a:solidFill>
                  <a:schemeClr val="accent3"/>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22" name="Text Placeholder 2"/>
          <p:cNvSpPr>
            <a:spLocks noGrp="1"/>
          </p:cNvSpPr>
          <p:nvPr>
            <p:ph type="body" sz="quarter" idx="16"/>
          </p:nvPr>
        </p:nvSpPr>
        <p:spPr>
          <a:xfrm>
            <a:off x="859434" y="2975003"/>
            <a:ext cx="4488039" cy="1536868"/>
          </a:xfrm>
          <a:prstGeom prst="rect">
            <a:avLst/>
          </a:prstGeom>
        </p:spPr>
        <p:txBody>
          <a:bodyPr vert="horz" lIns="0" tIns="0" rIns="0" bIns="0"/>
          <a:lstStyle>
            <a:lvl1pPr marL="0" indent="0" algn="l">
              <a:lnSpc>
                <a:spcPct val="130000"/>
              </a:lnSpc>
              <a:buNone/>
              <a:defRPr sz="144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440" strike="noStrike" noProof="1"/>
              <a:t>单击此处编辑母版文本样式</a:t>
            </a:r>
            <a:endParaRPr lang="zh-CN" altLang="en-US" strike="noStrike" noProof="1"/>
          </a:p>
        </p:txBody>
      </p:sp>
      <p:sp>
        <p:nvSpPr>
          <p:cNvPr id="2" name="日期占位符 1"/>
          <p:cNvSpPr>
            <a:spLocks noGrp="1"/>
          </p:cNvSpPr>
          <p:nvPr>
            <p:ph type="dt" sz="half" idx="49"/>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页脚占位符 2"/>
          <p:cNvSpPr>
            <a:spLocks noGrp="1"/>
          </p:cNvSpPr>
          <p:nvPr>
            <p:ph type="ftr" sz="quarter" idx="50"/>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灯片编号占位符 3"/>
          <p:cNvSpPr>
            <a:spLocks noGrp="1"/>
          </p:cNvSpPr>
          <p:nvPr>
            <p:ph type="sldNum" sz="quarter" idx="51"/>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2_Three Columns Text">
    <p:spTree>
      <p:nvGrpSpPr>
        <p:cNvPr id="1" name=""/>
        <p:cNvGrpSpPr/>
        <p:nvPr/>
      </p:nvGrpSpPr>
      <p:grpSpPr>
        <a:xfrm>
          <a:off x="0" y="0"/>
          <a:ext cx="0" cy="0"/>
          <a:chOff x="0" y="0"/>
          <a:chExt cx="0" cy="0"/>
        </a:xfrm>
      </p:grpSpPr>
      <p:sp>
        <p:nvSpPr>
          <p:cNvPr id="8" name="Rounded Rectangle 7"/>
          <p:cNvSpPr/>
          <p:nvPr/>
        </p:nvSpPr>
        <p:spPr>
          <a:xfrm rot="18900000">
            <a:off x="2957513" y="3967163"/>
            <a:ext cx="654050" cy="6296025"/>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7" name="Picture Placeholder 2"/>
          <p:cNvSpPr>
            <a:spLocks noGrp="1"/>
          </p:cNvSpPr>
          <p:nvPr>
            <p:ph type="pic" sz="quarter" idx="48"/>
          </p:nvPr>
        </p:nvSpPr>
        <p:spPr>
          <a:xfrm>
            <a:off x="-3304233" y="563719"/>
            <a:ext cx="9242753" cy="7509636"/>
          </a:xfrm>
          <a:custGeom>
            <a:avLst/>
            <a:gdLst/>
            <a:ahLst/>
            <a:cxnLst/>
            <a:rect l="l" t="t" r="r" b="b"/>
            <a:pathLst>
              <a:path w="6932065" h="6258030">
                <a:moveTo>
                  <a:pt x="6544742" y="2108199"/>
                </a:moveTo>
                <a:cubicBezTo>
                  <a:pt x="6661367" y="2108199"/>
                  <a:pt x="6777992" y="2152691"/>
                  <a:pt x="6866974" y="2241671"/>
                </a:cubicBezTo>
                <a:cubicBezTo>
                  <a:pt x="7044937" y="2419635"/>
                  <a:pt x="7044937" y="2708170"/>
                  <a:pt x="6866974" y="2886133"/>
                </a:cubicBezTo>
                <a:lnTo>
                  <a:pt x="3495076" y="6258030"/>
                </a:lnTo>
                <a:cubicBezTo>
                  <a:pt x="3317113" y="6435994"/>
                  <a:pt x="3028578" y="6435994"/>
                  <a:pt x="2850615" y="6258030"/>
                </a:cubicBezTo>
                <a:cubicBezTo>
                  <a:pt x="2672652" y="6080067"/>
                  <a:pt x="2672652" y="5791532"/>
                  <a:pt x="2850615" y="5613569"/>
                </a:cubicBezTo>
                <a:lnTo>
                  <a:pt x="6222513" y="2241671"/>
                </a:lnTo>
                <a:cubicBezTo>
                  <a:pt x="6311494" y="2152690"/>
                  <a:pt x="6428118" y="2108199"/>
                  <a:pt x="6544742" y="2108199"/>
                </a:cubicBezTo>
                <a:close/>
                <a:moveTo>
                  <a:pt x="6609834" y="490004"/>
                </a:moveTo>
                <a:cubicBezTo>
                  <a:pt x="6726459" y="490004"/>
                  <a:pt x="6843084" y="534495"/>
                  <a:pt x="6932065" y="623477"/>
                </a:cubicBezTo>
                <a:cubicBezTo>
                  <a:pt x="7110028" y="801440"/>
                  <a:pt x="7110028" y="1089975"/>
                  <a:pt x="6932065" y="1267938"/>
                </a:cubicBezTo>
                <a:lnTo>
                  <a:pt x="1992770" y="6207232"/>
                </a:lnTo>
                <a:cubicBezTo>
                  <a:pt x="1814808" y="6385196"/>
                  <a:pt x="1526273" y="6385196"/>
                  <a:pt x="1348309" y="6207232"/>
                </a:cubicBezTo>
                <a:cubicBezTo>
                  <a:pt x="1170346" y="6029269"/>
                  <a:pt x="1170346" y="5740734"/>
                  <a:pt x="1348309" y="5562771"/>
                </a:cubicBezTo>
                <a:lnTo>
                  <a:pt x="6287604" y="623477"/>
                </a:lnTo>
                <a:cubicBezTo>
                  <a:pt x="6376585" y="534495"/>
                  <a:pt x="6493210" y="490004"/>
                  <a:pt x="6609834" y="490004"/>
                </a:cubicBezTo>
                <a:close/>
                <a:moveTo>
                  <a:pt x="5515052" y="478102"/>
                </a:moveTo>
                <a:cubicBezTo>
                  <a:pt x="5581110" y="478102"/>
                  <a:pt x="5647169" y="503302"/>
                  <a:pt x="5697569" y="553703"/>
                </a:cubicBezTo>
                <a:cubicBezTo>
                  <a:pt x="5798371" y="654505"/>
                  <a:pt x="5798371" y="817936"/>
                  <a:pt x="5697569" y="918738"/>
                </a:cubicBezTo>
                <a:lnTo>
                  <a:pt x="365036" y="6251272"/>
                </a:lnTo>
                <a:cubicBezTo>
                  <a:pt x="264234" y="6352073"/>
                  <a:pt x="100802" y="6352073"/>
                  <a:pt x="0" y="6251272"/>
                </a:cubicBezTo>
                <a:cubicBezTo>
                  <a:pt x="-100801" y="6150469"/>
                  <a:pt x="-100801" y="5987038"/>
                  <a:pt x="0" y="5886236"/>
                </a:cubicBezTo>
                <a:lnTo>
                  <a:pt x="5332534" y="553702"/>
                </a:lnTo>
                <a:cubicBezTo>
                  <a:pt x="5382935" y="503302"/>
                  <a:pt x="5448993" y="478101"/>
                  <a:pt x="5515052" y="478102"/>
                </a:cubicBezTo>
                <a:close/>
                <a:moveTo>
                  <a:pt x="4500043" y="0"/>
                </a:moveTo>
                <a:cubicBezTo>
                  <a:pt x="4616667" y="0"/>
                  <a:pt x="4733292" y="44491"/>
                  <a:pt x="4822273" y="133473"/>
                </a:cubicBezTo>
                <a:cubicBezTo>
                  <a:pt x="5000237" y="311436"/>
                  <a:pt x="5000237" y="599971"/>
                  <a:pt x="4822273" y="777934"/>
                </a:cubicBezTo>
                <a:lnTo>
                  <a:pt x="1450376" y="4149832"/>
                </a:lnTo>
                <a:cubicBezTo>
                  <a:pt x="1272413" y="4327795"/>
                  <a:pt x="983878" y="4327795"/>
                  <a:pt x="805915" y="4149832"/>
                </a:cubicBezTo>
                <a:cubicBezTo>
                  <a:pt x="627951" y="3971869"/>
                  <a:pt x="627951" y="3683333"/>
                  <a:pt x="805915" y="3505370"/>
                </a:cubicBezTo>
                <a:lnTo>
                  <a:pt x="4177812" y="133473"/>
                </a:lnTo>
                <a:cubicBezTo>
                  <a:pt x="4266794" y="44491"/>
                  <a:pt x="4383418" y="0"/>
                  <a:pt x="4500043"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10" name="Text Placeholder 7"/>
          <p:cNvSpPr>
            <a:spLocks noGrp="1"/>
          </p:cNvSpPr>
          <p:nvPr>
            <p:ph type="body" sz="quarter" idx="10"/>
          </p:nvPr>
        </p:nvSpPr>
        <p:spPr>
          <a:xfrm>
            <a:off x="6782573" y="2543223"/>
            <a:ext cx="4511964" cy="431780"/>
          </a:xfrm>
          <a:prstGeom prst="rect">
            <a:avLst/>
          </a:prstGeom>
        </p:spPr>
        <p:txBody>
          <a:bodyPr vert="horz" lIns="0" tIns="40504" rIns="0" bIns="40504" anchor="ctr"/>
          <a:lstStyle>
            <a:lvl1pPr marL="0" indent="0" algn="l">
              <a:lnSpc>
                <a:spcPct val="100000"/>
              </a:lnSpc>
              <a:spcBef>
                <a:spcPts val="0"/>
              </a:spcBef>
              <a:buNone/>
              <a:defRPr sz="4200" b="1">
                <a:solidFill>
                  <a:schemeClr val="bg1"/>
                </a:solidFill>
                <a:latin typeface="Lucida Handwriting" panose="03010101010101010101" charset="0"/>
                <a:cs typeface="Lucida Handwriting" panose="03010101010101010101" charset="0"/>
              </a:defRPr>
            </a:lvl1pPr>
          </a:lstStyle>
          <a:p>
            <a:pPr lvl="0" fontAlgn="auto"/>
            <a:r>
              <a:rPr lang="zh-CN" altLang="en-US" strike="noStrike" noProof="1"/>
              <a:t>单击此处编辑母版文本样式</a:t>
            </a:r>
            <a:endParaRPr lang="zh-CN" altLang="en-US" strike="noStrike" noProof="1"/>
          </a:p>
        </p:txBody>
      </p:sp>
      <p:sp>
        <p:nvSpPr>
          <p:cNvPr id="11" name="Text Placeholder 7"/>
          <p:cNvSpPr>
            <a:spLocks noGrp="1"/>
          </p:cNvSpPr>
          <p:nvPr>
            <p:ph type="body" sz="quarter" idx="11"/>
          </p:nvPr>
        </p:nvSpPr>
        <p:spPr>
          <a:xfrm>
            <a:off x="6782573" y="3127020"/>
            <a:ext cx="4511964" cy="228451"/>
          </a:xfrm>
          <a:prstGeom prst="rect">
            <a:avLst/>
          </a:prstGeom>
        </p:spPr>
        <p:txBody>
          <a:bodyPr vert="horz" lIns="0" tIns="40504" rIns="0" bIns="40504" anchor="ctr"/>
          <a:lstStyle>
            <a:lvl1pPr marL="0" indent="0" algn="l">
              <a:lnSpc>
                <a:spcPct val="100000"/>
              </a:lnSpc>
              <a:spcBef>
                <a:spcPts val="0"/>
              </a:spcBef>
              <a:spcAft>
                <a:spcPts val="0"/>
              </a:spcAft>
              <a:buNone/>
              <a:defRPr sz="1800" b="0">
                <a:solidFill>
                  <a:schemeClr val="accent3"/>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12" name="Text Placeholder 2"/>
          <p:cNvSpPr>
            <a:spLocks noGrp="1"/>
          </p:cNvSpPr>
          <p:nvPr>
            <p:ph type="body" sz="quarter" idx="16"/>
          </p:nvPr>
        </p:nvSpPr>
        <p:spPr>
          <a:xfrm>
            <a:off x="6803034" y="3559596"/>
            <a:ext cx="4488039" cy="1536868"/>
          </a:xfrm>
          <a:prstGeom prst="rect">
            <a:avLst/>
          </a:prstGeom>
        </p:spPr>
        <p:txBody>
          <a:bodyPr vert="horz" lIns="0" tIns="0" rIns="0" bIns="0"/>
          <a:lstStyle>
            <a:lvl1pPr marL="0" indent="0" algn="l">
              <a:lnSpc>
                <a:spcPct val="130000"/>
              </a:lnSpc>
              <a:buNone/>
              <a:defRPr sz="144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440" strike="noStrike" noProof="1"/>
              <a:t>单击此处编辑母版文本样式</a:t>
            </a:r>
            <a:endParaRPr lang="zh-CN" altLang="en-US" strike="noStrike" noProof="1"/>
          </a:p>
        </p:txBody>
      </p:sp>
      <p:sp>
        <p:nvSpPr>
          <p:cNvPr id="2" name="日期占位符 1"/>
          <p:cNvSpPr>
            <a:spLocks noGrp="1"/>
          </p:cNvSpPr>
          <p:nvPr>
            <p:ph type="dt" sz="half" idx="49"/>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页脚占位符 2"/>
          <p:cNvSpPr>
            <a:spLocks noGrp="1"/>
          </p:cNvSpPr>
          <p:nvPr>
            <p:ph type="ftr" sz="quarter" idx="50"/>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灯片编号占位符 3"/>
          <p:cNvSpPr>
            <a:spLocks noGrp="1"/>
          </p:cNvSpPr>
          <p:nvPr>
            <p:ph type="sldNum" sz="quarter" idx="51"/>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4_Three Columns Text">
    <p:spTree>
      <p:nvGrpSpPr>
        <p:cNvPr id="1" name=""/>
        <p:cNvGrpSpPr/>
        <p:nvPr/>
      </p:nvGrpSpPr>
      <p:grpSpPr>
        <a:xfrm>
          <a:off x="0" y="0"/>
          <a:ext cx="0" cy="0"/>
          <a:chOff x="0" y="0"/>
          <a:chExt cx="0" cy="0"/>
        </a:xfrm>
      </p:grpSpPr>
      <p:sp>
        <p:nvSpPr>
          <p:cNvPr id="8" name="Rounded Rectangle 7"/>
          <p:cNvSpPr/>
          <p:nvPr/>
        </p:nvSpPr>
        <p:spPr>
          <a:xfrm rot="18900000">
            <a:off x="3821113" y="2513013"/>
            <a:ext cx="654050" cy="6296025"/>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7" name="Picture Placeholder 2"/>
          <p:cNvSpPr>
            <a:spLocks noGrp="1"/>
          </p:cNvSpPr>
          <p:nvPr>
            <p:ph type="pic" sz="quarter" idx="48"/>
          </p:nvPr>
        </p:nvSpPr>
        <p:spPr>
          <a:xfrm>
            <a:off x="-1610899" y="-1708902"/>
            <a:ext cx="9242753" cy="7509636"/>
          </a:xfrm>
          <a:custGeom>
            <a:avLst/>
            <a:gdLst/>
            <a:ahLst/>
            <a:cxnLst/>
            <a:rect l="l" t="t" r="r" b="b"/>
            <a:pathLst>
              <a:path w="6932065" h="6258030">
                <a:moveTo>
                  <a:pt x="6544742" y="2108199"/>
                </a:moveTo>
                <a:cubicBezTo>
                  <a:pt x="6661367" y="2108199"/>
                  <a:pt x="6777992" y="2152691"/>
                  <a:pt x="6866974" y="2241671"/>
                </a:cubicBezTo>
                <a:cubicBezTo>
                  <a:pt x="7044937" y="2419635"/>
                  <a:pt x="7044937" y="2708170"/>
                  <a:pt x="6866974" y="2886133"/>
                </a:cubicBezTo>
                <a:lnTo>
                  <a:pt x="3495076" y="6258030"/>
                </a:lnTo>
                <a:cubicBezTo>
                  <a:pt x="3317113" y="6435994"/>
                  <a:pt x="3028578" y="6435994"/>
                  <a:pt x="2850615" y="6258030"/>
                </a:cubicBezTo>
                <a:cubicBezTo>
                  <a:pt x="2672652" y="6080067"/>
                  <a:pt x="2672652" y="5791532"/>
                  <a:pt x="2850615" y="5613569"/>
                </a:cubicBezTo>
                <a:lnTo>
                  <a:pt x="6222513" y="2241671"/>
                </a:lnTo>
                <a:cubicBezTo>
                  <a:pt x="6311494" y="2152690"/>
                  <a:pt x="6428118" y="2108199"/>
                  <a:pt x="6544742" y="2108199"/>
                </a:cubicBezTo>
                <a:close/>
                <a:moveTo>
                  <a:pt x="6609834" y="490004"/>
                </a:moveTo>
                <a:cubicBezTo>
                  <a:pt x="6726459" y="490004"/>
                  <a:pt x="6843084" y="534495"/>
                  <a:pt x="6932065" y="623477"/>
                </a:cubicBezTo>
                <a:cubicBezTo>
                  <a:pt x="7110028" y="801440"/>
                  <a:pt x="7110028" y="1089975"/>
                  <a:pt x="6932065" y="1267938"/>
                </a:cubicBezTo>
                <a:lnTo>
                  <a:pt x="1992770" y="6207232"/>
                </a:lnTo>
                <a:cubicBezTo>
                  <a:pt x="1814808" y="6385196"/>
                  <a:pt x="1526273" y="6385196"/>
                  <a:pt x="1348309" y="6207232"/>
                </a:cubicBezTo>
                <a:cubicBezTo>
                  <a:pt x="1170346" y="6029269"/>
                  <a:pt x="1170346" y="5740734"/>
                  <a:pt x="1348309" y="5562771"/>
                </a:cubicBezTo>
                <a:lnTo>
                  <a:pt x="6287604" y="623477"/>
                </a:lnTo>
                <a:cubicBezTo>
                  <a:pt x="6376585" y="534495"/>
                  <a:pt x="6493210" y="490004"/>
                  <a:pt x="6609834" y="490004"/>
                </a:cubicBezTo>
                <a:close/>
                <a:moveTo>
                  <a:pt x="5515052" y="478102"/>
                </a:moveTo>
                <a:cubicBezTo>
                  <a:pt x="5581110" y="478102"/>
                  <a:pt x="5647169" y="503302"/>
                  <a:pt x="5697569" y="553703"/>
                </a:cubicBezTo>
                <a:cubicBezTo>
                  <a:pt x="5798371" y="654505"/>
                  <a:pt x="5798371" y="817936"/>
                  <a:pt x="5697569" y="918738"/>
                </a:cubicBezTo>
                <a:lnTo>
                  <a:pt x="365036" y="6251272"/>
                </a:lnTo>
                <a:cubicBezTo>
                  <a:pt x="264234" y="6352073"/>
                  <a:pt x="100802" y="6352073"/>
                  <a:pt x="0" y="6251272"/>
                </a:cubicBezTo>
                <a:cubicBezTo>
                  <a:pt x="-100801" y="6150469"/>
                  <a:pt x="-100801" y="5987038"/>
                  <a:pt x="0" y="5886236"/>
                </a:cubicBezTo>
                <a:lnTo>
                  <a:pt x="5332534" y="553702"/>
                </a:lnTo>
                <a:cubicBezTo>
                  <a:pt x="5382935" y="503302"/>
                  <a:pt x="5448993" y="478101"/>
                  <a:pt x="5515052" y="478102"/>
                </a:cubicBezTo>
                <a:close/>
                <a:moveTo>
                  <a:pt x="4500043" y="0"/>
                </a:moveTo>
                <a:cubicBezTo>
                  <a:pt x="4616667" y="0"/>
                  <a:pt x="4733292" y="44491"/>
                  <a:pt x="4822273" y="133473"/>
                </a:cubicBezTo>
                <a:cubicBezTo>
                  <a:pt x="5000237" y="311436"/>
                  <a:pt x="5000237" y="599971"/>
                  <a:pt x="4822273" y="777934"/>
                </a:cubicBezTo>
                <a:lnTo>
                  <a:pt x="1450376" y="4149832"/>
                </a:lnTo>
                <a:cubicBezTo>
                  <a:pt x="1272413" y="4327795"/>
                  <a:pt x="983878" y="4327795"/>
                  <a:pt x="805915" y="4149832"/>
                </a:cubicBezTo>
                <a:cubicBezTo>
                  <a:pt x="627951" y="3971869"/>
                  <a:pt x="627951" y="3683333"/>
                  <a:pt x="805915" y="3505370"/>
                </a:cubicBezTo>
                <a:lnTo>
                  <a:pt x="4177812" y="133473"/>
                </a:lnTo>
                <a:cubicBezTo>
                  <a:pt x="4266794" y="44491"/>
                  <a:pt x="4383418" y="0"/>
                  <a:pt x="4500043"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10" name="Text Placeholder 7"/>
          <p:cNvSpPr>
            <a:spLocks noGrp="1"/>
          </p:cNvSpPr>
          <p:nvPr>
            <p:ph type="body" sz="quarter" idx="10"/>
          </p:nvPr>
        </p:nvSpPr>
        <p:spPr>
          <a:xfrm>
            <a:off x="7138173" y="3247495"/>
            <a:ext cx="4511964" cy="431780"/>
          </a:xfrm>
          <a:prstGeom prst="rect">
            <a:avLst/>
          </a:prstGeom>
        </p:spPr>
        <p:txBody>
          <a:bodyPr vert="horz" lIns="0" tIns="40504" rIns="0" bIns="40504" anchor="ctr"/>
          <a:lstStyle>
            <a:lvl1pPr marL="0" indent="0" algn="l">
              <a:lnSpc>
                <a:spcPct val="100000"/>
              </a:lnSpc>
              <a:spcBef>
                <a:spcPts val="0"/>
              </a:spcBef>
              <a:buNone/>
              <a:defRPr sz="4200" b="1">
                <a:solidFill>
                  <a:schemeClr val="bg1"/>
                </a:solidFill>
                <a:latin typeface="Lucida Handwriting" panose="03010101010101010101" charset="0"/>
                <a:cs typeface="Lucida Handwriting" panose="03010101010101010101" charset="0"/>
              </a:defRPr>
            </a:lvl1pPr>
          </a:lstStyle>
          <a:p>
            <a:pPr lvl="0" fontAlgn="auto"/>
            <a:r>
              <a:rPr lang="zh-CN" altLang="en-US" strike="noStrike" noProof="1"/>
              <a:t>单击此处编辑母版文本样式</a:t>
            </a:r>
            <a:endParaRPr lang="zh-CN" altLang="en-US" strike="noStrike" noProof="1"/>
          </a:p>
        </p:txBody>
      </p:sp>
      <p:sp>
        <p:nvSpPr>
          <p:cNvPr id="11" name="Text Placeholder 7"/>
          <p:cNvSpPr>
            <a:spLocks noGrp="1"/>
          </p:cNvSpPr>
          <p:nvPr>
            <p:ph type="body" sz="quarter" idx="11"/>
          </p:nvPr>
        </p:nvSpPr>
        <p:spPr>
          <a:xfrm>
            <a:off x="7138173" y="3831293"/>
            <a:ext cx="4511964" cy="228451"/>
          </a:xfrm>
          <a:prstGeom prst="rect">
            <a:avLst/>
          </a:prstGeom>
        </p:spPr>
        <p:txBody>
          <a:bodyPr vert="horz" lIns="0" tIns="40504" rIns="0" bIns="40504" anchor="ctr"/>
          <a:lstStyle>
            <a:lvl1pPr marL="0" indent="0" algn="l">
              <a:lnSpc>
                <a:spcPct val="100000"/>
              </a:lnSpc>
              <a:spcBef>
                <a:spcPts val="0"/>
              </a:spcBef>
              <a:spcAft>
                <a:spcPts val="0"/>
              </a:spcAft>
              <a:buNone/>
              <a:defRPr sz="1800" b="0">
                <a:solidFill>
                  <a:schemeClr val="accent3"/>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12" name="Text Placeholder 2"/>
          <p:cNvSpPr>
            <a:spLocks noGrp="1"/>
          </p:cNvSpPr>
          <p:nvPr>
            <p:ph type="body" sz="quarter" idx="16"/>
          </p:nvPr>
        </p:nvSpPr>
        <p:spPr>
          <a:xfrm>
            <a:off x="7158634" y="4263868"/>
            <a:ext cx="4488039" cy="1536868"/>
          </a:xfrm>
          <a:prstGeom prst="rect">
            <a:avLst/>
          </a:prstGeom>
        </p:spPr>
        <p:txBody>
          <a:bodyPr vert="horz" lIns="0" tIns="0" rIns="0" bIns="0"/>
          <a:lstStyle>
            <a:lvl1pPr marL="0" indent="0" algn="l">
              <a:lnSpc>
                <a:spcPct val="130000"/>
              </a:lnSpc>
              <a:buNone/>
              <a:defRPr sz="144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440" strike="noStrike" noProof="1"/>
              <a:t>单击此处编辑母版文本样式</a:t>
            </a:r>
            <a:endParaRPr lang="zh-CN" altLang="en-US" strike="noStrike" noProof="1"/>
          </a:p>
        </p:txBody>
      </p:sp>
      <p:sp>
        <p:nvSpPr>
          <p:cNvPr id="2" name="日期占位符 1"/>
          <p:cNvSpPr>
            <a:spLocks noGrp="1"/>
          </p:cNvSpPr>
          <p:nvPr>
            <p:ph type="dt" sz="half" idx="49"/>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页脚占位符 2"/>
          <p:cNvSpPr>
            <a:spLocks noGrp="1"/>
          </p:cNvSpPr>
          <p:nvPr>
            <p:ph type="ftr" sz="quarter" idx="50"/>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灯片编号占位符 3"/>
          <p:cNvSpPr>
            <a:spLocks noGrp="1"/>
          </p:cNvSpPr>
          <p:nvPr>
            <p:ph type="sldNum" sz="quarter" idx="51"/>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_Three Columns Text">
    <p:spTree>
      <p:nvGrpSpPr>
        <p:cNvPr id="1" name=""/>
        <p:cNvGrpSpPr/>
        <p:nvPr/>
      </p:nvGrpSpPr>
      <p:grpSpPr>
        <a:xfrm>
          <a:off x="0" y="0"/>
          <a:ext cx="0" cy="0"/>
          <a:chOff x="0" y="0"/>
          <a:chExt cx="0" cy="0"/>
        </a:xfrm>
      </p:grpSpPr>
      <p:sp>
        <p:nvSpPr>
          <p:cNvPr id="2" name="Rounded Rectangle 12"/>
          <p:cNvSpPr/>
          <p:nvPr/>
        </p:nvSpPr>
        <p:spPr>
          <a:xfrm rot="18900000">
            <a:off x="3621088" y="295275"/>
            <a:ext cx="652463" cy="6294438"/>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3" name="Rounded Rectangle 13"/>
          <p:cNvSpPr/>
          <p:nvPr/>
        </p:nvSpPr>
        <p:spPr>
          <a:xfrm rot="18900000">
            <a:off x="4194175" y="1778000"/>
            <a:ext cx="654050" cy="4527550"/>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16"/>
          <p:cNvSpPr/>
          <p:nvPr/>
        </p:nvSpPr>
        <p:spPr>
          <a:xfrm rot="18900000" flipV="1">
            <a:off x="-292894" y="3248819"/>
            <a:ext cx="6423025" cy="369888"/>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5"/>
          <p:cNvSpPr/>
          <p:nvPr/>
        </p:nvSpPr>
        <p:spPr>
          <a:xfrm rot="18900000">
            <a:off x="2563813" y="265113"/>
            <a:ext cx="654050" cy="452755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7" name="Text Placeholder 7"/>
          <p:cNvSpPr>
            <a:spLocks noGrp="1"/>
          </p:cNvSpPr>
          <p:nvPr>
            <p:ph type="body" sz="quarter" idx="10"/>
          </p:nvPr>
        </p:nvSpPr>
        <p:spPr>
          <a:xfrm>
            <a:off x="6782573" y="2543223"/>
            <a:ext cx="4511964" cy="431780"/>
          </a:xfrm>
          <a:prstGeom prst="rect">
            <a:avLst/>
          </a:prstGeom>
        </p:spPr>
        <p:txBody>
          <a:bodyPr vert="horz" lIns="0" tIns="40504" rIns="0" bIns="40504" anchor="ctr"/>
          <a:lstStyle>
            <a:lvl1pPr marL="0" indent="0" algn="l">
              <a:lnSpc>
                <a:spcPct val="100000"/>
              </a:lnSpc>
              <a:spcBef>
                <a:spcPts val="0"/>
              </a:spcBef>
              <a:buNone/>
              <a:defRPr sz="4200" b="1">
                <a:solidFill>
                  <a:schemeClr val="bg1"/>
                </a:solidFill>
                <a:latin typeface="Lucida Handwriting" panose="03010101010101010101" charset="0"/>
                <a:cs typeface="Lucida Handwriting" panose="03010101010101010101" charset="0"/>
              </a:defRPr>
            </a:lvl1pPr>
          </a:lstStyle>
          <a:p>
            <a:pPr lvl="0" fontAlgn="auto"/>
            <a:r>
              <a:rPr lang="zh-CN" altLang="en-US" strike="noStrike" noProof="1"/>
              <a:t>单击此处编辑母版文本样式</a:t>
            </a:r>
            <a:endParaRPr lang="zh-CN" altLang="en-US" strike="noStrike" noProof="1"/>
          </a:p>
        </p:txBody>
      </p:sp>
      <p:sp>
        <p:nvSpPr>
          <p:cNvPr id="8" name="Text Placeholder 7"/>
          <p:cNvSpPr>
            <a:spLocks noGrp="1"/>
          </p:cNvSpPr>
          <p:nvPr>
            <p:ph type="body" sz="quarter" idx="11"/>
          </p:nvPr>
        </p:nvSpPr>
        <p:spPr>
          <a:xfrm>
            <a:off x="6782573" y="3127020"/>
            <a:ext cx="4511964" cy="228451"/>
          </a:xfrm>
          <a:prstGeom prst="rect">
            <a:avLst/>
          </a:prstGeom>
        </p:spPr>
        <p:txBody>
          <a:bodyPr vert="horz" lIns="0" tIns="40504" rIns="0" bIns="40504" anchor="ctr"/>
          <a:lstStyle>
            <a:lvl1pPr marL="0" indent="0" algn="l">
              <a:lnSpc>
                <a:spcPct val="100000"/>
              </a:lnSpc>
              <a:spcBef>
                <a:spcPts val="0"/>
              </a:spcBef>
              <a:spcAft>
                <a:spcPts val="0"/>
              </a:spcAft>
              <a:buNone/>
              <a:defRPr sz="1800" b="0" baseline="0">
                <a:solidFill>
                  <a:schemeClr val="accent3"/>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9" name="Text Placeholder 2"/>
          <p:cNvSpPr>
            <a:spLocks noGrp="1"/>
          </p:cNvSpPr>
          <p:nvPr>
            <p:ph type="body" sz="quarter" idx="16"/>
          </p:nvPr>
        </p:nvSpPr>
        <p:spPr>
          <a:xfrm>
            <a:off x="6803034" y="3559596"/>
            <a:ext cx="4488039" cy="1536868"/>
          </a:xfrm>
          <a:prstGeom prst="rect">
            <a:avLst/>
          </a:prstGeom>
        </p:spPr>
        <p:txBody>
          <a:bodyPr vert="horz" lIns="0" tIns="0" rIns="0" bIns="0"/>
          <a:lstStyle>
            <a:lvl1pPr marL="0" indent="0" algn="l">
              <a:lnSpc>
                <a:spcPct val="130000"/>
              </a:lnSpc>
              <a:buNone/>
              <a:defRPr sz="144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440" strike="noStrike" noProof="1"/>
              <a:t>单击此处编辑母版文本样式</a:t>
            </a:r>
            <a:endParaRPr lang="zh-CN" altLang="en-US" strike="noStrike" noProof="1"/>
          </a:p>
        </p:txBody>
      </p:sp>
      <p:sp>
        <p:nvSpPr>
          <p:cNvPr id="4" name="日期占位符 3"/>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页脚占位符 4"/>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灯片编号占位符 5"/>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80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par>
                                <p:cTn id="8" presetID="22" presetClass="entr" presetSubtype="4" fill="hold" grpId="0" nodeType="withEffect">
                                  <p:stCondLst>
                                    <p:cond delay="80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pPr fontAlgn="auto"/>
            <a:r>
              <a:rPr lang="zh-CN" altLang="en-US" sz="5865" strike="noStrike" noProof="1"/>
              <a:t>单击此处编辑母版标题样式</a:t>
            </a:r>
            <a:endParaRPr lang="zh-CN" altLang="en-US" strike="noStrike" noProof="1"/>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pPr fontAlgn="auto"/>
            <a:r>
              <a:rPr lang="zh-CN" altLang="en-US" sz="4265" strike="noStrike" noProof="1"/>
              <a:t>单击此处编辑母版副标题样式</a:t>
            </a:r>
            <a:endParaRPr lang="zh-CN" altLang="en-US" strike="noStrike" noProof="1"/>
          </a:p>
        </p:txBody>
      </p:sp>
      <p:sp>
        <p:nvSpPr>
          <p:cNvPr id="9"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sp>
        <p:nvSpPr>
          <p:cNvPr id="9" name="任意多边形 8"/>
          <p:cNvSpPr/>
          <p:nvPr>
            <p:custDataLst>
              <p:tags r:id="rId2"/>
            </p:custDataLst>
          </p:nvPr>
        </p:nvSpPr>
        <p:spPr>
          <a:xfrm>
            <a:off x="695325" y="739775"/>
            <a:ext cx="11498263" cy="30163"/>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376" tIns="44688" rIns="89376" bIns="44688"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65" b="0" i="0" u="none" strike="noStrike" kern="1200" cap="none" spc="0" normalizeH="0" baseline="0" noProof="0">
              <a:ln>
                <a:noFill/>
              </a:ln>
              <a:solidFill>
                <a:srgbClr val="FFFFFF"/>
              </a:solidFill>
              <a:effectLst/>
              <a:uLnTx/>
              <a:uFillTx/>
              <a:latin typeface="Arial" panose="020B0604020202020204" pitchFamily="34" charset="0"/>
              <a:ea typeface="思源黑体 CN Light" panose="020B0300000000000000" charset="-122"/>
              <a:cs typeface="+mn-cs"/>
              <a:sym typeface="Arial" panose="020B0604020202020204" pitchFamily="34" charset="0"/>
            </a:endParaRPr>
          </a:p>
        </p:txBody>
      </p:sp>
      <p:sp>
        <p:nvSpPr>
          <p:cNvPr id="11" name="任意多边形 10"/>
          <p:cNvSpPr/>
          <p:nvPr>
            <p:custDataLst>
              <p:tags r:id="rId3"/>
            </p:custDataLst>
          </p:nvPr>
        </p:nvSpPr>
        <p:spPr>
          <a:xfrm>
            <a:off x="0" y="260350"/>
            <a:ext cx="547688" cy="509588"/>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376" tIns="44688" rIns="89376" bIns="44688"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65" b="0" i="0" u="none" strike="noStrike" kern="1200" cap="none" spc="0" normalizeH="0" baseline="0" noProof="0" dirty="0">
              <a:ln>
                <a:noFill/>
              </a:ln>
              <a:solidFill>
                <a:srgbClr val="7EC234"/>
              </a:solidFill>
              <a:effectLst/>
              <a:uLnTx/>
              <a:uFillTx/>
              <a:latin typeface="Arial" panose="020B0604020202020204" pitchFamily="34" charset="0"/>
              <a:ea typeface="思源黑体 CN Light" panose="020B0300000000000000" charset="-122"/>
              <a:cs typeface="+mn-cs"/>
              <a:sym typeface="Arial" panose="020B0604020202020204" pitchFamily="34" charset="0"/>
            </a:endParaRPr>
          </a:p>
        </p:txBody>
      </p:sp>
      <p:sp>
        <p:nvSpPr>
          <p:cNvPr id="2" name="日期占位符 1"/>
          <p:cNvSpPr>
            <a:spLocks noGrp="1"/>
          </p:cNvSpPr>
          <p:nvPr>
            <p:ph type="dt" sz="half" idx="10"/>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
        <p:nvSpPr>
          <p:cNvPr id="3" name="页脚占位符 2"/>
          <p:cNvSpPr>
            <a:spLocks noGrp="1"/>
          </p:cNvSpPr>
          <p:nvPr>
            <p:ph type="ftr" sz="quarter" idx="11"/>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
        <p:nvSpPr>
          <p:cNvPr id="4" name="灯片编号占位符 3"/>
          <p:cNvSpPr>
            <a:spLocks noGrp="1"/>
          </p:cNvSpPr>
          <p:nvPr>
            <p:ph type="sldNum" sz="quarter" idx="12"/>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Tree>
  </p:cSld>
  <p:clrMapOvr>
    <a:masterClrMapping/>
  </p:clrMapOvr>
  <p:transition spd="med" advClick="0" advTm="0">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_标题和内容">
    <p:bg>
      <p:bgPr>
        <a:solidFill>
          <a:schemeClr val="bg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
        <p:nvSpPr>
          <p:cNvPr id="3" name="页脚占位符 2"/>
          <p:cNvSpPr>
            <a:spLocks noGrp="1"/>
          </p:cNvSpPr>
          <p:nvPr>
            <p:ph type="ftr" sz="quarter" idx="11"/>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
        <p:nvSpPr>
          <p:cNvPr id="4" name="灯片编号占位符 3"/>
          <p:cNvSpPr>
            <a:spLocks noGrp="1"/>
          </p:cNvSpPr>
          <p:nvPr>
            <p:ph type="sldNum" sz="quarter" idx="12"/>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Tree>
  </p:cSld>
  <p:clrMapOvr>
    <a:masterClrMapping/>
  </p:clrMapOvr>
  <p:transition spd="med" advClick="0" advTm="0">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5335" b="1" cap="all"/>
            </a:lvl1pPr>
          </a:lstStyle>
          <a:p>
            <a:pPr fontAlgn="auto"/>
            <a:r>
              <a:rPr lang="zh-CN" altLang="en-US" sz="5335" strike="noStrike" noProof="1"/>
              <a:t>单击此处编辑母版标题样式</a:t>
            </a:r>
            <a:endParaRPr lang="zh-CN" altLang="en-US" strike="noStrike" noProof="1"/>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665">
                <a:solidFill>
                  <a:schemeClr val="tx1">
                    <a:tint val="75000"/>
                  </a:schemeClr>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fontAlgn="auto"/>
            <a:r>
              <a:rPr lang="zh-CN" altLang="en-US" sz="2665" strike="noStrike" noProof="1"/>
              <a:t>单击此处编辑母版文本样式</a:t>
            </a:r>
            <a:endParaRPr lang="zh-CN" altLang="en-US" strike="noStrike" noProof="1"/>
          </a:p>
        </p:txBody>
      </p:sp>
      <p:sp>
        <p:nvSpPr>
          <p:cNvPr id="9"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z="5865" strike="noStrike" noProof="1"/>
              <a:t>单击此处编辑母版标题样式</a:t>
            </a:r>
            <a:endParaRPr lang="zh-CN" altLang="en-US" strike="noStrike" noProof="1"/>
          </a:p>
        </p:txBody>
      </p:sp>
      <p:sp>
        <p:nvSpPr>
          <p:cNvPr id="3" name="内容占位符 2"/>
          <p:cNvSpPr>
            <a:spLocks noGrp="1"/>
          </p:cNvSpPr>
          <p:nvPr>
            <p:ph sz="half" idx="1"/>
          </p:nvPr>
        </p:nvSpPr>
        <p:spPr>
          <a:xfrm>
            <a:off x="609600" y="1600201"/>
            <a:ext cx="5384800" cy="4525963"/>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fontAlgn="auto"/>
            <a:r>
              <a:rPr lang="zh-CN" altLang="en-US" sz="3735"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z="2665"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内容占位符 3"/>
          <p:cNvSpPr>
            <a:spLocks noGrp="1"/>
          </p:cNvSpPr>
          <p:nvPr>
            <p:ph sz="half" idx="2"/>
          </p:nvPr>
        </p:nvSpPr>
        <p:spPr>
          <a:xfrm>
            <a:off x="6197600" y="1600201"/>
            <a:ext cx="5384800" cy="4525963"/>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fontAlgn="auto"/>
            <a:r>
              <a:rPr lang="zh-CN" altLang="en-US" sz="3735"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z="2665"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9" name="日期占位符 4"/>
          <p:cNvSpPr>
            <a:spLocks noGrp="1"/>
          </p:cNvSpPr>
          <p:nvPr>
            <p:ph type="dt" sz="half" idx="1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5"/>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6"/>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pPr fontAlgn="auto"/>
            <a:r>
              <a:rPr lang="zh-CN" altLang="en-US" sz="5865" strike="noStrike" noProof="1"/>
              <a:t>单击此处编辑母版标题样式</a:t>
            </a:r>
            <a:endParaRPr lang="zh-CN" altLang="en-US" strike="noStrike" noProof="1"/>
          </a:p>
        </p:txBody>
      </p:sp>
      <p:sp>
        <p:nvSpPr>
          <p:cNvPr id="3" name="文本占位符 2"/>
          <p:cNvSpPr>
            <a:spLocks noGrp="1"/>
          </p:cNvSpPr>
          <p:nvPr>
            <p:ph type="body" idx="1"/>
          </p:nvPr>
        </p:nvSpPr>
        <p:spPr>
          <a:xfrm>
            <a:off x="609600" y="1535113"/>
            <a:ext cx="5386917"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fontAlgn="auto"/>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609600" y="2174875"/>
            <a:ext cx="5386917"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fontAlgn="auto"/>
            <a:r>
              <a:rPr lang="zh-CN" altLang="en-US" strike="noStrike" noProof="1"/>
              <a:t>单击此处编辑母版文本样式</a:t>
            </a:r>
            <a:endParaRPr lang="zh-CN" altLang="en-US" strike="noStrike" noProof="1"/>
          </a:p>
          <a:p>
            <a:pPr lvl="1" fontAlgn="auto"/>
            <a:r>
              <a:rPr lang="zh-CN" altLang="en-US" sz="266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135" strike="noStrike" noProof="1"/>
              <a:t>第四级</a:t>
            </a:r>
            <a:endParaRPr lang="zh-CN" altLang="en-US" strike="noStrike" noProof="1"/>
          </a:p>
          <a:p>
            <a:pPr lvl="4" fontAlgn="auto"/>
            <a:r>
              <a:rPr lang="zh-CN" altLang="en-US" sz="2135" strike="noStrike" noProof="1"/>
              <a:t>第五级</a:t>
            </a:r>
            <a:endParaRPr lang="zh-CN" altLang="en-US" strike="noStrike" noProof="1"/>
          </a:p>
        </p:txBody>
      </p:sp>
      <p:sp>
        <p:nvSpPr>
          <p:cNvPr id="5" name="文本占位符 4"/>
          <p:cNvSpPr>
            <a:spLocks noGrp="1"/>
          </p:cNvSpPr>
          <p:nvPr>
            <p:ph type="body" sz="quarter" idx="3"/>
          </p:nvPr>
        </p:nvSpPr>
        <p:spPr>
          <a:xfrm>
            <a:off x="6193369" y="1535113"/>
            <a:ext cx="5389033"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fontAlgn="auto"/>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193369" y="2174875"/>
            <a:ext cx="5389033"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fontAlgn="auto"/>
            <a:r>
              <a:rPr lang="zh-CN" altLang="en-US" strike="noStrike" noProof="1"/>
              <a:t>单击此处编辑母版文本样式</a:t>
            </a:r>
            <a:endParaRPr lang="zh-CN" altLang="en-US" strike="noStrike" noProof="1"/>
          </a:p>
          <a:p>
            <a:pPr lvl="1" fontAlgn="auto"/>
            <a:r>
              <a:rPr lang="zh-CN" altLang="en-US" sz="266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135" strike="noStrike" noProof="1"/>
              <a:t>第四级</a:t>
            </a:r>
            <a:endParaRPr lang="zh-CN" altLang="en-US" strike="noStrike" noProof="1"/>
          </a:p>
          <a:p>
            <a:pPr lvl="4" fontAlgn="auto"/>
            <a:r>
              <a:rPr lang="zh-CN" altLang="en-US" sz="2135" strike="noStrike" noProof="1"/>
              <a:t>第五级</a:t>
            </a:r>
            <a:endParaRPr lang="zh-CN" altLang="en-US" strike="noStrike" noProof="1"/>
          </a:p>
        </p:txBody>
      </p:sp>
      <p:sp>
        <p:nvSpPr>
          <p:cNvPr id="9" name="日期占位符 6"/>
          <p:cNvSpPr>
            <a:spLocks noGrp="1"/>
          </p:cNvSpPr>
          <p:nvPr>
            <p:ph type="dt" sz="half" idx="1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7"/>
          <p:cNvSpPr>
            <a:spLocks noGrp="1"/>
          </p:cNvSpPr>
          <p:nvPr>
            <p:ph type="ftr" sz="quarter" idx="1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8"/>
          <p:cNvSpPr>
            <a:spLocks noGrp="1"/>
          </p:cNvSpPr>
          <p:nvPr>
            <p:ph type="sldNum" sz="quarter" idx="1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z="5865" strike="noStrike" noProof="1"/>
              <a:t>单击此处编辑母版标题样式</a:t>
            </a:r>
            <a:endParaRPr lang="zh-CN" altLang="en-US" strike="noStrike" noProof="1"/>
          </a:p>
        </p:txBody>
      </p:sp>
      <p:sp>
        <p:nvSpPr>
          <p:cNvPr id="9" name="日期占位符 2"/>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3"/>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4"/>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sp>
        <p:nvSpPr>
          <p:cNvPr id="9" name="日期占位符 1"/>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2"/>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3"/>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objTx" preserve="1">
  <p:cSld name="内容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09602" y="273049"/>
            <a:ext cx="4011084" cy="1162051"/>
          </a:xfrm>
        </p:spPr>
        <p:txBody>
          <a:bodyPr anchor="b"/>
          <a:lstStyle>
            <a:lvl1pPr algn="l">
              <a:defRPr sz="2665" b="1"/>
            </a:lvl1pPr>
          </a:lstStyle>
          <a:p>
            <a:pPr fontAlgn="auto"/>
            <a:r>
              <a:rPr lang="zh-CN" altLang="en-US" sz="2665" strike="noStrike" noProof="1"/>
              <a:t>单击此处编辑母版标题样式</a:t>
            </a:r>
            <a:endParaRPr lang="zh-CN" altLang="en-US" strike="noStrike" noProof="1"/>
          </a:p>
        </p:txBody>
      </p:sp>
      <p:sp>
        <p:nvSpPr>
          <p:cNvPr id="3" name="内容占位符 2"/>
          <p:cNvSpPr>
            <a:spLocks noGrp="1"/>
          </p:cNvSpPr>
          <p:nvPr>
            <p:ph idx="1"/>
          </p:nvPr>
        </p:nvSpPr>
        <p:spPr>
          <a:xfrm>
            <a:off x="4766733" y="273052"/>
            <a:ext cx="6815667" cy="5853113"/>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fontAlgn="auto"/>
            <a:r>
              <a:rPr lang="zh-CN" altLang="en-US" sz="4265" strike="noStrike" noProof="1"/>
              <a:t>单击此处编辑母版文本样式</a:t>
            </a:r>
            <a:endParaRPr lang="zh-CN" altLang="en-US" strike="noStrike" noProof="1"/>
          </a:p>
          <a:p>
            <a:pPr lvl="1" fontAlgn="auto"/>
            <a:r>
              <a:rPr lang="zh-CN" altLang="en-US" sz="373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665" strike="noStrike" noProof="1"/>
              <a:t>第四级</a:t>
            </a:r>
            <a:endParaRPr lang="zh-CN" altLang="en-US" strike="noStrike" noProof="1"/>
          </a:p>
          <a:p>
            <a:pPr lvl="4" fontAlgn="auto"/>
            <a:r>
              <a:rPr lang="zh-CN" altLang="en-US" sz="2665" strike="noStrike" noProof="1"/>
              <a:t>第五级</a:t>
            </a:r>
            <a:endParaRPr lang="zh-CN" altLang="en-US" strike="noStrike" noProof="1"/>
          </a:p>
        </p:txBody>
      </p:sp>
      <p:sp>
        <p:nvSpPr>
          <p:cNvPr id="4" name="文本占位符 3"/>
          <p:cNvSpPr>
            <a:spLocks noGrp="1"/>
          </p:cNvSpPr>
          <p:nvPr>
            <p:ph type="body" sz="half" idx="2"/>
          </p:nvPr>
        </p:nvSpPr>
        <p:spPr>
          <a:xfrm>
            <a:off x="609602" y="1435102"/>
            <a:ext cx="4011084" cy="46910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fontAlgn="auto"/>
            <a:r>
              <a:rPr lang="zh-CN" altLang="en-US" sz="1865" strike="noStrike" noProof="1"/>
              <a:t>单击此处编辑母版文本样式</a:t>
            </a:r>
            <a:endParaRPr lang="zh-CN" altLang="en-US" strike="noStrike" noProof="1"/>
          </a:p>
        </p:txBody>
      </p:sp>
      <p:sp>
        <p:nvSpPr>
          <p:cNvPr id="9" name="日期占位符 4"/>
          <p:cNvSpPr>
            <a:spLocks noGrp="1"/>
          </p:cNvSpPr>
          <p:nvPr>
            <p:ph type="dt" sz="half" idx="1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5"/>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6"/>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9"/>
          </a:xfrm>
        </p:spPr>
        <p:txBody>
          <a:bodyPr anchor="b"/>
          <a:lstStyle>
            <a:lvl1pPr algn="l">
              <a:defRPr sz="2665" b="1"/>
            </a:lvl1pPr>
          </a:lstStyle>
          <a:p>
            <a:pPr fontAlgn="auto"/>
            <a:r>
              <a:rPr lang="zh-CN" altLang="en-US" sz="2665" strike="noStrike" noProof="1"/>
              <a:t>单击此处编辑母版标题样式</a:t>
            </a:r>
            <a:endParaRPr lang="zh-CN" altLang="en-US" strike="noStrike" noProof="1"/>
          </a:p>
        </p:txBody>
      </p:sp>
      <p:sp>
        <p:nvSpPr>
          <p:cNvPr id="3" name="图片占位符 2"/>
          <p:cNvSpPr>
            <a:spLocks noGrp="1"/>
          </p:cNvSpPr>
          <p:nvPr>
            <p:ph type="pic" idx="1"/>
          </p:nvPr>
        </p:nvSpPr>
        <p:spPr>
          <a:xfrm>
            <a:off x="2389717" y="612775"/>
            <a:ext cx="7315200" cy="4114800"/>
          </a:xfrm>
        </p:spPr>
        <p:txBody>
          <a:bodyPr vert="horz" lIns="91440" tIns="45720" rIns="91440" bIns="45720" rtlCol="0">
            <a:normAutofit/>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pPr marL="0" marR="0" lvl="0" indent="0" algn="l" defTabSz="1219200" rtl="0" eaLnBrk="1" fontAlgn="auto" latinLnBrk="0" hangingPunct="1">
              <a:lnSpc>
                <a:spcPct val="100000"/>
              </a:lnSpc>
              <a:spcBef>
                <a:spcPct val="20000"/>
              </a:spcBef>
              <a:spcAft>
                <a:spcPts val="0"/>
              </a:spcAft>
              <a:buClrTx/>
              <a:buSzTx/>
              <a:buFont typeface="Arial" panose="020B0604020202020204" pitchFamily="34" charset="0"/>
              <a:buNone/>
              <a:defRPr/>
            </a:pPr>
            <a:endParaRPr kumimoji="0" lang="zh-CN" altLang="en-US" sz="4265"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2389717" y="5367338"/>
            <a:ext cx="7315200" cy="8048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fontAlgn="auto"/>
            <a:r>
              <a:rPr lang="zh-CN" altLang="en-US" sz="1865" strike="noStrike" noProof="1"/>
              <a:t>单击此处编辑母版文本样式</a:t>
            </a:r>
            <a:endParaRPr lang="zh-CN" altLang="en-US" strike="noStrike" noProof="1"/>
          </a:p>
        </p:txBody>
      </p:sp>
      <p:sp>
        <p:nvSpPr>
          <p:cNvPr id="9" name="日期占位符 4"/>
          <p:cNvSpPr>
            <a:spLocks noGrp="1"/>
          </p:cNvSpPr>
          <p:nvPr>
            <p:ph type="dt" sz="half" idx="1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5"/>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6"/>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z="5865"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auto"/>
            <a:r>
              <a:rPr lang="zh-CN" altLang="en-US" sz="4265" strike="noStrike" noProof="1"/>
              <a:t>单击此处编辑母版文本样式</a:t>
            </a:r>
            <a:endParaRPr lang="zh-CN" altLang="en-US" strike="noStrike" noProof="1"/>
          </a:p>
          <a:p>
            <a:pPr lvl="1" fontAlgn="auto"/>
            <a:r>
              <a:rPr lang="zh-CN" altLang="en-US" sz="373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665" strike="noStrike" noProof="1"/>
              <a:t>第四级</a:t>
            </a:r>
            <a:endParaRPr lang="zh-CN" altLang="en-US" strike="noStrike" noProof="1"/>
          </a:p>
          <a:p>
            <a:pPr lvl="4" fontAlgn="auto"/>
            <a:r>
              <a:rPr lang="zh-CN" altLang="en-US" sz="2665" strike="noStrike" noProof="1"/>
              <a:t>第五级</a:t>
            </a:r>
            <a:endParaRPr lang="zh-CN" altLang="en-US" strike="noStrike" noProof="1"/>
          </a:p>
        </p:txBody>
      </p:sp>
      <p:sp>
        <p:nvSpPr>
          <p:cNvPr id="9"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bg>
      <p:bgPr>
        <a:solidFill>
          <a:schemeClr val="bg1"/>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pPr fontAlgn="auto"/>
            <a:r>
              <a:rPr lang="zh-CN" altLang="en-US" sz="5865"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639"/>
            <a:ext cx="8026400" cy="5851525"/>
          </a:xfrm>
        </p:spPr>
        <p:txBody>
          <a:bodyPr vert="eaVert"/>
          <a:lstStyle/>
          <a:p>
            <a:pPr lvl="0" fontAlgn="auto"/>
            <a:r>
              <a:rPr lang="zh-CN" altLang="en-US" sz="4265" strike="noStrike" noProof="1"/>
              <a:t>单击此处编辑母版文本样式</a:t>
            </a:r>
            <a:endParaRPr lang="zh-CN" altLang="en-US" strike="noStrike" noProof="1"/>
          </a:p>
          <a:p>
            <a:pPr lvl="1" fontAlgn="auto"/>
            <a:r>
              <a:rPr lang="zh-CN" altLang="en-US" sz="373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665" strike="noStrike" noProof="1"/>
              <a:t>第四级</a:t>
            </a:r>
            <a:endParaRPr lang="zh-CN" altLang="en-US" strike="noStrike" noProof="1"/>
          </a:p>
          <a:p>
            <a:pPr lvl="4" fontAlgn="auto"/>
            <a:r>
              <a:rPr lang="zh-CN" altLang="en-US" sz="2665" strike="noStrike" noProof="1"/>
              <a:t>第五级</a:t>
            </a:r>
            <a:endParaRPr lang="zh-CN" altLang="en-US" strike="noStrike" noProof="1"/>
          </a:p>
        </p:txBody>
      </p:sp>
      <p:sp>
        <p:nvSpPr>
          <p:cNvPr id="9"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med" advClick="0" advTm="0">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
  <p:cSld name="3_标题和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z="5865"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auto"/>
            <a:r>
              <a:rPr lang="zh-CN" altLang="en-US" sz="4265" strike="noStrike" noProof="1"/>
              <a:t>单击此处编辑母版文本样式</a:t>
            </a:r>
            <a:endParaRPr lang="zh-CN" altLang="en-US" strike="noStrike" noProof="1"/>
          </a:p>
          <a:p>
            <a:pPr lvl="1" fontAlgn="auto"/>
            <a:r>
              <a:rPr lang="zh-CN" altLang="en-US" sz="373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665" strike="noStrike" noProof="1"/>
              <a:t>第四级</a:t>
            </a:r>
            <a:endParaRPr lang="zh-CN" altLang="en-US" strike="noStrike" noProof="1"/>
          </a:p>
          <a:p>
            <a:pPr lvl="4" fontAlgn="auto"/>
            <a:r>
              <a:rPr lang="zh-CN" altLang="en-US" sz="2665" strike="noStrike" noProof="1"/>
              <a:t>第五级</a:t>
            </a:r>
            <a:endParaRPr lang="zh-CN" altLang="en-US" strike="noStrike" noProof="1"/>
          </a:p>
        </p:txBody>
      </p:sp>
      <p:sp>
        <p:nvSpPr>
          <p:cNvPr id="9"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B5D569A3-F4BA-44A5-A256-AE562F40F46A}"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1"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
        <p:nvSpPr>
          <p:cNvPr id="12"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A90E9CAF-8830-4FFC-BF93-1DF9F913F448}"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pitchFamily="34" charset="0"/>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slow" advClick="0" advTm="5000">
    <p:random/>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auto"/>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a:t>单击此处编辑母版副标题样式</a:t>
            </a:r>
            <a:endParaRPr lang="zh-CN" altLang="en-US" strike="noStrike" noProof="1"/>
          </a:p>
        </p:txBody>
      </p:sp>
      <p:sp>
        <p:nvSpPr>
          <p:cNvPr id="8"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9"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10"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slow" advClick="0" advTm="2000">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8"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9"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10"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slow" advClick="0" advTm="2000">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auto"/>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zh-CN" altLang="en-US" strike="noStrike" noProof="1"/>
              <a:t>单击此处编辑母版文本样式</a:t>
            </a:r>
            <a:endParaRPr lang="zh-CN" altLang="en-US" strike="noStrike" noProof="1"/>
          </a:p>
        </p:txBody>
      </p:sp>
      <p:sp>
        <p:nvSpPr>
          <p:cNvPr id="8"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9"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10"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slow" advClick="0" advTm="2000">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8" name="日期占位符 4"/>
          <p:cNvSpPr>
            <a:spLocks noGrp="1"/>
          </p:cNvSpPr>
          <p:nvPr>
            <p:ph type="dt" sz="half" idx="1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9" name="页脚占位符 5"/>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10" name="灯片编号占位符 6"/>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slow" advClick="0" advTm="2000">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auto"/>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839788" y="2505075"/>
            <a:ext cx="5157787" cy="3684588"/>
          </a:xfrm>
        </p:spPr>
        <p:txBody>
          <a:body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172200" y="2505075"/>
            <a:ext cx="5183188" cy="3684588"/>
          </a:xfrm>
        </p:spPr>
        <p:txBody>
          <a:body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8" name="日期占位符 6"/>
          <p:cNvSpPr>
            <a:spLocks noGrp="1"/>
          </p:cNvSpPr>
          <p:nvPr>
            <p:ph type="dt" sz="half" idx="1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9" name="页脚占位符 7"/>
          <p:cNvSpPr>
            <a:spLocks noGrp="1"/>
          </p:cNvSpPr>
          <p:nvPr>
            <p:ph type="ftr" sz="quarter" idx="1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10" name="灯片编号占位符 8"/>
          <p:cNvSpPr>
            <a:spLocks noGrp="1"/>
          </p:cNvSpPr>
          <p:nvPr>
            <p:ph type="sldNum" sz="quarter" idx="1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slow" advClick="0" advTm="2000">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9" name="页脚占位符 3"/>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10" name="灯片编号占位符 4"/>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slow" advClick="0" advTm="2000">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8" name="日期占位符 1"/>
          <p:cNvSpPr>
            <a:spLocks noGrp="1"/>
          </p:cNvSpPr>
          <p:nvPr>
            <p:ph type="dt" sz="half" idx="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9" name="页脚占位符 2"/>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10" name="灯片编号占位符 3"/>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slow" advClick="0" advTm="2000">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单击此处编辑母版文本样式</a:t>
            </a:r>
            <a:endParaRPr lang="zh-CN" altLang="en-US" strike="noStrike" noProof="1"/>
          </a:p>
        </p:txBody>
      </p:sp>
      <p:sp>
        <p:nvSpPr>
          <p:cNvPr id="8" name="日期占位符 4"/>
          <p:cNvSpPr>
            <a:spLocks noGrp="1"/>
          </p:cNvSpPr>
          <p:nvPr>
            <p:ph type="dt" sz="half" idx="1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9" name="页脚占位符 5"/>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10" name="灯片编号占位符 6"/>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slow" advClick="0" advTm="2000">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987425"/>
            <a:ext cx="6172200" cy="4873625"/>
          </a:xfrm>
        </p:spPr>
        <p:txBody>
          <a:bodyPr vert="horz" lIns="91440" tIns="45720" rIns="91440" bIns="45720"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单击此处编辑母版文本样式</a:t>
            </a:r>
            <a:endParaRPr lang="zh-CN" altLang="en-US" strike="noStrike" noProof="1"/>
          </a:p>
        </p:txBody>
      </p:sp>
      <p:sp>
        <p:nvSpPr>
          <p:cNvPr id="8" name="日期占位符 4"/>
          <p:cNvSpPr>
            <a:spLocks noGrp="1"/>
          </p:cNvSpPr>
          <p:nvPr>
            <p:ph type="dt" sz="half" idx="1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9" name="页脚占位符 5"/>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10" name="灯片编号占位符 6"/>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slow" advClick="0" advTm="2000">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8"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9"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10"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slow" advClick="0" advTm="2000">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auto"/>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7734300" cy="5811838"/>
          </a:xfrm>
        </p:spPr>
        <p:txBody>
          <a:bodyPr vert="eaVert"/>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8"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0" fontAlgn="base" latinLnBrk="0" hangingPunct="0">
              <a:lnSpc>
                <a:spcPct val="100000"/>
              </a:lnSpc>
              <a:spcBef>
                <a:spcPct val="0"/>
              </a:spcBef>
              <a:spcAft>
                <a:spcPct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9"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
        <p:nvSpPr>
          <p:cNvPr id="10"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0" fontAlgn="base" latinLnBrk="0" hangingPunct="0">
              <a:lnSpc>
                <a:spcPct val="100000"/>
              </a:lnSpc>
              <a:spcBef>
                <a:spcPct val="0"/>
              </a:spcBef>
              <a:spcAft>
                <a:spcPct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Arial" panose="020B0604020202020204" pitchFamily="34" charset="0"/>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spd="slow" advClick="0" advTm="2000">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1"/>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8" name="Text Placeholder 7"/>
          <p:cNvSpPr>
            <a:spLocks noGrp="1"/>
          </p:cNvSpPr>
          <p:nvPr>
            <p:ph type="body" sz="quarter" idx="10"/>
          </p:nvPr>
        </p:nvSpPr>
        <p:spPr>
          <a:xfrm>
            <a:off x="3954706" y="3801452"/>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ucida Handwriting" panose="03010101010101010101" charset="0"/>
                <a:cs typeface="Lucida Handwriting" panose="03010101010101010101" charset="0"/>
              </a:defRPr>
            </a:lvl1pPr>
          </a:lstStyle>
          <a:p>
            <a:pPr lvl="0" fontAlgn="auto"/>
            <a:r>
              <a:rPr lang="zh-CN" altLang="en-US" strike="noStrike" noProof="1"/>
              <a:t>单击此处编辑母版文本样式</a:t>
            </a:r>
            <a:endParaRPr lang="zh-CN" altLang="en-US" strike="noStrike" noProof="1"/>
          </a:p>
        </p:txBody>
      </p:sp>
      <p:sp>
        <p:nvSpPr>
          <p:cNvPr id="9" name="Text Placeholder 7"/>
          <p:cNvSpPr>
            <a:spLocks noGrp="1"/>
          </p:cNvSpPr>
          <p:nvPr>
            <p:ph type="body" sz="quarter" idx="11"/>
          </p:nvPr>
        </p:nvSpPr>
        <p:spPr>
          <a:xfrm>
            <a:off x="3954706" y="4385250"/>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10" name="Text Placeholder 2"/>
          <p:cNvSpPr>
            <a:spLocks noGrp="1"/>
          </p:cNvSpPr>
          <p:nvPr>
            <p:ph type="body" sz="quarter" idx="16"/>
          </p:nvPr>
        </p:nvSpPr>
        <p:spPr>
          <a:xfrm>
            <a:off x="3975167" y="4817825"/>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440" strike="noStrike" noProof="1"/>
              <a:t>单击此处编辑母版文本样式</a:t>
            </a:r>
            <a:endParaRPr lang="zh-CN" altLang="en-US" strike="noStrike" noProof="1"/>
          </a:p>
        </p:txBody>
      </p:sp>
      <p:sp>
        <p:nvSpPr>
          <p:cNvPr id="2" name="日期占位符 1"/>
          <p:cNvSpPr>
            <a:spLocks noGrp="1"/>
          </p:cNvSpPr>
          <p:nvPr>
            <p:ph type="dt" sz="half" idx="18"/>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页脚占位符 2"/>
          <p:cNvSpPr>
            <a:spLocks noGrp="1"/>
          </p:cNvSpPr>
          <p:nvPr>
            <p:ph type="ftr" sz="quarter" idx="19"/>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灯片编号占位符 3"/>
          <p:cNvSpPr>
            <a:spLocks noGrp="1"/>
          </p:cNvSpPr>
          <p:nvPr>
            <p:ph type="sldNum" sz="quarter" idx="2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Big image with description">
    <p:spTree>
      <p:nvGrpSpPr>
        <p:cNvPr id="1" name=""/>
        <p:cNvGrpSpPr/>
        <p:nvPr/>
      </p:nvGrpSpPr>
      <p:grpSpPr>
        <a:xfrm>
          <a:off x="0" y="0"/>
          <a:ext cx="0" cy="0"/>
          <a:chOff x="0" y="0"/>
          <a:chExt cx="0" cy="0"/>
        </a:xfrm>
      </p:grpSpPr>
      <p:grpSp>
        <p:nvGrpSpPr>
          <p:cNvPr id="8" name="Group 2"/>
          <p:cNvGrpSpPr/>
          <p:nvPr userDrawn="1"/>
        </p:nvGrpSpPr>
        <p:grpSpPr>
          <a:xfrm>
            <a:off x="101600" y="385763"/>
            <a:ext cx="384175" cy="341312"/>
            <a:chOff x="5270500" y="1460500"/>
            <a:chExt cx="1701800" cy="2705100"/>
          </a:xfrm>
        </p:grpSpPr>
        <p:sp>
          <p:nvSpPr>
            <p:cNvPr id="9" name="Rounded Rectangle 10"/>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11"/>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12"/>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4" name="Picture Placeholder 2"/>
          <p:cNvSpPr>
            <a:spLocks noGrp="1"/>
          </p:cNvSpPr>
          <p:nvPr>
            <p:ph type="pic" sz="quarter" idx="17"/>
          </p:nvPr>
        </p:nvSpPr>
        <p:spPr>
          <a:xfrm>
            <a:off x="0" y="1533748"/>
            <a:ext cx="12192000" cy="3708812"/>
          </a:xfrm>
          <a:prstGeom prst="rect">
            <a:avLst/>
          </a:pr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5" name="Text Placeholder 2"/>
          <p:cNvSpPr>
            <a:spLocks noGrp="1"/>
          </p:cNvSpPr>
          <p:nvPr>
            <p:ph type="body" sz="quarter" idx="16"/>
          </p:nvPr>
        </p:nvSpPr>
        <p:spPr>
          <a:xfrm>
            <a:off x="591963" y="5539546"/>
            <a:ext cx="10691989"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4" name="Text Placeholder 7"/>
          <p:cNvSpPr>
            <a:spLocks noGrp="1"/>
          </p:cNvSpPr>
          <p:nvPr>
            <p:ph type="body" sz="quarter" idx="10"/>
          </p:nvPr>
        </p:nvSpPr>
        <p:spPr>
          <a:xfrm>
            <a:off x="591966" y="324582"/>
            <a:ext cx="10691988"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15" name="Text Placeholder 7"/>
          <p:cNvSpPr>
            <a:spLocks noGrp="1"/>
          </p:cNvSpPr>
          <p:nvPr>
            <p:ph type="body" sz="quarter" idx="11"/>
          </p:nvPr>
        </p:nvSpPr>
        <p:spPr>
          <a:xfrm>
            <a:off x="591966" y="827103"/>
            <a:ext cx="10691988"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 name="日期占位符 1"/>
          <p:cNvSpPr>
            <a:spLocks noGrp="1"/>
          </p:cNvSpPr>
          <p:nvPr>
            <p:ph type="dt" sz="half" idx="18"/>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页脚占位符 2"/>
          <p:cNvSpPr>
            <a:spLocks noGrp="1"/>
          </p:cNvSpPr>
          <p:nvPr>
            <p:ph type="ftr" sz="quarter" idx="19"/>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灯片编号占位符 5"/>
          <p:cNvSpPr>
            <a:spLocks noGrp="1"/>
          </p:cNvSpPr>
          <p:nvPr>
            <p:ph type="sldNum" sz="quarter" idx="20"/>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Side image with color bar">
    <p:spTree>
      <p:nvGrpSpPr>
        <p:cNvPr id="1" name=""/>
        <p:cNvGrpSpPr/>
        <p:nvPr/>
      </p:nvGrpSpPr>
      <p:grpSpPr>
        <a:xfrm>
          <a:off x="0" y="0"/>
          <a:ext cx="0" cy="0"/>
          <a:chOff x="0" y="0"/>
          <a:chExt cx="0" cy="0"/>
        </a:xfrm>
      </p:grpSpPr>
      <p:grpSp>
        <p:nvGrpSpPr>
          <p:cNvPr id="197635" name="Group 12"/>
          <p:cNvGrpSpPr/>
          <p:nvPr userDrawn="1"/>
        </p:nvGrpSpPr>
        <p:grpSpPr>
          <a:xfrm>
            <a:off x="101600" y="385763"/>
            <a:ext cx="384175" cy="341312"/>
            <a:chOff x="5270500" y="1460500"/>
            <a:chExt cx="1701800" cy="2705100"/>
          </a:xfrm>
        </p:grpSpPr>
        <p:sp>
          <p:nvSpPr>
            <p:cNvPr id="6" name="Rounded Rectangle 13"/>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7" name="Rounded Rectangle 14"/>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3" name="Rounded Rectangle 15"/>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2" name="Rectangle 1"/>
          <p:cNvSpPr/>
          <p:nvPr/>
        </p:nvSpPr>
        <p:spPr>
          <a:xfrm>
            <a:off x="6051550" y="1533525"/>
            <a:ext cx="6140450" cy="37084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9"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4" name="Picture Placeholder 2"/>
          <p:cNvSpPr>
            <a:spLocks noGrp="1"/>
          </p:cNvSpPr>
          <p:nvPr>
            <p:ph type="pic" sz="quarter" idx="17"/>
          </p:nvPr>
        </p:nvSpPr>
        <p:spPr>
          <a:xfrm>
            <a:off x="2" y="1533748"/>
            <a:ext cx="6321777" cy="3708812"/>
          </a:xfrm>
          <a:custGeom>
            <a:avLst/>
            <a:gdLst/>
            <a:ahLst/>
            <a:cxnLst/>
            <a:rect l="l" t="t" r="r" b="b"/>
            <a:pathLst>
              <a:path w="4741333" h="3090677">
                <a:moveTo>
                  <a:pt x="681038" y="182378"/>
                </a:moveTo>
                <a:cubicBezTo>
                  <a:pt x="554786" y="182378"/>
                  <a:pt x="452438" y="284726"/>
                  <a:pt x="452438" y="410978"/>
                </a:cubicBezTo>
                <a:lnTo>
                  <a:pt x="452438" y="2658878"/>
                </a:lnTo>
                <a:cubicBezTo>
                  <a:pt x="452438" y="2785130"/>
                  <a:pt x="554786" y="2887478"/>
                  <a:pt x="681038" y="2887478"/>
                </a:cubicBezTo>
                <a:cubicBezTo>
                  <a:pt x="807290" y="2887478"/>
                  <a:pt x="909638" y="2785130"/>
                  <a:pt x="909638" y="2658878"/>
                </a:cubicBezTo>
                <a:lnTo>
                  <a:pt x="909638" y="410978"/>
                </a:lnTo>
                <a:cubicBezTo>
                  <a:pt x="909638" y="284726"/>
                  <a:pt x="807290" y="182378"/>
                  <a:pt x="681038" y="182378"/>
                </a:cubicBezTo>
                <a:close/>
                <a:moveTo>
                  <a:pt x="0" y="0"/>
                </a:moveTo>
                <a:lnTo>
                  <a:pt x="4538133" y="0"/>
                </a:lnTo>
                <a:lnTo>
                  <a:pt x="4538133" y="1312678"/>
                </a:lnTo>
                <a:lnTo>
                  <a:pt x="4741333" y="1515878"/>
                </a:lnTo>
                <a:lnTo>
                  <a:pt x="4538133" y="1719078"/>
                </a:lnTo>
                <a:lnTo>
                  <a:pt x="4538133" y="3090677"/>
                </a:lnTo>
                <a:lnTo>
                  <a:pt x="0" y="3090677"/>
                </a:ln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5" name="Text Placeholder 2"/>
          <p:cNvSpPr>
            <a:spLocks noGrp="1"/>
          </p:cNvSpPr>
          <p:nvPr>
            <p:ph type="body" sz="quarter" idx="16"/>
          </p:nvPr>
        </p:nvSpPr>
        <p:spPr>
          <a:xfrm>
            <a:off x="591965" y="5539546"/>
            <a:ext cx="10973505"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0" name="Text Placeholder 7"/>
          <p:cNvSpPr>
            <a:spLocks noGrp="1"/>
          </p:cNvSpPr>
          <p:nvPr>
            <p:ph type="body" sz="quarter" idx="18"/>
          </p:nvPr>
        </p:nvSpPr>
        <p:spPr>
          <a:xfrm>
            <a:off x="6672438" y="2259912"/>
            <a:ext cx="4893029"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11" name="Text Placeholder 7"/>
          <p:cNvSpPr>
            <a:spLocks noGrp="1"/>
          </p:cNvSpPr>
          <p:nvPr>
            <p:ph type="body" sz="quarter" idx="19"/>
          </p:nvPr>
        </p:nvSpPr>
        <p:spPr>
          <a:xfrm>
            <a:off x="6672438" y="2762434"/>
            <a:ext cx="489302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lumMod val="50000"/>
                  </a:schemeClr>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2" name="Text Placeholder 2"/>
          <p:cNvSpPr>
            <a:spLocks noGrp="1"/>
          </p:cNvSpPr>
          <p:nvPr>
            <p:ph type="body" sz="quarter" idx="20"/>
          </p:nvPr>
        </p:nvSpPr>
        <p:spPr>
          <a:xfrm>
            <a:off x="6672438" y="3121469"/>
            <a:ext cx="4893029" cy="1572456"/>
          </a:xfrm>
          <a:prstGeom prst="rect">
            <a:avLst/>
          </a:prstGeom>
        </p:spPr>
        <p:txBody>
          <a:bodyPr vert="horz" lIns="0" tIns="0" rIns="0" bIns="0"/>
          <a:lstStyle>
            <a:lvl1pPr marL="0" indent="0" algn="just">
              <a:lnSpc>
                <a:spcPct val="130000"/>
              </a:lnSpc>
              <a:buNone/>
              <a:defRPr sz="1080">
                <a:solidFill>
                  <a:schemeClr val="bg1">
                    <a:lumMod val="95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4" name="日期占位符 13"/>
          <p:cNvSpPr>
            <a:spLocks noGrp="1"/>
          </p:cNvSpPr>
          <p:nvPr>
            <p:ph type="dt" sz="half" idx="21"/>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5" name="页脚占位符 14"/>
          <p:cNvSpPr>
            <a:spLocks noGrp="1"/>
          </p:cNvSpPr>
          <p:nvPr>
            <p:ph type="ftr" sz="quarter" idx="22"/>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6" name="灯片编号占位符 15"/>
          <p:cNvSpPr>
            <a:spLocks noGrp="1"/>
          </p:cNvSpPr>
          <p:nvPr>
            <p:ph type="sldNum" sz="quarter" idx="23"/>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Services slide 1">
    <p:spTree>
      <p:nvGrpSpPr>
        <p:cNvPr id="1" name=""/>
        <p:cNvGrpSpPr/>
        <p:nvPr/>
      </p:nvGrpSpPr>
      <p:grpSpPr>
        <a:xfrm>
          <a:off x="0" y="0"/>
          <a:ext cx="0" cy="0"/>
          <a:chOff x="0" y="0"/>
          <a:chExt cx="0" cy="0"/>
        </a:xfrm>
      </p:grpSpPr>
      <p:grpSp>
        <p:nvGrpSpPr>
          <p:cNvPr id="198659" name="Group 25"/>
          <p:cNvGrpSpPr/>
          <p:nvPr userDrawn="1"/>
        </p:nvGrpSpPr>
        <p:grpSpPr>
          <a:xfrm>
            <a:off x="101600" y="385763"/>
            <a:ext cx="384175" cy="341312"/>
            <a:chOff x="5270500" y="1460500"/>
            <a:chExt cx="1701800" cy="2705100"/>
          </a:xfrm>
        </p:grpSpPr>
        <p:sp>
          <p:nvSpPr>
            <p:cNvPr id="10" name="Rounded Rectangle 26"/>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27"/>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2" name="Rounded Rectangle 28"/>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4" name="Rounded Rectangle 2"/>
          <p:cNvSpPr/>
          <p:nvPr/>
        </p:nvSpPr>
        <p:spPr>
          <a:xfrm>
            <a:off x="3098800" y="2447925"/>
            <a:ext cx="144463" cy="1727200"/>
          </a:xfrm>
          <a:prstGeom prst="roundRect">
            <a:avLst>
              <a:gd name="adj" fmla="val 50000"/>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5" name="Rounded Rectangle 29"/>
          <p:cNvSpPr/>
          <p:nvPr/>
        </p:nvSpPr>
        <p:spPr>
          <a:xfrm>
            <a:off x="5978525" y="2447925"/>
            <a:ext cx="142875" cy="1727200"/>
          </a:xfrm>
          <a:prstGeom prst="roundRect">
            <a:avLst>
              <a:gd name="adj" fmla="val 50000"/>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6" name="Rounded Rectangle 30"/>
          <p:cNvSpPr/>
          <p:nvPr/>
        </p:nvSpPr>
        <p:spPr>
          <a:xfrm>
            <a:off x="8872538" y="2447925"/>
            <a:ext cx="144463" cy="1727200"/>
          </a:xfrm>
          <a:prstGeom prst="roundRect">
            <a:avLst>
              <a:gd name="adj" fmla="val 50000"/>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2" name="Rectangle 1"/>
          <p:cNvSpPr/>
          <p:nvPr/>
        </p:nvSpPr>
        <p:spPr>
          <a:xfrm>
            <a:off x="0" y="1965325"/>
            <a:ext cx="12192000" cy="2801938"/>
          </a:xfrm>
          <a:prstGeom prst="rect">
            <a:avLst/>
          </a:prstGeom>
          <a:solidFill>
            <a:schemeClr val="tx1">
              <a:lumMod val="95000"/>
              <a:lumOff val="5000"/>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9"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3" name="Text Placeholder 7"/>
          <p:cNvSpPr>
            <a:spLocks noGrp="1"/>
          </p:cNvSpPr>
          <p:nvPr>
            <p:ph type="body" sz="quarter" idx="39"/>
          </p:nvPr>
        </p:nvSpPr>
        <p:spPr>
          <a:xfrm>
            <a:off x="1209325" y="2221083"/>
            <a:ext cx="1205083" cy="1009799"/>
          </a:xfrm>
          <a:prstGeom prst="rect">
            <a:avLst/>
          </a:prstGeom>
        </p:spPr>
        <p:txBody>
          <a:bodyPr vert="horz" lIns="0" tIns="103884" rIns="0" bIns="103884" anchor="ctr"/>
          <a:lstStyle>
            <a:lvl1pPr marL="0" indent="0" algn="ctr">
              <a:lnSpc>
                <a:spcPct val="100000"/>
              </a:lnSpc>
              <a:spcBef>
                <a:spcPts val="0"/>
              </a:spcBef>
              <a:buNone/>
              <a:defRPr sz="4800" b="1">
                <a:solidFill>
                  <a:schemeClr val="accent2"/>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14" name="Text Placeholder 7"/>
          <p:cNvSpPr>
            <a:spLocks noGrp="1"/>
          </p:cNvSpPr>
          <p:nvPr>
            <p:ph type="body" sz="quarter" idx="18"/>
          </p:nvPr>
        </p:nvSpPr>
        <p:spPr>
          <a:xfrm>
            <a:off x="569386" y="3251307"/>
            <a:ext cx="2393948"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15" name="Text Placeholder 2"/>
          <p:cNvSpPr>
            <a:spLocks noGrp="1"/>
          </p:cNvSpPr>
          <p:nvPr>
            <p:ph type="body" sz="quarter" idx="40"/>
          </p:nvPr>
        </p:nvSpPr>
        <p:spPr>
          <a:xfrm>
            <a:off x="552454" y="3713566"/>
            <a:ext cx="2410881" cy="779972"/>
          </a:xfrm>
          <a:prstGeom prst="rect">
            <a:avLst/>
          </a:prstGeom>
        </p:spPr>
        <p:txBody>
          <a:bodyPr vert="horz" lIns="0" tIns="0" rIns="0" bIns="0"/>
          <a:lstStyle>
            <a:lvl1pPr marL="0" indent="0" algn="ctr">
              <a:lnSpc>
                <a:spcPct val="130000"/>
              </a:lnSpc>
              <a:buNone/>
              <a:defRPr sz="1080">
                <a:solidFill>
                  <a:schemeClr val="bg1"/>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6" name="Text Placeholder 7"/>
          <p:cNvSpPr>
            <a:spLocks noGrp="1"/>
          </p:cNvSpPr>
          <p:nvPr>
            <p:ph type="body" sz="quarter" idx="41"/>
          </p:nvPr>
        </p:nvSpPr>
        <p:spPr>
          <a:xfrm>
            <a:off x="4054125" y="2221083"/>
            <a:ext cx="1205083" cy="1009799"/>
          </a:xfrm>
          <a:prstGeom prst="rect">
            <a:avLst/>
          </a:prstGeom>
        </p:spPr>
        <p:txBody>
          <a:bodyPr vert="horz" lIns="0" tIns="103884" rIns="0" bIns="103884" anchor="ctr"/>
          <a:lstStyle>
            <a:lvl1pPr marL="0" indent="0" algn="ctr">
              <a:lnSpc>
                <a:spcPct val="100000"/>
              </a:lnSpc>
              <a:spcBef>
                <a:spcPts val="0"/>
              </a:spcBef>
              <a:buNone/>
              <a:defRPr sz="4800" b="1">
                <a:solidFill>
                  <a:schemeClr val="accent3"/>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17" name="Text Placeholder 7"/>
          <p:cNvSpPr>
            <a:spLocks noGrp="1"/>
          </p:cNvSpPr>
          <p:nvPr>
            <p:ph type="body" sz="quarter" idx="42"/>
          </p:nvPr>
        </p:nvSpPr>
        <p:spPr>
          <a:xfrm>
            <a:off x="3414186" y="3251307"/>
            <a:ext cx="2393948"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18" name="Text Placeholder 2"/>
          <p:cNvSpPr>
            <a:spLocks noGrp="1"/>
          </p:cNvSpPr>
          <p:nvPr>
            <p:ph type="body" sz="quarter" idx="43"/>
          </p:nvPr>
        </p:nvSpPr>
        <p:spPr>
          <a:xfrm>
            <a:off x="3397254" y="3713566"/>
            <a:ext cx="2410881" cy="779972"/>
          </a:xfrm>
          <a:prstGeom prst="rect">
            <a:avLst/>
          </a:prstGeom>
        </p:spPr>
        <p:txBody>
          <a:bodyPr vert="horz" lIns="0" tIns="0" rIns="0" bIns="0"/>
          <a:lstStyle>
            <a:lvl1pPr marL="0" indent="0" algn="ctr">
              <a:lnSpc>
                <a:spcPct val="130000"/>
              </a:lnSpc>
              <a:buNone/>
              <a:defRPr sz="1080">
                <a:solidFill>
                  <a:schemeClr val="bg1"/>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9" name="Text Placeholder 7"/>
          <p:cNvSpPr>
            <a:spLocks noGrp="1"/>
          </p:cNvSpPr>
          <p:nvPr>
            <p:ph type="body" sz="quarter" idx="44"/>
          </p:nvPr>
        </p:nvSpPr>
        <p:spPr>
          <a:xfrm>
            <a:off x="6932792" y="2221083"/>
            <a:ext cx="1205083" cy="1009799"/>
          </a:xfrm>
          <a:prstGeom prst="rect">
            <a:avLst/>
          </a:prstGeom>
        </p:spPr>
        <p:txBody>
          <a:bodyPr vert="horz" lIns="0" tIns="103884" rIns="0" bIns="103884" anchor="ctr"/>
          <a:lstStyle>
            <a:lvl1pPr marL="0" indent="0" algn="ctr">
              <a:lnSpc>
                <a:spcPct val="100000"/>
              </a:lnSpc>
              <a:spcBef>
                <a:spcPts val="0"/>
              </a:spcBef>
              <a:buNone/>
              <a:defRPr sz="4800" b="1">
                <a:solidFill>
                  <a:schemeClr val="accent4"/>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20" name="Text Placeholder 7"/>
          <p:cNvSpPr>
            <a:spLocks noGrp="1"/>
          </p:cNvSpPr>
          <p:nvPr>
            <p:ph type="body" sz="quarter" idx="45"/>
          </p:nvPr>
        </p:nvSpPr>
        <p:spPr>
          <a:xfrm>
            <a:off x="6292853" y="3251307"/>
            <a:ext cx="2393948"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21" name="Text Placeholder 2"/>
          <p:cNvSpPr>
            <a:spLocks noGrp="1"/>
          </p:cNvSpPr>
          <p:nvPr>
            <p:ph type="body" sz="quarter" idx="46"/>
          </p:nvPr>
        </p:nvSpPr>
        <p:spPr>
          <a:xfrm>
            <a:off x="6275921" y="3713566"/>
            <a:ext cx="2410881" cy="779972"/>
          </a:xfrm>
          <a:prstGeom prst="rect">
            <a:avLst/>
          </a:prstGeom>
        </p:spPr>
        <p:txBody>
          <a:bodyPr vert="horz" lIns="0" tIns="0" rIns="0" bIns="0"/>
          <a:lstStyle>
            <a:lvl1pPr marL="0" indent="0" algn="ctr">
              <a:lnSpc>
                <a:spcPct val="130000"/>
              </a:lnSpc>
              <a:buNone/>
              <a:defRPr sz="1080">
                <a:solidFill>
                  <a:schemeClr val="bg1"/>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2" name="Text Placeholder 7"/>
          <p:cNvSpPr>
            <a:spLocks noGrp="1"/>
          </p:cNvSpPr>
          <p:nvPr>
            <p:ph type="body" sz="quarter" idx="47"/>
          </p:nvPr>
        </p:nvSpPr>
        <p:spPr>
          <a:xfrm>
            <a:off x="9822044" y="2221083"/>
            <a:ext cx="1205083" cy="1009799"/>
          </a:xfrm>
          <a:prstGeom prst="rect">
            <a:avLst/>
          </a:prstGeom>
        </p:spPr>
        <p:txBody>
          <a:bodyPr vert="horz" lIns="0" tIns="103884" rIns="0" bIns="103884" anchor="ctr"/>
          <a:lstStyle>
            <a:lvl1pPr marL="0" indent="0" algn="ctr">
              <a:lnSpc>
                <a:spcPct val="100000"/>
              </a:lnSpc>
              <a:spcBef>
                <a:spcPts val="0"/>
              </a:spcBef>
              <a:buNone/>
              <a:defRPr sz="4800" b="1">
                <a:solidFill>
                  <a:schemeClr val="accent5"/>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23" name="Text Placeholder 7"/>
          <p:cNvSpPr>
            <a:spLocks noGrp="1"/>
          </p:cNvSpPr>
          <p:nvPr>
            <p:ph type="body" sz="quarter" idx="48"/>
          </p:nvPr>
        </p:nvSpPr>
        <p:spPr>
          <a:xfrm>
            <a:off x="9182105" y="3251307"/>
            <a:ext cx="2393948"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24" name="Text Placeholder 2"/>
          <p:cNvSpPr>
            <a:spLocks noGrp="1"/>
          </p:cNvSpPr>
          <p:nvPr>
            <p:ph type="body" sz="quarter" idx="49"/>
          </p:nvPr>
        </p:nvSpPr>
        <p:spPr>
          <a:xfrm>
            <a:off x="9165173" y="3713566"/>
            <a:ext cx="2410881" cy="779972"/>
          </a:xfrm>
          <a:prstGeom prst="rect">
            <a:avLst/>
          </a:prstGeom>
        </p:spPr>
        <p:txBody>
          <a:bodyPr vert="horz" lIns="0" tIns="0" rIns="0" bIns="0"/>
          <a:lstStyle>
            <a:lvl1pPr marL="0" indent="0" algn="ctr">
              <a:lnSpc>
                <a:spcPct val="130000"/>
              </a:lnSpc>
              <a:buNone/>
              <a:defRPr sz="1080">
                <a:solidFill>
                  <a:schemeClr val="bg1"/>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5" name="Text Placeholder 2"/>
          <p:cNvSpPr>
            <a:spLocks noGrp="1"/>
          </p:cNvSpPr>
          <p:nvPr>
            <p:ph type="body" sz="quarter" idx="16"/>
          </p:nvPr>
        </p:nvSpPr>
        <p:spPr>
          <a:xfrm>
            <a:off x="591965" y="5356666"/>
            <a:ext cx="10973505"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7" name="日期占位符 6"/>
          <p:cNvSpPr>
            <a:spLocks noGrp="1"/>
          </p:cNvSpPr>
          <p:nvPr>
            <p:ph type="dt" sz="half" idx="50"/>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6" name="页脚占位符 25"/>
          <p:cNvSpPr>
            <a:spLocks noGrp="1"/>
          </p:cNvSpPr>
          <p:nvPr>
            <p:ph type="ftr" sz="quarter" idx="51"/>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7" name="灯片编号占位符 26"/>
          <p:cNvSpPr>
            <a:spLocks noGrp="1"/>
          </p:cNvSpPr>
          <p:nvPr>
            <p:ph type="sldNum" sz="quarter" idx="52"/>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Iconic list 4">
    <p:spTree>
      <p:nvGrpSpPr>
        <p:cNvPr id="1" name=""/>
        <p:cNvGrpSpPr/>
        <p:nvPr/>
      </p:nvGrpSpPr>
      <p:grpSpPr>
        <a:xfrm>
          <a:off x="0" y="0"/>
          <a:ext cx="0" cy="0"/>
          <a:chOff x="0" y="0"/>
          <a:chExt cx="0" cy="0"/>
        </a:xfrm>
      </p:grpSpPr>
      <p:grpSp>
        <p:nvGrpSpPr>
          <p:cNvPr id="11" name="Group 33"/>
          <p:cNvGrpSpPr/>
          <p:nvPr userDrawn="1"/>
        </p:nvGrpSpPr>
        <p:grpSpPr>
          <a:xfrm>
            <a:off x="101600" y="385763"/>
            <a:ext cx="384175" cy="341312"/>
            <a:chOff x="5270500" y="1460500"/>
            <a:chExt cx="1701800" cy="2705100"/>
          </a:xfrm>
        </p:grpSpPr>
        <p:sp>
          <p:nvSpPr>
            <p:cNvPr id="12" name="Rounded Rectangle 34"/>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4" name="Rounded Rectangle 35"/>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4" name="Rounded Rectangle 36"/>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2" name="Rounded Rectangle 2"/>
          <p:cNvSpPr/>
          <p:nvPr/>
        </p:nvSpPr>
        <p:spPr>
          <a:xfrm>
            <a:off x="603250" y="4448175"/>
            <a:ext cx="869950" cy="782638"/>
          </a:xfrm>
          <a:prstGeom prst="roundRect">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3" name="Rounded Rectangle 71"/>
          <p:cNvSpPr/>
          <p:nvPr/>
        </p:nvSpPr>
        <p:spPr>
          <a:xfrm>
            <a:off x="4535488" y="4448175"/>
            <a:ext cx="869950" cy="782638"/>
          </a:xfrm>
          <a:prstGeom prst="roundRect">
            <a:avLst>
              <a:gd name="adj" fmla="val 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75"/>
          <p:cNvSpPr/>
          <p:nvPr/>
        </p:nvSpPr>
        <p:spPr>
          <a:xfrm>
            <a:off x="8504238" y="4448175"/>
            <a:ext cx="869950" cy="782638"/>
          </a:xfrm>
          <a:prstGeom prst="roundRect">
            <a:avLst>
              <a:gd name="adj" fmla="val 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42" name="Picture Placeholder 2"/>
          <p:cNvSpPr>
            <a:spLocks noGrp="1"/>
          </p:cNvSpPr>
          <p:nvPr>
            <p:ph type="pic" sz="quarter" idx="17"/>
          </p:nvPr>
        </p:nvSpPr>
        <p:spPr>
          <a:xfrm>
            <a:off x="684392" y="1482278"/>
            <a:ext cx="2990141" cy="2642687"/>
          </a:xfrm>
          <a:custGeom>
            <a:avLst/>
            <a:gdLst/>
            <a:ahLst/>
            <a:cxnLst/>
            <a:rect l="l" t="t" r="r" b="b"/>
            <a:pathLst>
              <a:path w="2242606" h="2202239">
                <a:moveTo>
                  <a:pt x="2014006" y="0"/>
                </a:moveTo>
                <a:cubicBezTo>
                  <a:pt x="2140258" y="0"/>
                  <a:pt x="2242606" y="102348"/>
                  <a:pt x="2242606" y="228600"/>
                </a:cubicBezTo>
                <a:lnTo>
                  <a:pt x="2242606" y="1973639"/>
                </a:lnTo>
                <a:cubicBezTo>
                  <a:pt x="2242606" y="2099891"/>
                  <a:pt x="2140258" y="2202239"/>
                  <a:pt x="2014006" y="2202239"/>
                </a:cubicBezTo>
                <a:cubicBezTo>
                  <a:pt x="1887754" y="2202239"/>
                  <a:pt x="1785406" y="2099891"/>
                  <a:pt x="1785406" y="1973639"/>
                </a:cubicBezTo>
                <a:lnTo>
                  <a:pt x="1785406" y="228600"/>
                </a:lnTo>
                <a:cubicBezTo>
                  <a:pt x="1785406" y="102348"/>
                  <a:pt x="1887754" y="0"/>
                  <a:pt x="2014006" y="0"/>
                </a:cubicBezTo>
                <a:close/>
                <a:moveTo>
                  <a:pt x="1412873" y="0"/>
                </a:moveTo>
                <a:cubicBezTo>
                  <a:pt x="1539125" y="0"/>
                  <a:pt x="1641473" y="102348"/>
                  <a:pt x="1641473" y="228600"/>
                </a:cubicBezTo>
                <a:lnTo>
                  <a:pt x="1641473" y="1973639"/>
                </a:lnTo>
                <a:cubicBezTo>
                  <a:pt x="1641473" y="2099891"/>
                  <a:pt x="1539125" y="2202239"/>
                  <a:pt x="1412873" y="2202239"/>
                </a:cubicBezTo>
                <a:cubicBezTo>
                  <a:pt x="1286621" y="2202239"/>
                  <a:pt x="1184273" y="2099891"/>
                  <a:pt x="1184273" y="1973639"/>
                </a:cubicBezTo>
                <a:lnTo>
                  <a:pt x="1184273" y="228600"/>
                </a:lnTo>
                <a:cubicBezTo>
                  <a:pt x="1184273" y="102348"/>
                  <a:pt x="1286621" y="0"/>
                  <a:pt x="1412873" y="0"/>
                </a:cubicBezTo>
                <a:close/>
                <a:moveTo>
                  <a:pt x="820206" y="0"/>
                </a:moveTo>
                <a:cubicBezTo>
                  <a:pt x="946458" y="0"/>
                  <a:pt x="1048806" y="102348"/>
                  <a:pt x="1048806" y="228600"/>
                </a:cubicBezTo>
                <a:lnTo>
                  <a:pt x="1048806" y="1973639"/>
                </a:lnTo>
                <a:cubicBezTo>
                  <a:pt x="1048806" y="2099891"/>
                  <a:pt x="946458" y="2202239"/>
                  <a:pt x="820206" y="2202239"/>
                </a:cubicBezTo>
                <a:cubicBezTo>
                  <a:pt x="693954" y="2202239"/>
                  <a:pt x="591606" y="2099891"/>
                  <a:pt x="591606" y="1973639"/>
                </a:cubicBezTo>
                <a:lnTo>
                  <a:pt x="591606" y="228600"/>
                </a:lnTo>
                <a:cubicBezTo>
                  <a:pt x="591606" y="102348"/>
                  <a:pt x="693954" y="0"/>
                  <a:pt x="820206" y="0"/>
                </a:cubicBezTo>
                <a:close/>
                <a:moveTo>
                  <a:pt x="228600" y="0"/>
                </a:moveTo>
                <a:cubicBezTo>
                  <a:pt x="354852" y="0"/>
                  <a:pt x="457200" y="102348"/>
                  <a:pt x="457200" y="228600"/>
                </a:cubicBezTo>
                <a:lnTo>
                  <a:pt x="457200" y="1973639"/>
                </a:lnTo>
                <a:cubicBezTo>
                  <a:pt x="457200" y="2099891"/>
                  <a:pt x="354852" y="2202239"/>
                  <a:pt x="228600" y="2202239"/>
                </a:cubicBezTo>
                <a:cubicBezTo>
                  <a:pt x="102348" y="2202239"/>
                  <a:pt x="0" y="2099891"/>
                  <a:pt x="0" y="1973639"/>
                </a:cubicBezTo>
                <a:lnTo>
                  <a:pt x="0" y="228600"/>
                </a:lnTo>
                <a:cubicBezTo>
                  <a:pt x="0" y="102348"/>
                  <a:pt x="102348" y="0"/>
                  <a:pt x="228600"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9"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3" name="Text Placeholder 7"/>
          <p:cNvSpPr>
            <a:spLocks noGrp="1"/>
          </p:cNvSpPr>
          <p:nvPr>
            <p:ph type="body" sz="quarter" idx="39"/>
          </p:nvPr>
        </p:nvSpPr>
        <p:spPr>
          <a:xfrm>
            <a:off x="684392" y="4493637"/>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26" name="Text Placeholder 7"/>
          <p:cNvSpPr>
            <a:spLocks noGrp="1"/>
          </p:cNvSpPr>
          <p:nvPr>
            <p:ph type="body" sz="quarter" idx="19"/>
          </p:nvPr>
        </p:nvSpPr>
        <p:spPr>
          <a:xfrm>
            <a:off x="1608667" y="4971939"/>
            <a:ext cx="206586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440" strike="noStrike" noProof="1"/>
              <a:t>单击此处编辑母版文本样式</a:t>
            </a:r>
            <a:endParaRPr lang="zh-CN" altLang="en-US" strike="noStrike" noProof="1"/>
          </a:p>
        </p:txBody>
      </p:sp>
      <p:sp>
        <p:nvSpPr>
          <p:cNvPr id="27" name="Text Placeholder 2"/>
          <p:cNvSpPr>
            <a:spLocks noGrp="1"/>
          </p:cNvSpPr>
          <p:nvPr>
            <p:ph type="body" sz="quarter" idx="16"/>
          </p:nvPr>
        </p:nvSpPr>
        <p:spPr>
          <a:xfrm>
            <a:off x="603256" y="5357392"/>
            <a:ext cx="3071281"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73" name="Text Placeholder 7"/>
          <p:cNvSpPr>
            <a:spLocks noGrp="1"/>
          </p:cNvSpPr>
          <p:nvPr>
            <p:ph type="body" sz="quarter" idx="40"/>
          </p:nvPr>
        </p:nvSpPr>
        <p:spPr>
          <a:xfrm>
            <a:off x="4616456" y="4493637"/>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74" name="Text Placeholder 7"/>
          <p:cNvSpPr>
            <a:spLocks noGrp="1"/>
          </p:cNvSpPr>
          <p:nvPr>
            <p:ph type="body" sz="quarter" idx="41"/>
          </p:nvPr>
        </p:nvSpPr>
        <p:spPr>
          <a:xfrm>
            <a:off x="5554133" y="4971939"/>
            <a:ext cx="206586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440" strike="noStrike" noProof="1"/>
              <a:t>单击此处编辑母版文本样式</a:t>
            </a:r>
            <a:endParaRPr lang="zh-CN" altLang="en-US" strike="noStrike" noProof="1"/>
          </a:p>
        </p:txBody>
      </p:sp>
      <p:sp>
        <p:nvSpPr>
          <p:cNvPr id="75" name="Text Placeholder 2"/>
          <p:cNvSpPr>
            <a:spLocks noGrp="1"/>
          </p:cNvSpPr>
          <p:nvPr>
            <p:ph type="body" sz="quarter" idx="42"/>
          </p:nvPr>
        </p:nvSpPr>
        <p:spPr>
          <a:xfrm>
            <a:off x="4548722" y="5357392"/>
            <a:ext cx="3071281"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77" name="Text Placeholder 7"/>
          <p:cNvSpPr>
            <a:spLocks noGrp="1"/>
          </p:cNvSpPr>
          <p:nvPr>
            <p:ph type="body" sz="quarter" idx="43"/>
          </p:nvPr>
        </p:nvSpPr>
        <p:spPr>
          <a:xfrm>
            <a:off x="8585911" y="4493637"/>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78" name="Text Placeholder 7"/>
          <p:cNvSpPr>
            <a:spLocks noGrp="1"/>
          </p:cNvSpPr>
          <p:nvPr>
            <p:ph type="body" sz="quarter" idx="44"/>
          </p:nvPr>
        </p:nvSpPr>
        <p:spPr>
          <a:xfrm>
            <a:off x="9510184" y="4971939"/>
            <a:ext cx="206586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440" strike="noStrike" noProof="1"/>
              <a:t>单击此处编辑母版文本样式</a:t>
            </a:r>
            <a:endParaRPr lang="zh-CN" altLang="en-US" strike="noStrike" noProof="1"/>
          </a:p>
        </p:txBody>
      </p:sp>
      <p:sp>
        <p:nvSpPr>
          <p:cNvPr id="79" name="Text Placeholder 2"/>
          <p:cNvSpPr>
            <a:spLocks noGrp="1"/>
          </p:cNvSpPr>
          <p:nvPr>
            <p:ph type="body" sz="quarter" idx="45"/>
          </p:nvPr>
        </p:nvSpPr>
        <p:spPr>
          <a:xfrm>
            <a:off x="8504773" y="5357392"/>
            <a:ext cx="3071281"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8" name="Text Placeholder 7"/>
          <p:cNvSpPr>
            <a:spLocks noGrp="1"/>
          </p:cNvSpPr>
          <p:nvPr>
            <p:ph type="body" sz="quarter" idx="55"/>
          </p:nvPr>
        </p:nvSpPr>
        <p:spPr>
          <a:xfrm>
            <a:off x="1608667" y="4452457"/>
            <a:ext cx="2065867" cy="431780"/>
          </a:xfrm>
          <a:prstGeom prst="rect">
            <a:avLst/>
          </a:prstGeom>
        </p:spPr>
        <p:txBody>
          <a:bodyPr vert="horz" lIns="0" tIns="40504" rIns="0" bIns="40504" anchor="ctr"/>
          <a:lstStyle>
            <a:lvl1pPr marL="0" indent="0" algn="l">
              <a:lnSpc>
                <a:spcPct val="100000"/>
              </a:lnSpc>
              <a:spcBef>
                <a:spcPts val="0"/>
              </a:spcBef>
              <a:buNone/>
              <a:defRPr sz="3000" b="1">
                <a:solidFill>
                  <a:schemeClr val="accent1">
                    <a:lumMod val="60000"/>
                    <a:lumOff val="40000"/>
                  </a:schemeClr>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29" name="Text Placeholder 7"/>
          <p:cNvSpPr>
            <a:spLocks noGrp="1"/>
          </p:cNvSpPr>
          <p:nvPr>
            <p:ph type="body" sz="quarter" idx="56"/>
          </p:nvPr>
        </p:nvSpPr>
        <p:spPr>
          <a:xfrm>
            <a:off x="5554133" y="4452457"/>
            <a:ext cx="2065867" cy="431780"/>
          </a:xfrm>
          <a:prstGeom prst="rect">
            <a:avLst/>
          </a:prstGeom>
        </p:spPr>
        <p:txBody>
          <a:bodyPr vert="horz" lIns="0" tIns="40504" rIns="0" bIns="40504" anchor="ctr"/>
          <a:lstStyle>
            <a:lvl1pPr marL="0" indent="0" algn="l">
              <a:lnSpc>
                <a:spcPct val="100000"/>
              </a:lnSpc>
              <a:spcBef>
                <a:spcPts val="0"/>
              </a:spcBef>
              <a:buNone/>
              <a:defRPr sz="3000" b="1">
                <a:solidFill>
                  <a:schemeClr val="accent2"/>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30" name="Text Placeholder 7"/>
          <p:cNvSpPr>
            <a:spLocks noGrp="1"/>
          </p:cNvSpPr>
          <p:nvPr>
            <p:ph type="body" sz="quarter" idx="57"/>
          </p:nvPr>
        </p:nvSpPr>
        <p:spPr>
          <a:xfrm>
            <a:off x="9510184" y="4452457"/>
            <a:ext cx="2065867" cy="431780"/>
          </a:xfrm>
          <a:prstGeom prst="rect">
            <a:avLst/>
          </a:prstGeom>
        </p:spPr>
        <p:txBody>
          <a:bodyPr vert="horz" lIns="0" tIns="40504" rIns="0" bIns="40504" anchor="ctr"/>
          <a:lstStyle>
            <a:lvl1pPr marL="0" indent="0" algn="l">
              <a:lnSpc>
                <a:spcPct val="100000"/>
              </a:lnSpc>
              <a:spcBef>
                <a:spcPts val="0"/>
              </a:spcBef>
              <a:buNone/>
              <a:defRPr sz="3000" b="1">
                <a:solidFill>
                  <a:schemeClr val="accent3"/>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43" name="Picture Placeholder 2"/>
          <p:cNvSpPr>
            <a:spLocks noGrp="1"/>
          </p:cNvSpPr>
          <p:nvPr>
            <p:ph type="pic" sz="quarter" idx="58"/>
          </p:nvPr>
        </p:nvSpPr>
        <p:spPr>
          <a:xfrm>
            <a:off x="4588234" y="1482278"/>
            <a:ext cx="2990141" cy="2642687"/>
          </a:xfrm>
          <a:custGeom>
            <a:avLst/>
            <a:gdLst/>
            <a:ahLst/>
            <a:cxnLst/>
            <a:rect l="l" t="t" r="r" b="b"/>
            <a:pathLst>
              <a:path w="2242606" h="2202239">
                <a:moveTo>
                  <a:pt x="2014006" y="0"/>
                </a:moveTo>
                <a:cubicBezTo>
                  <a:pt x="2140258" y="0"/>
                  <a:pt x="2242606" y="102348"/>
                  <a:pt x="2242606" y="228600"/>
                </a:cubicBezTo>
                <a:lnTo>
                  <a:pt x="2242606" y="1973639"/>
                </a:lnTo>
                <a:cubicBezTo>
                  <a:pt x="2242606" y="2099891"/>
                  <a:pt x="2140258" y="2202239"/>
                  <a:pt x="2014006" y="2202239"/>
                </a:cubicBezTo>
                <a:cubicBezTo>
                  <a:pt x="1887754" y="2202239"/>
                  <a:pt x="1785406" y="2099891"/>
                  <a:pt x="1785406" y="1973639"/>
                </a:cubicBezTo>
                <a:lnTo>
                  <a:pt x="1785406" y="228600"/>
                </a:lnTo>
                <a:cubicBezTo>
                  <a:pt x="1785406" y="102348"/>
                  <a:pt x="1887754" y="0"/>
                  <a:pt x="2014006" y="0"/>
                </a:cubicBezTo>
                <a:close/>
                <a:moveTo>
                  <a:pt x="1412873" y="0"/>
                </a:moveTo>
                <a:cubicBezTo>
                  <a:pt x="1539125" y="0"/>
                  <a:pt x="1641473" y="102348"/>
                  <a:pt x="1641473" y="228600"/>
                </a:cubicBezTo>
                <a:lnTo>
                  <a:pt x="1641473" y="1973639"/>
                </a:lnTo>
                <a:cubicBezTo>
                  <a:pt x="1641473" y="2099891"/>
                  <a:pt x="1539125" y="2202239"/>
                  <a:pt x="1412873" y="2202239"/>
                </a:cubicBezTo>
                <a:cubicBezTo>
                  <a:pt x="1286621" y="2202239"/>
                  <a:pt x="1184273" y="2099891"/>
                  <a:pt x="1184273" y="1973639"/>
                </a:cubicBezTo>
                <a:lnTo>
                  <a:pt x="1184273" y="228600"/>
                </a:lnTo>
                <a:cubicBezTo>
                  <a:pt x="1184273" y="102348"/>
                  <a:pt x="1286621" y="0"/>
                  <a:pt x="1412873" y="0"/>
                </a:cubicBezTo>
                <a:close/>
                <a:moveTo>
                  <a:pt x="820206" y="0"/>
                </a:moveTo>
                <a:cubicBezTo>
                  <a:pt x="946458" y="0"/>
                  <a:pt x="1048806" y="102348"/>
                  <a:pt x="1048806" y="228600"/>
                </a:cubicBezTo>
                <a:lnTo>
                  <a:pt x="1048806" y="1973639"/>
                </a:lnTo>
                <a:cubicBezTo>
                  <a:pt x="1048806" y="2099891"/>
                  <a:pt x="946458" y="2202239"/>
                  <a:pt x="820206" y="2202239"/>
                </a:cubicBezTo>
                <a:cubicBezTo>
                  <a:pt x="693954" y="2202239"/>
                  <a:pt x="591606" y="2099891"/>
                  <a:pt x="591606" y="1973639"/>
                </a:cubicBezTo>
                <a:lnTo>
                  <a:pt x="591606" y="228600"/>
                </a:lnTo>
                <a:cubicBezTo>
                  <a:pt x="591606" y="102348"/>
                  <a:pt x="693954" y="0"/>
                  <a:pt x="820206" y="0"/>
                </a:cubicBezTo>
                <a:close/>
                <a:moveTo>
                  <a:pt x="228600" y="0"/>
                </a:moveTo>
                <a:cubicBezTo>
                  <a:pt x="354852" y="0"/>
                  <a:pt x="457200" y="102348"/>
                  <a:pt x="457200" y="228600"/>
                </a:cubicBezTo>
                <a:lnTo>
                  <a:pt x="457200" y="1973639"/>
                </a:lnTo>
                <a:cubicBezTo>
                  <a:pt x="457200" y="2099891"/>
                  <a:pt x="354852" y="2202239"/>
                  <a:pt x="228600" y="2202239"/>
                </a:cubicBezTo>
                <a:cubicBezTo>
                  <a:pt x="102348" y="2202239"/>
                  <a:pt x="0" y="2099891"/>
                  <a:pt x="0" y="1973639"/>
                </a:cubicBezTo>
                <a:lnTo>
                  <a:pt x="0" y="228600"/>
                </a:lnTo>
                <a:cubicBezTo>
                  <a:pt x="0" y="102348"/>
                  <a:pt x="102348" y="0"/>
                  <a:pt x="228600"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44" name="Picture Placeholder 2"/>
          <p:cNvSpPr>
            <a:spLocks noGrp="1"/>
          </p:cNvSpPr>
          <p:nvPr>
            <p:ph type="pic" sz="quarter" idx="59"/>
          </p:nvPr>
        </p:nvSpPr>
        <p:spPr>
          <a:xfrm>
            <a:off x="8504770" y="1482278"/>
            <a:ext cx="2990141" cy="2642687"/>
          </a:xfrm>
          <a:custGeom>
            <a:avLst/>
            <a:gdLst/>
            <a:ahLst/>
            <a:cxnLst/>
            <a:rect l="l" t="t" r="r" b="b"/>
            <a:pathLst>
              <a:path w="2242606" h="2202239">
                <a:moveTo>
                  <a:pt x="2014006" y="0"/>
                </a:moveTo>
                <a:cubicBezTo>
                  <a:pt x="2140258" y="0"/>
                  <a:pt x="2242606" y="102348"/>
                  <a:pt x="2242606" y="228600"/>
                </a:cubicBezTo>
                <a:lnTo>
                  <a:pt x="2242606" y="1973639"/>
                </a:lnTo>
                <a:cubicBezTo>
                  <a:pt x="2242606" y="2099891"/>
                  <a:pt x="2140258" y="2202239"/>
                  <a:pt x="2014006" y="2202239"/>
                </a:cubicBezTo>
                <a:cubicBezTo>
                  <a:pt x="1887754" y="2202239"/>
                  <a:pt x="1785406" y="2099891"/>
                  <a:pt x="1785406" y="1973639"/>
                </a:cubicBezTo>
                <a:lnTo>
                  <a:pt x="1785406" y="228600"/>
                </a:lnTo>
                <a:cubicBezTo>
                  <a:pt x="1785406" y="102348"/>
                  <a:pt x="1887754" y="0"/>
                  <a:pt x="2014006" y="0"/>
                </a:cubicBezTo>
                <a:close/>
                <a:moveTo>
                  <a:pt x="1412873" y="0"/>
                </a:moveTo>
                <a:cubicBezTo>
                  <a:pt x="1539125" y="0"/>
                  <a:pt x="1641473" y="102348"/>
                  <a:pt x="1641473" y="228600"/>
                </a:cubicBezTo>
                <a:lnTo>
                  <a:pt x="1641473" y="1973639"/>
                </a:lnTo>
                <a:cubicBezTo>
                  <a:pt x="1641473" y="2099891"/>
                  <a:pt x="1539125" y="2202239"/>
                  <a:pt x="1412873" y="2202239"/>
                </a:cubicBezTo>
                <a:cubicBezTo>
                  <a:pt x="1286621" y="2202239"/>
                  <a:pt x="1184273" y="2099891"/>
                  <a:pt x="1184273" y="1973639"/>
                </a:cubicBezTo>
                <a:lnTo>
                  <a:pt x="1184273" y="228600"/>
                </a:lnTo>
                <a:cubicBezTo>
                  <a:pt x="1184273" y="102348"/>
                  <a:pt x="1286621" y="0"/>
                  <a:pt x="1412873" y="0"/>
                </a:cubicBezTo>
                <a:close/>
                <a:moveTo>
                  <a:pt x="820206" y="0"/>
                </a:moveTo>
                <a:cubicBezTo>
                  <a:pt x="946458" y="0"/>
                  <a:pt x="1048806" y="102348"/>
                  <a:pt x="1048806" y="228600"/>
                </a:cubicBezTo>
                <a:lnTo>
                  <a:pt x="1048806" y="1973639"/>
                </a:lnTo>
                <a:cubicBezTo>
                  <a:pt x="1048806" y="2099891"/>
                  <a:pt x="946458" y="2202239"/>
                  <a:pt x="820206" y="2202239"/>
                </a:cubicBezTo>
                <a:cubicBezTo>
                  <a:pt x="693954" y="2202239"/>
                  <a:pt x="591606" y="2099891"/>
                  <a:pt x="591606" y="1973639"/>
                </a:cubicBezTo>
                <a:lnTo>
                  <a:pt x="591606" y="228600"/>
                </a:lnTo>
                <a:cubicBezTo>
                  <a:pt x="591606" y="102348"/>
                  <a:pt x="693954" y="0"/>
                  <a:pt x="820206" y="0"/>
                </a:cubicBezTo>
                <a:close/>
                <a:moveTo>
                  <a:pt x="228600" y="0"/>
                </a:moveTo>
                <a:cubicBezTo>
                  <a:pt x="354852" y="0"/>
                  <a:pt x="457200" y="102348"/>
                  <a:pt x="457200" y="228600"/>
                </a:cubicBezTo>
                <a:lnTo>
                  <a:pt x="457200" y="1973639"/>
                </a:lnTo>
                <a:cubicBezTo>
                  <a:pt x="457200" y="2099891"/>
                  <a:pt x="354852" y="2202239"/>
                  <a:pt x="228600" y="2202239"/>
                </a:cubicBezTo>
                <a:cubicBezTo>
                  <a:pt x="102348" y="2202239"/>
                  <a:pt x="0" y="2099891"/>
                  <a:pt x="0" y="1973639"/>
                </a:cubicBezTo>
                <a:lnTo>
                  <a:pt x="0" y="228600"/>
                </a:lnTo>
                <a:cubicBezTo>
                  <a:pt x="0" y="102348"/>
                  <a:pt x="102348" y="0"/>
                  <a:pt x="228600"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5" name="日期占位符 4"/>
          <p:cNvSpPr>
            <a:spLocks noGrp="1"/>
          </p:cNvSpPr>
          <p:nvPr>
            <p:ph type="dt" sz="half" idx="60"/>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页脚占位符 5"/>
          <p:cNvSpPr>
            <a:spLocks noGrp="1"/>
          </p:cNvSpPr>
          <p:nvPr>
            <p:ph type="ftr" sz="quarter" idx="61"/>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灯片编号占位符 6"/>
          <p:cNvSpPr>
            <a:spLocks noGrp="1"/>
          </p:cNvSpPr>
          <p:nvPr>
            <p:ph type="sldNum" sz="quarter" idx="62"/>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400" fill="hold"/>
                                        <p:tgtEl>
                                          <p:spTgt spid="10"/>
                                        </p:tgtEl>
                                        <p:attrNameLst>
                                          <p:attrName>ppt_w</p:attrName>
                                        </p:attrNameLst>
                                      </p:cBhvr>
                                      <p:tavLst>
                                        <p:tav tm="0">
                                          <p:val>
                                            <p:fltVal val="0"/>
                                          </p:val>
                                        </p:tav>
                                        <p:tav tm="100000">
                                          <p:val>
                                            <p:strVal val="#ppt_w"/>
                                          </p:val>
                                        </p:tav>
                                      </p:tavLst>
                                    </p:anim>
                                    <p:anim calcmode="lin" valueType="num">
                                      <p:cBhvr>
                                        <p:cTn id="12" dur="400" fill="hold"/>
                                        <p:tgtEl>
                                          <p:spTgt spid="10"/>
                                        </p:tgtEl>
                                        <p:attrNameLst>
                                          <p:attrName>ppt_h</p:attrName>
                                        </p:attrNameLst>
                                      </p:cBhvr>
                                      <p:tavLst>
                                        <p:tav tm="0">
                                          <p:val>
                                            <p:fltVal val="0"/>
                                          </p:val>
                                        </p:tav>
                                        <p:tav tm="100000">
                                          <p:val>
                                            <p:strVal val="#ppt_h"/>
                                          </p:val>
                                        </p:tav>
                                      </p:tavLst>
                                    </p:anim>
                                    <p:animEffect transition="in" filter="fade">
                                      <p:cBhvr>
                                        <p:cTn id="13" dur="4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Iconic list 2">
    <p:spTree>
      <p:nvGrpSpPr>
        <p:cNvPr id="1" name=""/>
        <p:cNvGrpSpPr/>
        <p:nvPr/>
      </p:nvGrpSpPr>
      <p:grpSpPr>
        <a:xfrm>
          <a:off x="0" y="0"/>
          <a:ext cx="0" cy="0"/>
          <a:chOff x="0" y="0"/>
          <a:chExt cx="0" cy="0"/>
        </a:xfrm>
      </p:grpSpPr>
      <p:grpSp>
        <p:nvGrpSpPr>
          <p:cNvPr id="14" name="Group 47"/>
          <p:cNvGrpSpPr/>
          <p:nvPr userDrawn="1"/>
        </p:nvGrpSpPr>
        <p:grpSpPr>
          <a:xfrm>
            <a:off x="101600" y="385763"/>
            <a:ext cx="384175" cy="341312"/>
            <a:chOff x="5270500" y="1460500"/>
            <a:chExt cx="1701800" cy="2705100"/>
          </a:xfrm>
        </p:grpSpPr>
        <p:sp>
          <p:nvSpPr>
            <p:cNvPr id="15" name="Rounded Rectangle 48"/>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6" name="Rounded Rectangle 49"/>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7" name="Rounded Rectangle 50"/>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2" name="Rounded Rectangle 2"/>
          <p:cNvSpPr/>
          <p:nvPr/>
        </p:nvSpPr>
        <p:spPr>
          <a:xfrm>
            <a:off x="-474662" y="1716088"/>
            <a:ext cx="1947863" cy="782638"/>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3" name="Rounded Rectangle 27"/>
          <p:cNvSpPr/>
          <p:nvPr/>
        </p:nvSpPr>
        <p:spPr>
          <a:xfrm>
            <a:off x="10706100" y="1716088"/>
            <a:ext cx="1936750" cy="782638"/>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31"/>
          <p:cNvSpPr/>
          <p:nvPr/>
        </p:nvSpPr>
        <p:spPr>
          <a:xfrm>
            <a:off x="-474662" y="3194050"/>
            <a:ext cx="1947863" cy="782638"/>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35"/>
          <p:cNvSpPr/>
          <p:nvPr/>
        </p:nvSpPr>
        <p:spPr>
          <a:xfrm>
            <a:off x="10706100" y="3194050"/>
            <a:ext cx="1936750" cy="782638"/>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2" name="Rounded Rectangle 39"/>
          <p:cNvSpPr/>
          <p:nvPr/>
        </p:nvSpPr>
        <p:spPr>
          <a:xfrm>
            <a:off x="-474662" y="4672013"/>
            <a:ext cx="1947863" cy="782638"/>
          </a:xfrm>
          <a:prstGeom prst="roundRect">
            <a:avLst>
              <a:gd name="adj" fmla="val 50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4" name="Rounded Rectangle 43"/>
          <p:cNvSpPr/>
          <p:nvPr/>
        </p:nvSpPr>
        <p:spPr>
          <a:xfrm>
            <a:off x="10706100" y="4672013"/>
            <a:ext cx="1936750" cy="782638"/>
          </a:xfrm>
          <a:prstGeom prst="roundRect">
            <a:avLst>
              <a:gd name="adj" fmla="val 5000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9"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3" name="Text Placeholder 7"/>
          <p:cNvSpPr>
            <a:spLocks noGrp="1"/>
          </p:cNvSpPr>
          <p:nvPr>
            <p:ph type="body" sz="quarter" idx="39"/>
          </p:nvPr>
        </p:nvSpPr>
        <p:spPr>
          <a:xfrm>
            <a:off x="603251" y="176109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26" name="Text Placeholder 7"/>
          <p:cNvSpPr>
            <a:spLocks noGrp="1"/>
          </p:cNvSpPr>
          <p:nvPr>
            <p:ph type="body" sz="quarter" idx="19"/>
          </p:nvPr>
        </p:nvSpPr>
        <p:spPr>
          <a:xfrm>
            <a:off x="1805521" y="1715377"/>
            <a:ext cx="2777772"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27" name="Text Placeholder 2"/>
          <p:cNvSpPr>
            <a:spLocks noGrp="1"/>
          </p:cNvSpPr>
          <p:nvPr>
            <p:ph type="body" sz="quarter" idx="16"/>
          </p:nvPr>
        </p:nvSpPr>
        <p:spPr>
          <a:xfrm>
            <a:off x="1805519" y="2025112"/>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9" name="Text Placeholder 7"/>
          <p:cNvSpPr>
            <a:spLocks noGrp="1"/>
          </p:cNvSpPr>
          <p:nvPr>
            <p:ph type="body" sz="quarter" idx="40"/>
          </p:nvPr>
        </p:nvSpPr>
        <p:spPr>
          <a:xfrm>
            <a:off x="10787243" y="176109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30" name="Text Placeholder 7"/>
          <p:cNvSpPr>
            <a:spLocks noGrp="1"/>
          </p:cNvSpPr>
          <p:nvPr>
            <p:ph type="body" sz="quarter" idx="41"/>
          </p:nvPr>
        </p:nvSpPr>
        <p:spPr>
          <a:xfrm>
            <a:off x="7584746" y="1715377"/>
            <a:ext cx="2777772" cy="228451"/>
          </a:xfrm>
          <a:prstGeom prst="rect">
            <a:avLst/>
          </a:prstGeom>
        </p:spPr>
        <p:txBody>
          <a:bodyPr vert="horz" lIns="0" tIns="40504" rIns="0" bIns="40504" anchor="ctr"/>
          <a:lstStyle>
            <a:lvl1pPr marL="0" indent="0" algn="r">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31" name="Text Placeholder 2"/>
          <p:cNvSpPr>
            <a:spLocks noGrp="1"/>
          </p:cNvSpPr>
          <p:nvPr>
            <p:ph type="body" sz="quarter" idx="42"/>
          </p:nvPr>
        </p:nvSpPr>
        <p:spPr>
          <a:xfrm>
            <a:off x="6252638" y="2025112"/>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33" name="Text Placeholder 7"/>
          <p:cNvSpPr>
            <a:spLocks noGrp="1"/>
          </p:cNvSpPr>
          <p:nvPr>
            <p:ph type="body" sz="quarter" idx="43"/>
          </p:nvPr>
        </p:nvSpPr>
        <p:spPr>
          <a:xfrm>
            <a:off x="603251" y="323937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34" name="Text Placeholder 7"/>
          <p:cNvSpPr>
            <a:spLocks noGrp="1"/>
          </p:cNvSpPr>
          <p:nvPr>
            <p:ph type="body" sz="quarter" idx="44"/>
          </p:nvPr>
        </p:nvSpPr>
        <p:spPr>
          <a:xfrm>
            <a:off x="1805521" y="3193657"/>
            <a:ext cx="2777772"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35" name="Text Placeholder 2"/>
          <p:cNvSpPr>
            <a:spLocks noGrp="1"/>
          </p:cNvSpPr>
          <p:nvPr>
            <p:ph type="body" sz="quarter" idx="45"/>
          </p:nvPr>
        </p:nvSpPr>
        <p:spPr>
          <a:xfrm>
            <a:off x="1805519" y="3503390"/>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37" name="Text Placeholder 7"/>
          <p:cNvSpPr>
            <a:spLocks noGrp="1"/>
          </p:cNvSpPr>
          <p:nvPr>
            <p:ph type="body" sz="quarter" idx="46"/>
          </p:nvPr>
        </p:nvSpPr>
        <p:spPr>
          <a:xfrm>
            <a:off x="10787243" y="323937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38" name="Text Placeholder 7"/>
          <p:cNvSpPr>
            <a:spLocks noGrp="1"/>
          </p:cNvSpPr>
          <p:nvPr>
            <p:ph type="body" sz="quarter" idx="47"/>
          </p:nvPr>
        </p:nvSpPr>
        <p:spPr>
          <a:xfrm>
            <a:off x="7584746" y="3193657"/>
            <a:ext cx="2777772" cy="228451"/>
          </a:xfrm>
          <a:prstGeom prst="rect">
            <a:avLst/>
          </a:prstGeom>
        </p:spPr>
        <p:txBody>
          <a:bodyPr vert="horz" lIns="0" tIns="40504" rIns="0" bIns="40504" anchor="ctr"/>
          <a:lstStyle>
            <a:lvl1pPr marL="0" indent="0" algn="r">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39" name="Text Placeholder 2"/>
          <p:cNvSpPr>
            <a:spLocks noGrp="1"/>
          </p:cNvSpPr>
          <p:nvPr>
            <p:ph type="body" sz="quarter" idx="48"/>
          </p:nvPr>
        </p:nvSpPr>
        <p:spPr>
          <a:xfrm>
            <a:off x="6252638" y="3503390"/>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41" name="Text Placeholder 7"/>
          <p:cNvSpPr>
            <a:spLocks noGrp="1"/>
          </p:cNvSpPr>
          <p:nvPr>
            <p:ph type="body" sz="quarter" idx="49"/>
          </p:nvPr>
        </p:nvSpPr>
        <p:spPr>
          <a:xfrm>
            <a:off x="603251" y="471765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42" name="Text Placeholder 7"/>
          <p:cNvSpPr>
            <a:spLocks noGrp="1"/>
          </p:cNvSpPr>
          <p:nvPr>
            <p:ph type="body" sz="quarter" idx="50"/>
          </p:nvPr>
        </p:nvSpPr>
        <p:spPr>
          <a:xfrm>
            <a:off x="1805521" y="4671937"/>
            <a:ext cx="2777772"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43" name="Text Placeholder 2"/>
          <p:cNvSpPr>
            <a:spLocks noGrp="1"/>
          </p:cNvSpPr>
          <p:nvPr>
            <p:ph type="body" sz="quarter" idx="51"/>
          </p:nvPr>
        </p:nvSpPr>
        <p:spPr>
          <a:xfrm>
            <a:off x="1805519" y="4981672"/>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45" name="Text Placeholder 7"/>
          <p:cNvSpPr>
            <a:spLocks noGrp="1"/>
          </p:cNvSpPr>
          <p:nvPr>
            <p:ph type="body" sz="quarter" idx="52"/>
          </p:nvPr>
        </p:nvSpPr>
        <p:spPr>
          <a:xfrm>
            <a:off x="10787243" y="471765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46" name="Text Placeholder 7"/>
          <p:cNvSpPr>
            <a:spLocks noGrp="1"/>
          </p:cNvSpPr>
          <p:nvPr>
            <p:ph type="body" sz="quarter" idx="53"/>
          </p:nvPr>
        </p:nvSpPr>
        <p:spPr>
          <a:xfrm>
            <a:off x="7584746" y="4671937"/>
            <a:ext cx="2777772" cy="228451"/>
          </a:xfrm>
          <a:prstGeom prst="rect">
            <a:avLst/>
          </a:prstGeom>
        </p:spPr>
        <p:txBody>
          <a:bodyPr vert="horz" lIns="0" tIns="40504" rIns="0" bIns="40504" anchor="ctr"/>
          <a:lstStyle>
            <a:lvl1pPr marL="0" indent="0" algn="r">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47" name="Text Placeholder 2"/>
          <p:cNvSpPr>
            <a:spLocks noGrp="1"/>
          </p:cNvSpPr>
          <p:nvPr>
            <p:ph type="body" sz="quarter" idx="54"/>
          </p:nvPr>
        </p:nvSpPr>
        <p:spPr>
          <a:xfrm>
            <a:off x="6252638" y="4981672"/>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5" name="日期占位符 4"/>
          <p:cNvSpPr>
            <a:spLocks noGrp="1"/>
          </p:cNvSpPr>
          <p:nvPr>
            <p:ph type="dt" sz="half" idx="55"/>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页脚占位符 5"/>
          <p:cNvSpPr>
            <a:spLocks noGrp="1"/>
          </p:cNvSpPr>
          <p:nvPr>
            <p:ph type="ftr" sz="quarter" idx="56"/>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灯片编号占位符 6"/>
          <p:cNvSpPr>
            <a:spLocks noGrp="1"/>
          </p:cNvSpPr>
          <p:nvPr>
            <p:ph type="sldNum" sz="quarter" idx="57"/>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400" fill="hold"/>
                                        <p:tgtEl>
                                          <p:spTgt spid="10"/>
                                        </p:tgtEl>
                                        <p:attrNameLst>
                                          <p:attrName>ppt_w</p:attrName>
                                        </p:attrNameLst>
                                      </p:cBhvr>
                                      <p:tavLst>
                                        <p:tav tm="0">
                                          <p:val>
                                            <p:fltVal val="0"/>
                                          </p:val>
                                        </p:tav>
                                        <p:tav tm="100000">
                                          <p:val>
                                            <p:strVal val="#ppt_w"/>
                                          </p:val>
                                        </p:tav>
                                      </p:tavLst>
                                    </p:anim>
                                    <p:anim calcmode="lin" valueType="num">
                                      <p:cBhvr>
                                        <p:cTn id="12" dur="400" fill="hold"/>
                                        <p:tgtEl>
                                          <p:spTgt spid="10"/>
                                        </p:tgtEl>
                                        <p:attrNameLst>
                                          <p:attrName>ppt_h</p:attrName>
                                        </p:attrNameLst>
                                      </p:cBhvr>
                                      <p:tavLst>
                                        <p:tav tm="0">
                                          <p:val>
                                            <p:fltVal val="0"/>
                                          </p:val>
                                        </p:tav>
                                        <p:tav tm="100000">
                                          <p:val>
                                            <p:strVal val="#ppt_h"/>
                                          </p:val>
                                        </p:tav>
                                      </p:tavLst>
                                    </p:anim>
                                    <p:animEffect transition="in" filter="fade">
                                      <p:cBhvr>
                                        <p:cTn id="13" dur="400"/>
                                        <p:tgtEl>
                                          <p:spTgt spid="10"/>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400" fill="hold"/>
                                        <p:tgtEl>
                                          <p:spTgt spid="11"/>
                                        </p:tgtEl>
                                        <p:attrNameLst>
                                          <p:attrName>ppt_w</p:attrName>
                                        </p:attrNameLst>
                                      </p:cBhvr>
                                      <p:tavLst>
                                        <p:tav tm="0">
                                          <p:val>
                                            <p:fltVal val="0"/>
                                          </p:val>
                                        </p:tav>
                                        <p:tav tm="100000">
                                          <p:val>
                                            <p:strVal val="#ppt_w"/>
                                          </p:val>
                                        </p:tav>
                                      </p:tavLst>
                                    </p:anim>
                                    <p:anim calcmode="lin" valueType="num">
                                      <p:cBhvr>
                                        <p:cTn id="18" dur="400" fill="hold"/>
                                        <p:tgtEl>
                                          <p:spTgt spid="11"/>
                                        </p:tgtEl>
                                        <p:attrNameLst>
                                          <p:attrName>ppt_h</p:attrName>
                                        </p:attrNameLst>
                                      </p:cBhvr>
                                      <p:tavLst>
                                        <p:tav tm="0">
                                          <p:val>
                                            <p:fltVal val="0"/>
                                          </p:val>
                                        </p:tav>
                                        <p:tav tm="100000">
                                          <p:val>
                                            <p:strVal val="#ppt_h"/>
                                          </p:val>
                                        </p:tav>
                                      </p:tavLst>
                                    </p:anim>
                                    <p:animEffect transition="in" filter="fade">
                                      <p:cBhvr>
                                        <p:cTn id="19" dur="400"/>
                                        <p:tgtEl>
                                          <p:spTgt spid="11"/>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400" fill="hold"/>
                                        <p:tgtEl>
                                          <p:spTgt spid="12"/>
                                        </p:tgtEl>
                                        <p:attrNameLst>
                                          <p:attrName>ppt_w</p:attrName>
                                        </p:attrNameLst>
                                      </p:cBhvr>
                                      <p:tavLst>
                                        <p:tav tm="0">
                                          <p:val>
                                            <p:fltVal val="0"/>
                                          </p:val>
                                        </p:tav>
                                        <p:tav tm="100000">
                                          <p:val>
                                            <p:strVal val="#ppt_w"/>
                                          </p:val>
                                        </p:tav>
                                      </p:tavLst>
                                    </p:anim>
                                    <p:anim calcmode="lin" valueType="num">
                                      <p:cBhvr>
                                        <p:cTn id="24" dur="400" fill="hold"/>
                                        <p:tgtEl>
                                          <p:spTgt spid="12"/>
                                        </p:tgtEl>
                                        <p:attrNameLst>
                                          <p:attrName>ppt_h</p:attrName>
                                        </p:attrNameLst>
                                      </p:cBhvr>
                                      <p:tavLst>
                                        <p:tav tm="0">
                                          <p:val>
                                            <p:fltVal val="0"/>
                                          </p:val>
                                        </p:tav>
                                        <p:tav tm="100000">
                                          <p:val>
                                            <p:strVal val="#ppt_h"/>
                                          </p:val>
                                        </p:tav>
                                      </p:tavLst>
                                    </p:anim>
                                    <p:animEffect transition="in" filter="fade">
                                      <p:cBhvr>
                                        <p:cTn id="25" dur="4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Iconic list 3">
    <p:spTree>
      <p:nvGrpSpPr>
        <p:cNvPr id="1" name=""/>
        <p:cNvGrpSpPr/>
        <p:nvPr/>
      </p:nvGrpSpPr>
      <p:grpSpPr>
        <a:xfrm>
          <a:off x="0" y="0"/>
          <a:ext cx="0" cy="0"/>
          <a:chOff x="0" y="0"/>
          <a:chExt cx="0" cy="0"/>
        </a:xfrm>
      </p:grpSpPr>
      <p:grpSp>
        <p:nvGrpSpPr>
          <p:cNvPr id="201731" name="Group 27"/>
          <p:cNvGrpSpPr/>
          <p:nvPr userDrawn="1"/>
        </p:nvGrpSpPr>
        <p:grpSpPr>
          <a:xfrm>
            <a:off x="101600" y="385763"/>
            <a:ext cx="384175" cy="341312"/>
            <a:chOff x="5270500" y="1460500"/>
            <a:chExt cx="1701800" cy="2705100"/>
          </a:xfrm>
        </p:grpSpPr>
        <p:sp>
          <p:nvSpPr>
            <p:cNvPr id="10" name="Rounded Rectangle 28"/>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29"/>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2" name="Rounded Rectangle 30"/>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4" name="Rounded Rectangle 64"/>
          <p:cNvSpPr/>
          <p:nvPr/>
        </p:nvSpPr>
        <p:spPr>
          <a:xfrm>
            <a:off x="4548188" y="1638300"/>
            <a:ext cx="3071813" cy="782638"/>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4" name="Rounded Rectangle 109"/>
          <p:cNvSpPr/>
          <p:nvPr/>
        </p:nvSpPr>
        <p:spPr>
          <a:xfrm>
            <a:off x="8504238" y="1638300"/>
            <a:ext cx="3071813" cy="782638"/>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5" name="Rounded Rectangle 129"/>
          <p:cNvSpPr/>
          <p:nvPr/>
        </p:nvSpPr>
        <p:spPr>
          <a:xfrm>
            <a:off x="644525" y="4067175"/>
            <a:ext cx="3030538" cy="782638"/>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6" name="Rounded Rectangle 144"/>
          <p:cNvSpPr/>
          <p:nvPr/>
        </p:nvSpPr>
        <p:spPr>
          <a:xfrm>
            <a:off x="4548188" y="4067175"/>
            <a:ext cx="3071813" cy="782638"/>
          </a:xfrm>
          <a:prstGeom prst="roundRect">
            <a:avLst>
              <a:gd name="adj" fmla="val 50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7" name="Rounded Rectangle 154"/>
          <p:cNvSpPr/>
          <p:nvPr/>
        </p:nvSpPr>
        <p:spPr>
          <a:xfrm>
            <a:off x="8504238" y="4067175"/>
            <a:ext cx="3071813" cy="782638"/>
          </a:xfrm>
          <a:prstGeom prst="roundRect">
            <a:avLst>
              <a:gd name="adj" fmla="val 5000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2" name="Rounded Rectangle 2"/>
          <p:cNvSpPr/>
          <p:nvPr/>
        </p:nvSpPr>
        <p:spPr>
          <a:xfrm>
            <a:off x="644525" y="1638300"/>
            <a:ext cx="3030538" cy="782638"/>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9"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3" name="Text Placeholder 7"/>
          <p:cNvSpPr>
            <a:spLocks noGrp="1"/>
          </p:cNvSpPr>
          <p:nvPr>
            <p:ph type="body" sz="quarter" idx="39"/>
          </p:nvPr>
        </p:nvSpPr>
        <p:spPr>
          <a:xfrm>
            <a:off x="1101380" y="1684396"/>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32" name="Text Placeholder 7"/>
          <p:cNvSpPr>
            <a:spLocks noGrp="1"/>
          </p:cNvSpPr>
          <p:nvPr>
            <p:ph type="body" sz="quarter" idx="55"/>
          </p:nvPr>
        </p:nvSpPr>
        <p:spPr>
          <a:xfrm>
            <a:off x="1918408" y="1827910"/>
            <a:ext cx="1581147"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38" name="Text Placeholder 7"/>
          <p:cNvSpPr>
            <a:spLocks noGrp="1"/>
          </p:cNvSpPr>
          <p:nvPr>
            <p:ph type="body" sz="quarter" idx="19"/>
          </p:nvPr>
        </p:nvSpPr>
        <p:spPr>
          <a:xfrm>
            <a:off x="603251" y="2588938"/>
            <a:ext cx="3071283"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39" name="Text Placeholder 2"/>
          <p:cNvSpPr>
            <a:spLocks noGrp="1"/>
          </p:cNvSpPr>
          <p:nvPr>
            <p:ph type="body" sz="quarter" idx="16"/>
          </p:nvPr>
        </p:nvSpPr>
        <p:spPr>
          <a:xfrm>
            <a:off x="603256" y="2979949"/>
            <a:ext cx="3071281"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66" name="Text Placeholder 7"/>
          <p:cNvSpPr>
            <a:spLocks noGrp="1"/>
          </p:cNvSpPr>
          <p:nvPr>
            <p:ph type="body" sz="quarter" idx="40"/>
          </p:nvPr>
        </p:nvSpPr>
        <p:spPr>
          <a:xfrm>
            <a:off x="5046847" y="1684396"/>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69" name="Text Placeholder 7"/>
          <p:cNvSpPr>
            <a:spLocks noGrp="1"/>
          </p:cNvSpPr>
          <p:nvPr>
            <p:ph type="body" sz="quarter" idx="56"/>
          </p:nvPr>
        </p:nvSpPr>
        <p:spPr>
          <a:xfrm>
            <a:off x="5818720" y="1827910"/>
            <a:ext cx="1581147"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71" name="Text Placeholder 7"/>
          <p:cNvSpPr>
            <a:spLocks noGrp="1"/>
          </p:cNvSpPr>
          <p:nvPr>
            <p:ph type="body" sz="quarter" idx="41"/>
          </p:nvPr>
        </p:nvSpPr>
        <p:spPr>
          <a:xfrm>
            <a:off x="4548717" y="2588938"/>
            <a:ext cx="3071283"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92" name="Text Placeholder 2"/>
          <p:cNvSpPr>
            <a:spLocks noGrp="1"/>
          </p:cNvSpPr>
          <p:nvPr>
            <p:ph type="body" sz="quarter" idx="42"/>
          </p:nvPr>
        </p:nvSpPr>
        <p:spPr>
          <a:xfrm>
            <a:off x="4548722" y="2979949"/>
            <a:ext cx="3071281"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11" name="Text Placeholder 7"/>
          <p:cNvSpPr>
            <a:spLocks noGrp="1"/>
          </p:cNvSpPr>
          <p:nvPr>
            <p:ph type="body" sz="quarter" idx="43"/>
          </p:nvPr>
        </p:nvSpPr>
        <p:spPr>
          <a:xfrm>
            <a:off x="9002898" y="1684396"/>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112" name="Text Placeholder 7"/>
          <p:cNvSpPr>
            <a:spLocks noGrp="1"/>
          </p:cNvSpPr>
          <p:nvPr>
            <p:ph type="body" sz="quarter" idx="57"/>
          </p:nvPr>
        </p:nvSpPr>
        <p:spPr>
          <a:xfrm>
            <a:off x="9752193" y="1827910"/>
            <a:ext cx="1581147"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113" name="Text Placeholder 7"/>
          <p:cNvSpPr>
            <a:spLocks noGrp="1"/>
          </p:cNvSpPr>
          <p:nvPr>
            <p:ph type="body" sz="quarter" idx="44"/>
          </p:nvPr>
        </p:nvSpPr>
        <p:spPr>
          <a:xfrm>
            <a:off x="8504768" y="2588938"/>
            <a:ext cx="3071283"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114" name="Text Placeholder 2"/>
          <p:cNvSpPr>
            <a:spLocks noGrp="1"/>
          </p:cNvSpPr>
          <p:nvPr>
            <p:ph type="body" sz="quarter" idx="45"/>
          </p:nvPr>
        </p:nvSpPr>
        <p:spPr>
          <a:xfrm>
            <a:off x="8504773" y="2979949"/>
            <a:ext cx="3071281"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31" name="Text Placeholder 7"/>
          <p:cNvSpPr>
            <a:spLocks noGrp="1"/>
          </p:cNvSpPr>
          <p:nvPr>
            <p:ph type="body" sz="quarter" idx="46"/>
          </p:nvPr>
        </p:nvSpPr>
        <p:spPr>
          <a:xfrm>
            <a:off x="1101380" y="4112633"/>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136" name="Text Placeholder 7"/>
          <p:cNvSpPr>
            <a:spLocks noGrp="1"/>
          </p:cNvSpPr>
          <p:nvPr>
            <p:ph type="body" sz="quarter" idx="58"/>
          </p:nvPr>
        </p:nvSpPr>
        <p:spPr>
          <a:xfrm>
            <a:off x="1918408" y="4254871"/>
            <a:ext cx="1581147"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139" name="Text Placeholder 7"/>
          <p:cNvSpPr>
            <a:spLocks noGrp="1"/>
          </p:cNvSpPr>
          <p:nvPr>
            <p:ph type="body" sz="quarter" idx="47"/>
          </p:nvPr>
        </p:nvSpPr>
        <p:spPr>
          <a:xfrm>
            <a:off x="603251" y="5017174"/>
            <a:ext cx="3071283"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140" name="Text Placeholder 2"/>
          <p:cNvSpPr>
            <a:spLocks noGrp="1"/>
          </p:cNvSpPr>
          <p:nvPr>
            <p:ph type="body" sz="quarter" idx="48"/>
          </p:nvPr>
        </p:nvSpPr>
        <p:spPr>
          <a:xfrm>
            <a:off x="603256" y="5428506"/>
            <a:ext cx="3071281"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46" name="Text Placeholder 7"/>
          <p:cNvSpPr>
            <a:spLocks noGrp="1"/>
          </p:cNvSpPr>
          <p:nvPr>
            <p:ph type="body" sz="quarter" idx="49"/>
          </p:nvPr>
        </p:nvSpPr>
        <p:spPr>
          <a:xfrm>
            <a:off x="5046847" y="4112633"/>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149" name="Text Placeholder 7"/>
          <p:cNvSpPr>
            <a:spLocks noGrp="1"/>
          </p:cNvSpPr>
          <p:nvPr>
            <p:ph type="body" sz="quarter" idx="59"/>
          </p:nvPr>
        </p:nvSpPr>
        <p:spPr>
          <a:xfrm>
            <a:off x="5818720" y="4254871"/>
            <a:ext cx="1581147"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151" name="Text Placeholder 7"/>
          <p:cNvSpPr>
            <a:spLocks noGrp="1"/>
          </p:cNvSpPr>
          <p:nvPr>
            <p:ph type="body" sz="quarter" idx="50"/>
          </p:nvPr>
        </p:nvSpPr>
        <p:spPr>
          <a:xfrm>
            <a:off x="4548717" y="5017174"/>
            <a:ext cx="3071283"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152" name="Text Placeholder 2"/>
          <p:cNvSpPr>
            <a:spLocks noGrp="1"/>
          </p:cNvSpPr>
          <p:nvPr>
            <p:ph type="body" sz="quarter" idx="51"/>
          </p:nvPr>
        </p:nvSpPr>
        <p:spPr>
          <a:xfrm>
            <a:off x="4548722" y="5428506"/>
            <a:ext cx="3071281"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56" name="Text Placeholder 7"/>
          <p:cNvSpPr>
            <a:spLocks noGrp="1"/>
          </p:cNvSpPr>
          <p:nvPr>
            <p:ph type="body" sz="quarter" idx="52"/>
          </p:nvPr>
        </p:nvSpPr>
        <p:spPr>
          <a:xfrm>
            <a:off x="9002898" y="4112633"/>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157" name="Text Placeholder 7"/>
          <p:cNvSpPr>
            <a:spLocks noGrp="1"/>
          </p:cNvSpPr>
          <p:nvPr>
            <p:ph type="body" sz="quarter" idx="60"/>
          </p:nvPr>
        </p:nvSpPr>
        <p:spPr>
          <a:xfrm>
            <a:off x="9752193" y="4254871"/>
            <a:ext cx="1581147"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158" name="Text Placeholder 7"/>
          <p:cNvSpPr>
            <a:spLocks noGrp="1"/>
          </p:cNvSpPr>
          <p:nvPr>
            <p:ph type="body" sz="quarter" idx="53"/>
          </p:nvPr>
        </p:nvSpPr>
        <p:spPr>
          <a:xfrm>
            <a:off x="8504768" y="5017174"/>
            <a:ext cx="3071283"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159" name="Text Placeholder 2"/>
          <p:cNvSpPr>
            <a:spLocks noGrp="1"/>
          </p:cNvSpPr>
          <p:nvPr>
            <p:ph type="body" sz="quarter" idx="54"/>
          </p:nvPr>
        </p:nvSpPr>
        <p:spPr>
          <a:xfrm>
            <a:off x="8504773" y="5428506"/>
            <a:ext cx="3071281"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5" name="日期占位符 4"/>
          <p:cNvSpPr>
            <a:spLocks noGrp="1"/>
          </p:cNvSpPr>
          <p:nvPr>
            <p:ph type="dt" sz="half" idx="61"/>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页脚占位符 5"/>
          <p:cNvSpPr>
            <a:spLocks noGrp="1"/>
          </p:cNvSpPr>
          <p:nvPr>
            <p:ph type="ftr" sz="quarter" idx="62"/>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灯片编号占位符 6"/>
          <p:cNvSpPr>
            <a:spLocks noGrp="1"/>
          </p:cNvSpPr>
          <p:nvPr>
            <p:ph type="sldNum" sz="quarter" idx="63"/>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400" fill="hold"/>
                                        <p:tgtEl>
                                          <p:spTgt spid="14"/>
                                        </p:tgtEl>
                                        <p:attrNameLst>
                                          <p:attrName>ppt_w</p:attrName>
                                        </p:attrNameLst>
                                      </p:cBhvr>
                                      <p:tavLst>
                                        <p:tav tm="0">
                                          <p:val>
                                            <p:fltVal val="0"/>
                                          </p:val>
                                        </p:tav>
                                        <p:tav tm="100000">
                                          <p:val>
                                            <p:strVal val="#ppt_w"/>
                                          </p:val>
                                        </p:tav>
                                      </p:tavLst>
                                    </p:anim>
                                    <p:anim calcmode="lin" valueType="num">
                                      <p:cBhvr>
                                        <p:cTn id="8" dur="400" fill="hold"/>
                                        <p:tgtEl>
                                          <p:spTgt spid="14"/>
                                        </p:tgtEl>
                                        <p:attrNameLst>
                                          <p:attrName>ppt_h</p:attrName>
                                        </p:attrNameLst>
                                      </p:cBhvr>
                                      <p:tavLst>
                                        <p:tav tm="0">
                                          <p:val>
                                            <p:fltVal val="0"/>
                                          </p:val>
                                        </p:tav>
                                        <p:tav tm="100000">
                                          <p:val>
                                            <p:strVal val="#ppt_h"/>
                                          </p:val>
                                        </p:tav>
                                      </p:tavLst>
                                    </p:anim>
                                    <p:animEffect transition="in" filter="fade">
                                      <p:cBhvr>
                                        <p:cTn id="9" dur="400"/>
                                        <p:tgtEl>
                                          <p:spTgt spid="1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ppt_w</p:attrName>
                                        </p:attrNameLst>
                                      </p:cBhvr>
                                      <p:tavLst>
                                        <p:tav tm="0">
                                          <p:val>
                                            <p:fltVal val="0"/>
                                          </p:val>
                                        </p:tav>
                                        <p:tav tm="100000">
                                          <p:val>
                                            <p:strVal val="#ppt_w"/>
                                          </p:val>
                                        </p:tav>
                                      </p:tavLst>
                                    </p:anim>
                                    <p:anim calcmode="lin" valueType="num">
                                      <p:cBhvr>
                                        <p:cTn id="14" dur="400" fill="hold"/>
                                        <p:tgtEl>
                                          <p:spTgt spid="15"/>
                                        </p:tgtEl>
                                        <p:attrNameLst>
                                          <p:attrName>ppt_h</p:attrName>
                                        </p:attrNameLst>
                                      </p:cBhvr>
                                      <p:tavLst>
                                        <p:tav tm="0">
                                          <p:val>
                                            <p:fltVal val="0"/>
                                          </p:val>
                                        </p:tav>
                                        <p:tav tm="100000">
                                          <p:val>
                                            <p:strVal val="#ppt_h"/>
                                          </p:val>
                                        </p:tav>
                                      </p:tavLst>
                                    </p:anim>
                                    <p:animEffect transition="in" filter="fade">
                                      <p:cBhvr>
                                        <p:cTn id="15" dur="400"/>
                                        <p:tgtEl>
                                          <p:spTgt spid="1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400" fill="hold"/>
                                        <p:tgtEl>
                                          <p:spTgt spid="16"/>
                                        </p:tgtEl>
                                        <p:attrNameLst>
                                          <p:attrName>ppt_w</p:attrName>
                                        </p:attrNameLst>
                                      </p:cBhvr>
                                      <p:tavLst>
                                        <p:tav tm="0">
                                          <p:val>
                                            <p:fltVal val="0"/>
                                          </p:val>
                                        </p:tav>
                                        <p:tav tm="100000">
                                          <p:val>
                                            <p:strVal val="#ppt_w"/>
                                          </p:val>
                                        </p:tav>
                                      </p:tavLst>
                                    </p:anim>
                                    <p:anim calcmode="lin" valueType="num">
                                      <p:cBhvr>
                                        <p:cTn id="20" dur="400" fill="hold"/>
                                        <p:tgtEl>
                                          <p:spTgt spid="16"/>
                                        </p:tgtEl>
                                        <p:attrNameLst>
                                          <p:attrName>ppt_h</p:attrName>
                                        </p:attrNameLst>
                                      </p:cBhvr>
                                      <p:tavLst>
                                        <p:tav tm="0">
                                          <p:val>
                                            <p:fltVal val="0"/>
                                          </p:val>
                                        </p:tav>
                                        <p:tav tm="100000">
                                          <p:val>
                                            <p:strVal val="#ppt_h"/>
                                          </p:val>
                                        </p:tav>
                                      </p:tavLst>
                                    </p:anim>
                                    <p:animEffect transition="in" filter="fade">
                                      <p:cBhvr>
                                        <p:cTn id="21" dur="400"/>
                                        <p:tgtEl>
                                          <p:spTgt spid="16"/>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400" fill="hold"/>
                                        <p:tgtEl>
                                          <p:spTgt spid="17"/>
                                        </p:tgtEl>
                                        <p:attrNameLst>
                                          <p:attrName>ppt_w</p:attrName>
                                        </p:attrNameLst>
                                      </p:cBhvr>
                                      <p:tavLst>
                                        <p:tav tm="0">
                                          <p:val>
                                            <p:fltVal val="0"/>
                                          </p:val>
                                        </p:tav>
                                        <p:tav tm="100000">
                                          <p:val>
                                            <p:strVal val="#ppt_w"/>
                                          </p:val>
                                        </p:tav>
                                      </p:tavLst>
                                    </p:anim>
                                    <p:anim calcmode="lin" valueType="num">
                                      <p:cBhvr>
                                        <p:cTn id="26" dur="400" fill="hold"/>
                                        <p:tgtEl>
                                          <p:spTgt spid="17"/>
                                        </p:tgtEl>
                                        <p:attrNameLst>
                                          <p:attrName>ppt_h</p:attrName>
                                        </p:attrNameLst>
                                      </p:cBhvr>
                                      <p:tavLst>
                                        <p:tav tm="0">
                                          <p:val>
                                            <p:fltVal val="0"/>
                                          </p:val>
                                        </p:tav>
                                        <p:tav tm="100000">
                                          <p:val>
                                            <p:strVal val="#ppt_h"/>
                                          </p:val>
                                        </p:tav>
                                      </p:tavLst>
                                    </p:anim>
                                    <p:animEffect transition="in" filter="fade">
                                      <p:cBhvr>
                                        <p:cTn id="27" dur="4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Iconic list 5">
    <p:spTree>
      <p:nvGrpSpPr>
        <p:cNvPr id="1" name=""/>
        <p:cNvGrpSpPr/>
        <p:nvPr/>
      </p:nvGrpSpPr>
      <p:grpSpPr>
        <a:xfrm>
          <a:off x="0" y="0"/>
          <a:ext cx="0" cy="0"/>
          <a:chOff x="0" y="0"/>
          <a:chExt cx="0" cy="0"/>
        </a:xfrm>
      </p:grpSpPr>
      <p:grpSp>
        <p:nvGrpSpPr>
          <p:cNvPr id="202755" name="Group 19"/>
          <p:cNvGrpSpPr/>
          <p:nvPr userDrawn="1"/>
        </p:nvGrpSpPr>
        <p:grpSpPr>
          <a:xfrm>
            <a:off x="101600" y="385763"/>
            <a:ext cx="384175" cy="341312"/>
            <a:chOff x="5270500" y="1460500"/>
            <a:chExt cx="1701800" cy="2705100"/>
          </a:xfrm>
        </p:grpSpPr>
        <p:sp>
          <p:nvSpPr>
            <p:cNvPr id="3" name="Rounded Rectangle 20"/>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21"/>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22"/>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12" name="Rounded Rectangle 60"/>
          <p:cNvSpPr/>
          <p:nvPr/>
        </p:nvSpPr>
        <p:spPr>
          <a:xfrm>
            <a:off x="4002088" y="1703388"/>
            <a:ext cx="144463" cy="3203575"/>
          </a:xfrm>
          <a:prstGeom prst="roundRect">
            <a:avLst>
              <a:gd name="adj" fmla="val 50000"/>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3" name="Rounded Rectangle 65"/>
          <p:cNvSpPr/>
          <p:nvPr/>
        </p:nvSpPr>
        <p:spPr>
          <a:xfrm>
            <a:off x="7997825" y="1703388"/>
            <a:ext cx="144463" cy="3203575"/>
          </a:xfrm>
          <a:prstGeom prst="roundRect">
            <a:avLst>
              <a:gd name="adj" fmla="val 50000"/>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9"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57" name="Text Placeholder 7"/>
          <p:cNvSpPr>
            <a:spLocks noGrp="1"/>
          </p:cNvSpPr>
          <p:nvPr>
            <p:ph type="body" sz="quarter" idx="39"/>
          </p:nvPr>
        </p:nvSpPr>
        <p:spPr>
          <a:xfrm>
            <a:off x="623715" y="1730116"/>
            <a:ext cx="704141" cy="674519"/>
          </a:xfrm>
          <a:prstGeom prst="rect">
            <a:avLst/>
          </a:prstGeom>
        </p:spPr>
        <p:txBody>
          <a:bodyPr vert="horz" lIns="0" tIns="103884" rIns="0" bIns="103884" anchor="ctr"/>
          <a:lstStyle>
            <a:lvl1pPr marL="0" indent="0" algn="l">
              <a:lnSpc>
                <a:spcPct val="100000"/>
              </a:lnSpc>
              <a:spcBef>
                <a:spcPts val="0"/>
              </a:spcBef>
              <a:buNone/>
              <a:defRPr sz="3600" b="1">
                <a:solidFill>
                  <a:schemeClr val="accent1">
                    <a:lumMod val="60000"/>
                    <a:lumOff val="40000"/>
                  </a:schemeClr>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58" name="Text Placeholder 7"/>
          <p:cNvSpPr>
            <a:spLocks noGrp="1"/>
          </p:cNvSpPr>
          <p:nvPr>
            <p:ph type="body" sz="quarter" idx="19"/>
          </p:nvPr>
        </p:nvSpPr>
        <p:spPr>
          <a:xfrm>
            <a:off x="1327856" y="2143841"/>
            <a:ext cx="2346677" cy="260794"/>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Castellar" panose="020A0402060406010301" charset="0"/>
                <a:cs typeface="Castellar" panose="020A0402060406010301" charset="0"/>
              </a:defRPr>
            </a:lvl1pPr>
          </a:lstStyle>
          <a:p>
            <a:pPr lvl="0" fontAlgn="auto"/>
            <a:r>
              <a:rPr lang="zh-CN" altLang="en-US" sz="1440" strike="noStrike" noProof="1"/>
              <a:t>单击此处编辑母版文本样式</a:t>
            </a:r>
            <a:endParaRPr lang="zh-CN" altLang="en-US" strike="noStrike" noProof="1"/>
          </a:p>
        </p:txBody>
      </p:sp>
      <p:sp>
        <p:nvSpPr>
          <p:cNvPr id="59" name="Text Placeholder 2"/>
          <p:cNvSpPr>
            <a:spLocks noGrp="1"/>
          </p:cNvSpPr>
          <p:nvPr>
            <p:ph type="body" sz="quarter" idx="16"/>
          </p:nvPr>
        </p:nvSpPr>
        <p:spPr>
          <a:xfrm>
            <a:off x="603256" y="2563390"/>
            <a:ext cx="3071281" cy="2343890"/>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60" name="Text Placeholder 7"/>
          <p:cNvSpPr>
            <a:spLocks noGrp="1"/>
          </p:cNvSpPr>
          <p:nvPr>
            <p:ph type="body" sz="quarter" idx="55"/>
          </p:nvPr>
        </p:nvSpPr>
        <p:spPr>
          <a:xfrm>
            <a:off x="1327856" y="1724596"/>
            <a:ext cx="2346677" cy="431780"/>
          </a:xfrm>
          <a:prstGeom prst="rect">
            <a:avLst/>
          </a:prstGeom>
        </p:spPr>
        <p:txBody>
          <a:bodyPr vert="horz" lIns="0" tIns="40504" rIns="0" bIns="40504" anchor="ctr"/>
          <a:lstStyle>
            <a:lvl1pPr marL="0" indent="0" algn="l">
              <a:lnSpc>
                <a:spcPct val="100000"/>
              </a:lnSpc>
              <a:spcBef>
                <a:spcPts val="0"/>
              </a:spcBef>
              <a:buNone/>
              <a:defRPr sz="24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2" name="Text Placeholder 7"/>
          <p:cNvSpPr>
            <a:spLocks noGrp="1"/>
          </p:cNvSpPr>
          <p:nvPr>
            <p:ph type="body" sz="quarter" idx="56"/>
          </p:nvPr>
        </p:nvSpPr>
        <p:spPr>
          <a:xfrm>
            <a:off x="4535315" y="1730116"/>
            <a:ext cx="704141" cy="674519"/>
          </a:xfrm>
          <a:prstGeom prst="rect">
            <a:avLst/>
          </a:prstGeom>
        </p:spPr>
        <p:txBody>
          <a:bodyPr vert="horz" lIns="0" tIns="103884" rIns="0" bIns="103884" anchor="ctr"/>
          <a:lstStyle>
            <a:lvl1pPr marL="0" indent="0" algn="l">
              <a:lnSpc>
                <a:spcPct val="100000"/>
              </a:lnSpc>
              <a:spcBef>
                <a:spcPts val="0"/>
              </a:spcBef>
              <a:buNone/>
              <a:defRPr sz="3600" b="1">
                <a:solidFill>
                  <a:schemeClr val="accent2"/>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63" name="Text Placeholder 7"/>
          <p:cNvSpPr>
            <a:spLocks noGrp="1"/>
          </p:cNvSpPr>
          <p:nvPr>
            <p:ph type="body" sz="quarter" idx="57"/>
          </p:nvPr>
        </p:nvSpPr>
        <p:spPr>
          <a:xfrm>
            <a:off x="5239456" y="2143841"/>
            <a:ext cx="2346677" cy="260794"/>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Castellar" panose="020A0402060406010301" charset="0"/>
                <a:cs typeface="Castellar" panose="020A0402060406010301" charset="0"/>
              </a:defRPr>
            </a:lvl1pPr>
          </a:lstStyle>
          <a:p>
            <a:pPr lvl="0" fontAlgn="auto"/>
            <a:r>
              <a:rPr lang="zh-CN" altLang="en-US" sz="1440" strike="noStrike" noProof="1"/>
              <a:t>单击此处编辑母版文本样式</a:t>
            </a:r>
            <a:endParaRPr lang="zh-CN" altLang="en-US" strike="noStrike" noProof="1"/>
          </a:p>
        </p:txBody>
      </p:sp>
      <p:sp>
        <p:nvSpPr>
          <p:cNvPr id="64" name="Text Placeholder 2"/>
          <p:cNvSpPr>
            <a:spLocks noGrp="1"/>
          </p:cNvSpPr>
          <p:nvPr>
            <p:ph type="body" sz="quarter" idx="58"/>
          </p:nvPr>
        </p:nvSpPr>
        <p:spPr>
          <a:xfrm>
            <a:off x="4514856" y="2563390"/>
            <a:ext cx="3071281" cy="2343890"/>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65" name="Text Placeholder 7"/>
          <p:cNvSpPr>
            <a:spLocks noGrp="1"/>
          </p:cNvSpPr>
          <p:nvPr>
            <p:ph type="body" sz="quarter" idx="59"/>
          </p:nvPr>
        </p:nvSpPr>
        <p:spPr>
          <a:xfrm>
            <a:off x="5239456" y="1724596"/>
            <a:ext cx="2346677" cy="431780"/>
          </a:xfrm>
          <a:prstGeom prst="rect">
            <a:avLst/>
          </a:prstGeom>
        </p:spPr>
        <p:txBody>
          <a:bodyPr vert="horz" lIns="0" tIns="40504" rIns="0" bIns="40504" anchor="ctr"/>
          <a:lstStyle>
            <a:lvl1pPr marL="0" indent="0" algn="l">
              <a:lnSpc>
                <a:spcPct val="100000"/>
              </a:lnSpc>
              <a:spcBef>
                <a:spcPts val="0"/>
              </a:spcBef>
              <a:buNone/>
              <a:defRPr sz="24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7" name="Text Placeholder 7"/>
          <p:cNvSpPr>
            <a:spLocks noGrp="1"/>
          </p:cNvSpPr>
          <p:nvPr>
            <p:ph type="body" sz="quarter" idx="60"/>
          </p:nvPr>
        </p:nvSpPr>
        <p:spPr>
          <a:xfrm>
            <a:off x="8508299" y="1730116"/>
            <a:ext cx="704141" cy="674519"/>
          </a:xfrm>
          <a:prstGeom prst="rect">
            <a:avLst/>
          </a:prstGeom>
        </p:spPr>
        <p:txBody>
          <a:bodyPr vert="horz" lIns="0" tIns="103884" rIns="0" bIns="103884" anchor="ctr"/>
          <a:lstStyle>
            <a:lvl1pPr marL="0" indent="0" algn="l">
              <a:lnSpc>
                <a:spcPct val="100000"/>
              </a:lnSpc>
              <a:spcBef>
                <a:spcPts val="0"/>
              </a:spcBef>
              <a:buNone/>
              <a:defRPr sz="3600" b="1">
                <a:solidFill>
                  <a:schemeClr val="accent3"/>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68" name="Text Placeholder 7"/>
          <p:cNvSpPr>
            <a:spLocks noGrp="1"/>
          </p:cNvSpPr>
          <p:nvPr>
            <p:ph type="body" sz="quarter" idx="61"/>
          </p:nvPr>
        </p:nvSpPr>
        <p:spPr>
          <a:xfrm>
            <a:off x="9212440" y="2143841"/>
            <a:ext cx="2346677" cy="260794"/>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Castellar" panose="020A0402060406010301" charset="0"/>
                <a:cs typeface="Castellar" panose="020A0402060406010301" charset="0"/>
              </a:defRPr>
            </a:lvl1pPr>
          </a:lstStyle>
          <a:p>
            <a:pPr lvl="0" fontAlgn="auto"/>
            <a:r>
              <a:rPr lang="zh-CN" altLang="en-US" sz="1440" strike="noStrike" noProof="1"/>
              <a:t>单击此处编辑母版文本样式</a:t>
            </a:r>
            <a:endParaRPr lang="zh-CN" altLang="en-US" strike="noStrike" noProof="1"/>
          </a:p>
        </p:txBody>
      </p:sp>
      <p:sp>
        <p:nvSpPr>
          <p:cNvPr id="69" name="Text Placeholder 2"/>
          <p:cNvSpPr>
            <a:spLocks noGrp="1"/>
          </p:cNvSpPr>
          <p:nvPr>
            <p:ph type="body" sz="quarter" idx="62"/>
          </p:nvPr>
        </p:nvSpPr>
        <p:spPr>
          <a:xfrm>
            <a:off x="8487840" y="2563390"/>
            <a:ext cx="3071281" cy="2343890"/>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70" name="Text Placeholder 7"/>
          <p:cNvSpPr>
            <a:spLocks noGrp="1"/>
          </p:cNvSpPr>
          <p:nvPr>
            <p:ph type="body" sz="quarter" idx="63"/>
          </p:nvPr>
        </p:nvSpPr>
        <p:spPr>
          <a:xfrm>
            <a:off x="9212440" y="1724596"/>
            <a:ext cx="2346677" cy="431780"/>
          </a:xfrm>
          <a:prstGeom prst="rect">
            <a:avLst/>
          </a:prstGeom>
        </p:spPr>
        <p:txBody>
          <a:bodyPr vert="horz" lIns="0" tIns="40504" rIns="0" bIns="40504" anchor="ctr"/>
          <a:lstStyle>
            <a:lvl1pPr marL="0" indent="0" algn="l">
              <a:lnSpc>
                <a:spcPct val="100000"/>
              </a:lnSpc>
              <a:spcBef>
                <a:spcPts val="0"/>
              </a:spcBef>
              <a:buNone/>
              <a:defRPr sz="24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71" name="Text Placeholder 2"/>
          <p:cNvSpPr>
            <a:spLocks noGrp="1"/>
          </p:cNvSpPr>
          <p:nvPr>
            <p:ph type="body" sz="quarter" idx="64"/>
          </p:nvPr>
        </p:nvSpPr>
        <p:spPr>
          <a:xfrm>
            <a:off x="591965" y="5563772"/>
            <a:ext cx="10973505"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72" name="Text Placeholder 7"/>
          <p:cNvSpPr>
            <a:spLocks noGrp="1"/>
          </p:cNvSpPr>
          <p:nvPr>
            <p:ph type="body" sz="quarter" idx="18"/>
          </p:nvPr>
        </p:nvSpPr>
        <p:spPr>
          <a:xfrm>
            <a:off x="569384" y="5109393"/>
            <a:ext cx="10996083"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4" name="日期占位符 3"/>
          <p:cNvSpPr>
            <a:spLocks noGrp="1"/>
          </p:cNvSpPr>
          <p:nvPr>
            <p:ph type="dt" sz="half" idx="65"/>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页脚占位符 4"/>
          <p:cNvSpPr>
            <a:spLocks noGrp="1"/>
          </p:cNvSpPr>
          <p:nvPr>
            <p:ph type="ftr" sz="quarter" idx="66"/>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灯片编号占位符 5"/>
          <p:cNvSpPr>
            <a:spLocks noGrp="1"/>
          </p:cNvSpPr>
          <p:nvPr>
            <p:ph type="sldNum" sz="quarter" idx="67"/>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eam slide 1">
    <p:spTree>
      <p:nvGrpSpPr>
        <p:cNvPr id="1" name=""/>
        <p:cNvGrpSpPr/>
        <p:nvPr/>
      </p:nvGrpSpPr>
      <p:grpSpPr>
        <a:xfrm>
          <a:off x="0" y="0"/>
          <a:ext cx="0" cy="0"/>
          <a:chOff x="0" y="0"/>
          <a:chExt cx="0" cy="0"/>
        </a:xfrm>
      </p:grpSpPr>
      <p:grpSp>
        <p:nvGrpSpPr>
          <p:cNvPr id="203779" name="Group 34"/>
          <p:cNvGrpSpPr/>
          <p:nvPr userDrawn="1"/>
        </p:nvGrpSpPr>
        <p:grpSpPr>
          <a:xfrm>
            <a:off x="101600" y="385763"/>
            <a:ext cx="384175" cy="341312"/>
            <a:chOff x="5270500" y="1460500"/>
            <a:chExt cx="1701800" cy="2705100"/>
          </a:xfrm>
        </p:grpSpPr>
        <p:sp>
          <p:nvSpPr>
            <p:cNvPr id="3" name="Rounded Rectangle 35"/>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36"/>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37"/>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12" name="Oval 39"/>
          <p:cNvSpPr>
            <a:spLocks noChangeAspect="1"/>
          </p:cNvSpPr>
          <p:nvPr/>
        </p:nvSpPr>
        <p:spPr>
          <a:xfrm>
            <a:off x="650875" y="1782763"/>
            <a:ext cx="1824038" cy="1641475"/>
          </a:xfrm>
          <a:prstGeom prst="ellipse">
            <a:avLst/>
          </a:prstGeom>
          <a:ln w="381000" cap="rnd" cmpd="sng">
            <a:solidFill>
              <a:schemeClr val="accent2"/>
            </a:solidFill>
          </a:ln>
          <a:effectLst/>
        </p:spPr>
        <p:style>
          <a:lnRef idx="2">
            <a:schemeClr val="accent1"/>
          </a:lnRef>
          <a:fillRef idx="0">
            <a:schemeClr val="accent1"/>
          </a:fillRef>
          <a:effectRef idx="1">
            <a:schemeClr val="accent1"/>
          </a:effectRef>
          <a:fontRef idx="minor">
            <a:schemeClr val="tx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3800" strike="noStrike" noProof="1">
              <a:solidFill>
                <a:srgbClr val="000000"/>
              </a:solidFill>
              <a:latin typeface="Calibri" panose="020F0502020204030204" pitchFamily="34" charset="0"/>
            </a:endParaRPr>
          </a:p>
        </p:txBody>
      </p:sp>
      <p:cxnSp>
        <p:nvCxnSpPr>
          <p:cNvPr id="13" name="Straight Connector 84"/>
          <p:cNvCxnSpPr/>
          <p:nvPr/>
        </p:nvCxnSpPr>
        <p:spPr>
          <a:xfrm>
            <a:off x="3065463" y="1666875"/>
            <a:ext cx="0" cy="4146550"/>
          </a:xfrm>
          <a:prstGeom prst="line">
            <a:avLst/>
          </a:prstGeom>
          <a:ln w="3175" cmpd="sng">
            <a:solidFill>
              <a:schemeClr val="accent1">
                <a:lumMod val="7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4" name="Oval 107"/>
          <p:cNvSpPr>
            <a:spLocks noChangeAspect="1"/>
          </p:cNvSpPr>
          <p:nvPr/>
        </p:nvSpPr>
        <p:spPr>
          <a:xfrm>
            <a:off x="3597275" y="1782763"/>
            <a:ext cx="1824038" cy="1641475"/>
          </a:xfrm>
          <a:prstGeom prst="ellipse">
            <a:avLst/>
          </a:prstGeom>
          <a:ln w="381000" cap="rnd" cmpd="sng">
            <a:solidFill>
              <a:schemeClr val="accent3"/>
            </a:solidFill>
          </a:ln>
          <a:effectLst/>
        </p:spPr>
        <p:style>
          <a:lnRef idx="2">
            <a:schemeClr val="accent1"/>
          </a:lnRef>
          <a:fillRef idx="0">
            <a:schemeClr val="accent1"/>
          </a:fillRef>
          <a:effectRef idx="1">
            <a:schemeClr val="accent1"/>
          </a:effectRef>
          <a:fontRef idx="minor">
            <a:schemeClr val="tx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3800" strike="noStrike" noProof="1">
              <a:solidFill>
                <a:srgbClr val="000000"/>
              </a:solidFill>
              <a:latin typeface="Calibri" panose="020F0502020204030204" pitchFamily="34" charset="0"/>
            </a:endParaRPr>
          </a:p>
        </p:txBody>
      </p:sp>
      <p:cxnSp>
        <p:nvCxnSpPr>
          <p:cNvPr id="15" name="Straight Connector 125"/>
          <p:cNvCxnSpPr/>
          <p:nvPr/>
        </p:nvCxnSpPr>
        <p:spPr>
          <a:xfrm>
            <a:off x="6011863" y="1666875"/>
            <a:ext cx="0" cy="4146550"/>
          </a:xfrm>
          <a:prstGeom prst="line">
            <a:avLst/>
          </a:prstGeom>
          <a:ln w="3175" cmpd="sng">
            <a:solidFill>
              <a:schemeClr val="accent1">
                <a:lumMod val="7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6" name="Oval 140"/>
          <p:cNvSpPr>
            <a:spLocks noChangeAspect="1"/>
          </p:cNvSpPr>
          <p:nvPr/>
        </p:nvSpPr>
        <p:spPr>
          <a:xfrm>
            <a:off x="6599238" y="1782763"/>
            <a:ext cx="1824038" cy="1641475"/>
          </a:xfrm>
          <a:prstGeom prst="ellipse">
            <a:avLst/>
          </a:prstGeom>
          <a:ln w="381000" cap="rnd" cmpd="sng">
            <a:solidFill>
              <a:schemeClr val="accent4"/>
            </a:solidFill>
          </a:ln>
          <a:effectLst/>
        </p:spPr>
        <p:style>
          <a:lnRef idx="2">
            <a:schemeClr val="accent1"/>
          </a:lnRef>
          <a:fillRef idx="0">
            <a:schemeClr val="accent1"/>
          </a:fillRef>
          <a:effectRef idx="1">
            <a:schemeClr val="accent1"/>
          </a:effectRef>
          <a:fontRef idx="minor">
            <a:schemeClr val="tx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3800" strike="noStrike" noProof="1">
              <a:solidFill>
                <a:srgbClr val="000000"/>
              </a:solidFill>
              <a:latin typeface="Calibri" panose="020F0502020204030204" pitchFamily="34" charset="0"/>
            </a:endParaRPr>
          </a:p>
        </p:txBody>
      </p:sp>
      <p:cxnSp>
        <p:nvCxnSpPr>
          <p:cNvPr id="17" name="Straight Connector 152"/>
          <p:cNvCxnSpPr/>
          <p:nvPr/>
        </p:nvCxnSpPr>
        <p:spPr>
          <a:xfrm>
            <a:off x="9024938" y="1666875"/>
            <a:ext cx="0" cy="4146550"/>
          </a:xfrm>
          <a:prstGeom prst="line">
            <a:avLst/>
          </a:prstGeom>
          <a:ln w="3175" cmpd="sng">
            <a:solidFill>
              <a:schemeClr val="accent1">
                <a:lumMod val="7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8" name="Oval 159"/>
          <p:cNvSpPr>
            <a:spLocks noChangeAspect="1"/>
          </p:cNvSpPr>
          <p:nvPr/>
        </p:nvSpPr>
        <p:spPr>
          <a:xfrm>
            <a:off x="9577388" y="1782763"/>
            <a:ext cx="1824038" cy="1641475"/>
          </a:xfrm>
          <a:prstGeom prst="ellipse">
            <a:avLst/>
          </a:prstGeom>
          <a:ln w="381000" cap="rnd" cmpd="sng">
            <a:solidFill>
              <a:schemeClr val="accent5"/>
            </a:solidFill>
          </a:ln>
          <a:effectLst/>
        </p:spPr>
        <p:style>
          <a:lnRef idx="2">
            <a:schemeClr val="accent1"/>
          </a:lnRef>
          <a:fillRef idx="0">
            <a:schemeClr val="accent1"/>
          </a:fillRef>
          <a:effectRef idx="1">
            <a:schemeClr val="accent1"/>
          </a:effectRef>
          <a:fontRef idx="minor">
            <a:schemeClr val="tx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3800" strike="noStrike" noProof="1">
              <a:solidFill>
                <a:srgbClr val="000000"/>
              </a:solidFill>
              <a:latin typeface="Calibri" panose="020F0502020204030204" pitchFamily="34" charset="0"/>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9"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41" name="Picture Placeholder 2"/>
          <p:cNvSpPr>
            <a:spLocks noGrp="1" noChangeAspect="1"/>
          </p:cNvSpPr>
          <p:nvPr>
            <p:ph type="pic" sz="quarter" idx="17"/>
          </p:nvPr>
        </p:nvSpPr>
        <p:spPr>
          <a:xfrm>
            <a:off x="549706" y="1675402"/>
            <a:ext cx="2063988" cy="185758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69" name="Text Placeholder 7"/>
          <p:cNvSpPr>
            <a:spLocks noGrp="1"/>
          </p:cNvSpPr>
          <p:nvPr>
            <p:ph type="body" sz="quarter" idx="18"/>
          </p:nvPr>
        </p:nvSpPr>
        <p:spPr>
          <a:xfrm>
            <a:off x="569384" y="3717493"/>
            <a:ext cx="2099739"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70" name="Text Placeholder 7"/>
          <p:cNvSpPr>
            <a:spLocks noGrp="1"/>
          </p:cNvSpPr>
          <p:nvPr>
            <p:ph type="body" sz="quarter" idx="19"/>
          </p:nvPr>
        </p:nvSpPr>
        <p:spPr>
          <a:xfrm>
            <a:off x="569384" y="4159055"/>
            <a:ext cx="2099739"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71" name="Text Placeholder 2"/>
          <p:cNvSpPr>
            <a:spLocks noGrp="1"/>
          </p:cNvSpPr>
          <p:nvPr>
            <p:ph type="body" sz="quarter" idx="16"/>
          </p:nvPr>
        </p:nvSpPr>
        <p:spPr>
          <a:xfrm>
            <a:off x="569385" y="4468789"/>
            <a:ext cx="2099739"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72" name="Text Placeholder 7"/>
          <p:cNvSpPr>
            <a:spLocks noGrp="1"/>
          </p:cNvSpPr>
          <p:nvPr>
            <p:ph type="body" sz="quarter" idx="39"/>
          </p:nvPr>
        </p:nvSpPr>
        <p:spPr>
          <a:xfrm>
            <a:off x="1338847" y="5269082"/>
            <a:ext cx="657777" cy="560681"/>
          </a:xfrm>
          <a:prstGeom prst="rect">
            <a:avLst/>
          </a:prstGeom>
        </p:spPr>
        <p:txBody>
          <a:bodyPr vert="horz" lIns="0" tIns="103884" rIns="0" bIns="103884" anchor="ctr"/>
          <a:lstStyle>
            <a:lvl1pPr marL="0" indent="0" algn="ctr">
              <a:lnSpc>
                <a:spcPct val="100000"/>
              </a:lnSpc>
              <a:spcBef>
                <a:spcPts val="0"/>
              </a:spcBef>
              <a:buNone/>
              <a:defRPr sz="2400" b="1">
                <a:solidFill>
                  <a:schemeClr val="bg1">
                    <a:lumMod val="65000"/>
                  </a:schemeClr>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109" name="Picture Placeholder 2"/>
          <p:cNvSpPr>
            <a:spLocks noGrp="1" noChangeAspect="1"/>
          </p:cNvSpPr>
          <p:nvPr>
            <p:ph type="pic" sz="quarter" idx="55"/>
          </p:nvPr>
        </p:nvSpPr>
        <p:spPr>
          <a:xfrm>
            <a:off x="3495094" y="1675402"/>
            <a:ext cx="2063988" cy="185758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114" name="Text Placeholder 7"/>
          <p:cNvSpPr>
            <a:spLocks noGrp="1"/>
          </p:cNvSpPr>
          <p:nvPr>
            <p:ph type="body" sz="quarter" idx="41"/>
          </p:nvPr>
        </p:nvSpPr>
        <p:spPr>
          <a:xfrm>
            <a:off x="3459339" y="3717493"/>
            <a:ext cx="2099739"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115" name="Text Placeholder 7"/>
          <p:cNvSpPr>
            <a:spLocks noGrp="1"/>
          </p:cNvSpPr>
          <p:nvPr>
            <p:ph type="body" sz="quarter" idx="42"/>
          </p:nvPr>
        </p:nvSpPr>
        <p:spPr>
          <a:xfrm>
            <a:off x="3459339" y="4159055"/>
            <a:ext cx="2099739"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16" name="Text Placeholder 2"/>
          <p:cNvSpPr>
            <a:spLocks noGrp="1"/>
          </p:cNvSpPr>
          <p:nvPr>
            <p:ph type="body" sz="quarter" idx="43"/>
          </p:nvPr>
        </p:nvSpPr>
        <p:spPr>
          <a:xfrm>
            <a:off x="3459340" y="4468789"/>
            <a:ext cx="2099739"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17" name="Text Placeholder 7"/>
          <p:cNvSpPr>
            <a:spLocks noGrp="1"/>
          </p:cNvSpPr>
          <p:nvPr>
            <p:ph type="body" sz="quarter" idx="44"/>
          </p:nvPr>
        </p:nvSpPr>
        <p:spPr>
          <a:xfrm>
            <a:off x="4228802" y="5269082"/>
            <a:ext cx="657777" cy="560681"/>
          </a:xfrm>
          <a:prstGeom prst="rect">
            <a:avLst/>
          </a:prstGeom>
        </p:spPr>
        <p:txBody>
          <a:bodyPr vert="horz" lIns="0" tIns="103884" rIns="0" bIns="103884" anchor="ctr"/>
          <a:lstStyle>
            <a:lvl1pPr marL="0" indent="0" algn="ctr">
              <a:lnSpc>
                <a:spcPct val="100000"/>
              </a:lnSpc>
              <a:spcBef>
                <a:spcPts val="0"/>
              </a:spcBef>
              <a:buNone/>
              <a:defRPr sz="2400" b="1">
                <a:solidFill>
                  <a:schemeClr val="bg1">
                    <a:lumMod val="65000"/>
                  </a:schemeClr>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142" name="Picture Placeholder 2"/>
          <p:cNvSpPr>
            <a:spLocks noGrp="1" noChangeAspect="1"/>
          </p:cNvSpPr>
          <p:nvPr>
            <p:ph type="pic" sz="quarter" idx="56"/>
          </p:nvPr>
        </p:nvSpPr>
        <p:spPr>
          <a:xfrm>
            <a:off x="6497934" y="1675402"/>
            <a:ext cx="2063988" cy="185758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145" name="Text Placeholder 7"/>
          <p:cNvSpPr>
            <a:spLocks noGrp="1"/>
          </p:cNvSpPr>
          <p:nvPr>
            <p:ph type="body" sz="quarter" idx="46"/>
          </p:nvPr>
        </p:nvSpPr>
        <p:spPr>
          <a:xfrm>
            <a:off x="6462179" y="3717493"/>
            <a:ext cx="2099739"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146" name="Text Placeholder 7"/>
          <p:cNvSpPr>
            <a:spLocks noGrp="1"/>
          </p:cNvSpPr>
          <p:nvPr>
            <p:ph type="body" sz="quarter" idx="47"/>
          </p:nvPr>
        </p:nvSpPr>
        <p:spPr>
          <a:xfrm>
            <a:off x="6462179" y="4159055"/>
            <a:ext cx="2099739"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47" name="Text Placeholder 2"/>
          <p:cNvSpPr>
            <a:spLocks noGrp="1"/>
          </p:cNvSpPr>
          <p:nvPr>
            <p:ph type="body" sz="quarter" idx="48"/>
          </p:nvPr>
        </p:nvSpPr>
        <p:spPr>
          <a:xfrm>
            <a:off x="6462180" y="4468789"/>
            <a:ext cx="2099739"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48" name="Text Placeholder 7"/>
          <p:cNvSpPr>
            <a:spLocks noGrp="1"/>
          </p:cNvSpPr>
          <p:nvPr>
            <p:ph type="body" sz="quarter" idx="49"/>
          </p:nvPr>
        </p:nvSpPr>
        <p:spPr>
          <a:xfrm>
            <a:off x="7231642" y="5269082"/>
            <a:ext cx="657777" cy="560681"/>
          </a:xfrm>
          <a:prstGeom prst="rect">
            <a:avLst/>
          </a:prstGeom>
        </p:spPr>
        <p:txBody>
          <a:bodyPr vert="horz" lIns="0" tIns="103884" rIns="0" bIns="103884" anchor="ctr"/>
          <a:lstStyle>
            <a:lvl1pPr marL="0" indent="0" algn="ctr">
              <a:lnSpc>
                <a:spcPct val="100000"/>
              </a:lnSpc>
              <a:spcBef>
                <a:spcPts val="0"/>
              </a:spcBef>
              <a:buNone/>
              <a:defRPr sz="2400" b="1">
                <a:solidFill>
                  <a:schemeClr val="bg1">
                    <a:lumMod val="65000"/>
                  </a:schemeClr>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161" name="Picture Placeholder 2"/>
          <p:cNvSpPr>
            <a:spLocks noGrp="1" noChangeAspect="1"/>
          </p:cNvSpPr>
          <p:nvPr>
            <p:ph type="pic" sz="quarter" idx="57"/>
          </p:nvPr>
        </p:nvSpPr>
        <p:spPr>
          <a:xfrm>
            <a:off x="9476314" y="1675402"/>
            <a:ext cx="2063988" cy="185758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162" name="Text Placeholder 7"/>
          <p:cNvSpPr>
            <a:spLocks noGrp="1"/>
          </p:cNvSpPr>
          <p:nvPr>
            <p:ph type="body" sz="quarter" idx="51"/>
          </p:nvPr>
        </p:nvSpPr>
        <p:spPr>
          <a:xfrm>
            <a:off x="9476311" y="3717493"/>
            <a:ext cx="2099739"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163" name="Text Placeholder 7"/>
          <p:cNvSpPr>
            <a:spLocks noGrp="1"/>
          </p:cNvSpPr>
          <p:nvPr>
            <p:ph type="body" sz="quarter" idx="52"/>
          </p:nvPr>
        </p:nvSpPr>
        <p:spPr>
          <a:xfrm>
            <a:off x="9476311" y="4159055"/>
            <a:ext cx="2099739"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64" name="Text Placeholder 2"/>
          <p:cNvSpPr>
            <a:spLocks noGrp="1"/>
          </p:cNvSpPr>
          <p:nvPr>
            <p:ph type="body" sz="quarter" idx="53"/>
          </p:nvPr>
        </p:nvSpPr>
        <p:spPr>
          <a:xfrm>
            <a:off x="9476312" y="4468789"/>
            <a:ext cx="2099739"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65" name="Text Placeholder 7"/>
          <p:cNvSpPr>
            <a:spLocks noGrp="1"/>
          </p:cNvSpPr>
          <p:nvPr>
            <p:ph type="body" sz="quarter" idx="54"/>
          </p:nvPr>
        </p:nvSpPr>
        <p:spPr>
          <a:xfrm>
            <a:off x="10245774" y="5269082"/>
            <a:ext cx="657777" cy="560681"/>
          </a:xfrm>
          <a:prstGeom prst="rect">
            <a:avLst/>
          </a:prstGeom>
        </p:spPr>
        <p:txBody>
          <a:bodyPr vert="horz" lIns="0" tIns="103884" rIns="0" bIns="103884" anchor="ctr"/>
          <a:lstStyle>
            <a:lvl1pPr marL="0" indent="0" algn="ctr">
              <a:lnSpc>
                <a:spcPct val="100000"/>
              </a:lnSpc>
              <a:spcBef>
                <a:spcPts val="0"/>
              </a:spcBef>
              <a:buNone/>
              <a:defRPr sz="2400" b="1">
                <a:solidFill>
                  <a:schemeClr val="bg1">
                    <a:lumMod val="65000"/>
                  </a:schemeClr>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4" name="日期占位符 3"/>
          <p:cNvSpPr>
            <a:spLocks noGrp="1"/>
          </p:cNvSpPr>
          <p:nvPr>
            <p:ph type="dt" sz="half" idx="58"/>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页脚占位符 4"/>
          <p:cNvSpPr>
            <a:spLocks noGrp="1"/>
          </p:cNvSpPr>
          <p:nvPr>
            <p:ph type="ftr" sz="quarter" idx="59"/>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灯片编号占位符 5"/>
          <p:cNvSpPr>
            <a:spLocks noGrp="1"/>
          </p:cNvSpPr>
          <p:nvPr>
            <p:ph type="sldNum" sz="quarter" idx="60"/>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up)">
                                      <p:cBhvr>
                                        <p:cTn id="13" dur="500"/>
                                        <p:tgtEl>
                                          <p:spTgt spid="13"/>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animEffect transition="in" filter="fade">
                                      <p:cBhvr>
                                        <p:cTn id="18" dur="500"/>
                                        <p:tgtEl>
                                          <p:spTgt spid="14"/>
                                        </p:tgtEl>
                                      </p:cBhvr>
                                    </p:animEffect>
                                  </p:childTnLst>
                                </p:cTn>
                              </p:par>
                            </p:childTnLst>
                          </p:cTn>
                        </p:par>
                        <p:par>
                          <p:cTn id="19" fill="hold">
                            <p:stCondLst>
                              <p:cond delay="1000"/>
                            </p:stCondLst>
                            <p:childTnLst>
                              <p:par>
                                <p:cTn id="20" presetID="22" presetClass="entr" presetSubtype="1"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up)">
                                      <p:cBhvr>
                                        <p:cTn id="22" dur="500"/>
                                        <p:tgtEl>
                                          <p:spTgt spid="15"/>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1500"/>
                            </p:stCondLst>
                            <p:childTnLst>
                              <p:par>
                                <p:cTn id="29" presetID="22" presetClass="entr" presetSubtype="1"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up)">
                                      <p:cBhvr>
                                        <p:cTn id="31" dur="500"/>
                                        <p:tgtEl>
                                          <p:spTgt spid="17"/>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animEffect transition="in" filter="fade">
                                      <p:cBhvr>
                                        <p:cTn id="3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6" grpId="0" animBg="1"/>
      <p:bldP spid="18" grpId="0" animBg="1"/>
    </p:bldLst>
  </p:timing>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eam slide 2">
    <p:spTree>
      <p:nvGrpSpPr>
        <p:cNvPr id="1" name=""/>
        <p:cNvGrpSpPr/>
        <p:nvPr/>
      </p:nvGrpSpPr>
      <p:grpSpPr>
        <a:xfrm>
          <a:off x="0" y="0"/>
          <a:ext cx="0" cy="0"/>
          <a:chOff x="0" y="0"/>
          <a:chExt cx="0" cy="0"/>
        </a:xfrm>
      </p:grpSpPr>
      <p:grpSp>
        <p:nvGrpSpPr>
          <p:cNvPr id="204803" name="Group 34"/>
          <p:cNvGrpSpPr/>
          <p:nvPr userDrawn="1"/>
        </p:nvGrpSpPr>
        <p:grpSpPr>
          <a:xfrm>
            <a:off x="101600" y="385763"/>
            <a:ext cx="384175" cy="341312"/>
            <a:chOff x="5270500" y="1460500"/>
            <a:chExt cx="1701800" cy="2705100"/>
          </a:xfrm>
        </p:grpSpPr>
        <p:sp>
          <p:nvSpPr>
            <p:cNvPr id="3" name="Rounded Rectangle 35"/>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36"/>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37"/>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cxnSp>
        <p:nvCxnSpPr>
          <p:cNvPr id="12" name="Straight Connector 84"/>
          <p:cNvCxnSpPr/>
          <p:nvPr/>
        </p:nvCxnSpPr>
        <p:spPr>
          <a:xfrm flipH="1">
            <a:off x="603250" y="3810000"/>
            <a:ext cx="5329238" cy="0"/>
          </a:xfrm>
          <a:prstGeom prst="line">
            <a:avLst/>
          </a:prstGeom>
          <a:ln w="3175" cmpd="sng">
            <a:solidFill>
              <a:schemeClr val="accent1">
                <a:lumMod val="7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3" name="Straight Connector 80"/>
          <p:cNvCxnSpPr/>
          <p:nvPr/>
        </p:nvCxnSpPr>
        <p:spPr>
          <a:xfrm>
            <a:off x="6096000" y="1622425"/>
            <a:ext cx="0" cy="4656138"/>
          </a:xfrm>
          <a:prstGeom prst="line">
            <a:avLst/>
          </a:prstGeom>
          <a:ln w="3175" cmpd="sng">
            <a:solidFill>
              <a:schemeClr val="accent1">
                <a:lumMod val="7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4" name="Straight Connector 82"/>
          <p:cNvCxnSpPr/>
          <p:nvPr/>
        </p:nvCxnSpPr>
        <p:spPr>
          <a:xfrm flipH="1">
            <a:off x="6240463" y="3810000"/>
            <a:ext cx="5329238" cy="0"/>
          </a:xfrm>
          <a:prstGeom prst="line">
            <a:avLst/>
          </a:prstGeom>
          <a:ln w="3175" cmpd="sng">
            <a:solidFill>
              <a:schemeClr val="accent1">
                <a:lumMod val="7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5" name="Arc 89"/>
          <p:cNvSpPr>
            <a:spLocks noChangeAspect="1"/>
          </p:cNvSpPr>
          <p:nvPr/>
        </p:nvSpPr>
        <p:spPr>
          <a:xfrm>
            <a:off x="1000125" y="1622425"/>
            <a:ext cx="2111375" cy="1900238"/>
          </a:xfrm>
          <a:prstGeom prst="arc">
            <a:avLst>
              <a:gd name="adj1" fmla="val 11622373"/>
              <a:gd name="adj2" fmla="val 10303517"/>
            </a:avLst>
          </a:prstGeom>
          <a:ln w="127000" cap="sq" cmpd="sng">
            <a:solidFill>
              <a:schemeClr val="accent2"/>
            </a:solidFill>
            <a:bevel/>
            <a:headEnd type="none"/>
            <a:tailEnd type="none" w="sm" len="sm"/>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3840" b="0" i="0" u="none" strike="noStrike" kern="1200" cap="none" spc="0" normalizeH="0" baseline="0" noProof="0">
              <a:ln>
                <a:noFill/>
              </a:ln>
              <a:solidFill>
                <a:prstClr val="black"/>
              </a:solidFill>
              <a:effectLst/>
              <a:uLnTx/>
              <a:uFillTx/>
              <a:latin typeface="+mn-lt"/>
              <a:ea typeface="+mn-ea"/>
              <a:cs typeface="+mn-cs"/>
            </a:endParaRPr>
          </a:p>
        </p:txBody>
      </p:sp>
      <p:sp>
        <p:nvSpPr>
          <p:cNvPr id="16" name="Oval 105"/>
          <p:cNvSpPr>
            <a:spLocks noChangeAspect="1"/>
          </p:cNvSpPr>
          <p:nvPr/>
        </p:nvSpPr>
        <p:spPr>
          <a:xfrm>
            <a:off x="603250" y="2203450"/>
            <a:ext cx="815975" cy="735013"/>
          </a:xfrm>
          <a:prstGeom prst="ellipse">
            <a:avLst/>
          </a:prstGeom>
          <a:solidFill>
            <a:schemeClr val="accent2"/>
          </a:solidFill>
          <a:ln w="381000" cap="rnd" cmpd="sng">
            <a:noFill/>
          </a:ln>
          <a:effectLst/>
        </p:spPr>
        <p:style>
          <a:lnRef idx="2">
            <a:schemeClr val="accent1"/>
          </a:lnRef>
          <a:fillRef idx="0">
            <a:schemeClr val="accent1"/>
          </a:fillRef>
          <a:effectRef idx="1">
            <a:schemeClr val="accent1"/>
          </a:effectRef>
          <a:fontRef idx="minor">
            <a:schemeClr val="tx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3800" strike="noStrike" noProof="1">
              <a:solidFill>
                <a:srgbClr val="000000"/>
              </a:solidFill>
              <a:latin typeface="Calibri" panose="020F0502020204030204" pitchFamily="34" charset="0"/>
            </a:endParaRPr>
          </a:p>
        </p:txBody>
      </p:sp>
      <p:sp>
        <p:nvSpPr>
          <p:cNvPr id="17" name="Arc 117"/>
          <p:cNvSpPr>
            <a:spLocks noChangeAspect="1"/>
          </p:cNvSpPr>
          <p:nvPr/>
        </p:nvSpPr>
        <p:spPr>
          <a:xfrm>
            <a:off x="6643688" y="1622425"/>
            <a:ext cx="2111375" cy="1900238"/>
          </a:xfrm>
          <a:prstGeom prst="arc">
            <a:avLst>
              <a:gd name="adj1" fmla="val 11622373"/>
              <a:gd name="adj2" fmla="val 10303517"/>
            </a:avLst>
          </a:prstGeom>
          <a:ln w="127000" cap="sq" cmpd="sng">
            <a:solidFill>
              <a:schemeClr val="accent3"/>
            </a:solidFill>
            <a:bevel/>
            <a:headEnd type="none"/>
            <a:tailEnd type="none" w="sm" len="sm"/>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3840" b="0" i="0" u="none" strike="noStrike" kern="1200" cap="none" spc="0" normalizeH="0" baseline="0" noProof="0">
              <a:ln>
                <a:noFill/>
              </a:ln>
              <a:solidFill>
                <a:prstClr val="black"/>
              </a:solidFill>
              <a:effectLst/>
              <a:uLnTx/>
              <a:uFillTx/>
              <a:latin typeface="+mn-lt"/>
              <a:ea typeface="+mn-ea"/>
              <a:cs typeface="+mn-cs"/>
            </a:endParaRPr>
          </a:p>
        </p:txBody>
      </p:sp>
      <p:sp>
        <p:nvSpPr>
          <p:cNvPr id="18" name="Oval 129"/>
          <p:cNvSpPr>
            <a:spLocks noChangeAspect="1"/>
          </p:cNvSpPr>
          <p:nvPr/>
        </p:nvSpPr>
        <p:spPr>
          <a:xfrm>
            <a:off x="6246813" y="2203450"/>
            <a:ext cx="815975" cy="735013"/>
          </a:xfrm>
          <a:prstGeom prst="ellipse">
            <a:avLst/>
          </a:prstGeom>
          <a:solidFill>
            <a:schemeClr val="accent3"/>
          </a:solidFill>
          <a:ln w="381000" cap="rnd" cmpd="sng">
            <a:noFill/>
          </a:ln>
          <a:effectLst/>
        </p:spPr>
        <p:style>
          <a:lnRef idx="2">
            <a:schemeClr val="accent1"/>
          </a:lnRef>
          <a:fillRef idx="0">
            <a:schemeClr val="accent1"/>
          </a:fillRef>
          <a:effectRef idx="1">
            <a:schemeClr val="accent1"/>
          </a:effectRef>
          <a:fontRef idx="minor">
            <a:schemeClr val="tx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3800" strike="noStrike" noProof="1">
              <a:solidFill>
                <a:srgbClr val="000000"/>
              </a:solidFill>
              <a:latin typeface="Calibri" panose="020F0502020204030204" pitchFamily="34" charset="0"/>
            </a:endParaRPr>
          </a:p>
        </p:txBody>
      </p:sp>
      <p:sp>
        <p:nvSpPr>
          <p:cNvPr id="19" name="Arc 138"/>
          <p:cNvSpPr>
            <a:spLocks noChangeAspect="1"/>
          </p:cNvSpPr>
          <p:nvPr/>
        </p:nvSpPr>
        <p:spPr>
          <a:xfrm>
            <a:off x="1000125" y="4121150"/>
            <a:ext cx="2111375" cy="1901825"/>
          </a:xfrm>
          <a:prstGeom prst="arc">
            <a:avLst>
              <a:gd name="adj1" fmla="val 11622373"/>
              <a:gd name="adj2" fmla="val 10303517"/>
            </a:avLst>
          </a:prstGeom>
          <a:ln w="127000" cap="sq" cmpd="sng">
            <a:solidFill>
              <a:schemeClr val="accent4"/>
            </a:solidFill>
            <a:bevel/>
            <a:headEnd type="none"/>
            <a:tailEnd type="none" w="sm" len="sm"/>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3840" b="0" i="0" u="none" strike="noStrike" kern="1200" cap="none" spc="0" normalizeH="0" baseline="0" noProof="0">
              <a:ln>
                <a:noFill/>
              </a:ln>
              <a:solidFill>
                <a:prstClr val="black"/>
              </a:solidFill>
              <a:effectLst/>
              <a:uLnTx/>
              <a:uFillTx/>
              <a:latin typeface="+mn-lt"/>
              <a:ea typeface="+mn-ea"/>
              <a:cs typeface="+mn-cs"/>
            </a:endParaRPr>
          </a:p>
        </p:txBody>
      </p:sp>
      <p:sp>
        <p:nvSpPr>
          <p:cNvPr id="20" name="Oval 146"/>
          <p:cNvSpPr>
            <a:spLocks noChangeAspect="1"/>
          </p:cNvSpPr>
          <p:nvPr/>
        </p:nvSpPr>
        <p:spPr>
          <a:xfrm>
            <a:off x="603250" y="4703763"/>
            <a:ext cx="815975" cy="733425"/>
          </a:xfrm>
          <a:prstGeom prst="ellipse">
            <a:avLst/>
          </a:prstGeom>
          <a:solidFill>
            <a:schemeClr val="accent4"/>
          </a:solidFill>
          <a:ln w="381000" cap="rnd" cmpd="sng">
            <a:noFill/>
          </a:ln>
          <a:effectLst/>
        </p:spPr>
        <p:style>
          <a:lnRef idx="2">
            <a:schemeClr val="accent1"/>
          </a:lnRef>
          <a:fillRef idx="0">
            <a:schemeClr val="accent1"/>
          </a:fillRef>
          <a:effectRef idx="1">
            <a:schemeClr val="accent1"/>
          </a:effectRef>
          <a:fontRef idx="minor">
            <a:schemeClr val="tx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3800" strike="noStrike" noProof="1">
              <a:solidFill>
                <a:srgbClr val="000000"/>
              </a:solidFill>
              <a:latin typeface="Calibri" panose="020F0502020204030204" pitchFamily="34" charset="0"/>
            </a:endParaRPr>
          </a:p>
        </p:txBody>
      </p:sp>
      <p:sp>
        <p:nvSpPr>
          <p:cNvPr id="21" name="Arc 152"/>
          <p:cNvSpPr>
            <a:spLocks noChangeAspect="1"/>
          </p:cNvSpPr>
          <p:nvPr/>
        </p:nvSpPr>
        <p:spPr>
          <a:xfrm>
            <a:off x="6643688" y="4121150"/>
            <a:ext cx="2111375" cy="1901825"/>
          </a:xfrm>
          <a:prstGeom prst="arc">
            <a:avLst>
              <a:gd name="adj1" fmla="val 11622373"/>
              <a:gd name="adj2" fmla="val 10303517"/>
            </a:avLst>
          </a:prstGeom>
          <a:ln w="127000" cap="sq" cmpd="sng">
            <a:solidFill>
              <a:schemeClr val="accent5"/>
            </a:solidFill>
            <a:bevel/>
            <a:headEnd type="none"/>
            <a:tailEnd type="none" w="sm" len="sm"/>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3840" b="0" i="0" u="none" strike="noStrike" kern="1200" cap="none" spc="0" normalizeH="0" baseline="0" noProof="0">
              <a:ln>
                <a:noFill/>
              </a:ln>
              <a:solidFill>
                <a:prstClr val="black"/>
              </a:solidFill>
              <a:effectLst/>
              <a:uLnTx/>
              <a:uFillTx/>
              <a:latin typeface="+mn-lt"/>
              <a:ea typeface="+mn-ea"/>
              <a:cs typeface="+mn-cs"/>
            </a:endParaRPr>
          </a:p>
        </p:txBody>
      </p:sp>
      <p:sp>
        <p:nvSpPr>
          <p:cNvPr id="22" name="Oval 156"/>
          <p:cNvSpPr>
            <a:spLocks noChangeAspect="1"/>
          </p:cNvSpPr>
          <p:nvPr/>
        </p:nvSpPr>
        <p:spPr>
          <a:xfrm>
            <a:off x="6246813" y="4703763"/>
            <a:ext cx="815975" cy="733425"/>
          </a:xfrm>
          <a:prstGeom prst="ellipse">
            <a:avLst/>
          </a:prstGeom>
          <a:solidFill>
            <a:schemeClr val="accent5"/>
          </a:solidFill>
          <a:ln w="381000" cap="rnd" cmpd="sng">
            <a:noFill/>
          </a:ln>
          <a:effectLst/>
        </p:spPr>
        <p:style>
          <a:lnRef idx="2">
            <a:schemeClr val="accent1"/>
          </a:lnRef>
          <a:fillRef idx="0">
            <a:schemeClr val="accent1"/>
          </a:fillRef>
          <a:effectRef idx="1">
            <a:schemeClr val="accent1"/>
          </a:effectRef>
          <a:fontRef idx="minor">
            <a:schemeClr val="tx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3800" strike="noStrike" noProof="1">
              <a:solidFill>
                <a:srgbClr val="000000"/>
              </a:solidFill>
              <a:latin typeface="Calibri" panose="020F0502020204030204" pitchFamily="34" charset="0"/>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9"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94" name="Text Placeholder 7"/>
          <p:cNvSpPr>
            <a:spLocks noGrp="1"/>
          </p:cNvSpPr>
          <p:nvPr>
            <p:ph type="body" sz="quarter" idx="18"/>
          </p:nvPr>
        </p:nvSpPr>
        <p:spPr>
          <a:xfrm>
            <a:off x="3383887" y="1901182"/>
            <a:ext cx="2549123"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95" name="Text Placeholder 7"/>
          <p:cNvSpPr>
            <a:spLocks noGrp="1"/>
          </p:cNvSpPr>
          <p:nvPr>
            <p:ph type="body" sz="quarter" idx="19"/>
          </p:nvPr>
        </p:nvSpPr>
        <p:spPr>
          <a:xfrm>
            <a:off x="3383887" y="2342746"/>
            <a:ext cx="2549123"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96" name="Text Placeholder 2"/>
          <p:cNvSpPr>
            <a:spLocks noGrp="1"/>
          </p:cNvSpPr>
          <p:nvPr>
            <p:ph type="body" sz="quarter" idx="16"/>
          </p:nvPr>
        </p:nvSpPr>
        <p:spPr>
          <a:xfrm>
            <a:off x="3377544" y="2643087"/>
            <a:ext cx="2549123"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10" name="Text Placeholder 7"/>
          <p:cNvSpPr>
            <a:spLocks noGrp="1"/>
          </p:cNvSpPr>
          <p:nvPr>
            <p:ph type="body" sz="quarter" idx="65"/>
          </p:nvPr>
        </p:nvSpPr>
        <p:spPr>
          <a:xfrm>
            <a:off x="681751" y="2203997"/>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114" name="Picture Placeholder 2"/>
          <p:cNvSpPr>
            <a:spLocks noGrp="1" noChangeAspect="1"/>
          </p:cNvSpPr>
          <p:nvPr>
            <p:ph type="pic" sz="quarter" idx="17"/>
          </p:nvPr>
        </p:nvSpPr>
        <p:spPr>
          <a:xfrm>
            <a:off x="1257795" y="1764020"/>
            <a:ext cx="1692180" cy="1598076"/>
          </a:xfrm>
          <a:custGeom>
            <a:avLst/>
            <a:gdLst/>
            <a:ahLst/>
            <a:cxnLst/>
            <a:rect l="l" t="t" r="r" b="b"/>
            <a:pathLst>
              <a:path w="1269135" h="1331730">
                <a:moveTo>
                  <a:pt x="603269" y="0"/>
                </a:moveTo>
                <a:cubicBezTo>
                  <a:pt x="971017" y="0"/>
                  <a:pt x="1269135" y="298118"/>
                  <a:pt x="1269135" y="665865"/>
                </a:cubicBezTo>
                <a:cubicBezTo>
                  <a:pt x="1269135" y="1033612"/>
                  <a:pt x="971017" y="1331730"/>
                  <a:pt x="603269" y="1331730"/>
                </a:cubicBezTo>
                <a:cubicBezTo>
                  <a:pt x="373427" y="1331730"/>
                  <a:pt x="170783" y="1215278"/>
                  <a:pt x="51122" y="1038157"/>
                </a:cubicBezTo>
                <a:lnTo>
                  <a:pt x="10130" y="962634"/>
                </a:lnTo>
                <a:lnTo>
                  <a:pt x="39648" y="946612"/>
                </a:lnTo>
                <a:cubicBezTo>
                  <a:pt x="125833" y="888387"/>
                  <a:pt x="182497" y="789784"/>
                  <a:pt x="182497" y="677946"/>
                </a:cubicBezTo>
                <a:cubicBezTo>
                  <a:pt x="182497" y="566109"/>
                  <a:pt x="125833" y="467505"/>
                  <a:pt x="39648" y="409280"/>
                </a:cubicBezTo>
                <a:lnTo>
                  <a:pt x="0" y="387760"/>
                </a:lnTo>
                <a:lnTo>
                  <a:pt x="51122" y="293574"/>
                </a:lnTo>
                <a:cubicBezTo>
                  <a:pt x="170783" y="116452"/>
                  <a:pt x="373427" y="0"/>
                  <a:pt x="603269"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121" name="Text Placeholder 7"/>
          <p:cNvSpPr>
            <a:spLocks noGrp="1"/>
          </p:cNvSpPr>
          <p:nvPr>
            <p:ph type="body" sz="quarter" idx="68"/>
          </p:nvPr>
        </p:nvSpPr>
        <p:spPr>
          <a:xfrm>
            <a:off x="9026928" y="1901182"/>
            <a:ext cx="2549123"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122" name="Text Placeholder 7"/>
          <p:cNvSpPr>
            <a:spLocks noGrp="1"/>
          </p:cNvSpPr>
          <p:nvPr>
            <p:ph type="body" sz="quarter" idx="69"/>
          </p:nvPr>
        </p:nvSpPr>
        <p:spPr>
          <a:xfrm>
            <a:off x="9026928" y="2342746"/>
            <a:ext cx="2549123"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23" name="Text Placeholder 2"/>
          <p:cNvSpPr>
            <a:spLocks noGrp="1"/>
          </p:cNvSpPr>
          <p:nvPr>
            <p:ph type="body" sz="quarter" idx="70"/>
          </p:nvPr>
        </p:nvSpPr>
        <p:spPr>
          <a:xfrm>
            <a:off x="9020585" y="2643087"/>
            <a:ext cx="2549123"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33" name="Text Placeholder 7"/>
          <p:cNvSpPr>
            <a:spLocks noGrp="1"/>
          </p:cNvSpPr>
          <p:nvPr>
            <p:ph type="body" sz="quarter" idx="67"/>
          </p:nvPr>
        </p:nvSpPr>
        <p:spPr>
          <a:xfrm>
            <a:off x="6324792" y="2203997"/>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136" name="Picture Placeholder 2"/>
          <p:cNvSpPr>
            <a:spLocks noGrp="1" noChangeAspect="1"/>
          </p:cNvSpPr>
          <p:nvPr>
            <p:ph type="pic" sz="quarter" idx="66"/>
          </p:nvPr>
        </p:nvSpPr>
        <p:spPr>
          <a:xfrm>
            <a:off x="6900834" y="1764020"/>
            <a:ext cx="1692180" cy="1598076"/>
          </a:xfrm>
          <a:custGeom>
            <a:avLst/>
            <a:gdLst/>
            <a:ahLst/>
            <a:cxnLst/>
            <a:rect l="l" t="t" r="r" b="b"/>
            <a:pathLst>
              <a:path w="1269135" h="1331730">
                <a:moveTo>
                  <a:pt x="603269" y="0"/>
                </a:moveTo>
                <a:cubicBezTo>
                  <a:pt x="971017" y="0"/>
                  <a:pt x="1269135" y="298118"/>
                  <a:pt x="1269135" y="665865"/>
                </a:cubicBezTo>
                <a:cubicBezTo>
                  <a:pt x="1269135" y="1033612"/>
                  <a:pt x="971017" y="1331730"/>
                  <a:pt x="603269" y="1331730"/>
                </a:cubicBezTo>
                <a:cubicBezTo>
                  <a:pt x="373427" y="1331730"/>
                  <a:pt x="170783" y="1215278"/>
                  <a:pt x="51122" y="1038157"/>
                </a:cubicBezTo>
                <a:lnTo>
                  <a:pt x="10130" y="962634"/>
                </a:lnTo>
                <a:lnTo>
                  <a:pt x="39648" y="946612"/>
                </a:lnTo>
                <a:cubicBezTo>
                  <a:pt x="125833" y="888387"/>
                  <a:pt x="182497" y="789784"/>
                  <a:pt x="182497" y="677946"/>
                </a:cubicBezTo>
                <a:cubicBezTo>
                  <a:pt x="182497" y="566109"/>
                  <a:pt x="125833" y="467505"/>
                  <a:pt x="39648" y="409280"/>
                </a:cubicBezTo>
                <a:lnTo>
                  <a:pt x="0" y="387760"/>
                </a:lnTo>
                <a:lnTo>
                  <a:pt x="51122" y="293574"/>
                </a:lnTo>
                <a:cubicBezTo>
                  <a:pt x="170783" y="116452"/>
                  <a:pt x="373427" y="0"/>
                  <a:pt x="603269"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141" name="Text Placeholder 7"/>
          <p:cNvSpPr>
            <a:spLocks noGrp="1"/>
          </p:cNvSpPr>
          <p:nvPr>
            <p:ph type="body" sz="quarter" idx="73"/>
          </p:nvPr>
        </p:nvSpPr>
        <p:spPr>
          <a:xfrm>
            <a:off x="3383887" y="4400542"/>
            <a:ext cx="2549123"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142" name="Text Placeholder 7"/>
          <p:cNvSpPr>
            <a:spLocks noGrp="1"/>
          </p:cNvSpPr>
          <p:nvPr>
            <p:ph type="body" sz="quarter" idx="74"/>
          </p:nvPr>
        </p:nvSpPr>
        <p:spPr>
          <a:xfrm>
            <a:off x="3383887" y="4842106"/>
            <a:ext cx="2549123"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43" name="Text Placeholder 2"/>
          <p:cNvSpPr>
            <a:spLocks noGrp="1"/>
          </p:cNvSpPr>
          <p:nvPr>
            <p:ph type="body" sz="quarter" idx="75"/>
          </p:nvPr>
        </p:nvSpPr>
        <p:spPr>
          <a:xfrm>
            <a:off x="3377544" y="5142447"/>
            <a:ext cx="2549123"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49" name="Text Placeholder 7"/>
          <p:cNvSpPr>
            <a:spLocks noGrp="1"/>
          </p:cNvSpPr>
          <p:nvPr>
            <p:ph type="body" sz="quarter" idx="72"/>
          </p:nvPr>
        </p:nvSpPr>
        <p:spPr>
          <a:xfrm>
            <a:off x="681751" y="4703357"/>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151" name="Picture Placeholder 2"/>
          <p:cNvSpPr>
            <a:spLocks noGrp="1" noChangeAspect="1"/>
          </p:cNvSpPr>
          <p:nvPr>
            <p:ph type="pic" sz="quarter" idx="71"/>
          </p:nvPr>
        </p:nvSpPr>
        <p:spPr>
          <a:xfrm>
            <a:off x="1257795" y="4263380"/>
            <a:ext cx="1692180" cy="1598076"/>
          </a:xfrm>
          <a:custGeom>
            <a:avLst/>
            <a:gdLst/>
            <a:ahLst/>
            <a:cxnLst/>
            <a:rect l="l" t="t" r="r" b="b"/>
            <a:pathLst>
              <a:path w="1269135" h="1331730">
                <a:moveTo>
                  <a:pt x="603269" y="0"/>
                </a:moveTo>
                <a:cubicBezTo>
                  <a:pt x="971017" y="0"/>
                  <a:pt x="1269135" y="298118"/>
                  <a:pt x="1269135" y="665865"/>
                </a:cubicBezTo>
                <a:cubicBezTo>
                  <a:pt x="1269135" y="1033612"/>
                  <a:pt x="971017" y="1331730"/>
                  <a:pt x="603269" y="1331730"/>
                </a:cubicBezTo>
                <a:cubicBezTo>
                  <a:pt x="373427" y="1331730"/>
                  <a:pt x="170783" y="1215278"/>
                  <a:pt x="51122" y="1038157"/>
                </a:cubicBezTo>
                <a:lnTo>
                  <a:pt x="10130" y="962634"/>
                </a:lnTo>
                <a:lnTo>
                  <a:pt x="39648" y="946612"/>
                </a:lnTo>
                <a:cubicBezTo>
                  <a:pt x="125833" y="888387"/>
                  <a:pt x="182497" y="789784"/>
                  <a:pt x="182497" y="677946"/>
                </a:cubicBezTo>
                <a:cubicBezTo>
                  <a:pt x="182497" y="566109"/>
                  <a:pt x="125833" y="467505"/>
                  <a:pt x="39648" y="409280"/>
                </a:cubicBezTo>
                <a:lnTo>
                  <a:pt x="0" y="387760"/>
                </a:lnTo>
                <a:lnTo>
                  <a:pt x="51122" y="293574"/>
                </a:lnTo>
                <a:cubicBezTo>
                  <a:pt x="170783" y="116452"/>
                  <a:pt x="373427" y="0"/>
                  <a:pt x="603269"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154" name="Text Placeholder 7"/>
          <p:cNvSpPr>
            <a:spLocks noGrp="1"/>
          </p:cNvSpPr>
          <p:nvPr>
            <p:ph type="body" sz="quarter" idx="78"/>
          </p:nvPr>
        </p:nvSpPr>
        <p:spPr>
          <a:xfrm>
            <a:off x="9026928" y="4400542"/>
            <a:ext cx="2549123"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155" name="Text Placeholder 7"/>
          <p:cNvSpPr>
            <a:spLocks noGrp="1"/>
          </p:cNvSpPr>
          <p:nvPr>
            <p:ph type="body" sz="quarter" idx="79"/>
          </p:nvPr>
        </p:nvSpPr>
        <p:spPr>
          <a:xfrm>
            <a:off x="9026928" y="4842106"/>
            <a:ext cx="2549123"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56" name="Text Placeholder 2"/>
          <p:cNvSpPr>
            <a:spLocks noGrp="1"/>
          </p:cNvSpPr>
          <p:nvPr>
            <p:ph type="body" sz="quarter" idx="80"/>
          </p:nvPr>
        </p:nvSpPr>
        <p:spPr>
          <a:xfrm>
            <a:off x="9020585" y="5142447"/>
            <a:ext cx="2549123"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58" name="Text Placeholder 7"/>
          <p:cNvSpPr>
            <a:spLocks noGrp="1"/>
          </p:cNvSpPr>
          <p:nvPr>
            <p:ph type="body" sz="quarter" idx="77"/>
          </p:nvPr>
        </p:nvSpPr>
        <p:spPr>
          <a:xfrm>
            <a:off x="6324792" y="4703357"/>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159" name="Picture Placeholder 2"/>
          <p:cNvSpPr>
            <a:spLocks noGrp="1" noChangeAspect="1"/>
          </p:cNvSpPr>
          <p:nvPr>
            <p:ph type="pic" sz="quarter" idx="76"/>
          </p:nvPr>
        </p:nvSpPr>
        <p:spPr>
          <a:xfrm>
            <a:off x="6900834" y="4263380"/>
            <a:ext cx="1692180" cy="1598076"/>
          </a:xfrm>
          <a:custGeom>
            <a:avLst/>
            <a:gdLst/>
            <a:ahLst/>
            <a:cxnLst/>
            <a:rect l="l" t="t" r="r" b="b"/>
            <a:pathLst>
              <a:path w="1269135" h="1331730">
                <a:moveTo>
                  <a:pt x="603269" y="0"/>
                </a:moveTo>
                <a:cubicBezTo>
                  <a:pt x="971017" y="0"/>
                  <a:pt x="1269135" y="298118"/>
                  <a:pt x="1269135" y="665865"/>
                </a:cubicBezTo>
                <a:cubicBezTo>
                  <a:pt x="1269135" y="1033612"/>
                  <a:pt x="971017" y="1331730"/>
                  <a:pt x="603269" y="1331730"/>
                </a:cubicBezTo>
                <a:cubicBezTo>
                  <a:pt x="373427" y="1331730"/>
                  <a:pt x="170783" y="1215278"/>
                  <a:pt x="51122" y="1038157"/>
                </a:cubicBezTo>
                <a:lnTo>
                  <a:pt x="10130" y="962634"/>
                </a:lnTo>
                <a:lnTo>
                  <a:pt x="39648" y="946612"/>
                </a:lnTo>
                <a:cubicBezTo>
                  <a:pt x="125833" y="888387"/>
                  <a:pt x="182497" y="789784"/>
                  <a:pt x="182497" y="677946"/>
                </a:cubicBezTo>
                <a:cubicBezTo>
                  <a:pt x="182497" y="566109"/>
                  <a:pt x="125833" y="467505"/>
                  <a:pt x="39648" y="409280"/>
                </a:cubicBezTo>
                <a:lnTo>
                  <a:pt x="0" y="387760"/>
                </a:lnTo>
                <a:lnTo>
                  <a:pt x="51122" y="293574"/>
                </a:lnTo>
                <a:cubicBezTo>
                  <a:pt x="170783" y="116452"/>
                  <a:pt x="373427" y="0"/>
                  <a:pt x="603269"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4" name="日期占位符 3"/>
          <p:cNvSpPr>
            <a:spLocks noGrp="1"/>
          </p:cNvSpPr>
          <p:nvPr>
            <p:ph type="dt" sz="half" idx="81"/>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页脚占位符 4"/>
          <p:cNvSpPr>
            <a:spLocks noGrp="1"/>
          </p:cNvSpPr>
          <p:nvPr>
            <p:ph type="ftr" sz="quarter" idx="82"/>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灯片编号占位符 5"/>
          <p:cNvSpPr>
            <a:spLocks noGrp="1"/>
          </p:cNvSpPr>
          <p:nvPr>
            <p:ph type="sldNum" sz="quarter" idx="83"/>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500"/>
                                        <p:tgtEl>
                                          <p:spTgt spid="14"/>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fltVal val="0"/>
                                          </p:val>
                                        </p:tav>
                                        <p:tav tm="100000">
                                          <p:val>
                                            <p:strVal val="#ppt_h"/>
                                          </p:val>
                                        </p:tav>
                                      </p:tavLst>
                                    </p:anim>
                                    <p:animEffect transition="in" filter="fade">
                                      <p:cBhvr>
                                        <p:cTn id="21" dur="500"/>
                                        <p:tgtEl>
                                          <p:spTgt spid="16"/>
                                        </p:tgtEl>
                                      </p:cBhvr>
                                    </p:animEffect>
                                  </p:childTnLst>
                                </p:cTn>
                              </p:par>
                            </p:childTnLst>
                          </p:cTn>
                        </p:par>
                        <p:par>
                          <p:cTn id="22" fill="hold">
                            <p:stCondLst>
                              <p:cond delay="2000"/>
                            </p:stCondLst>
                            <p:childTnLst>
                              <p:par>
                                <p:cTn id="23" presetID="6" presetClass="entr" presetSubtype="16"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circle(in)">
                                      <p:cBhvr>
                                        <p:cTn id="25" dur="1000"/>
                                        <p:tgtEl>
                                          <p:spTgt spid="15"/>
                                        </p:tgtEl>
                                      </p:cBhvr>
                                    </p:animEffect>
                                  </p:childTnLst>
                                </p:cTn>
                              </p:par>
                            </p:childTnLst>
                          </p:cTn>
                        </p:par>
                        <p:par>
                          <p:cTn id="26" fill="hold">
                            <p:stCondLst>
                              <p:cond delay="3000"/>
                            </p:stCondLst>
                            <p:childTnLst>
                              <p:par>
                                <p:cTn id="27" presetID="53" presetClass="entr" presetSubtype="16"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childTnLst>
                          </p:cTn>
                        </p:par>
                        <p:par>
                          <p:cTn id="32" fill="hold">
                            <p:stCondLst>
                              <p:cond delay="3500"/>
                            </p:stCondLst>
                            <p:childTnLst>
                              <p:par>
                                <p:cTn id="33" presetID="6" presetClass="entr" presetSubtype="16"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circle(in)">
                                      <p:cBhvr>
                                        <p:cTn id="35" dur="1000"/>
                                        <p:tgtEl>
                                          <p:spTgt spid="17"/>
                                        </p:tgtEl>
                                      </p:cBhvr>
                                    </p:animEffect>
                                  </p:childTnLst>
                                </p:cTn>
                              </p:par>
                            </p:childTnLst>
                          </p:cTn>
                        </p:par>
                        <p:par>
                          <p:cTn id="36" fill="hold">
                            <p:stCondLst>
                              <p:cond delay="4500"/>
                            </p:stCondLst>
                            <p:childTnLst>
                              <p:par>
                                <p:cTn id="37" presetID="53" presetClass="entr" presetSubtype="16"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p:cTn id="39" dur="500" fill="hold"/>
                                        <p:tgtEl>
                                          <p:spTgt spid="20"/>
                                        </p:tgtEl>
                                        <p:attrNameLst>
                                          <p:attrName>ppt_w</p:attrName>
                                        </p:attrNameLst>
                                      </p:cBhvr>
                                      <p:tavLst>
                                        <p:tav tm="0">
                                          <p:val>
                                            <p:fltVal val="0"/>
                                          </p:val>
                                        </p:tav>
                                        <p:tav tm="100000">
                                          <p:val>
                                            <p:strVal val="#ppt_w"/>
                                          </p:val>
                                        </p:tav>
                                      </p:tavLst>
                                    </p:anim>
                                    <p:anim calcmode="lin" valueType="num">
                                      <p:cBhvr>
                                        <p:cTn id="40" dur="500" fill="hold"/>
                                        <p:tgtEl>
                                          <p:spTgt spid="20"/>
                                        </p:tgtEl>
                                        <p:attrNameLst>
                                          <p:attrName>ppt_h</p:attrName>
                                        </p:attrNameLst>
                                      </p:cBhvr>
                                      <p:tavLst>
                                        <p:tav tm="0">
                                          <p:val>
                                            <p:fltVal val="0"/>
                                          </p:val>
                                        </p:tav>
                                        <p:tav tm="100000">
                                          <p:val>
                                            <p:strVal val="#ppt_h"/>
                                          </p:val>
                                        </p:tav>
                                      </p:tavLst>
                                    </p:anim>
                                    <p:animEffect transition="in" filter="fade">
                                      <p:cBhvr>
                                        <p:cTn id="41" dur="500"/>
                                        <p:tgtEl>
                                          <p:spTgt spid="20"/>
                                        </p:tgtEl>
                                      </p:cBhvr>
                                    </p:animEffect>
                                  </p:childTnLst>
                                </p:cTn>
                              </p:par>
                            </p:childTnLst>
                          </p:cTn>
                        </p:par>
                        <p:par>
                          <p:cTn id="42" fill="hold">
                            <p:stCondLst>
                              <p:cond delay="5000"/>
                            </p:stCondLst>
                            <p:childTnLst>
                              <p:par>
                                <p:cTn id="43" presetID="6" presetClass="entr" presetSubtype="16"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circle(in)">
                                      <p:cBhvr>
                                        <p:cTn id="45" dur="1000"/>
                                        <p:tgtEl>
                                          <p:spTgt spid="19"/>
                                        </p:tgtEl>
                                      </p:cBhvr>
                                    </p:animEffect>
                                  </p:childTnLst>
                                </p:cTn>
                              </p:par>
                            </p:childTnLst>
                          </p:cTn>
                        </p:par>
                        <p:par>
                          <p:cTn id="46" fill="hold">
                            <p:stCondLst>
                              <p:cond delay="6000"/>
                            </p:stCondLst>
                            <p:childTnLst>
                              <p:par>
                                <p:cTn id="47" presetID="53" presetClass="entr" presetSubtype="16"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p:cTn id="49" dur="500" fill="hold"/>
                                        <p:tgtEl>
                                          <p:spTgt spid="22"/>
                                        </p:tgtEl>
                                        <p:attrNameLst>
                                          <p:attrName>ppt_w</p:attrName>
                                        </p:attrNameLst>
                                      </p:cBhvr>
                                      <p:tavLst>
                                        <p:tav tm="0">
                                          <p:val>
                                            <p:fltVal val="0"/>
                                          </p:val>
                                        </p:tav>
                                        <p:tav tm="100000">
                                          <p:val>
                                            <p:strVal val="#ppt_w"/>
                                          </p:val>
                                        </p:tav>
                                      </p:tavLst>
                                    </p:anim>
                                    <p:anim calcmode="lin" valueType="num">
                                      <p:cBhvr>
                                        <p:cTn id="50" dur="500" fill="hold"/>
                                        <p:tgtEl>
                                          <p:spTgt spid="22"/>
                                        </p:tgtEl>
                                        <p:attrNameLst>
                                          <p:attrName>ppt_h</p:attrName>
                                        </p:attrNameLst>
                                      </p:cBhvr>
                                      <p:tavLst>
                                        <p:tav tm="0">
                                          <p:val>
                                            <p:fltVal val="0"/>
                                          </p:val>
                                        </p:tav>
                                        <p:tav tm="100000">
                                          <p:val>
                                            <p:strVal val="#ppt_h"/>
                                          </p:val>
                                        </p:tav>
                                      </p:tavLst>
                                    </p:anim>
                                    <p:animEffect transition="in" filter="fade">
                                      <p:cBhvr>
                                        <p:cTn id="51" dur="500"/>
                                        <p:tgtEl>
                                          <p:spTgt spid="22"/>
                                        </p:tgtEl>
                                      </p:cBhvr>
                                    </p:animEffect>
                                  </p:childTnLst>
                                </p:cTn>
                              </p:par>
                            </p:childTnLst>
                          </p:cTn>
                        </p:par>
                        <p:par>
                          <p:cTn id="52" fill="hold">
                            <p:stCondLst>
                              <p:cond delay="6500"/>
                            </p:stCondLst>
                            <p:childTnLst>
                              <p:par>
                                <p:cTn id="53" presetID="6" presetClass="entr" presetSubtype="16"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circle(in)">
                                      <p:cBhvr>
                                        <p:cTn id="55"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2" grpId="0" animBg="1"/>
    </p:bldLst>
  </p:timing>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Iconic list 6">
    <p:spTree>
      <p:nvGrpSpPr>
        <p:cNvPr id="1" name=""/>
        <p:cNvGrpSpPr/>
        <p:nvPr/>
      </p:nvGrpSpPr>
      <p:grpSpPr>
        <a:xfrm>
          <a:off x="0" y="0"/>
          <a:ext cx="0" cy="0"/>
          <a:chOff x="0" y="0"/>
          <a:chExt cx="0" cy="0"/>
        </a:xfrm>
      </p:grpSpPr>
      <p:grpSp>
        <p:nvGrpSpPr>
          <p:cNvPr id="205827" name="Group 18"/>
          <p:cNvGrpSpPr/>
          <p:nvPr userDrawn="1"/>
        </p:nvGrpSpPr>
        <p:grpSpPr>
          <a:xfrm>
            <a:off x="101600" y="385763"/>
            <a:ext cx="384175" cy="341312"/>
            <a:chOff x="5270500" y="1460500"/>
            <a:chExt cx="1701800" cy="2705100"/>
          </a:xfrm>
        </p:grpSpPr>
        <p:sp>
          <p:nvSpPr>
            <p:cNvPr id="10" name="Rounded Rectangle 19"/>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20"/>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2" name="Rounded Rectangle 21"/>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4" name="Rounded Rectangle 37"/>
          <p:cNvSpPr/>
          <p:nvPr/>
        </p:nvSpPr>
        <p:spPr>
          <a:xfrm>
            <a:off x="4351338" y="4732338"/>
            <a:ext cx="869950" cy="1730375"/>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4" name="Rounded Rectangle 42"/>
          <p:cNvSpPr/>
          <p:nvPr/>
        </p:nvSpPr>
        <p:spPr>
          <a:xfrm>
            <a:off x="8070850" y="4732338"/>
            <a:ext cx="869950" cy="1730375"/>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5" name="Oval 22"/>
          <p:cNvSpPr>
            <a:spLocks noChangeAspect="1"/>
          </p:cNvSpPr>
          <p:nvPr/>
        </p:nvSpPr>
        <p:spPr>
          <a:xfrm>
            <a:off x="996950" y="1584325"/>
            <a:ext cx="2879725" cy="2592388"/>
          </a:xfrm>
          <a:prstGeom prst="ellipse">
            <a:avLst/>
          </a:prstGeom>
          <a:ln w="381000" cap="rnd" cmpd="sng">
            <a:solidFill>
              <a:schemeClr val="accent2"/>
            </a:solidFill>
          </a:ln>
          <a:effectLst/>
        </p:spPr>
        <p:style>
          <a:lnRef idx="2">
            <a:schemeClr val="accent1"/>
          </a:lnRef>
          <a:fillRef idx="0">
            <a:schemeClr val="accent1"/>
          </a:fillRef>
          <a:effectRef idx="1">
            <a:schemeClr val="accent1"/>
          </a:effectRef>
          <a:fontRef idx="minor">
            <a:schemeClr val="tx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3800" strike="noStrike" noProof="1">
              <a:solidFill>
                <a:srgbClr val="000000"/>
              </a:solidFill>
              <a:latin typeface="Calibri" panose="020F0502020204030204" pitchFamily="34" charset="0"/>
            </a:endParaRPr>
          </a:p>
        </p:txBody>
      </p:sp>
      <p:sp>
        <p:nvSpPr>
          <p:cNvPr id="16" name="Oval 24"/>
          <p:cNvSpPr>
            <a:spLocks noChangeAspect="1"/>
          </p:cNvSpPr>
          <p:nvPr/>
        </p:nvSpPr>
        <p:spPr>
          <a:xfrm>
            <a:off x="4654550" y="1584325"/>
            <a:ext cx="2879725" cy="2592388"/>
          </a:xfrm>
          <a:prstGeom prst="ellipse">
            <a:avLst/>
          </a:prstGeom>
          <a:ln w="381000" cap="rnd" cmpd="sng">
            <a:solidFill>
              <a:schemeClr val="accent3"/>
            </a:solidFill>
          </a:ln>
          <a:effectLst/>
        </p:spPr>
        <p:style>
          <a:lnRef idx="2">
            <a:schemeClr val="accent1"/>
          </a:lnRef>
          <a:fillRef idx="0">
            <a:schemeClr val="accent1"/>
          </a:fillRef>
          <a:effectRef idx="1">
            <a:schemeClr val="accent1"/>
          </a:effectRef>
          <a:fontRef idx="minor">
            <a:schemeClr val="tx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3800" strike="noStrike" noProof="1">
              <a:solidFill>
                <a:srgbClr val="000000"/>
              </a:solidFill>
              <a:latin typeface="Calibri" panose="020F0502020204030204" pitchFamily="34" charset="0"/>
            </a:endParaRPr>
          </a:p>
        </p:txBody>
      </p:sp>
      <p:sp>
        <p:nvSpPr>
          <p:cNvPr id="17" name="Oval 29"/>
          <p:cNvSpPr>
            <a:spLocks noChangeAspect="1"/>
          </p:cNvSpPr>
          <p:nvPr/>
        </p:nvSpPr>
        <p:spPr>
          <a:xfrm>
            <a:off x="8334375" y="1584325"/>
            <a:ext cx="2879725" cy="2592388"/>
          </a:xfrm>
          <a:prstGeom prst="ellipse">
            <a:avLst/>
          </a:prstGeom>
          <a:ln w="381000" cap="rnd" cmpd="sng">
            <a:solidFill>
              <a:schemeClr val="accent4"/>
            </a:solidFill>
          </a:ln>
          <a:effectLst/>
        </p:spPr>
        <p:style>
          <a:lnRef idx="2">
            <a:schemeClr val="accent1"/>
          </a:lnRef>
          <a:fillRef idx="0">
            <a:schemeClr val="accent1"/>
          </a:fillRef>
          <a:effectRef idx="1">
            <a:schemeClr val="accent1"/>
          </a:effectRef>
          <a:fontRef idx="minor">
            <a:schemeClr val="tx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3800" strike="noStrike" noProof="1">
              <a:solidFill>
                <a:srgbClr val="000000"/>
              </a:solidFill>
              <a:latin typeface="Calibri" panose="020F0502020204030204" pitchFamily="34" charset="0"/>
            </a:endParaRPr>
          </a:p>
        </p:txBody>
      </p:sp>
      <p:sp>
        <p:nvSpPr>
          <p:cNvPr id="18" name="Oval 34"/>
          <p:cNvSpPr>
            <a:spLocks noChangeAspect="1"/>
          </p:cNvSpPr>
          <p:nvPr/>
        </p:nvSpPr>
        <p:spPr>
          <a:xfrm>
            <a:off x="3873500" y="2565400"/>
            <a:ext cx="815975" cy="735013"/>
          </a:xfrm>
          <a:prstGeom prst="ellipse">
            <a:avLst/>
          </a:prstGeom>
          <a:solidFill>
            <a:schemeClr val="accent2">
              <a:lumMod val="75000"/>
            </a:schemeClr>
          </a:solidFill>
          <a:ln w="381000" cap="rnd" cmpd="sng">
            <a:noFill/>
          </a:ln>
          <a:effectLst/>
        </p:spPr>
        <p:style>
          <a:lnRef idx="2">
            <a:schemeClr val="accent1"/>
          </a:lnRef>
          <a:fillRef idx="0">
            <a:schemeClr val="accent1"/>
          </a:fillRef>
          <a:effectRef idx="1">
            <a:schemeClr val="accent1"/>
          </a:effectRef>
          <a:fontRef idx="minor">
            <a:schemeClr val="tx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3800" strike="noStrike" noProof="1">
              <a:solidFill>
                <a:srgbClr val="000000"/>
              </a:solidFill>
              <a:latin typeface="Calibri" panose="020F0502020204030204" pitchFamily="34" charset="0"/>
            </a:endParaRPr>
          </a:p>
        </p:txBody>
      </p:sp>
      <p:sp>
        <p:nvSpPr>
          <p:cNvPr id="19" name="Oval 36"/>
          <p:cNvSpPr>
            <a:spLocks noChangeAspect="1"/>
          </p:cNvSpPr>
          <p:nvPr/>
        </p:nvSpPr>
        <p:spPr>
          <a:xfrm>
            <a:off x="7515225" y="2565400"/>
            <a:ext cx="815975" cy="735013"/>
          </a:xfrm>
          <a:prstGeom prst="ellipse">
            <a:avLst/>
          </a:prstGeom>
          <a:solidFill>
            <a:schemeClr val="accent3">
              <a:lumMod val="75000"/>
            </a:schemeClr>
          </a:solidFill>
          <a:ln w="381000" cap="rnd" cmpd="sng">
            <a:noFill/>
          </a:ln>
          <a:effectLst/>
        </p:spPr>
        <p:style>
          <a:lnRef idx="2">
            <a:schemeClr val="accent1"/>
          </a:lnRef>
          <a:fillRef idx="0">
            <a:schemeClr val="accent1"/>
          </a:fillRef>
          <a:effectRef idx="1">
            <a:schemeClr val="accent1"/>
          </a:effectRef>
          <a:fontRef idx="minor">
            <a:schemeClr val="tx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3800" strike="noStrike" noProof="1">
              <a:solidFill>
                <a:srgbClr val="000000"/>
              </a:solidFill>
              <a:latin typeface="Calibri" panose="020F0502020204030204" pitchFamily="34" charset="0"/>
            </a:endParaRPr>
          </a:p>
        </p:txBody>
      </p:sp>
      <p:sp>
        <p:nvSpPr>
          <p:cNvPr id="2" name="Rounded Rectangle 2"/>
          <p:cNvSpPr/>
          <p:nvPr/>
        </p:nvSpPr>
        <p:spPr>
          <a:xfrm>
            <a:off x="603250" y="4732338"/>
            <a:ext cx="869950" cy="1730375"/>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9"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3" name="Text Placeholder 7"/>
          <p:cNvSpPr>
            <a:spLocks noGrp="1"/>
          </p:cNvSpPr>
          <p:nvPr>
            <p:ph type="body" sz="quarter" idx="39"/>
          </p:nvPr>
        </p:nvSpPr>
        <p:spPr>
          <a:xfrm>
            <a:off x="684392" y="4778114"/>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26" name="Text Placeholder 7"/>
          <p:cNvSpPr>
            <a:spLocks noGrp="1"/>
          </p:cNvSpPr>
          <p:nvPr>
            <p:ph type="body" sz="quarter" idx="19"/>
          </p:nvPr>
        </p:nvSpPr>
        <p:spPr>
          <a:xfrm>
            <a:off x="1608669" y="5317373"/>
            <a:ext cx="2500489"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27" name="Text Placeholder 2"/>
          <p:cNvSpPr>
            <a:spLocks noGrp="1"/>
          </p:cNvSpPr>
          <p:nvPr>
            <p:ph type="body" sz="quarter" idx="16"/>
          </p:nvPr>
        </p:nvSpPr>
        <p:spPr>
          <a:xfrm>
            <a:off x="1608669" y="5682508"/>
            <a:ext cx="2500489"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8" name="Text Placeholder 7"/>
          <p:cNvSpPr>
            <a:spLocks noGrp="1"/>
          </p:cNvSpPr>
          <p:nvPr>
            <p:ph type="body" sz="quarter" idx="55"/>
          </p:nvPr>
        </p:nvSpPr>
        <p:spPr>
          <a:xfrm>
            <a:off x="1608669" y="4736932"/>
            <a:ext cx="2500489" cy="431780"/>
          </a:xfrm>
          <a:prstGeom prst="rect">
            <a:avLst/>
          </a:prstGeom>
        </p:spPr>
        <p:txBody>
          <a:bodyPr vert="horz" lIns="0" tIns="40504" rIns="0" bIns="40504" anchor="ctr"/>
          <a:lstStyle>
            <a:lvl1pPr marL="0" indent="0" algn="l">
              <a:lnSpc>
                <a:spcPct val="100000"/>
              </a:lnSpc>
              <a:spcBef>
                <a:spcPts val="0"/>
              </a:spcBef>
              <a:buNone/>
              <a:defRPr sz="3000" b="1">
                <a:ln>
                  <a:solidFill>
                    <a:schemeClr val="accent2"/>
                  </a:solidFill>
                </a:ln>
                <a:solidFill>
                  <a:schemeClr val="accent1">
                    <a:lumMod val="60000"/>
                    <a:lumOff val="40000"/>
                  </a:schemeClr>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39" name="Text Placeholder 7"/>
          <p:cNvSpPr>
            <a:spLocks noGrp="1"/>
          </p:cNvSpPr>
          <p:nvPr>
            <p:ph type="body" sz="quarter" idx="56"/>
          </p:nvPr>
        </p:nvSpPr>
        <p:spPr>
          <a:xfrm>
            <a:off x="4432303" y="4778114"/>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40" name="Text Placeholder 7"/>
          <p:cNvSpPr>
            <a:spLocks noGrp="1"/>
          </p:cNvSpPr>
          <p:nvPr>
            <p:ph type="body" sz="quarter" idx="57"/>
          </p:nvPr>
        </p:nvSpPr>
        <p:spPr>
          <a:xfrm>
            <a:off x="5356580" y="5317373"/>
            <a:ext cx="2500489"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41" name="Text Placeholder 2"/>
          <p:cNvSpPr>
            <a:spLocks noGrp="1"/>
          </p:cNvSpPr>
          <p:nvPr>
            <p:ph type="body" sz="quarter" idx="58"/>
          </p:nvPr>
        </p:nvSpPr>
        <p:spPr>
          <a:xfrm>
            <a:off x="5356580" y="5682508"/>
            <a:ext cx="2500489"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42" name="Text Placeholder 7"/>
          <p:cNvSpPr>
            <a:spLocks noGrp="1"/>
          </p:cNvSpPr>
          <p:nvPr>
            <p:ph type="body" sz="quarter" idx="59"/>
          </p:nvPr>
        </p:nvSpPr>
        <p:spPr>
          <a:xfrm>
            <a:off x="5356580" y="4736932"/>
            <a:ext cx="2500489" cy="431780"/>
          </a:xfrm>
          <a:prstGeom prst="rect">
            <a:avLst/>
          </a:prstGeom>
        </p:spPr>
        <p:txBody>
          <a:bodyPr vert="horz" lIns="0" tIns="40504" rIns="0" bIns="40504" anchor="ctr"/>
          <a:lstStyle>
            <a:lvl1pPr marL="0" indent="0" algn="l">
              <a:lnSpc>
                <a:spcPct val="100000"/>
              </a:lnSpc>
              <a:spcBef>
                <a:spcPts val="0"/>
              </a:spcBef>
              <a:buNone/>
              <a:defRPr sz="3000" b="1">
                <a:ln>
                  <a:solidFill>
                    <a:schemeClr val="accent3"/>
                  </a:solidFill>
                </a:ln>
                <a:solidFill>
                  <a:schemeClr val="accent2"/>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44" name="Text Placeholder 7"/>
          <p:cNvSpPr>
            <a:spLocks noGrp="1"/>
          </p:cNvSpPr>
          <p:nvPr>
            <p:ph type="body" sz="quarter" idx="60"/>
          </p:nvPr>
        </p:nvSpPr>
        <p:spPr>
          <a:xfrm>
            <a:off x="8151288" y="4778114"/>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45" name="Text Placeholder 7"/>
          <p:cNvSpPr>
            <a:spLocks noGrp="1"/>
          </p:cNvSpPr>
          <p:nvPr>
            <p:ph type="body" sz="quarter" idx="61"/>
          </p:nvPr>
        </p:nvSpPr>
        <p:spPr>
          <a:xfrm>
            <a:off x="9075565" y="5317373"/>
            <a:ext cx="2500489"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46" name="Text Placeholder 2"/>
          <p:cNvSpPr>
            <a:spLocks noGrp="1"/>
          </p:cNvSpPr>
          <p:nvPr>
            <p:ph type="body" sz="quarter" idx="62"/>
          </p:nvPr>
        </p:nvSpPr>
        <p:spPr>
          <a:xfrm>
            <a:off x="9075565" y="5682508"/>
            <a:ext cx="2500489"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47" name="Text Placeholder 7"/>
          <p:cNvSpPr>
            <a:spLocks noGrp="1"/>
          </p:cNvSpPr>
          <p:nvPr>
            <p:ph type="body" sz="quarter" idx="63"/>
          </p:nvPr>
        </p:nvSpPr>
        <p:spPr>
          <a:xfrm>
            <a:off x="9075565" y="4736932"/>
            <a:ext cx="2500489" cy="431780"/>
          </a:xfrm>
          <a:prstGeom prst="rect">
            <a:avLst/>
          </a:prstGeom>
        </p:spPr>
        <p:txBody>
          <a:bodyPr vert="horz" lIns="0" tIns="40504" rIns="0" bIns="40504" anchor="ctr"/>
          <a:lstStyle>
            <a:lvl1pPr marL="0" indent="0" algn="l">
              <a:lnSpc>
                <a:spcPct val="100000"/>
              </a:lnSpc>
              <a:spcBef>
                <a:spcPts val="0"/>
              </a:spcBef>
              <a:buNone/>
              <a:defRPr sz="3000" b="1">
                <a:ln>
                  <a:solidFill>
                    <a:schemeClr val="accent4"/>
                  </a:solidFill>
                </a:ln>
                <a:solidFill>
                  <a:schemeClr val="accent3"/>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51" name="Picture Placeholder 2"/>
          <p:cNvSpPr>
            <a:spLocks noGrp="1" noChangeAspect="1"/>
          </p:cNvSpPr>
          <p:nvPr>
            <p:ph type="pic" sz="quarter" idx="17"/>
          </p:nvPr>
        </p:nvSpPr>
        <p:spPr>
          <a:xfrm>
            <a:off x="874187" y="1483364"/>
            <a:ext cx="3072984" cy="2808000"/>
          </a:xfrm>
          <a:custGeom>
            <a:avLst/>
            <a:gdLst/>
            <a:ahLst/>
            <a:cxnLst/>
            <a:rect l="l" t="t" r="r" b="b"/>
            <a:pathLst>
              <a:path w="2304738" h="2340000">
                <a:moveTo>
                  <a:pt x="1170000" y="0"/>
                </a:moveTo>
                <a:cubicBezTo>
                  <a:pt x="1695016" y="0"/>
                  <a:pt x="2139264" y="345807"/>
                  <a:pt x="2287399" y="822078"/>
                </a:cubicBezTo>
                <a:lnTo>
                  <a:pt x="2304738" y="889510"/>
                </a:lnTo>
                <a:lnTo>
                  <a:pt x="2267755" y="920023"/>
                </a:lnTo>
                <a:cubicBezTo>
                  <a:pt x="2193748" y="994029"/>
                  <a:pt x="2147974" y="1096269"/>
                  <a:pt x="2147974" y="1209199"/>
                </a:cubicBezTo>
                <a:cubicBezTo>
                  <a:pt x="2147974" y="1322130"/>
                  <a:pt x="2193748" y="1424369"/>
                  <a:pt x="2267755" y="1498375"/>
                </a:cubicBezTo>
                <a:lnTo>
                  <a:pt x="2288108" y="1515168"/>
                </a:lnTo>
                <a:lnTo>
                  <a:pt x="2287399" y="1517922"/>
                </a:lnTo>
                <a:cubicBezTo>
                  <a:pt x="2139264" y="1994193"/>
                  <a:pt x="1695016" y="2340000"/>
                  <a:pt x="1170000" y="2340000"/>
                </a:cubicBezTo>
                <a:cubicBezTo>
                  <a:pt x="523827" y="2340000"/>
                  <a:pt x="0" y="1816174"/>
                  <a:pt x="0" y="1170000"/>
                </a:cubicBezTo>
                <a:cubicBezTo>
                  <a:pt x="0" y="523827"/>
                  <a:pt x="523827" y="0"/>
                  <a:pt x="1170000"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52" name="Picture Placeholder 2"/>
          <p:cNvSpPr>
            <a:spLocks noGrp="1" noChangeAspect="1"/>
          </p:cNvSpPr>
          <p:nvPr>
            <p:ph type="pic" sz="quarter" idx="18"/>
          </p:nvPr>
        </p:nvSpPr>
        <p:spPr>
          <a:xfrm>
            <a:off x="4585804" y="1483364"/>
            <a:ext cx="3016120" cy="2808000"/>
          </a:xfrm>
          <a:custGeom>
            <a:avLst/>
            <a:gdLst/>
            <a:ahLst/>
            <a:cxnLst/>
            <a:rect l="l" t="t" r="r" b="b"/>
            <a:pathLst>
              <a:path w="2262090" h="2340000">
                <a:moveTo>
                  <a:pt x="1129482" y="0"/>
                </a:moveTo>
                <a:cubicBezTo>
                  <a:pt x="1654499" y="0"/>
                  <a:pt x="2098746" y="345808"/>
                  <a:pt x="2246881" y="822078"/>
                </a:cubicBezTo>
                <a:lnTo>
                  <a:pt x="2262090" y="881226"/>
                </a:lnTo>
                <a:lnTo>
                  <a:pt x="2215068" y="920023"/>
                </a:lnTo>
                <a:cubicBezTo>
                  <a:pt x="2141061" y="994029"/>
                  <a:pt x="2095287" y="1096269"/>
                  <a:pt x="2095287" y="1209199"/>
                </a:cubicBezTo>
                <a:cubicBezTo>
                  <a:pt x="2095287" y="1322130"/>
                  <a:pt x="2141061" y="1424369"/>
                  <a:pt x="2215068" y="1498375"/>
                </a:cubicBezTo>
                <a:lnTo>
                  <a:pt x="2244998" y="1523069"/>
                </a:lnTo>
                <a:lnTo>
                  <a:pt x="2207538" y="1625417"/>
                </a:lnTo>
                <a:cubicBezTo>
                  <a:pt x="2029922" y="2045348"/>
                  <a:pt x="1614113" y="2340000"/>
                  <a:pt x="1129482" y="2340000"/>
                </a:cubicBezTo>
                <a:cubicBezTo>
                  <a:pt x="644852" y="2340000"/>
                  <a:pt x="229042" y="2045348"/>
                  <a:pt x="51426" y="1625417"/>
                </a:cubicBezTo>
                <a:lnTo>
                  <a:pt x="18258" y="1534793"/>
                </a:lnTo>
                <a:lnTo>
                  <a:pt x="62396" y="1498376"/>
                </a:lnTo>
                <a:cubicBezTo>
                  <a:pt x="136403" y="1424369"/>
                  <a:pt x="182177" y="1322130"/>
                  <a:pt x="182177" y="1209199"/>
                </a:cubicBezTo>
                <a:cubicBezTo>
                  <a:pt x="182177" y="1068036"/>
                  <a:pt x="110655" y="943578"/>
                  <a:pt x="1871" y="870085"/>
                </a:cubicBezTo>
                <a:lnTo>
                  <a:pt x="0" y="869070"/>
                </a:lnTo>
                <a:lnTo>
                  <a:pt x="12083" y="822078"/>
                </a:lnTo>
                <a:cubicBezTo>
                  <a:pt x="160218" y="345807"/>
                  <a:pt x="604466" y="0"/>
                  <a:pt x="1129482"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53" name="Picture Placeholder 2"/>
          <p:cNvSpPr>
            <a:spLocks noGrp="1" noChangeAspect="1"/>
          </p:cNvSpPr>
          <p:nvPr>
            <p:ph type="pic" sz="quarter" idx="64"/>
          </p:nvPr>
        </p:nvSpPr>
        <p:spPr>
          <a:xfrm>
            <a:off x="8254106" y="1483364"/>
            <a:ext cx="3071508" cy="2808000"/>
          </a:xfrm>
          <a:custGeom>
            <a:avLst/>
            <a:gdLst/>
            <a:ahLst/>
            <a:cxnLst/>
            <a:rect l="l" t="t" r="r" b="b"/>
            <a:pathLst>
              <a:path w="2303631" h="2340000">
                <a:moveTo>
                  <a:pt x="1133631" y="0"/>
                </a:moveTo>
                <a:cubicBezTo>
                  <a:pt x="1779805" y="0"/>
                  <a:pt x="2303631" y="523827"/>
                  <a:pt x="2303631" y="1170000"/>
                </a:cubicBezTo>
                <a:cubicBezTo>
                  <a:pt x="2303631" y="1816174"/>
                  <a:pt x="1779805" y="2340000"/>
                  <a:pt x="1133631" y="2340000"/>
                </a:cubicBezTo>
                <a:cubicBezTo>
                  <a:pt x="649001" y="2340000"/>
                  <a:pt x="233191" y="2045348"/>
                  <a:pt x="55576" y="1625417"/>
                </a:cubicBezTo>
                <a:lnTo>
                  <a:pt x="16760" y="1519365"/>
                </a:lnTo>
                <a:lnTo>
                  <a:pt x="42199" y="1498376"/>
                </a:lnTo>
                <a:cubicBezTo>
                  <a:pt x="116206" y="1424369"/>
                  <a:pt x="161980" y="1322130"/>
                  <a:pt x="161980" y="1209199"/>
                </a:cubicBezTo>
                <a:cubicBezTo>
                  <a:pt x="161980" y="1096269"/>
                  <a:pt x="116206" y="994029"/>
                  <a:pt x="42199" y="920023"/>
                </a:cubicBezTo>
                <a:lnTo>
                  <a:pt x="0" y="885206"/>
                </a:lnTo>
                <a:lnTo>
                  <a:pt x="16232" y="822078"/>
                </a:lnTo>
                <a:cubicBezTo>
                  <a:pt x="164367" y="345807"/>
                  <a:pt x="608615" y="0"/>
                  <a:pt x="113363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54" name="Text Placeholder 7"/>
          <p:cNvSpPr>
            <a:spLocks noGrp="1"/>
          </p:cNvSpPr>
          <p:nvPr>
            <p:ph type="body" sz="quarter" idx="65"/>
          </p:nvPr>
        </p:nvSpPr>
        <p:spPr>
          <a:xfrm>
            <a:off x="3947171" y="2565575"/>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55" name="Text Placeholder 7"/>
          <p:cNvSpPr>
            <a:spLocks noGrp="1"/>
          </p:cNvSpPr>
          <p:nvPr>
            <p:ph type="body" sz="quarter" idx="66"/>
          </p:nvPr>
        </p:nvSpPr>
        <p:spPr>
          <a:xfrm>
            <a:off x="7572830" y="2565575"/>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5" name="日期占位符 4"/>
          <p:cNvSpPr>
            <a:spLocks noGrp="1"/>
          </p:cNvSpPr>
          <p:nvPr>
            <p:ph type="dt" sz="half" idx="67"/>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页脚占位符 5"/>
          <p:cNvSpPr>
            <a:spLocks noGrp="1"/>
          </p:cNvSpPr>
          <p:nvPr>
            <p:ph type="ftr" sz="quarter" idx="68"/>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灯片编号占位符 6"/>
          <p:cNvSpPr>
            <a:spLocks noGrp="1"/>
          </p:cNvSpPr>
          <p:nvPr>
            <p:ph type="sldNum" sz="quarter" idx="69"/>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10"/>
                                        <p:tgtEl>
                                          <p:spTgt spid="14"/>
                                        </p:tgtEl>
                                      </p:cBhvr>
                                    </p:animEffect>
                                    <p:anim calcmode="lin" valueType="num">
                                      <p:cBhvr>
                                        <p:cTn id="8" dur="510" fill="hold"/>
                                        <p:tgtEl>
                                          <p:spTgt spid="14"/>
                                        </p:tgtEl>
                                        <p:attrNameLst>
                                          <p:attrName>ppt_x</p:attrName>
                                        </p:attrNameLst>
                                      </p:cBhvr>
                                      <p:tavLst>
                                        <p:tav tm="0">
                                          <p:val>
                                            <p:strVal val="#ppt_x"/>
                                          </p:val>
                                        </p:tav>
                                        <p:tav tm="100000">
                                          <p:val>
                                            <p:strVal val="#ppt_x"/>
                                          </p:val>
                                        </p:tav>
                                      </p:tavLst>
                                    </p:anim>
                                    <p:anim calcmode="lin" valueType="num">
                                      <p:cBhvr>
                                        <p:cTn id="9" dur="459" decel="100000" fill="hold"/>
                                        <p:tgtEl>
                                          <p:spTgt spid="14"/>
                                        </p:tgtEl>
                                        <p:attrNameLst>
                                          <p:attrName>ppt_y</p:attrName>
                                        </p:attrNameLst>
                                      </p:cBhvr>
                                      <p:tavLst>
                                        <p:tav tm="0">
                                          <p:val>
                                            <p:strVal val="#ppt_y+1"/>
                                          </p:val>
                                        </p:tav>
                                        <p:tav tm="100000">
                                          <p:val>
                                            <p:strVal val="#ppt_y-.03"/>
                                          </p:val>
                                        </p:tav>
                                      </p:tavLst>
                                    </p:anim>
                                    <p:anim calcmode="lin" valueType="num">
                                      <p:cBhvr>
                                        <p:cTn id="10" dur="1" accel="100000" fill="hold">
                                          <p:stCondLst>
                                            <p:cond delay="509"/>
                                          </p:stCondLst>
                                        </p:cTn>
                                        <p:tgtEl>
                                          <p:spTgt spid="14"/>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Effect transition="in" filter="fade">
                                      <p:cBhvr>
                                        <p:cTn id="16" dur="500"/>
                                        <p:tgtEl>
                                          <p:spTgt spid="15"/>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Effect transition="in" filter="fade">
                                      <p:cBhvr>
                                        <p:cTn id="22" dur="500"/>
                                        <p:tgtEl>
                                          <p:spTgt spid="16"/>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Effect transition="in" filter="fade">
                                      <p:cBhvr>
                                        <p:cTn id="4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Lst>
  </p:timing>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1_Iconic list 6">
    <p:spTree>
      <p:nvGrpSpPr>
        <p:cNvPr id="1" name=""/>
        <p:cNvGrpSpPr/>
        <p:nvPr/>
      </p:nvGrpSpPr>
      <p:grpSpPr>
        <a:xfrm>
          <a:off x="0" y="0"/>
          <a:ext cx="0" cy="0"/>
          <a:chOff x="0" y="0"/>
          <a:chExt cx="0" cy="0"/>
        </a:xfrm>
      </p:grpSpPr>
      <p:grpSp>
        <p:nvGrpSpPr>
          <p:cNvPr id="206851" name="Group 18"/>
          <p:cNvGrpSpPr/>
          <p:nvPr userDrawn="1"/>
        </p:nvGrpSpPr>
        <p:grpSpPr>
          <a:xfrm>
            <a:off x="101600" y="385763"/>
            <a:ext cx="384175" cy="341312"/>
            <a:chOff x="5270500" y="1460500"/>
            <a:chExt cx="1701800" cy="2705100"/>
          </a:xfrm>
        </p:grpSpPr>
        <p:sp>
          <p:nvSpPr>
            <p:cNvPr id="3" name="Rounded Rectangle 19"/>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20"/>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21"/>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12" name="Teardrop 29"/>
          <p:cNvSpPr/>
          <p:nvPr/>
        </p:nvSpPr>
        <p:spPr>
          <a:xfrm rot="13482192">
            <a:off x="1282700" y="1573213"/>
            <a:ext cx="2709863" cy="2439988"/>
          </a:xfrm>
          <a:prstGeom prst="teardrop">
            <a:avLst>
              <a:gd name="adj" fmla="val 10795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id-ID" sz="1920" b="0" i="0" u="none" strike="noStrike" kern="1200" cap="none" spc="0" normalizeH="0" baseline="0" noProof="0">
              <a:ln>
                <a:noFill/>
              </a:ln>
              <a:solidFill>
                <a:prstClr val="white"/>
              </a:solidFill>
              <a:effectLst/>
              <a:uLnTx/>
              <a:uFillTx/>
              <a:latin typeface="+mn-lt"/>
              <a:ea typeface="+mn-ea"/>
              <a:cs typeface="+mn-cs"/>
            </a:endParaRPr>
          </a:p>
        </p:txBody>
      </p:sp>
      <p:sp>
        <p:nvSpPr>
          <p:cNvPr id="13" name="Teardrop 32"/>
          <p:cNvSpPr/>
          <p:nvPr/>
        </p:nvSpPr>
        <p:spPr>
          <a:xfrm rot="13482192">
            <a:off x="4992688" y="1573213"/>
            <a:ext cx="2709863" cy="2439988"/>
          </a:xfrm>
          <a:prstGeom prst="teardrop">
            <a:avLst>
              <a:gd name="adj" fmla="val 10795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id-ID" sz="1920" b="0" i="0" u="none" strike="noStrike" kern="1200" cap="none" spc="0" normalizeH="0" baseline="0" noProof="0">
              <a:ln>
                <a:noFill/>
              </a:ln>
              <a:solidFill>
                <a:prstClr val="white"/>
              </a:solidFill>
              <a:effectLst/>
              <a:uLnTx/>
              <a:uFillTx/>
              <a:latin typeface="+mn-lt"/>
              <a:ea typeface="+mn-ea"/>
              <a:cs typeface="+mn-cs"/>
            </a:endParaRPr>
          </a:p>
        </p:txBody>
      </p:sp>
      <p:sp>
        <p:nvSpPr>
          <p:cNvPr id="14" name="Teardrop 33"/>
          <p:cNvSpPr/>
          <p:nvPr/>
        </p:nvSpPr>
        <p:spPr>
          <a:xfrm rot="13482192">
            <a:off x="8921750" y="1573213"/>
            <a:ext cx="2709863" cy="2439988"/>
          </a:xfrm>
          <a:prstGeom prst="teardrop">
            <a:avLst>
              <a:gd name="adj" fmla="val 10795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id-ID" sz="1920" b="0" i="0" u="none" strike="noStrike" kern="1200" cap="none" spc="0" normalizeH="0" baseline="0" noProof="0">
              <a:ln>
                <a:noFill/>
              </a:ln>
              <a:solidFill>
                <a:prstClr val="white"/>
              </a:solidFill>
              <a:effectLst/>
              <a:uLnTx/>
              <a:uFillTx/>
              <a:latin typeface="+mn-lt"/>
              <a:ea typeface="+mn-ea"/>
              <a:cs typeface="+mn-cs"/>
            </a:endParaRPr>
          </a:p>
        </p:txBody>
      </p:sp>
      <p:sp>
        <p:nvSpPr>
          <p:cNvPr id="15" name="Rounded Rectangle 47"/>
          <p:cNvSpPr/>
          <p:nvPr/>
        </p:nvSpPr>
        <p:spPr>
          <a:xfrm>
            <a:off x="1066800" y="4549775"/>
            <a:ext cx="406400" cy="2786063"/>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6" name="Rounded Rectangle 51"/>
          <p:cNvSpPr/>
          <p:nvPr/>
        </p:nvSpPr>
        <p:spPr>
          <a:xfrm>
            <a:off x="4814888" y="4549775"/>
            <a:ext cx="406400" cy="2786063"/>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7" name="Rounded Rectangle 55"/>
          <p:cNvSpPr/>
          <p:nvPr/>
        </p:nvSpPr>
        <p:spPr>
          <a:xfrm>
            <a:off x="8534400" y="4549775"/>
            <a:ext cx="406400" cy="2786063"/>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9"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35" name="Text Placeholder 7"/>
          <p:cNvSpPr>
            <a:spLocks noGrp="1" noChangeAspect="1"/>
          </p:cNvSpPr>
          <p:nvPr>
            <p:ph type="body" sz="quarter" idx="39"/>
          </p:nvPr>
        </p:nvSpPr>
        <p:spPr>
          <a:xfrm>
            <a:off x="1751186" y="1897750"/>
            <a:ext cx="1803879" cy="1727989"/>
          </a:xfrm>
          <a:prstGeom prst="rect">
            <a:avLst/>
          </a:prstGeom>
        </p:spPr>
        <p:txBody>
          <a:bodyPr vert="horz" lIns="0" tIns="103884" rIns="0" bIns="103884" anchor="ctr"/>
          <a:lstStyle>
            <a:lvl1pPr marL="0" indent="0" algn="ctr">
              <a:lnSpc>
                <a:spcPct val="100000"/>
              </a:lnSpc>
              <a:spcBef>
                <a:spcPts val="0"/>
              </a:spcBef>
              <a:buNone/>
              <a:defRPr sz="60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36" name="Text Placeholder 7"/>
          <p:cNvSpPr>
            <a:spLocks noGrp="1" noChangeAspect="1"/>
          </p:cNvSpPr>
          <p:nvPr>
            <p:ph type="body" sz="quarter" idx="56"/>
          </p:nvPr>
        </p:nvSpPr>
        <p:spPr>
          <a:xfrm>
            <a:off x="5499097" y="1897750"/>
            <a:ext cx="1803879" cy="1727989"/>
          </a:xfrm>
          <a:prstGeom prst="rect">
            <a:avLst/>
          </a:prstGeom>
        </p:spPr>
        <p:txBody>
          <a:bodyPr vert="horz" lIns="0" tIns="103884" rIns="0" bIns="103884" anchor="ctr"/>
          <a:lstStyle>
            <a:lvl1pPr marL="0" indent="0" algn="ctr">
              <a:lnSpc>
                <a:spcPct val="100000"/>
              </a:lnSpc>
              <a:spcBef>
                <a:spcPts val="0"/>
              </a:spcBef>
              <a:buNone/>
              <a:defRPr sz="60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37" name="Text Placeholder 7"/>
          <p:cNvSpPr>
            <a:spLocks noGrp="1" noChangeAspect="1"/>
          </p:cNvSpPr>
          <p:nvPr>
            <p:ph type="body" sz="quarter" idx="60"/>
          </p:nvPr>
        </p:nvSpPr>
        <p:spPr>
          <a:xfrm>
            <a:off x="9319682" y="1897750"/>
            <a:ext cx="1803879" cy="1727989"/>
          </a:xfrm>
          <a:prstGeom prst="rect">
            <a:avLst/>
          </a:prstGeom>
        </p:spPr>
        <p:txBody>
          <a:bodyPr vert="horz" lIns="0" tIns="103884" rIns="0" bIns="103884" anchor="ctr"/>
          <a:lstStyle>
            <a:lvl1pPr marL="0" indent="0" algn="ctr">
              <a:lnSpc>
                <a:spcPct val="100000"/>
              </a:lnSpc>
              <a:spcBef>
                <a:spcPts val="0"/>
              </a:spcBef>
              <a:buNone/>
              <a:defRPr sz="60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49" name="Text Placeholder 7"/>
          <p:cNvSpPr>
            <a:spLocks noGrp="1"/>
          </p:cNvSpPr>
          <p:nvPr>
            <p:ph type="body" sz="quarter" idx="19"/>
          </p:nvPr>
        </p:nvSpPr>
        <p:spPr>
          <a:xfrm>
            <a:off x="1608669" y="5134498"/>
            <a:ext cx="2500489"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50" name="Text Placeholder 2"/>
          <p:cNvSpPr>
            <a:spLocks noGrp="1"/>
          </p:cNvSpPr>
          <p:nvPr>
            <p:ph type="body" sz="quarter" idx="16"/>
          </p:nvPr>
        </p:nvSpPr>
        <p:spPr>
          <a:xfrm>
            <a:off x="1608669" y="5499631"/>
            <a:ext cx="2500489"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51" name="Text Placeholder 7"/>
          <p:cNvSpPr>
            <a:spLocks noGrp="1"/>
          </p:cNvSpPr>
          <p:nvPr>
            <p:ph type="body" sz="quarter" idx="55"/>
          </p:nvPr>
        </p:nvSpPr>
        <p:spPr>
          <a:xfrm>
            <a:off x="1608669" y="4554056"/>
            <a:ext cx="2500489" cy="431780"/>
          </a:xfrm>
          <a:prstGeom prst="rect">
            <a:avLst/>
          </a:prstGeom>
        </p:spPr>
        <p:txBody>
          <a:bodyPr vert="horz" lIns="0" tIns="40504" rIns="0" bIns="40504" anchor="ctr"/>
          <a:lstStyle>
            <a:lvl1pPr marL="0" indent="0" algn="l">
              <a:lnSpc>
                <a:spcPct val="100000"/>
              </a:lnSpc>
              <a:spcBef>
                <a:spcPts val="0"/>
              </a:spcBef>
              <a:buNone/>
              <a:defRPr sz="3000" b="1">
                <a:solidFill>
                  <a:schemeClr val="accent1">
                    <a:lumMod val="60000"/>
                    <a:lumOff val="40000"/>
                  </a:schemeClr>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53" name="Text Placeholder 7"/>
          <p:cNvSpPr>
            <a:spLocks noGrp="1"/>
          </p:cNvSpPr>
          <p:nvPr>
            <p:ph type="body" sz="quarter" idx="57"/>
          </p:nvPr>
        </p:nvSpPr>
        <p:spPr>
          <a:xfrm>
            <a:off x="5356580" y="5134498"/>
            <a:ext cx="2500489"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54" name="Text Placeholder 2"/>
          <p:cNvSpPr>
            <a:spLocks noGrp="1"/>
          </p:cNvSpPr>
          <p:nvPr>
            <p:ph type="body" sz="quarter" idx="58"/>
          </p:nvPr>
        </p:nvSpPr>
        <p:spPr>
          <a:xfrm>
            <a:off x="5356580" y="5499631"/>
            <a:ext cx="2500489"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55" name="Text Placeholder 7"/>
          <p:cNvSpPr>
            <a:spLocks noGrp="1"/>
          </p:cNvSpPr>
          <p:nvPr>
            <p:ph type="body" sz="quarter" idx="59"/>
          </p:nvPr>
        </p:nvSpPr>
        <p:spPr>
          <a:xfrm>
            <a:off x="5356580" y="4554056"/>
            <a:ext cx="2500489" cy="431780"/>
          </a:xfrm>
          <a:prstGeom prst="rect">
            <a:avLst/>
          </a:prstGeom>
        </p:spPr>
        <p:txBody>
          <a:bodyPr vert="horz" lIns="0" tIns="40504" rIns="0" bIns="40504" anchor="ctr"/>
          <a:lstStyle>
            <a:lvl1pPr marL="0" indent="0" algn="l">
              <a:lnSpc>
                <a:spcPct val="100000"/>
              </a:lnSpc>
              <a:spcBef>
                <a:spcPts val="0"/>
              </a:spcBef>
              <a:buNone/>
              <a:defRPr sz="3000" b="1">
                <a:solidFill>
                  <a:schemeClr val="accent2"/>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57" name="Text Placeholder 7"/>
          <p:cNvSpPr>
            <a:spLocks noGrp="1"/>
          </p:cNvSpPr>
          <p:nvPr>
            <p:ph type="body" sz="quarter" idx="61"/>
          </p:nvPr>
        </p:nvSpPr>
        <p:spPr>
          <a:xfrm>
            <a:off x="9075565" y="5134498"/>
            <a:ext cx="2500489" cy="228451"/>
          </a:xfrm>
          <a:prstGeom prst="rect">
            <a:avLst/>
          </a:prstGeom>
        </p:spPr>
        <p:txBody>
          <a:bodyPr vert="horz" lIns="0" tIns="40504" rIns="0" bIns="40504" anchor="ctr"/>
          <a:lstStyle>
            <a:lvl1pPr marL="0" indent="0" algn="l">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58" name="Text Placeholder 2"/>
          <p:cNvSpPr>
            <a:spLocks noGrp="1"/>
          </p:cNvSpPr>
          <p:nvPr>
            <p:ph type="body" sz="quarter" idx="62"/>
          </p:nvPr>
        </p:nvSpPr>
        <p:spPr>
          <a:xfrm>
            <a:off x="9075565" y="5499631"/>
            <a:ext cx="2500489"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59" name="Text Placeholder 7"/>
          <p:cNvSpPr>
            <a:spLocks noGrp="1"/>
          </p:cNvSpPr>
          <p:nvPr>
            <p:ph type="body" sz="quarter" idx="63"/>
          </p:nvPr>
        </p:nvSpPr>
        <p:spPr>
          <a:xfrm>
            <a:off x="9075565" y="4554056"/>
            <a:ext cx="2500489" cy="431780"/>
          </a:xfrm>
          <a:prstGeom prst="rect">
            <a:avLst/>
          </a:prstGeom>
        </p:spPr>
        <p:txBody>
          <a:bodyPr vert="horz" lIns="0" tIns="40504" rIns="0" bIns="40504" anchor="ctr"/>
          <a:lstStyle>
            <a:lvl1pPr marL="0" indent="0" algn="l">
              <a:lnSpc>
                <a:spcPct val="100000"/>
              </a:lnSpc>
              <a:spcBef>
                <a:spcPts val="0"/>
              </a:spcBef>
              <a:buNone/>
              <a:defRPr sz="3000" b="1">
                <a:solidFill>
                  <a:schemeClr val="accent3"/>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4" name="日期占位符 3"/>
          <p:cNvSpPr>
            <a:spLocks noGrp="1"/>
          </p:cNvSpPr>
          <p:nvPr>
            <p:ph type="dt" sz="half" idx="64"/>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页脚占位符 4"/>
          <p:cNvSpPr>
            <a:spLocks noGrp="1"/>
          </p:cNvSpPr>
          <p:nvPr>
            <p:ph type="ftr" sz="quarter" idx="65"/>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灯片编号占位符 5"/>
          <p:cNvSpPr>
            <a:spLocks noGrp="1"/>
          </p:cNvSpPr>
          <p:nvPr>
            <p:ph type="sldNum" sz="quarter" idx="66"/>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par>
                          <p:cTn id="16" fill="hold">
                            <p:stCondLst>
                              <p:cond delay="1500"/>
                            </p:stCondLst>
                            <p:childTnLst>
                              <p:par>
                                <p:cTn id="17" presetID="37"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900" decel="100000" fill="hold"/>
                                        <p:tgtEl>
                                          <p:spTgt spid="15"/>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23" fill="hold">
                            <p:stCondLst>
                              <p:cond delay="2500"/>
                            </p:stCondLst>
                            <p:childTnLst>
                              <p:par>
                                <p:cTn id="24" presetID="37" presetClass="entr" presetSubtype="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900" decel="100000" fill="hold"/>
                                        <p:tgtEl>
                                          <p:spTgt spid="16"/>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30" fill="hold">
                            <p:stCondLst>
                              <p:cond delay="3500"/>
                            </p:stCondLst>
                            <p:childTnLst>
                              <p:par>
                                <p:cTn id="31" presetID="37" presetClass="entr" presetSubtype="0"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1000"/>
                                        <p:tgtEl>
                                          <p:spTgt spid="17"/>
                                        </p:tgtEl>
                                      </p:cBhvr>
                                    </p:animEffect>
                                    <p:anim calcmode="lin" valueType="num">
                                      <p:cBhvr>
                                        <p:cTn id="34" dur="1000" fill="hold"/>
                                        <p:tgtEl>
                                          <p:spTgt spid="17"/>
                                        </p:tgtEl>
                                        <p:attrNameLst>
                                          <p:attrName>ppt_x</p:attrName>
                                        </p:attrNameLst>
                                      </p:cBhvr>
                                      <p:tavLst>
                                        <p:tav tm="0">
                                          <p:val>
                                            <p:strVal val="#ppt_x"/>
                                          </p:val>
                                        </p:tav>
                                        <p:tav tm="100000">
                                          <p:val>
                                            <p:strVal val="#ppt_x"/>
                                          </p:val>
                                        </p:tav>
                                      </p:tavLst>
                                    </p:anim>
                                    <p:anim calcmode="lin" valueType="num">
                                      <p:cBhvr>
                                        <p:cTn id="35" dur="900" decel="100000" fill="hold"/>
                                        <p:tgtEl>
                                          <p:spTgt spid="17"/>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Lst>
  </p:timing>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1_Iconic list 2">
    <p:spTree>
      <p:nvGrpSpPr>
        <p:cNvPr id="1" name=""/>
        <p:cNvGrpSpPr/>
        <p:nvPr/>
      </p:nvGrpSpPr>
      <p:grpSpPr>
        <a:xfrm>
          <a:off x="0" y="0"/>
          <a:ext cx="0" cy="0"/>
          <a:chOff x="0" y="0"/>
          <a:chExt cx="0" cy="0"/>
        </a:xfrm>
      </p:grpSpPr>
      <p:grpSp>
        <p:nvGrpSpPr>
          <p:cNvPr id="11" name="Group 15"/>
          <p:cNvGrpSpPr/>
          <p:nvPr userDrawn="1"/>
        </p:nvGrpSpPr>
        <p:grpSpPr>
          <a:xfrm>
            <a:off x="101600" y="385763"/>
            <a:ext cx="384175" cy="341312"/>
            <a:chOff x="5270500" y="1460500"/>
            <a:chExt cx="1701800" cy="2705100"/>
          </a:xfrm>
        </p:grpSpPr>
        <p:sp>
          <p:nvSpPr>
            <p:cNvPr id="12" name="Rounded Rectangle 16"/>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4" name="Rounded Rectangle 17"/>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4" name="Rounded Rectangle 18"/>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2" name="Rounded Rectangle 2"/>
          <p:cNvSpPr/>
          <p:nvPr/>
        </p:nvSpPr>
        <p:spPr>
          <a:xfrm>
            <a:off x="-406400" y="1716088"/>
            <a:ext cx="1879600" cy="782638"/>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3" name="Rounded Rectangle 31"/>
          <p:cNvSpPr/>
          <p:nvPr/>
        </p:nvSpPr>
        <p:spPr>
          <a:xfrm>
            <a:off x="-406400" y="3194050"/>
            <a:ext cx="1879600" cy="782638"/>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39"/>
          <p:cNvSpPr/>
          <p:nvPr/>
        </p:nvSpPr>
        <p:spPr>
          <a:xfrm>
            <a:off x="-406400" y="4672013"/>
            <a:ext cx="1879600" cy="782638"/>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9"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3" name="Text Placeholder 7"/>
          <p:cNvSpPr>
            <a:spLocks noGrp="1"/>
          </p:cNvSpPr>
          <p:nvPr>
            <p:ph type="body" sz="quarter" idx="39"/>
          </p:nvPr>
        </p:nvSpPr>
        <p:spPr>
          <a:xfrm>
            <a:off x="684392" y="176109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26" name="Text Placeholder 7"/>
          <p:cNvSpPr>
            <a:spLocks noGrp="1"/>
          </p:cNvSpPr>
          <p:nvPr>
            <p:ph type="body" sz="quarter" idx="19"/>
          </p:nvPr>
        </p:nvSpPr>
        <p:spPr>
          <a:xfrm>
            <a:off x="1805518" y="1544321"/>
            <a:ext cx="4121149" cy="440148"/>
          </a:xfrm>
          <a:prstGeom prst="rect">
            <a:avLst/>
          </a:prstGeom>
        </p:spPr>
        <p:txBody>
          <a:bodyPr vert="horz" lIns="0" tIns="40504" rIns="0" bIns="40504" anchor="ctr"/>
          <a:lstStyle>
            <a:lvl1pPr marL="0" indent="0" algn="l">
              <a:lnSpc>
                <a:spcPct val="100000"/>
              </a:lnSpc>
              <a:spcBef>
                <a:spcPts val="0"/>
              </a:spcBef>
              <a:spcAft>
                <a:spcPts val="0"/>
              </a:spcAft>
              <a:buNone/>
              <a:defRPr sz="2400" b="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27" name="Text Placeholder 2"/>
          <p:cNvSpPr>
            <a:spLocks noGrp="1"/>
          </p:cNvSpPr>
          <p:nvPr>
            <p:ph type="body" sz="quarter" idx="16"/>
          </p:nvPr>
        </p:nvSpPr>
        <p:spPr>
          <a:xfrm>
            <a:off x="1805519" y="2025112"/>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33" name="Text Placeholder 7"/>
          <p:cNvSpPr>
            <a:spLocks noGrp="1"/>
          </p:cNvSpPr>
          <p:nvPr>
            <p:ph type="body" sz="quarter" idx="43"/>
          </p:nvPr>
        </p:nvSpPr>
        <p:spPr>
          <a:xfrm>
            <a:off x="684392" y="323937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34" name="Text Placeholder 7"/>
          <p:cNvSpPr>
            <a:spLocks noGrp="1"/>
          </p:cNvSpPr>
          <p:nvPr>
            <p:ph type="body" sz="quarter" idx="44"/>
          </p:nvPr>
        </p:nvSpPr>
        <p:spPr>
          <a:xfrm>
            <a:off x="1805518" y="3022601"/>
            <a:ext cx="4121149" cy="440148"/>
          </a:xfrm>
          <a:prstGeom prst="rect">
            <a:avLst/>
          </a:prstGeom>
        </p:spPr>
        <p:txBody>
          <a:bodyPr vert="horz" lIns="0" tIns="40504" rIns="0" bIns="40504" anchor="ctr"/>
          <a:lstStyle>
            <a:lvl1pPr marL="0" indent="0" algn="l">
              <a:lnSpc>
                <a:spcPct val="100000"/>
              </a:lnSpc>
              <a:spcBef>
                <a:spcPts val="0"/>
              </a:spcBef>
              <a:spcAft>
                <a:spcPts val="0"/>
              </a:spcAft>
              <a:buNone/>
              <a:defRPr sz="2400" b="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35" name="Text Placeholder 2"/>
          <p:cNvSpPr>
            <a:spLocks noGrp="1"/>
          </p:cNvSpPr>
          <p:nvPr>
            <p:ph type="body" sz="quarter" idx="45"/>
          </p:nvPr>
        </p:nvSpPr>
        <p:spPr>
          <a:xfrm>
            <a:off x="1805519" y="3503390"/>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41" name="Text Placeholder 7"/>
          <p:cNvSpPr>
            <a:spLocks noGrp="1"/>
          </p:cNvSpPr>
          <p:nvPr>
            <p:ph type="body" sz="quarter" idx="49"/>
          </p:nvPr>
        </p:nvSpPr>
        <p:spPr>
          <a:xfrm>
            <a:off x="684392" y="471765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42" name="Text Placeholder 7"/>
          <p:cNvSpPr>
            <a:spLocks noGrp="1"/>
          </p:cNvSpPr>
          <p:nvPr>
            <p:ph type="body" sz="quarter" idx="50"/>
          </p:nvPr>
        </p:nvSpPr>
        <p:spPr>
          <a:xfrm>
            <a:off x="1805518" y="4500881"/>
            <a:ext cx="4121149" cy="440148"/>
          </a:xfrm>
          <a:prstGeom prst="rect">
            <a:avLst/>
          </a:prstGeom>
        </p:spPr>
        <p:txBody>
          <a:bodyPr vert="horz" lIns="0" tIns="40504" rIns="0" bIns="40504" anchor="ctr"/>
          <a:lstStyle>
            <a:lvl1pPr marL="0" indent="0" algn="l">
              <a:lnSpc>
                <a:spcPct val="100000"/>
              </a:lnSpc>
              <a:spcBef>
                <a:spcPts val="0"/>
              </a:spcBef>
              <a:spcAft>
                <a:spcPts val="0"/>
              </a:spcAft>
              <a:buNone/>
              <a:defRPr sz="2400" b="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43" name="Text Placeholder 2"/>
          <p:cNvSpPr>
            <a:spLocks noGrp="1"/>
          </p:cNvSpPr>
          <p:nvPr>
            <p:ph type="body" sz="quarter" idx="51"/>
          </p:nvPr>
        </p:nvSpPr>
        <p:spPr>
          <a:xfrm>
            <a:off x="1805519" y="4981672"/>
            <a:ext cx="4121148"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5" name="日期占位符 4"/>
          <p:cNvSpPr>
            <a:spLocks noGrp="1"/>
          </p:cNvSpPr>
          <p:nvPr>
            <p:ph type="dt" sz="half" idx="5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页脚占位符 5"/>
          <p:cNvSpPr>
            <a:spLocks noGrp="1"/>
          </p:cNvSpPr>
          <p:nvPr>
            <p:ph type="ftr" sz="quarter" idx="5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灯片编号占位符 6"/>
          <p:cNvSpPr>
            <a:spLocks noGrp="1"/>
          </p:cNvSpPr>
          <p:nvPr>
            <p:ph type="sldNum" sz="quarter" idx="5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400" fill="hold"/>
                                        <p:tgtEl>
                                          <p:spTgt spid="10"/>
                                        </p:tgtEl>
                                        <p:attrNameLst>
                                          <p:attrName>ppt_w</p:attrName>
                                        </p:attrNameLst>
                                      </p:cBhvr>
                                      <p:tavLst>
                                        <p:tav tm="0">
                                          <p:val>
                                            <p:fltVal val="0"/>
                                          </p:val>
                                        </p:tav>
                                        <p:tav tm="100000">
                                          <p:val>
                                            <p:strVal val="#ppt_w"/>
                                          </p:val>
                                        </p:tav>
                                      </p:tavLst>
                                    </p:anim>
                                    <p:anim calcmode="lin" valueType="num">
                                      <p:cBhvr>
                                        <p:cTn id="12" dur="400" fill="hold"/>
                                        <p:tgtEl>
                                          <p:spTgt spid="10"/>
                                        </p:tgtEl>
                                        <p:attrNameLst>
                                          <p:attrName>ppt_h</p:attrName>
                                        </p:attrNameLst>
                                      </p:cBhvr>
                                      <p:tavLst>
                                        <p:tav tm="0">
                                          <p:val>
                                            <p:fltVal val="0"/>
                                          </p:val>
                                        </p:tav>
                                        <p:tav tm="100000">
                                          <p:val>
                                            <p:strVal val="#ppt_h"/>
                                          </p:val>
                                        </p:tav>
                                      </p:tavLst>
                                    </p:anim>
                                    <p:animEffect transition="in" filter="fade">
                                      <p:cBhvr>
                                        <p:cTn id="13" dur="4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2_Iconic list 2">
    <p:spTree>
      <p:nvGrpSpPr>
        <p:cNvPr id="1" name=""/>
        <p:cNvGrpSpPr/>
        <p:nvPr/>
      </p:nvGrpSpPr>
      <p:grpSpPr>
        <a:xfrm>
          <a:off x="0" y="0"/>
          <a:ext cx="0" cy="0"/>
          <a:chOff x="0" y="0"/>
          <a:chExt cx="0" cy="0"/>
        </a:xfrm>
      </p:grpSpPr>
      <p:grpSp>
        <p:nvGrpSpPr>
          <p:cNvPr id="11" name="Group 15"/>
          <p:cNvGrpSpPr/>
          <p:nvPr userDrawn="1"/>
        </p:nvGrpSpPr>
        <p:grpSpPr>
          <a:xfrm>
            <a:off x="101600" y="385763"/>
            <a:ext cx="384175" cy="341312"/>
            <a:chOff x="5270500" y="1460500"/>
            <a:chExt cx="1701800" cy="2705100"/>
          </a:xfrm>
        </p:grpSpPr>
        <p:sp>
          <p:nvSpPr>
            <p:cNvPr id="12" name="Rounded Rectangle 16"/>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4" name="Rounded Rectangle 17"/>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4" name="Rounded Rectangle 18"/>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2" name="Rounded Rectangle 2"/>
          <p:cNvSpPr/>
          <p:nvPr/>
        </p:nvSpPr>
        <p:spPr>
          <a:xfrm>
            <a:off x="10706100" y="1852613"/>
            <a:ext cx="2027238" cy="782638"/>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3" name="Rounded Rectangle 31"/>
          <p:cNvSpPr/>
          <p:nvPr/>
        </p:nvSpPr>
        <p:spPr>
          <a:xfrm>
            <a:off x="10706100" y="3330575"/>
            <a:ext cx="2027238" cy="782638"/>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39"/>
          <p:cNvSpPr/>
          <p:nvPr/>
        </p:nvSpPr>
        <p:spPr>
          <a:xfrm>
            <a:off x="10706100" y="4808538"/>
            <a:ext cx="2027238" cy="784225"/>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9"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3" name="Text Placeholder 7"/>
          <p:cNvSpPr>
            <a:spLocks noGrp="1"/>
          </p:cNvSpPr>
          <p:nvPr>
            <p:ph type="body" sz="quarter" idx="39"/>
          </p:nvPr>
        </p:nvSpPr>
        <p:spPr>
          <a:xfrm>
            <a:off x="10787243" y="189825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26" name="Text Placeholder 7"/>
          <p:cNvSpPr>
            <a:spLocks noGrp="1"/>
          </p:cNvSpPr>
          <p:nvPr>
            <p:ph type="body" sz="quarter" idx="19"/>
          </p:nvPr>
        </p:nvSpPr>
        <p:spPr>
          <a:xfrm>
            <a:off x="6421968" y="1681481"/>
            <a:ext cx="4121149" cy="440148"/>
          </a:xfrm>
          <a:prstGeom prst="rect">
            <a:avLst/>
          </a:prstGeom>
        </p:spPr>
        <p:txBody>
          <a:bodyPr vert="horz" lIns="0" tIns="40504" rIns="0" bIns="40504" anchor="ctr"/>
          <a:lstStyle>
            <a:lvl1pPr marL="0" indent="0" algn="r">
              <a:lnSpc>
                <a:spcPct val="100000"/>
              </a:lnSpc>
              <a:spcBef>
                <a:spcPts val="0"/>
              </a:spcBef>
              <a:spcAft>
                <a:spcPts val="0"/>
              </a:spcAft>
              <a:buNone/>
              <a:defRPr sz="2400" b="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27" name="Text Placeholder 2"/>
          <p:cNvSpPr>
            <a:spLocks noGrp="1"/>
          </p:cNvSpPr>
          <p:nvPr>
            <p:ph type="body" sz="quarter" idx="16"/>
          </p:nvPr>
        </p:nvSpPr>
        <p:spPr>
          <a:xfrm>
            <a:off x="6421971" y="2162272"/>
            <a:ext cx="4121148" cy="779972"/>
          </a:xfrm>
          <a:prstGeom prst="rect">
            <a:avLst/>
          </a:prstGeom>
        </p:spPr>
        <p:txBody>
          <a:bodyPr vert="horz" lIns="0" tIns="0" rIns="0" bIns="0"/>
          <a:lstStyle>
            <a:lvl1pPr marL="0" indent="0" algn="r">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33" name="Text Placeholder 7"/>
          <p:cNvSpPr>
            <a:spLocks noGrp="1"/>
          </p:cNvSpPr>
          <p:nvPr>
            <p:ph type="body" sz="quarter" idx="43"/>
          </p:nvPr>
        </p:nvSpPr>
        <p:spPr>
          <a:xfrm>
            <a:off x="10787243" y="337653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34" name="Text Placeholder 7"/>
          <p:cNvSpPr>
            <a:spLocks noGrp="1"/>
          </p:cNvSpPr>
          <p:nvPr>
            <p:ph type="body" sz="quarter" idx="44"/>
          </p:nvPr>
        </p:nvSpPr>
        <p:spPr>
          <a:xfrm>
            <a:off x="6421968" y="3159761"/>
            <a:ext cx="4121149" cy="440148"/>
          </a:xfrm>
          <a:prstGeom prst="rect">
            <a:avLst/>
          </a:prstGeom>
        </p:spPr>
        <p:txBody>
          <a:bodyPr vert="horz" lIns="0" tIns="40504" rIns="0" bIns="40504" anchor="ctr"/>
          <a:lstStyle>
            <a:lvl1pPr marL="0" indent="0" algn="r">
              <a:lnSpc>
                <a:spcPct val="100000"/>
              </a:lnSpc>
              <a:spcBef>
                <a:spcPts val="0"/>
              </a:spcBef>
              <a:spcAft>
                <a:spcPts val="0"/>
              </a:spcAft>
              <a:buNone/>
              <a:defRPr sz="2400" b="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35" name="Text Placeholder 2"/>
          <p:cNvSpPr>
            <a:spLocks noGrp="1"/>
          </p:cNvSpPr>
          <p:nvPr>
            <p:ph type="body" sz="quarter" idx="45"/>
          </p:nvPr>
        </p:nvSpPr>
        <p:spPr>
          <a:xfrm>
            <a:off x="6421971" y="3640552"/>
            <a:ext cx="4121148" cy="779972"/>
          </a:xfrm>
          <a:prstGeom prst="rect">
            <a:avLst/>
          </a:prstGeom>
        </p:spPr>
        <p:txBody>
          <a:bodyPr vert="horz" lIns="0" tIns="0" rIns="0" bIns="0"/>
          <a:lstStyle>
            <a:lvl1pPr marL="0" indent="0" algn="r">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41" name="Text Placeholder 7"/>
          <p:cNvSpPr>
            <a:spLocks noGrp="1"/>
          </p:cNvSpPr>
          <p:nvPr>
            <p:ph type="body" sz="quarter" idx="49"/>
          </p:nvPr>
        </p:nvSpPr>
        <p:spPr>
          <a:xfrm>
            <a:off x="10787243" y="4854819"/>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42" name="Text Placeholder 7"/>
          <p:cNvSpPr>
            <a:spLocks noGrp="1"/>
          </p:cNvSpPr>
          <p:nvPr>
            <p:ph type="body" sz="quarter" idx="50"/>
          </p:nvPr>
        </p:nvSpPr>
        <p:spPr>
          <a:xfrm>
            <a:off x="6421968" y="4638041"/>
            <a:ext cx="4121149" cy="440148"/>
          </a:xfrm>
          <a:prstGeom prst="rect">
            <a:avLst/>
          </a:prstGeom>
        </p:spPr>
        <p:txBody>
          <a:bodyPr vert="horz" lIns="0" tIns="40504" rIns="0" bIns="40504" anchor="ctr"/>
          <a:lstStyle>
            <a:lvl1pPr marL="0" indent="0" algn="r">
              <a:lnSpc>
                <a:spcPct val="100000"/>
              </a:lnSpc>
              <a:spcBef>
                <a:spcPts val="0"/>
              </a:spcBef>
              <a:spcAft>
                <a:spcPts val="0"/>
              </a:spcAft>
              <a:buNone/>
              <a:defRPr sz="2400" b="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43" name="Text Placeholder 2"/>
          <p:cNvSpPr>
            <a:spLocks noGrp="1"/>
          </p:cNvSpPr>
          <p:nvPr>
            <p:ph type="body" sz="quarter" idx="51"/>
          </p:nvPr>
        </p:nvSpPr>
        <p:spPr>
          <a:xfrm>
            <a:off x="6421971" y="5118832"/>
            <a:ext cx="4121148" cy="779972"/>
          </a:xfrm>
          <a:prstGeom prst="rect">
            <a:avLst/>
          </a:prstGeom>
        </p:spPr>
        <p:txBody>
          <a:bodyPr vert="horz" lIns="0" tIns="0" rIns="0" bIns="0"/>
          <a:lstStyle>
            <a:lvl1pPr marL="0" indent="0" algn="r">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5" name="日期占位符 4"/>
          <p:cNvSpPr>
            <a:spLocks noGrp="1"/>
          </p:cNvSpPr>
          <p:nvPr>
            <p:ph type="dt" sz="half" idx="5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页脚占位符 5"/>
          <p:cNvSpPr>
            <a:spLocks noGrp="1"/>
          </p:cNvSpPr>
          <p:nvPr>
            <p:ph type="ftr" sz="quarter" idx="5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灯片编号占位符 6"/>
          <p:cNvSpPr>
            <a:spLocks noGrp="1"/>
          </p:cNvSpPr>
          <p:nvPr>
            <p:ph type="sldNum" sz="quarter" idx="5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400" fill="hold"/>
                                        <p:tgtEl>
                                          <p:spTgt spid="10"/>
                                        </p:tgtEl>
                                        <p:attrNameLst>
                                          <p:attrName>ppt_w</p:attrName>
                                        </p:attrNameLst>
                                      </p:cBhvr>
                                      <p:tavLst>
                                        <p:tav tm="0">
                                          <p:val>
                                            <p:fltVal val="0"/>
                                          </p:val>
                                        </p:tav>
                                        <p:tav tm="100000">
                                          <p:val>
                                            <p:strVal val="#ppt_w"/>
                                          </p:val>
                                        </p:tav>
                                      </p:tavLst>
                                    </p:anim>
                                    <p:anim calcmode="lin" valueType="num">
                                      <p:cBhvr>
                                        <p:cTn id="12" dur="400" fill="hold"/>
                                        <p:tgtEl>
                                          <p:spTgt spid="10"/>
                                        </p:tgtEl>
                                        <p:attrNameLst>
                                          <p:attrName>ppt_h</p:attrName>
                                        </p:attrNameLst>
                                      </p:cBhvr>
                                      <p:tavLst>
                                        <p:tav tm="0">
                                          <p:val>
                                            <p:fltVal val="0"/>
                                          </p:val>
                                        </p:tav>
                                        <p:tav tm="100000">
                                          <p:val>
                                            <p:strVal val="#ppt_h"/>
                                          </p:val>
                                        </p:tav>
                                      </p:tavLst>
                                    </p:anim>
                                    <p:animEffect transition="in" filter="fade">
                                      <p:cBhvr>
                                        <p:cTn id="13" dur="4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Circle infographic">
    <p:spTree>
      <p:nvGrpSpPr>
        <p:cNvPr id="1" name=""/>
        <p:cNvGrpSpPr/>
        <p:nvPr/>
      </p:nvGrpSpPr>
      <p:grpSpPr>
        <a:xfrm>
          <a:off x="0" y="0"/>
          <a:ext cx="0" cy="0"/>
          <a:chOff x="0" y="0"/>
          <a:chExt cx="0" cy="0"/>
        </a:xfrm>
      </p:grpSpPr>
      <p:grpSp>
        <p:nvGrpSpPr>
          <p:cNvPr id="209923" name="Group 15"/>
          <p:cNvGrpSpPr/>
          <p:nvPr userDrawn="1"/>
        </p:nvGrpSpPr>
        <p:grpSpPr>
          <a:xfrm>
            <a:off x="101600" y="385763"/>
            <a:ext cx="384175" cy="341312"/>
            <a:chOff x="5270500" y="1460500"/>
            <a:chExt cx="1701800" cy="2705100"/>
          </a:xfrm>
        </p:grpSpPr>
        <p:sp>
          <p:nvSpPr>
            <p:cNvPr id="10" name="Rounded Rectangle 16"/>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17"/>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2" name="Rounded Rectangle 18"/>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13" name="Oval 24"/>
          <p:cNvSpPr>
            <a:spLocks noChangeAspect="1"/>
          </p:cNvSpPr>
          <p:nvPr/>
        </p:nvSpPr>
        <p:spPr>
          <a:xfrm>
            <a:off x="4519613" y="1766888"/>
            <a:ext cx="3119438" cy="2808288"/>
          </a:xfrm>
          <a:prstGeom prst="ellipse">
            <a:avLst/>
          </a:prstGeom>
          <a:ln w="381000" cap="rnd"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3800" strike="noStrike" noProof="1">
              <a:solidFill>
                <a:srgbClr val="000000"/>
              </a:solidFill>
              <a:latin typeface="Calibri" panose="020F0502020204030204" pitchFamily="34" charset="0"/>
            </a:endParaRPr>
          </a:p>
        </p:txBody>
      </p:sp>
      <p:sp>
        <p:nvSpPr>
          <p:cNvPr id="14" name="Oval 33"/>
          <p:cNvSpPr>
            <a:spLocks noChangeAspect="1"/>
          </p:cNvSpPr>
          <p:nvPr/>
        </p:nvSpPr>
        <p:spPr>
          <a:xfrm>
            <a:off x="8199438" y="1766888"/>
            <a:ext cx="3119438" cy="2808288"/>
          </a:xfrm>
          <a:prstGeom prst="ellipse">
            <a:avLst/>
          </a:prstGeom>
          <a:ln w="381000" cap="rnd"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3800" strike="noStrike" noProof="1">
              <a:solidFill>
                <a:srgbClr val="000000"/>
              </a:solidFill>
              <a:latin typeface="Calibri" panose="020F0502020204030204" pitchFamily="34" charset="0"/>
            </a:endParaRPr>
          </a:p>
        </p:txBody>
      </p:sp>
      <p:sp>
        <p:nvSpPr>
          <p:cNvPr id="2" name="Oval 52"/>
          <p:cNvSpPr>
            <a:spLocks noChangeAspect="1"/>
          </p:cNvSpPr>
          <p:nvPr/>
        </p:nvSpPr>
        <p:spPr>
          <a:xfrm>
            <a:off x="862013" y="1766888"/>
            <a:ext cx="3119438" cy="2808288"/>
          </a:xfrm>
          <a:prstGeom prst="ellipse">
            <a:avLst/>
          </a:prstGeom>
          <a:ln w="381000" cap="rnd"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3800" strike="noStrike" noProof="1">
              <a:solidFill>
                <a:srgbClr val="000000"/>
              </a:solidFill>
              <a:latin typeface="Calibri" panose="020F0502020204030204" pitchFamily="34" charset="0"/>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9"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8" name="Text Placeholder 7"/>
          <p:cNvSpPr>
            <a:spLocks noGrp="1"/>
          </p:cNvSpPr>
          <p:nvPr>
            <p:ph type="body" sz="quarter" idx="20"/>
          </p:nvPr>
        </p:nvSpPr>
        <p:spPr>
          <a:xfrm>
            <a:off x="964496" y="5151591"/>
            <a:ext cx="2941464"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29" name="Text Placeholder 2"/>
          <p:cNvSpPr>
            <a:spLocks noGrp="1"/>
          </p:cNvSpPr>
          <p:nvPr>
            <p:ph type="body" sz="quarter" idx="16"/>
          </p:nvPr>
        </p:nvSpPr>
        <p:spPr>
          <a:xfrm>
            <a:off x="964501" y="5461324"/>
            <a:ext cx="2941463"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1" name="Picture Placeholder 2"/>
          <p:cNvSpPr>
            <a:spLocks noGrp="1" noChangeAspect="1"/>
          </p:cNvSpPr>
          <p:nvPr>
            <p:ph type="pic" sz="quarter" idx="17"/>
          </p:nvPr>
        </p:nvSpPr>
        <p:spPr>
          <a:xfrm>
            <a:off x="1099962" y="1991361"/>
            <a:ext cx="2639997" cy="2375998"/>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26" name="Text Placeholder 7"/>
          <p:cNvSpPr>
            <a:spLocks noGrp="1"/>
          </p:cNvSpPr>
          <p:nvPr>
            <p:ph type="body" sz="quarter" idx="21"/>
          </p:nvPr>
        </p:nvSpPr>
        <p:spPr>
          <a:xfrm>
            <a:off x="4622088" y="5151591"/>
            <a:ext cx="2941464"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27" name="Text Placeholder 2"/>
          <p:cNvSpPr>
            <a:spLocks noGrp="1"/>
          </p:cNvSpPr>
          <p:nvPr>
            <p:ph type="body" sz="quarter" idx="22"/>
          </p:nvPr>
        </p:nvSpPr>
        <p:spPr>
          <a:xfrm>
            <a:off x="4622093" y="5461324"/>
            <a:ext cx="2941463"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32" name="Picture Placeholder 2"/>
          <p:cNvSpPr>
            <a:spLocks noGrp="1" noChangeAspect="1"/>
          </p:cNvSpPr>
          <p:nvPr>
            <p:ph type="pic" sz="quarter" idx="18"/>
          </p:nvPr>
        </p:nvSpPr>
        <p:spPr>
          <a:xfrm>
            <a:off x="4757555" y="1991361"/>
            <a:ext cx="2639997" cy="2375998"/>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35" name="Text Placeholder 7"/>
          <p:cNvSpPr>
            <a:spLocks noGrp="1"/>
          </p:cNvSpPr>
          <p:nvPr>
            <p:ph type="body" sz="quarter" idx="23"/>
          </p:nvPr>
        </p:nvSpPr>
        <p:spPr>
          <a:xfrm>
            <a:off x="8295917" y="5151591"/>
            <a:ext cx="2941464"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36" name="Text Placeholder 2"/>
          <p:cNvSpPr>
            <a:spLocks noGrp="1"/>
          </p:cNvSpPr>
          <p:nvPr>
            <p:ph type="body" sz="quarter" idx="24"/>
          </p:nvPr>
        </p:nvSpPr>
        <p:spPr>
          <a:xfrm>
            <a:off x="8295922" y="5461324"/>
            <a:ext cx="2941463"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37" name="Picture Placeholder 2"/>
          <p:cNvSpPr>
            <a:spLocks noGrp="1" noChangeAspect="1"/>
          </p:cNvSpPr>
          <p:nvPr>
            <p:ph type="pic" sz="quarter" idx="19"/>
          </p:nvPr>
        </p:nvSpPr>
        <p:spPr>
          <a:xfrm>
            <a:off x="8453962" y="1991361"/>
            <a:ext cx="2639997" cy="2375998"/>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4" name="日期占位符 3"/>
          <p:cNvSpPr>
            <a:spLocks noGrp="1"/>
          </p:cNvSpPr>
          <p:nvPr>
            <p:ph type="dt" sz="half" idx="25"/>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页脚占位符 4"/>
          <p:cNvSpPr>
            <a:spLocks noGrp="1"/>
          </p:cNvSpPr>
          <p:nvPr>
            <p:ph type="ftr" sz="quarter" idx="26"/>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灯片编号占位符 5"/>
          <p:cNvSpPr>
            <a:spLocks noGrp="1"/>
          </p:cNvSpPr>
          <p:nvPr>
            <p:ph type="sldNum" sz="quarter" idx="27"/>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Round bars chart">
    <p:spTree>
      <p:nvGrpSpPr>
        <p:cNvPr id="1" name=""/>
        <p:cNvGrpSpPr/>
        <p:nvPr/>
      </p:nvGrpSpPr>
      <p:grpSpPr>
        <a:xfrm>
          <a:off x="0" y="0"/>
          <a:ext cx="0" cy="0"/>
          <a:chOff x="0" y="0"/>
          <a:chExt cx="0" cy="0"/>
        </a:xfrm>
      </p:grpSpPr>
      <p:grpSp>
        <p:nvGrpSpPr>
          <p:cNvPr id="12" name="Group 4"/>
          <p:cNvGrpSpPr/>
          <p:nvPr userDrawn="1"/>
        </p:nvGrpSpPr>
        <p:grpSpPr>
          <a:xfrm>
            <a:off x="603250" y="1768475"/>
            <a:ext cx="10972800" cy="2833688"/>
            <a:chOff x="452438" y="1473206"/>
            <a:chExt cx="8229600" cy="2361343"/>
          </a:xfrm>
        </p:grpSpPr>
        <p:sp>
          <p:nvSpPr>
            <p:cNvPr id="13" name="TextBox 1"/>
            <p:cNvSpPr txBox="1"/>
            <p:nvPr/>
          </p:nvSpPr>
          <p:spPr>
            <a:xfrm>
              <a:off x="452438" y="1473206"/>
              <a:ext cx="347691" cy="261610"/>
            </a:xfrm>
            <a:prstGeom prst="rect">
              <a:avLst/>
            </a:prstGeom>
            <a:noFill/>
          </p:spPr>
          <p:txBody>
            <a:bodyPr wrap="none" rtlCol="0">
              <a:spAutoFit/>
            </a:bodyPr>
            <a:lstStyle/>
            <a:p>
              <a:pPr marL="0" marR="0" lvl="0" indent="0" algn="l" defTabSz="485140" rtl="0" eaLnBrk="1" fontAlgn="auto" latinLnBrk="0" hangingPunct="1">
                <a:lnSpc>
                  <a:spcPct val="100000"/>
                </a:lnSpc>
                <a:spcBef>
                  <a:spcPts val="0"/>
                </a:spcBef>
                <a:spcAft>
                  <a:spcPts val="0"/>
                </a:spcAft>
                <a:buClrTx/>
                <a:buSzTx/>
                <a:buFontTx/>
                <a:buNone/>
                <a:defRPr/>
              </a:pPr>
              <a:r>
                <a:rPr kumimoji="0" lang="en-US" sz="1440" b="0" i="0" u="none" strike="noStrike" kern="1200" cap="none" spc="0" normalizeH="0" baseline="0" noProof="0" dirty="0">
                  <a:ln>
                    <a:noFill/>
                  </a:ln>
                  <a:solidFill>
                    <a:srgbClr val="5B9BD5"/>
                  </a:solidFill>
                  <a:effectLst/>
                  <a:uLnTx/>
                  <a:uFillTx/>
                  <a:latin typeface="Castellar" panose="020A0402060406010301" charset="0"/>
                  <a:ea typeface="+mn-ea"/>
                  <a:cs typeface="Castellar" panose="020A0402060406010301" charset="0"/>
                </a:rPr>
                <a:t>100</a:t>
              </a:r>
              <a:endParaRPr kumimoji="0" lang="en-US" sz="1440" b="0" i="0" u="none" strike="noStrike" kern="1200" cap="none" spc="0" normalizeH="0" baseline="0" noProof="0" dirty="0">
                <a:ln>
                  <a:noFill/>
                </a:ln>
                <a:solidFill>
                  <a:srgbClr val="5B9BD5"/>
                </a:solidFill>
                <a:effectLst/>
                <a:uLnTx/>
                <a:uFillTx/>
                <a:latin typeface="Castellar" panose="020A0402060406010301" charset="0"/>
                <a:ea typeface="+mn-ea"/>
                <a:cs typeface="Castellar" panose="020A0402060406010301" charset="0"/>
              </a:endParaRPr>
            </a:p>
          </p:txBody>
        </p:sp>
        <p:cxnSp>
          <p:nvCxnSpPr>
            <p:cNvPr id="14" name="Straight Connector 3"/>
            <p:cNvCxnSpPr/>
            <p:nvPr/>
          </p:nvCxnSpPr>
          <p:spPr>
            <a:xfrm>
              <a:off x="906408" y="1645572"/>
              <a:ext cx="7775630" cy="13900"/>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sp>
          <p:nvSpPr>
            <p:cNvPr id="15" name="TextBox 23"/>
            <p:cNvSpPr txBox="1"/>
            <p:nvPr/>
          </p:nvSpPr>
          <p:spPr>
            <a:xfrm>
              <a:off x="452438" y="3572939"/>
              <a:ext cx="208230" cy="261610"/>
            </a:xfrm>
            <a:prstGeom prst="rect">
              <a:avLst/>
            </a:prstGeom>
            <a:noFill/>
          </p:spPr>
          <p:txBody>
            <a:bodyPr wrap="none" rtlCol="0">
              <a:spAutoFit/>
            </a:bodyPr>
            <a:lstStyle/>
            <a:p>
              <a:pPr marL="0" marR="0" lvl="0" indent="0" algn="l" defTabSz="485140" rtl="0" eaLnBrk="1" fontAlgn="auto" latinLnBrk="0" hangingPunct="1">
                <a:lnSpc>
                  <a:spcPct val="100000"/>
                </a:lnSpc>
                <a:spcBef>
                  <a:spcPts val="0"/>
                </a:spcBef>
                <a:spcAft>
                  <a:spcPts val="0"/>
                </a:spcAft>
                <a:buClrTx/>
                <a:buSzTx/>
                <a:buFontTx/>
                <a:buNone/>
                <a:defRPr/>
              </a:pPr>
              <a:r>
                <a:rPr kumimoji="0" lang="en-US" sz="1440" b="0" i="0" u="none" strike="noStrike" kern="1200" cap="none" spc="0" normalizeH="0" baseline="0" noProof="0" dirty="0">
                  <a:ln>
                    <a:noFill/>
                  </a:ln>
                  <a:solidFill>
                    <a:srgbClr val="5B9BD5"/>
                  </a:solidFill>
                  <a:effectLst/>
                  <a:uLnTx/>
                  <a:uFillTx/>
                  <a:latin typeface="Castellar" panose="020A0402060406010301" charset="0"/>
                  <a:ea typeface="+mn-ea"/>
                  <a:cs typeface="Castellar" panose="020A0402060406010301" charset="0"/>
                </a:rPr>
                <a:t>0</a:t>
              </a:r>
              <a:endParaRPr kumimoji="0" lang="en-US" sz="1440" b="0" i="0" u="none" strike="noStrike" kern="1200" cap="none" spc="0" normalizeH="0" baseline="0" noProof="0" dirty="0">
                <a:ln>
                  <a:noFill/>
                </a:ln>
                <a:solidFill>
                  <a:srgbClr val="5B9BD5"/>
                </a:solidFill>
                <a:effectLst/>
                <a:uLnTx/>
                <a:uFillTx/>
                <a:latin typeface="Castellar" panose="020A0402060406010301" charset="0"/>
                <a:ea typeface="+mn-ea"/>
                <a:cs typeface="Castellar" panose="020A0402060406010301" charset="0"/>
              </a:endParaRPr>
            </a:p>
          </p:txBody>
        </p:sp>
        <p:cxnSp>
          <p:nvCxnSpPr>
            <p:cNvPr id="16" name="Straight Connector 24"/>
            <p:cNvCxnSpPr/>
            <p:nvPr/>
          </p:nvCxnSpPr>
          <p:spPr>
            <a:xfrm>
              <a:off x="906408" y="3745305"/>
              <a:ext cx="7775630" cy="13900"/>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sp>
          <p:nvSpPr>
            <p:cNvPr id="17" name="TextBox 25"/>
            <p:cNvSpPr txBox="1"/>
            <p:nvPr/>
          </p:nvSpPr>
          <p:spPr>
            <a:xfrm>
              <a:off x="452438" y="2540006"/>
              <a:ext cx="277961" cy="261610"/>
            </a:xfrm>
            <a:prstGeom prst="rect">
              <a:avLst/>
            </a:prstGeom>
            <a:noFill/>
          </p:spPr>
          <p:txBody>
            <a:bodyPr wrap="none" rtlCol="0">
              <a:spAutoFit/>
            </a:bodyPr>
            <a:lstStyle/>
            <a:p>
              <a:pPr marL="0" marR="0" lvl="0" indent="0" algn="l" defTabSz="485140" rtl="0" eaLnBrk="1" fontAlgn="auto" latinLnBrk="0" hangingPunct="1">
                <a:lnSpc>
                  <a:spcPct val="100000"/>
                </a:lnSpc>
                <a:spcBef>
                  <a:spcPts val="0"/>
                </a:spcBef>
                <a:spcAft>
                  <a:spcPts val="0"/>
                </a:spcAft>
                <a:buClrTx/>
                <a:buSzTx/>
                <a:buFontTx/>
                <a:buNone/>
                <a:defRPr/>
              </a:pPr>
              <a:r>
                <a:rPr kumimoji="0" lang="en-US" sz="1440" b="0" i="0" u="none" strike="noStrike" kern="1200" cap="none" spc="0" normalizeH="0" baseline="0" noProof="0" dirty="0">
                  <a:ln>
                    <a:noFill/>
                  </a:ln>
                  <a:solidFill>
                    <a:srgbClr val="5B9BD5"/>
                  </a:solidFill>
                  <a:effectLst/>
                  <a:uLnTx/>
                  <a:uFillTx/>
                  <a:latin typeface="Castellar" panose="020A0402060406010301" charset="0"/>
                  <a:ea typeface="+mn-ea"/>
                  <a:cs typeface="Castellar" panose="020A0402060406010301" charset="0"/>
                </a:rPr>
                <a:t>50</a:t>
              </a:r>
              <a:endParaRPr kumimoji="0" lang="en-US" sz="1440" b="0" i="0" u="none" strike="noStrike" kern="1200" cap="none" spc="0" normalizeH="0" baseline="0" noProof="0" dirty="0">
                <a:ln>
                  <a:noFill/>
                </a:ln>
                <a:solidFill>
                  <a:srgbClr val="5B9BD5"/>
                </a:solidFill>
                <a:effectLst/>
                <a:uLnTx/>
                <a:uFillTx/>
                <a:latin typeface="Castellar" panose="020A0402060406010301" charset="0"/>
                <a:ea typeface="+mn-ea"/>
                <a:cs typeface="Castellar" panose="020A0402060406010301" charset="0"/>
              </a:endParaRPr>
            </a:p>
          </p:txBody>
        </p:sp>
        <p:cxnSp>
          <p:nvCxnSpPr>
            <p:cNvPr id="18" name="Straight Connector 26"/>
            <p:cNvCxnSpPr/>
            <p:nvPr/>
          </p:nvCxnSpPr>
          <p:spPr>
            <a:xfrm>
              <a:off x="906408" y="2712372"/>
              <a:ext cx="7775630" cy="13900"/>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sp>
          <p:nvSpPr>
            <p:cNvPr id="19" name="TextBox 29"/>
            <p:cNvSpPr txBox="1"/>
            <p:nvPr/>
          </p:nvSpPr>
          <p:spPr>
            <a:xfrm>
              <a:off x="452438" y="2032006"/>
              <a:ext cx="277961" cy="261610"/>
            </a:xfrm>
            <a:prstGeom prst="rect">
              <a:avLst/>
            </a:prstGeom>
            <a:noFill/>
          </p:spPr>
          <p:txBody>
            <a:bodyPr wrap="none" rtlCol="0">
              <a:spAutoFit/>
            </a:bodyPr>
            <a:lstStyle/>
            <a:p>
              <a:pPr marL="0" marR="0" lvl="0" indent="0" algn="l" defTabSz="485140" rtl="0" eaLnBrk="1" fontAlgn="auto" latinLnBrk="0" hangingPunct="1">
                <a:lnSpc>
                  <a:spcPct val="100000"/>
                </a:lnSpc>
                <a:spcBef>
                  <a:spcPts val="0"/>
                </a:spcBef>
                <a:spcAft>
                  <a:spcPts val="0"/>
                </a:spcAft>
                <a:buClrTx/>
                <a:buSzTx/>
                <a:buFontTx/>
                <a:buNone/>
                <a:defRPr/>
              </a:pPr>
              <a:r>
                <a:rPr kumimoji="0" lang="en-US" sz="1440" b="0" i="0" u="none" strike="noStrike" kern="1200" cap="none" spc="0" normalizeH="0" baseline="0" noProof="0" dirty="0">
                  <a:ln>
                    <a:noFill/>
                  </a:ln>
                  <a:solidFill>
                    <a:srgbClr val="5B9BD5"/>
                  </a:solidFill>
                  <a:effectLst/>
                  <a:uLnTx/>
                  <a:uFillTx/>
                  <a:latin typeface="Castellar" panose="020A0402060406010301" charset="0"/>
                  <a:ea typeface="+mn-ea"/>
                  <a:cs typeface="Castellar" panose="020A0402060406010301" charset="0"/>
                </a:rPr>
                <a:t>75</a:t>
              </a:r>
              <a:endParaRPr kumimoji="0" lang="en-US" sz="1440" b="0" i="0" u="none" strike="noStrike" kern="1200" cap="none" spc="0" normalizeH="0" baseline="0" noProof="0" dirty="0">
                <a:ln>
                  <a:noFill/>
                </a:ln>
                <a:solidFill>
                  <a:srgbClr val="5B9BD5"/>
                </a:solidFill>
                <a:effectLst/>
                <a:uLnTx/>
                <a:uFillTx/>
                <a:latin typeface="Castellar" panose="020A0402060406010301" charset="0"/>
                <a:ea typeface="+mn-ea"/>
                <a:cs typeface="Castellar" panose="020A0402060406010301" charset="0"/>
              </a:endParaRPr>
            </a:p>
          </p:txBody>
        </p:sp>
        <p:cxnSp>
          <p:nvCxnSpPr>
            <p:cNvPr id="20" name="Straight Connector 30"/>
            <p:cNvCxnSpPr/>
            <p:nvPr/>
          </p:nvCxnSpPr>
          <p:spPr>
            <a:xfrm>
              <a:off x="906408" y="2204372"/>
              <a:ext cx="7775630" cy="13900"/>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sp>
          <p:nvSpPr>
            <p:cNvPr id="21" name="TextBox 31"/>
            <p:cNvSpPr txBox="1"/>
            <p:nvPr/>
          </p:nvSpPr>
          <p:spPr>
            <a:xfrm>
              <a:off x="452438" y="3064940"/>
              <a:ext cx="277961" cy="261610"/>
            </a:xfrm>
            <a:prstGeom prst="rect">
              <a:avLst/>
            </a:prstGeom>
            <a:noFill/>
          </p:spPr>
          <p:txBody>
            <a:bodyPr wrap="none" rtlCol="0">
              <a:spAutoFit/>
            </a:bodyPr>
            <a:lstStyle/>
            <a:p>
              <a:pPr marL="0" marR="0" lvl="0" indent="0" algn="l" defTabSz="485140" rtl="0" eaLnBrk="1" fontAlgn="auto" latinLnBrk="0" hangingPunct="1">
                <a:lnSpc>
                  <a:spcPct val="100000"/>
                </a:lnSpc>
                <a:spcBef>
                  <a:spcPts val="0"/>
                </a:spcBef>
                <a:spcAft>
                  <a:spcPts val="0"/>
                </a:spcAft>
                <a:buClrTx/>
                <a:buSzTx/>
                <a:buFontTx/>
                <a:buNone/>
                <a:defRPr/>
              </a:pPr>
              <a:r>
                <a:rPr kumimoji="0" lang="en-US" sz="1440" b="0" i="0" u="none" strike="noStrike" kern="1200" cap="none" spc="0" normalizeH="0" baseline="0" noProof="0" dirty="0">
                  <a:ln>
                    <a:noFill/>
                  </a:ln>
                  <a:solidFill>
                    <a:srgbClr val="5B9BD5"/>
                  </a:solidFill>
                  <a:effectLst/>
                  <a:uLnTx/>
                  <a:uFillTx/>
                  <a:latin typeface="Castellar" panose="020A0402060406010301" charset="0"/>
                  <a:ea typeface="+mn-ea"/>
                  <a:cs typeface="Castellar" panose="020A0402060406010301" charset="0"/>
                </a:rPr>
                <a:t>25</a:t>
              </a:r>
              <a:endParaRPr kumimoji="0" lang="en-US" sz="1440" b="0" i="0" u="none" strike="noStrike" kern="1200" cap="none" spc="0" normalizeH="0" baseline="0" noProof="0" dirty="0">
                <a:ln>
                  <a:noFill/>
                </a:ln>
                <a:solidFill>
                  <a:srgbClr val="5B9BD5"/>
                </a:solidFill>
                <a:effectLst/>
                <a:uLnTx/>
                <a:uFillTx/>
                <a:latin typeface="Castellar" panose="020A0402060406010301" charset="0"/>
                <a:ea typeface="+mn-ea"/>
                <a:cs typeface="Castellar" panose="020A0402060406010301" charset="0"/>
              </a:endParaRPr>
            </a:p>
          </p:txBody>
        </p:sp>
        <p:cxnSp>
          <p:nvCxnSpPr>
            <p:cNvPr id="22" name="Straight Connector 32"/>
            <p:cNvCxnSpPr/>
            <p:nvPr/>
          </p:nvCxnSpPr>
          <p:spPr>
            <a:xfrm>
              <a:off x="906408" y="3237306"/>
              <a:ext cx="7775630" cy="13900"/>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grpSp>
      <p:grpSp>
        <p:nvGrpSpPr>
          <p:cNvPr id="210958" name="Group 15"/>
          <p:cNvGrpSpPr/>
          <p:nvPr userDrawn="1"/>
        </p:nvGrpSpPr>
        <p:grpSpPr>
          <a:xfrm>
            <a:off x="101600" y="385763"/>
            <a:ext cx="384175" cy="341312"/>
            <a:chOff x="5270500" y="1460500"/>
            <a:chExt cx="1701800" cy="2705100"/>
          </a:xfrm>
        </p:grpSpPr>
        <p:sp>
          <p:nvSpPr>
            <p:cNvPr id="3" name="Rounded Rectangle 16"/>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17"/>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18"/>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9"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8" name="Text Placeholder 7"/>
          <p:cNvSpPr>
            <a:spLocks noGrp="1"/>
          </p:cNvSpPr>
          <p:nvPr>
            <p:ph type="body" sz="quarter" idx="20"/>
          </p:nvPr>
        </p:nvSpPr>
        <p:spPr>
          <a:xfrm>
            <a:off x="964496" y="5151591"/>
            <a:ext cx="2941464"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29" name="Text Placeholder 2"/>
          <p:cNvSpPr>
            <a:spLocks noGrp="1"/>
          </p:cNvSpPr>
          <p:nvPr>
            <p:ph type="body" sz="quarter" idx="16"/>
          </p:nvPr>
        </p:nvSpPr>
        <p:spPr>
          <a:xfrm>
            <a:off x="964501" y="5461324"/>
            <a:ext cx="2941463"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44" name="Text Placeholder 7"/>
          <p:cNvSpPr>
            <a:spLocks noGrp="1"/>
          </p:cNvSpPr>
          <p:nvPr>
            <p:ph type="body" sz="quarter" idx="21"/>
          </p:nvPr>
        </p:nvSpPr>
        <p:spPr>
          <a:xfrm>
            <a:off x="4622088" y="5151591"/>
            <a:ext cx="2941464"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45" name="Text Placeholder 2"/>
          <p:cNvSpPr>
            <a:spLocks noGrp="1"/>
          </p:cNvSpPr>
          <p:nvPr>
            <p:ph type="body" sz="quarter" idx="22"/>
          </p:nvPr>
        </p:nvSpPr>
        <p:spPr>
          <a:xfrm>
            <a:off x="4622093" y="5461324"/>
            <a:ext cx="2941463"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49" name="Text Placeholder 7"/>
          <p:cNvSpPr>
            <a:spLocks noGrp="1"/>
          </p:cNvSpPr>
          <p:nvPr>
            <p:ph type="body" sz="quarter" idx="23"/>
          </p:nvPr>
        </p:nvSpPr>
        <p:spPr>
          <a:xfrm>
            <a:off x="8295917" y="5151591"/>
            <a:ext cx="2941464" cy="228451"/>
          </a:xfrm>
          <a:prstGeom prst="rect">
            <a:avLst/>
          </a:prstGeom>
        </p:spPr>
        <p:txBody>
          <a:bodyPr vert="horz" lIns="0" tIns="40504" rIns="0" bIns="40504" anchor="ctr"/>
          <a:lstStyle>
            <a:lvl1pPr marL="0" indent="0" algn="ctr">
              <a:lnSpc>
                <a:spcPct val="100000"/>
              </a:lnSpc>
              <a:spcBef>
                <a:spcPts val="0"/>
              </a:spcBef>
              <a:spcAft>
                <a:spcPts val="0"/>
              </a:spcAft>
              <a:buNone/>
              <a:defRPr sz="2160" b="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50" name="Text Placeholder 2"/>
          <p:cNvSpPr>
            <a:spLocks noGrp="1"/>
          </p:cNvSpPr>
          <p:nvPr>
            <p:ph type="body" sz="quarter" idx="24"/>
          </p:nvPr>
        </p:nvSpPr>
        <p:spPr>
          <a:xfrm>
            <a:off x="8295922" y="5461324"/>
            <a:ext cx="2941463" cy="779972"/>
          </a:xfrm>
          <a:prstGeom prst="rect">
            <a:avLst/>
          </a:prstGeom>
        </p:spPr>
        <p:txBody>
          <a:bodyPr vert="horz" lIns="0" tIns="0" rIns="0" bIns="0"/>
          <a:lstStyle>
            <a:lvl1pPr marL="0" indent="0" algn="ctr">
              <a:lnSpc>
                <a:spcPct val="130000"/>
              </a:lnSpc>
              <a:buNone/>
              <a:defRPr sz="1080" baseline="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4" name="日期占位符 3"/>
          <p:cNvSpPr>
            <a:spLocks noGrp="1"/>
          </p:cNvSpPr>
          <p:nvPr>
            <p:ph type="dt" sz="half" idx="25"/>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页脚占位符 4"/>
          <p:cNvSpPr>
            <a:spLocks noGrp="1"/>
          </p:cNvSpPr>
          <p:nvPr>
            <p:ph type="ftr" sz="quarter" idx="26"/>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灯片编号占位符 5"/>
          <p:cNvSpPr>
            <a:spLocks noGrp="1"/>
          </p:cNvSpPr>
          <p:nvPr>
            <p:ph type="sldNum" sz="quarter" idx="27"/>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9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Right column with dates">
    <p:spTree>
      <p:nvGrpSpPr>
        <p:cNvPr id="1" name=""/>
        <p:cNvGrpSpPr/>
        <p:nvPr/>
      </p:nvGrpSpPr>
      <p:grpSpPr>
        <a:xfrm>
          <a:off x="0" y="0"/>
          <a:ext cx="0" cy="0"/>
          <a:chOff x="0" y="0"/>
          <a:chExt cx="0" cy="0"/>
        </a:xfrm>
      </p:grpSpPr>
      <p:grpSp>
        <p:nvGrpSpPr>
          <p:cNvPr id="211971" name="Group 32"/>
          <p:cNvGrpSpPr/>
          <p:nvPr userDrawn="1"/>
        </p:nvGrpSpPr>
        <p:grpSpPr>
          <a:xfrm>
            <a:off x="101600" y="385763"/>
            <a:ext cx="384175" cy="341312"/>
            <a:chOff x="5270500" y="1460500"/>
            <a:chExt cx="1701800" cy="2705100"/>
          </a:xfrm>
        </p:grpSpPr>
        <p:sp>
          <p:nvSpPr>
            <p:cNvPr id="9" name="Rounded Rectangle 33"/>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34"/>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35"/>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12" name="Oval 36"/>
          <p:cNvSpPr>
            <a:spLocks noChangeAspect="1"/>
          </p:cNvSpPr>
          <p:nvPr/>
        </p:nvSpPr>
        <p:spPr>
          <a:xfrm flipH="1">
            <a:off x="6330950" y="1568450"/>
            <a:ext cx="288925" cy="25876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3" name="Oval 37"/>
          <p:cNvSpPr>
            <a:spLocks noChangeAspect="1"/>
          </p:cNvSpPr>
          <p:nvPr/>
        </p:nvSpPr>
        <p:spPr>
          <a:xfrm flipH="1">
            <a:off x="9215438" y="1568450"/>
            <a:ext cx="287338" cy="25876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4" name="Oval 38"/>
          <p:cNvSpPr>
            <a:spLocks noChangeAspect="1"/>
          </p:cNvSpPr>
          <p:nvPr/>
        </p:nvSpPr>
        <p:spPr>
          <a:xfrm flipH="1">
            <a:off x="6330950" y="3175000"/>
            <a:ext cx="288925" cy="25876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5" name="Oval 39"/>
          <p:cNvSpPr>
            <a:spLocks noChangeAspect="1"/>
          </p:cNvSpPr>
          <p:nvPr/>
        </p:nvSpPr>
        <p:spPr>
          <a:xfrm flipH="1">
            <a:off x="9215438" y="3175000"/>
            <a:ext cx="287338" cy="258763"/>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6" name="Oval 40"/>
          <p:cNvSpPr>
            <a:spLocks noChangeAspect="1"/>
          </p:cNvSpPr>
          <p:nvPr/>
        </p:nvSpPr>
        <p:spPr>
          <a:xfrm flipH="1">
            <a:off x="6330950" y="4762500"/>
            <a:ext cx="288925" cy="258763"/>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7" name="Oval 41"/>
          <p:cNvSpPr>
            <a:spLocks noChangeAspect="1"/>
          </p:cNvSpPr>
          <p:nvPr/>
        </p:nvSpPr>
        <p:spPr>
          <a:xfrm flipH="1">
            <a:off x="9215438" y="4762500"/>
            <a:ext cx="287338" cy="258763"/>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4" name="Text Placeholder 2"/>
          <p:cNvSpPr>
            <a:spLocks noGrp="1"/>
          </p:cNvSpPr>
          <p:nvPr>
            <p:ph type="body" sz="quarter" idx="64"/>
          </p:nvPr>
        </p:nvSpPr>
        <p:spPr>
          <a:xfrm>
            <a:off x="6331655" y="2145650"/>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5" name="Text Placeholder 7"/>
          <p:cNvSpPr>
            <a:spLocks noGrp="1"/>
          </p:cNvSpPr>
          <p:nvPr>
            <p:ph type="body" sz="quarter" idx="18"/>
          </p:nvPr>
        </p:nvSpPr>
        <p:spPr>
          <a:xfrm>
            <a:off x="6738048" y="1527880"/>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Castellar" panose="020A0402060406010301" charset="0"/>
                <a:cs typeface="Castellar" panose="020A0402060406010301" charset="0"/>
              </a:defRPr>
            </a:lvl1pPr>
          </a:lstStyle>
          <a:p>
            <a:pPr lvl="0" fontAlgn="auto"/>
            <a:r>
              <a:rPr lang="zh-CN" altLang="en-US" sz="2160" strike="noStrike" noProof="1"/>
              <a:t>单击此处编辑母版文本样式</a:t>
            </a:r>
            <a:endParaRPr lang="zh-CN" altLang="en-US" strike="noStrike" noProof="1"/>
          </a:p>
        </p:txBody>
      </p:sp>
      <p:sp>
        <p:nvSpPr>
          <p:cNvPr id="7" name="Text Placeholder 7"/>
          <p:cNvSpPr>
            <a:spLocks noGrp="1"/>
          </p:cNvSpPr>
          <p:nvPr>
            <p:ph type="body" sz="quarter" idx="65"/>
          </p:nvPr>
        </p:nvSpPr>
        <p:spPr>
          <a:xfrm>
            <a:off x="6331655" y="1898830"/>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8" name="Text Placeholder 2"/>
          <p:cNvSpPr>
            <a:spLocks noGrp="1"/>
          </p:cNvSpPr>
          <p:nvPr>
            <p:ph type="body" sz="quarter" idx="66"/>
          </p:nvPr>
        </p:nvSpPr>
        <p:spPr>
          <a:xfrm>
            <a:off x="9215262" y="2145650"/>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9" name="Text Placeholder 7"/>
          <p:cNvSpPr>
            <a:spLocks noGrp="1"/>
          </p:cNvSpPr>
          <p:nvPr>
            <p:ph type="body" sz="quarter" idx="67"/>
          </p:nvPr>
        </p:nvSpPr>
        <p:spPr>
          <a:xfrm>
            <a:off x="9621655" y="1527880"/>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Castellar" panose="020A0402060406010301" charset="0"/>
                <a:cs typeface="Castellar" panose="020A0402060406010301" charset="0"/>
              </a:defRPr>
            </a:lvl1pPr>
          </a:lstStyle>
          <a:p>
            <a:pPr lvl="0" fontAlgn="auto"/>
            <a:r>
              <a:rPr lang="zh-CN" altLang="en-US" sz="2160" strike="noStrike" noProof="1"/>
              <a:t>单击此处编辑母版文本样式</a:t>
            </a:r>
            <a:endParaRPr lang="zh-CN" altLang="en-US" strike="noStrike" noProof="1"/>
          </a:p>
        </p:txBody>
      </p:sp>
      <p:sp>
        <p:nvSpPr>
          <p:cNvPr id="20" name="Text Placeholder 7"/>
          <p:cNvSpPr>
            <a:spLocks noGrp="1"/>
          </p:cNvSpPr>
          <p:nvPr>
            <p:ph type="body" sz="quarter" idx="68"/>
          </p:nvPr>
        </p:nvSpPr>
        <p:spPr>
          <a:xfrm>
            <a:off x="9215262" y="1898830"/>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1" name="Text Placeholder 2"/>
          <p:cNvSpPr>
            <a:spLocks noGrp="1"/>
          </p:cNvSpPr>
          <p:nvPr>
            <p:ph type="body" sz="quarter" idx="69"/>
          </p:nvPr>
        </p:nvSpPr>
        <p:spPr>
          <a:xfrm>
            <a:off x="6331655" y="3762176"/>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2" name="Text Placeholder 7"/>
          <p:cNvSpPr>
            <a:spLocks noGrp="1"/>
          </p:cNvSpPr>
          <p:nvPr>
            <p:ph type="body" sz="quarter" idx="70"/>
          </p:nvPr>
        </p:nvSpPr>
        <p:spPr>
          <a:xfrm>
            <a:off x="6738048" y="3144408"/>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Castellar" panose="020A0402060406010301" charset="0"/>
                <a:cs typeface="Castellar" panose="020A0402060406010301" charset="0"/>
              </a:defRPr>
            </a:lvl1pPr>
          </a:lstStyle>
          <a:p>
            <a:pPr lvl="0" fontAlgn="auto"/>
            <a:r>
              <a:rPr lang="zh-CN" altLang="en-US" sz="2160" strike="noStrike" noProof="1"/>
              <a:t>单击此处编辑母版文本样式</a:t>
            </a:r>
            <a:endParaRPr lang="zh-CN" altLang="en-US" strike="noStrike" noProof="1"/>
          </a:p>
        </p:txBody>
      </p:sp>
      <p:sp>
        <p:nvSpPr>
          <p:cNvPr id="23" name="Text Placeholder 7"/>
          <p:cNvSpPr>
            <a:spLocks noGrp="1"/>
          </p:cNvSpPr>
          <p:nvPr>
            <p:ph type="body" sz="quarter" idx="71"/>
          </p:nvPr>
        </p:nvSpPr>
        <p:spPr>
          <a:xfrm>
            <a:off x="6331655" y="3515357"/>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4" name="Text Placeholder 2"/>
          <p:cNvSpPr>
            <a:spLocks noGrp="1"/>
          </p:cNvSpPr>
          <p:nvPr>
            <p:ph type="body" sz="quarter" idx="72"/>
          </p:nvPr>
        </p:nvSpPr>
        <p:spPr>
          <a:xfrm>
            <a:off x="9215262" y="3762176"/>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5" name="Text Placeholder 7"/>
          <p:cNvSpPr>
            <a:spLocks noGrp="1"/>
          </p:cNvSpPr>
          <p:nvPr>
            <p:ph type="body" sz="quarter" idx="73"/>
          </p:nvPr>
        </p:nvSpPr>
        <p:spPr>
          <a:xfrm>
            <a:off x="9621655" y="3144408"/>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Castellar" panose="020A0402060406010301" charset="0"/>
                <a:cs typeface="Castellar" panose="020A0402060406010301" charset="0"/>
              </a:defRPr>
            </a:lvl1pPr>
          </a:lstStyle>
          <a:p>
            <a:pPr lvl="0" fontAlgn="auto"/>
            <a:r>
              <a:rPr lang="zh-CN" altLang="en-US" sz="2160" strike="noStrike" noProof="1"/>
              <a:t>单击此处编辑母版文本样式</a:t>
            </a:r>
            <a:endParaRPr lang="zh-CN" altLang="en-US" strike="noStrike" noProof="1"/>
          </a:p>
        </p:txBody>
      </p:sp>
      <p:sp>
        <p:nvSpPr>
          <p:cNvPr id="26" name="Text Placeholder 7"/>
          <p:cNvSpPr>
            <a:spLocks noGrp="1"/>
          </p:cNvSpPr>
          <p:nvPr>
            <p:ph type="body" sz="quarter" idx="74"/>
          </p:nvPr>
        </p:nvSpPr>
        <p:spPr>
          <a:xfrm>
            <a:off x="9215262" y="3515357"/>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7" name="Text Placeholder 2"/>
          <p:cNvSpPr>
            <a:spLocks noGrp="1"/>
          </p:cNvSpPr>
          <p:nvPr>
            <p:ph type="body" sz="quarter" idx="75"/>
          </p:nvPr>
        </p:nvSpPr>
        <p:spPr>
          <a:xfrm>
            <a:off x="6331655" y="5344250"/>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8" name="Text Placeholder 7"/>
          <p:cNvSpPr>
            <a:spLocks noGrp="1"/>
          </p:cNvSpPr>
          <p:nvPr>
            <p:ph type="body" sz="quarter" idx="76"/>
          </p:nvPr>
        </p:nvSpPr>
        <p:spPr>
          <a:xfrm>
            <a:off x="6738048" y="4746930"/>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Castellar" panose="020A0402060406010301" charset="0"/>
                <a:cs typeface="Castellar" panose="020A0402060406010301" charset="0"/>
              </a:defRPr>
            </a:lvl1pPr>
          </a:lstStyle>
          <a:p>
            <a:pPr lvl="0" fontAlgn="auto"/>
            <a:r>
              <a:rPr lang="zh-CN" altLang="en-US" sz="2160" strike="noStrike" noProof="1"/>
              <a:t>单击此处编辑母版文本样式</a:t>
            </a:r>
            <a:endParaRPr lang="zh-CN" altLang="en-US" strike="noStrike" noProof="1"/>
          </a:p>
        </p:txBody>
      </p:sp>
      <p:sp>
        <p:nvSpPr>
          <p:cNvPr id="29" name="Text Placeholder 7"/>
          <p:cNvSpPr>
            <a:spLocks noGrp="1"/>
          </p:cNvSpPr>
          <p:nvPr>
            <p:ph type="body" sz="quarter" idx="77"/>
          </p:nvPr>
        </p:nvSpPr>
        <p:spPr>
          <a:xfrm>
            <a:off x="6331655" y="5097430"/>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30" name="Text Placeholder 2"/>
          <p:cNvSpPr>
            <a:spLocks noGrp="1"/>
          </p:cNvSpPr>
          <p:nvPr>
            <p:ph type="body" sz="quarter" idx="78"/>
          </p:nvPr>
        </p:nvSpPr>
        <p:spPr>
          <a:xfrm>
            <a:off x="9215262" y="5344250"/>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31" name="Text Placeholder 7"/>
          <p:cNvSpPr>
            <a:spLocks noGrp="1"/>
          </p:cNvSpPr>
          <p:nvPr>
            <p:ph type="body" sz="quarter" idx="79"/>
          </p:nvPr>
        </p:nvSpPr>
        <p:spPr>
          <a:xfrm>
            <a:off x="9621655" y="4746930"/>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Castellar" panose="020A0402060406010301" charset="0"/>
                <a:cs typeface="Castellar" panose="020A0402060406010301" charset="0"/>
              </a:defRPr>
            </a:lvl1pPr>
          </a:lstStyle>
          <a:p>
            <a:pPr lvl="0" fontAlgn="auto"/>
            <a:r>
              <a:rPr lang="zh-CN" altLang="en-US" sz="2160" strike="noStrike" noProof="1"/>
              <a:t>单击此处编辑母版文本样式</a:t>
            </a:r>
            <a:endParaRPr lang="zh-CN" altLang="en-US" strike="noStrike" noProof="1"/>
          </a:p>
        </p:txBody>
      </p:sp>
      <p:sp>
        <p:nvSpPr>
          <p:cNvPr id="32" name="Text Placeholder 7"/>
          <p:cNvSpPr>
            <a:spLocks noGrp="1"/>
          </p:cNvSpPr>
          <p:nvPr>
            <p:ph type="body" sz="quarter" idx="80"/>
          </p:nvPr>
        </p:nvSpPr>
        <p:spPr>
          <a:xfrm>
            <a:off x="9215262" y="5097430"/>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3" name="日期占位符 2"/>
          <p:cNvSpPr>
            <a:spLocks noGrp="1"/>
          </p:cNvSpPr>
          <p:nvPr>
            <p:ph type="dt" sz="half" idx="81"/>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3" name="页脚占位符 32"/>
          <p:cNvSpPr>
            <a:spLocks noGrp="1"/>
          </p:cNvSpPr>
          <p:nvPr>
            <p:ph type="ftr" sz="quarter" idx="82"/>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4" name="灯片编号占位符 33"/>
          <p:cNvSpPr>
            <a:spLocks noGrp="1"/>
          </p:cNvSpPr>
          <p:nvPr>
            <p:ph type="sldNum" sz="quarter" idx="83"/>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00" fill="hold"/>
                                        <p:tgtEl>
                                          <p:spTgt spid="12"/>
                                        </p:tgtEl>
                                        <p:attrNameLst>
                                          <p:attrName>ppt_w</p:attrName>
                                        </p:attrNameLst>
                                      </p:cBhvr>
                                      <p:tavLst>
                                        <p:tav tm="0">
                                          <p:val>
                                            <p:fltVal val="0"/>
                                          </p:val>
                                        </p:tav>
                                        <p:tav tm="100000">
                                          <p:val>
                                            <p:strVal val="#ppt_w"/>
                                          </p:val>
                                        </p:tav>
                                      </p:tavLst>
                                    </p:anim>
                                    <p:anim calcmode="lin" valueType="num">
                                      <p:cBhvr>
                                        <p:cTn id="8" dur="200" fill="hold"/>
                                        <p:tgtEl>
                                          <p:spTgt spid="12"/>
                                        </p:tgtEl>
                                        <p:attrNameLst>
                                          <p:attrName>ppt_h</p:attrName>
                                        </p:attrNameLst>
                                      </p:cBhvr>
                                      <p:tavLst>
                                        <p:tav tm="0">
                                          <p:val>
                                            <p:fltVal val="0"/>
                                          </p:val>
                                        </p:tav>
                                        <p:tav tm="100000">
                                          <p:val>
                                            <p:strVal val="#ppt_h"/>
                                          </p:val>
                                        </p:tav>
                                      </p:tavLst>
                                    </p:anim>
                                    <p:animEffect transition="in" filter="fade">
                                      <p:cBhvr>
                                        <p:cTn id="9" dur="200"/>
                                        <p:tgtEl>
                                          <p:spTgt spid="1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200" fill="hold"/>
                                        <p:tgtEl>
                                          <p:spTgt spid="13"/>
                                        </p:tgtEl>
                                        <p:attrNameLst>
                                          <p:attrName>ppt_w</p:attrName>
                                        </p:attrNameLst>
                                      </p:cBhvr>
                                      <p:tavLst>
                                        <p:tav tm="0">
                                          <p:val>
                                            <p:fltVal val="0"/>
                                          </p:val>
                                        </p:tav>
                                        <p:tav tm="100000">
                                          <p:val>
                                            <p:strVal val="#ppt_w"/>
                                          </p:val>
                                        </p:tav>
                                      </p:tavLst>
                                    </p:anim>
                                    <p:anim calcmode="lin" valueType="num">
                                      <p:cBhvr>
                                        <p:cTn id="14" dur="200" fill="hold"/>
                                        <p:tgtEl>
                                          <p:spTgt spid="13"/>
                                        </p:tgtEl>
                                        <p:attrNameLst>
                                          <p:attrName>ppt_h</p:attrName>
                                        </p:attrNameLst>
                                      </p:cBhvr>
                                      <p:tavLst>
                                        <p:tav tm="0">
                                          <p:val>
                                            <p:fltVal val="0"/>
                                          </p:val>
                                        </p:tav>
                                        <p:tav tm="100000">
                                          <p:val>
                                            <p:strVal val="#ppt_h"/>
                                          </p:val>
                                        </p:tav>
                                      </p:tavLst>
                                    </p:anim>
                                    <p:animEffect transition="in" filter="fade">
                                      <p:cBhvr>
                                        <p:cTn id="15" dur="200"/>
                                        <p:tgtEl>
                                          <p:spTgt spid="1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200" fill="hold"/>
                                        <p:tgtEl>
                                          <p:spTgt spid="14"/>
                                        </p:tgtEl>
                                        <p:attrNameLst>
                                          <p:attrName>ppt_w</p:attrName>
                                        </p:attrNameLst>
                                      </p:cBhvr>
                                      <p:tavLst>
                                        <p:tav tm="0">
                                          <p:val>
                                            <p:fltVal val="0"/>
                                          </p:val>
                                        </p:tav>
                                        <p:tav tm="100000">
                                          <p:val>
                                            <p:strVal val="#ppt_w"/>
                                          </p:val>
                                        </p:tav>
                                      </p:tavLst>
                                    </p:anim>
                                    <p:anim calcmode="lin" valueType="num">
                                      <p:cBhvr>
                                        <p:cTn id="20" dur="200" fill="hold"/>
                                        <p:tgtEl>
                                          <p:spTgt spid="14"/>
                                        </p:tgtEl>
                                        <p:attrNameLst>
                                          <p:attrName>ppt_h</p:attrName>
                                        </p:attrNameLst>
                                      </p:cBhvr>
                                      <p:tavLst>
                                        <p:tav tm="0">
                                          <p:val>
                                            <p:fltVal val="0"/>
                                          </p:val>
                                        </p:tav>
                                        <p:tav tm="100000">
                                          <p:val>
                                            <p:strVal val="#ppt_h"/>
                                          </p:val>
                                        </p:tav>
                                      </p:tavLst>
                                    </p:anim>
                                    <p:animEffect transition="in" filter="fade">
                                      <p:cBhvr>
                                        <p:cTn id="21" dur="200"/>
                                        <p:tgtEl>
                                          <p:spTgt spid="1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200" fill="hold"/>
                                        <p:tgtEl>
                                          <p:spTgt spid="15"/>
                                        </p:tgtEl>
                                        <p:attrNameLst>
                                          <p:attrName>ppt_w</p:attrName>
                                        </p:attrNameLst>
                                      </p:cBhvr>
                                      <p:tavLst>
                                        <p:tav tm="0">
                                          <p:val>
                                            <p:fltVal val="0"/>
                                          </p:val>
                                        </p:tav>
                                        <p:tav tm="100000">
                                          <p:val>
                                            <p:strVal val="#ppt_w"/>
                                          </p:val>
                                        </p:tav>
                                      </p:tavLst>
                                    </p:anim>
                                    <p:anim calcmode="lin" valueType="num">
                                      <p:cBhvr>
                                        <p:cTn id="26" dur="200" fill="hold"/>
                                        <p:tgtEl>
                                          <p:spTgt spid="15"/>
                                        </p:tgtEl>
                                        <p:attrNameLst>
                                          <p:attrName>ppt_h</p:attrName>
                                        </p:attrNameLst>
                                      </p:cBhvr>
                                      <p:tavLst>
                                        <p:tav tm="0">
                                          <p:val>
                                            <p:fltVal val="0"/>
                                          </p:val>
                                        </p:tav>
                                        <p:tav tm="100000">
                                          <p:val>
                                            <p:strVal val="#ppt_h"/>
                                          </p:val>
                                        </p:tav>
                                      </p:tavLst>
                                    </p:anim>
                                    <p:animEffect transition="in" filter="fade">
                                      <p:cBhvr>
                                        <p:cTn id="27" dur="200"/>
                                        <p:tgtEl>
                                          <p:spTgt spid="15"/>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200" fill="hold"/>
                                        <p:tgtEl>
                                          <p:spTgt spid="16"/>
                                        </p:tgtEl>
                                        <p:attrNameLst>
                                          <p:attrName>ppt_w</p:attrName>
                                        </p:attrNameLst>
                                      </p:cBhvr>
                                      <p:tavLst>
                                        <p:tav tm="0">
                                          <p:val>
                                            <p:fltVal val="0"/>
                                          </p:val>
                                        </p:tav>
                                        <p:tav tm="100000">
                                          <p:val>
                                            <p:strVal val="#ppt_w"/>
                                          </p:val>
                                        </p:tav>
                                      </p:tavLst>
                                    </p:anim>
                                    <p:anim calcmode="lin" valueType="num">
                                      <p:cBhvr>
                                        <p:cTn id="32" dur="200" fill="hold"/>
                                        <p:tgtEl>
                                          <p:spTgt spid="16"/>
                                        </p:tgtEl>
                                        <p:attrNameLst>
                                          <p:attrName>ppt_h</p:attrName>
                                        </p:attrNameLst>
                                      </p:cBhvr>
                                      <p:tavLst>
                                        <p:tav tm="0">
                                          <p:val>
                                            <p:fltVal val="0"/>
                                          </p:val>
                                        </p:tav>
                                        <p:tav tm="100000">
                                          <p:val>
                                            <p:strVal val="#ppt_h"/>
                                          </p:val>
                                        </p:tav>
                                      </p:tavLst>
                                    </p:anim>
                                    <p:animEffect transition="in" filter="fade">
                                      <p:cBhvr>
                                        <p:cTn id="33" dur="200"/>
                                        <p:tgtEl>
                                          <p:spTgt spid="16"/>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200" fill="hold"/>
                                        <p:tgtEl>
                                          <p:spTgt spid="17"/>
                                        </p:tgtEl>
                                        <p:attrNameLst>
                                          <p:attrName>ppt_w</p:attrName>
                                        </p:attrNameLst>
                                      </p:cBhvr>
                                      <p:tavLst>
                                        <p:tav tm="0">
                                          <p:val>
                                            <p:fltVal val="0"/>
                                          </p:val>
                                        </p:tav>
                                        <p:tav tm="100000">
                                          <p:val>
                                            <p:strVal val="#ppt_w"/>
                                          </p:val>
                                        </p:tav>
                                      </p:tavLst>
                                    </p:anim>
                                    <p:anim calcmode="lin" valueType="num">
                                      <p:cBhvr>
                                        <p:cTn id="38" dur="200" fill="hold"/>
                                        <p:tgtEl>
                                          <p:spTgt spid="17"/>
                                        </p:tgtEl>
                                        <p:attrNameLst>
                                          <p:attrName>ppt_h</p:attrName>
                                        </p:attrNameLst>
                                      </p:cBhvr>
                                      <p:tavLst>
                                        <p:tav tm="0">
                                          <p:val>
                                            <p:fltVal val="0"/>
                                          </p:val>
                                        </p:tav>
                                        <p:tav tm="100000">
                                          <p:val>
                                            <p:strVal val="#ppt_h"/>
                                          </p:val>
                                        </p:tav>
                                      </p:tavLst>
                                    </p:anim>
                                    <p:animEffect transition="in" filter="fade">
                                      <p:cBhvr>
                                        <p:cTn id="39" dur="2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Lst>
  </p:timing>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1_Right column with dates">
    <p:spTree>
      <p:nvGrpSpPr>
        <p:cNvPr id="1" name=""/>
        <p:cNvGrpSpPr/>
        <p:nvPr/>
      </p:nvGrpSpPr>
      <p:grpSpPr>
        <a:xfrm>
          <a:off x="0" y="0"/>
          <a:ext cx="0" cy="0"/>
          <a:chOff x="0" y="0"/>
          <a:chExt cx="0" cy="0"/>
        </a:xfrm>
      </p:grpSpPr>
      <p:grpSp>
        <p:nvGrpSpPr>
          <p:cNvPr id="12" name="Group 2"/>
          <p:cNvGrpSpPr/>
          <p:nvPr userDrawn="1"/>
        </p:nvGrpSpPr>
        <p:grpSpPr>
          <a:xfrm>
            <a:off x="3881438" y="1568450"/>
            <a:ext cx="3954462" cy="4873625"/>
            <a:chOff x="-1393297" y="-1336778"/>
            <a:chExt cx="6142038" cy="8412162"/>
          </a:xfrm>
        </p:grpSpPr>
        <p:grpSp>
          <p:nvGrpSpPr>
            <p:cNvPr id="212996" name="Group 1"/>
            <p:cNvGrpSpPr/>
            <p:nvPr userDrawn="1"/>
          </p:nvGrpSpPr>
          <p:grpSpPr>
            <a:xfrm>
              <a:off x="-1393297" y="-1336778"/>
              <a:ext cx="6142038" cy="8412162"/>
              <a:chOff x="-1393297" y="-1336778"/>
              <a:chExt cx="6142038" cy="8412162"/>
            </a:xfrm>
          </p:grpSpPr>
          <p:sp>
            <p:nvSpPr>
              <p:cNvPr id="3" name="AutoShape 1"/>
              <p:cNvSpPr/>
              <p:nvPr/>
            </p:nvSpPr>
            <p:spPr bwMode="auto">
              <a:xfrm>
                <a:off x="-1385359" y="3649559"/>
                <a:ext cx="6134100" cy="3425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 y="0"/>
                    </a:moveTo>
                    <a:cubicBezTo>
                      <a:pt x="1" y="44"/>
                      <a:pt x="0" y="88"/>
                      <a:pt x="0" y="132"/>
                    </a:cubicBezTo>
                    <a:lnTo>
                      <a:pt x="0" y="2252"/>
                    </a:lnTo>
                    <a:cubicBezTo>
                      <a:pt x="0" y="12937"/>
                      <a:pt x="4834" y="21599"/>
                      <a:pt x="10799" y="21599"/>
                    </a:cubicBezTo>
                    <a:cubicBezTo>
                      <a:pt x="16763" y="21599"/>
                      <a:pt x="21599" y="12937"/>
                      <a:pt x="21599" y="2252"/>
                    </a:cubicBezTo>
                    <a:lnTo>
                      <a:pt x="21599" y="132"/>
                    </a:lnTo>
                    <a:cubicBezTo>
                      <a:pt x="21599" y="88"/>
                      <a:pt x="21598" y="44"/>
                      <a:pt x="21598" y="0"/>
                    </a:cubicBezTo>
                    <a:lnTo>
                      <a:pt x="18198" y="0"/>
                    </a:lnTo>
                    <a:lnTo>
                      <a:pt x="18198" y="2520"/>
                    </a:lnTo>
                    <a:cubicBezTo>
                      <a:pt x="18198" y="9811"/>
                      <a:pt x="14900" y="15722"/>
                      <a:pt x="10830" y="15722"/>
                    </a:cubicBezTo>
                    <a:cubicBezTo>
                      <a:pt x="6759" y="15722"/>
                      <a:pt x="3460" y="9811"/>
                      <a:pt x="3460" y="2520"/>
                    </a:cubicBezTo>
                    <a:lnTo>
                      <a:pt x="3460" y="0"/>
                    </a:lnTo>
                    <a:lnTo>
                      <a:pt x="1" y="0"/>
                    </a:lnTo>
                    <a:close/>
                  </a:path>
                </a:pathLst>
              </a:custGeom>
              <a:solidFill>
                <a:schemeClr val="accent1">
                  <a:lumMod val="75000"/>
                </a:schemeClr>
              </a:solidFill>
              <a:ln>
                <a:noFill/>
              </a:ln>
              <a:effectLst/>
            </p:spPr>
            <p:txBody>
              <a:bodyPr lIns="0" tIns="0" rIns="0" bIns="0" anchor="ctr"/>
              <a:lstStyle/>
              <a:p>
                <a:pPr marL="0" marR="0" lvl="0" indent="0" algn="l" defTabSz="485140" rtl="0" eaLnBrk="1" fontAlgn="auto" latinLnBrk="0" hangingPunct="1">
                  <a:lnSpc>
                    <a:spcPct val="100000"/>
                  </a:lnSpc>
                  <a:spcBef>
                    <a:spcPts val="0"/>
                  </a:spcBef>
                  <a:spcAft>
                    <a:spcPts val="0"/>
                  </a:spcAft>
                  <a:buClrTx/>
                  <a:buSzTx/>
                  <a:buFontTx/>
                  <a:buNone/>
                  <a:defRPr/>
                </a:pPr>
                <a:endParaRPr kumimoji="0" lang="es-ES" sz="6720" b="0" i="0" u="none" strike="noStrike" kern="1200" cap="none" spc="0" normalizeH="0" baseline="0" noProof="0">
                  <a:ln>
                    <a:noFill/>
                  </a:ln>
                  <a:solidFill>
                    <a:prstClr val="black"/>
                  </a:solidFill>
                  <a:effectLst>
                    <a:outerShdw blurRad="38100" dist="38100" dir="2700000" algn="tl">
                      <a:srgbClr val="000000"/>
                    </a:outerShdw>
                  </a:effectLst>
                  <a:uLnTx/>
                  <a:uFillTx/>
                  <a:latin typeface="Gill Sans MT" panose="020B0502020104020203" charset="0"/>
                  <a:ea typeface="+mn-ea"/>
                  <a:cs typeface="Gill Sans MT" panose="020B0502020104020203" charset="0"/>
                  <a:sym typeface="Gill Sans MT" panose="020B0502020104020203" charset="0"/>
                </a:endParaRPr>
              </a:p>
            </p:txBody>
          </p:sp>
          <p:sp>
            <p:nvSpPr>
              <p:cNvPr id="13" name="AutoShape 17"/>
              <p:cNvSpPr/>
              <p:nvPr/>
            </p:nvSpPr>
            <p:spPr bwMode="auto">
              <a:xfrm>
                <a:off x="2408766" y="-789091"/>
                <a:ext cx="993775" cy="5443538"/>
              </a:xfrm>
              <a:prstGeom prst="roundRect">
                <a:avLst>
                  <a:gd name="adj" fmla="val 49824"/>
                </a:avLst>
              </a:prstGeom>
              <a:solidFill>
                <a:schemeClr val="accent4"/>
              </a:solidFill>
              <a:ln>
                <a:noFill/>
              </a:ln>
              <a:effectLst/>
            </p:spPr>
            <p:txBody>
              <a:bodyPr lIns="0" tIns="0" rIns="0" bIns="0" anchor="ctr"/>
              <a:lstStyle/>
              <a:p>
                <a:pPr lvl="0" defTabSz="484505" eaLnBrk="1" fontAlgn="base" hangingPunct="1">
                  <a:buNone/>
                </a:pPr>
                <a:endParaRPr lang="es-ES" altLang="zh-CN" sz="6700" strike="noStrike" noProof="1">
                  <a:solidFill>
                    <a:srgbClr val="000000"/>
                  </a:solidFill>
                  <a:effectLst>
                    <a:outerShdw blurRad="38100" dist="38100" dir="2700000">
                      <a:srgbClr val="C0C0C0"/>
                    </a:outerShdw>
                  </a:effectLst>
                  <a:latin typeface="Gill Sans MT" panose="020B0502020104020203" charset="0"/>
                  <a:ea typeface="Gill Sans MT" panose="020B0502020104020203" charset="0"/>
                  <a:sym typeface="Gill Sans MT" panose="020B0502020104020203" charset="0"/>
                </a:endParaRPr>
              </a:p>
            </p:txBody>
          </p:sp>
          <p:sp>
            <p:nvSpPr>
              <p:cNvPr id="14" name="AutoShape 20"/>
              <p:cNvSpPr/>
              <p:nvPr/>
            </p:nvSpPr>
            <p:spPr bwMode="auto">
              <a:xfrm>
                <a:off x="-161397" y="-654153"/>
                <a:ext cx="993775" cy="5308600"/>
              </a:xfrm>
              <a:prstGeom prst="roundRect">
                <a:avLst>
                  <a:gd name="adj" fmla="val 49824"/>
                </a:avLst>
              </a:prstGeom>
              <a:solidFill>
                <a:schemeClr val="accent2"/>
              </a:solidFill>
              <a:ln>
                <a:noFill/>
              </a:ln>
              <a:effectLst/>
            </p:spPr>
            <p:txBody>
              <a:bodyPr lIns="0" tIns="0" rIns="0" bIns="0" anchor="ctr"/>
              <a:lstStyle/>
              <a:p>
                <a:pPr lvl="0" defTabSz="484505" eaLnBrk="1" fontAlgn="base" hangingPunct="1">
                  <a:buNone/>
                </a:pPr>
                <a:endParaRPr lang="es-ES" altLang="zh-CN" sz="6700" strike="noStrike" noProof="1">
                  <a:solidFill>
                    <a:srgbClr val="000000"/>
                  </a:solidFill>
                  <a:effectLst>
                    <a:outerShdw blurRad="38100" dist="38100" dir="2700000">
                      <a:srgbClr val="C0C0C0"/>
                    </a:outerShdw>
                  </a:effectLst>
                  <a:latin typeface="Gill Sans MT" panose="020B0502020104020203" charset="0"/>
                  <a:ea typeface="Gill Sans MT" panose="020B0502020104020203" charset="0"/>
                  <a:sym typeface="Gill Sans MT" panose="020B0502020104020203" charset="0"/>
                </a:endParaRPr>
              </a:p>
            </p:txBody>
          </p:sp>
          <p:sp>
            <p:nvSpPr>
              <p:cNvPr id="15" name="AutoShape 24"/>
              <p:cNvSpPr/>
              <p:nvPr/>
            </p:nvSpPr>
            <p:spPr bwMode="auto">
              <a:xfrm>
                <a:off x="1070503" y="-1336778"/>
                <a:ext cx="993775" cy="6003925"/>
              </a:xfrm>
              <a:prstGeom prst="roundRect">
                <a:avLst>
                  <a:gd name="adj" fmla="val 49824"/>
                </a:avLst>
              </a:prstGeom>
              <a:solidFill>
                <a:schemeClr val="accent3"/>
              </a:solidFill>
              <a:ln>
                <a:noFill/>
              </a:ln>
              <a:effectLst/>
            </p:spPr>
            <p:txBody>
              <a:bodyPr lIns="0" tIns="0" rIns="0" bIns="0" anchor="ctr"/>
              <a:lstStyle/>
              <a:p>
                <a:pPr lvl="0" defTabSz="484505" eaLnBrk="1" fontAlgn="base" hangingPunct="1">
                  <a:buNone/>
                </a:pPr>
                <a:endParaRPr lang="es-ES" altLang="zh-CN" sz="6700" strike="noStrike" noProof="1">
                  <a:solidFill>
                    <a:srgbClr val="000000"/>
                  </a:solidFill>
                  <a:effectLst>
                    <a:outerShdw blurRad="38100" dist="38100" dir="2700000">
                      <a:srgbClr val="C0C0C0"/>
                    </a:outerShdw>
                  </a:effectLst>
                  <a:latin typeface="Gill Sans MT" panose="020B0502020104020203" charset="0"/>
                  <a:ea typeface="Gill Sans MT" panose="020B0502020104020203" charset="0"/>
                  <a:sym typeface="Gill Sans MT" panose="020B0502020104020203" charset="0"/>
                </a:endParaRPr>
              </a:p>
            </p:txBody>
          </p:sp>
          <p:sp>
            <p:nvSpPr>
              <p:cNvPr id="16" name="AutoShape 27"/>
              <p:cNvSpPr/>
              <p:nvPr/>
            </p:nvSpPr>
            <p:spPr bwMode="auto">
              <a:xfrm>
                <a:off x="-1393297" y="2030309"/>
                <a:ext cx="993775" cy="2624138"/>
              </a:xfrm>
              <a:prstGeom prst="roundRect">
                <a:avLst>
                  <a:gd name="adj" fmla="val 49824"/>
                </a:avLst>
              </a:prstGeom>
              <a:solidFill>
                <a:schemeClr val="accent1"/>
              </a:solidFill>
              <a:ln>
                <a:noFill/>
              </a:ln>
              <a:effectLst/>
            </p:spPr>
            <p:txBody>
              <a:bodyPr lIns="0" tIns="0" rIns="0" bIns="0" anchor="ctr"/>
              <a:lstStyle/>
              <a:p>
                <a:pPr lvl="0" defTabSz="484505" eaLnBrk="1" fontAlgn="base" hangingPunct="1">
                  <a:buNone/>
                </a:pPr>
                <a:endParaRPr lang="es-ES" altLang="zh-CN" sz="6700" strike="noStrike" noProof="1">
                  <a:solidFill>
                    <a:srgbClr val="000000"/>
                  </a:solidFill>
                  <a:effectLst>
                    <a:outerShdw blurRad="38100" dist="38100" dir="2700000">
                      <a:srgbClr val="C0C0C0"/>
                    </a:outerShdw>
                  </a:effectLst>
                  <a:latin typeface="Gill Sans MT" panose="020B0502020104020203" charset="0"/>
                  <a:ea typeface="Gill Sans MT" panose="020B0502020104020203" charset="0"/>
                  <a:sym typeface="Gill Sans MT" panose="020B0502020104020203" charset="0"/>
                </a:endParaRPr>
              </a:p>
            </p:txBody>
          </p:sp>
          <p:sp>
            <p:nvSpPr>
              <p:cNvPr id="17" name="AutoShape 30"/>
              <p:cNvSpPr/>
              <p:nvPr/>
            </p:nvSpPr>
            <p:spPr bwMode="auto">
              <a:xfrm>
                <a:off x="3772428" y="561872"/>
                <a:ext cx="968375" cy="4060825"/>
              </a:xfrm>
              <a:prstGeom prst="roundRect">
                <a:avLst>
                  <a:gd name="adj" fmla="val 48509"/>
                </a:avLst>
              </a:prstGeom>
              <a:solidFill>
                <a:schemeClr val="accent5"/>
              </a:solidFill>
              <a:ln>
                <a:noFill/>
              </a:ln>
              <a:effectLst/>
            </p:spPr>
            <p:txBody>
              <a:bodyPr lIns="0" tIns="0" rIns="0" bIns="0" anchor="ctr"/>
              <a:lstStyle/>
              <a:p>
                <a:pPr lvl="0" defTabSz="484505" eaLnBrk="1" fontAlgn="base" hangingPunct="1">
                  <a:buNone/>
                </a:pPr>
                <a:endParaRPr lang="es-ES" altLang="zh-CN" sz="6700" strike="noStrike" noProof="1">
                  <a:solidFill>
                    <a:srgbClr val="000000"/>
                  </a:solidFill>
                  <a:effectLst>
                    <a:outerShdw blurRad="38100" dist="38100" dir="2700000">
                      <a:srgbClr val="C0C0C0"/>
                    </a:outerShdw>
                  </a:effectLst>
                  <a:latin typeface="Gill Sans MT" panose="020B0502020104020203" charset="0"/>
                  <a:ea typeface="Gill Sans MT" panose="020B0502020104020203" charset="0"/>
                  <a:sym typeface="Gill Sans MT" panose="020B0502020104020203" charset="0"/>
                </a:endParaRPr>
              </a:p>
            </p:txBody>
          </p:sp>
        </p:grpSp>
        <p:sp>
          <p:nvSpPr>
            <p:cNvPr id="30" name="AutoShape 18"/>
            <p:cNvSpPr/>
            <p:nvPr/>
          </p:nvSpPr>
          <p:spPr bwMode="auto">
            <a:xfrm>
              <a:off x="2415116" y="1404214"/>
              <a:ext cx="969962" cy="968375"/>
            </a:xfrm>
            <a:prstGeom prst="roundRect">
              <a:avLst>
                <a:gd name="adj" fmla="val 49819"/>
              </a:avLst>
            </a:prstGeom>
            <a:solidFill>
              <a:schemeClr val="accent4">
                <a:lumMod val="60000"/>
                <a:lumOff val="40000"/>
              </a:schemeClr>
            </a:solidFill>
            <a:ln>
              <a:noFill/>
            </a:ln>
            <a:effectLst>
              <a:outerShdw blurRad="127000" dist="25400" dir="5400000" algn="ctr" rotWithShape="0">
                <a:srgbClr val="000000">
                  <a:alpha val="50000"/>
                </a:srgbClr>
              </a:outerShdw>
            </a:effectLst>
          </p:spPr>
          <p:txBody>
            <a:bodyPr lIns="0" tIns="0" rIns="0" bIns="0" anchor="ctr"/>
            <a:lstStyle/>
            <a:p>
              <a:pPr lvl="0" defTabSz="484505" eaLnBrk="1" fontAlgn="base" hangingPunct="1">
                <a:buNone/>
              </a:pPr>
              <a:endParaRPr lang="es-ES" altLang="zh-CN" sz="6700" strike="noStrike" noProof="1">
                <a:solidFill>
                  <a:srgbClr val="000000"/>
                </a:solidFill>
                <a:effectLst>
                  <a:outerShdw blurRad="38100" dist="38100" dir="2700000">
                    <a:srgbClr val="C0C0C0"/>
                  </a:outerShdw>
                </a:effectLst>
                <a:latin typeface="Gill Sans MT" panose="020B0502020104020203" charset="0"/>
                <a:ea typeface="Gill Sans MT" panose="020B0502020104020203" charset="0"/>
                <a:sym typeface="Gill Sans MT" panose="020B0502020104020203" charset="0"/>
              </a:endParaRPr>
            </a:p>
          </p:txBody>
        </p:sp>
        <p:sp>
          <p:nvSpPr>
            <p:cNvPr id="31" name="AutoShape 21"/>
            <p:cNvSpPr/>
            <p:nvPr/>
          </p:nvSpPr>
          <p:spPr bwMode="auto">
            <a:xfrm>
              <a:off x="-159809" y="1404214"/>
              <a:ext cx="968375" cy="968375"/>
            </a:xfrm>
            <a:prstGeom prst="roundRect">
              <a:avLst>
                <a:gd name="adj" fmla="val 49819"/>
              </a:avLst>
            </a:prstGeom>
            <a:solidFill>
              <a:schemeClr val="accent2">
                <a:lumMod val="60000"/>
                <a:lumOff val="40000"/>
              </a:schemeClr>
            </a:solidFill>
            <a:ln>
              <a:noFill/>
            </a:ln>
            <a:effectLst>
              <a:outerShdw blurRad="127000" dist="25400" dir="5400000" algn="ctr" rotWithShape="0">
                <a:srgbClr val="000000">
                  <a:alpha val="50000"/>
                </a:srgbClr>
              </a:outerShdw>
            </a:effectLst>
          </p:spPr>
          <p:txBody>
            <a:bodyPr lIns="0" tIns="0" rIns="0" bIns="0" anchor="ctr"/>
            <a:lstStyle/>
            <a:p>
              <a:pPr lvl="0" defTabSz="484505" eaLnBrk="1" fontAlgn="base" hangingPunct="1">
                <a:buNone/>
              </a:pPr>
              <a:endParaRPr lang="es-ES" altLang="zh-CN" sz="6700" strike="noStrike" noProof="1">
                <a:solidFill>
                  <a:srgbClr val="000000"/>
                </a:solidFill>
                <a:effectLst>
                  <a:outerShdw blurRad="38100" dist="38100" dir="2700000">
                    <a:srgbClr val="C0C0C0"/>
                  </a:outerShdw>
                </a:effectLst>
                <a:latin typeface="Gill Sans MT" panose="020B0502020104020203" charset="0"/>
                <a:ea typeface="Gill Sans MT" panose="020B0502020104020203" charset="0"/>
                <a:sym typeface="Gill Sans MT" panose="020B0502020104020203" charset="0"/>
              </a:endParaRPr>
            </a:p>
          </p:txBody>
        </p:sp>
        <p:sp>
          <p:nvSpPr>
            <p:cNvPr id="32" name="AutoShape 25"/>
            <p:cNvSpPr/>
            <p:nvPr/>
          </p:nvSpPr>
          <p:spPr bwMode="auto">
            <a:xfrm>
              <a:off x="1072091" y="388214"/>
              <a:ext cx="968375" cy="968375"/>
            </a:xfrm>
            <a:prstGeom prst="roundRect">
              <a:avLst>
                <a:gd name="adj" fmla="val 49819"/>
              </a:avLst>
            </a:prstGeom>
            <a:solidFill>
              <a:schemeClr val="accent3">
                <a:lumMod val="60000"/>
                <a:lumOff val="40000"/>
              </a:schemeClr>
            </a:solidFill>
            <a:ln>
              <a:noFill/>
            </a:ln>
            <a:effectLst>
              <a:outerShdw blurRad="127000" dist="25400" dir="5400000" algn="ctr" rotWithShape="0">
                <a:srgbClr val="000000">
                  <a:alpha val="50000"/>
                </a:srgbClr>
              </a:outerShdw>
            </a:effectLst>
          </p:spPr>
          <p:txBody>
            <a:bodyPr lIns="0" tIns="0" rIns="0" bIns="0" anchor="ctr"/>
            <a:lstStyle/>
            <a:p>
              <a:pPr lvl="0" defTabSz="484505" eaLnBrk="1" fontAlgn="base" hangingPunct="1">
                <a:buNone/>
              </a:pPr>
              <a:endParaRPr lang="es-ES" altLang="zh-CN" sz="6700" strike="noStrike" noProof="1">
                <a:solidFill>
                  <a:srgbClr val="000000"/>
                </a:solidFill>
                <a:effectLst>
                  <a:outerShdw blurRad="38100" dist="38100" dir="2700000">
                    <a:srgbClr val="C0C0C0"/>
                  </a:outerShdw>
                </a:effectLst>
                <a:latin typeface="Gill Sans MT" panose="020B0502020104020203" charset="0"/>
                <a:ea typeface="Gill Sans MT" panose="020B0502020104020203" charset="0"/>
                <a:sym typeface="Gill Sans MT" panose="020B0502020104020203" charset="0"/>
              </a:endParaRPr>
            </a:p>
          </p:txBody>
        </p:sp>
        <p:sp>
          <p:nvSpPr>
            <p:cNvPr id="33" name="AutoShape 28"/>
            <p:cNvSpPr/>
            <p:nvPr/>
          </p:nvSpPr>
          <p:spPr bwMode="auto">
            <a:xfrm>
              <a:off x="-1379009" y="2420214"/>
              <a:ext cx="968375" cy="968375"/>
            </a:xfrm>
            <a:prstGeom prst="roundRect">
              <a:avLst>
                <a:gd name="adj" fmla="val 49819"/>
              </a:avLst>
            </a:prstGeom>
            <a:solidFill>
              <a:schemeClr val="accent1">
                <a:lumMod val="60000"/>
                <a:lumOff val="40000"/>
              </a:schemeClr>
            </a:solidFill>
            <a:ln>
              <a:noFill/>
            </a:ln>
            <a:effectLst>
              <a:outerShdw blurRad="127000" dist="25400" dir="5400000" algn="ctr" rotWithShape="0">
                <a:srgbClr val="000000">
                  <a:alpha val="50000"/>
                </a:srgbClr>
              </a:outerShdw>
            </a:effectLst>
          </p:spPr>
          <p:txBody>
            <a:bodyPr lIns="0" tIns="0" rIns="0" bIns="0" anchor="ctr"/>
            <a:lstStyle/>
            <a:p>
              <a:pPr lvl="0" defTabSz="484505" eaLnBrk="1" fontAlgn="base" hangingPunct="1">
                <a:buNone/>
              </a:pPr>
              <a:endParaRPr lang="es-ES" altLang="zh-CN" sz="6700" strike="noStrike" noProof="1">
                <a:solidFill>
                  <a:srgbClr val="000000"/>
                </a:solidFill>
                <a:effectLst>
                  <a:outerShdw blurRad="38100" dist="38100" dir="2700000">
                    <a:srgbClr val="C0C0C0"/>
                  </a:outerShdw>
                </a:effectLst>
                <a:latin typeface="Gill Sans MT" panose="020B0502020104020203" charset="0"/>
                <a:ea typeface="Gill Sans MT" panose="020B0502020104020203" charset="0"/>
                <a:sym typeface="Gill Sans MT" panose="020B0502020104020203" charset="0"/>
              </a:endParaRPr>
            </a:p>
          </p:txBody>
        </p:sp>
        <p:sp>
          <p:nvSpPr>
            <p:cNvPr id="34" name="AutoShape 31"/>
            <p:cNvSpPr/>
            <p:nvPr/>
          </p:nvSpPr>
          <p:spPr bwMode="auto">
            <a:xfrm>
              <a:off x="3772428" y="2401784"/>
              <a:ext cx="968375" cy="968375"/>
            </a:xfrm>
            <a:prstGeom prst="roundRect">
              <a:avLst>
                <a:gd name="adj" fmla="val 49819"/>
              </a:avLst>
            </a:prstGeom>
            <a:solidFill>
              <a:schemeClr val="accent5">
                <a:lumMod val="60000"/>
                <a:lumOff val="40000"/>
              </a:schemeClr>
            </a:solidFill>
            <a:ln>
              <a:noFill/>
            </a:ln>
            <a:effectLst>
              <a:outerShdw blurRad="127000" dist="25400" dir="5400000" algn="ctr" rotWithShape="0">
                <a:srgbClr val="000000">
                  <a:alpha val="50000"/>
                </a:srgbClr>
              </a:outerShdw>
            </a:effectLst>
          </p:spPr>
          <p:txBody>
            <a:bodyPr lIns="0" tIns="0" rIns="0" bIns="0" anchor="ctr"/>
            <a:lstStyle/>
            <a:p>
              <a:pPr lvl="0" defTabSz="484505" eaLnBrk="1" fontAlgn="base" hangingPunct="1">
                <a:buNone/>
              </a:pPr>
              <a:endParaRPr lang="es-ES" altLang="zh-CN" sz="6700" strike="noStrike" noProof="1">
                <a:solidFill>
                  <a:srgbClr val="000000"/>
                </a:solidFill>
                <a:effectLst>
                  <a:outerShdw blurRad="38100" dist="38100" dir="2700000">
                    <a:srgbClr val="C0C0C0"/>
                  </a:outerShdw>
                </a:effectLst>
                <a:latin typeface="Gill Sans MT" panose="020B0502020104020203" charset="0"/>
                <a:ea typeface="Gill Sans MT" panose="020B0502020104020203" charset="0"/>
                <a:sym typeface="Gill Sans MT" panose="020B0502020104020203" charset="0"/>
              </a:endParaRPr>
            </a:p>
          </p:txBody>
        </p:sp>
      </p:grpSp>
      <p:grpSp>
        <p:nvGrpSpPr>
          <p:cNvPr id="213008" name="Group 32"/>
          <p:cNvGrpSpPr/>
          <p:nvPr userDrawn="1"/>
        </p:nvGrpSpPr>
        <p:grpSpPr>
          <a:xfrm>
            <a:off x="101600" y="385763"/>
            <a:ext cx="384175" cy="341312"/>
            <a:chOff x="5270500" y="1460500"/>
            <a:chExt cx="1701800" cy="2705100"/>
          </a:xfrm>
        </p:grpSpPr>
        <p:sp>
          <p:nvSpPr>
            <p:cNvPr id="9" name="Rounded Rectangle 33"/>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34"/>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35"/>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4" name="Text Placeholder 2"/>
          <p:cNvSpPr>
            <a:spLocks noGrp="1"/>
          </p:cNvSpPr>
          <p:nvPr>
            <p:ph type="body" sz="quarter" idx="64"/>
          </p:nvPr>
        </p:nvSpPr>
        <p:spPr>
          <a:xfrm>
            <a:off x="603251" y="2145650"/>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5" name="Text Placeholder 7"/>
          <p:cNvSpPr>
            <a:spLocks noGrp="1"/>
          </p:cNvSpPr>
          <p:nvPr>
            <p:ph type="body" sz="quarter" idx="18"/>
          </p:nvPr>
        </p:nvSpPr>
        <p:spPr>
          <a:xfrm>
            <a:off x="1009644" y="1527880"/>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7" name="Text Placeholder 7"/>
          <p:cNvSpPr>
            <a:spLocks noGrp="1"/>
          </p:cNvSpPr>
          <p:nvPr>
            <p:ph type="body" sz="quarter" idx="65"/>
          </p:nvPr>
        </p:nvSpPr>
        <p:spPr>
          <a:xfrm>
            <a:off x="603251" y="1898830"/>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8" name="Text Placeholder 2"/>
          <p:cNvSpPr>
            <a:spLocks noGrp="1"/>
          </p:cNvSpPr>
          <p:nvPr>
            <p:ph type="body" sz="quarter" idx="66"/>
          </p:nvPr>
        </p:nvSpPr>
        <p:spPr>
          <a:xfrm>
            <a:off x="9215262" y="2145650"/>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9" name="Text Placeholder 7"/>
          <p:cNvSpPr>
            <a:spLocks noGrp="1"/>
          </p:cNvSpPr>
          <p:nvPr>
            <p:ph type="body" sz="quarter" idx="67"/>
          </p:nvPr>
        </p:nvSpPr>
        <p:spPr>
          <a:xfrm>
            <a:off x="9621655" y="1527880"/>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20" name="Text Placeholder 7"/>
          <p:cNvSpPr>
            <a:spLocks noGrp="1"/>
          </p:cNvSpPr>
          <p:nvPr>
            <p:ph type="body" sz="quarter" idx="68"/>
          </p:nvPr>
        </p:nvSpPr>
        <p:spPr>
          <a:xfrm>
            <a:off x="9215262" y="1898830"/>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1" name="Text Placeholder 2"/>
          <p:cNvSpPr>
            <a:spLocks noGrp="1"/>
          </p:cNvSpPr>
          <p:nvPr>
            <p:ph type="body" sz="quarter" idx="69"/>
          </p:nvPr>
        </p:nvSpPr>
        <p:spPr>
          <a:xfrm>
            <a:off x="603251" y="3762176"/>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2" name="Text Placeholder 7"/>
          <p:cNvSpPr>
            <a:spLocks noGrp="1"/>
          </p:cNvSpPr>
          <p:nvPr>
            <p:ph type="body" sz="quarter" idx="70"/>
          </p:nvPr>
        </p:nvSpPr>
        <p:spPr>
          <a:xfrm>
            <a:off x="1009644" y="3144408"/>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23" name="Text Placeholder 7"/>
          <p:cNvSpPr>
            <a:spLocks noGrp="1"/>
          </p:cNvSpPr>
          <p:nvPr>
            <p:ph type="body" sz="quarter" idx="71"/>
          </p:nvPr>
        </p:nvSpPr>
        <p:spPr>
          <a:xfrm>
            <a:off x="603251" y="3515357"/>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4" name="Text Placeholder 2"/>
          <p:cNvSpPr>
            <a:spLocks noGrp="1"/>
          </p:cNvSpPr>
          <p:nvPr>
            <p:ph type="body" sz="quarter" idx="72"/>
          </p:nvPr>
        </p:nvSpPr>
        <p:spPr>
          <a:xfrm>
            <a:off x="9215262" y="3762176"/>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5" name="Text Placeholder 7"/>
          <p:cNvSpPr>
            <a:spLocks noGrp="1"/>
          </p:cNvSpPr>
          <p:nvPr>
            <p:ph type="body" sz="quarter" idx="73"/>
          </p:nvPr>
        </p:nvSpPr>
        <p:spPr>
          <a:xfrm>
            <a:off x="9621655" y="3144408"/>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26" name="Text Placeholder 7"/>
          <p:cNvSpPr>
            <a:spLocks noGrp="1"/>
          </p:cNvSpPr>
          <p:nvPr>
            <p:ph type="body" sz="quarter" idx="74"/>
          </p:nvPr>
        </p:nvSpPr>
        <p:spPr>
          <a:xfrm>
            <a:off x="9215262" y="3515357"/>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7" name="Text Placeholder 2"/>
          <p:cNvSpPr>
            <a:spLocks noGrp="1"/>
          </p:cNvSpPr>
          <p:nvPr>
            <p:ph type="body" sz="quarter" idx="75"/>
          </p:nvPr>
        </p:nvSpPr>
        <p:spPr>
          <a:xfrm>
            <a:off x="603251" y="5344250"/>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8" name="Text Placeholder 7"/>
          <p:cNvSpPr>
            <a:spLocks noGrp="1"/>
          </p:cNvSpPr>
          <p:nvPr>
            <p:ph type="body" sz="quarter" idx="76"/>
          </p:nvPr>
        </p:nvSpPr>
        <p:spPr>
          <a:xfrm>
            <a:off x="1009644" y="4746930"/>
            <a:ext cx="1967997"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2160" strike="noStrike" noProof="1"/>
              <a:t>单击此处编辑母版文本样式</a:t>
            </a:r>
            <a:endParaRPr lang="zh-CN" altLang="en-US" strike="noStrike" noProof="1"/>
          </a:p>
        </p:txBody>
      </p:sp>
      <p:sp>
        <p:nvSpPr>
          <p:cNvPr id="29" name="Text Placeholder 7"/>
          <p:cNvSpPr>
            <a:spLocks noGrp="1"/>
          </p:cNvSpPr>
          <p:nvPr>
            <p:ph type="body" sz="quarter" idx="77"/>
          </p:nvPr>
        </p:nvSpPr>
        <p:spPr>
          <a:xfrm>
            <a:off x="603251" y="5097430"/>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54" name="Text Placeholder 7"/>
          <p:cNvSpPr>
            <a:spLocks noGrp="1" noChangeAspect="1"/>
          </p:cNvSpPr>
          <p:nvPr>
            <p:ph type="body" sz="quarter" idx="81"/>
          </p:nvPr>
        </p:nvSpPr>
        <p:spPr>
          <a:xfrm>
            <a:off x="3917827" y="3734194"/>
            <a:ext cx="556876" cy="56159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Arial Black" panose="020B0A04020102020204" charset="0"/>
                <a:cs typeface="Arial Black" panose="020B0A04020102020204" charset="0"/>
              </a:defRPr>
            </a:lvl1pPr>
          </a:lstStyle>
          <a:p>
            <a:pPr lvl="0" fontAlgn="auto"/>
            <a:r>
              <a:rPr lang="zh-CN" altLang="en-US" strike="noStrike" noProof="1"/>
              <a:t>单击此处编辑母版文本样式</a:t>
            </a:r>
            <a:endParaRPr lang="zh-CN" altLang="en-US" strike="noStrike" noProof="1"/>
          </a:p>
        </p:txBody>
      </p:sp>
      <p:sp>
        <p:nvSpPr>
          <p:cNvPr id="55" name="Text Placeholder 7"/>
          <p:cNvSpPr>
            <a:spLocks noGrp="1" noChangeAspect="1"/>
          </p:cNvSpPr>
          <p:nvPr>
            <p:ph type="body" sz="quarter" idx="47"/>
          </p:nvPr>
        </p:nvSpPr>
        <p:spPr>
          <a:xfrm>
            <a:off x="4697095" y="3159647"/>
            <a:ext cx="556876" cy="56159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Arial Black" panose="020B0A04020102020204" charset="0"/>
                <a:cs typeface="Arial Black" panose="020B0A04020102020204" charset="0"/>
              </a:defRPr>
            </a:lvl1pPr>
          </a:lstStyle>
          <a:p>
            <a:pPr lvl="0" fontAlgn="auto"/>
            <a:r>
              <a:rPr lang="zh-CN" altLang="en-US" strike="noStrike" noProof="1"/>
              <a:t>单击此处编辑母版文本样式</a:t>
            </a:r>
            <a:endParaRPr lang="zh-CN" altLang="en-US" strike="noStrike" noProof="1"/>
          </a:p>
        </p:txBody>
      </p:sp>
      <p:sp>
        <p:nvSpPr>
          <p:cNvPr id="56" name="Text Placeholder 7"/>
          <p:cNvSpPr>
            <a:spLocks noGrp="1" noChangeAspect="1"/>
          </p:cNvSpPr>
          <p:nvPr>
            <p:ph type="body" sz="quarter" idx="48"/>
          </p:nvPr>
        </p:nvSpPr>
        <p:spPr>
          <a:xfrm>
            <a:off x="5500482" y="2567771"/>
            <a:ext cx="556876" cy="56159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Arial Black" panose="020B0A04020102020204" charset="0"/>
                <a:cs typeface="Arial Black" panose="020B0A04020102020204" charset="0"/>
              </a:defRPr>
            </a:lvl1pPr>
          </a:lstStyle>
          <a:p>
            <a:pPr lvl="0" fontAlgn="auto"/>
            <a:r>
              <a:rPr lang="zh-CN" altLang="en-US" strike="noStrike" noProof="1"/>
              <a:t>单击此处编辑母版文本样式</a:t>
            </a:r>
            <a:endParaRPr lang="zh-CN" altLang="en-US" strike="noStrike" noProof="1"/>
          </a:p>
        </p:txBody>
      </p:sp>
      <p:sp>
        <p:nvSpPr>
          <p:cNvPr id="57" name="Text Placeholder 7"/>
          <p:cNvSpPr>
            <a:spLocks noGrp="1" noChangeAspect="1"/>
          </p:cNvSpPr>
          <p:nvPr>
            <p:ph type="body" sz="quarter" idx="49"/>
          </p:nvPr>
        </p:nvSpPr>
        <p:spPr>
          <a:xfrm>
            <a:off x="6361221" y="3137655"/>
            <a:ext cx="556876" cy="56159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Arial Black" panose="020B0A04020102020204" charset="0"/>
                <a:cs typeface="Arial Black" panose="020B0A04020102020204" charset="0"/>
              </a:defRPr>
            </a:lvl1pPr>
          </a:lstStyle>
          <a:p>
            <a:pPr lvl="0" fontAlgn="auto"/>
            <a:r>
              <a:rPr lang="zh-CN" altLang="en-US" strike="noStrike" noProof="1"/>
              <a:t>单击此处编辑母版文本样式</a:t>
            </a:r>
            <a:endParaRPr lang="zh-CN" altLang="en-US" strike="noStrike" noProof="1"/>
          </a:p>
        </p:txBody>
      </p:sp>
      <p:sp>
        <p:nvSpPr>
          <p:cNvPr id="58" name="Text Placeholder 7"/>
          <p:cNvSpPr>
            <a:spLocks noGrp="1" noChangeAspect="1"/>
          </p:cNvSpPr>
          <p:nvPr>
            <p:ph type="body" sz="quarter" idx="50"/>
          </p:nvPr>
        </p:nvSpPr>
        <p:spPr>
          <a:xfrm>
            <a:off x="7245102" y="3733557"/>
            <a:ext cx="556876" cy="56159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Arial Black" panose="020B0A04020102020204" charset="0"/>
                <a:cs typeface="Arial Black" panose="020B0A04020102020204" charset="0"/>
              </a:defRPr>
            </a:lvl1pPr>
          </a:lstStyle>
          <a:p>
            <a:pPr lvl="0" fontAlgn="auto"/>
            <a:r>
              <a:rPr lang="zh-CN" altLang="en-US" strike="noStrike" noProof="1"/>
              <a:t>单击此处编辑母版文本样式</a:t>
            </a:r>
            <a:endParaRPr lang="zh-CN" altLang="en-US" strike="noStrike" noProof="1"/>
          </a:p>
        </p:txBody>
      </p:sp>
      <p:sp>
        <p:nvSpPr>
          <p:cNvPr id="59" name="Text Placeholder 7"/>
          <p:cNvSpPr>
            <a:spLocks noGrp="1"/>
          </p:cNvSpPr>
          <p:nvPr>
            <p:ph type="body" sz="quarter" idx="82"/>
          </p:nvPr>
        </p:nvSpPr>
        <p:spPr>
          <a:xfrm>
            <a:off x="603254" y="1527880"/>
            <a:ext cx="406393"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accent1">
                    <a:lumMod val="60000"/>
                    <a:lumOff val="40000"/>
                  </a:schemeClr>
                </a:solidFill>
                <a:latin typeface="Castellar" panose="020A0402060406010301" charset="0"/>
                <a:cs typeface="Castellar" panose="020A0402060406010301" charset="0"/>
              </a:defRPr>
            </a:lvl1pPr>
          </a:lstStyle>
          <a:p>
            <a:pPr lvl="0" fontAlgn="auto"/>
            <a:r>
              <a:rPr lang="zh-CN" altLang="en-US" sz="2160" strike="noStrike" noProof="1"/>
              <a:t>单击此处编辑母版文本样式</a:t>
            </a:r>
            <a:endParaRPr lang="zh-CN" altLang="en-US" strike="noStrike" noProof="1"/>
          </a:p>
        </p:txBody>
      </p:sp>
      <p:sp>
        <p:nvSpPr>
          <p:cNvPr id="60" name="Text Placeholder 7"/>
          <p:cNvSpPr>
            <a:spLocks noGrp="1"/>
          </p:cNvSpPr>
          <p:nvPr>
            <p:ph type="body" sz="quarter" idx="83"/>
          </p:nvPr>
        </p:nvSpPr>
        <p:spPr>
          <a:xfrm>
            <a:off x="9215265" y="1527880"/>
            <a:ext cx="406393"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accent2"/>
                </a:solidFill>
                <a:latin typeface="Castellar" panose="020A0402060406010301" charset="0"/>
                <a:cs typeface="Castellar" panose="020A0402060406010301" charset="0"/>
              </a:defRPr>
            </a:lvl1pPr>
          </a:lstStyle>
          <a:p>
            <a:pPr lvl="0" fontAlgn="auto"/>
            <a:r>
              <a:rPr lang="zh-CN" altLang="en-US" sz="2160" strike="noStrike" noProof="1"/>
              <a:t>单击此处编辑母版文本样式</a:t>
            </a:r>
            <a:endParaRPr lang="zh-CN" altLang="en-US" strike="noStrike" noProof="1"/>
          </a:p>
        </p:txBody>
      </p:sp>
      <p:sp>
        <p:nvSpPr>
          <p:cNvPr id="61" name="Text Placeholder 7"/>
          <p:cNvSpPr>
            <a:spLocks noGrp="1"/>
          </p:cNvSpPr>
          <p:nvPr>
            <p:ph type="body" sz="quarter" idx="84"/>
          </p:nvPr>
        </p:nvSpPr>
        <p:spPr>
          <a:xfrm>
            <a:off x="603254" y="3144408"/>
            <a:ext cx="406393"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accent3"/>
                </a:solidFill>
                <a:latin typeface="Castellar" panose="020A0402060406010301" charset="0"/>
                <a:cs typeface="Castellar" panose="020A0402060406010301" charset="0"/>
              </a:defRPr>
            </a:lvl1pPr>
          </a:lstStyle>
          <a:p>
            <a:pPr lvl="0" fontAlgn="auto"/>
            <a:r>
              <a:rPr lang="zh-CN" altLang="en-US" sz="2160" strike="noStrike" noProof="1"/>
              <a:t>单击此处编辑母版文本样式</a:t>
            </a:r>
            <a:endParaRPr lang="zh-CN" altLang="en-US" strike="noStrike" noProof="1"/>
          </a:p>
        </p:txBody>
      </p:sp>
      <p:sp>
        <p:nvSpPr>
          <p:cNvPr id="62" name="Text Placeholder 7"/>
          <p:cNvSpPr>
            <a:spLocks noGrp="1"/>
          </p:cNvSpPr>
          <p:nvPr>
            <p:ph type="body" sz="quarter" idx="85"/>
          </p:nvPr>
        </p:nvSpPr>
        <p:spPr>
          <a:xfrm>
            <a:off x="9215265" y="3144408"/>
            <a:ext cx="406393"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accent4"/>
                </a:solidFill>
                <a:latin typeface="Castellar" panose="020A0402060406010301" charset="0"/>
                <a:cs typeface="Castellar" panose="020A0402060406010301" charset="0"/>
              </a:defRPr>
            </a:lvl1pPr>
          </a:lstStyle>
          <a:p>
            <a:pPr lvl="0" fontAlgn="auto"/>
            <a:r>
              <a:rPr lang="zh-CN" altLang="en-US" sz="2160" strike="noStrike" noProof="1"/>
              <a:t>单击此处编辑母版文本样式</a:t>
            </a:r>
            <a:endParaRPr lang="zh-CN" altLang="en-US" strike="noStrike" noProof="1"/>
          </a:p>
        </p:txBody>
      </p:sp>
      <p:sp>
        <p:nvSpPr>
          <p:cNvPr id="63" name="Text Placeholder 7"/>
          <p:cNvSpPr>
            <a:spLocks noGrp="1"/>
          </p:cNvSpPr>
          <p:nvPr>
            <p:ph type="body" sz="quarter" idx="86"/>
          </p:nvPr>
        </p:nvSpPr>
        <p:spPr>
          <a:xfrm>
            <a:off x="603254" y="4746930"/>
            <a:ext cx="406393" cy="345380"/>
          </a:xfrm>
          <a:prstGeom prst="rect">
            <a:avLst/>
          </a:prstGeom>
        </p:spPr>
        <p:txBody>
          <a:bodyPr vert="horz" lIns="0" tIns="40504" rIns="0" bIns="40504" anchor="ctr"/>
          <a:lstStyle>
            <a:lvl1pPr marL="0" indent="0" algn="l">
              <a:lnSpc>
                <a:spcPct val="100000"/>
              </a:lnSpc>
              <a:spcBef>
                <a:spcPts val="0"/>
              </a:spcBef>
              <a:buNone/>
              <a:defRPr sz="2160" b="1" baseline="0">
                <a:solidFill>
                  <a:schemeClr val="accent5"/>
                </a:solidFill>
                <a:latin typeface="Castellar" panose="020A0402060406010301" charset="0"/>
                <a:cs typeface="Castellar" panose="020A0402060406010301" charset="0"/>
              </a:defRPr>
            </a:lvl1pPr>
          </a:lstStyle>
          <a:p>
            <a:pPr lvl="0" fontAlgn="auto"/>
            <a:r>
              <a:rPr lang="zh-CN" altLang="en-US" sz="2160" strike="noStrike" noProof="1"/>
              <a:t>单击此处编辑母版文本样式</a:t>
            </a:r>
            <a:endParaRPr lang="zh-CN" altLang="en-US" strike="noStrike" noProof="1"/>
          </a:p>
        </p:txBody>
      </p:sp>
      <p:sp>
        <p:nvSpPr>
          <p:cNvPr id="35" name="日期占位符 34"/>
          <p:cNvSpPr>
            <a:spLocks noGrp="1"/>
          </p:cNvSpPr>
          <p:nvPr>
            <p:ph type="dt" sz="half" idx="87"/>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6" name="页脚占位符 35"/>
          <p:cNvSpPr>
            <a:spLocks noGrp="1"/>
          </p:cNvSpPr>
          <p:nvPr>
            <p:ph type="ftr" sz="quarter" idx="88"/>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7" name="灯片编号占位符 36"/>
          <p:cNvSpPr>
            <a:spLocks noGrp="1"/>
          </p:cNvSpPr>
          <p:nvPr>
            <p:ph type="sldNum" sz="quarter" idx="89"/>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out)">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1_Title with content Clear 2">
    <p:spTree>
      <p:nvGrpSpPr>
        <p:cNvPr id="1" name=""/>
        <p:cNvGrpSpPr/>
        <p:nvPr/>
      </p:nvGrpSpPr>
      <p:grpSpPr>
        <a:xfrm>
          <a:off x="0" y="0"/>
          <a:ext cx="0" cy="0"/>
          <a:chOff x="0" y="0"/>
          <a:chExt cx="0" cy="0"/>
        </a:xfrm>
      </p:grpSpPr>
      <p:grpSp>
        <p:nvGrpSpPr>
          <p:cNvPr id="214019" name="Group 6"/>
          <p:cNvGrpSpPr/>
          <p:nvPr userDrawn="1"/>
        </p:nvGrpSpPr>
        <p:grpSpPr>
          <a:xfrm>
            <a:off x="101600" y="385763"/>
            <a:ext cx="384175" cy="341312"/>
            <a:chOff x="5270500" y="1460500"/>
            <a:chExt cx="1701800" cy="2705100"/>
          </a:xfrm>
        </p:grpSpPr>
        <p:sp>
          <p:nvSpPr>
            <p:cNvPr id="9" name="Rounded Rectangle 8"/>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9"/>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10"/>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12" name="Oval 13"/>
          <p:cNvSpPr>
            <a:spLocks noChangeAspect="1"/>
          </p:cNvSpPr>
          <p:nvPr/>
        </p:nvSpPr>
        <p:spPr>
          <a:xfrm flipH="1">
            <a:off x="569913" y="4289425"/>
            <a:ext cx="239713" cy="2159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3" name="Oval 15"/>
          <p:cNvSpPr>
            <a:spLocks noChangeAspect="1"/>
          </p:cNvSpPr>
          <p:nvPr/>
        </p:nvSpPr>
        <p:spPr>
          <a:xfrm flipH="1">
            <a:off x="569913" y="4656138"/>
            <a:ext cx="239713" cy="21590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4" name="Oval 17"/>
          <p:cNvSpPr>
            <a:spLocks noChangeAspect="1"/>
          </p:cNvSpPr>
          <p:nvPr/>
        </p:nvSpPr>
        <p:spPr>
          <a:xfrm flipH="1">
            <a:off x="3341688" y="4289425"/>
            <a:ext cx="239713" cy="215900"/>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7" name="Oval 19"/>
          <p:cNvSpPr>
            <a:spLocks noChangeAspect="1"/>
          </p:cNvSpPr>
          <p:nvPr/>
        </p:nvSpPr>
        <p:spPr>
          <a:xfrm flipH="1">
            <a:off x="3341688" y="4656138"/>
            <a:ext cx="239713" cy="21590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6" name="Oval 21"/>
          <p:cNvSpPr>
            <a:spLocks noChangeAspect="1"/>
          </p:cNvSpPr>
          <p:nvPr/>
        </p:nvSpPr>
        <p:spPr>
          <a:xfrm flipH="1">
            <a:off x="6029325" y="4289425"/>
            <a:ext cx="241300" cy="215900"/>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8" name="Oval 23"/>
          <p:cNvSpPr>
            <a:spLocks noChangeAspect="1"/>
          </p:cNvSpPr>
          <p:nvPr/>
        </p:nvSpPr>
        <p:spPr>
          <a:xfrm flipH="1">
            <a:off x="6029325" y="4656138"/>
            <a:ext cx="241300" cy="215900"/>
          </a:xfrm>
          <a:prstGeom prst="ellipse">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20" name="Oval 25"/>
          <p:cNvSpPr>
            <a:spLocks noChangeAspect="1"/>
          </p:cNvSpPr>
          <p:nvPr/>
        </p:nvSpPr>
        <p:spPr>
          <a:xfrm flipH="1">
            <a:off x="8718550" y="4289425"/>
            <a:ext cx="239713" cy="215900"/>
          </a:xfrm>
          <a:prstGeom prst="ellipse">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22" name="Oval 27"/>
          <p:cNvSpPr>
            <a:spLocks noChangeAspect="1"/>
          </p:cNvSpPr>
          <p:nvPr/>
        </p:nvSpPr>
        <p:spPr>
          <a:xfrm flipH="1">
            <a:off x="8718550" y="4656138"/>
            <a:ext cx="239713" cy="215900"/>
          </a:xfrm>
          <a:prstGeom prst="ellipse">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4" name="Text Placeholder 2"/>
          <p:cNvSpPr>
            <a:spLocks noGrp="1"/>
          </p:cNvSpPr>
          <p:nvPr>
            <p:ph type="body" sz="quarter" idx="64"/>
          </p:nvPr>
        </p:nvSpPr>
        <p:spPr>
          <a:xfrm>
            <a:off x="591965" y="5655212"/>
            <a:ext cx="10973505"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5" name="Text Placeholder 7"/>
          <p:cNvSpPr>
            <a:spLocks noGrp="1"/>
          </p:cNvSpPr>
          <p:nvPr>
            <p:ph type="body" sz="quarter" idx="18"/>
          </p:nvPr>
        </p:nvSpPr>
        <p:spPr>
          <a:xfrm>
            <a:off x="569384" y="5200833"/>
            <a:ext cx="10996083" cy="431780"/>
          </a:xfrm>
          <a:prstGeom prst="rect">
            <a:avLst/>
          </a:prstGeom>
        </p:spPr>
        <p:txBody>
          <a:bodyPr vert="horz" lIns="0" tIns="40504" rIns="0" bIns="40504" anchor="ctr"/>
          <a:lstStyle>
            <a:lvl1pPr marL="0" indent="0" algn="l">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13" name="Text Placeholder 7"/>
          <p:cNvSpPr>
            <a:spLocks noGrp="1"/>
          </p:cNvSpPr>
          <p:nvPr>
            <p:ph type="body" sz="quarter" idx="77"/>
          </p:nvPr>
        </p:nvSpPr>
        <p:spPr>
          <a:xfrm>
            <a:off x="857384" y="4274774"/>
            <a:ext cx="2399995" cy="216000"/>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bg1"/>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5" name="Text Placeholder 7"/>
          <p:cNvSpPr>
            <a:spLocks noGrp="1"/>
          </p:cNvSpPr>
          <p:nvPr>
            <p:ph type="body" sz="quarter" idx="78"/>
          </p:nvPr>
        </p:nvSpPr>
        <p:spPr>
          <a:xfrm>
            <a:off x="857384" y="4640534"/>
            <a:ext cx="2399995" cy="216000"/>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bg1"/>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7" name="Text Placeholder 7"/>
          <p:cNvSpPr>
            <a:spLocks noGrp="1"/>
          </p:cNvSpPr>
          <p:nvPr>
            <p:ph type="body" sz="quarter" idx="79"/>
          </p:nvPr>
        </p:nvSpPr>
        <p:spPr>
          <a:xfrm>
            <a:off x="3630045" y="4274774"/>
            <a:ext cx="2399995" cy="216000"/>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bg1"/>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9" name="Text Placeholder 7"/>
          <p:cNvSpPr>
            <a:spLocks noGrp="1"/>
          </p:cNvSpPr>
          <p:nvPr>
            <p:ph type="body" sz="quarter" idx="80"/>
          </p:nvPr>
        </p:nvSpPr>
        <p:spPr>
          <a:xfrm>
            <a:off x="3630045" y="4640534"/>
            <a:ext cx="2399995" cy="216000"/>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bg1"/>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1" name="Text Placeholder 7"/>
          <p:cNvSpPr>
            <a:spLocks noGrp="1"/>
          </p:cNvSpPr>
          <p:nvPr>
            <p:ph type="body" sz="quarter" idx="81"/>
          </p:nvPr>
        </p:nvSpPr>
        <p:spPr>
          <a:xfrm>
            <a:off x="6318040" y="4274774"/>
            <a:ext cx="2399995" cy="216000"/>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bg1"/>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3" name="Text Placeholder 7"/>
          <p:cNvSpPr>
            <a:spLocks noGrp="1"/>
          </p:cNvSpPr>
          <p:nvPr>
            <p:ph type="body" sz="quarter" idx="82"/>
          </p:nvPr>
        </p:nvSpPr>
        <p:spPr>
          <a:xfrm>
            <a:off x="6318040" y="4640534"/>
            <a:ext cx="2399995" cy="216000"/>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bg1"/>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5" name="Text Placeholder 7"/>
          <p:cNvSpPr>
            <a:spLocks noGrp="1"/>
          </p:cNvSpPr>
          <p:nvPr>
            <p:ph type="body" sz="quarter" idx="83"/>
          </p:nvPr>
        </p:nvSpPr>
        <p:spPr>
          <a:xfrm>
            <a:off x="9006035" y="4274774"/>
            <a:ext cx="2399995" cy="216000"/>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bg1"/>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7" name="Text Placeholder 7"/>
          <p:cNvSpPr>
            <a:spLocks noGrp="1"/>
          </p:cNvSpPr>
          <p:nvPr>
            <p:ph type="body" sz="quarter" idx="84"/>
          </p:nvPr>
        </p:nvSpPr>
        <p:spPr>
          <a:xfrm>
            <a:off x="9006035" y="4640534"/>
            <a:ext cx="2399995" cy="216000"/>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bg1"/>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4" name="日期占位符 23"/>
          <p:cNvSpPr>
            <a:spLocks noGrp="1"/>
          </p:cNvSpPr>
          <p:nvPr>
            <p:ph type="dt" sz="half" idx="85"/>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6" name="页脚占位符 25"/>
          <p:cNvSpPr>
            <a:spLocks noGrp="1"/>
          </p:cNvSpPr>
          <p:nvPr>
            <p:ph type="ftr" sz="quarter" idx="86"/>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8" name="灯片编号占位符 27"/>
          <p:cNvSpPr>
            <a:spLocks noGrp="1"/>
          </p:cNvSpPr>
          <p:nvPr>
            <p:ph type="sldNum" sz="quarter" idx="87"/>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00" fill="hold"/>
                                        <p:tgtEl>
                                          <p:spTgt spid="12"/>
                                        </p:tgtEl>
                                        <p:attrNameLst>
                                          <p:attrName>ppt_w</p:attrName>
                                        </p:attrNameLst>
                                      </p:cBhvr>
                                      <p:tavLst>
                                        <p:tav tm="0">
                                          <p:val>
                                            <p:fltVal val="0"/>
                                          </p:val>
                                        </p:tav>
                                        <p:tav tm="100000">
                                          <p:val>
                                            <p:strVal val="#ppt_w"/>
                                          </p:val>
                                        </p:tav>
                                      </p:tavLst>
                                    </p:anim>
                                    <p:anim calcmode="lin" valueType="num">
                                      <p:cBhvr>
                                        <p:cTn id="8" dur="200" fill="hold"/>
                                        <p:tgtEl>
                                          <p:spTgt spid="12"/>
                                        </p:tgtEl>
                                        <p:attrNameLst>
                                          <p:attrName>ppt_h</p:attrName>
                                        </p:attrNameLst>
                                      </p:cBhvr>
                                      <p:tavLst>
                                        <p:tav tm="0">
                                          <p:val>
                                            <p:fltVal val="0"/>
                                          </p:val>
                                        </p:tav>
                                        <p:tav tm="100000">
                                          <p:val>
                                            <p:strVal val="#ppt_h"/>
                                          </p:val>
                                        </p:tav>
                                      </p:tavLst>
                                    </p:anim>
                                    <p:animEffect transition="in" filter="fade">
                                      <p:cBhvr>
                                        <p:cTn id="9" dur="200"/>
                                        <p:tgtEl>
                                          <p:spTgt spid="1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200" fill="hold"/>
                                        <p:tgtEl>
                                          <p:spTgt spid="14"/>
                                        </p:tgtEl>
                                        <p:attrNameLst>
                                          <p:attrName>ppt_w</p:attrName>
                                        </p:attrNameLst>
                                      </p:cBhvr>
                                      <p:tavLst>
                                        <p:tav tm="0">
                                          <p:val>
                                            <p:fltVal val="0"/>
                                          </p:val>
                                        </p:tav>
                                        <p:tav tm="100000">
                                          <p:val>
                                            <p:strVal val="#ppt_w"/>
                                          </p:val>
                                        </p:tav>
                                      </p:tavLst>
                                    </p:anim>
                                    <p:anim calcmode="lin" valueType="num">
                                      <p:cBhvr>
                                        <p:cTn id="14" dur="200" fill="hold"/>
                                        <p:tgtEl>
                                          <p:spTgt spid="14"/>
                                        </p:tgtEl>
                                        <p:attrNameLst>
                                          <p:attrName>ppt_h</p:attrName>
                                        </p:attrNameLst>
                                      </p:cBhvr>
                                      <p:tavLst>
                                        <p:tav tm="0">
                                          <p:val>
                                            <p:fltVal val="0"/>
                                          </p:val>
                                        </p:tav>
                                        <p:tav tm="100000">
                                          <p:val>
                                            <p:strVal val="#ppt_h"/>
                                          </p:val>
                                        </p:tav>
                                      </p:tavLst>
                                    </p:anim>
                                    <p:animEffect transition="in" filter="fade">
                                      <p:cBhvr>
                                        <p:cTn id="15" dur="200"/>
                                        <p:tgtEl>
                                          <p:spTgt spid="1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200" fill="hold"/>
                                        <p:tgtEl>
                                          <p:spTgt spid="16"/>
                                        </p:tgtEl>
                                        <p:attrNameLst>
                                          <p:attrName>ppt_w</p:attrName>
                                        </p:attrNameLst>
                                      </p:cBhvr>
                                      <p:tavLst>
                                        <p:tav tm="0">
                                          <p:val>
                                            <p:fltVal val="0"/>
                                          </p:val>
                                        </p:tav>
                                        <p:tav tm="100000">
                                          <p:val>
                                            <p:strVal val="#ppt_w"/>
                                          </p:val>
                                        </p:tav>
                                      </p:tavLst>
                                    </p:anim>
                                    <p:anim calcmode="lin" valueType="num">
                                      <p:cBhvr>
                                        <p:cTn id="20" dur="200" fill="hold"/>
                                        <p:tgtEl>
                                          <p:spTgt spid="16"/>
                                        </p:tgtEl>
                                        <p:attrNameLst>
                                          <p:attrName>ppt_h</p:attrName>
                                        </p:attrNameLst>
                                      </p:cBhvr>
                                      <p:tavLst>
                                        <p:tav tm="0">
                                          <p:val>
                                            <p:fltVal val="0"/>
                                          </p:val>
                                        </p:tav>
                                        <p:tav tm="100000">
                                          <p:val>
                                            <p:strVal val="#ppt_h"/>
                                          </p:val>
                                        </p:tav>
                                      </p:tavLst>
                                    </p:anim>
                                    <p:animEffect transition="in" filter="fade">
                                      <p:cBhvr>
                                        <p:cTn id="21" dur="200"/>
                                        <p:tgtEl>
                                          <p:spTgt spid="16"/>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200" fill="hold"/>
                                        <p:tgtEl>
                                          <p:spTgt spid="18"/>
                                        </p:tgtEl>
                                        <p:attrNameLst>
                                          <p:attrName>ppt_w</p:attrName>
                                        </p:attrNameLst>
                                      </p:cBhvr>
                                      <p:tavLst>
                                        <p:tav tm="0">
                                          <p:val>
                                            <p:fltVal val="0"/>
                                          </p:val>
                                        </p:tav>
                                        <p:tav tm="100000">
                                          <p:val>
                                            <p:strVal val="#ppt_w"/>
                                          </p:val>
                                        </p:tav>
                                      </p:tavLst>
                                    </p:anim>
                                    <p:anim calcmode="lin" valueType="num">
                                      <p:cBhvr>
                                        <p:cTn id="26" dur="200" fill="hold"/>
                                        <p:tgtEl>
                                          <p:spTgt spid="18"/>
                                        </p:tgtEl>
                                        <p:attrNameLst>
                                          <p:attrName>ppt_h</p:attrName>
                                        </p:attrNameLst>
                                      </p:cBhvr>
                                      <p:tavLst>
                                        <p:tav tm="0">
                                          <p:val>
                                            <p:fltVal val="0"/>
                                          </p:val>
                                        </p:tav>
                                        <p:tav tm="100000">
                                          <p:val>
                                            <p:strVal val="#ppt_h"/>
                                          </p:val>
                                        </p:tav>
                                      </p:tavLst>
                                    </p:anim>
                                    <p:animEffect transition="in" filter="fade">
                                      <p:cBhvr>
                                        <p:cTn id="27" dur="2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6" grpId="0" animBg="1"/>
      <p:bldP spid="18" grpId="0" animBg="1"/>
    </p:bldLst>
  </p:timing>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Title with content dark">
    <p:bg>
      <p:bgPr>
        <a:solidFill>
          <a:srgbClr val="1F4E79"/>
        </a:solidFill>
        <a:effectLst/>
      </p:bgPr>
    </p:bg>
    <p:spTree>
      <p:nvGrpSpPr>
        <p:cNvPr id="1" name=""/>
        <p:cNvGrpSpPr/>
        <p:nvPr/>
      </p:nvGrpSpPr>
      <p:grpSpPr>
        <a:xfrm>
          <a:off x="0" y="0"/>
          <a:ext cx="0" cy="0"/>
          <a:chOff x="0" y="0"/>
          <a:chExt cx="0" cy="0"/>
        </a:xfrm>
      </p:grpSpPr>
      <p:grpSp>
        <p:nvGrpSpPr>
          <p:cNvPr id="8" name="Group 4"/>
          <p:cNvGrpSpPr/>
          <p:nvPr userDrawn="1"/>
        </p:nvGrpSpPr>
        <p:grpSpPr>
          <a:xfrm>
            <a:off x="101600" y="385763"/>
            <a:ext cx="384175" cy="341312"/>
            <a:chOff x="5270500" y="1460500"/>
            <a:chExt cx="1701800" cy="2705100"/>
          </a:xfrm>
        </p:grpSpPr>
        <p:sp>
          <p:nvSpPr>
            <p:cNvPr id="9" name="Rounded Rectangle 6"/>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7"/>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8"/>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6"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4"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 name="日期占位符 1"/>
          <p:cNvSpPr>
            <a:spLocks noGrp="1"/>
          </p:cNvSpPr>
          <p:nvPr>
            <p:ph type="dt" sz="half" idx="1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页脚占位符 2"/>
          <p:cNvSpPr>
            <a:spLocks noGrp="1"/>
          </p:cNvSpPr>
          <p:nvPr>
            <p:ph type="ftr" sz="quarter" idx="1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灯片编号占位符 4"/>
          <p:cNvSpPr>
            <a:spLocks noGrp="1"/>
          </p:cNvSpPr>
          <p:nvPr>
            <p:ph type="sldNum" sz="quarter" idx="1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Map slides">
    <p:bg>
      <p:bgPr>
        <a:solidFill>
          <a:srgbClr val="1F4E79"/>
        </a:solidFill>
        <a:effectLst/>
      </p:bgPr>
    </p:bg>
    <p:spTree>
      <p:nvGrpSpPr>
        <p:cNvPr id="1" name=""/>
        <p:cNvGrpSpPr/>
        <p:nvPr/>
      </p:nvGrpSpPr>
      <p:grpSpPr>
        <a:xfrm>
          <a:off x="0" y="0"/>
          <a:ext cx="0" cy="0"/>
          <a:chOff x="0" y="0"/>
          <a:chExt cx="0" cy="0"/>
        </a:xfrm>
      </p:grpSpPr>
      <p:grpSp>
        <p:nvGrpSpPr>
          <p:cNvPr id="9" name="Group 4"/>
          <p:cNvGrpSpPr/>
          <p:nvPr userDrawn="1"/>
        </p:nvGrpSpPr>
        <p:grpSpPr>
          <a:xfrm>
            <a:off x="101600" y="385763"/>
            <a:ext cx="384175" cy="341312"/>
            <a:chOff x="5270500" y="1460500"/>
            <a:chExt cx="1701800" cy="2705100"/>
          </a:xfrm>
        </p:grpSpPr>
        <p:sp>
          <p:nvSpPr>
            <p:cNvPr id="10" name="Rounded Rectangle 6"/>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7"/>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2" name="Rounded Rectangle 8"/>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pic>
        <p:nvPicPr>
          <p:cNvPr id="216071" name="Picture 9" descr="siluete-map.png"/>
          <p:cNvPicPr>
            <a:picLocks noChangeAspect="1"/>
          </p:cNvPicPr>
          <p:nvPr userDrawn="1"/>
        </p:nvPicPr>
        <p:blipFill>
          <a:blip r:embed="rId2"/>
          <a:stretch>
            <a:fillRect/>
          </a:stretch>
        </p:blipFill>
        <p:spPr>
          <a:xfrm>
            <a:off x="603250" y="1143000"/>
            <a:ext cx="10972800" cy="5402263"/>
          </a:xfrm>
          <a:prstGeom prst="rect">
            <a:avLst/>
          </a:prstGeom>
          <a:noFill/>
          <a:ln w="9525">
            <a:noFill/>
          </a:ln>
        </p:spPr>
      </p:pic>
      <p:sp>
        <p:nvSpPr>
          <p:cNvPr id="6"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4"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 name="日期占位符 1"/>
          <p:cNvSpPr>
            <a:spLocks noGrp="1"/>
          </p:cNvSpPr>
          <p:nvPr>
            <p:ph type="dt" sz="half" idx="1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页脚占位符 2"/>
          <p:cNvSpPr>
            <a:spLocks noGrp="1"/>
          </p:cNvSpPr>
          <p:nvPr>
            <p:ph type="ftr" sz="quarter" idx="1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灯片编号占位符 4"/>
          <p:cNvSpPr>
            <a:spLocks noGrp="1"/>
          </p:cNvSpPr>
          <p:nvPr>
            <p:ph type="sldNum" sz="quarter" idx="1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Title with content Clear">
    <p:bg>
      <p:bgPr>
        <a:solidFill>
          <a:schemeClr val="bg1"/>
        </a:solidFill>
        <a:effectLst/>
      </p:bgPr>
    </p:bg>
    <p:spTree>
      <p:nvGrpSpPr>
        <p:cNvPr id="1" name=""/>
        <p:cNvGrpSpPr/>
        <p:nvPr/>
      </p:nvGrpSpPr>
      <p:grpSpPr>
        <a:xfrm>
          <a:off x="0" y="0"/>
          <a:ext cx="0" cy="0"/>
          <a:chOff x="0" y="0"/>
          <a:chExt cx="0" cy="0"/>
        </a:xfrm>
      </p:grpSpPr>
      <p:grpSp>
        <p:nvGrpSpPr>
          <p:cNvPr id="217091" name="Group 3"/>
          <p:cNvGrpSpPr/>
          <p:nvPr userDrawn="1"/>
        </p:nvGrpSpPr>
        <p:grpSpPr>
          <a:xfrm>
            <a:off x="101600" y="385763"/>
            <a:ext cx="384175" cy="341312"/>
            <a:chOff x="5270500" y="1460500"/>
            <a:chExt cx="1701800" cy="2705100"/>
          </a:xfrm>
        </p:grpSpPr>
        <p:sp>
          <p:nvSpPr>
            <p:cNvPr id="9" name="Rounded Rectangle 4"/>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6"/>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8"/>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tx1">
                    <a:lumMod val="75000"/>
                    <a:lumOff val="25000"/>
                  </a:schemeClr>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3" name="日期占位符 2"/>
          <p:cNvSpPr>
            <a:spLocks noGrp="1"/>
          </p:cNvSpPr>
          <p:nvPr>
            <p:ph type="dt" sz="half" idx="1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页脚占位符 3"/>
          <p:cNvSpPr>
            <a:spLocks noGrp="1"/>
          </p:cNvSpPr>
          <p:nvPr>
            <p:ph type="ftr" sz="quarter" idx="1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灯片编号占位符 4"/>
          <p:cNvSpPr>
            <a:spLocks noGrp="1"/>
          </p:cNvSpPr>
          <p:nvPr>
            <p:ph type="sldNum" sz="quarter" idx="1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1_Title with content Clear">
    <p:spTree>
      <p:nvGrpSpPr>
        <p:cNvPr id="1" name=""/>
        <p:cNvGrpSpPr/>
        <p:nvPr/>
      </p:nvGrpSpPr>
      <p:grpSpPr>
        <a:xfrm>
          <a:off x="0" y="0"/>
          <a:ext cx="0" cy="0"/>
          <a:chOff x="0" y="0"/>
          <a:chExt cx="0" cy="0"/>
        </a:xfrm>
      </p:grpSpPr>
      <p:grpSp>
        <p:nvGrpSpPr>
          <p:cNvPr id="218115" name="Group 11"/>
          <p:cNvGrpSpPr/>
          <p:nvPr userDrawn="1"/>
        </p:nvGrpSpPr>
        <p:grpSpPr>
          <a:xfrm>
            <a:off x="101600" y="385763"/>
            <a:ext cx="384175" cy="341312"/>
            <a:chOff x="5270500" y="1460500"/>
            <a:chExt cx="1701800" cy="2705100"/>
          </a:xfrm>
        </p:grpSpPr>
        <p:sp>
          <p:nvSpPr>
            <p:cNvPr id="3" name="Rounded Rectangle 12"/>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2" name="Rounded Rectangle 13"/>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3" name="Rounded Rectangle 14"/>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4" name="Text Placeholder 7"/>
          <p:cNvSpPr>
            <a:spLocks noGrp="1"/>
          </p:cNvSpPr>
          <p:nvPr>
            <p:ph type="body" sz="quarter" idx="40"/>
          </p:nvPr>
        </p:nvSpPr>
        <p:spPr>
          <a:xfrm>
            <a:off x="603252" y="1467760"/>
            <a:ext cx="3931576" cy="431780"/>
          </a:xfrm>
          <a:prstGeom prst="rect">
            <a:avLst/>
          </a:prstGeom>
        </p:spPr>
        <p:txBody>
          <a:bodyPr vert="horz" lIns="0" tIns="40504" rIns="0" bIns="40504" anchor="ctr"/>
          <a:lstStyle>
            <a:lvl1pPr marL="0" indent="0" algn="l">
              <a:lnSpc>
                <a:spcPct val="100000"/>
              </a:lnSpc>
              <a:spcBef>
                <a:spcPts val="0"/>
              </a:spcBef>
              <a:buNone/>
              <a:defRPr sz="1920" b="1">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5" name="Text Placeholder 7"/>
          <p:cNvSpPr>
            <a:spLocks noGrp="1"/>
          </p:cNvSpPr>
          <p:nvPr>
            <p:ph type="body" sz="quarter" idx="41"/>
          </p:nvPr>
        </p:nvSpPr>
        <p:spPr>
          <a:xfrm>
            <a:off x="603254" y="1949956"/>
            <a:ext cx="393157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7" name="Text Placeholder 2"/>
          <p:cNvSpPr>
            <a:spLocks noGrp="1"/>
          </p:cNvSpPr>
          <p:nvPr>
            <p:ph type="body" sz="quarter" idx="42"/>
          </p:nvPr>
        </p:nvSpPr>
        <p:spPr>
          <a:xfrm>
            <a:off x="623715" y="2280931"/>
            <a:ext cx="3910188" cy="2152280"/>
          </a:xfrm>
          <a:prstGeom prst="rect">
            <a:avLst/>
          </a:prstGeom>
        </p:spPr>
        <p:txBody>
          <a:bodyPr vert="horz" lIns="0" tIns="0" rIns="0" bIns="0"/>
          <a:lstStyle>
            <a:lvl1pPr marL="0" marR="0" indent="0" algn="just" defTabSz="485140" rtl="0" eaLnBrk="1" fontAlgn="auto" latinLnBrk="0" hangingPunct="1">
              <a:lnSpc>
                <a:spcPct val="130000"/>
              </a:lnSpc>
              <a:spcBef>
                <a:spcPct val="20000"/>
              </a:spcBef>
              <a:spcAft>
                <a:spcPts val="0"/>
              </a:spcAft>
              <a:buClrTx/>
              <a:buSzTx/>
              <a:buFont typeface="Arial" panose="020B0604020202020204"/>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p:txBody>
      </p:sp>
      <p:sp>
        <p:nvSpPr>
          <p:cNvPr id="9" name="Text Placeholder 2"/>
          <p:cNvSpPr>
            <a:spLocks noGrp="1"/>
          </p:cNvSpPr>
          <p:nvPr>
            <p:ph type="body" sz="quarter" idx="64"/>
          </p:nvPr>
        </p:nvSpPr>
        <p:spPr>
          <a:xfrm>
            <a:off x="623714" y="5427908"/>
            <a:ext cx="3910188"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0" name="Text Placeholder 7"/>
          <p:cNvSpPr>
            <a:spLocks noGrp="1"/>
          </p:cNvSpPr>
          <p:nvPr>
            <p:ph type="body" sz="quarter" idx="18"/>
          </p:nvPr>
        </p:nvSpPr>
        <p:spPr>
          <a:xfrm>
            <a:off x="623714" y="4769500"/>
            <a:ext cx="3910188"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11" name="Text Placeholder 7"/>
          <p:cNvSpPr>
            <a:spLocks noGrp="1"/>
          </p:cNvSpPr>
          <p:nvPr>
            <p:ph type="body" sz="quarter" idx="65"/>
          </p:nvPr>
        </p:nvSpPr>
        <p:spPr>
          <a:xfrm>
            <a:off x="623714" y="5181089"/>
            <a:ext cx="3910188"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4" name="日期占位符 13"/>
          <p:cNvSpPr>
            <a:spLocks noGrp="1"/>
          </p:cNvSpPr>
          <p:nvPr>
            <p:ph type="dt" sz="half" idx="66"/>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5" name="页脚占位符 14"/>
          <p:cNvSpPr>
            <a:spLocks noGrp="1"/>
          </p:cNvSpPr>
          <p:nvPr>
            <p:ph type="ftr" sz="quarter" idx="67"/>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6" name="灯片编号占位符 15"/>
          <p:cNvSpPr>
            <a:spLocks noGrp="1"/>
          </p:cNvSpPr>
          <p:nvPr>
            <p:ph type="sldNum" sz="quarter" idx="68"/>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Title with content Clear 2">
    <p:spTree>
      <p:nvGrpSpPr>
        <p:cNvPr id="1" name=""/>
        <p:cNvGrpSpPr/>
        <p:nvPr/>
      </p:nvGrpSpPr>
      <p:grpSpPr>
        <a:xfrm>
          <a:off x="0" y="0"/>
          <a:ext cx="0" cy="0"/>
          <a:chOff x="0" y="0"/>
          <a:chExt cx="0" cy="0"/>
        </a:xfrm>
      </p:grpSpPr>
      <p:grpSp>
        <p:nvGrpSpPr>
          <p:cNvPr id="219139" name="Group 6"/>
          <p:cNvGrpSpPr/>
          <p:nvPr userDrawn="1"/>
        </p:nvGrpSpPr>
        <p:grpSpPr>
          <a:xfrm>
            <a:off x="101600" y="385763"/>
            <a:ext cx="384175" cy="341312"/>
            <a:chOff x="5270500" y="1460500"/>
            <a:chExt cx="1701800" cy="2705100"/>
          </a:xfrm>
        </p:grpSpPr>
        <p:sp>
          <p:nvSpPr>
            <p:cNvPr id="9" name="Rounded Rectangle 8"/>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9"/>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10"/>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4" name="Text Placeholder 2"/>
          <p:cNvSpPr>
            <a:spLocks noGrp="1"/>
          </p:cNvSpPr>
          <p:nvPr>
            <p:ph type="body" sz="quarter" idx="64"/>
          </p:nvPr>
        </p:nvSpPr>
        <p:spPr>
          <a:xfrm>
            <a:off x="591965" y="5563772"/>
            <a:ext cx="10973505"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5" name="Text Placeholder 7"/>
          <p:cNvSpPr>
            <a:spLocks noGrp="1"/>
          </p:cNvSpPr>
          <p:nvPr>
            <p:ph type="body" sz="quarter" idx="18"/>
          </p:nvPr>
        </p:nvSpPr>
        <p:spPr>
          <a:xfrm>
            <a:off x="569384" y="5109393"/>
            <a:ext cx="10996083" cy="431780"/>
          </a:xfrm>
          <a:prstGeom prst="rect">
            <a:avLst/>
          </a:prstGeom>
        </p:spPr>
        <p:txBody>
          <a:bodyPr vert="horz" lIns="0" tIns="40504" rIns="0" bIns="40504" anchor="ctr"/>
          <a:lstStyle>
            <a:lvl1pPr marL="0" indent="0" algn="l">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3" name="日期占位符 2"/>
          <p:cNvSpPr>
            <a:spLocks noGrp="1"/>
          </p:cNvSpPr>
          <p:nvPr>
            <p:ph type="dt" sz="half" idx="65"/>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页脚占位符 6"/>
          <p:cNvSpPr>
            <a:spLocks noGrp="1"/>
          </p:cNvSpPr>
          <p:nvPr>
            <p:ph type="ftr" sz="quarter" idx="66"/>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2" name="灯片编号占位符 11"/>
          <p:cNvSpPr>
            <a:spLocks noGrp="1"/>
          </p:cNvSpPr>
          <p:nvPr>
            <p:ph type="sldNum" sz="quarter" idx="67"/>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Two columns with dates">
    <p:spTree>
      <p:nvGrpSpPr>
        <p:cNvPr id="1" name=""/>
        <p:cNvGrpSpPr/>
        <p:nvPr/>
      </p:nvGrpSpPr>
      <p:grpSpPr>
        <a:xfrm>
          <a:off x="0" y="0"/>
          <a:ext cx="0" cy="0"/>
          <a:chOff x="0" y="0"/>
          <a:chExt cx="0" cy="0"/>
        </a:xfrm>
      </p:grpSpPr>
      <p:grpSp>
        <p:nvGrpSpPr>
          <p:cNvPr id="220163" name="Group 15"/>
          <p:cNvGrpSpPr/>
          <p:nvPr userDrawn="1"/>
        </p:nvGrpSpPr>
        <p:grpSpPr>
          <a:xfrm>
            <a:off x="101600" y="385763"/>
            <a:ext cx="384175" cy="341312"/>
            <a:chOff x="5270500" y="1460500"/>
            <a:chExt cx="1701800" cy="2705100"/>
          </a:xfrm>
        </p:grpSpPr>
        <p:sp>
          <p:nvSpPr>
            <p:cNvPr id="9" name="Rounded Rectangle 16"/>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3" name="Rounded Rectangle 17"/>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4" name="Rounded Rectangle 18"/>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0" name="Text Placeholder 2"/>
          <p:cNvSpPr>
            <a:spLocks noGrp="1"/>
          </p:cNvSpPr>
          <p:nvPr>
            <p:ph type="body" sz="quarter" idx="64"/>
          </p:nvPr>
        </p:nvSpPr>
        <p:spPr>
          <a:xfrm>
            <a:off x="591963" y="5482494"/>
            <a:ext cx="5210528"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1" name="Text Placeholder 7"/>
          <p:cNvSpPr>
            <a:spLocks noGrp="1"/>
          </p:cNvSpPr>
          <p:nvPr>
            <p:ph type="body" sz="quarter" idx="18"/>
          </p:nvPr>
        </p:nvSpPr>
        <p:spPr>
          <a:xfrm>
            <a:off x="569384" y="4664085"/>
            <a:ext cx="5233107" cy="454379"/>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12" name="Text Placeholder 7"/>
          <p:cNvSpPr>
            <a:spLocks noGrp="1"/>
          </p:cNvSpPr>
          <p:nvPr>
            <p:ph type="body" sz="quarter" idx="65"/>
          </p:nvPr>
        </p:nvSpPr>
        <p:spPr>
          <a:xfrm>
            <a:off x="603251" y="5151355"/>
            <a:ext cx="519924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tx1">
                    <a:lumMod val="50000"/>
                    <a:lumOff val="50000"/>
                  </a:schemeClr>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3" name="Text Placeholder 2"/>
          <p:cNvSpPr>
            <a:spLocks noGrp="1"/>
          </p:cNvSpPr>
          <p:nvPr>
            <p:ph type="body" sz="quarter" idx="66"/>
          </p:nvPr>
        </p:nvSpPr>
        <p:spPr>
          <a:xfrm>
            <a:off x="6365523" y="5482494"/>
            <a:ext cx="5210528"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4" name="Text Placeholder 7"/>
          <p:cNvSpPr>
            <a:spLocks noGrp="1"/>
          </p:cNvSpPr>
          <p:nvPr>
            <p:ph type="body" sz="quarter" idx="67"/>
          </p:nvPr>
        </p:nvSpPr>
        <p:spPr>
          <a:xfrm>
            <a:off x="6342944" y="4664085"/>
            <a:ext cx="5233107" cy="454379"/>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15" name="Text Placeholder 7"/>
          <p:cNvSpPr>
            <a:spLocks noGrp="1"/>
          </p:cNvSpPr>
          <p:nvPr>
            <p:ph type="body" sz="quarter" idx="68"/>
          </p:nvPr>
        </p:nvSpPr>
        <p:spPr>
          <a:xfrm>
            <a:off x="6376811" y="5151355"/>
            <a:ext cx="519924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tx1">
                    <a:lumMod val="50000"/>
                    <a:lumOff val="50000"/>
                  </a:schemeClr>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5" name="日期占位符 4"/>
          <p:cNvSpPr>
            <a:spLocks noGrp="1"/>
          </p:cNvSpPr>
          <p:nvPr>
            <p:ph type="dt" sz="half" idx="69"/>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页脚占位符 6"/>
          <p:cNvSpPr>
            <a:spLocks noGrp="1"/>
          </p:cNvSpPr>
          <p:nvPr>
            <p:ph type="ftr" sz="quarter" idx="70"/>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6" name="灯片编号占位符 15"/>
          <p:cNvSpPr>
            <a:spLocks noGrp="1"/>
          </p:cNvSpPr>
          <p:nvPr>
            <p:ph type="sldNum" sz="quarter" idx="71"/>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1_Four columns results 1">
    <p:spTree>
      <p:nvGrpSpPr>
        <p:cNvPr id="1" name=""/>
        <p:cNvGrpSpPr/>
        <p:nvPr/>
      </p:nvGrpSpPr>
      <p:grpSpPr>
        <a:xfrm>
          <a:off x="0" y="0"/>
          <a:ext cx="0" cy="0"/>
          <a:chOff x="0" y="0"/>
          <a:chExt cx="0" cy="0"/>
        </a:xfrm>
      </p:grpSpPr>
      <p:grpSp>
        <p:nvGrpSpPr>
          <p:cNvPr id="221187" name="Group 17"/>
          <p:cNvGrpSpPr/>
          <p:nvPr userDrawn="1"/>
        </p:nvGrpSpPr>
        <p:grpSpPr>
          <a:xfrm>
            <a:off x="101600" y="385763"/>
            <a:ext cx="384175" cy="341312"/>
            <a:chOff x="5270500" y="1460500"/>
            <a:chExt cx="1701800" cy="2705100"/>
          </a:xfrm>
        </p:grpSpPr>
        <p:sp>
          <p:nvSpPr>
            <p:cNvPr id="9" name="Rounded Rectangle 18"/>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19"/>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20"/>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4" name="Text Placeholder 2"/>
          <p:cNvSpPr>
            <a:spLocks noGrp="1"/>
          </p:cNvSpPr>
          <p:nvPr>
            <p:ph type="body" sz="quarter" idx="64"/>
          </p:nvPr>
        </p:nvSpPr>
        <p:spPr>
          <a:xfrm>
            <a:off x="551748" y="4795537"/>
            <a:ext cx="2360789" cy="841393"/>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5" name="Text Placeholder 7"/>
          <p:cNvSpPr>
            <a:spLocks noGrp="1"/>
          </p:cNvSpPr>
          <p:nvPr>
            <p:ph type="body" sz="quarter" idx="18"/>
          </p:nvPr>
        </p:nvSpPr>
        <p:spPr>
          <a:xfrm>
            <a:off x="551748" y="4137128"/>
            <a:ext cx="2360789" cy="345380"/>
          </a:xfrm>
          <a:prstGeom prst="rect">
            <a:avLst/>
          </a:prstGeom>
        </p:spPr>
        <p:txBody>
          <a:bodyPr vert="horz" lIns="0" tIns="40504" rIns="0" bIns="40504" anchor="ctr"/>
          <a:lstStyle>
            <a:lvl1pPr marL="0" indent="0" algn="ctr">
              <a:lnSpc>
                <a:spcPct val="100000"/>
              </a:lnSpc>
              <a:spcBef>
                <a:spcPts val="0"/>
              </a:spcBef>
              <a:buNone/>
              <a:defRPr sz="2400" b="1" baseline="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7" name="Text Placeholder 7"/>
          <p:cNvSpPr>
            <a:spLocks noGrp="1"/>
          </p:cNvSpPr>
          <p:nvPr>
            <p:ph type="body" sz="quarter" idx="65"/>
          </p:nvPr>
        </p:nvSpPr>
        <p:spPr>
          <a:xfrm>
            <a:off x="551748" y="4548718"/>
            <a:ext cx="2360789"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33" name="Text Placeholder 2"/>
          <p:cNvSpPr>
            <a:spLocks noGrp="1"/>
          </p:cNvSpPr>
          <p:nvPr>
            <p:ph type="body" sz="quarter" idx="66"/>
          </p:nvPr>
        </p:nvSpPr>
        <p:spPr>
          <a:xfrm>
            <a:off x="3351388" y="4795537"/>
            <a:ext cx="2360789" cy="841393"/>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34" name="Text Placeholder 7"/>
          <p:cNvSpPr>
            <a:spLocks noGrp="1"/>
          </p:cNvSpPr>
          <p:nvPr>
            <p:ph type="body" sz="quarter" idx="67"/>
          </p:nvPr>
        </p:nvSpPr>
        <p:spPr>
          <a:xfrm>
            <a:off x="3351388" y="4137128"/>
            <a:ext cx="2360789" cy="345380"/>
          </a:xfrm>
          <a:prstGeom prst="rect">
            <a:avLst/>
          </a:prstGeom>
        </p:spPr>
        <p:txBody>
          <a:bodyPr vert="horz" lIns="0" tIns="40504" rIns="0" bIns="40504" anchor="ctr"/>
          <a:lstStyle>
            <a:lvl1pPr marL="0" indent="0" algn="ctr">
              <a:lnSpc>
                <a:spcPct val="100000"/>
              </a:lnSpc>
              <a:spcBef>
                <a:spcPts val="0"/>
              </a:spcBef>
              <a:buNone/>
              <a:defRPr sz="2400" b="1" baseline="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35" name="Text Placeholder 7"/>
          <p:cNvSpPr>
            <a:spLocks noGrp="1"/>
          </p:cNvSpPr>
          <p:nvPr>
            <p:ph type="body" sz="quarter" idx="68"/>
          </p:nvPr>
        </p:nvSpPr>
        <p:spPr>
          <a:xfrm>
            <a:off x="3351388" y="4548718"/>
            <a:ext cx="2360789"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36" name="Text Placeholder 2"/>
          <p:cNvSpPr>
            <a:spLocks noGrp="1"/>
          </p:cNvSpPr>
          <p:nvPr>
            <p:ph type="body" sz="quarter" idx="69"/>
          </p:nvPr>
        </p:nvSpPr>
        <p:spPr>
          <a:xfrm>
            <a:off x="6286494" y="4795537"/>
            <a:ext cx="2360789" cy="841393"/>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37" name="Text Placeholder 7"/>
          <p:cNvSpPr>
            <a:spLocks noGrp="1"/>
          </p:cNvSpPr>
          <p:nvPr>
            <p:ph type="body" sz="quarter" idx="70"/>
          </p:nvPr>
        </p:nvSpPr>
        <p:spPr>
          <a:xfrm>
            <a:off x="6286494" y="4137128"/>
            <a:ext cx="2360789" cy="345380"/>
          </a:xfrm>
          <a:prstGeom prst="rect">
            <a:avLst/>
          </a:prstGeom>
        </p:spPr>
        <p:txBody>
          <a:bodyPr vert="horz" lIns="0" tIns="40504" rIns="0" bIns="40504" anchor="ctr"/>
          <a:lstStyle>
            <a:lvl1pPr marL="0" indent="0" algn="ctr">
              <a:lnSpc>
                <a:spcPct val="100000"/>
              </a:lnSpc>
              <a:spcBef>
                <a:spcPts val="0"/>
              </a:spcBef>
              <a:buNone/>
              <a:defRPr sz="2400" b="1" baseline="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38" name="Text Placeholder 7"/>
          <p:cNvSpPr>
            <a:spLocks noGrp="1"/>
          </p:cNvSpPr>
          <p:nvPr>
            <p:ph type="body" sz="quarter" idx="71"/>
          </p:nvPr>
        </p:nvSpPr>
        <p:spPr>
          <a:xfrm>
            <a:off x="6286494" y="4548718"/>
            <a:ext cx="2360789"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39" name="Text Placeholder 2"/>
          <p:cNvSpPr>
            <a:spLocks noGrp="1"/>
          </p:cNvSpPr>
          <p:nvPr>
            <p:ph type="body" sz="quarter" idx="72"/>
          </p:nvPr>
        </p:nvSpPr>
        <p:spPr>
          <a:xfrm>
            <a:off x="9192684" y="4795537"/>
            <a:ext cx="2360789" cy="841393"/>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40" name="Text Placeholder 7"/>
          <p:cNvSpPr>
            <a:spLocks noGrp="1"/>
          </p:cNvSpPr>
          <p:nvPr>
            <p:ph type="body" sz="quarter" idx="73"/>
          </p:nvPr>
        </p:nvSpPr>
        <p:spPr>
          <a:xfrm>
            <a:off x="9192684" y="4137128"/>
            <a:ext cx="2360789" cy="345380"/>
          </a:xfrm>
          <a:prstGeom prst="rect">
            <a:avLst/>
          </a:prstGeom>
        </p:spPr>
        <p:txBody>
          <a:bodyPr vert="horz" lIns="0" tIns="40504" rIns="0" bIns="40504" anchor="ctr"/>
          <a:lstStyle>
            <a:lvl1pPr marL="0" indent="0" algn="ctr">
              <a:lnSpc>
                <a:spcPct val="100000"/>
              </a:lnSpc>
              <a:spcBef>
                <a:spcPts val="0"/>
              </a:spcBef>
              <a:buNone/>
              <a:defRPr sz="2400" b="1" baseline="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41" name="Text Placeholder 7"/>
          <p:cNvSpPr>
            <a:spLocks noGrp="1"/>
          </p:cNvSpPr>
          <p:nvPr>
            <p:ph type="body" sz="quarter" idx="74"/>
          </p:nvPr>
        </p:nvSpPr>
        <p:spPr>
          <a:xfrm>
            <a:off x="9192684" y="4548718"/>
            <a:ext cx="2360789"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3" name="日期占位符 2"/>
          <p:cNvSpPr>
            <a:spLocks noGrp="1"/>
          </p:cNvSpPr>
          <p:nvPr>
            <p:ph type="dt" sz="half" idx="75"/>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2" name="页脚占位符 11"/>
          <p:cNvSpPr>
            <a:spLocks noGrp="1"/>
          </p:cNvSpPr>
          <p:nvPr>
            <p:ph type="ftr" sz="quarter" idx="76"/>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3" name="灯片编号占位符 12"/>
          <p:cNvSpPr>
            <a:spLocks noGrp="1"/>
          </p:cNvSpPr>
          <p:nvPr>
            <p:ph type="sldNum" sz="quarter" idx="77"/>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One images with caption">
    <p:spTree>
      <p:nvGrpSpPr>
        <p:cNvPr id="1" name=""/>
        <p:cNvGrpSpPr/>
        <p:nvPr/>
      </p:nvGrpSpPr>
      <p:grpSpPr>
        <a:xfrm>
          <a:off x="0" y="0"/>
          <a:ext cx="0" cy="0"/>
          <a:chOff x="0" y="0"/>
          <a:chExt cx="0" cy="0"/>
        </a:xfrm>
      </p:grpSpPr>
      <p:grpSp>
        <p:nvGrpSpPr>
          <p:cNvPr id="222211" name="Group 11"/>
          <p:cNvGrpSpPr/>
          <p:nvPr userDrawn="1"/>
        </p:nvGrpSpPr>
        <p:grpSpPr>
          <a:xfrm>
            <a:off x="101600" y="385763"/>
            <a:ext cx="384175" cy="341312"/>
            <a:chOff x="5270500" y="1460500"/>
            <a:chExt cx="1701800" cy="2705100"/>
          </a:xfrm>
        </p:grpSpPr>
        <p:sp>
          <p:nvSpPr>
            <p:cNvPr id="9" name="Rounded Rectangle 12"/>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13"/>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14"/>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22" name="Picture Placeholder 2"/>
          <p:cNvSpPr>
            <a:spLocks noGrp="1"/>
          </p:cNvSpPr>
          <p:nvPr>
            <p:ph type="pic" sz="quarter" idx="48"/>
          </p:nvPr>
        </p:nvSpPr>
        <p:spPr>
          <a:xfrm>
            <a:off x="603251" y="1369621"/>
            <a:ext cx="10972800" cy="3507180"/>
          </a:xfrm>
          <a:custGeom>
            <a:avLst/>
            <a:gdLst/>
            <a:ahLst/>
            <a:cxnLst/>
            <a:rect l="l" t="t" r="r" b="b"/>
            <a:pathLst>
              <a:path w="8229600" h="2922650">
                <a:moveTo>
                  <a:pt x="1461325" y="0"/>
                </a:moveTo>
                <a:lnTo>
                  <a:pt x="6768275" y="0"/>
                </a:lnTo>
                <a:cubicBezTo>
                  <a:pt x="7575343" y="0"/>
                  <a:pt x="8229600" y="654257"/>
                  <a:pt x="8229600" y="1461325"/>
                </a:cubicBezTo>
                <a:cubicBezTo>
                  <a:pt x="8229600" y="2268393"/>
                  <a:pt x="7575343" y="2922650"/>
                  <a:pt x="6768275" y="2922650"/>
                </a:cubicBezTo>
                <a:lnTo>
                  <a:pt x="1461325" y="2922650"/>
                </a:lnTo>
                <a:cubicBezTo>
                  <a:pt x="654257" y="2922650"/>
                  <a:pt x="0" y="2268393"/>
                  <a:pt x="0" y="1461325"/>
                </a:cubicBezTo>
                <a:cubicBezTo>
                  <a:pt x="0" y="654257"/>
                  <a:pt x="654257" y="0"/>
                  <a:pt x="1461325"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18" name="Text Placeholder 2"/>
          <p:cNvSpPr>
            <a:spLocks noGrp="1"/>
          </p:cNvSpPr>
          <p:nvPr>
            <p:ph type="body" sz="quarter" idx="75"/>
          </p:nvPr>
        </p:nvSpPr>
        <p:spPr>
          <a:xfrm>
            <a:off x="591965" y="5563772"/>
            <a:ext cx="10973505"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19" name="Text Placeholder 7"/>
          <p:cNvSpPr>
            <a:spLocks noGrp="1"/>
          </p:cNvSpPr>
          <p:nvPr>
            <p:ph type="body" sz="quarter" idx="76"/>
          </p:nvPr>
        </p:nvSpPr>
        <p:spPr>
          <a:xfrm>
            <a:off x="569384" y="5109393"/>
            <a:ext cx="10996083" cy="431780"/>
          </a:xfrm>
          <a:prstGeom prst="rect">
            <a:avLst/>
          </a:prstGeom>
        </p:spPr>
        <p:txBody>
          <a:bodyPr vert="horz" lIns="0" tIns="40504" rIns="0" bIns="40504" anchor="ctr"/>
          <a:lstStyle>
            <a:lvl1pPr marL="0" indent="0" algn="l">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3" name="日期占位符 2"/>
          <p:cNvSpPr>
            <a:spLocks noGrp="1"/>
          </p:cNvSpPr>
          <p:nvPr>
            <p:ph type="dt" sz="half" idx="77"/>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页脚占位符 3"/>
          <p:cNvSpPr>
            <a:spLocks noGrp="1"/>
          </p:cNvSpPr>
          <p:nvPr>
            <p:ph type="ftr" sz="quarter" idx="78"/>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灯片编号占位符 4"/>
          <p:cNvSpPr>
            <a:spLocks noGrp="1"/>
          </p:cNvSpPr>
          <p:nvPr>
            <p:ph type="sldNum" sz="quarter" idx="79"/>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wo images with caption">
    <p:spTree>
      <p:nvGrpSpPr>
        <p:cNvPr id="1" name=""/>
        <p:cNvGrpSpPr/>
        <p:nvPr/>
      </p:nvGrpSpPr>
      <p:grpSpPr>
        <a:xfrm>
          <a:off x="0" y="0"/>
          <a:ext cx="0" cy="0"/>
          <a:chOff x="0" y="0"/>
          <a:chExt cx="0" cy="0"/>
        </a:xfrm>
      </p:grpSpPr>
      <p:grpSp>
        <p:nvGrpSpPr>
          <p:cNvPr id="9" name="Group 11"/>
          <p:cNvGrpSpPr/>
          <p:nvPr userDrawn="1"/>
        </p:nvGrpSpPr>
        <p:grpSpPr>
          <a:xfrm>
            <a:off x="101600" y="385763"/>
            <a:ext cx="384175" cy="341312"/>
            <a:chOff x="5270500" y="1460500"/>
            <a:chExt cx="1701800" cy="2705100"/>
          </a:xfrm>
        </p:grpSpPr>
        <p:sp>
          <p:nvSpPr>
            <p:cNvPr id="10" name="Rounded Rectangle 12"/>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13"/>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2" name="Rounded Rectangle 14"/>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13" name="Rounded Rectangle 16"/>
          <p:cNvSpPr/>
          <p:nvPr/>
        </p:nvSpPr>
        <p:spPr>
          <a:xfrm>
            <a:off x="6370638" y="4919663"/>
            <a:ext cx="5205413" cy="1311275"/>
          </a:xfrm>
          <a:custGeom>
            <a:avLst/>
            <a:gdLst/>
            <a:ahLst/>
            <a:cxnLst/>
            <a:rect l="l" t="t" r="r" b="b"/>
            <a:pathLst>
              <a:path w="3903662" h="1092200">
                <a:moveTo>
                  <a:pt x="0" y="0"/>
                </a:moveTo>
                <a:lnTo>
                  <a:pt x="3903662" y="0"/>
                </a:lnTo>
                <a:lnTo>
                  <a:pt x="3903662" y="595030"/>
                </a:lnTo>
                <a:cubicBezTo>
                  <a:pt x="3903662" y="869609"/>
                  <a:pt x="3681071" y="1092200"/>
                  <a:pt x="3406492" y="1092200"/>
                </a:cubicBezTo>
                <a:lnTo>
                  <a:pt x="497170" y="1092200"/>
                </a:lnTo>
                <a:cubicBezTo>
                  <a:pt x="222591" y="1092200"/>
                  <a:pt x="0" y="869609"/>
                  <a:pt x="0" y="595030"/>
                </a:cubicBez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1920" b="0" i="0" u="none" strike="noStrike" kern="1200" cap="none" spc="0" normalizeH="0" baseline="0" noProof="0">
              <a:ln>
                <a:noFill/>
              </a:ln>
              <a:solidFill>
                <a:prstClr val="white"/>
              </a:solidFill>
              <a:effectLst/>
              <a:uLnTx/>
              <a:uFillTx/>
              <a:latin typeface="+mn-lt"/>
              <a:ea typeface="+mn-ea"/>
              <a:cs typeface="+mn-cs"/>
            </a:endParaRPr>
          </a:p>
        </p:txBody>
      </p:sp>
      <p:sp>
        <p:nvSpPr>
          <p:cNvPr id="2" name="Rounded Rectangle 16"/>
          <p:cNvSpPr/>
          <p:nvPr/>
        </p:nvSpPr>
        <p:spPr>
          <a:xfrm>
            <a:off x="603250" y="4919663"/>
            <a:ext cx="5205413" cy="1311275"/>
          </a:xfrm>
          <a:custGeom>
            <a:avLst/>
            <a:gdLst/>
            <a:ahLst/>
            <a:cxnLst/>
            <a:rect l="l" t="t" r="r" b="b"/>
            <a:pathLst>
              <a:path w="3903662" h="1092200">
                <a:moveTo>
                  <a:pt x="0" y="0"/>
                </a:moveTo>
                <a:lnTo>
                  <a:pt x="3903662" y="0"/>
                </a:lnTo>
                <a:lnTo>
                  <a:pt x="3903662" y="595030"/>
                </a:lnTo>
                <a:cubicBezTo>
                  <a:pt x="3903662" y="869609"/>
                  <a:pt x="3681071" y="1092200"/>
                  <a:pt x="3406492" y="1092200"/>
                </a:cubicBezTo>
                <a:lnTo>
                  <a:pt x="497170" y="1092200"/>
                </a:lnTo>
                <a:cubicBezTo>
                  <a:pt x="222591" y="1092200"/>
                  <a:pt x="0" y="869609"/>
                  <a:pt x="0" y="595030"/>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1920" b="0" i="0" u="none" strike="noStrike" kern="1200" cap="none" spc="0" normalizeH="0" baseline="0" noProof="0">
              <a:ln>
                <a:noFill/>
              </a:ln>
              <a:solidFill>
                <a:prstClr val="white"/>
              </a:solidFill>
              <a:effectLst/>
              <a:uLnTx/>
              <a:uFillTx/>
              <a:latin typeface="+mn-lt"/>
              <a:ea typeface="+mn-ea"/>
              <a:cs typeface="+mn-cs"/>
            </a:endParaRPr>
          </a:p>
        </p:txBody>
      </p:sp>
      <p:sp>
        <p:nvSpPr>
          <p:cNvPr id="22" name="Picture Placeholder 2"/>
          <p:cNvSpPr>
            <a:spLocks noGrp="1"/>
          </p:cNvSpPr>
          <p:nvPr>
            <p:ph type="pic" sz="quarter" idx="48"/>
          </p:nvPr>
        </p:nvSpPr>
        <p:spPr>
          <a:xfrm>
            <a:off x="603251" y="1473207"/>
            <a:ext cx="5204883" cy="3447167"/>
          </a:xfrm>
          <a:custGeom>
            <a:avLst/>
            <a:gdLst/>
            <a:ahLst/>
            <a:cxnLst/>
            <a:rect l="l" t="t" r="r" b="b"/>
            <a:pathLst>
              <a:path w="3903662" h="2872639">
                <a:moveTo>
                  <a:pt x="522813" y="0"/>
                </a:moveTo>
                <a:lnTo>
                  <a:pt x="3380849" y="0"/>
                </a:lnTo>
                <a:cubicBezTo>
                  <a:pt x="3669591" y="0"/>
                  <a:pt x="3903662" y="234071"/>
                  <a:pt x="3903662" y="522813"/>
                </a:cubicBezTo>
                <a:lnTo>
                  <a:pt x="3903662" y="2872639"/>
                </a:lnTo>
                <a:lnTo>
                  <a:pt x="0" y="2872639"/>
                </a:lnTo>
                <a:lnTo>
                  <a:pt x="0" y="522813"/>
                </a:lnTo>
                <a:cubicBezTo>
                  <a:pt x="0" y="234071"/>
                  <a:pt x="234071" y="0"/>
                  <a:pt x="522813"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8" name="Text Placeholder 7"/>
          <p:cNvSpPr>
            <a:spLocks noGrp="1"/>
          </p:cNvSpPr>
          <p:nvPr>
            <p:ph type="body" sz="quarter" idx="65"/>
          </p:nvPr>
        </p:nvSpPr>
        <p:spPr>
          <a:xfrm>
            <a:off x="948267" y="5140217"/>
            <a:ext cx="4622800"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29" name="Text Placeholder 2"/>
          <p:cNvSpPr>
            <a:spLocks noGrp="1"/>
          </p:cNvSpPr>
          <p:nvPr>
            <p:ph type="body" sz="quarter" idx="64"/>
          </p:nvPr>
        </p:nvSpPr>
        <p:spPr>
          <a:xfrm>
            <a:off x="948267" y="5434998"/>
            <a:ext cx="4622800" cy="613133"/>
          </a:xfrm>
          <a:prstGeom prst="rect">
            <a:avLst/>
          </a:prstGeom>
        </p:spPr>
        <p:txBody>
          <a:bodyPr vert="horz" lIns="0" tIns="0" rIns="0" bIns="0"/>
          <a:lstStyle>
            <a:lvl1pPr marL="0" indent="0" algn="just">
              <a:lnSpc>
                <a:spcPct val="130000"/>
              </a:lnSpc>
              <a:buNone/>
              <a:defRPr sz="1080">
                <a:solidFill>
                  <a:schemeClr val="bg1"/>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46" name="Picture Placeholder 2"/>
          <p:cNvSpPr>
            <a:spLocks noGrp="1"/>
          </p:cNvSpPr>
          <p:nvPr>
            <p:ph type="pic" sz="quarter" idx="66"/>
          </p:nvPr>
        </p:nvSpPr>
        <p:spPr>
          <a:xfrm>
            <a:off x="6371168" y="1473207"/>
            <a:ext cx="5204883" cy="3447167"/>
          </a:xfrm>
          <a:custGeom>
            <a:avLst/>
            <a:gdLst/>
            <a:ahLst/>
            <a:cxnLst/>
            <a:rect l="l" t="t" r="r" b="b"/>
            <a:pathLst>
              <a:path w="3903662" h="2872639">
                <a:moveTo>
                  <a:pt x="522813" y="0"/>
                </a:moveTo>
                <a:lnTo>
                  <a:pt x="3380849" y="0"/>
                </a:lnTo>
                <a:cubicBezTo>
                  <a:pt x="3669591" y="0"/>
                  <a:pt x="3903662" y="234071"/>
                  <a:pt x="3903662" y="522813"/>
                </a:cubicBezTo>
                <a:lnTo>
                  <a:pt x="3903662" y="2872639"/>
                </a:lnTo>
                <a:lnTo>
                  <a:pt x="0" y="2872639"/>
                </a:lnTo>
                <a:lnTo>
                  <a:pt x="0" y="522813"/>
                </a:lnTo>
                <a:cubicBezTo>
                  <a:pt x="0" y="234071"/>
                  <a:pt x="234071" y="0"/>
                  <a:pt x="522813"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48" name="Text Placeholder 7"/>
          <p:cNvSpPr>
            <a:spLocks noGrp="1"/>
          </p:cNvSpPr>
          <p:nvPr>
            <p:ph type="body" sz="quarter" idx="67"/>
          </p:nvPr>
        </p:nvSpPr>
        <p:spPr>
          <a:xfrm>
            <a:off x="6716184" y="5140217"/>
            <a:ext cx="4622800"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49" name="Text Placeholder 2"/>
          <p:cNvSpPr>
            <a:spLocks noGrp="1"/>
          </p:cNvSpPr>
          <p:nvPr>
            <p:ph type="body" sz="quarter" idx="68"/>
          </p:nvPr>
        </p:nvSpPr>
        <p:spPr>
          <a:xfrm>
            <a:off x="6716184" y="5434998"/>
            <a:ext cx="4622800" cy="613133"/>
          </a:xfrm>
          <a:prstGeom prst="rect">
            <a:avLst/>
          </a:prstGeom>
        </p:spPr>
        <p:txBody>
          <a:bodyPr vert="horz" lIns="0" tIns="0" rIns="0" bIns="0"/>
          <a:lstStyle>
            <a:lvl1pPr marL="0" indent="0" algn="just">
              <a:lnSpc>
                <a:spcPct val="130000"/>
              </a:lnSpc>
              <a:buNone/>
              <a:defRPr sz="1080">
                <a:solidFill>
                  <a:schemeClr val="bg1"/>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3" name="日期占位符 2"/>
          <p:cNvSpPr>
            <a:spLocks noGrp="1"/>
          </p:cNvSpPr>
          <p:nvPr>
            <p:ph type="dt" sz="half" idx="69"/>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页脚占位符 3"/>
          <p:cNvSpPr>
            <a:spLocks noGrp="1"/>
          </p:cNvSpPr>
          <p:nvPr>
            <p:ph type="ftr" sz="quarter" idx="70"/>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灯片编号占位符 4"/>
          <p:cNvSpPr>
            <a:spLocks noGrp="1"/>
          </p:cNvSpPr>
          <p:nvPr>
            <p:ph type="sldNum" sz="quarter" idx="71"/>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900" decel="100000" fill="hold"/>
                                        <p:tgtEl>
                                          <p:spTgt spid="13"/>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hree images with results">
    <p:spTree>
      <p:nvGrpSpPr>
        <p:cNvPr id="1" name=""/>
        <p:cNvGrpSpPr/>
        <p:nvPr/>
      </p:nvGrpSpPr>
      <p:grpSpPr>
        <a:xfrm>
          <a:off x="0" y="0"/>
          <a:ext cx="0" cy="0"/>
          <a:chOff x="0" y="0"/>
          <a:chExt cx="0" cy="0"/>
        </a:xfrm>
      </p:grpSpPr>
      <p:grpSp>
        <p:nvGrpSpPr>
          <p:cNvPr id="224259" name="Group 21"/>
          <p:cNvGrpSpPr/>
          <p:nvPr userDrawn="1"/>
        </p:nvGrpSpPr>
        <p:grpSpPr>
          <a:xfrm>
            <a:off x="101600" y="385763"/>
            <a:ext cx="384175" cy="341312"/>
            <a:chOff x="5270500" y="1460500"/>
            <a:chExt cx="1701800" cy="2705100"/>
          </a:xfrm>
        </p:grpSpPr>
        <p:sp>
          <p:nvSpPr>
            <p:cNvPr id="9" name="Rounded Rectangle 22"/>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23"/>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25"/>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12" name="Rounded Rectangle 28"/>
          <p:cNvSpPr/>
          <p:nvPr/>
        </p:nvSpPr>
        <p:spPr>
          <a:xfrm>
            <a:off x="603250" y="3703638"/>
            <a:ext cx="3260725" cy="776288"/>
          </a:xfrm>
          <a:custGeom>
            <a:avLst/>
            <a:gdLst/>
            <a:ahLst/>
            <a:cxnLst/>
            <a:rect l="l" t="t" r="r" b="b"/>
            <a:pathLst>
              <a:path w="2445202" h="647698">
                <a:moveTo>
                  <a:pt x="0" y="0"/>
                </a:moveTo>
                <a:lnTo>
                  <a:pt x="2445202" y="0"/>
                </a:lnTo>
                <a:lnTo>
                  <a:pt x="2445202" y="289024"/>
                </a:lnTo>
                <a:cubicBezTo>
                  <a:pt x="2445202" y="487114"/>
                  <a:pt x="2284618" y="647698"/>
                  <a:pt x="2086528" y="647698"/>
                </a:cubicBezTo>
                <a:lnTo>
                  <a:pt x="358674" y="647698"/>
                </a:lnTo>
                <a:cubicBezTo>
                  <a:pt x="160584" y="647698"/>
                  <a:pt x="0" y="487114"/>
                  <a:pt x="0" y="289024"/>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1920" b="0" i="0" u="none" strike="noStrike" kern="1200" cap="none" spc="0" normalizeH="0" baseline="0" noProof="0">
              <a:ln>
                <a:noFill/>
              </a:ln>
              <a:solidFill>
                <a:prstClr val="white"/>
              </a:solidFill>
              <a:effectLst/>
              <a:uLnTx/>
              <a:uFillTx/>
              <a:latin typeface="+mn-lt"/>
              <a:ea typeface="+mn-ea"/>
              <a:cs typeface="+mn-cs"/>
            </a:endParaRPr>
          </a:p>
        </p:txBody>
      </p:sp>
      <p:sp>
        <p:nvSpPr>
          <p:cNvPr id="13" name="Rounded Rectangle 28"/>
          <p:cNvSpPr/>
          <p:nvPr/>
        </p:nvSpPr>
        <p:spPr>
          <a:xfrm>
            <a:off x="4344988" y="3703638"/>
            <a:ext cx="3260725" cy="776288"/>
          </a:xfrm>
          <a:custGeom>
            <a:avLst/>
            <a:gdLst/>
            <a:ahLst/>
            <a:cxnLst/>
            <a:rect l="l" t="t" r="r" b="b"/>
            <a:pathLst>
              <a:path w="2445202" h="647698">
                <a:moveTo>
                  <a:pt x="0" y="0"/>
                </a:moveTo>
                <a:lnTo>
                  <a:pt x="2445202" y="0"/>
                </a:lnTo>
                <a:lnTo>
                  <a:pt x="2445202" y="289024"/>
                </a:lnTo>
                <a:cubicBezTo>
                  <a:pt x="2445202" y="487114"/>
                  <a:pt x="2284618" y="647698"/>
                  <a:pt x="2086528" y="647698"/>
                </a:cubicBezTo>
                <a:lnTo>
                  <a:pt x="358674" y="647698"/>
                </a:lnTo>
                <a:cubicBezTo>
                  <a:pt x="160584" y="647698"/>
                  <a:pt x="0" y="487114"/>
                  <a:pt x="0" y="289024"/>
                </a:cubicBez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1920" b="0" i="0" u="none" strike="noStrike" kern="1200" cap="none" spc="0" normalizeH="0" baseline="0" noProof="0">
              <a:ln>
                <a:noFill/>
              </a:ln>
              <a:solidFill>
                <a:prstClr val="white"/>
              </a:solidFill>
              <a:effectLst/>
              <a:uLnTx/>
              <a:uFillTx/>
              <a:latin typeface="+mn-lt"/>
              <a:ea typeface="+mn-ea"/>
              <a:cs typeface="+mn-cs"/>
            </a:endParaRPr>
          </a:p>
        </p:txBody>
      </p:sp>
      <p:sp>
        <p:nvSpPr>
          <p:cNvPr id="14" name="Rounded Rectangle 28"/>
          <p:cNvSpPr/>
          <p:nvPr/>
        </p:nvSpPr>
        <p:spPr>
          <a:xfrm>
            <a:off x="8315325" y="3703638"/>
            <a:ext cx="3260725" cy="776288"/>
          </a:xfrm>
          <a:custGeom>
            <a:avLst/>
            <a:gdLst/>
            <a:ahLst/>
            <a:cxnLst/>
            <a:rect l="l" t="t" r="r" b="b"/>
            <a:pathLst>
              <a:path w="2445202" h="647698">
                <a:moveTo>
                  <a:pt x="0" y="0"/>
                </a:moveTo>
                <a:lnTo>
                  <a:pt x="2445202" y="0"/>
                </a:lnTo>
                <a:lnTo>
                  <a:pt x="2445202" y="289024"/>
                </a:lnTo>
                <a:cubicBezTo>
                  <a:pt x="2445202" y="487114"/>
                  <a:pt x="2284618" y="647698"/>
                  <a:pt x="2086528" y="647698"/>
                </a:cubicBezTo>
                <a:lnTo>
                  <a:pt x="358674" y="647698"/>
                </a:lnTo>
                <a:cubicBezTo>
                  <a:pt x="160584" y="647698"/>
                  <a:pt x="0" y="487114"/>
                  <a:pt x="0" y="289024"/>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1920" b="0" i="0" u="none" strike="noStrike" kern="1200" cap="none" spc="0" normalizeH="0" baseline="0" noProof="0">
              <a:ln>
                <a:noFill/>
              </a:ln>
              <a:solidFill>
                <a:prstClr val="white"/>
              </a:solidFill>
              <a:effectLst/>
              <a:uLnTx/>
              <a:uFillTx/>
              <a:latin typeface="+mn-lt"/>
              <a:ea typeface="+mn-ea"/>
              <a:cs typeface="+mn-cs"/>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76" name="Text Placeholder 2"/>
          <p:cNvSpPr>
            <a:spLocks noGrp="1"/>
          </p:cNvSpPr>
          <p:nvPr>
            <p:ph type="body" sz="quarter" idx="64"/>
          </p:nvPr>
        </p:nvSpPr>
        <p:spPr>
          <a:xfrm>
            <a:off x="603251" y="4802511"/>
            <a:ext cx="326026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7" name="Picture Placeholder 2"/>
          <p:cNvSpPr>
            <a:spLocks noGrp="1"/>
          </p:cNvSpPr>
          <p:nvPr>
            <p:ph type="pic" sz="quarter" idx="48"/>
          </p:nvPr>
        </p:nvSpPr>
        <p:spPr>
          <a:xfrm>
            <a:off x="603251" y="1579886"/>
            <a:ext cx="3260269" cy="2108197"/>
          </a:xfrm>
          <a:custGeom>
            <a:avLst/>
            <a:gdLst/>
            <a:ahLst/>
            <a:cxnLst/>
            <a:rect l="l" t="t" r="r" b="b"/>
            <a:pathLst>
              <a:path w="2445202" h="1756831">
                <a:moveTo>
                  <a:pt x="327483" y="0"/>
                </a:moveTo>
                <a:lnTo>
                  <a:pt x="2117719" y="0"/>
                </a:lnTo>
                <a:cubicBezTo>
                  <a:pt x="2298583" y="0"/>
                  <a:pt x="2445202" y="146619"/>
                  <a:pt x="2445202" y="327483"/>
                </a:cubicBezTo>
                <a:lnTo>
                  <a:pt x="2445202" y="1756831"/>
                </a:lnTo>
                <a:lnTo>
                  <a:pt x="0" y="1756831"/>
                </a:lnTo>
                <a:lnTo>
                  <a:pt x="0" y="327483"/>
                </a:lnTo>
                <a:cubicBezTo>
                  <a:pt x="0" y="146619"/>
                  <a:pt x="146619" y="0"/>
                  <a:pt x="327483"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79" name="Text Placeholder 7"/>
          <p:cNvSpPr>
            <a:spLocks noGrp="1"/>
          </p:cNvSpPr>
          <p:nvPr>
            <p:ph type="body" sz="quarter" idx="39"/>
          </p:nvPr>
        </p:nvSpPr>
        <p:spPr>
          <a:xfrm>
            <a:off x="868539" y="3794764"/>
            <a:ext cx="648408" cy="560681"/>
          </a:xfrm>
          <a:prstGeom prst="rect">
            <a:avLst/>
          </a:prstGeom>
        </p:spPr>
        <p:txBody>
          <a:bodyPr vert="horz" lIns="0" tIns="103884" rIns="0" bIns="103884" anchor="b"/>
          <a:lstStyle>
            <a:lvl1pPr marL="0" indent="0" algn="l">
              <a:lnSpc>
                <a:spcPct val="100000"/>
              </a:lnSpc>
              <a:spcBef>
                <a:spcPts val="0"/>
              </a:spcBef>
              <a:buNone/>
              <a:defRPr sz="3000" b="0">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77" name="Text Placeholder 7"/>
          <p:cNvSpPr>
            <a:spLocks noGrp="1"/>
          </p:cNvSpPr>
          <p:nvPr>
            <p:ph type="body" sz="quarter" idx="18"/>
          </p:nvPr>
        </p:nvSpPr>
        <p:spPr>
          <a:xfrm>
            <a:off x="1567748" y="3778347"/>
            <a:ext cx="2259187"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78" name="Text Placeholder 7"/>
          <p:cNvSpPr>
            <a:spLocks noGrp="1"/>
          </p:cNvSpPr>
          <p:nvPr>
            <p:ph type="body" sz="quarter" idx="65"/>
          </p:nvPr>
        </p:nvSpPr>
        <p:spPr>
          <a:xfrm>
            <a:off x="1567748" y="4153138"/>
            <a:ext cx="225918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2">
                    <a:lumMod val="50000"/>
                  </a:schemeClr>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31" name="Text Placeholder 2"/>
          <p:cNvSpPr>
            <a:spLocks noGrp="1"/>
          </p:cNvSpPr>
          <p:nvPr>
            <p:ph type="body" sz="quarter" idx="66"/>
          </p:nvPr>
        </p:nvSpPr>
        <p:spPr>
          <a:xfrm>
            <a:off x="4345518" y="4802511"/>
            <a:ext cx="326026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32" name="Picture Placeholder 2"/>
          <p:cNvSpPr>
            <a:spLocks noGrp="1"/>
          </p:cNvSpPr>
          <p:nvPr>
            <p:ph type="pic" sz="quarter" idx="67"/>
          </p:nvPr>
        </p:nvSpPr>
        <p:spPr>
          <a:xfrm>
            <a:off x="4345518" y="1579886"/>
            <a:ext cx="3260269" cy="2108197"/>
          </a:xfrm>
          <a:custGeom>
            <a:avLst/>
            <a:gdLst/>
            <a:ahLst/>
            <a:cxnLst/>
            <a:rect l="l" t="t" r="r" b="b"/>
            <a:pathLst>
              <a:path w="2445202" h="1756831">
                <a:moveTo>
                  <a:pt x="327483" y="0"/>
                </a:moveTo>
                <a:lnTo>
                  <a:pt x="2117719" y="0"/>
                </a:lnTo>
                <a:cubicBezTo>
                  <a:pt x="2298583" y="0"/>
                  <a:pt x="2445202" y="146619"/>
                  <a:pt x="2445202" y="327483"/>
                </a:cubicBezTo>
                <a:lnTo>
                  <a:pt x="2445202" y="1756831"/>
                </a:lnTo>
                <a:lnTo>
                  <a:pt x="0" y="1756831"/>
                </a:lnTo>
                <a:lnTo>
                  <a:pt x="0" y="327483"/>
                </a:lnTo>
                <a:cubicBezTo>
                  <a:pt x="0" y="146619"/>
                  <a:pt x="146619" y="0"/>
                  <a:pt x="327483"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34" name="Text Placeholder 7"/>
          <p:cNvSpPr>
            <a:spLocks noGrp="1"/>
          </p:cNvSpPr>
          <p:nvPr>
            <p:ph type="body" sz="quarter" idx="68"/>
          </p:nvPr>
        </p:nvSpPr>
        <p:spPr>
          <a:xfrm>
            <a:off x="4610805" y="3794764"/>
            <a:ext cx="648408" cy="560681"/>
          </a:xfrm>
          <a:prstGeom prst="rect">
            <a:avLst/>
          </a:prstGeom>
        </p:spPr>
        <p:txBody>
          <a:bodyPr vert="horz" lIns="0" tIns="103884" rIns="0" bIns="103884" anchor="b"/>
          <a:lstStyle>
            <a:lvl1pPr marL="0" indent="0" algn="l">
              <a:lnSpc>
                <a:spcPct val="100000"/>
              </a:lnSpc>
              <a:spcBef>
                <a:spcPts val="0"/>
              </a:spcBef>
              <a:buNone/>
              <a:defRPr sz="3000" b="0">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35" name="Text Placeholder 7"/>
          <p:cNvSpPr>
            <a:spLocks noGrp="1"/>
          </p:cNvSpPr>
          <p:nvPr>
            <p:ph type="body" sz="quarter" idx="69"/>
          </p:nvPr>
        </p:nvSpPr>
        <p:spPr>
          <a:xfrm>
            <a:off x="5310014" y="3778347"/>
            <a:ext cx="2259187"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36" name="Text Placeholder 7"/>
          <p:cNvSpPr>
            <a:spLocks noGrp="1"/>
          </p:cNvSpPr>
          <p:nvPr>
            <p:ph type="body" sz="quarter" idx="70"/>
          </p:nvPr>
        </p:nvSpPr>
        <p:spPr>
          <a:xfrm>
            <a:off x="5310014" y="4153138"/>
            <a:ext cx="225918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lumMod val="50000"/>
                  </a:schemeClr>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37" name="Text Placeholder 2"/>
          <p:cNvSpPr>
            <a:spLocks noGrp="1"/>
          </p:cNvSpPr>
          <p:nvPr>
            <p:ph type="body" sz="quarter" idx="71"/>
          </p:nvPr>
        </p:nvSpPr>
        <p:spPr>
          <a:xfrm>
            <a:off x="8315782" y="4802511"/>
            <a:ext cx="326026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38" name="Picture Placeholder 2"/>
          <p:cNvSpPr>
            <a:spLocks noGrp="1"/>
          </p:cNvSpPr>
          <p:nvPr>
            <p:ph type="pic" sz="quarter" idx="72"/>
          </p:nvPr>
        </p:nvSpPr>
        <p:spPr>
          <a:xfrm>
            <a:off x="8315782" y="1579886"/>
            <a:ext cx="3260269" cy="2108197"/>
          </a:xfrm>
          <a:custGeom>
            <a:avLst/>
            <a:gdLst/>
            <a:ahLst/>
            <a:cxnLst/>
            <a:rect l="l" t="t" r="r" b="b"/>
            <a:pathLst>
              <a:path w="2445202" h="1756831">
                <a:moveTo>
                  <a:pt x="327483" y="0"/>
                </a:moveTo>
                <a:lnTo>
                  <a:pt x="2117719" y="0"/>
                </a:lnTo>
                <a:cubicBezTo>
                  <a:pt x="2298583" y="0"/>
                  <a:pt x="2445202" y="146619"/>
                  <a:pt x="2445202" y="327483"/>
                </a:cubicBezTo>
                <a:lnTo>
                  <a:pt x="2445202" y="1756831"/>
                </a:lnTo>
                <a:lnTo>
                  <a:pt x="0" y="1756831"/>
                </a:lnTo>
                <a:lnTo>
                  <a:pt x="0" y="327483"/>
                </a:lnTo>
                <a:cubicBezTo>
                  <a:pt x="0" y="146619"/>
                  <a:pt x="146619" y="0"/>
                  <a:pt x="327483"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40" name="Text Placeholder 7"/>
          <p:cNvSpPr>
            <a:spLocks noGrp="1"/>
          </p:cNvSpPr>
          <p:nvPr>
            <p:ph type="body" sz="quarter" idx="73"/>
          </p:nvPr>
        </p:nvSpPr>
        <p:spPr>
          <a:xfrm>
            <a:off x="8581069" y="3794764"/>
            <a:ext cx="648408" cy="560681"/>
          </a:xfrm>
          <a:prstGeom prst="rect">
            <a:avLst/>
          </a:prstGeom>
        </p:spPr>
        <p:txBody>
          <a:bodyPr vert="horz" lIns="0" tIns="103884" rIns="0" bIns="103884" anchor="b"/>
          <a:lstStyle>
            <a:lvl1pPr marL="0" indent="0" algn="l">
              <a:lnSpc>
                <a:spcPct val="100000"/>
              </a:lnSpc>
              <a:spcBef>
                <a:spcPts val="0"/>
              </a:spcBef>
              <a:buNone/>
              <a:defRPr sz="3000" b="0">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41" name="Text Placeholder 7"/>
          <p:cNvSpPr>
            <a:spLocks noGrp="1"/>
          </p:cNvSpPr>
          <p:nvPr>
            <p:ph type="body" sz="quarter" idx="74"/>
          </p:nvPr>
        </p:nvSpPr>
        <p:spPr>
          <a:xfrm>
            <a:off x="9280279" y="3778347"/>
            <a:ext cx="2259187"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42" name="Text Placeholder 7"/>
          <p:cNvSpPr>
            <a:spLocks noGrp="1"/>
          </p:cNvSpPr>
          <p:nvPr>
            <p:ph type="body" sz="quarter" idx="75"/>
          </p:nvPr>
        </p:nvSpPr>
        <p:spPr>
          <a:xfrm>
            <a:off x="9280279" y="4153138"/>
            <a:ext cx="225918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4">
                    <a:lumMod val="50000"/>
                  </a:schemeClr>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3" name="日期占位符 2"/>
          <p:cNvSpPr>
            <a:spLocks noGrp="1"/>
          </p:cNvSpPr>
          <p:nvPr>
            <p:ph type="dt" sz="half" idx="76"/>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页脚占位符 3"/>
          <p:cNvSpPr>
            <a:spLocks noGrp="1"/>
          </p:cNvSpPr>
          <p:nvPr>
            <p:ph type="ftr" sz="quarter" idx="77"/>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灯片编号占位符 4"/>
          <p:cNvSpPr>
            <a:spLocks noGrp="1"/>
          </p:cNvSpPr>
          <p:nvPr>
            <p:ph type="sldNum" sz="quarter" idx="78"/>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900" decel="100000" fill="hold"/>
                                        <p:tgtEl>
                                          <p:spTgt spid="1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900" decel="100000" fill="hold"/>
                                        <p:tgtEl>
                                          <p:spTgt spid="13"/>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900" decel="100000" fill="hold"/>
                                        <p:tgtEl>
                                          <p:spTgt spid="14"/>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1_Three images with results">
    <p:spTree>
      <p:nvGrpSpPr>
        <p:cNvPr id="1" name=""/>
        <p:cNvGrpSpPr/>
        <p:nvPr/>
      </p:nvGrpSpPr>
      <p:grpSpPr>
        <a:xfrm>
          <a:off x="0" y="0"/>
          <a:ext cx="0" cy="0"/>
          <a:chOff x="0" y="0"/>
          <a:chExt cx="0" cy="0"/>
        </a:xfrm>
      </p:grpSpPr>
      <p:grpSp>
        <p:nvGrpSpPr>
          <p:cNvPr id="225283" name="Group 21"/>
          <p:cNvGrpSpPr/>
          <p:nvPr userDrawn="1"/>
        </p:nvGrpSpPr>
        <p:grpSpPr>
          <a:xfrm>
            <a:off x="101600" y="385763"/>
            <a:ext cx="384175" cy="341312"/>
            <a:chOff x="5270500" y="1460500"/>
            <a:chExt cx="1701800" cy="2705100"/>
          </a:xfrm>
        </p:grpSpPr>
        <p:sp>
          <p:nvSpPr>
            <p:cNvPr id="9" name="Rounded Rectangle 22"/>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23"/>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25"/>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76" name="Text Placeholder 2"/>
          <p:cNvSpPr>
            <a:spLocks noGrp="1"/>
          </p:cNvSpPr>
          <p:nvPr>
            <p:ph type="body" sz="quarter" idx="64"/>
          </p:nvPr>
        </p:nvSpPr>
        <p:spPr>
          <a:xfrm>
            <a:off x="603251" y="5442591"/>
            <a:ext cx="3525147"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79" name="Text Placeholder 7"/>
          <p:cNvSpPr>
            <a:spLocks noGrp="1"/>
          </p:cNvSpPr>
          <p:nvPr>
            <p:ph type="body" sz="quarter" idx="39"/>
          </p:nvPr>
        </p:nvSpPr>
        <p:spPr>
          <a:xfrm>
            <a:off x="868539" y="4815844"/>
            <a:ext cx="648408" cy="560681"/>
          </a:xfrm>
          <a:prstGeom prst="rect">
            <a:avLst/>
          </a:prstGeom>
        </p:spPr>
        <p:txBody>
          <a:bodyPr vert="horz" lIns="0" tIns="103884" rIns="0" bIns="103884" anchor="b"/>
          <a:lstStyle>
            <a:lvl1pPr marL="0" indent="0" algn="l">
              <a:lnSpc>
                <a:spcPct val="100000"/>
              </a:lnSpc>
              <a:spcBef>
                <a:spcPts val="0"/>
              </a:spcBef>
              <a:buNone/>
              <a:defRPr sz="3000" b="0">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77" name="Text Placeholder 7"/>
          <p:cNvSpPr>
            <a:spLocks noGrp="1"/>
          </p:cNvSpPr>
          <p:nvPr>
            <p:ph type="body" sz="quarter" idx="18"/>
          </p:nvPr>
        </p:nvSpPr>
        <p:spPr>
          <a:xfrm>
            <a:off x="1567748" y="4799427"/>
            <a:ext cx="2259187"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78" name="Text Placeholder 7"/>
          <p:cNvSpPr>
            <a:spLocks noGrp="1"/>
          </p:cNvSpPr>
          <p:nvPr>
            <p:ph type="body" sz="quarter" idx="65"/>
          </p:nvPr>
        </p:nvSpPr>
        <p:spPr>
          <a:xfrm>
            <a:off x="1567748" y="5174218"/>
            <a:ext cx="225918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31" name="Text Placeholder 2"/>
          <p:cNvSpPr>
            <a:spLocks noGrp="1"/>
          </p:cNvSpPr>
          <p:nvPr>
            <p:ph type="body" sz="quarter" idx="66"/>
          </p:nvPr>
        </p:nvSpPr>
        <p:spPr>
          <a:xfrm>
            <a:off x="4345517" y="5442591"/>
            <a:ext cx="3525147"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34" name="Text Placeholder 7"/>
          <p:cNvSpPr>
            <a:spLocks noGrp="1"/>
          </p:cNvSpPr>
          <p:nvPr>
            <p:ph type="body" sz="quarter" idx="68"/>
          </p:nvPr>
        </p:nvSpPr>
        <p:spPr>
          <a:xfrm>
            <a:off x="4610805" y="4815844"/>
            <a:ext cx="648408" cy="560681"/>
          </a:xfrm>
          <a:prstGeom prst="rect">
            <a:avLst/>
          </a:prstGeom>
        </p:spPr>
        <p:txBody>
          <a:bodyPr vert="horz" lIns="0" tIns="103884" rIns="0" bIns="103884" anchor="b"/>
          <a:lstStyle>
            <a:lvl1pPr marL="0" indent="0" algn="l">
              <a:lnSpc>
                <a:spcPct val="100000"/>
              </a:lnSpc>
              <a:spcBef>
                <a:spcPts val="0"/>
              </a:spcBef>
              <a:buNone/>
              <a:defRPr sz="3000" b="0">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35" name="Text Placeholder 7"/>
          <p:cNvSpPr>
            <a:spLocks noGrp="1"/>
          </p:cNvSpPr>
          <p:nvPr>
            <p:ph type="body" sz="quarter" idx="69"/>
          </p:nvPr>
        </p:nvSpPr>
        <p:spPr>
          <a:xfrm>
            <a:off x="5310014" y="4799427"/>
            <a:ext cx="2259187"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36" name="Text Placeholder 7"/>
          <p:cNvSpPr>
            <a:spLocks noGrp="1"/>
          </p:cNvSpPr>
          <p:nvPr>
            <p:ph type="body" sz="quarter" idx="70"/>
          </p:nvPr>
        </p:nvSpPr>
        <p:spPr>
          <a:xfrm>
            <a:off x="5310014" y="5174218"/>
            <a:ext cx="225918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37" name="Text Placeholder 2"/>
          <p:cNvSpPr>
            <a:spLocks noGrp="1"/>
          </p:cNvSpPr>
          <p:nvPr>
            <p:ph type="body" sz="quarter" idx="71"/>
          </p:nvPr>
        </p:nvSpPr>
        <p:spPr>
          <a:xfrm>
            <a:off x="8050904" y="5442591"/>
            <a:ext cx="3525147"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40" name="Text Placeholder 7"/>
          <p:cNvSpPr>
            <a:spLocks noGrp="1"/>
          </p:cNvSpPr>
          <p:nvPr>
            <p:ph type="body" sz="quarter" idx="73"/>
          </p:nvPr>
        </p:nvSpPr>
        <p:spPr>
          <a:xfrm>
            <a:off x="8327069" y="4815844"/>
            <a:ext cx="648408" cy="560681"/>
          </a:xfrm>
          <a:prstGeom prst="rect">
            <a:avLst/>
          </a:prstGeom>
        </p:spPr>
        <p:txBody>
          <a:bodyPr vert="horz" lIns="0" tIns="103884" rIns="0" bIns="103884" anchor="b"/>
          <a:lstStyle>
            <a:lvl1pPr marL="0" indent="0" algn="l">
              <a:lnSpc>
                <a:spcPct val="100000"/>
              </a:lnSpc>
              <a:spcBef>
                <a:spcPts val="0"/>
              </a:spcBef>
              <a:buNone/>
              <a:defRPr sz="3000" b="0">
                <a:solidFill>
                  <a:schemeClr val="bg1"/>
                </a:solidFill>
                <a:latin typeface="Monotype Corsiva" panose="03010101010201010101" charset="0"/>
                <a:cs typeface="Monotype Corsiva" panose="03010101010201010101" charset="0"/>
              </a:defRPr>
            </a:lvl1pPr>
          </a:lstStyle>
          <a:p>
            <a:pPr lvl="0" fontAlgn="auto"/>
            <a:r>
              <a:rPr lang="zh-CN" altLang="en-US" strike="noStrike" noProof="1"/>
              <a:t>单击此处编辑母版文本样式</a:t>
            </a:r>
            <a:endParaRPr lang="zh-CN" altLang="en-US" strike="noStrike" noProof="1"/>
          </a:p>
        </p:txBody>
      </p:sp>
      <p:sp>
        <p:nvSpPr>
          <p:cNvPr id="41" name="Text Placeholder 7"/>
          <p:cNvSpPr>
            <a:spLocks noGrp="1"/>
          </p:cNvSpPr>
          <p:nvPr>
            <p:ph type="body" sz="quarter" idx="74"/>
          </p:nvPr>
        </p:nvSpPr>
        <p:spPr>
          <a:xfrm>
            <a:off x="9026279" y="4799427"/>
            <a:ext cx="2259187"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42" name="Text Placeholder 7"/>
          <p:cNvSpPr>
            <a:spLocks noGrp="1"/>
          </p:cNvSpPr>
          <p:nvPr>
            <p:ph type="body" sz="quarter" idx="75"/>
          </p:nvPr>
        </p:nvSpPr>
        <p:spPr>
          <a:xfrm>
            <a:off x="9026279" y="5174218"/>
            <a:ext cx="225918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8" name="Picture Placeholder 2"/>
          <p:cNvSpPr>
            <a:spLocks noGrp="1" noChangeAspect="1"/>
          </p:cNvSpPr>
          <p:nvPr>
            <p:ph type="pic" sz="quarter" idx="17"/>
          </p:nvPr>
        </p:nvSpPr>
        <p:spPr>
          <a:xfrm>
            <a:off x="603251" y="1303484"/>
            <a:ext cx="3525147" cy="3172632"/>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30" name="Picture Placeholder 2"/>
          <p:cNvSpPr>
            <a:spLocks noGrp="1" noChangeAspect="1"/>
          </p:cNvSpPr>
          <p:nvPr>
            <p:ph type="pic" sz="quarter" idx="76"/>
          </p:nvPr>
        </p:nvSpPr>
        <p:spPr>
          <a:xfrm>
            <a:off x="4345517" y="1303484"/>
            <a:ext cx="3525147" cy="3172632"/>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43" name="Picture Placeholder 2"/>
          <p:cNvSpPr>
            <a:spLocks noGrp="1" noChangeAspect="1"/>
          </p:cNvSpPr>
          <p:nvPr>
            <p:ph type="pic" sz="quarter" idx="77"/>
          </p:nvPr>
        </p:nvSpPr>
        <p:spPr>
          <a:xfrm>
            <a:off x="8050904" y="1303484"/>
            <a:ext cx="3525147" cy="3172632"/>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3" name="日期占位符 2"/>
          <p:cNvSpPr>
            <a:spLocks noGrp="1"/>
          </p:cNvSpPr>
          <p:nvPr>
            <p:ph type="dt" sz="half" idx="78"/>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页脚占位符 3"/>
          <p:cNvSpPr>
            <a:spLocks noGrp="1"/>
          </p:cNvSpPr>
          <p:nvPr>
            <p:ph type="ftr" sz="quarter" idx="79"/>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灯片编号占位符 4"/>
          <p:cNvSpPr>
            <a:spLocks noGrp="1"/>
          </p:cNvSpPr>
          <p:nvPr>
            <p:ph type="sldNum" sz="quarter" idx="80"/>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Four images with caption 1">
    <p:spTree>
      <p:nvGrpSpPr>
        <p:cNvPr id="1" name=""/>
        <p:cNvGrpSpPr/>
        <p:nvPr/>
      </p:nvGrpSpPr>
      <p:grpSpPr>
        <a:xfrm>
          <a:off x="0" y="0"/>
          <a:ext cx="0" cy="0"/>
          <a:chOff x="0" y="0"/>
          <a:chExt cx="0" cy="0"/>
        </a:xfrm>
      </p:grpSpPr>
      <p:grpSp>
        <p:nvGrpSpPr>
          <p:cNvPr id="226307" name="Group 11"/>
          <p:cNvGrpSpPr/>
          <p:nvPr userDrawn="1"/>
        </p:nvGrpSpPr>
        <p:grpSpPr>
          <a:xfrm>
            <a:off x="101600" y="385763"/>
            <a:ext cx="384175" cy="341312"/>
            <a:chOff x="5270500" y="1460500"/>
            <a:chExt cx="1701800" cy="2705100"/>
          </a:xfrm>
        </p:grpSpPr>
        <p:sp>
          <p:nvSpPr>
            <p:cNvPr id="9" name="Rounded Rectangle 12"/>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13"/>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14"/>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12" name="Rounded Rectangle 18"/>
          <p:cNvSpPr/>
          <p:nvPr/>
        </p:nvSpPr>
        <p:spPr>
          <a:xfrm>
            <a:off x="722313" y="2930525"/>
            <a:ext cx="4967288" cy="723900"/>
          </a:xfrm>
          <a:custGeom>
            <a:avLst/>
            <a:gdLst/>
            <a:ahLst/>
            <a:cxnLst/>
            <a:rect l="l" t="t" r="r" b="b"/>
            <a:pathLst>
              <a:path w="3725862" h="603249">
                <a:moveTo>
                  <a:pt x="0" y="0"/>
                </a:moveTo>
                <a:lnTo>
                  <a:pt x="3725862" y="0"/>
                </a:lnTo>
                <a:lnTo>
                  <a:pt x="3725862" y="280197"/>
                </a:lnTo>
                <a:cubicBezTo>
                  <a:pt x="3725862" y="458614"/>
                  <a:pt x="3581227" y="603249"/>
                  <a:pt x="3402810" y="603249"/>
                </a:cubicBezTo>
                <a:lnTo>
                  <a:pt x="323052" y="603249"/>
                </a:lnTo>
                <a:cubicBezTo>
                  <a:pt x="144635" y="603249"/>
                  <a:pt x="0" y="458614"/>
                  <a:pt x="0" y="280197"/>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1920" b="0" i="0" u="none" strike="noStrike" kern="1200" cap="none" spc="0" normalizeH="0" baseline="0" noProof="0">
              <a:ln>
                <a:noFill/>
              </a:ln>
              <a:solidFill>
                <a:prstClr val="white"/>
              </a:solidFill>
              <a:effectLst/>
              <a:uLnTx/>
              <a:uFillTx/>
              <a:latin typeface="+mn-lt"/>
              <a:ea typeface="+mn-ea"/>
              <a:cs typeface="+mn-cs"/>
            </a:endParaRPr>
          </a:p>
        </p:txBody>
      </p:sp>
      <p:sp>
        <p:nvSpPr>
          <p:cNvPr id="13" name="Rounded Rectangle 18"/>
          <p:cNvSpPr/>
          <p:nvPr/>
        </p:nvSpPr>
        <p:spPr>
          <a:xfrm>
            <a:off x="6608763" y="2930525"/>
            <a:ext cx="4967288" cy="723900"/>
          </a:xfrm>
          <a:custGeom>
            <a:avLst/>
            <a:gdLst/>
            <a:ahLst/>
            <a:cxnLst/>
            <a:rect l="l" t="t" r="r" b="b"/>
            <a:pathLst>
              <a:path w="3725862" h="603249">
                <a:moveTo>
                  <a:pt x="0" y="0"/>
                </a:moveTo>
                <a:lnTo>
                  <a:pt x="3725862" y="0"/>
                </a:lnTo>
                <a:lnTo>
                  <a:pt x="3725862" y="280197"/>
                </a:lnTo>
                <a:cubicBezTo>
                  <a:pt x="3725862" y="458614"/>
                  <a:pt x="3581227" y="603249"/>
                  <a:pt x="3402810" y="603249"/>
                </a:cubicBezTo>
                <a:lnTo>
                  <a:pt x="323052" y="603249"/>
                </a:lnTo>
                <a:cubicBezTo>
                  <a:pt x="144635" y="603249"/>
                  <a:pt x="0" y="458614"/>
                  <a:pt x="0" y="280197"/>
                </a:cubicBez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1920" b="0" i="0" u="none" strike="noStrike" kern="1200" cap="none" spc="0" normalizeH="0" baseline="0" noProof="0">
              <a:ln>
                <a:noFill/>
              </a:ln>
              <a:solidFill>
                <a:prstClr val="white"/>
              </a:solidFill>
              <a:effectLst/>
              <a:uLnTx/>
              <a:uFillTx/>
              <a:latin typeface="+mn-lt"/>
              <a:ea typeface="+mn-ea"/>
              <a:cs typeface="+mn-cs"/>
            </a:endParaRPr>
          </a:p>
        </p:txBody>
      </p:sp>
      <p:sp>
        <p:nvSpPr>
          <p:cNvPr id="14" name="Rounded Rectangle 18"/>
          <p:cNvSpPr/>
          <p:nvPr/>
        </p:nvSpPr>
        <p:spPr>
          <a:xfrm>
            <a:off x="722313" y="5597525"/>
            <a:ext cx="4967288" cy="723900"/>
          </a:xfrm>
          <a:custGeom>
            <a:avLst/>
            <a:gdLst/>
            <a:ahLst/>
            <a:cxnLst/>
            <a:rect l="l" t="t" r="r" b="b"/>
            <a:pathLst>
              <a:path w="3725862" h="603249">
                <a:moveTo>
                  <a:pt x="0" y="0"/>
                </a:moveTo>
                <a:lnTo>
                  <a:pt x="3725862" y="0"/>
                </a:lnTo>
                <a:lnTo>
                  <a:pt x="3725862" y="280197"/>
                </a:lnTo>
                <a:cubicBezTo>
                  <a:pt x="3725862" y="458614"/>
                  <a:pt x="3581227" y="603249"/>
                  <a:pt x="3402810" y="603249"/>
                </a:cubicBezTo>
                <a:lnTo>
                  <a:pt x="323052" y="603249"/>
                </a:lnTo>
                <a:cubicBezTo>
                  <a:pt x="144635" y="603249"/>
                  <a:pt x="0" y="458614"/>
                  <a:pt x="0" y="280197"/>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1920" b="0" i="0" u="none" strike="noStrike" kern="1200" cap="none" spc="0" normalizeH="0" baseline="0" noProof="0">
              <a:ln>
                <a:noFill/>
              </a:ln>
              <a:solidFill>
                <a:prstClr val="white"/>
              </a:solidFill>
              <a:effectLst/>
              <a:uLnTx/>
              <a:uFillTx/>
              <a:latin typeface="+mn-lt"/>
              <a:ea typeface="+mn-ea"/>
              <a:cs typeface="+mn-cs"/>
            </a:endParaRPr>
          </a:p>
        </p:txBody>
      </p:sp>
      <p:sp>
        <p:nvSpPr>
          <p:cNvPr id="15" name="Rounded Rectangle 18"/>
          <p:cNvSpPr/>
          <p:nvPr/>
        </p:nvSpPr>
        <p:spPr>
          <a:xfrm>
            <a:off x="6608763" y="5597525"/>
            <a:ext cx="4967288" cy="723900"/>
          </a:xfrm>
          <a:custGeom>
            <a:avLst/>
            <a:gdLst/>
            <a:ahLst/>
            <a:cxnLst/>
            <a:rect l="l" t="t" r="r" b="b"/>
            <a:pathLst>
              <a:path w="3725862" h="603249">
                <a:moveTo>
                  <a:pt x="0" y="0"/>
                </a:moveTo>
                <a:lnTo>
                  <a:pt x="3725862" y="0"/>
                </a:lnTo>
                <a:lnTo>
                  <a:pt x="3725862" y="280197"/>
                </a:lnTo>
                <a:cubicBezTo>
                  <a:pt x="3725862" y="458614"/>
                  <a:pt x="3581227" y="603249"/>
                  <a:pt x="3402810" y="603249"/>
                </a:cubicBezTo>
                <a:lnTo>
                  <a:pt x="323052" y="603249"/>
                </a:lnTo>
                <a:cubicBezTo>
                  <a:pt x="144635" y="603249"/>
                  <a:pt x="0" y="458614"/>
                  <a:pt x="0" y="280197"/>
                </a:cubicBezTo>
                <a:close/>
              </a:path>
            </a:pathLst>
          </a:cu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1920" b="0" i="0" u="none" strike="noStrike" kern="1200" cap="none" spc="0" normalizeH="0" baseline="0" noProof="0">
              <a:ln>
                <a:noFill/>
              </a:ln>
              <a:solidFill>
                <a:prstClr val="white"/>
              </a:solidFill>
              <a:effectLst/>
              <a:uLnTx/>
              <a:uFillTx/>
              <a:latin typeface="+mn-lt"/>
              <a:ea typeface="+mn-ea"/>
              <a:cs typeface="+mn-cs"/>
            </a:endParaRPr>
          </a:p>
        </p:txBody>
      </p:sp>
      <p:sp>
        <p:nvSpPr>
          <p:cNvPr id="22" name="Picture Placeholder 2"/>
          <p:cNvSpPr>
            <a:spLocks noGrp="1"/>
          </p:cNvSpPr>
          <p:nvPr>
            <p:ph type="pic" sz="quarter" idx="48"/>
          </p:nvPr>
        </p:nvSpPr>
        <p:spPr>
          <a:xfrm>
            <a:off x="721784" y="1394011"/>
            <a:ext cx="4967816" cy="1530161"/>
          </a:xfrm>
          <a:custGeom>
            <a:avLst/>
            <a:gdLst/>
            <a:ahLst/>
            <a:cxnLst/>
            <a:rect l="l" t="t" r="r" b="b"/>
            <a:pathLst>
              <a:path w="3725862" h="1275134">
                <a:moveTo>
                  <a:pt x="360890" y="0"/>
                </a:moveTo>
                <a:lnTo>
                  <a:pt x="3364972" y="0"/>
                </a:lnTo>
                <a:cubicBezTo>
                  <a:pt x="3564286" y="0"/>
                  <a:pt x="3725862" y="161576"/>
                  <a:pt x="3725862" y="360890"/>
                </a:cubicBezTo>
                <a:lnTo>
                  <a:pt x="3725862" y="1275134"/>
                </a:lnTo>
                <a:lnTo>
                  <a:pt x="0" y="1275134"/>
                </a:lnTo>
                <a:lnTo>
                  <a:pt x="0" y="360890"/>
                </a:lnTo>
                <a:cubicBezTo>
                  <a:pt x="0" y="161576"/>
                  <a:pt x="161576" y="0"/>
                  <a:pt x="360890"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41" name="Text Placeholder 7"/>
          <p:cNvSpPr>
            <a:spLocks noGrp="1"/>
          </p:cNvSpPr>
          <p:nvPr>
            <p:ph type="body" sz="quarter" idx="65"/>
          </p:nvPr>
        </p:nvSpPr>
        <p:spPr>
          <a:xfrm>
            <a:off x="1066800" y="2991377"/>
            <a:ext cx="4419600"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42" name="Text Placeholder 2"/>
          <p:cNvSpPr>
            <a:spLocks noGrp="1"/>
          </p:cNvSpPr>
          <p:nvPr>
            <p:ph type="body" sz="quarter" idx="64"/>
          </p:nvPr>
        </p:nvSpPr>
        <p:spPr>
          <a:xfrm>
            <a:off x="1066800" y="3286158"/>
            <a:ext cx="4419600" cy="306670"/>
          </a:xfrm>
          <a:prstGeom prst="rect">
            <a:avLst/>
          </a:prstGeom>
        </p:spPr>
        <p:txBody>
          <a:bodyPr vert="horz" lIns="0" tIns="0" rIns="0" bIns="0"/>
          <a:lstStyle>
            <a:lvl1pPr marL="0" indent="0" algn="just">
              <a:lnSpc>
                <a:spcPct val="130000"/>
              </a:lnSpc>
              <a:buNone/>
              <a:defRPr sz="1080">
                <a:solidFill>
                  <a:schemeClr val="bg1"/>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43" name="Picture Placeholder 2"/>
          <p:cNvSpPr>
            <a:spLocks noGrp="1"/>
          </p:cNvSpPr>
          <p:nvPr>
            <p:ph type="pic" sz="quarter" idx="66"/>
          </p:nvPr>
        </p:nvSpPr>
        <p:spPr>
          <a:xfrm>
            <a:off x="6608235" y="1394011"/>
            <a:ext cx="4967816" cy="1530161"/>
          </a:xfrm>
          <a:custGeom>
            <a:avLst/>
            <a:gdLst/>
            <a:ahLst/>
            <a:cxnLst/>
            <a:rect l="l" t="t" r="r" b="b"/>
            <a:pathLst>
              <a:path w="3725862" h="1275134">
                <a:moveTo>
                  <a:pt x="360890" y="0"/>
                </a:moveTo>
                <a:lnTo>
                  <a:pt x="3364972" y="0"/>
                </a:lnTo>
                <a:cubicBezTo>
                  <a:pt x="3564286" y="0"/>
                  <a:pt x="3725862" y="161576"/>
                  <a:pt x="3725862" y="360890"/>
                </a:cubicBezTo>
                <a:lnTo>
                  <a:pt x="3725862" y="1275134"/>
                </a:lnTo>
                <a:lnTo>
                  <a:pt x="0" y="1275134"/>
                </a:lnTo>
                <a:lnTo>
                  <a:pt x="0" y="360890"/>
                </a:lnTo>
                <a:cubicBezTo>
                  <a:pt x="0" y="161576"/>
                  <a:pt x="161576" y="0"/>
                  <a:pt x="360890"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45" name="Text Placeholder 7"/>
          <p:cNvSpPr>
            <a:spLocks noGrp="1"/>
          </p:cNvSpPr>
          <p:nvPr>
            <p:ph type="body" sz="quarter" idx="67"/>
          </p:nvPr>
        </p:nvSpPr>
        <p:spPr>
          <a:xfrm>
            <a:off x="6953251" y="2991377"/>
            <a:ext cx="4419600"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50" name="Text Placeholder 2"/>
          <p:cNvSpPr>
            <a:spLocks noGrp="1"/>
          </p:cNvSpPr>
          <p:nvPr>
            <p:ph type="body" sz="quarter" idx="68"/>
          </p:nvPr>
        </p:nvSpPr>
        <p:spPr>
          <a:xfrm>
            <a:off x="6953251" y="3286158"/>
            <a:ext cx="4419600" cy="306670"/>
          </a:xfrm>
          <a:prstGeom prst="rect">
            <a:avLst/>
          </a:prstGeom>
        </p:spPr>
        <p:txBody>
          <a:bodyPr vert="horz" lIns="0" tIns="0" rIns="0" bIns="0"/>
          <a:lstStyle>
            <a:lvl1pPr marL="0" indent="0" algn="just">
              <a:lnSpc>
                <a:spcPct val="130000"/>
              </a:lnSpc>
              <a:buNone/>
              <a:defRPr sz="1080">
                <a:solidFill>
                  <a:schemeClr val="bg1"/>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51" name="Picture Placeholder 2"/>
          <p:cNvSpPr>
            <a:spLocks noGrp="1"/>
          </p:cNvSpPr>
          <p:nvPr>
            <p:ph type="pic" sz="quarter" idx="69"/>
          </p:nvPr>
        </p:nvSpPr>
        <p:spPr>
          <a:xfrm>
            <a:off x="721784" y="4061011"/>
            <a:ext cx="4967816" cy="1530161"/>
          </a:xfrm>
          <a:custGeom>
            <a:avLst/>
            <a:gdLst/>
            <a:ahLst/>
            <a:cxnLst/>
            <a:rect l="l" t="t" r="r" b="b"/>
            <a:pathLst>
              <a:path w="3725862" h="1275134">
                <a:moveTo>
                  <a:pt x="360890" y="0"/>
                </a:moveTo>
                <a:lnTo>
                  <a:pt x="3364972" y="0"/>
                </a:lnTo>
                <a:cubicBezTo>
                  <a:pt x="3564286" y="0"/>
                  <a:pt x="3725862" y="161576"/>
                  <a:pt x="3725862" y="360890"/>
                </a:cubicBezTo>
                <a:lnTo>
                  <a:pt x="3725862" y="1275134"/>
                </a:lnTo>
                <a:lnTo>
                  <a:pt x="0" y="1275134"/>
                </a:lnTo>
                <a:lnTo>
                  <a:pt x="0" y="360890"/>
                </a:lnTo>
                <a:cubicBezTo>
                  <a:pt x="0" y="161576"/>
                  <a:pt x="161576" y="0"/>
                  <a:pt x="360890"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53" name="Text Placeholder 7"/>
          <p:cNvSpPr>
            <a:spLocks noGrp="1"/>
          </p:cNvSpPr>
          <p:nvPr>
            <p:ph type="body" sz="quarter" idx="70"/>
          </p:nvPr>
        </p:nvSpPr>
        <p:spPr>
          <a:xfrm>
            <a:off x="1066800" y="5658377"/>
            <a:ext cx="4419600"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54" name="Text Placeholder 2"/>
          <p:cNvSpPr>
            <a:spLocks noGrp="1"/>
          </p:cNvSpPr>
          <p:nvPr>
            <p:ph type="body" sz="quarter" idx="71"/>
          </p:nvPr>
        </p:nvSpPr>
        <p:spPr>
          <a:xfrm>
            <a:off x="1066800" y="5953158"/>
            <a:ext cx="4419600" cy="306670"/>
          </a:xfrm>
          <a:prstGeom prst="rect">
            <a:avLst/>
          </a:prstGeom>
        </p:spPr>
        <p:txBody>
          <a:bodyPr vert="horz" lIns="0" tIns="0" rIns="0" bIns="0"/>
          <a:lstStyle>
            <a:lvl1pPr marL="0" indent="0" algn="just">
              <a:lnSpc>
                <a:spcPct val="130000"/>
              </a:lnSpc>
              <a:buNone/>
              <a:defRPr sz="1080">
                <a:solidFill>
                  <a:schemeClr val="bg1"/>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55" name="Picture Placeholder 2"/>
          <p:cNvSpPr>
            <a:spLocks noGrp="1"/>
          </p:cNvSpPr>
          <p:nvPr>
            <p:ph type="pic" sz="quarter" idx="72"/>
          </p:nvPr>
        </p:nvSpPr>
        <p:spPr>
          <a:xfrm>
            <a:off x="6608235" y="4061011"/>
            <a:ext cx="4967816" cy="1530161"/>
          </a:xfrm>
          <a:custGeom>
            <a:avLst/>
            <a:gdLst/>
            <a:ahLst/>
            <a:cxnLst/>
            <a:rect l="l" t="t" r="r" b="b"/>
            <a:pathLst>
              <a:path w="3725862" h="1275134">
                <a:moveTo>
                  <a:pt x="360890" y="0"/>
                </a:moveTo>
                <a:lnTo>
                  <a:pt x="3364972" y="0"/>
                </a:lnTo>
                <a:cubicBezTo>
                  <a:pt x="3564286" y="0"/>
                  <a:pt x="3725862" y="161576"/>
                  <a:pt x="3725862" y="360890"/>
                </a:cubicBezTo>
                <a:lnTo>
                  <a:pt x="3725862" y="1275134"/>
                </a:lnTo>
                <a:lnTo>
                  <a:pt x="0" y="1275134"/>
                </a:lnTo>
                <a:lnTo>
                  <a:pt x="0" y="360890"/>
                </a:lnTo>
                <a:cubicBezTo>
                  <a:pt x="0" y="161576"/>
                  <a:pt x="161576" y="0"/>
                  <a:pt x="360890"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57" name="Text Placeholder 7"/>
          <p:cNvSpPr>
            <a:spLocks noGrp="1"/>
          </p:cNvSpPr>
          <p:nvPr>
            <p:ph type="body" sz="quarter" idx="73"/>
          </p:nvPr>
        </p:nvSpPr>
        <p:spPr>
          <a:xfrm>
            <a:off x="6953251" y="5658377"/>
            <a:ext cx="4419600"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58" name="Text Placeholder 2"/>
          <p:cNvSpPr>
            <a:spLocks noGrp="1"/>
          </p:cNvSpPr>
          <p:nvPr>
            <p:ph type="body" sz="quarter" idx="74"/>
          </p:nvPr>
        </p:nvSpPr>
        <p:spPr>
          <a:xfrm>
            <a:off x="6953251" y="5953158"/>
            <a:ext cx="4419600" cy="306670"/>
          </a:xfrm>
          <a:prstGeom prst="rect">
            <a:avLst/>
          </a:prstGeom>
        </p:spPr>
        <p:txBody>
          <a:bodyPr vert="horz" lIns="0" tIns="0" rIns="0" bIns="0"/>
          <a:lstStyle>
            <a:lvl1pPr marL="0" indent="0" algn="just">
              <a:lnSpc>
                <a:spcPct val="130000"/>
              </a:lnSpc>
              <a:buNone/>
              <a:defRPr sz="1080">
                <a:solidFill>
                  <a:schemeClr val="bg1"/>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3" name="日期占位符 2"/>
          <p:cNvSpPr>
            <a:spLocks noGrp="1"/>
          </p:cNvSpPr>
          <p:nvPr>
            <p:ph type="dt" sz="half" idx="75"/>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页脚占位符 3"/>
          <p:cNvSpPr>
            <a:spLocks noGrp="1"/>
          </p:cNvSpPr>
          <p:nvPr>
            <p:ph type="ftr" sz="quarter" idx="76"/>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灯片编号占位符 4"/>
          <p:cNvSpPr>
            <a:spLocks noGrp="1"/>
          </p:cNvSpPr>
          <p:nvPr>
            <p:ph type="sldNum" sz="quarter" idx="77"/>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400" fill="hold"/>
                                        <p:tgtEl>
                                          <p:spTgt spid="12"/>
                                        </p:tgtEl>
                                        <p:attrNameLst>
                                          <p:attrName>ppt_w</p:attrName>
                                        </p:attrNameLst>
                                      </p:cBhvr>
                                      <p:tavLst>
                                        <p:tav tm="0">
                                          <p:val>
                                            <p:fltVal val="0"/>
                                          </p:val>
                                        </p:tav>
                                        <p:tav tm="100000">
                                          <p:val>
                                            <p:strVal val="#ppt_w"/>
                                          </p:val>
                                        </p:tav>
                                      </p:tavLst>
                                    </p:anim>
                                    <p:anim calcmode="lin" valueType="num">
                                      <p:cBhvr>
                                        <p:cTn id="8" dur="400" fill="hold"/>
                                        <p:tgtEl>
                                          <p:spTgt spid="12"/>
                                        </p:tgtEl>
                                        <p:attrNameLst>
                                          <p:attrName>ppt_h</p:attrName>
                                        </p:attrNameLst>
                                      </p:cBhvr>
                                      <p:tavLst>
                                        <p:tav tm="0">
                                          <p:val>
                                            <p:fltVal val="0"/>
                                          </p:val>
                                        </p:tav>
                                        <p:tav tm="100000">
                                          <p:val>
                                            <p:strVal val="#ppt_h"/>
                                          </p:val>
                                        </p:tav>
                                      </p:tavLst>
                                    </p:anim>
                                    <p:animEffect transition="in" filter="fade">
                                      <p:cBhvr>
                                        <p:cTn id="9" dur="400"/>
                                        <p:tgtEl>
                                          <p:spTgt spid="1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400" fill="hold"/>
                                        <p:tgtEl>
                                          <p:spTgt spid="13"/>
                                        </p:tgtEl>
                                        <p:attrNameLst>
                                          <p:attrName>ppt_w</p:attrName>
                                        </p:attrNameLst>
                                      </p:cBhvr>
                                      <p:tavLst>
                                        <p:tav tm="0">
                                          <p:val>
                                            <p:fltVal val="0"/>
                                          </p:val>
                                        </p:tav>
                                        <p:tav tm="100000">
                                          <p:val>
                                            <p:strVal val="#ppt_w"/>
                                          </p:val>
                                        </p:tav>
                                      </p:tavLst>
                                    </p:anim>
                                    <p:anim calcmode="lin" valueType="num">
                                      <p:cBhvr>
                                        <p:cTn id="14" dur="400" fill="hold"/>
                                        <p:tgtEl>
                                          <p:spTgt spid="13"/>
                                        </p:tgtEl>
                                        <p:attrNameLst>
                                          <p:attrName>ppt_h</p:attrName>
                                        </p:attrNameLst>
                                      </p:cBhvr>
                                      <p:tavLst>
                                        <p:tav tm="0">
                                          <p:val>
                                            <p:fltVal val="0"/>
                                          </p:val>
                                        </p:tav>
                                        <p:tav tm="100000">
                                          <p:val>
                                            <p:strVal val="#ppt_h"/>
                                          </p:val>
                                        </p:tav>
                                      </p:tavLst>
                                    </p:anim>
                                    <p:animEffect transition="in" filter="fade">
                                      <p:cBhvr>
                                        <p:cTn id="15" dur="400"/>
                                        <p:tgtEl>
                                          <p:spTgt spid="1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400" fill="hold"/>
                                        <p:tgtEl>
                                          <p:spTgt spid="14"/>
                                        </p:tgtEl>
                                        <p:attrNameLst>
                                          <p:attrName>ppt_w</p:attrName>
                                        </p:attrNameLst>
                                      </p:cBhvr>
                                      <p:tavLst>
                                        <p:tav tm="0">
                                          <p:val>
                                            <p:fltVal val="0"/>
                                          </p:val>
                                        </p:tav>
                                        <p:tav tm="100000">
                                          <p:val>
                                            <p:strVal val="#ppt_w"/>
                                          </p:val>
                                        </p:tav>
                                      </p:tavLst>
                                    </p:anim>
                                    <p:anim calcmode="lin" valueType="num">
                                      <p:cBhvr>
                                        <p:cTn id="20" dur="400" fill="hold"/>
                                        <p:tgtEl>
                                          <p:spTgt spid="14"/>
                                        </p:tgtEl>
                                        <p:attrNameLst>
                                          <p:attrName>ppt_h</p:attrName>
                                        </p:attrNameLst>
                                      </p:cBhvr>
                                      <p:tavLst>
                                        <p:tav tm="0">
                                          <p:val>
                                            <p:fltVal val="0"/>
                                          </p:val>
                                        </p:tav>
                                        <p:tav tm="100000">
                                          <p:val>
                                            <p:strVal val="#ppt_h"/>
                                          </p:val>
                                        </p:tav>
                                      </p:tavLst>
                                    </p:anim>
                                    <p:animEffect transition="in" filter="fade">
                                      <p:cBhvr>
                                        <p:cTn id="21" dur="400"/>
                                        <p:tgtEl>
                                          <p:spTgt spid="1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400" fill="hold"/>
                                        <p:tgtEl>
                                          <p:spTgt spid="15"/>
                                        </p:tgtEl>
                                        <p:attrNameLst>
                                          <p:attrName>ppt_w</p:attrName>
                                        </p:attrNameLst>
                                      </p:cBhvr>
                                      <p:tavLst>
                                        <p:tav tm="0">
                                          <p:val>
                                            <p:fltVal val="0"/>
                                          </p:val>
                                        </p:tav>
                                        <p:tav tm="100000">
                                          <p:val>
                                            <p:strVal val="#ppt_w"/>
                                          </p:val>
                                        </p:tav>
                                      </p:tavLst>
                                    </p:anim>
                                    <p:anim calcmode="lin" valueType="num">
                                      <p:cBhvr>
                                        <p:cTn id="26" dur="400" fill="hold"/>
                                        <p:tgtEl>
                                          <p:spTgt spid="15"/>
                                        </p:tgtEl>
                                        <p:attrNameLst>
                                          <p:attrName>ppt_h</p:attrName>
                                        </p:attrNameLst>
                                      </p:cBhvr>
                                      <p:tavLst>
                                        <p:tav tm="0">
                                          <p:val>
                                            <p:fltVal val="0"/>
                                          </p:val>
                                        </p:tav>
                                        <p:tav tm="100000">
                                          <p:val>
                                            <p:strVal val="#ppt_h"/>
                                          </p:val>
                                        </p:tav>
                                      </p:tavLst>
                                    </p:anim>
                                    <p:animEffect transition="in" filter="fade">
                                      <p:cBhvr>
                                        <p:cTn id="27" dur="4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Four circle images with caption">
    <p:spTree>
      <p:nvGrpSpPr>
        <p:cNvPr id="1" name=""/>
        <p:cNvGrpSpPr/>
        <p:nvPr/>
      </p:nvGrpSpPr>
      <p:grpSpPr>
        <a:xfrm>
          <a:off x="0" y="0"/>
          <a:ext cx="0" cy="0"/>
          <a:chOff x="0" y="0"/>
          <a:chExt cx="0" cy="0"/>
        </a:xfrm>
      </p:grpSpPr>
      <p:grpSp>
        <p:nvGrpSpPr>
          <p:cNvPr id="227331" name="Group 11"/>
          <p:cNvGrpSpPr/>
          <p:nvPr userDrawn="1"/>
        </p:nvGrpSpPr>
        <p:grpSpPr>
          <a:xfrm>
            <a:off x="101600" y="385763"/>
            <a:ext cx="384175" cy="341312"/>
            <a:chOff x="5270500" y="1460500"/>
            <a:chExt cx="1701800" cy="2705100"/>
          </a:xfrm>
        </p:grpSpPr>
        <p:sp>
          <p:nvSpPr>
            <p:cNvPr id="9" name="Rounded Rectangle 12"/>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13"/>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14"/>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41" name="Text Placeholder 7"/>
          <p:cNvSpPr>
            <a:spLocks noGrp="1"/>
          </p:cNvSpPr>
          <p:nvPr>
            <p:ph type="body" sz="quarter" idx="65"/>
          </p:nvPr>
        </p:nvSpPr>
        <p:spPr>
          <a:xfrm>
            <a:off x="603254" y="4267391"/>
            <a:ext cx="2497151"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42" name="Text Placeholder 2"/>
          <p:cNvSpPr>
            <a:spLocks noGrp="1"/>
          </p:cNvSpPr>
          <p:nvPr>
            <p:ph type="body" sz="quarter" idx="64"/>
          </p:nvPr>
        </p:nvSpPr>
        <p:spPr>
          <a:xfrm>
            <a:off x="603254" y="4562173"/>
            <a:ext cx="2497151" cy="1518588"/>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5" name="Picture Placeholder 2"/>
          <p:cNvSpPr>
            <a:spLocks noGrp="1" noChangeAspect="1"/>
          </p:cNvSpPr>
          <p:nvPr>
            <p:ph type="pic" sz="quarter" idx="17"/>
          </p:nvPr>
        </p:nvSpPr>
        <p:spPr>
          <a:xfrm>
            <a:off x="603254" y="1877692"/>
            <a:ext cx="2497151" cy="2247436"/>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35" name="Text Placeholder 7"/>
          <p:cNvSpPr>
            <a:spLocks noGrp="1"/>
          </p:cNvSpPr>
          <p:nvPr>
            <p:ph type="body" sz="quarter" idx="66"/>
          </p:nvPr>
        </p:nvSpPr>
        <p:spPr>
          <a:xfrm>
            <a:off x="3448053" y="4267391"/>
            <a:ext cx="2497151"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36" name="Text Placeholder 2"/>
          <p:cNvSpPr>
            <a:spLocks noGrp="1"/>
          </p:cNvSpPr>
          <p:nvPr>
            <p:ph type="body" sz="quarter" idx="67"/>
          </p:nvPr>
        </p:nvSpPr>
        <p:spPr>
          <a:xfrm>
            <a:off x="3448053" y="4562173"/>
            <a:ext cx="2497151" cy="1518588"/>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37" name="Picture Placeholder 2"/>
          <p:cNvSpPr>
            <a:spLocks noGrp="1" noChangeAspect="1"/>
          </p:cNvSpPr>
          <p:nvPr>
            <p:ph type="pic" sz="quarter" idx="68"/>
          </p:nvPr>
        </p:nvSpPr>
        <p:spPr>
          <a:xfrm>
            <a:off x="3448053" y="1877692"/>
            <a:ext cx="2497151" cy="2247436"/>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39" name="Text Placeholder 7"/>
          <p:cNvSpPr>
            <a:spLocks noGrp="1"/>
          </p:cNvSpPr>
          <p:nvPr>
            <p:ph type="body" sz="quarter" idx="69"/>
          </p:nvPr>
        </p:nvSpPr>
        <p:spPr>
          <a:xfrm>
            <a:off x="6225121" y="4267391"/>
            <a:ext cx="2497151"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40" name="Text Placeholder 2"/>
          <p:cNvSpPr>
            <a:spLocks noGrp="1"/>
          </p:cNvSpPr>
          <p:nvPr>
            <p:ph type="body" sz="quarter" idx="70"/>
          </p:nvPr>
        </p:nvSpPr>
        <p:spPr>
          <a:xfrm>
            <a:off x="6225121" y="4562173"/>
            <a:ext cx="2497151" cy="1518588"/>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46" name="Picture Placeholder 2"/>
          <p:cNvSpPr>
            <a:spLocks noGrp="1" noChangeAspect="1"/>
          </p:cNvSpPr>
          <p:nvPr>
            <p:ph type="pic" sz="quarter" idx="71"/>
          </p:nvPr>
        </p:nvSpPr>
        <p:spPr>
          <a:xfrm>
            <a:off x="6225121" y="1877692"/>
            <a:ext cx="2497151" cy="2247436"/>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47" name="Text Placeholder 7"/>
          <p:cNvSpPr>
            <a:spLocks noGrp="1"/>
          </p:cNvSpPr>
          <p:nvPr>
            <p:ph type="body" sz="quarter" idx="72"/>
          </p:nvPr>
        </p:nvSpPr>
        <p:spPr>
          <a:xfrm>
            <a:off x="9078903" y="4267391"/>
            <a:ext cx="2497151"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48" name="Text Placeholder 2"/>
          <p:cNvSpPr>
            <a:spLocks noGrp="1"/>
          </p:cNvSpPr>
          <p:nvPr>
            <p:ph type="body" sz="quarter" idx="73"/>
          </p:nvPr>
        </p:nvSpPr>
        <p:spPr>
          <a:xfrm>
            <a:off x="9078903" y="4562173"/>
            <a:ext cx="2497151" cy="1518588"/>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49" name="Picture Placeholder 2"/>
          <p:cNvSpPr>
            <a:spLocks noGrp="1" noChangeAspect="1"/>
          </p:cNvSpPr>
          <p:nvPr>
            <p:ph type="pic" sz="quarter" idx="74"/>
          </p:nvPr>
        </p:nvSpPr>
        <p:spPr>
          <a:xfrm>
            <a:off x="9078903" y="1877692"/>
            <a:ext cx="2497151" cy="2247436"/>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3" name="日期占位符 2"/>
          <p:cNvSpPr>
            <a:spLocks noGrp="1"/>
          </p:cNvSpPr>
          <p:nvPr>
            <p:ph type="dt" sz="half" idx="75"/>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页脚占位符 3"/>
          <p:cNvSpPr>
            <a:spLocks noGrp="1"/>
          </p:cNvSpPr>
          <p:nvPr>
            <p:ph type="ftr" sz="quarter" idx="76"/>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灯片编号占位符 4"/>
          <p:cNvSpPr>
            <a:spLocks noGrp="1"/>
          </p:cNvSpPr>
          <p:nvPr>
            <p:ph type="sldNum" sz="quarter" idx="77"/>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Four circle images with caption 2">
    <p:spTree>
      <p:nvGrpSpPr>
        <p:cNvPr id="1" name=""/>
        <p:cNvGrpSpPr/>
        <p:nvPr/>
      </p:nvGrpSpPr>
      <p:grpSpPr>
        <a:xfrm>
          <a:off x="0" y="0"/>
          <a:ext cx="0" cy="0"/>
          <a:chOff x="0" y="0"/>
          <a:chExt cx="0" cy="0"/>
        </a:xfrm>
      </p:grpSpPr>
      <p:grpSp>
        <p:nvGrpSpPr>
          <p:cNvPr id="228355" name="Group 11"/>
          <p:cNvGrpSpPr/>
          <p:nvPr userDrawn="1"/>
        </p:nvGrpSpPr>
        <p:grpSpPr>
          <a:xfrm>
            <a:off x="101600" y="385763"/>
            <a:ext cx="384175" cy="341312"/>
            <a:chOff x="5270500" y="1460500"/>
            <a:chExt cx="1701800" cy="2705100"/>
          </a:xfrm>
        </p:grpSpPr>
        <p:sp>
          <p:nvSpPr>
            <p:cNvPr id="9" name="Rounded Rectangle 12"/>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13"/>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14"/>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41" name="Text Placeholder 7"/>
          <p:cNvSpPr>
            <a:spLocks noGrp="1"/>
          </p:cNvSpPr>
          <p:nvPr>
            <p:ph type="body" sz="quarter" idx="65"/>
          </p:nvPr>
        </p:nvSpPr>
        <p:spPr>
          <a:xfrm>
            <a:off x="2838451" y="1813942"/>
            <a:ext cx="2986616"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42" name="Text Placeholder 2"/>
          <p:cNvSpPr>
            <a:spLocks noGrp="1"/>
          </p:cNvSpPr>
          <p:nvPr>
            <p:ph type="body" sz="quarter" idx="64"/>
          </p:nvPr>
        </p:nvSpPr>
        <p:spPr>
          <a:xfrm>
            <a:off x="2838451" y="2108723"/>
            <a:ext cx="2986616" cy="1518588"/>
          </a:xfrm>
          <a:prstGeom prst="rect">
            <a:avLst/>
          </a:prstGeom>
        </p:spPr>
        <p:txBody>
          <a:bodyPr vert="horz" lIns="0" tIns="0" rIns="0" bIns="0"/>
          <a:lstStyle>
            <a:lvl1pPr marL="0" indent="0" algn="l">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5" name="Picture Placeholder 2"/>
          <p:cNvSpPr>
            <a:spLocks noGrp="1" noChangeAspect="1"/>
          </p:cNvSpPr>
          <p:nvPr>
            <p:ph type="pic" sz="quarter" idx="17"/>
          </p:nvPr>
        </p:nvSpPr>
        <p:spPr>
          <a:xfrm>
            <a:off x="603252" y="1801491"/>
            <a:ext cx="2028477" cy="1825630"/>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23" name="Text Placeholder 7"/>
          <p:cNvSpPr>
            <a:spLocks noGrp="1"/>
          </p:cNvSpPr>
          <p:nvPr>
            <p:ph type="body" sz="quarter" idx="66"/>
          </p:nvPr>
        </p:nvSpPr>
        <p:spPr>
          <a:xfrm>
            <a:off x="8589435" y="1813942"/>
            <a:ext cx="2986616"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24" name="Text Placeholder 2"/>
          <p:cNvSpPr>
            <a:spLocks noGrp="1"/>
          </p:cNvSpPr>
          <p:nvPr>
            <p:ph type="body" sz="quarter" idx="67"/>
          </p:nvPr>
        </p:nvSpPr>
        <p:spPr>
          <a:xfrm>
            <a:off x="8589435" y="2108723"/>
            <a:ext cx="2986616" cy="1518588"/>
          </a:xfrm>
          <a:prstGeom prst="rect">
            <a:avLst/>
          </a:prstGeom>
        </p:spPr>
        <p:txBody>
          <a:bodyPr vert="horz" lIns="0" tIns="0" rIns="0" bIns="0"/>
          <a:lstStyle>
            <a:lvl1pPr marL="0" indent="0" algn="l">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6" name="Picture Placeholder 2"/>
          <p:cNvSpPr>
            <a:spLocks noGrp="1" noChangeAspect="1"/>
          </p:cNvSpPr>
          <p:nvPr>
            <p:ph type="pic" sz="quarter" idx="68"/>
          </p:nvPr>
        </p:nvSpPr>
        <p:spPr>
          <a:xfrm>
            <a:off x="6354236" y="1801491"/>
            <a:ext cx="2028477" cy="1825630"/>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27" name="Text Placeholder 7"/>
          <p:cNvSpPr>
            <a:spLocks noGrp="1"/>
          </p:cNvSpPr>
          <p:nvPr>
            <p:ph type="body" sz="quarter" idx="69"/>
          </p:nvPr>
        </p:nvSpPr>
        <p:spPr>
          <a:xfrm>
            <a:off x="2838451" y="3993262"/>
            <a:ext cx="2986616"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28" name="Text Placeholder 2"/>
          <p:cNvSpPr>
            <a:spLocks noGrp="1"/>
          </p:cNvSpPr>
          <p:nvPr>
            <p:ph type="body" sz="quarter" idx="70"/>
          </p:nvPr>
        </p:nvSpPr>
        <p:spPr>
          <a:xfrm>
            <a:off x="2838451" y="4288043"/>
            <a:ext cx="2986616" cy="1518588"/>
          </a:xfrm>
          <a:prstGeom prst="rect">
            <a:avLst/>
          </a:prstGeom>
        </p:spPr>
        <p:txBody>
          <a:bodyPr vert="horz" lIns="0" tIns="0" rIns="0" bIns="0"/>
          <a:lstStyle>
            <a:lvl1pPr marL="0" indent="0" algn="l">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29" name="Picture Placeholder 2"/>
          <p:cNvSpPr>
            <a:spLocks noGrp="1" noChangeAspect="1"/>
          </p:cNvSpPr>
          <p:nvPr>
            <p:ph type="pic" sz="quarter" idx="71"/>
          </p:nvPr>
        </p:nvSpPr>
        <p:spPr>
          <a:xfrm>
            <a:off x="603252" y="3980811"/>
            <a:ext cx="2028477" cy="1825630"/>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30" name="Text Placeholder 7"/>
          <p:cNvSpPr>
            <a:spLocks noGrp="1"/>
          </p:cNvSpPr>
          <p:nvPr>
            <p:ph type="body" sz="quarter" idx="72"/>
          </p:nvPr>
        </p:nvSpPr>
        <p:spPr>
          <a:xfrm>
            <a:off x="8589435" y="3993262"/>
            <a:ext cx="2986616"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31" name="Text Placeholder 2"/>
          <p:cNvSpPr>
            <a:spLocks noGrp="1"/>
          </p:cNvSpPr>
          <p:nvPr>
            <p:ph type="body" sz="quarter" idx="73"/>
          </p:nvPr>
        </p:nvSpPr>
        <p:spPr>
          <a:xfrm>
            <a:off x="8589435" y="4288043"/>
            <a:ext cx="2986616" cy="1518588"/>
          </a:xfrm>
          <a:prstGeom prst="rect">
            <a:avLst/>
          </a:prstGeom>
        </p:spPr>
        <p:txBody>
          <a:bodyPr vert="horz" lIns="0" tIns="0" rIns="0" bIns="0"/>
          <a:lstStyle>
            <a:lvl1pPr marL="0" indent="0" algn="l">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32" name="Picture Placeholder 2"/>
          <p:cNvSpPr>
            <a:spLocks noGrp="1" noChangeAspect="1"/>
          </p:cNvSpPr>
          <p:nvPr>
            <p:ph type="pic" sz="quarter" idx="74"/>
          </p:nvPr>
        </p:nvSpPr>
        <p:spPr>
          <a:xfrm>
            <a:off x="6354236" y="3980811"/>
            <a:ext cx="2028477" cy="1825630"/>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3" name="日期占位符 2"/>
          <p:cNvSpPr>
            <a:spLocks noGrp="1"/>
          </p:cNvSpPr>
          <p:nvPr>
            <p:ph type="dt" sz="half" idx="75"/>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页脚占位符 3"/>
          <p:cNvSpPr>
            <a:spLocks noGrp="1"/>
          </p:cNvSpPr>
          <p:nvPr>
            <p:ph type="ftr" sz="quarter" idx="76"/>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灯片编号占位符 4"/>
          <p:cNvSpPr>
            <a:spLocks noGrp="1"/>
          </p:cNvSpPr>
          <p:nvPr>
            <p:ph type="sldNum" sz="quarter" idx="77"/>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Eight circle images with caption">
    <p:spTree>
      <p:nvGrpSpPr>
        <p:cNvPr id="1" name=""/>
        <p:cNvGrpSpPr/>
        <p:nvPr/>
      </p:nvGrpSpPr>
      <p:grpSpPr>
        <a:xfrm>
          <a:off x="0" y="0"/>
          <a:ext cx="0" cy="0"/>
          <a:chOff x="0" y="0"/>
          <a:chExt cx="0" cy="0"/>
        </a:xfrm>
      </p:grpSpPr>
      <p:grpSp>
        <p:nvGrpSpPr>
          <p:cNvPr id="229379" name="Group 11"/>
          <p:cNvGrpSpPr/>
          <p:nvPr userDrawn="1"/>
        </p:nvGrpSpPr>
        <p:grpSpPr>
          <a:xfrm>
            <a:off x="101600" y="385763"/>
            <a:ext cx="384175" cy="341312"/>
            <a:chOff x="5270500" y="1460500"/>
            <a:chExt cx="1701800" cy="2705100"/>
          </a:xfrm>
        </p:grpSpPr>
        <p:sp>
          <p:nvSpPr>
            <p:cNvPr id="9" name="Rounded Rectangle 12"/>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13"/>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14"/>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41" name="Text Placeholder 7"/>
          <p:cNvSpPr>
            <a:spLocks noGrp="1"/>
          </p:cNvSpPr>
          <p:nvPr>
            <p:ph type="body" sz="quarter" idx="65"/>
          </p:nvPr>
        </p:nvSpPr>
        <p:spPr>
          <a:xfrm>
            <a:off x="603252" y="3383781"/>
            <a:ext cx="2038349"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25" name="Picture Placeholder 2"/>
          <p:cNvSpPr>
            <a:spLocks noGrp="1" noChangeAspect="1"/>
          </p:cNvSpPr>
          <p:nvPr>
            <p:ph type="pic" sz="quarter" idx="17"/>
          </p:nvPr>
        </p:nvSpPr>
        <p:spPr>
          <a:xfrm>
            <a:off x="575738" y="1374772"/>
            <a:ext cx="2111999" cy="190079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36" name="Text Placeholder 7"/>
          <p:cNvSpPr>
            <a:spLocks noGrp="1"/>
          </p:cNvSpPr>
          <p:nvPr>
            <p:ph type="body" sz="quarter" idx="66"/>
          </p:nvPr>
        </p:nvSpPr>
        <p:spPr>
          <a:xfrm>
            <a:off x="3617386" y="3383781"/>
            <a:ext cx="2038349"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38" name="Picture Placeholder 2"/>
          <p:cNvSpPr>
            <a:spLocks noGrp="1" noChangeAspect="1"/>
          </p:cNvSpPr>
          <p:nvPr>
            <p:ph type="pic" sz="quarter" idx="68"/>
          </p:nvPr>
        </p:nvSpPr>
        <p:spPr>
          <a:xfrm>
            <a:off x="3589871" y="1374772"/>
            <a:ext cx="2111999" cy="190079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39" name="Text Placeholder 7"/>
          <p:cNvSpPr>
            <a:spLocks noGrp="1"/>
          </p:cNvSpPr>
          <p:nvPr>
            <p:ph type="body" sz="quarter" idx="69"/>
          </p:nvPr>
        </p:nvSpPr>
        <p:spPr>
          <a:xfrm>
            <a:off x="6546852" y="3383781"/>
            <a:ext cx="2038349"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43" name="Picture Placeholder 2"/>
          <p:cNvSpPr>
            <a:spLocks noGrp="1" noChangeAspect="1"/>
          </p:cNvSpPr>
          <p:nvPr>
            <p:ph type="pic" sz="quarter" idx="71"/>
          </p:nvPr>
        </p:nvSpPr>
        <p:spPr>
          <a:xfrm>
            <a:off x="6519338" y="1374772"/>
            <a:ext cx="2111999" cy="190079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44" name="Text Placeholder 7"/>
          <p:cNvSpPr>
            <a:spLocks noGrp="1"/>
          </p:cNvSpPr>
          <p:nvPr>
            <p:ph type="body" sz="quarter" idx="72"/>
          </p:nvPr>
        </p:nvSpPr>
        <p:spPr>
          <a:xfrm>
            <a:off x="9537702" y="3383781"/>
            <a:ext cx="2038349"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46" name="Picture Placeholder 2"/>
          <p:cNvSpPr>
            <a:spLocks noGrp="1" noChangeAspect="1"/>
          </p:cNvSpPr>
          <p:nvPr>
            <p:ph type="pic" sz="quarter" idx="74"/>
          </p:nvPr>
        </p:nvSpPr>
        <p:spPr>
          <a:xfrm>
            <a:off x="9510187" y="1374772"/>
            <a:ext cx="2111999" cy="190079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59" name="Text Placeholder 7"/>
          <p:cNvSpPr>
            <a:spLocks noGrp="1"/>
          </p:cNvSpPr>
          <p:nvPr>
            <p:ph type="body" sz="quarter" idx="75"/>
          </p:nvPr>
        </p:nvSpPr>
        <p:spPr>
          <a:xfrm>
            <a:off x="603252" y="6005061"/>
            <a:ext cx="2038349"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60" name="Picture Placeholder 2"/>
          <p:cNvSpPr>
            <a:spLocks noGrp="1" noChangeAspect="1"/>
          </p:cNvSpPr>
          <p:nvPr>
            <p:ph type="pic" sz="quarter" idx="76"/>
          </p:nvPr>
        </p:nvSpPr>
        <p:spPr>
          <a:xfrm>
            <a:off x="524938" y="3996052"/>
            <a:ext cx="2111999" cy="190079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61" name="Text Placeholder 7"/>
          <p:cNvSpPr>
            <a:spLocks noGrp="1"/>
          </p:cNvSpPr>
          <p:nvPr>
            <p:ph type="body" sz="quarter" idx="77"/>
          </p:nvPr>
        </p:nvSpPr>
        <p:spPr>
          <a:xfrm>
            <a:off x="3617386" y="6005061"/>
            <a:ext cx="2038349"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62" name="Picture Placeholder 2"/>
          <p:cNvSpPr>
            <a:spLocks noGrp="1" noChangeAspect="1"/>
          </p:cNvSpPr>
          <p:nvPr>
            <p:ph type="pic" sz="quarter" idx="78"/>
          </p:nvPr>
        </p:nvSpPr>
        <p:spPr>
          <a:xfrm>
            <a:off x="3539071" y="3996052"/>
            <a:ext cx="2111999" cy="190079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63" name="Text Placeholder 7"/>
          <p:cNvSpPr>
            <a:spLocks noGrp="1"/>
          </p:cNvSpPr>
          <p:nvPr>
            <p:ph type="body" sz="quarter" idx="79"/>
          </p:nvPr>
        </p:nvSpPr>
        <p:spPr>
          <a:xfrm>
            <a:off x="6546852" y="6005061"/>
            <a:ext cx="2038349"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64" name="Picture Placeholder 2"/>
          <p:cNvSpPr>
            <a:spLocks noGrp="1" noChangeAspect="1"/>
          </p:cNvSpPr>
          <p:nvPr>
            <p:ph type="pic" sz="quarter" idx="80"/>
          </p:nvPr>
        </p:nvSpPr>
        <p:spPr>
          <a:xfrm>
            <a:off x="6468538" y="3996052"/>
            <a:ext cx="2111999" cy="190079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65" name="Text Placeholder 7"/>
          <p:cNvSpPr>
            <a:spLocks noGrp="1"/>
          </p:cNvSpPr>
          <p:nvPr>
            <p:ph type="body" sz="quarter" idx="81"/>
          </p:nvPr>
        </p:nvSpPr>
        <p:spPr>
          <a:xfrm>
            <a:off x="9537702" y="6005061"/>
            <a:ext cx="2038349" cy="259199"/>
          </a:xfrm>
          <a:prstGeom prst="rect">
            <a:avLst/>
          </a:prstGeom>
        </p:spPr>
        <p:txBody>
          <a:bodyPr vert="horz" lIns="0" tIns="40504" rIns="0" bIns="40504" anchor="ctr"/>
          <a:lstStyle>
            <a:lvl1pPr marL="0" indent="0" algn="ctr">
              <a:lnSpc>
                <a:spcPct val="100000"/>
              </a:lnSpc>
              <a:spcBef>
                <a:spcPts val="0"/>
              </a:spcBef>
              <a:spcAft>
                <a:spcPts val="0"/>
              </a:spcAft>
              <a:buNone/>
              <a:defRPr sz="1920" b="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66" name="Picture Placeholder 2"/>
          <p:cNvSpPr>
            <a:spLocks noGrp="1" noChangeAspect="1"/>
          </p:cNvSpPr>
          <p:nvPr>
            <p:ph type="pic" sz="quarter" idx="82"/>
          </p:nvPr>
        </p:nvSpPr>
        <p:spPr>
          <a:xfrm>
            <a:off x="9459387" y="3996052"/>
            <a:ext cx="2111999" cy="1900799"/>
          </a:xfrm>
          <a:custGeom>
            <a:avLst/>
            <a:gdLst/>
            <a:ahLst/>
            <a:cxnLst/>
            <a:rect l="l" t="t" r="r" b="b"/>
            <a:pathLst>
              <a:path w="2595562" h="2595562">
                <a:moveTo>
                  <a:pt x="1297781" y="0"/>
                </a:moveTo>
                <a:cubicBezTo>
                  <a:pt x="2014526" y="0"/>
                  <a:pt x="2595562" y="581036"/>
                  <a:pt x="2595562" y="1297781"/>
                </a:cubicBezTo>
                <a:cubicBezTo>
                  <a:pt x="2595562" y="2014526"/>
                  <a:pt x="2014526" y="2595562"/>
                  <a:pt x="1297781" y="2595562"/>
                </a:cubicBezTo>
                <a:cubicBezTo>
                  <a:pt x="581036" y="2595562"/>
                  <a:pt x="0" y="2014526"/>
                  <a:pt x="0" y="1297781"/>
                </a:cubicBezTo>
                <a:cubicBezTo>
                  <a:pt x="0" y="581036"/>
                  <a:pt x="581036" y="0"/>
                  <a:pt x="1297781"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3" name="日期占位符 2"/>
          <p:cNvSpPr>
            <a:spLocks noGrp="1"/>
          </p:cNvSpPr>
          <p:nvPr>
            <p:ph type="dt" sz="half" idx="83"/>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页脚占位符 3"/>
          <p:cNvSpPr>
            <a:spLocks noGrp="1"/>
          </p:cNvSpPr>
          <p:nvPr>
            <p:ph type="ftr" sz="quarter" idx="84"/>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灯片编号占位符 4"/>
          <p:cNvSpPr>
            <a:spLocks noGrp="1"/>
          </p:cNvSpPr>
          <p:nvPr>
            <p:ph type="sldNum" sz="quarter" idx="85"/>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Five images with description">
    <p:spTree>
      <p:nvGrpSpPr>
        <p:cNvPr id="1" name=""/>
        <p:cNvGrpSpPr/>
        <p:nvPr/>
      </p:nvGrpSpPr>
      <p:grpSpPr>
        <a:xfrm>
          <a:off x="0" y="0"/>
          <a:ext cx="0" cy="0"/>
          <a:chOff x="0" y="0"/>
          <a:chExt cx="0" cy="0"/>
        </a:xfrm>
      </p:grpSpPr>
      <p:grpSp>
        <p:nvGrpSpPr>
          <p:cNvPr id="230403" name="Group 15"/>
          <p:cNvGrpSpPr/>
          <p:nvPr userDrawn="1"/>
        </p:nvGrpSpPr>
        <p:grpSpPr>
          <a:xfrm>
            <a:off x="101600" y="385763"/>
            <a:ext cx="384175" cy="341312"/>
            <a:chOff x="5270500" y="1460500"/>
            <a:chExt cx="1701800" cy="2705100"/>
          </a:xfrm>
        </p:grpSpPr>
        <p:sp>
          <p:nvSpPr>
            <p:cNvPr id="9" name="Rounded Rectangle 16"/>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17"/>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18"/>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12" name="Rounded Rectangle 30"/>
          <p:cNvSpPr/>
          <p:nvPr/>
        </p:nvSpPr>
        <p:spPr>
          <a:xfrm>
            <a:off x="622300" y="4606925"/>
            <a:ext cx="1938338" cy="242888"/>
          </a:xfrm>
          <a:custGeom>
            <a:avLst/>
            <a:gdLst/>
            <a:ahLst/>
            <a:cxnLst/>
            <a:rect l="l" t="t" r="r" b="b"/>
            <a:pathLst>
              <a:path w="1453930" h="203200">
                <a:moveTo>
                  <a:pt x="0" y="0"/>
                </a:moveTo>
                <a:lnTo>
                  <a:pt x="1453930" y="0"/>
                </a:lnTo>
                <a:lnTo>
                  <a:pt x="1442258" y="37601"/>
                </a:lnTo>
                <a:cubicBezTo>
                  <a:pt x="1401097" y="134917"/>
                  <a:pt x="1304736" y="203200"/>
                  <a:pt x="1192427" y="203200"/>
                </a:cubicBezTo>
                <a:lnTo>
                  <a:pt x="261503" y="203200"/>
                </a:lnTo>
                <a:cubicBezTo>
                  <a:pt x="149194" y="203200"/>
                  <a:pt x="52834" y="134917"/>
                  <a:pt x="11672" y="37601"/>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1920" b="0" i="0" u="none" strike="noStrike" kern="1200" cap="none" spc="0" normalizeH="0" baseline="0" noProof="0">
              <a:ln>
                <a:noFill/>
              </a:ln>
              <a:solidFill>
                <a:prstClr val="white"/>
              </a:solidFill>
              <a:effectLst/>
              <a:uLnTx/>
              <a:uFillTx/>
              <a:latin typeface="+mn-lt"/>
              <a:ea typeface="+mn-ea"/>
              <a:cs typeface="+mn-cs"/>
            </a:endParaRPr>
          </a:p>
        </p:txBody>
      </p:sp>
      <p:sp>
        <p:nvSpPr>
          <p:cNvPr id="13" name="Rounded Rectangle 30"/>
          <p:cNvSpPr/>
          <p:nvPr/>
        </p:nvSpPr>
        <p:spPr>
          <a:xfrm>
            <a:off x="2789238" y="4606925"/>
            <a:ext cx="1939925" cy="242888"/>
          </a:xfrm>
          <a:custGeom>
            <a:avLst/>
            <a:gdLst/>
            <a:ahLst/>
            <a:cxnLst/>
            <a:rect l="l" t="t" r="r" b="b"/>
            <a:pathLst>
              <a:path w="1453930" h="203200">
                <a:moveTo>
                  <a:pt x="0" y="0"/>
                </a:moveTo>
                <a:lnTo>
                  <a:pt x="1453930" y="0"/>
                </a:lnTo>
                <a:lnTo>
                  <a:pt x="1442258" y="37601"/>
                </a:lnTo>
                <a:cubicBezTo>
                  <a:pt x="1401097" y="134917"/>
                  <a:pt x="1304736" y="203200"/>
                  <a:pt x="1192427" y="203200"/>
                </a:cubicBezTo>
                <a:lnTo>
                  <a:pt x="261503" y="203200"/>
                </a:lnTo>
                <a:cubicBezTo>
                  <a:pt x="149194" y="203200"/>
                  <a:pt x="52834" y="134917"/>
                  <a:pt x="11672" y="37601"/>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1920" b="0" i="0" u="none" strike="noStrike" kern="1200" cap="none" spc="0" normalizeH="0" baseline="0" noProof="0">
              <a:ln>
                <a:noFill/>
              </a:ln>
              <a:solidFill>
                <a:prstClr val="white"/>
              </a:solidFill>
              <a:effectLst/>
              <a:uLnTx/>
              <a:uFillTx/>
              <a:latin typeface="+mn-lt"/>
              <a:ea typeface="+mn-ea"/>
              <a:cs typeface="+mn-cs"/>
            </a:endParaRPr>
          </a:p>
        </p:txBody>
      </p:sp>
      <p:sp>
        <p:nvSpPr>
          <p:cNvPr id="14" name="Rounded Rectangle 30"/>
          <p:cNvSpPr/>
          <p:nvPr/>
        </p:nvSpPr>
        <p:spPr>
          <a:xfrm>
            <a:off x="5054600" y="4606925"/>
            <a:ext cx="1938338" cy="242888"/>
          </a:xfrm>
          <a:custGeom>
            <a:avLst/>
            <a:gdLst/>
            <a:ahLst/>
            <a:cxnLst/>
            <a:rect l="l" t="t" r="r" b="b"/>
            <a:pathLst>
              <a:path w="1453930" h="203200">
                <a:moveTo>
                  <a:pt x="0" y="0"/>
                </a:moveTo>
                <a:lnTo>
                  <a:pt x="1453930" y="0"/>
                </a:lnTo>
                <a:lnTo>
                  <a:pt x="1442258" y="37601"/>
                </a:lnTo>
                <a:cubicBezTo>
                  <a:pt x="1401097" y="134917"/>
                  <a:pt x="1304736" y="203200"/>
                  <a:pt x="1192427" y="203200"/>
                </a:cubicBezTo>
                <a:lnTo>
                  <a:pt x="261503" y="203200"/>
                </a:lnTo>
                <a:cubicBezTo>
                  <a:pt x="149194" y="203200"/>
                  <a:pt x="52834" y="134917"/>
                  <a:pt x="11672" y="37601"/>
                </a:cubicBez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1920" b="0" i="0" u="none" strike="noStrike" kern="1200" cap="none" spc="0" normalizeH="0" baseline="0" noProof="0">
              <a:ln>
                <a:noFill/>
              </a:ln>
              <a:solidFill>
                <a:prstClr val="white"/>
              </a:solidFill>
              <a:effectLst/>
              <a:uLnTx/>
              <a:uFillTx/>
              <a:latin typeface="+mn-lt"/>
              <a:ea typeface="+mn-ea"/>
              <a:cs typeface="+mn-cs"/>
            </a:endParaRPr>
          </a:p>
        </p:txBody>
      </p:sp>
      <p:sp>
        <p:nvSpPr>
          <p:cNvPr id="15" name="Rounded Rectangle 30"/>
          <p:cNvSpPr/>
          <p:nvPr/>
        </p:nvSpPr>
        <p:spPr>
          <a:xfrm>
            <a:off x="7340600" y="4606925"/>
            <a:ext cx="1938338" cy="242888"/>
          </a:xfrm>
          <a:custGeom>
            <a:avLst/>
            <a:gdLst/>
            <a:ahLst/>
            <a:cxnLst/>
            <a:rect l="l" t="t" r="r" b="b"/>
            <a:pathLst>
              <a:path w="1453930" h="203200">
                <a:moveTo>
                  <a:pt x="0" y="0"/>
                </a:moveTo>
                <a:lnTo>
                  <a:pt x="1453930" y="0"/>
                </a:lnTo>
                <a:lnTo>
                  <a:pt x="1442258" y="37601"/>
                </a:lnTo>
                <a:cubicBezTo>
                  <a:pt x="1401097" y="134917"/>
                  <a:pt x="1304736" y="203200"/>
                  <a:pt x="1192427" y="203200"/>
                </a:cubicBezTo>
                <a:lnTo>
                  <a:pt x="261503" y="203200"/>
                </a:lnTo>
                <a:cubicBezTo>
                  <a:pt x="149194" y="203200"/>
                  <a:pt x="52834" y="134917"/>
                  <a:pt x="11672" y="37601"/>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1920" b="0" i="0" u="none" strike="noStrike" kern="1200" cap="none" spc="0" normalizeH="0" baseline="0" noProof="0">
              <a:ln>
                <a:noFill/>
              </a:ln>
              <a:solidFill>
                <a:prstClr val="white"/>
              </a:solidFill>
              <a:effectLst/>
              <a:uLnTx/>
              <a:uFillTx/>
              <a:latin typeface="+mn-lt"/>
              <a:ea typeface="+mn-ea"/>
              <a:cs typeface="+mn-cs"/>
            </a:endParaRPr>
          </a:p>
        </p:txBody>
      </p:sp>
      <p:sp>
        <p:nvSpPr>
          <p:cNvPr id="16" name="Rounded Rectangle 30"/>
          <p:cNvSpPr/>
          <p:nvPr/>
        </p:nvSpPr>
        <p:spPr>
          <a:xfrm>
            <a:off x="9613900" y="4606925"/>
            <a:ext cx="1938338" cy="242888"/>
          </a:xfrm>
          <a:custGeom>
            <a:avLst/>
            <a:gdLst/>
            <a:ahLst/>
            <a:cxnLst/>
            <a:rect l="l" t="t" r="r" b="b"/>
            <a:pathLst>
              <a:path w="1453930" h="203200">
                <a:moveTo>
                  <a:pt x="0" y="0"/>
                </a:moveTo>
                <a:lnTo>
                  <a:pt x="1453930" y="0"/>
                </a:lnTo>
                <a:lnTo>
                  <a:pt x="1442258" y="37601"/>
                </a:lnTo>
                <a:cubicBezTo>
                  <a:pt x="1401097" y="134917"/>
                  <a:pt x="1304736" y="203200"/>
                  <a:pt x="1192427" y="203200"/>
                </a:cubicBezTo>
                <a:lnTo>
                  <a:pt x="261503" y="203200"/>
                </a:lnTo>
                <a:cubicBezTo>
                  <a:pt x="149194" y="203200"/>
                  <a:pt x="52834" y="134917"/>
                  <a:pt x="11672" y="37601"/>
                </a:cubicBezTo>
                <a:close/>
              </a:path>
            </a:pathLst>
          </a:cu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85140" rtl="0" eaLnBrk="1" fontAlgn="auto" latinLnBrk="0" hangingPunct="1">
              <a:lnSpc>
                <a:spcPct val="100000"/>
              </a:lnSpc>
              <a:spcBef>
                <a:spcPts val="0"/>
              </a:spcBef>
              <a:spcAft>
                <a:spcPts val="0"/>
              </a:spcAft>
              <a:buClrTx/>
              <a:buSzTx/>
              <a:buFontTx/>
              <a:buNone/>
              <a:defRPr/>
            </a:pPr>
            <a:endParaRPr kumimoji="0" lang="en-US" sz="1920" b="0" i="0" u="none" strike="noStrike" kern="1200" cap="none" spc="0" normalizeH="0" baseline="0" noProof="0">
              <a:ln>
                <a:noFill/>
              </a:ln>
              <a:solidFill>
                <a:prstClr val="white"/>
              </a:solidFill>
              <a:effectLst/>
              <a:uLnTx/>
              <a:uFillTx/>
              <a:latin typeface="+mn-lt"/>
              <a:ea typeface="+mn-ea"/>
              <a:cs typeface="+mn-cs"/>
            </a:endParaRPr>
          </a:p>
        </p:txBody>
      </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25" name="Picture Placeholder 2"/>
          <p:cNvSpPr>
            <a:spLocks noGrp="1"/>
          </p:cNvSpPr>
          <p:nvPr>
            <p:ph type="pic" sz="quarter" idx="48"/>
          </p:nvPr>
        </p:nvSpPr>
        <p:spPr>
          <a:xfrm>
            <a:off x="632886" y="1356361"/>
            <a:ext cx="1940981" cy="3249925"/>
          </a:xfrm>
          <a:custGeom>
            <a:avLst/>
            <a:gdLst/>
            <a:ahLst/>
            <a:cxnLst/>
            <a:rect l="l" t="t" r="r" b="b"/>
            <a:pathLst>
              <a:path w="1455736" h="2708271">
                <a:moveTo>
                  <a:pt x="268845" y="0"/>
                </a:moveTo>
                <a:lnTo>
                  <a:pt x="1186891" y="0"/>
                </a:lnTo>
                <a:cubicBezTo>
                  <a:pt x="1335370" y="0"/>
                  <a:pt x="1455736" y="120366"/>
                  <a:pt x="1455736" y="268845"/>
                </a:cubicBezTo>
                <a:lnTo>
                  <a:pt x="1455736" y="2642626"/>
                </a:lnTo>
                <a:cubicBezTo>
                  <a:pt x="1455736" y="2661186"/>
                  <a:pt x="1453855" y="2679307"/>
                  <a:pt x="1450274" y="2696808"/>
                </a:cubicBezTo>
                <a:lnTo>
                  <a:pt x="1446716" y="2708271"/>
                </a:lnTo>
                <a:lnTo>
                  <a:pt x="9020" y="2708271"/>
                </a:lnTo>
                <a:lnTo>
                  <a:pt x="5462" y="2696808"/>
                </a:lnTo>
                <a:cubicBezTo>
                  <a:pt x="1881" y="2679307"/>
                  <a:pt x="0" y="2661186"/>
                  <a:pt x="0" y="2642626"/>
                </a:cubicBezTo>
                <a:lnTo>
                  <a:pt x="0" y="268845"/>
                </a:lnTo>
                <a:cubicBezTo>
                  <a:pt x="0" y="120366"/>
                  <a:pt x="120366" y="0"/>
                  <a:pt x="268845"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36" name="Picture Placeholder 2"/>
          <p:cNvSpPr>
            <a:spLocks noGrp="1"/>
          </p:cNvSpPr>
          <p:nvPr>
            <p:ph type="pic" sz="quarter" idx="65"/>
          </p:nvPr>
        </p:nvSpPr>
        <p:spPr>
          <a:xfrm>
            <a:off x="2800352" y="1356361"/>
            <a:ext cx="1940981" cy="3249925"/>
          </a:xfrm>
          <a:custGeom>
            <a:avLst/>
            <a:gdLst/>
            <a:ahLst/>
            <a:cxnLst/>
            <a:rect l="l" t="t" r="r" b="b"/>
            <a:pathLst>
              <a:path w="1455736" h="2708271">
                <a:moveTo>
                  <a:pt x="268845" y="0"/>
                </a:moveTo>
                <a:lnTo>
                  <a:pt x="1186891" y="0"/>
                </a:lnTo>
                <a:cubicBezTo>
                  <a:pt x="1335370" y="0"/>
                  <a:pt x="1455736" y="120366"/>
                  <a:pt x="1455736" y="268845"/>
                </a:cubicBezTo>
                <a:lnTo>
                  <a:pt x="1455736" y="2642626"/>
                </a:lnTo>
                <a:cubicBezTo>
                  <a:pt x="1455736" y="2661186"/>
                  <a:pt x="1453855" y="2679307"/>
                  <a:pt x="1450274" y="2696808"/>
                </a:cubicBezTo>
                <a:lnTo>
                  <a:pt x="1446716" y="2708271"/>
                </a:lnTo>
                <a:lnTo>
                  <a:pt x="9020" y="2708271"/>
                </a:lnTo>
                <a:lnTo>
                  <a:pt x="5462" y="2696808"/>
                </a:lnTo>
                <a:cubicBezTo>
                  <a:pt x="1881" y="2679307"/>
                  <a:pt x="0" y="2661186"/>
                  <a:pt x="0" y="2642626"/>
                </a:cubicBezTo>
                <a:lnTo>
                  <a:pt x="0" y="268845"/>
                </a:lnTo>
                <a:cubicBezTo>
                  <a:pt x="0" y="120366"/>
                  <a:pt x="120366" y="0"/>
                  <a:pt x="268845"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38" name="Picture Placeholder 2"/>
          <p:cNvSpPr>
            <a:spLocks noGrp="1"/>
          </p:cNvSpPr>
          <p:nvPr>
            <p:ph type="pic" sz="quarter" idx="66"/>
          </p:nvPr>
        </p:nvSpPr>
        <p:spPr>
          <a:xfrm>
            <a:off x="5065332" y="1356361"/>
            <a:ext cx="1940981" cy="3249925"/>
          </a:xfrm>
          <a:custGeom>
            <a:avLst/>
            <a:gdLst/>
            <a:ahLst/>
            <a:cxnLst/>
            <a:rect l="l" t="t" r="r" b="b"/>
            <a:pathLst>
              <a:path w="1455736" h="2708271">
                <a:moveTo>
                  <a:pt x="268845" y="0"/>
                </a:moveTo>
                <a:lnTo>
                  <a:pt x="1186891" y="0"/>
                </a:lnTo>
                <a:cubicBezTo>
                  <a:pt x="1335370" y="0"/>
                  <a:pt x="1455736" y="120366"/>
                  <a:pt x="1455736" y="268845"/>
                </a:cubicBezTo>
                <a:lnTo>
                  <a:pt x="1455736" y="2642626"/>
                </a:lnTo>
                <a:cubicBezTo>
                  <a:pt x="1455736" y="2661186"/>
                  <a:pt x="1453855" y="2679307"/>
                  <a:pt x="1450274" y="2696808"/>
                </a:cubicBezTo>
                <a:lnTo>
                  <a:pt x="1446716" y="2708271"/>
                </a:lnTo>
                <a:lnTo>
                  <a:pt x="9020" y="2708271"/>
                </a:lnTo>
                <a:lnTo>
                  <a:pt x="5462" y="2696808"/>
                </a:lnTo>
                <a:cubicBezTo>
                  <a:pt x="1881" y="2679307"/>
                  <a:pt x="0" y="2661186"/>
                  <a:pt x="0" y="2642626"/>
                </a:cubicBezTo>
                <a:lnTo>
                  <a:pt x="0" y="268845"/>
                </a:lnTo>
                <a:cubicBezTo>
                  <a:pt x="0" y="120366"/>
                  <a:pt x="120366" y="0"/>
                  <a:pt x="268845"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40" name="Picture Placeholder 2"/>
          <p:cNvSpPr>
            <a:spLocks noGrp="1"/>
          </p:cNvSpPr>
          <p:nvPr>
            <p:ph type="pic" sz="quarter" idx="67"/>
          </p:nvPr>
        </p:nvSpPr>
        <p:spPr>
          <a:xfrm>
            <a:off x="7351332" y="1356361"/>
            <a:ext cx="1940981" cy="3249925"/>
          </a:xfrm>
          <a:custGeom>
            <a:avLst/>
            <a:gdLst/>
            <a:ahLst/>
            <a:cxnLst/>
            <a:rect l="l" t="t" r="r" b="b"/>
            <a:pathLst>
              <a:path w="1455736" h="2708271">
                <a:moveTo>
                  <a:pt x="268845" y="0"/>
                </a:moveTo>
                <a:lnTo>
                  <a:pt x="1186891" y="0"/>
                </a:lnTo>
                <a:cubicBezTo>
                  <a:pt x="1335370" y="0"/>
                  <a:pt x="1455736" y="120366"/>
                  <a:pt x="1455736" y="268845"/>
                </a:cubicBezTo>
                <a:lnTo>
                  <a:pt x="1455736" y="2642626"/>
                </a:lnTo>
                <a:cubicBezTo>
                  <a:pt x="1455736" y="2661186"/>
                  <a:pt x="1453855" y="2679307"/>
                  <a:pt x="1450274" y="2696808"/>
                </a:cubicBezTo>
                <a:lnTo>
                  <a:pt x="1446716" y="2708271"/>
                </a:lnTo>
                <a:lnTo>
                  <a:pt x="9020" y="2708271"/>
                </a:lnTo>
                <a:lnTo>
                  <a:pt x="5462" y="2696808"/>
                </a:lnTo>
                <a:cubicBezTo>
                  <a:pt x="1881" y="2679307"/>
                  <a:pt x="0" y="2661186"/>
                  <a:pt x="0" y="2642626"/>
                </a:cubicBezTo>
                <a:lnTo>
                  <a:pt x="0" y="268845"/>
                </a:lnTo>
                <a:cubicBezTo>
                  <a:pt x="0" y="120366"/>
                  <a:pt x="120366" y="0"/>
                  <a:pt x="268845"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42" name="Picture Placeholder 2"/>
          <p:cNvSpPr>
            <a:spLocks noGrp="1"/>
          </p:cNvSpPr>
          <p:nvPr>
            <p:ph type="pic" sz="quarter" idx="68"/>
          </p:nvPr>
        </p:nvSpPr>
        <p:spPr>
          <a:xfrm>
            <a:off x="9624486" y="1356361"/>
            <a:ext cx="1940981" cy="3249925"/>
          </a:xfrm>
          <a:custGeom>
            <a:avLst/>
            <a:gdLst/>
            <a:ahLst/>
            <a:cxnLst/>
            <a:rect l="l" t="t" r="r" b="b"/>
            <a:pathLst>
              <a:path w="1455736" h="2708271">
                <a:moveTo>
                  <a:pt x="268845" y="0"/>
                </a:moveTo>
                <a:lnTo>
                  <a:pt x="1186891" y="0"/>
                </a:lnTo>
                <a:cubicBezTo>
                  <a:pt x="1335370" y="0"/>
                  <a:pt x="1455736" y="120366"/>
                  <a:pt x="1455736" y="268845"/>
                </a:cubicBezTo>
                <a:lnTo>
                  <a:pt x="1455736" y="2642626"/>
                </a:lnTo>
                <a:cubicBezTo>
                  <a:pt x="1455736" y="2661186"/>
                  <a:pt x="1453855" y="2679307"/>
                  <a:pt x="1450274" y="2696808"/>
                </a:cubicBezTo>
                <a:lnTo>
                  <a:pt x="1446716" y="2708271"/>
                </a:lnTo>
                <a:lnTo>
                  <a:pt x="9020" y="2708271"/>
                </a:lnTo>
                <a:lnTo>
                  <a:pt x="5462" y="2696808"/>
                </a:lnTo>
                <a:cubicBezTo>
                  <a:pt x="1881" y="2679307"/>
                  <a:pt x="0" y="2661186"/>
                  <a:pt x="0" y="2642626"/>
                </a:cubicBezTo>
                <a:lnTo>
                  <a:pt x="0" y="268845"/>
                </a:lnTo>
                <a:cubicBezTo>
                  <a:pt x="0" y="120366"/>
                  <a:pt x="120366" y="0"/>
                  <a:pt x="268845"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44" name="Text Placeholder 2"/>
          <p:cNvSpPr>
            <a:spLocks noGrp="1"/>
          </p:cNvSpPr>
          <p:nvPr>
            <p:ph type="body" sz="quarter" idx="64"/>
          </p:nvPr>
        </p:nvSpPr>
        <p:spPr>
          <a:xfrm>
            <a:off x="591965" y="5563772"/>
            <a:ext cx="10973505"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p:txBody>
      </p:sp>
      <p:sp>
        <p:nvSpPr>
          <p:cNvPr id="45" name="Text Placeholder 7"/>
          <p:cNvSpPr>
            <a:spLocks noGrp="1"/>
          </p:cNvSpPr>
          <p:nvPr>
            <p:ph type="body" sz="quarter" idx="18"/>
          </p:nvPr>
        </p:nvSpPr>
        <p:spPr>
          <a:xfrm>
            <a:off x="569384" y="5109393"/>
            <a:ext cx="10996083" cy="431780"/>
          </a:xfrm>
          <a:prstGeom prst="rect">
            <a:avLst/>
          </a:prstGeom>
        </p:spPr>
        <p:txBody>
          <a:bodyPr vert="horz" lIns="0" tIns="40504" rIns="0" bIns="40504" anchor="ctr"/>
          <a:lstStyle>
            <a:lvl1pPr marL="0" indent="0" algn="l">
              <a:lnSpc>
                <a:spcPct val="100000"/>
              </a:lnSpc>
              <a:spcBef>
                <a:spcPts val="0"/>
              </a:spcBef>
              <a:buNone/>
              <a:defRPr sz="1920" b="1" baseline="0">
                <a:solidFill>
                  <a:schemeClr val="bg1"/>
                </a:solidFill>
                <a:latin typeface="微软雅黑 Light" panose="020B0502040204020203" charset="-122"/>
                <a:cs typeface="微软雅黑 Light" panose="020B0502040204020203" charset="-122"/>
              </a:defRPr>
            </a:lvl1pPr>
          </a:lstStyle>
          <a:p>
            <a:pPr lvl="0" fontAlgn="auto"/>
            <a:r>
              <a:rPr lang="zh-CN" altLang="en-US" sz="1920" strike="noStrike" noProof="1"/>
              <a:t>单击此处编辑母版文本样式</a:t>
            </a:r>
            <a:endParaRPr lang="zh-CN" altLang="en-US" strike="noStrike" noProof="1"/>
          </a:p>
        </p:txBody>
      </p:sp>
      <p:sp>
        <p:nvSpPr>
          <p:cNvPr id="3" name="日期占位符 2"/>
          <p:cNvSpPr>
            <a:spLocks noGrp="1"/>
          </p:cNvSpPr>
          <p:nvPr>
            <p:ph type="dt" sz="half" idx="69"/>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页脚占位符 3"/>
          <p:cNvSpPr>
            <a:spLocks noGrp="1"/>
          </p:cNvSpPr>
          <p:nvPr>
            <p:ph type="ftr" sz="quarter" idx="70"/>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灯片编号占位符 4"/>
          <p:cNvSpPr>
            <a:spLocks noGrp="1"/>
          </p:cNvSpPr>
          <p:nvPr>
            <p:ph type="sldNum" sz="quarter" idx="71"/>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down)">
                                      <p:cBhvr>
                                        <p:cTn id="19" dur="500"/>
                                        <p:tgtEl>
                                          <p:spTgt spid="15"/>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Lst>
  </p:timing>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1_Text Slide">
    <p:spTree>
      <p:nvGrpSpPr>
        <p:cNvPr id="1" name=""/>
        <p:cNvGrpSpPr/>
        <p:nvPr/>
      </p:nvGrpSpPr>
      <p:grpSpPr>
        <a:xfrm>
          <a:off x="0" y="0"/>
          <a:ext cx="0" cy="0"/>
          <a:chOff x="0" y="0"/>
          <a:chExt cx="0" cy="0"/>
        </a:xfrm>
      </p:grpSpPr>
      <p:grpSp>
        <p:nvGrpSpPr>
          <p:cNvPr id="231427" name="Group 4"/>
          <p:cNvGrpSpPr/>
          <p:nvPr userDrawn="1"/>
        </p:nvGrpSpPr>
        <p:grpSpPr>
          <a:xfrm>
            <a:off x="101600" y="385763"/>
            <a:ext cx="384175" cy="341312"/>
            <a:chOff x="5270500" y="1460500"/>
            <a:chExt cx="1701800" cy="2705100"/>
          </a:xfrm>
        </p:grpSpPr>
        <p:sp>
          <p:nvSpPr>
            <p:cNvPr id="9" name="Rounded Rectangle 8"/>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9"/>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10"/>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8"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6"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7" name="Text Placeholder 2"/>
          <p:cNvSpPr>
            <a:spLocks noGrp="1"/>
          </p:cNvSpPr>
          <p:nvPr>
            <p:ph type="body" sz="quarter" idx="16"/>
          </p:nvPr>
        </p:nvSpPr>
        <p:spPr>
          <a:xfrm>
            <a:off x="603251" y="1394298"/>
            <a:ext cx="10972800" cy="4574704"/>
          </a:xfrm>
          <a:prstGeom prst="rect">
            <a:avLst/>
          </a:prstGeom>
        </p:spPr>
        <p:txBody>
          <a:bodyPr vert="horz" lIns="95057" tIns="47529" rIns="95057" bIns="47529"/>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en-US" strike="noStrike" noProof="1"/>
          </a:p>
        </p:txBody>
      </p:sp>
      <p:sp>
        <p:nvSpPr>
          <p:cNvPr id="3" name="日期占位符 2"/>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页脚占位符 3"/>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灯片编号占位符 4"/>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Two Columns Text">
    <p:spTree>
      <p:nvGrpSpPr>
        <p:cNvPr id="1" name=""/>
        <p:cNvGrpSpPr/>
        <p:nvPr/>
      </p:nvGrpSpPr>
      <p:grpSpPr>
        <a:xfrm>
          <a:off x="0" y="0"/>
          <a:ext cx="0" cy="0"/>
          <a:chOff x="0" y="0"/>
          <a:chExt cx="0" cy="0"/>
        </a:xfrm>
      </p:grpSpPr>
      <p:grpSp>
        <p:nvGrpSpPr>
          <p:cNvPr id="232451" name="Group 6"/>
          <p:cNvGrpSpPr/>
          <p:nvPr userDrawn="1"/>
        </p:nvGrpSpPr>
        <p:grpSpPr>
          <a:xfrm>
            <a:off x="101600" y="385763"/>
            <a:ext cx="384175" cy="341312"/>
            <a:chOff x="5270500" y="1460500"/>
            <a:chExt cx="1701800" cy="2705100"/>
          </a:xfrm>
        </p:grpSpPr>
        <p:sp>
          <p:nvSpPr>
            <p:cNvPr id="9" name="Rounded Rectangle 8"/>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9"/>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10"/>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5" name="Text Placeholder 2"/>
          <p:cNvSpPr>
            <a:spLocks noGrp="1"/>
          </p:cNvSpPr>
          <p:nvPr>
            <p:ph type="body" sz="quarter" idx="16"/>
          </p:nvPr>
        </p:nvSpPr>
        <p:spPr>
          <a:xfrm>
            <a:off x="603251" y="1368898"/>
            <a:ext cx="10972800" cy="4889664"/>
          </a:xfrm>
          <a:prstGeom prst="rect">
            <a:avLst/>
          </a:prstGeom>
        </p:spPr>
        <p:txBody>
          <a:bodyPr vert="horz" lIns="95057" tIns="47529" rIns="95057" bIns="47529" numCol="2" spcCol="280728"/>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en-US" strike="noStrike" noProof="1"/>
          </a:p>
        </p:txBody>
      </p:sp>
      <p:sp>
        <p:nvSpPr>
          <p:cNvPr id="6"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8"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3" name="日期占位符 2"/>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页脚占位符 3"/>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灯片编号占位符 6"/>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Three Columns Text">
    <p:spTree>
      <p:nvGrpSpPr>
        <p:cNvPr id="1" name=""/>
        <p:cNvGrpSpPr/>
        <p:nvPr/>
      </p:nvGrpSpPr>
      <p:grpSpPr>
        <a:xfrm>
          <a:off x="0" y="0"/>
          <a:ext cx="0" cy="0"/>
          <a:chOff x="0" y="0"/>
          <a:chExt cx="0" cy="0"/>
        </a:xfrm>
      </p:grpSpPr>
      <p:grpSp>
        <p:nvGrpSpPr>
          <p:cNvPr id="233475" name="Group 4"/>
          <p:cNvGrpSpPr/>
          <p:nvPr userDrawn="1"/>
        </p:nvGrpSpPr>
        <p:grpSpPr>
          <a:xfrm>
            <a:off x="101600" y="385763"/>
            <a:ext cx="384175" cy="341312"/>
            <a:chOff x="5270500" y="1460500"/>
            <a:chExt cx="1701800" cy="2705100"/>
          </a:xfrm>
        </p:grpSpPr>
        <p:sp>
          <p:nvSpPr>
            <p:cNvPr id="3" name="Rounded Rectangle 6"/>
            <p:cNvSpPr/>
            <p:nvPr/>
          </p:nvSpPr>
          <p:spPr>
            <a:xfrm>
              <a:off x="5270500" y="1460500"/>
              <a:ext cx="457200" cy="270510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9"/>
            <p:cNvSpPr/>
            <p:nvPr/>
          </p:nvSpPr>
          <p:spPr>
            <a:xfrm>
              <a:off x="5892800" y="1460500"/>
              <a:ext cx="457200" cy="270510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10"/>
            <p:cNvSpPr/>
            <p:nvPr/>
          </p:nvSpPr>
          <p:spPr>
            <a:xfrm>
              <a:off x="6515100" y="1460500"/>
              <a:ext cx="457200" cy="2705100"/>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grpSp>
      <p:sp>
        <p:nvSpPr>
          <p:cNvPr id="6" name="Text Placeholder 7"/>
          <p:cNvSpPr>
            <a:spLocks noGrp="1"/>
          </p:cNvSpPr>
          <p:nvPr>
            <p:ph type="body" sz="quarter" idx="10"/>
          </p:nvPr>
        </p:nvSpPr>
        <p:spPr>
          <a:xfrm>
            <a:off x="603251" y="324582"/>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bg1"/>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8" name="Text Placeholder 7"/>
          <p:cNvSpPr>
            <a:spLocks noGrp="1"/>
          </p:cNvSpPr>
          <p:nvPr>
            <p:ph type="body" sz="quarter" idx="1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微软雅黑 Light" panose="020B0502040204020203" charset="-122"/>
                <a:cs typeface="微软雅黑 Light" panose="020B0502040204020203" charset="-122"/>
              </a:defRPr>
            </a:lvl1pPr>
          </a:lstStyle>
          <a:p>
            <a:pPr lvl="0" fontAlgn="auto"/>
            <a:r>
              <a:rPr lang="zh-CN" altLang="en-US" sz="1440" strike="noStrike" noProof="1"/>
              <a:t>单击此处编辑母版文本样式</a:t>
            </a:r>
            <a:endParaRPr lang="zh-CN" altLang="en-US" strike="noStrike" noProof="1"/>
          </a:p>
        </p:txBody>
      </p:sp>
      <p:sp>
        <p:nvSpPr>
          <p:cNvPr id="9" name="Text Placeholder 2"/>
          <p:cNvSpPr>
            <a:spLocks noGrp="1"/>
          </p:cNvSpPr>
          <p:nvPr>
            <p:ph type="body" sz="quarter" idx="16"/>
          </p:nvPr>
        </p:nvSpPr>
        <p:spPr>
          <a:xfrm>
            <a:off x="603251" y="1406998"/>
            <a:ext cx="10972800" cy="4912524"/>
          </a:xfrm>
          <a:prstGeom prst="rect">
            <a:avLst/>
          </a:prstGeom>
        </p:spPr>
        <p:txBody>
          <a:bodyPr vert="horz" lIns="95057" tIns="47529" rIns="95057" bIns="47529" numCol="3" spcCol="280728"/>
          <a:lstStyle>
            <a:lvl1pPr marL="0" indent="0" algn="just">
              <a:lnSpc>
                <a:spcPct val="130000"/>
              </a:lnSpc>
              <a:buNone/>
              <a:defRPr sz="108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080"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en-US" strike="noStrike" noProof="1"/>
          </a:p>
        </p:txBody>
      </p:sp>
      <p:sp>
        <p:nvSpPr>
          <p:cNvPr id="4" name="日期占位符 3"/>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页脚占位符 4"/>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灯片编号占位符 6"/>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1_Three Columns Text">
    <p:spTree>
      <p:nvGrpSpPr>
        <p:cNvPr id="1" name=""/>
        <p:cNvGrpSpPr/>
        <p:nvPr/>
      </p:nvGrpSpPr>
      <p:grpSpPr>
        <a:xfrm>
          <a:off x="0" y="0"/>
          <a:ext cx="0" cy="0"/>
          <a:chOff x="0" y="0"/>
          <a:chExt cx="0" cy="0"/>
        </a:xfrm>
      </p:grpSpPr>
      <p:sp>
        <p:nvSpPr>
          <p:cNvPr id="8" name="Rounded Rectangle 18"/>
          <p:cNvSpPr/>
          <p:nvPr/>
        </p:nvSpPr>
        <p:spPr>
          <a:xfrm rot="18900000">
            <a:off x="8615363" y="-2522537"/>
            <a:ext cx="652463" cy="6292850"/>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8" name="Picture Placeholder 2"/>
          <p:cNvSpPr>
            <a:spLocks noGrp="1"/>
          </p:cNvSpPr>
          <p:nvPr>
            <p:ph type="pic" sz="quarter" idx="48"/>
          </p:nvPr>
        </p:nvSpPr>
        <p:spPr>
          <a:xfrm>
            <a:off x="4601613" y="-1231872"/>
            <a:ext cx="10634887" cy="7035124"/>
          </a:xfrm>
          <a:custGeom>
            <a:avLst/>
            <a:gdLst/>
            <a:ahLst/>
            <a:cxnLst/>
            <a:rect l="l" t="t" r="r" b="b"/>
            <a:pathLst>
              <a:path w="7976165" h="5862603">
                <a:moveTo>
                  <a:pt x="7653935" y="2067213"/>
                </a:moveTo>
                <a:cubicBezTo>
                  <a:pt x="7770559" y="2067213"/>
                  <a:pt x="7887183" y="2111704"/>
                  <a:pt x="7976165" y="2200685"/>
                </a:cubicBezTo>
                <a:cubicBezTo>
                  <a:pt x="8154128" y="2378648"/>
                  <a:pt x="8154128" y="2667183"/>
                  <a:pt x="7976165" y="2845147"/>
                </a:cubicBezTo>
                <a:lnTo>
                  <a:pt x="5069879" y="5751433"/>
                </a:lnTo>
                <a:cubicBezTo>
                  <a:pt x="4891915" y="5929396"/>
                  <a:pt x="4603380" y="5929396"/>
                  <a:pt x="4425417" y="5751433"/>
                </a:cubicBezTo>
                <a:cubicBezTo>
                  <a:pt x="4247454" y="5573470"/>
                  <a:pt x="4247454" y="5284935"/>
                  <a:pt x="4425417" y="5106972"/>
                </a:cubicBezTo>
                <a:lnTo>
                  <a:pt x="7331703" y="2200685"/>
                </a:lnTo>
                <a:cubicBezTo>
                  <a:pt x="7420685" y="2111704"/>
                  <a:pt x="7537310" y="2067213"/>
                  <a:pt x="7653935" y="2067213"/>
                </a:cubicBezTo>
                <a:close/>
                <a:moveTo>
                  <a:pt x="6544741" y="1630098"/>
                </a:moveTo>
                <a:cubicBezTo>
                  <a:pt x="6661367" y="1630098"/>
                  <a:pt x="6777990" y="1674589"/>
                  <a:pt x="6866973" y="1763570"/>
                </a:cubicBezTo>
                <a:cubicBezTo>
                  <a:pt x="7044936" y="1941533"/>
                  <a:pt x="7044936" y="2230068"/>
                  <a:pt x="6866973" y="2408032"/>
                </a:cubicBezTo>
                <a:lnTo>
                  <a:pt x="3495076" y="5779929"/>
                </a:lnTo>
                <a:cubicBezTo>
                  <a:pt x="3317112" y="5957892"/>
                  <a:pt x="3028578" y="5957892"/>
                  <a:pt x="2850614" y="5779929"/>
                </a:cubicBezTo>
                <a:cubicBezTo>
                  <a:pt x="2672651" y="5601966"/>
                  <a:pt x="2672651" y="5313431"/>
                  <a:pt x="2850614" y="5135467"/>
                </a:cubicBezTo>
                <a:lnTo>
                  <a:pt x="6222511" y="1763571"/>
                </a:lnTo>
                <a:cubicBezTo>
                  <a:pt x="6311493" y="1674589"/>
                  <a:pt x="6428118" y="1630098"/>
                  <a:pt x="6544741" y="1630098"/>
                </a:cubicBezTo>
                <a:close/>
                <a:moveTo>
                  <a:pt x="6609833" y="11903"/>
                </a:moveTo>
                <a:cubicBezTo>
                  <a:pt x="6726458" y="11903"/>
                  <a:pt x="6843082" y="56394"/>
                  <a:pt x="6932064" y="145375"/>
                </a:cubicBezTo>
                <a:cubicBezTo>
                  <a:pt x="7110027" y="323338"/>
                  <a:pt x="7110027" y="611873"/>
                  <a:pt x="6932064" y="789837"/>
                </a:cubicBezTo>
                <a:lnTo>
                  <a:pt x="1992770" y="5729131"/>
                </a:lnTo>
                <a:cubicBezTo>
                  <a:pt x="1814807" y="5907094"/>
                  <a:pt x="1526272" y="5907094"/>
                  <a:pt x="1348308" y="5729130"/>
                </a:cubicBezTo>
                <a:cubicBezTo>
                  <a:pt x="1170346" y="5551168"/>
                  <a:pt x="1170346" y="5262633"/>
                  <a:pt x="1348309" y="5084670"/>
                </a:cubicBezTo>
                <a:lnTo>
                  <a:pt x="6287603" y="145375"/>
                </a:lnTo>
                <a:cubicBezTo>
                  <a:pt x="6376584" y="56394"/>
                  <a:pt x="6493209" y="11903"/>
                  <a:pt x="6609833" y="11903"/>
                </a:cubicBezTo>
                <a:close/>
                <a:moveTo>
                  <a:pt x="5515050" y="0"/>
                </a:moveTo>
                <a:cubicBezTo>
                  <a:pt x="5581109" y="1"/>
                  <a:pt x="5647168" y="25201"/>
                  <a:pt x="5697568" y="75602"/>
                </a:cubicBezTo>
                <a:cubicBezTo>
                  <a:pt x="5798370" y="176403"/>
                  <a:pt x="5798370" y="339835"/>
                  <a:pt x="5697568" y="440637"/>
                </a:cubicBezTo>
                <a:lnTo>
                  <a:pt x="365035" y="5773170"/>
                </a:lnTo>
                <a:cubicBezTo>
                  <a:pt x="264233" y="5873972"/>
                  <a:pt x="100801" y="5873972"/>
                  <a:pt x="0" y="5773170"/>
                </a:cubicBezTo>
                <a:cubicBezTo>
                  <a:pt x="-100802" y="5672369"/>
                  <a:pt x="-100802" y="5508937"/>
                  <a:pt x="0" y="5408135"/>
                </a:cubicBezTo>
                <a:lnTo>
                  <a:pt x="5332533" y="75602"/>
                </a:lnTo>
                <a:cubicBezTo>
                  <a:pt x="5382934" y="25200"/>
                  <a:pt x="5448992" y="0"/>
                  <a:pt x="5515050"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20" name="Text Placeholder 7"/>
          <p:cNvSpPr>
            <a:spLocks noGrp="1"/>
          </p:cNvSpPr>
          <p:nvPr>
            <p:ph type="body" sz="quarter" idx="10"/>
          </p:nvPr>
        </p:nvSpPr>
        <p:spPr>
          <a:xfrm>
            <a:off x="838973" y="1958629"/>
            <a:ext cx="4511964" cy="431780"/>
          </a:xfrm>
          <a:prstGeom prst="rect">
            <a:avLst/>
          </a:prstGeom>
        </p:spPr>
        <p:txBody>
          <a:bodyPr vert="horz" lIns="0" tIns="40504" rIns="0" bIns="40504" anchor="ctr"/>
          <a:lstStyle>
            <a:lvl1pPr marL="0" indent="0" algn="l">
              <a:lnSpc>
                <a:spcPct val="100000"/>
              </a:lnSpc>
              <a:spcBef>
                <a:spcPts val="0"/>
              </a:spcBef>
              <a:buNone/>
              <a:defRPr sz="4200" b="1">
                <a:solidFill>
                  <a:schemeClr val="bg1"/>
                </a:solidFill>
                <a:latin typeface="Lucida Handwriting" panose="03010101010101010101" charset="0"/>
                <a:cs typeface="Lucida Handwriting" panose="03010101010101010101" charset="0"/>
              </a:defRPr>
            </a:lvl1pPr>
          </a:lstStyle>
          <a:p>
            <a:pPr lvl="0" fontAlgn="auto"/>
            <a:r>
              <a:rPr lang="zh-CN" altLang="en-US" strike="noStrike" noProof="1"/>
              <a:t>单击此处编辑母版文本样式</a:t>
            </a:r>
            <a:endParaRPr lang="zh-CN" altLang="en-US" strike="noStrike" noProof="1"/>
          </a:p>
        </p:txBody>
      </p:sp>
      <p:sp>
        <p:nvSpPr>
          <p:cNvPr id="21" name="Text Placeholder 7"/>
          <p:cNvSpPr>
            <a:spLocks noGrp="1"/>
          </p:cNvSpPr>
          <p:nvPr>
            <p:ph type="body" sz="quarter" idx="11"/>
          </p:nvPr>
        </p:nvSpPr>
        <p:spPr>
          <a:xfrm>
            <a:off x="838973" y="2542427"/>
            <a:ext cx="4511964" cy="228451"/>
          </a:xfrm>
          <a:prstGeom prst="rect">
            <a:avLst/>
          </a:prstGeom>
        </p:spPr>
        <p:txBody>
          <a:bodyPr vert="horz" lIns="0" tIns="40504" rIns="0" bIns="40504" anchor="ctr"/>
          <a:lstStyle>
            <a:lvl1pPr marL="0" indent="0" algn="l">
              <a:lnSpc>
                <a:spcPct val="100000"/>
              </a:lnSpc>
              <a:spcBef>
                <a:spcPts val="0"/>
              </a:spcBef>
              <a:spcAft>
                <a:spcPts val="0"/>
              </a:spcAft>
              <a:buNone/>
              <a:defRPr sz="1800" b="0">
                <a:solidFill>
                  <a:schemeClr val="accent3"/>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22" name="Text Placeholder 2"/>
          <p:cNvSpPr>
            <a:spLocks noGrp="1"/>
          </p:cNvSpPr>
          <p:nvPr>
            <p:ph type="body" sz="quarter" idx="16"/>
          </p:nvPr>
        </p:nvSpPr>
        <p:spPr>
          <a:xfrm>
            <a:off x="859434" y="2975003"/>
            <a:ext cx="4488039" cy="1536868"/>
          </a:xfrm>
          <a:prstGeom prst="rect">
            <a:avLst/>
          </a:prstGeom>
        </p:spPr>
        <p:txBody>
          <a:bodyPr vert="horz" lIns="0" tIns="0" rIns="0" bIns="0"/>
          <a:lstStyle>
            <a:lvl1pPr marL="0" indent="0" algn="l">
              <a:lnSpc>
                <a:spcPct val="130000"/>
              </a:lnSpc>
              <a:buNone/>
              <a:defRPr sz="144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440" strike="noStrike" noProof="1"/>
              <a:t>单击此处编辑母版文本样式</a:t>
            </a:r>
            <a:endParaRPr lang="zh-CN" altLang="en-US" strike="noStrike" noProof="1"/>
          </a:p>
        </p:txBody>
      </p:sp>
      <p:sp>
        <p:nvSpPr>
          <p:cNvPr id="2" name="日期占位符 1"/>
          <p:cNvSpPr>
            <a:spLocks noGrp="1"/>
          </p:cNvSpPr>
          <p:nvPr>
            <p:ph type="dt" sz="half" idx="49"/>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页脚占位符 2"/>
          <p:cNvSpPr>
            <a:spLocks noGrp="1"/>
          </p:cNvSpPr>
          <p:nvPr>
            <p:ph type="ftr" sz="quarter" idx="50"/>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灯片编号占位符 3"/>
          <p:cNvSpPr>
            <a:spLocks noGrp="1"/>
          </p:cNvSpPr>
          <p:nvPr>
            <p:ph type="sldNum" sz="quarter" idx="51"/>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2_Three Columns Text">
    <p:spTree>
      <p:nvGrpSpPr>
        <p:cNvPr id="1" name=""/>
        <p:cNvGrpSpPr/>
        <p:nvPr/>
      </p:nvGrpSpPr>
      <p:grpSpPr>
        <a:xfrm>
          <a:off x="0" y="0"/>
          <a:ext cx="0" cy="0"/>
          <a:chOff x="0" y="0"/>
          <a:chExt cx="0" cy="0"/>
        </a:xfrm>
      </p:grpSpPr>
      <p:sp>
        <p:nvSpPr>
          <p:cNvPr id="8" name="Rounded Rectangle 7"/>
          <p:cNvSpPr/>
          <p:nvPr/>
        </p:nvSpPr>
        <p:spPr>
          <a:xfrm rot="18900000">
            <a:off x="2957513" y="3967163"/>
            <a:ext cx="654050" cy="6296025"/>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7" name="Picture Placeholder 2"/>
          <p:cNvSpPr>
            <a:spLocks noGrp="1"/>
          </p:cNvSpPr>
          <p:nvPr>
            <p:ph type="pic" sz="quarter" idx="48"/>
          </p:nvPr>
        </p:nvSpPr>
        <p:spPr>
          <a:xfrm>
            <a:off x="-3304233" y="563719"/>
            <a:ext cx="9242753" cy="7509636"/>
          </a:xfrm>
          <a:custGeom>
            <a:avLst/>
            <a:gdLst/>
            <a:ahLst/>
            <a:cxnLst/>
            <a:rect l="l" t="t" r="r" b="b"/>
            <a:pathLst>
              <a:path w="6932065" h="6258030">
                <a:moveTo>
                  <a:pt x="6544742" y="2108199"/>
                </a:moveTo>
                <a:cubicBezTo>
                  <a:pt x="6661367" y="2108199"/>
                  <a:pt x="6777992" y="2152691"/>
                  <a:pt x="6866974" y="2241671"/>
                </a:cubicBezTo>
                <a:cubicBezTo>
                  <a:pt x="7044937" y="2419635"/>
                  <a:pt x="7044937" y="2708170"/>
                  <a:pt x="6866974" y="2886133"/>
                </a:cubicBezTo>
                <a:lnTo>
                  <a:pt x="3495076" y="6258030"/>
                </a:lnTo>
                <a:cubicBezTo>
                  <a:pt x="3317113" y="6435994"/>
                  <a:pt x="3028578" y="6435994"/>
                  <a:pt x="2850615" y="6258030"/>
                </a:cubicBezTo>
                <a:cubicBezTo>
                  <a:pt x="2672652" y="6080067"/>
                  <a:pt x="2672652" y="5791532"/>
                  <a:pt x="2850615" y="5613569"/>
                </a:cubicBezTo>
                <a:lnTo>
                  <a:pt x="6222513" y="2241671"/>
                </a:lnTo>
                <a:cubicBezTo>
                  <a:pt x="6311494" y="2152690"/>
                  <a:pt x="6428118" y="2108199"/>
                  <a:pt x="6544742" y="2108199"/>
                </a:cubicBezTo>
                <a:close/>
                <a:moveTo>
                  <a:pt x="6609834" y="490004"/>
                </a:moveTo>
                <a:cubicBezTo>
                  <a:pt x="6726459" y="490004"/>
                  <a:pt x="6843084" y="534495"/>
                  <a:pt x="6932065" y="623477"/>
                </a:cubicBezTo>
                <a:cubicBezTo>
                  <a:pt x="7110028" y="801440"/>
                  <a:pt x="7110028" y="1089975"/>
                  <a:pt x="6932065" y="1267938"/>
                </a:cubicBezTo>
                <a:lnTo>
                  <a:pt x="1992770" y="6207232"/>
                </a:lnTo>
                <a:cubicBezTo>
                  <a:pt x="1814808" y="6385196"/>
                  <a:pt x="1526273" y="6385196"/>
                  <a:pt x="1348309" y="6207232"/>
                </a:cubicBezTo>
                <a:cubicBezTo>
                  <a:pt x="1170346" y="6029269"/>
                  <a:pt x="1170346" y="5740734"/>
                  <a:pt x="1348309" y="5562771"/>
                </a:cubicBezTo>
                <a:lnTo>
                  <a:pt x="6287604" y="623477"/>
                </a:lnTo>
                <a:cubicBezTo>
                  <a:pt x="6376585" y="534495"/>
                  <a:pt x="6493210" y="490004"/>
                  <a:pt x="6609834" y="490004"/>
                </a:cubicBezTo>
                <a:close/>
                <a:moveTo>
                  <a:pt x="5515052" y="478102"/>
                </a:moveTo>
                <a:cubicBezTo>
                  <a:pt x="5581110" y="478102"/>
                  <a:pt x="5647169" y="503302"/>
                  <a:pt x="5697569" y="553703"/>
                </a:cubicBezTo>
                <a:cubicBezTo>
                  <a:pt x="5798371" y="654505"/>
                  <a:pt x="5798371" y="817936"/>
                  <a:pt x="5697569" y="918738"/>
                </a:cubicBezTo>
                <a:lnTo>
                  <a:pt x="365036" y="6251272"/>
                </a:lnTo>
                <a:cubicBezTo>
                  <a:pt x="264234" y="6352073"/>
                  <a:pt x="100802" y="6352073"/>
                  <a:pt x="0" y="6251272"/>
                </a:cubicBezTo>
                <a:cubicBezTo>
                  <a:pt x="-100801" y="6150469"/>
                  <a:pt x="-100801" y="5987038"/>
                  <a:pt x="0" y="5886236"/>
                </a:cubicBezTo>
                <a:lnTo>
                  <a:pt x="5332534" y="553702"/>
                </a:lnTo>
                <a:cubicBezTo>
                  <a:pt x="5382935" y="503302"/>
                  <a:pt x="5448993" y="478101"/>
                  <a:pt x="5515052" y="478102"/>
                </a:cubicBezTo>
                <a:close/>
                <a:moveTo>
                  <a:pt x="4500043" y="0"/>
                </a:moveTo>
                <a:cubicBezTo>
                  <a:pt x="4616667" y="0"/>
                  <a:pt x="4733292" y="44491"/>
                  <a:pt x="4822273" y="133473"/>
                </a:cubicBezTo>
                <a:cubicBezTo>
                  <a:pt x="5000237" y="311436"/>
                  <a:pt x="5000237" y="599971"/>
                  <a:pt x="4822273" y="777934"/>
                </a:cubicBezTo>
                <a:lnTo>
                  <a:pt x="1450376" y="4149832"/>
                </a:lnTo>
                <a:cubicBezTo>
                  <a:pt x="1272413" y="4327795"/>
                  <a:pt x="983878" y="4327795"/>
                  <a:pt x="805915" y="4149832"/>
                </a:cubicBezTo>
                <a:cubicBezTo>
                  <a:pt x="627951" y="3971869"/>
                  <a:pt x="627951" y="3683333"/>
                  <a:pt x="805915" y="3505370"/>
                </a:cubicBezTo>
                <a:lnTo>
                  <a:pt x="4177812" y="133473"/>
                </a:lnTo>
                <a:cubicBezTo>
                  <a:pt x="4266794" y="44491"/>
                  <a:pt x="4383418" y="0"/>
                  <a:pt x="4500043"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10" name="Text Placeholder 7"/>
          <p:cNvSpPr>
            <a:spLocks noGrp="1"/>
          </p:cNvSpPr>
          <p:nvPr>
            <p:ph type="body" sz="quarter" idx="10"/>
          </p:nvPr>
        </p:nvSpPr>
        <p:spPr>
          <a:xfrm>
            <a:off x="6782573" y="2543223"/>
            <a:ext cx="4511964" cy="431780"/>
          </a:xfrm>
          <a:prstGeom prst="rect">
            <a:avLst/>
          </a:prstGeom>
        </p:spPr>
        <p:txBody>
          <a:bodyPr vert="horz" lIns="0" tIns="40504" rIns="0" bIns="40504" anchor="ctr"/>
          <a:lstStyle>
            <a:lvl1pPr marL="0" indent="0" algn="l">
              <a:lnSpc>
                <a:spcPct val="100000"/>
              </a:lnSpc>
              <a:spcBef>
                <a:spcPts val="0"/>
              </a:spcBef>
              <a:buNone/>
              <a:defRPr sz="4200" b="1">
                <a:solidFill>
                  <a:schemeClr val="bg1"/>
                </a:solidFill>
                <a:latin typeface="Lucida Handwriting" panose="03010101010101010101" charset="0"/>
                <a:cs typeface="Lucida Handwriting" panose="03010101010101010101" charset="0"/>
              </a:defRPr>
            </a:lvl1pPr>
          </a:lstStyle>
          <a:p>
            <a:pPr lvl="0" fontAlgn="auto"/>
            <a:r>
              <a:rPr lang="zh-CN" altLang="en-US" strike="noStrike" noProof="1"/>
              <a:t>单击此处编辑母版文本样式</a:t>
            </a:r>
            <a:endParaRPr lang="zh-CN" altLang="en-US" strike="noStrike" noProof="1"/>
          </a:p>
        </p:txBody>
      </p:sp>
      <p:sp>
        <p:nvSpPr>
          <p:cNvPr id="11" name="Text Placeholder 7"/>
          <p:cNvSpPr>
            <a:spLocks noGrp="1"/>
          </p:cNvSpPr>
          <p:nvPr>
            <p:ph type="body" sz="quarter" idx="11"/>
          </p:nvPr>
        </p:nvSpPr>
        <p:spPr>
          <a:xfrm>
            <a:off x="6782573" y="3127020"/>
            <a:ext cx="4511964" cy="228451"/>
          </a:xfrm>
          <a:prstGeom prst="rect">
            <a:avLst/>
          </a:prstGeom>
        </p:spPr>
        <p:txBody>
          <a:bodyPr vert="horz" lIns="0" tIns="40504" rIns="0" bIns="40504" anchor="ctr"/>
          <a:lstStyle>
            <a:lvl1pPr marL="0" indent="0" algn="l">
              <a:lnSpc>
                <a:spcPct val="100000"/>
              </a:lnSpc>
              <a:spcBef>
                <a:spcPts val="0"/>
              </a:spcBef>
              <a:spcAft>
                <a:spcPts val="0"/>
              </a:spcAft>
              <a:buNone/>
              <a:defRPr sz="1800" b="0">
                <a:solidFill>
                  <a:schemeClr val="accent3"/>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12" name="Text Placeholder 2"/>
          <p:cNvSpPr>
            <a:spLocks noGrp="1"/>
          </p:cNvSpPr>
          <p:nvPr>
            <p:ph type="body" sz="quarter" idx="16"/>
          </p:nvPr>
        </p:nvSpPr>
        <p:spPr>
          <a:xfrm>
            <a:off x="6803034" y="3559596"/>
            <a:ext cx="4488039" cy="1536868"/>
          </a:xfrm>
          <a:prstGeom prst="rect">
            <a:avLst/>
          </a:prstGeom>
        </p:spPr>
        <p:txBody>
          <a:bodyPr vert="horz" lIns="0" tIns="0" rIns="0" bIns="0"/>
          <a:lstStyle>
            <a:lvl1pPr marL="0" indent="0" algn="l">
              <a:lnSpc>
                <a:spcPct val="130000"/>
              </a:lnSpc>
              <a:buNone/>
              <a:defRPr sz="144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440" strike="noStrike" noProof="1"/>
              <a:t>单击此处编辑母版文本样式</a:t>
            </a:r>
            <a:endParaRPr lang="zh-CN" altLang="en-US" strike="noStrike" noProof="1"/>
          </a:p>
        </p:txBody>
      </p:sp>
      <p:sp>
        <p:nvSpPr>
          <p:cNvPr id="2" name="日期占位符 1"/>
          <p:cNvSpPr>
            <a:spLocks noGrp="1"/>
          </p:cNvSpPr>
          <p:nvPr>
            <p:ph type="dt" sz="half" idx="49"/>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页脚占位符 2"/>
          <p:cNvSpPr>
            <a:spLocks noGrp="1"/>
          </p:cNvSpPr>
          <p:nvPr>
            <p:ph type="ftr" sz="quarter" idx="50"/>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灯片编号占位符 3"/>
          <p:cNvSpPr>
            <a:spLocks noGrp="1"/>
          </p:cNvSpPr>
          <p:nvPr>
            <p:ph type="sldNum" sz="quarter" idx="51"/>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4_Three Columns Text">
    <p:spTree>
      <p:nvGrpSpPr>
        <p:cNvPr id="1" name=""/>
        <p:cNvGrpSpPr/>
        <p:nvPr/>
      </p:nvGrpSpPr>
      <p:grpSpPr>
        <a:xfrm>
          <a:off x="0" y="0"/>
          <a:ext cx="0" cy="0"/>
          <a:chOff x="0" y="0"/>
          <a:chExt cx="0" cy="0"/>
        </a:xfrm>
      </p:grpSpPr>
      <p:sp>
        <p:nvSpPr>
          <p:cNvPr id="8" name="Rounded Rectangle 7"/>
          <p:cNvSpPr/>
          <p:nvPr/>
        </p:nvSpPr>
        <p:spPr>
          <a:xfrm rot="18900000">
            <a:off x="3821113" y="2513013"/>
            <a:ext cx="654050" cy="6296025"/>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7" name="Picture Placeholder 2"/>
          <p:cNvSpPr>
            <a:spLocks noGrp="1"/>
          </p:cNvSpPr>
          <p:nvPr>
            <p:ph type="pic" sz="quarter" idx="48"/>
          </p:nvPr>
        </p:nvSpPr>
        <p:spPr>
          <a:xfrm>
            <a:off x="-1610899" y="-1708902"/>
            <a:ext cx="9242753" cy="7509636"/>
          </a:xfrm>
          <a:custGeom>
            <a:avLst/>
            <a:gdLst/>
            <a:ahLst/>
            <a:cxnLst/>
            <a:rect l="l" t="t" r="r" b="b"/>
            <a:pathLst>
              <a:path w="6932065" h="6258030">
                <a:moveTo>
                  <a:pt x="6544742" y="2108199"/>
                </a:moveTo>
                <a:cubicBezTo>
                  <a:pt x="6661367" y="2108199"/>
                  <a:pt x="6777992" y="2152691"/>
                  <a:pt x="6866974" y="2241671"/>
                </a:cubicBezTo>
                <a:cubicBezTo>
                  <a:pt x="7044937" y="2419635"/>
                  <a:pt x="7044937" y="2708170"/>
                  <a:pt x="6866974" y="2886133"/>
                </a:cubicBezTo>
                <a:lnTo>
                  <a:pt x="3495076" y="6258030"/>
                </a:lnTo>
                <a:cubicBezTo>
                  <a:pt x="3317113" y="6435994"/>
                  <a:pt x="3028578" y="6435994"/>
                  <a:pt x="2850615" y="6258030"/>
                </a:cubicBezTo>
                <a:cubicBezTo>
                  <a:pt x="2672652" y="6080067"/>
                  <a:pt x="2672652" y="5791532"/>
                  <a:pt x="2850615" y="5613569"/>
                </a:cubicBezTo>
                <a:lnTo>
                  <a:pt x="6222513" y="2241671"/>
                </a:lnTo>
                <a:cubicBezTo>
                  <a:pt x="6311494" y="2152690"/>
                  <a:pt x="6428118" y="2108199"/>
                  <a:pt x="6544742" y="2108199"/>
                </a:cubicBezTo>
                <a:close/>
                <a:moveTo>
                  <a:pt x="6609834" y="490004"/>
                </a:moveTo>
                <a:cubicBezTo>
                  <a:pt x="6726459" y="490004"/>
                  <a:pt x="6843084" y="534495"/>
                  <a:pt x="6932065" y="623477"/>
                </a:cubicBezTo>
                <a:cubicBezTo>
                  <a:pt x="7110028" y="801440"/>
                  <a:pt x="7110028" y="1089975"/>
                  <a:pt x="6932065" y="1267938"/>
                </a:cubicBezTo>
                <a:lnTo>
                  <a:pt x="1992770" y="6207232"/>
                </a:lnTo>
                <a:cubicBezTo>
                  <a:pt x="1814808" y="6385196"/>
                  <a:pt x="1526273" y="6385196"/>
                  <a:pt x="1348309" y="6207232"/>
                </a:cubicBezTo>
                <a:cubicBezTo>
                  <a:pt x="1170346" y="6029269"/>
                  <a:pt x="1170346" y="5740734"/>
                  <a:pt x="1348309" y="5562771"/>
                </a:cubicBezTo>
                <a:lnTo>
                  <a:pt x="6287604" y="623477"/>
                </a:lnTo>
                <a:cubicBezTo>
                  <a:pt x="6376585" y="534495"/>
                  <a:pt x="6493210" y="490004"/>
                  <a:pt x="6609834" y="490004"/>
                </a:cubicBezTo>
                <a:close/>
                <a:moveTo>
                  <a:pt x="5515052" y="478102"/>
                </a:moveTo>
                <a:cubicBezTo>
                  <a:pt x="5581110" y="478102"/>
                  <a:pt x="5647169" y="503302"/>
                  <a:pt x="5697569" y="553703"/>
                </a:cubicBezTo>
                <a:cubicBezTo>
                  <a:pt x="5798371" y="654505"/>
                  <a:pt x="5798371" y="817936"/>
                  <a:pt x="5697569" y="918738"/>
                </a:cubicBezTo>
                <a:lnTo>
                  <a:pt x="365036" y="6251272"/>
                </a:lnTo>
                <a:cubicBezTo>
                  <a:pt x="264234" y="6352073"/>
                  <a:pt x="100802" y="6352073"/>
                  <a:pt x="0" y="6251272"/>
                </a:cubicBezTo>
                <a:cubicBezTo>
                  <a:pt x="-100801" y="6150469"/>
                  <a:pt x="-100801" y="5987038"/>
                  <a:pt x="0" y="5886236"/>
                </a:cubicBezTo>
                <a:lnTo>
                  <a:pt x="5332534" y="553702"/>
                </a:lnTo>
                <a:cubicBezTo>
                  <a:pt x="5382935" y="503302"/>
                  <a:pt x="5448993" y="478101"/>
                  <a:pt x="5515052" y="478102"/>
                </a:cubicBezTo>
                <a:close/>
                <a:moveTo>
                  <a:pt x="4500043" y="0"/>
                </a:moveTo>
                <a:cubicBezTo>
                  <a:pt x="4616667" y="0"/>
                  <a:pt x="4733292" y="44491"/>
                  <a:pt x="4822273" y="133473"/>
                </a:cubicBezTo>
                <a:cubicBezTo>
                  <a:pt x="5000237" y="311436"/>
                  <a:pt x="5000237" y="599971"/>
                  <a:pt x="4822273" y="777934"/>
                </a:cubicBezTo>
                <a:lnTo>
                  <a:pt x="1450376" y="4149832"/>
                </a:lnTo>
                <a:cubicBezTo>
                  <a:pt x="1272413" y="4327795"/>
                  <a:pt x="983878" y="4327795"/>
                  <a:pt x="805915" y="4149832"/>
                </a:cubicBezTo>
                <a:cubicBezTo>
                  <a:pt x="627951" y="3971869"/>
                  <a:pt x="627951" y="3683333"/>
                  <a:pt x="805915" y="3505370"/>
                </a:cubicBezTo>
                <a:lnTo>
                  <a:pt x="4177812" y="133473"/>
                </a:lnTo>
                <a:cubicBezTo>
                  <a:pt x="4266794" y="44491"/>
                  <a:pt x="4383418" y="0"/>
                  <a:pt x="4500043" y="0"/>
                </a:cubicBezTo>
                <a:close/>
              </a:path>
            </a:pathLst>
          </a:custGeom>
          <a:effectLst/>
        </p:spPr>
        <p:txBody>
          <a:bodyPr vert="horz" lIns="95057" tIns="47529" rIns="95057" bIns="47529" rtlCol="0">
            <a:normAutofit/>
          </a:bodyPr>
          <a:lstStyle>
            <a:lvl1pPr marL="0" indent="0" algn="ctr">
              <a:buNone/>
              <a:defRPr sz="1080">
                <a:solidFill>
                  <a:srgbClr val="7F7F7F"/>
                </a:solidFill>
                <a:latin typeface="Lato Regular" panose="020F0502020204030203"/>
                <a:cs typeface="Lato Regular" panose="020F0502020204030203"/>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US" sz="1080" b="0" i="0" u="none" strike="noStrike" kern="1200" cap="none" spc="0" normalizeH="0" baseline="0" noProof="0" dirty="0">
              <a:ln>
                <a:noFill/>
              </a:ln>
              <a:solidFill>
                <a:srgbClr val="7F7F7F"/>
              </a:solidFill>
              <a:effectLst/>
              <a:uLnTx/>
              <a:uFillTx/>
              <a:latin typeface="Lato Regular" panose="020F0502020204030203"/>
              <a:ea typeface="+mn-ea"/>
              <a:cs typeface="Lato Regular" panose="020F0502020204030203"/>
            </a:endParaRPr>
          </a:p>
        </p:txBody>
      </p:sp>
      <p:sp>
        <p:nvSpPr>
          <p:cNvPr id="10" name="Text Placeholder 7"/>
          <p:cNvSpPr>
            <a:spLocks noGrp="1"/>
          </p:cNvSpPr>
          <p:nvPr>
            <p:ph type="body" sz="quarter" idx="10"/>
          </p:nvPr>
        </p:nvSpPr>
        <p:spPr>
          <a:xfrm>
            <a:off x="7138173" y="3247495"/>
            <a:ext cx="4511964" cy="431780"/>
          </a:xfrm>
          <a:prstGeom prst="rect">
            <a:avLst/>
          </a:prstGeom>
        </p:spPr>
        <p:txBody>
          <a:bodyPr vert="horz" lIns="0" tIns="40504" rIns="0" bIns="40504" anchor="ctr"/>
          <a:lstStyle>
            <a:lvl1pPr marL="0" indent="0" algn="l">
              <a:lnSpc>
                <a:spcPct val="100000"/>
              </a:lnSpc>
              <a:spcBef>
                <a:spcPts val="0"/>
              </a:spcBef>
              <a:buNone/>
              <a:defRPr sz="4200" b="1">
                <a:solidFill>
                  <a:schemeClr val="bg1"/>
                </a:solidFill>
                <a:latin typeface="Lucida Handwriting" panose="03010101010101010101" charset="0"/>
                <a:cs typeface="Lucida Handwriting" panose="03010101010101010101" charset="0"/>
              </a:defRPr>
            </a:lvl1pPr>
          </a:lstStyle>
          <a:p>
            <a:pPr lvl="0" fontAlgn="auto"/>
            <a:r>
              <a:rPr lang="zh-CN" altLang="en-US" strike="noStrike" noProof="1"/>
              <a:t>单击此处编辑母版文本样式</a:t>
            </a:r>
            <a:endParaRPr lang="zh-CN" altLang="en-US" strike="noStrike" noProof="1"/>
          </a:p>
        </p:txBody>
      </p:sp>
      <p:sp>
        <p:nvSpPr>
          <p:cNvPr id="11" name="Text Placeholder 7"/>
          <p:cNvSpPr>
            <a:spLocks noGrp="1"/>
          </p:cNvSpPr>
          <p:nvPr>
            <p:ph type="body" sz="quarter" idx="11"/>
          </p:nvPr>
        </p:nvSpPr>
        <p:spPr>
          <a:xfrm>
            <a:off x="7138173" y="3831293"/>
            <a:ext cx="4511964" cy="228451"/>
          </a:xfrm>
          <a:prstGeom prst="rect">
            <a:avLst/>
          </a:prstGeom>
        </p:spPr>
        <p:txBody>
          <a:bodyPr vert="horz" lIns="0" tIns="40504" rIns="0" bIns="40504" anchor="ctr"/>
          <a:lstStyle>
            <a:lvl1pPr marL="0" indent="0" algn="l">
              <a:lnSpc>
                <a:spcPct val="100000"/>
              </a:lnSpc>
              <a:spcBef>
                <a:spcPts val="0"/>
              </a:spcBef>
              <a:spcAft>
                <a:spcPts val="0"/>
              </a:spcAft>
              <a:buNone/>
              <a:defRPr sz="1800" b="0">
                <a:solidFill>
                  <a:schemeClr val="accent3"/>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12" name="Text Placeholder 2"/>
          <p:cNvSpPr>
            <a:spLocks noGrp="1"/>
          </p:cNvSpPr>
          <p:nvPr>
            <p:ph type="body" sz="quarter" idx="16"/>
          </p:nvPr>
        </p:nvSpPr>
        <p:spPr>
          <a:xfrm>
            <a:off x="7158634" y="4263868"/>
            <a:ext cx="4488039" cy="1536868"/>
          </a:xfrm>
          <a:prstGeom prst="rect">
            <a:avLst/>
          </a:prstGeom>
        </p:spPr>
        <p:txBody>
          <a:bodyPr vert="horz" lIns="0" tIns="0" rIns="0" bIns="0"/>
          <a:lstStyle>
            <a:lvl1pPr marL="0" indent="0" algn="l">
              <a:lnSpc>
                <a:spcPct val="130000"/>
              </a:lnSpc>
              <a:buNone/>
              <a:defRPr sz="144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440" strike="noStrike" noProof="1"/>
              <a:t>单击此处编辑母版文本样式</a:t>
            </a:r>
            <a:endParaRPr lang="zh-CN" altLang="en-US" strike="noStrike" noProof="1"/>
          </a:p>
        </p:txBody>
      </p:sp>
      <p:sp>
        <p:nvSpPr>
          <p:cNvPr id="2" name="日期占位符 1"/>
          <p:cNvSpPr>
            <a:spLocks noGrp="1"/>
          </p:cNvSpPr>
          <p:nvPr>
            <p:ph type="dt" sz="half" idx="49"/>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页脚占位符 2"/>
          <p:cNvSpPr>
            <a:spLocks noGrp="1"/>
          </p:cNvSpPr>
          <p:nvPr>
            <p:ph type="ftr" sz="quarter" idx="50"/>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灯片编号占位符 3"/>
          <p:cNvSpPr>
            <a:spLocks noGrp="1"/>
          </p:cNvSpPr>
          <p:nvPr>
            <p:ph type="sldNum" sz="quarter" idx="51"/>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3_Three Columns Text">
    <p:spTree>
      <p:nvGrpSpPr>
        <p:cNvPr id="1" name=""/>
        <p:cNvGrpSpPr/>
        <p:nvPr/>
      </p:nvGrpSpPr>
      <p:grpSpPr>
        <a:xfrm>
          <a:off x="0" y="0"/>
          <a:ext cx="0" cy="0"/>
          <a:chOff x="0" y="0"/>
          <a:chExt cx="0" cy="0"/>
        </a:xfrm>
      </p:grpSpPr>
      <p:sp>
        <p:nvSpPr>
          <p:cNvPr id="2" name="Rounded Rectangle 12"/>
          <p:cNvSpPr/>
          <p:nvPr/>
        </p:nvSpPr>
        <p:spPr>
          <a:xfrm rot="18900000">
            <a:off x="3621088" y="295275"/>
            <a:ext cx="652463" cy="6294438"/>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3" name="Rounded Rectangle 13"/>
          <p:cNvSpPr/>
          <p:nvPr/>
        </p:nvSpPr>
        <p:spPr>
          <a:xfrm rot="18900000">
            <a:off x="4194175" y="1778000"/>
            <a:ext cx="654050" cy="4527550"/>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0" name="Rounded Rectangle 16"/>
          <p:cNvSpPr/>
          <p:nvPr/>
        </p:nvSpPr>
        <p:spPr>
          <a:xfrm rot="18900000" flipV="1">
            <a:off x="-292894" y="3248819"/>
            <a:ext cx="6423025" cy="369888"/>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11" name="Rounded Rectangle 5"/>
          <p:cNvSpPr/>
          <p:nvPr/>
        </p:nvSpPr>
        <p:spPr>
          <a:xfrm rot="18900000">
            <a:off x="2563813" y="265113"/>
            <a:ext cx="654050" cy="452755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stStyle>
          <a:p>
            <a:pPr lvl="0" algn="ctr" defTabSz="484505" eaLnBrk="1" fontAlgn="base" hangingPunct="1">
              <a:buNone/>
            </a:pPr>
            <a:endParaRPr lang="en-US" altLang="zh-CN" sz="1900" strike="noStrike" noProof="1">
              <a:solidFill>
                <a:srgbClr val="FFFFFF"/>
              </a:solidFill>
              <a:latin typeface="Calibri" panose="020F0502020204030204" pitchFamily="34" charset="0"/>
            </a:endParaRPr>
          </a:p>
        </p:txBody>
      </p:sp>
      <p:sp>
        <p:nvSpPr>
          <p:cNvPr id="7" name="Text Placeholder 7"/>
          <p:cNvSpPr>
            <a:spLocks noGrp="1"/>
          </p:cNvSpPr>
          <p:nvPr>
            <p:ph type="body" sz="quarter" idx="10"/>
          </p:nvPr>
        </p:nvSpPr>
        <p:spPr>
          <a:xfrm>
            <a:off x="6782573" y="2543223"/>
            <a:ext cx="4511964" cy="431780"/>
          </a:xfrm>
          <a:prstGeom prst="rect">
            <a:avLst/>
          </a:prstGeom>
        </p:spPr>
        <p:txBody>
          <a:bodyPr vert="horz" lIns="0" tIns="40504" rIns="0" bIns="40504" anchor="ctr"/>
          <a:lstStyle>
            <a:lvl1pPr marL="0" indent="0" algn="l">
              <a:lnSpc>
                <a:spcPct val="100000"/>
              </a:lnSpc>
              <a:spcBef>
                <a:spcPts val="0"/>
              </a:spcBef>
              <a:buNone/>
              <a:defRPr sz="4200" b="1">
                <a:solidFill>
                  <a:schemeClr val="bg1"/>
                </a:solidFill>
                <a:latin typeface="Lucida Handwriting" panose="03010101010101010101" charset="0"/>
                <a:cs typeface="Lucida Handwriting" panose="03010101010101010101" charset="0"/>
              </a:defRPr>
            </a:lvl1pPr>
          </a:lstStyle>
          <a:p>
            <a:pPr lvl="0" fontAlgn="auto"/>
            <a:r>
              <a:rPr lang="zh-CN" altLang="en-US" strike="noStrike" noProof="1"/>
              <a:t>单击此处编辑母版文本样式</a:t>
            </a:r>
            <a:endParaRPr lang="zh-CN" altLang="en-US" strike="noStrike" noProof="1"/>
          </a:p>
        </p:txBody>
      </p:sp>
      <p:sp>
        <p:nvSpPr>
          <p:cNvPr id="8" name="Text Placeholder 7"/>
          <p:cNvSpPr>
            <a:spLocks noGrp="1"/>
          </p:cNvSpPr>
          <p:nvPr>
            <p:ph type="body" sz="quarter" idx="11"/>
          </p:nvPr>
        </p:nvSpPr>
        <p:spPr>
          <a:xfrm>
            <a:off x="6782573" y="3127020"/>
            <a:ext cx="4511964" cy="228451"/>
          </a:xfrm>
          <a:prstGeom prst="rect">
            <a:avLst/>
          </a:prstGeom>
        </p:spPr>
        <p:txBody>
          <a:bodyPr vert="horz" lIns="0" tIns="40504" rIns="0" bIns="40504" anchor="ctr"/>
          <a:lstStyle>
            <a:lvl1pPr marL="0" indent="0" algn="l">
              <a:lnSpc>
                <a:spcPct val="100000"/>
              </a:lnSpc>
              <a:spcBef>
                <a:spcPts val="0"/>
              </a:spcBef>
              <a:spcAft>
                <a:spcPts val="0"/>
              </a:spcAft>
              <a:buNone/>
              <a:defRPr sz="1800" b="0" baseline="0">
                <a:solidFill>
                  <a:schemeClr val="accent3"/>
                </a:solidFill>
                <a:latin typeface="微软雅黑 Light" panose="020B0502040204020203" charset="-122"/>
                <a:cs typeface="微软雅黑 Light" panose="020B0502040204020203" charset="-122"/>
              </a:defRPr>
            </a:lvl1pPr>
          </a:lstStyle>
          <a:p>
            <a:pPr lvl="0" fontAlgn="auto"/>
            <a:r>
              <a:rPr lang="zh-CN" altLang="en-US" strike="noStrike" noProof="1"/>
              <a:t>单击此处编辑母版文本样式</a:t>
            </a:r>
            <a:endParaRPr lang="zh-CN" altLang="en-US" strike="noStrike" noProof="1"/>
          </a:p>
        </p:txBody>
      </p:sp>
      <p:sp>
        <p:nvSpPr>
          <p:cNvPr id="9" name="Text Placeholder 2"/>
          <p:cNvSpPr>
            <a:spLocks noGrp="1"/>
          </p:cNvSpPr>
          <p:nvPr>
            <p:ph type="body" sz="quarter" idx="16"/>
          </p:nvPr>
        </p:nvSpPr>
        <p:spPr>
          <a:xfrm>
            <a:off x="6803034" y="3559596"/>
            <a:ext cx="4488039" cy="1536868"/>
          </a:xfrm>
          <a:prstGeom prst="rect">
            <a:avLst/>
          </a:prstGeom>
        </p:spPr>
        <p:txBody>
          <a:bodyPr vert="horz" lIns="0" tIns="0" rIns="0" bIns="0"/>
          <a:lstStyle>
            <a:lvl1pPr marL="0" indent="0" algn="l">
              <a:lnSpc>
                <a:spcPct val="130000"/>
              </a:lnSpc>
              <a:buNone/>
              <a:defRPr sz="1440">
                <a:solidFill>
                  <a:schemeClr val="tx1">
                    <a:lumMod val="50000"/>
                    <a:lumOff val="50000"/>
                  </a:schemeClr>
                </a:solidFill>
                <a:latin typeface="Castellar" panose="020A0402060406010301" charset="0"/>
                <a:cs typeface="Castellar" panose="020A0402060406010301" charset="0"/>
              </a:defRPr>
            </a:lvl1pPr>
          </a:lstStyle>
          <a:p>
            <a:pPr lvl="0" fontAlgn="auto"/>
            <a:r>
              <a:rPr lang="zh-CN" altLang="en-US" sz="1440" strike="noStrike" noProof="1"/>
              <a:t>单击此处编辑母版文本样式</a:t>
            </a:r>
            <a:endParaRPr lang="zh-CN" altLang="en-US" strike="noStrike" noProof="1"/>
          </a:p>
        </p:txBody>
      </p:sp>
      <p:sp>
        <p:nvSpPr>
          <p:cNvPr id="4" name="日期占位符 3"/>
          <p:cNvSpPr>
            <a:spLocks noGrp="1"/>
          </p:cNvSpPr>
          <p:nvPr>
            <p:ph type="dt" sz="half" idx="17"/>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页脚占位符 4"/>
          <p:cNvSpPr>
            <a:spLocks noGrp="1"/>
          </p:cNvSpPr>
          <p:nvPr>
            <p:ph type="ftr" sz="quarter" idx="18"/>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灯片编号占位符 5"/>
          <p:cNvSpPr>
            <a:spLocks noGrp="1"/>
          </p:cNvSpPr>
          <p:nvPr>
            <p:ph type="sldNum" sz="quarter" idx="19"/>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80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par>
                                <p:cTn id="8" presetID="22" presetClass="entr" presetSubtype="4" fill="hold" grpId="0" nodeType="withEffect">
                                  <p:stCondLst>
                                    <p:cond delay="80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Layout>
</file>

<file path=ppt/slideLayouts/slideLayout197.xml><?xml version="1.0" encoding="utf-8"?>
<p:sldLayout xmlns:a="http://schemas.openxmlformats.org/drawingml/2006/main" xmlns:r="http://schemas.openxmlformats.org/officeDocument/2006/relationships" xmlns:p="http://schemas.openxmlformats.org/presentationml/2006/main" type="tx">
  <p:cSld>
    <p:bg>
      <p:bgPr>
        <a:solidFill>
          <a:srgbClr val="FFFFFF"/>
        </a:solidFill>
        <a:effectLst/>
      </p:bgPr>
    </p:bg>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pPr fontAlgn="base"/>
            <a:r>
              <a:rPr lang="en-US" strike="noStrike" noProof="1"/>
              <a:t>Title</a:t>
            </a:r>
            <a:endParaRPr lang="en-US" strike="noStrike" noProof="1"/>
          </a:p>
        </p:txBody>
      </p:sp>
      <p:sp>
        <p:nvSpPr>
          <p:cNvPr id="3" name="Text 2"/>
          <p:cNvSpPr>
            <a:spLocks noGrp="1"/>
          </p:cNvSpPr>
          <p:nvPr>
            <p:ph type="body" idx="1" hasCustomPrompt="1"/>
          </p:nvPr>
        </p:nvSpPr>
        <p:spPr/>
        <p:txBody>
          <a:bodyPr/>
          <a:lstStyle/>
          <a:p>
            <a:pPr lvl="0" fontAlgn="base"/>
            <a:r>
              <a:rPr lang="en-US" strike="noStrike" noProof="1"/>
              <a:t>Text</a:t>
            </a:r>
            <a:endParaRPr lang="en-US" strike="noStrike" noProof="1"/>
          </a:p>
          <a:p>
            <a:pPr lvl="1" fontAlgn="base"/>
            <a:r>
              <a:rPr lang="en-US" strike="noStrike" noProof="1"/>
              <a:t>Second level</a:t>
            </a:r>
            <a:endParaRPr lang="en-US" strike="noStrike" noProof="1"/>
          </a:p>
          <a:p>
            <a:pPr lvl="2" fontAlgn="base"/>
            <a:r>
              <a:rPr lang="en-US" strike="noStrike" noProof="1"/>
              <a:t>Third level</a:t>
            </a:r>
            <a:endParaRPr lang="en-US" strike="noStrike" noProof="1"/>
          </a:p>
          <a:p>
            <a:pPr lvl="3" fontAlgn="base"/>
            <a:r>
              <a:rPr lang="en-US" strike="noStrike" noProof="1"/>
              <a:t>Fourth level</a:t>
            </a:r>
            <a:endParaRPr lang="en-US" strike="noStrike" noProof="1"/>
          </a:p>
          <a:p>
            <a:pPr lvl="4" fontAlgn="base"/>
            <a:r>
              <a:rPr lang="en-US" strike="noStrike" noProof="1"/>
              <a:t>Fifth level</a:t>
            </a:r>
            <a:endParaRPr lang="en-US" strike="noStrike" noProof="1"/>
          </a:p>
        </p:txBody>
      </p:sp>
      <p:sp>
        <p:nvSpPr>
          <p:cNvPr id="7" name="Slide number 5"/>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A6FFB52B-58B7-4F45-B236-63C3740EBFF4}" type="slidenum">
              <a:rPr kumimoji="0" lang="en-US" altLang="zh-CN" sz="1800" b="0" i="0" u="none" strike="noStrike" kern="1200" cap="none" spc="0" normalizeH="0" baseline="0" noProof="0">
                <a:ln>
                  <a:noFill/>
                </a:ln>
                <a:solidFill>
                  <a:prstClr val="black"/>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8" name="Date 3"/>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defRPr smtClean="0"/>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A6EB969A-E7AE-4E75-8441-3F782B8D7602}" type="datetime1">
              <a:rPr kumimoji="0" lang="en-US" altLang="zh-CN" sz="1800" b="0" i="0" u="none" strike="noStrike" kern="1200" cap="none" spc="0" normalizeH="0" baseline="0" noProof="0">
                <a:ln>
                  <a:noFill/>
                </a:ln>
                <a:solidFill>
                  <a:prstClr val="black"/>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9" name="Foot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ctr">
              <a:defRPr/>
            </a:lvl1pPr>
          </a:lstStyle>
          <a:p>
            <a:pPr marL="0" marR="0" lvl="0" indent="0" algn="ct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en-US" altLang="zh-CN"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312"/>
            <a:ext cx="10363200" cy="1469947"/>
          </a:xfrm>
        </p:spPr>
        <p:txBody>
          <a:body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828800" y="3885993"/>
            <a:ext cx="8534401" cy="1752507"/>
          </a:xfrm>
        </p:spPr>
        <p:txBody>
          <a:bodyPr/>
          <a:lstStyle>
            <a:lvl1pPr marL="0" indent="0" algn="ctr">
              <a:buNone/>
              <a:defRPr/>
            </a:lvl1pPr>
            <a:lvl2pPr marL="524510" indent="0" algn="ctr">
              <a:buNone/>
              <a:defRPr/>
            </a:lvl2pPr>
            <a:lvl3pPr marL="1049020" indent="0" algn="ctr">
              <a:buNone/>
              <a:defRPr/>
            </a:lvl3pPr>
            <a:lvl4pPr marL="1573530" indent="0" algn="ctr">
              <a:buNone/>
              <a:defRPr/>
            </a:lvl4pPr>
            <a:lvl5pPr marL="2098040" indent="0" algn="ctr">
              <a:buNone/>
              <a:defRPr/>
            </a:lvl5pPr>
            <a:lvl6pPr marL="2622550" indent="0" algn="ctr">
              <a:buNone/>
              <a:defRPr/>
            </a:lvl6pPr>
            <a:lvl7pPr marL="3147695" indent="0" algn="ctr">
              <a:buNone/>
              <a:defRPr/>
            </a:lvl7pPr>
            <a:lvl8pPr marL="3672205" indent="0" algn="ctr">
              <a:buNone/>
              <a:defRPr/>
            </a:lvl8pPr>
            <a:lvl9pPr marL="4196715" indent="0" algn="ctr">
              <a:buNone/>
              <a:defRPr/>
            </a:lvl9pPr>
          </a:lstStyle>
          <a:p>
            <a:pPr fontAlgn="base"/>
            <a:r>
              <a:rPr lang="zh-CN" altLang="en-US" strike="noStrike" noProof="1"/>
              <a:t>单击此处编辑母版副标题样式</a:t>
            </a:r>
            <a:endParaRPr lang="zh-CN" altLang="en-US" strike="noStrike" noProof="1"/>
          </a:p>
        </p:txBody>
      </p:sp>
      <p:sp>
        <p:nvSpPr>
          <p:cNvPr id="4" name="日期占位符 3"/>
          <p:cNvSpPr>
            <a:spLocks noGrp="1"/>
          </p:cNvSpPr>
          <p:nvPr>
            <p:ph type="dt" sz="half" idx="10"/>
          </p:nvPr>
        </p:nvSpPr>
        <p:spPr>
          <a:xfrm>
            <a:off x="377825" y="9944100"/>
            <a:ext cx="1736725" cy="534988"/>
          </a:xfrm>
          <a:prstGeom prst="rect">
            <a:avLst/>
          </a:prstGeom>
          <a:noFill/>
          <a:ln>
            <a:noFill/>
          </a:ln>
        </p:spPr>
        <p:txBody>
          <a:bodyPr vert="horz" wrap="square" lIns="0" tIns="0" rIns="0" bIns="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a:xfrm>
            <a:off x="2568575" y="9944100"/>
            <a:ext cx="2417763" cy="534988"/>
          </a:xfrm>
          <a:prstGeom prst="rect">
            <a:avLst/>
          </a:prstGeom>
          <a:noFill/>
          <a:ln>
            <a:noFill/>
          </a:ln>
        </p:spPr>
        <p:txBody>
          <a:bodyPr vert="horz" wrap="square" lIns="0" tIns="0" rIns="0" bIns="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a:xfrm>
            <a:off x="5438775" y="9944100"/>
            <a:ext cx="1736725" cy="534988"/>
          </a:xfrm>
          <a:prstGeom prst="rect">
            <a:avLst/>
          </a:prstGeom>
          <a:noFill/>
          <a:ln>
            <a:noFill/>
          </a:ln>
        </p:spPr>
        <p:txBody>
          <a:bodyPr vert="horz" wrap="square" lIns="0" tIns="0" rIns="0" bIns="0" numCol="1" anchor="t" anchorCtr="0" compatLnSpc="1"/>
          <a:lstStyle/>
          <a:p>
            <a:pPr lvl="0" eaLnBrk="1" fontAlgn="base" hangingPunct="1">
              <a:buNone/>
            </a:pPr>
            <a:fld id="{9A0DB2DC-4C9A-4742-B13C-FB6460FD3503}" type="slidenum">
              <a:rPr lang="en-US" altLang="zh-CN" strike="noStrike" noProof="1" dirty="0">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8.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9.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10.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11.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12.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13.xml"/></Relationships>
</file>

<file path=ppt/slideMasters/_rels/slideMaster14.xml.rels><?xml version="1.0" encoding="UTF-8" standalone="yes"?>
<Relationships xmlns="http://schemas.openxmlformats.org/package/2006/relationships"><Relationship Id="rId2" Type="http://schemas.openxmlformats.org/officeDocument/2006/relationships/theme" Target="../theme/theme14.xml"/><Relationship Id="rId1" Type="http://schemas.openxmlformats.org/officeDocument/2006/relationships/slideLayout" Target="../slideLayouts/slideLayout14.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15.xml"/></Relationships>
</file>

<file path=ppt/slideMasters/_rels/slideMaster16.xml.rels><?xml version="1.0" encoding="UTF-8" standalone="yes"?>
<Relationships xmlns="http://schemas.openxmlformats.org/package/2006/relationships"><Relationship Id="rId2" Type="http://schemas.openxmlformats.org/officeDocument/2006/relationships/theme" Target="../theme/theme16.xml"/><Relationship Id="rId1" Type="http://schemas.openxmlformats.org/officeDocument/2006/relationships/slideLayout" Target="../slideLayouts/slideLayout16.xml"/></Relationships>
</file>

<file path=ppt/slideMasters/_rels/slideMaster17.xml.rels><?xml version="1.0" encoding="UTF-8" standalone="yes"?>
<Relationships xmlns="http://schemas.openxmlformats.org/package/2006/relationships"><Relationship Id="rId2" Type="http://schemas.openxmlformats.org/officeDocument/2006/relationships/theme" Target="../theme/theme17.xml"/><Relationship Id="rId1" Type="http://schemas.openxmlformats.org/officeDocument/2006/relationships/slideLayout" Target="../slideLayouts/slideLayout17.xml"/></Relationships>
</file>

<file path=ppt/slideMasters/_rels/slideMaster18.xml.rels><?xml version="1.0" encoding="UTF-8" standalone="yes"?>
<Relationships xmlns="http://schemas.openxmlformats.org/package/2006/relationships"><Relationship Id="rId2" Type="http://schemas.openxmlformats.org/officeDocument/2006/relationships/theme" Target="../theme/theme18.xml"/><Relationship Id="rId1" Type="http://schemas.openxmlformats.org/officeDocument/2006/relationships/slideLayout" Target="../slideLayouts/slideLayout18.xml"/></Relationships>
</file>

<file path=ppt/slideMasters/_rels/slideMaster19.xml.rels><?xml version="1.0" encoding="UTF-8" standalone="yes"?>
<Relationships xmlns="http://schemas.openxmlformats.org/package/2006/relationships"><Relationship Id="rId2" Type="http://schemas.openxmlformats.org/officeDocument/2006/relationships/theme" Target="../theme/theme19.xml"/><Relationship Id="rId1" Type="http://schemas.openxmlformats.org/officeDocument/2006/relationships/slideLayout" Target="../slideLayouts/slideLayout19.xml"/></Relationships>
</file>

<file path=ppt/slideMasters/_rels/slideMaster20.xml.rels><?xml version="1.0" encoding="UTF-8" standalone="yes"?>
<Relationships xmlns="http://schemas.openxmlformats.org/package/2006/relationships"><Relationship Id="rId2" Type="http://schemas.openxmlformats.org/officeDocument/2006/relationships/theme" Target="../theme/theme20.xml"/><Relationship Id="rId1" Type="http://schemas.openxmlformats.org/officeDocument/2006/relationships/slideLayout" Target="../slideLayouts/slideLayout20.xml"/></Relationships>
</file>

<file path=ppt/slideMasters/_rels/slideMaster21.xml.rels><?xml version="1.0" encoding="UTF-8" standalone="yes"?>
<Relationships xmlns="http://schemas.openxmlformats.org/package/2006/relationships"><Relationship Id="rId2" Type="http://schemas.openxmlformats.org/officeDocument/2006/relationships/theme" Target="../theme/theme21.xml"/><Relationship Id="rId1" Type="http://schemas.openxmlformats.org/officeDocument/2006/relationships/slideLayout" Target="../slideLayouts/slideLayout21.xml"/></Relationships>
</file>

<file path=ppt/slideMasters/_rels/slideMaster22.xml.rels><?xml version="1.0" encoding="UTF-8" standalone="yes"?>
<Relationships xmlns="http://schemas.openxmlformats.org/package/2006/relationships"><Relationship Id="rId2" Type="http://schemas.openxmlformats.org/officeDocument/2006/relationships/theme" Target="../theme/theme22.xml"/><Relationship Id="rId1" Type="http://schemas.openxmlformats.org/officeDocument/2006/relationships/slideLayout" Target="../slideLayouts/slideLayout22.xml"/></Relationships>
</file>

<file path=ppt/slideMasters/_rels/slideMaster23.xml.rels><?xml version="1.0" encoding="UTF-8" standalone="yes"?>
<Relationships xmlns="http://schemas.openxmlformats.org/package/2006/relationships"><Relationship Id="rId2" Type="http://schemas.openxmlformats.org/officeDocument/2006/relationships/theme" Target="../theme/theme23.xml"/><Relationship Id="rId1" Type="http://schemas.openxmlformats.org/officeDocument/2006/relationships/slideLayout" Target="../slideLayouts/slideLayout23.xml"/></Relationships>
</file>

<file path=ppt/slideMasters/_rels/slideMaster24.xml.rels><?xml version="1.0" encoding="UTF-8" standalone="yes"?>
<Relationships xmlns="http://schemas.openxmlformats.org/package/2006/relationships"><Relationship Id="rId2" Type="http://schemas.openxmlformats.org/officeDocument/2006/relationships/theme" Target="../theme/theme24.xml"/><Relationship Id="rId1" Type="http://schemas.openxmlformats.org/officeDocument/2006/relationships/slideLayout" Target="../slideLayouts/slideLayout24.xml"/></Relationships>
</file>

<file path=ppt/slideMasters/_rels/slideMaster25.xml.rels><?xml version="1.0" encoding="UTF-8" standalone="yes"?>
<Relationships xmlns="http://schemas.openxmlformats.org/package/2006/relationships"><Relationship Id="rId2" Type="http://schemas.openxmlformats.org/officeDocument/2006/relationships/theme" Target="../theme/theme25.xml"/><Relationship Id="rId1" Type="http://schemas.openxmlformats.org/officeDocument/2006/relationships/slideLayout" Target="../slideLayouts/slideLayout25.xml"/></Relationships>
</file>

<file path=ppt/slideMasters/_rels/slideMaster26.xml.rels><?xml version="1.0" encoding="UTF-8" standalone="yes"?>
<Relationships xmlns="http://schemas.openxmlformats.org/package/2006/relationships"><Relationship Id="rId9" Type="http://schemas.openxmlformats.org/officeDocument/2006/relationships/slideLayout" Target="../slideLayouts/slideLayout34.xml"/><Relationship Id="rId8" Type="http://schemas.openxmlformats.org/officeDocument/2006/relationships/slideLayout" Target="../slideLayouts/slideLayout33.xml"/><Relationship Id="rId7" Type="http://schemas.openxmlformats.org/officeDocument/2006/relationships/slideLayout" Target="../slideLayouts/slideLayout32.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3" Type="http://schemas.openxmlformats.org/officeDocument/2006/relationships/slideLayout" Target="../slideLayouts/slideLayout28.xml"/><Relationship Id="rId2" Type="http://schemas.openxmlformats.org/officeDocument/2006/relationships/slideLayout" Target="../slideLayouts/slideLayout27.xml"/><Relationship Id="rId16" Type="http://schemas.openxmlformats.org/officeDocument/2006/relationships/theme" Target="../theme/theme26.xml"/><Relationship Id="rId15" Type="http://schemas.openxmlformats.org/officeDocument/2006/relationships/image" Target="../media/image2.jpeg"/><Relationship Id="rId14" Type="http://schemas.openxmlformats.org/officeDocument/2006/relationships/image" Target="../media/image1.png"/><Relationship Id="rId13" Type="http://schemas.openxmlformats.org/officeDocument/2006/relationships/slideLayout" Target="../slideLayouts/slideLayout38.xml"/><Relationship Id="rId12" Type="http://schemas.openxmlformats.org/officeDocument/2006/relationships/slideLayout" Target="../slideLayouts/slideLayout37.xml"/><Relationship Id="rId11" Type="http://schemas.openxmlformats.org/officeDocument/2006/relationships/slideLayout" Target="../slideLayouts/slideLayout36.xml"/><Relationship Id="rId10" Type="http://schemas.openxmlformats.org/officeDocument/2006/relationships/slideLayout" Target="../slideLayouts/slideLayout35.xml"/><Relationship Id="rId1" Type="http://schemas.openxmlformats.org/officeDocument/2006/relationships/slideLayout" Target="../slideLayouts/slideLayout26.xml"/></Relationships>
</file>

<file path=ppt/slideMasters/_rels/slideMaster27.xml.rels><?xml version="1.0" encoding="UTF-8" standalone="yes"?>
<Relationships xmlns="http://schemas.openxmlformats.org/package/2006/relationships"><Relationship Id="rId9" Type="http://schemas.openxmlformats.org/officeDocument/2006/relationships/slideLayout" Target="../slideLayouts/slideLayout47.xml"/><Relationship Id="rId8" Type="http://schemas.openxmlformats.org/officeDocument/2006/relationships/slideLayout" Target="../slideLayouts/slideLayout46.xml"/><Relationship Id="rId7" Type="http://schemas.openxmlformats.org/officeDocument/2006/relationships/slideLayout" Target="../slideLayouts/slideLayout45.xml"/><Relationship Id="rId6" Type="http://schemas.openxmlformats.org/officeDocument/2006/relationships/slideLayout" Target="../slideLayouts/slideLayout44.xml"/><Relationship Id="rId5" Type="http://schemas.openxmlformats.org/officeDocument/2006/relationships/slideLayout" Target="../slideLayouts/slideLayout43.xml"/><Relationship Id="rId4" Type="http://schemas.openxmlformats.org/officeDocument/2006/relationships/slideLayout" Target="../slideLayouts/slideLayout42.xml"/><Relationship Id="rId3" Type="http://schemas.openxmlformats.org/officeDocument/2006/relationships/slideLayout" Target="../slideLayouts/slideLayout41.xml"/><Relationship Id="rId2" Type="http://schemas.openxmlformats.org/officeDocument/2006/relationships/slideLayout" Target="../slideLayouts/slideLayout40.xml"/><Relationship Id="rId16" Type="http://schemas.openxmlformats.org/officeDocument/2006/relationships/theme" Target="../theme/theme27.xml"/><Relationship Id="rId15" Type="http://schemas.openxmlformats.org/officeDocument/2006/relationships/image" Target="../media/image2.jpeg"/><Relationship Id="rId14" Type="http://schemas.openxmlformats.org/officeDocument/2006/relationships/image" Target="../media/image1.png"/><Relationship Id="rId13" Type="http://schemas.openxmlformats.org/officeDocument/2006/relationships/slideLayout" Target="../slideLayouts/slideLayout51.xml"/><Relationship Id="rId12" Type="http://schemas.openxmlformats.org/officeDocument/2006/relationships/slideLayout" Target="../slideLayouts/slideLayout50.xml"/><Relationship Id="rId11" Type="http://schemas.openxmlformats.org/officeDocument/2006/relationships/slideLayout" Target="../slideLayouts/slideLayout49.xml"/><Relationship Id="rId10" Type="http://schemas.openxmlformats.org/officeDocument/2006/relationships/slideLayout" Target="../slideLayouts/slideLayout48.xml"/><Relationship Id="rId1" Type="http://schemas.openxmlformats.org/officeDocument/2006/relationships/slideLayout" Target="../slideLayouts/slideLayout39.xml"/></Relationships>
</file>

<file path=ppt/slideMasters/_rels/slideMaster28.xml.rels><?xml version="1.0" encoding="UTF-8" standalone="yes"?>
<Relationships xmlns="http://schemas.openxmlformats.org/package/2006/relationships"><Relationship Id="rId9" Type="http://schemas.openxmlformats.org/officeDocument/2006/relationships/slideLayout" Target="../slideLayouts/slideLayout60.xml"/><Relationship Id="rId8" Type="http://schemas.openxmlformats.org/officeDocument/2006/relationships/slideLayout" Target="../slideLayouts/slideLayout59.xml"/><Relationship Id="rId7" Type="http://schemas.openxmlformats.org/officeDocument/2006/relationships/slideLayout" Target="../slideLayouts/slideLayout58.xml"/><Relationship Id="rId6" Type="http://schemas.openxmlformats.org/officeDocument/2006/relationships/slideLayout" Target="../slideLayouts/slideLayout57.xml"/><Relationship Id="rId5" Type="http://schemas.openxmlformats.org/officeDocument/2006/relationships/slideLayout" Target="../slideLayouts/slideLayout56.xml"/><Relationship Id="rId4" Type="http://schemas.openxmlformats.org/officeDocument/2006/relationships/slideLayout" Target="../slideLayouts/slideLayout55.xml"/><Relationship Id="rId3" Type="http://schemas.openxmlformats.org/officeDocument/2006/relationships/slideLayout" Target="../slideLayouts/slideLayout54.xml"/><Relationship Id="rId2" Type="http://schemas.openxmlformats.org/officeDocument/2006/relationships/slideLayout" Target="../slideLayouts/slideLayout53.xml"/><Relationship Id="rId16" Type="http://schemas.openxmlformats.org/officeDocument/2006/relationships/theme" Target="../theme/theme28.xml"/><Relationship Id="rId15" Type="http://schemas.openxmlformats.org/officeDocument/2006/relationships/image" Target="../media/image2.jpeg"/><Relationship Id="rId14" Type="http://schemas.openxmlformats.org/officeDocument/2006/relationships/image" Target="../media/image1.png"/><Relationship Id="rId13" Type="http://schemas.openxmlformats.org/officeDocument/2006/relationships/slideLayout" Target="../slideLayouts/slideLayout64.xml"/><Relationship Id="rId12" Type="http://schemas.openxmlformats.org/officeDocument/2006/relationships/slideLayout" Target="../slideLayouts/slideLayout63.xml"/><Relationship Id="rId11" Type="http://schemas.openxmlformats.org/officeDocument/2006/relationships/slideLayout" Target="../slideLayouts/slideLayout62.xml"/><Relationship Id="rId10" Type="http://schemas.openxmlformats.org/officeDocument/2006/relationships/slideLayout" Target="../slideLayouts/slideLayout61.xml"/><Relationship Id="rId1" Type="http://schemas.openxmlformats.org/officeDocument/2006/relationships/slideLayout" Target="../slideLayouts/slideLayout52.xml"/></Relationships>
</file>

<file path=ppt/slideMasters/_rels/slideMaster29.xml.rels><?xml version="1.0" encoding="UTF-8" standalone="yes"?>
<Relationships xmlns="http://schemas.openxmlformats.org/package/2006/relationships"><Relationship Id="rId9" Type="http://schemas.openxmlformats.org/officeDocument/2006/relationships/slideLayout" Target="../slideLayouts/slideLayout73.xml"/><Relationship Id="rId8" Type="http://schemas.openxmlformats.org/officeDocument/2006/relationships/slideLayout" Target="../slideLayouts/slideLayout72.xml"/><Relationship Id="rId7" Type="http://schemas.openxmlformats.org/officeDocument/2006/relationships/slideLayout" Target="../slideLayouts/slideLayout71.xml"/><Relationship Id="rId6" Type="http://schemas.openxmlformats.org/officeDocument/2006/relationships/slideLayout" Target="../slideLayouts/slideLayout70.xml"/><Relationship Id="rId5" Type="http://schemas.openxmlformats.org/officeDocument/2006/relationships/slideLayout" Target="../slideLayouts/slideLayout69.xml"/><Relationship Id="rId4" Type="http://schemas.openxmlformats.org/officeDocument/2006/relationships/slideLayout" Target="../slideLayouts/slideLayout68.xml"/><Relationship Id="rId3" Type="http://schemas.openxmlformats.org/officeDocument/2006/relationships/slideLayout" Target="../slideLayouts/slideLayout67.xml"/><Relationship Id="rId2" Type="http://schemas.openxmlformats.org/officeDocument/2006/relationships/slideLayout" Target="../slideLayouts/slideLayout66.xml"/><Relationship Id="rId16" Type="http://schemas.openxmlformats.org/officeDocument/2006/relationships/theme" Target="../theme/theme29.xml"/><Relationship Id="rId15" Type="http://schemas.openxmlformats.org/officeDocument/2006/relationships/image" Target="../media/image2.jpeg"/><Relationship Id="rId14" Type="http://schemas.openxmlformats.org/officeDocument/2006/relationships/image" Target="../media/image1.png"/><Relationship Id="rId13" Type="http://schemas.openxmlformats.org/officeDocument/2006/relationships/slideLayout" Target="../slideLayouts/slideLayout77.xml"/><Relationship Id="rId12" Type="http://schemas.openxmlformats.org/officeDocument/2006/relationships/slideLayout" Target="../slideLayouts/slideLayout76.xml"/><Relationship Id="rId11" Type="http://schemas.openxmlformats.org/officeDocument/2006/relationships/slideLayout" Target="../slideLayouts/slideLayout75.xml"/><Relationship Id="rId10" Type="http://schemas.openxmlformats.org/officeDocument/2006/relationships/slideLayout" Target="../slideLayouts/slideLayout74.xml"/><Relationship Id="rId1" Type="http://schemas.openxmlformats.org/officeDocument/2006/relationships/slideLayout" Target="../slideLayouts/slideLayout65.xml"/></Relationships>
</file>

<file path=ppt/slideMasters/_rels/slideMaster30.xml.rels><?xml version="1.0" encoding="UTF-8" standalone="yes"?>
<Relationships xmlns="http://schemas.openxmlformats.org/package/2006/relationships"><Relationship Id="rId9" Type="http://schemas.openxmlformats.org/officeDocument/2006/relationships/slideLayout" Target="../slideLayouts/slideLayout86.xml"/><Relationship Id="rId8" Type="http://schemas.openxmlformats.org/officeDocument/2006/relationships/slideLayout" Target="../slideLayouts/slideLayout85.xml"/><Relationship Id="rId7" Type="http://schemas.openxmlformats.org/officeDocument/2006/relationships/slideLayout" Target="../slideLayouts/slideLayout84.xml"/><Relationship Id="rId6" Type="http://schemas.openxmlformats.org/officeDocument/2006/relationships/slideLayout" Target="../slideLayouts/slideLayout83.xml"/><Relationship Id="rId55" Type="http://schemas.openxmlformats.org/officeDocument/2006/relationships/theme" Target="../theme/theme30.xml"/><Relationship Id="rId54" Type="http://schemas.openxmlformats.org/officeDocument/2006/relationships/image" Target="../media/image4.png"/><Relationship Id="rId53" Type="http://schemas.openxmlformats.org/officeDocument/2006/relationships/slideLayout" Target="../slideLayouts/slideLayout130.xml"/><Relationship Id="rId52" Type="http://schemas.openxmlformats.org/officeDocument/2006/relationships/slideLayout" Target="../slideLayouts/slideLayout129.xml"/><Relationship Id="rId51" Type="http://schemas.openxmlformats.org/officeDocument/2006/relationships/slideLayout" Target="../slideLayouts/slideLayout128.xml"/><Relationship Id="rId50" Type="http://schemas.openxmlformats.org/officeDocument/2006/relationships/slideLayout" Target="../slideLayouts/slideLayout127.xml"/><Relationship Id="rId5" Type="http://schemas.openxmlformats.org/officeDocument/2006/relationships/slideLayout" Target="../slideLayouts/slideLayout82.xml"/><Relationship Id="rId49" Type="http://schemas.openxmlformats.org/officeDocument/2006/relationships/slideLayout" Target="../slideLayouts/slideLayout126.xml"/><Relationship Id="rId48" Type="http://schemas.openxmlformats.org/officeDocument/2006/relationships/slideLayout" Target="../slideLayouts/slideLayout125.xml"/><Relationship Id="rId47" Type="http://schemas.openxmlformats.org/officeDocument/2006/relationships/slideLayout" Target="../slideLayouts/slideLayout124.xml"/><Relationship Id="rId46" Type="http://schemas.openxmlformats.org/officeDocument/2006/relationships/slideLayout" Target="../slideLayouts/slideLayout123.xml"/><Relationship Id="rId45" Type="http://schemas.openxmlformats.org/officeDocument/2006/relationships/slideLayout" Target="../slideLayouts/slideLayout122.xml"/><Relationship Id="rId44" Type="http://schemas.openxmlformats.org/officeDocument/2006/relationships/slideLayout" Target="../slideLayouts/slideLayout121.xml"/><Relationship Id="rId43" Type="http://schemas.openxmlformats.org/officeDocument/2006/relationships/slideLayout" Target="../slideLayouts/slideLayout120.xml"/><Relationship Id="rId42" Type="http://schemas.openxmlformats.org/officeDocument/2006/relationships/slideLayout" Target="../slideLayouts/slideLayout119.xml"/><Relationship Id="rId41" Type="http://schemas.openxmlformats.org/officeDocument/2006/relationships/slideLayout" Target="../slideLayouts/slideLayout118.xml"/><Relationship Id="rId40" Type="http://schemas.openxmlformats.org/officeDocument/2006/relationships/slideLayout" Target="../slideLayouts/slideLayout117.xml"/><Relationship Id="rId4" Type="http://schemas.openxmlformats.org/officeDocument/2006/relationships/slideLayout" Target="../slideLayouts/slideLayout81.xml"/><Relationship Id="rId39" Type="http://schemas.openxmlformats.org/officeDocument/2006/relationships/slideLayout" Target="../slideLayouts/slideLayout116.xml"/><Relationship Id="rId38" Type="http://schemas.openxmlformats.org/officeDocument/2006/relationships/slideLayout" Target="../slideLayouts/slideLayout115.xml"/><Relationship Id="rId37" Type="http://schemas.openxmlformats.org/officeDocument/2006/relationships/slideLayout" Target="../slideLayouts/slideLayout114.xml"/><Relationship Id="rId36" Type="http://schemas.openxmlformats.org/officeDocument/2006/relationships/slideLayout" Target="../slideLayouts/slideLayout113.xml"/><Relationship Id="rId35" Type="http://schemas.openxmlformats.org/officeDocument/2006/relationships/slideLayout" Target="../slideLayouts/slideLayout112.xml"/><Relationship Id="rId34" Type="http://schemas.openxmlformats.org/officeDocument/2006/relationships/slideLayout" Target="../slideLayouts/slideLayout111.xml"/><Relationship Id="rId33" Type="http://schemas.openxmlformats.org/officeDocument/2006/relationships/slideLayout" Target="../slideLayouts/slideLayout110.xml"/><Relationship Id="rId32" Type="http://schemas.openxmlformats.org/officeDocument/2006/relationships/slideLayout" Target="../slideLayouts/slideLayout109.xml"/><Relationship Id="rId31" Type="http://schemas.openxmlformats.org/officeDocument/2006/relationships/slideLayout" Target="../slideLayouts/slideLayout108.xml"/><Relationship Id="rId30" Type="http://schemas.openxmlformats.org/officeDocument/2006/relationships/slideLayout" Target="../slideLayouts/slideLayout107.xml"/><Relationship Id="rId3" Type="http://schemas.openxmlformats.org/officeDocument/2006/relationships/slideLayout" Target="../slideLayouts/slideLayout80.xml"/><Relationship Id="rId29" Type="http://schemas.openxmlformats.org/officeDocument/2006/relationships/slideLayout" Target="../slideLayouts/slideLayout106.xml"/><Relationship Id="rId28" Type="http://schemas.openxmlformats.org/officeDocument/2006/relationships/slideLayout" Target="../slideLayouts/slideLayout105.xml"/><Relationship Id="rId27" Type="http://schemas.openxmlformats.org/officeDocument/2006/relationships/slideLayout" Target="../slideLayouts/slideLayout104.xml"/><Relationship Id="rId26" Type="http://schemas.openxmlformats.org/officeDocument/2006/relationships/slideLayout" Target="../slideLayouts/slideLayout103.xml"/><Relationship Id="rId25" Type="http://schemas.openxmlformats.org/officeDocument/2006/relationships/slideLayout" Target="../slideLayouts/slideLayout102.xml"/><Relationship Id="rId24" Type="http://schemas.openxmlformats.org/officeDocument/2006/relationships/slideLayout" Target="../slideLayouts/slideLayout101.xml"/><Relationship Id="rId23" Type="http://schemas.openxmlformats.org/officeDocument/2006/relationships/slideLayout" Target="../slideLayouts/slideLayout100.xml"/><Relationship Id="rId22" Type="http://schemas.openxmlformats.org/officeDocument/2006/relationships/slideLayout" Target="../slideLayouts/slideLayout99.xml"/><Relationship Id="rId21" Type="http://schemas.openxmlformats.org/officeDocument/2006/relationships/slideLayout" Target="../slideLayouts/slideLayout98.xml"/><Relationship Id="rId20" Type="http://schemas.openxmlformats.org/officeDocument/2006/relationships/slideLayout" Target="../slideLayouts/slideLayout97.xml"/><Relationship Id="rId2" Type="http://schemas.openxmlformats.org/officeDocument/2006/relationships/slideLayout" Target="../slideLayouts/slideLayout79.xml"/><Relationship Id="rId19" Type="http://schemas.openxmlformats.org/officeDocument/2006/relationships/slideLayout" Target="../slideLayouts/slideLayout96.xml"/><Relationship Id="rId18" Type="http://schemas.openxmlformats.org/officeDocument/2006/relationships/slideLayout" Target="../slideLayouts/slideLayout95.xml"/><Relationship Id="rId17" Type="http://schemas.openxmlformats.org/officeDocument/2006/relationships/slideLayout" Target="../slideLayouts/slideLayout94.xml"/><Relationship Id="rId16" Type="http://schemas.openxmlformats.org/officeDocument/2006/relationships/slideLayout" Target="../slideLayouts/slideLayout93.xml"/><Relationship Id="rId15" Type="http://schemas.openxmlformats.org/officeDocument/2006/relationships/slideLayout" Target="../slideLayouts/slideLayout92.xml"/><Relationship Id="rId14" Type="http://schemas.openxmlformats.org/officeDocument/2006/relationships/slideLayout" Target="../slideLayouts/slideLayout91.xml"/><Relationship Id="rId13" Type="http://schemas.openxmlformats.org/officeDocument/2006/relationships/slideLayout" Target="../slideLayouts/slideLayout90.xml"/><Relationship Id="rId12" Type="http://schemas.openxmlformats.org/officeDocument/2006/relationships/slideLayout" Target="../slideLayouts/slideLayout89.xml"/><Relationship Id="rId11" Type="http://schemas.openxmlformats.org/officeDocument/2006/relationships/slideLayout" Target="../slideLayouts/slideLayout88.xml"/><Relationship Id="rId10" Type="http://schemas.openxmlformats.org/officeDocument/2006/relationships/slideLayout" Target="../slideLayouts/slideLayout87.xml"/><Relationship Id="rId1" Type="http://schemas.openxmlformats.org/officeDocument/2006/relationships/slideLayout" Target="../slideLayouts/slideLayout78.xml"/></Relationships>
</file>

<file path=ppt/slideMasters/_rels/slideMaster31.xml.rels><?xml version="1.0" encoding="UTF-8" standalone="yes"?>
<Relationships xmlns="http://schemas.openxmlformats.org/package/2006/relationships"><Relationship Id="rId9" Type="http://schemas.openxmlformats.org/officeDocument/2006/relationships/slideLayout" Target="../slideLayouts/slideLayout139.xml"/><Relationship Id="rId8" Type="http://schemas.openxmlformats.org/officeDocument/2006/relationships/slideLayout" Target="../slideLayouts/slideLayout138.xml"/><Relationship Id="rId7" Type="http://schemas.openxmlformats.org/officeDocument/2006/relationships/slideLayout" Target="../slideLayouts/slideLayout137.xml"/><Relationship Id="rId6" Type="http://schemas.openxmlformats.org/officeDocument/2006/relationships/slideLayout" Target="../slideLayouts/slideLayout136.xml"/><Relationship Id="rId5" Type="http://schemas.openxmlformats.org/officeDocument/2006/relationships/slideLayout" Target="../slideLayouts/slideLayout135.xml"/><Relationship Id="rId4" Type="http://schemas.openxmlformats.org/officeDocument/2006/relationships/slideLayout" Target="../slideLayouts/slideLayout134.xml"/><Relationship Id="rId3" Type="http://schemas.openxmlformats.org/officeDocument/2006/relationships/slideLayout" Target="../slideLayouts/slideLayout133.xml"/><Relationship Id="rId2" Type="http://schemas.openxmlformats.org/officeDocument/2006/relationships/slideLayout" Target="../slideLayouts/slideLayout132.xml"/><Relationship Id="rId16" Type="http://schemas.openxmlformats.org/officeDocument/2006/relationships/theme" Target="../theme/theme31.xml"/><Relationship Id="rId15" Type="http://schemas.openxmlformats.org/officeDocument/2006/relationships/image" Target="../media/image2.jpeg"/><Relationship Id="rId14" Type="http://schemas.openxmlformats.org/officeDocument/2006/relationships/image" Target="../media/image1.png"/><Relationship Id="rId13" Type="http://schemas.openxmlformats.org/officeDocument/2006/relationships/slideLayout" Target="../slideLayouts/slideLayout143.xml"/><Relationship Id="rId12" Type="http://schemas.openxmlformats.org/officeDocument/2006/relationships/slideLayout" Target="../slideLayouts/slideLayout142.xml"/><Relationship Id="rId11" Type="http://schemas.openxmlformats.org/officeDocument/2006/relationships/slideLayout" Target="../slideLayouts/slideLayout141.xml"/><Relationship Id="rId10" Type="http://schemas.openxmlformats.org/officeDocument/2006/relationships/slideLayout" Target="../slideLayouts/slideLayout140.xml"/><Relationship Id="rId1" Type="http://schemas.openxmlformats.org/officeDocument/2006/relationships/slideLayout" Target="../slideLayouts/slideLayout131.xml"/></Relationships>
</file>

<file path=ppt/slideMasters/_rels/slideMaster32.xml.rels><?xml version="1.0" encoding="UTF-8" standalone="yes"?>
<Relationships xmlns="http://schemas.openxmlformats.org/package/2006/relationships"><Relationship Id="rId9" Type="http://schemas.openxmlformats.org/officeDocument/2006/relationships/slideLayout" Target="../slideLayouts/slideLayout152.xml"/><Relationship Id="rId8" Type="http://schemas.openxmlformats.org/officeDocument/2006/relationships/slideLayout" Target="../slideLayouts/slideLayout151.xml"/><Relationship Id="rId7" Type="http://schemas.openxmlformats.org/officeDocument/2006/relationships/slideLayout" Target="../slideLayouts/slideLayout150.xml"/><Relationship Id="rId6" Type="http://schemas.openxmlformats.org/officeDocument/2006/relationships/slideLayout" Target="../slideLayouts/slideLayout149.xml"/><Relationship Id="rId55" Type="http://schemas.openxmlformats.org/officeDocument/2006/relationships/theme" Target="../theme/theme32.xml"/><Relationship Id="rId54" Type="http://schemas.openxmlformats.org/officeDocument/2006/relationships/image" Target="../media/image4.png"/><Relationship Id="rId53" Type="http://schemas.openxmlformats.org/officeDocument/2006/relationships/slideLayout" Target="../slideLayouts/slideLayout196.xml"/><Relationship Id="rId52" Type="http://schemas.openxmlformats.org/officeDocument/2006/relationships/slideLayout" Target="../slideLayouts/slideLayout195.xml"/><Relationship Id="rId51" Type="http://schemas.openxmlformats.org/officeDocument/2006/relationships/slideLayout" Target="../slideLayouts/slideLayout194.xml"/><Relationship Id="rId50" Type="http://schemas.openxmlformats.org/officeDocument/2006/relationships/slideLayout" Target="../slideLayouts/slideLayout193.xml"/><Relationship Id="rId5" Type="http://schemas.openxmlformats.org/officeDocument/2006/relationships/slideLayout" Target="../slideLayouts/slideLayout148.xml"/><Relationship Id="rId49" Type="http://schemas.openxmlformats.org/officeDocument/2006/relationships/slideLayout" Target="../slideLayouts/slideLayout192.xml"/><Relationship Id="rId48" Type="http://schemas.openxmlformats.org/officeDocument/2006/relationships/slideLayout" Target="../slideLayouts/slideLayout191.xml"/><Relationship Id="rId47" Type="http://schemas.openxmlformats.org/officeDocument/2006/relationships/slideLayout" Target="../slideLayouts/slideLayout190.xml"/><Relationship Id="rId46" Type="http://schemas.openxmlformats.org/officeDocument/2006/relationships/slideLayout" Target="../slideLayouts/slideLayout189.xml"/><Relationship Id="rId45" Type="http://schemas.openxmlformats.org/officeDocument/2006/relationships/slideLayout" Target="../slideLayouts/slideLayout188.xml"/><Relationship Id="rId44" Type="http://schemas.openxmlformats.org/officeDocument/2006/relationships/slideLayout" Target="../slideLayouts/slideLayout187.xml"/><Relationship Id="rId43" Type="http://schemas.openxmlformats.org/officeDocument/2006/relationships/slideLayout" Target="../slideLayouts/slideLayout186.xml"/><Relationship Id="rId42" Type="http://schemas.openxmlformats.org/officeDocument/2006/relationships/slideLayout" Target="../slideLayouts/slideLayout185.xml"/><Relationship Id="rId41" Type="http://schemas.openxmlformats.org/officeDocument/2006/relationships/slideLayout" Target="../slideLayouts/slideLayout184.xml"/><Relationship Id="rId40" Type="http://schemas.openxmlformats.org/officeDocument/2006/relationships/slideLayout" Target="../slideLayouts/slideLayout183.xml"/><Relationship Id="rId4" Type="http://schemas.openxmlformats.org/officeDocument/2006/relationships/slideLayout" Target="../slideLayouts/slideLayout147.xml"/><Relationship Id="rId39" Type="http://schemas.openxmlformats.org/officeDocument/2006/relationships/slideLayout" Target="../slideLayouts/slideLayout182.xml"/><Relationship Id="rId38" Type="http://schemas.openxmlformats.org/officeDocument/2006/relationships/slideLayout" Target="../slideLayouts/slideLayout181.xml"/><Relationship Id="rId37" Type="http://schemas.openxmlformats.org/officeDocument/2006/relationships/slideLayout" Target="../slideLayouts/slideLayout180.xml"/><Relationship Id="rId36" Type="http://schemas.openxmlformats.org/officeDocument/2006/relationships/slideLayout" Target="../slideLayouts/slideLayout179.xml"/><Relationship Id="rId35" Type="http://schemas.openxmlformats.org/officeDocument/2006/relationships/slideLayout" Target="../slideLayouts/slideLayout178.xml"/><Relationship Id="rId34" Type="http://schemas.openxmlformats.org/officeDocument/2006/relationships/slideLayout" Target="../slideLayouts/slideLayout177.xml"/><Relationship Id="rId33" Type="http://schemas.openxmlformats.org/officeDocument/2006/relationships/slideLayout" Target="../slideLayouts/slideLayout176.xml"/><Relationship Id="rId32" Type="http://schemas.openxmlformats.org/officeDocument/2006/relationships/slideLayout" Target="../slideLayouts/slideLayout175.xml"/><Relationship Id="rId31" Type="http://schemas.openxmlformats.org/officeDocument/2006/relationships/slideLayout" Target="../slideLayouts/slideLayout174.xml"/><Relationship Id="rId30" Type="http://schemas.openxmlformats.org/officeDocument/2006/relationships/slideLayout" Target="../slideLayouts/slideLayout173.xml"/><Relationship Id="rId3" Type="http://schemas.openxmlformats.org/officeDocument/2006/relationships/slideLayout" Target="../slideLayouts/slideLayout146.xml"/><Relationship Id="rId29" Type="http://schemas.openxmlformats.org/officeDocument/2006/relationships/slideLayout" Target="../slideLayouts/slideLayout172.xml"/><Relationship Id="rId28" Type="http://schemas.openxmlformats.org/officeDocument/2006/relationships/slideLayout" Target="../slideLayouts/slideLayout171.xml"/><Relationship Id="rId27" Type="http://schemas.openxmlformats.org/officeDocument/2006/relationships/slideLayout" Target="../slideLayouts/slideLayout170.xml"/><Relationship Id="rId26" Type="http://schemas.openxmlformats.org/officeDocument/2006/relationships/slideLayout" Target="../slideLayouts/slideLayout169.xml"/><Relationship Id="rId25" Type="http://schemas.openxmlformats.org/officeDocument/2006/relationships/slideLayout" Target="../slideLayouts/slideLayout168.xml"/><Relationship Id="rId24" Type="http://schemas.openxmlformats.org/officeDocument/2006/relationships/slideLayout" Target="../slideLayouts/slideLayout167.xml"/><Relationship Id="rId23" Type="http://schemas.openxmlformats.org/officeDocument/2006/relationships/slideLayout" Target="../slideLayouts/slideLayout166.xml"/><Relationship Id="rId22" Type="http://schemas.openxmlformats.org/officeDocument/2006/relationships/slideLayout" Target="../slideLayouts/slideLayout165.xml"/><Relationship Id="rId21" Type="http://schemas.openxmlformats.org/officeDocument/2006/relationships/slideLayout" Target="../slideLayouts/slideLayout164.xml"/><Relationship Id="rId20" Type="http://schemas.openxmlformats.org/officeDocument/2006/relationships/slideLayout" Target="../slideLayouts/slideLayout163.xml"/><Relationship Id="rId2" Type="http://schemas.openxmlformats.org/officeDocument/2006/relationships/slideLayout" Target="../slideLayouts/slideLayout145.xml"/><Relationship Id="rId19" Type="http://schemas.openxmlformats.org/officeDocument/2006/relationships/slideLayout" Target="../slideLayouts/slideLayout162.xml"/><Relationship Id="rId18" Type="http://schemas.openxmlformats.org/officeDocument/2006/relationships/slideLayout" Target="../slideLayouts/slideLayout161.xml"/><Relationship Id="rId17" Type="http://schemas.openxmlformats.org/officeDocument/2006/relationships/slideLayout" Target="../slideLayouts/slideLayout160.xml"/><Relationship Id="rId16" Type="http://schemas.openxmlformats.org/officeDocument/2006/relationships/slideLayout" Target="../slideLayouts/slideLayout159.xml"/><Relationship Id="rId15" Type="http://schemas.openxmlformats.org/officeDocument/2006/relationships/slideLayout" Target="../slideLayouts/slideLayout158.xml"/><Relationship Id="rId14" Type="http://schemas.openxmlformats.org/officeDocument/2006/relationships/slideLayout" Target="../slideLayouts/slideLayout157.xml"/><Relationship Id="rId13" Type="http://schemas.openxmlformats.org/officeDocument/2006/relationships/slideLayout" Target="../slideLayouts/slideLayout156.xml"/><Relationship Id="rId12" Type="http://schemas.openxmlformats.org/officeDocument/2006/relationships/slideLayout" Target="../slideLayouts/slideLayout155.xml"/><Relationship Id="rId11" Type="http://schemas.openxmlformats.org/officeDocument/2006/relationships/slideLayout" Target="../slideLayouts/slideLayout154.xml"/><Relationship Id="rId10" Type="http://schemas.openxmlformats.org/officeDocument/2006/relationships/slideLayout" Target="../slideLayouts/slideLayout153.xml"/><Relationship Id="rId1" Type="http://schemas.openxmlformats.org/officeDocument/2006/relationships/slideLayout" Target="../slideLayouts/slideLayout144.xml"/></Relationships>
</file>

<file path=ppt/slideMasters/_rels/slideMaster33.xml.rels><?xml version="1.0" encoding="UTF-8" standalone="yes"?>
<Relationships xmlns="http://schemas.openxmlformats.org/package/2006/relationships"><Relationship Id="rId3" Type="http://schemas.openxmlformats.org/officeDocument/2006/relationships/theme" Target="../theme/theme33.xml"/><Relationship Id="rId2" Type="http://schemas.openxmlformats.org/officeDocument/2006/relationships/slideLayout" Target="../slideLayouts/slideLayout198.xml"/><Relationship Id="rId1" Type="http://schemas.openxmlformats.org/officeDocument/2006/relationships/slideLayout" Target="../slideLayouts/slideLayout1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Holder 2"/>
          <p:cNvSpPr>
            <a:spLocks noGrp="1"/>
          </p:cNvSpPr>
          <p:nvPr>
            <p:ph type="title"/>
          </p:nvPr>
        </p:nvSpPr>
        <p:spPr>
          <a:xfrm>
            <a:off x="377825" y="427038"/>
            <a:ext cx="6797675" cy="1711325"/>
          </a:xfrm>
          <a:prstGeom prst="rect">
            <a:avLst/>
          </a:prstGeom>
          <a:noFill/>
          <a:ln w="9525">
            <a:noFill/>
          </a:ln>
        </p:spPr>
        <p:txBody>
          <a:bodyPr lIns="0" tIns="0" rIns="0" bIns="0" anchor="t" anchorCtr="0"/>
          <a:lstStyle/>
          <a:p>
            <a:pPr lvl="0"/>
            <a:endParaRPr lang="zh-CN" altLang="zh-CN" dirty="0"/>
          </a:p>
        </p:txBody>
      </p:sp>
      <p:sp>
        <p:nvSpPr>
          <p:cNvPr id="1027" name="Holder 3"/>
          <p:cNvSpPr>
            <a:spLocks noGrp="1"/>
          </p:cNvSpPr>
          <p:nvPr>
            <p:ph type="body"/>
          </p:nvPr>
        </p:nvSpPr>
        <p:spPr>
          <a:xfrm>
            <a:off x="377825" y="2459038"/>
            <a:ext cx="6797675" cy="7058025"/>
          </a:xfrm>
          <a:prstGeom prst="rect">
            <a:avLst/>
          </a:prstGeom>
          <a:noFill/>
          <a:ln w="9525">
            <a:noFill/>
          </a:ln>
        </p:spPr>
        <p:txBody>
          <a:bodyPr lIns="0" tIns="0" rIns="0" bIns="0" anchor="t" anchorCtr="0"/>
          <a:lstStyle/>
          <a:p>
            <a:pPr lvl="0"/>
            <a:endParaRPr lang="zh-CN" altLang="zh-CN" dirty="0"/>
          </a:p>
        </p:txBody>
      </p:sp>
      <p:sp>
        <p:nvSpPr>
          <p:cNvPr id="5124" name="Hold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zh-CN"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5125" name="Holder 5"/>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smtClean="0">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A7FCFBBD-B0C4-437C-AA22-115944E497C3}"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5126" name="Holder 6"/>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r" eaLnBrk="1" hangingPunct="1">
              <a:buSzPct val="100000"/>
              <a:buFont typeface="Calibri" panose="020F0502020204030204" pitchFamily="34" charset="0"/>
              <a:buNone/>
              <a:defRPr smtClean="0">
                <a:cs typeface="+mn-cs"/>
              </a:defRPr>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A6D7DE2D-5F26-4356-90DE-73BECAAE4B2F}" type="slidenum">
              <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5pPr>
      <a:lvl6pPr marL="4572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p:titleStyle>
    <p:bodyStyle>
      <a:lvl1pPr algn="l" rtl="0" eaLnBrk="0" fontAlgn="base" hangingPunct="0">
        <a:spcBef>
          <a:spcPct val="20000"/>
        </a:spcBef>
        <a:spcAft>
          <a:spcPct val="0"/>
        </a:spcAft>
        <a:defRPr sz="3200" kern="1200">
          <a:solidFill>
            <a:schemeClr val="tx1"/>
          </a:solidFill>
          <a:latin typeface="+mn-lt"/>
          <a:ea typeface="+mn-ea"/>
          <a:cs typeface="+mn-cs"/>
        </a:defRPr>
      </a:lvl1pPr>
      <a:lvl2pPr marL="457200" algn="l" rtl="0" eaLnBrk="0" fontAlgn="base" hangingPunct="0">
        <a:spcBef>
          <a:spcPct val="20000"/>
        </a:spcBef>
        <a:spcAft>
          <a:spcPct val="0"/>
        </a:spcAft>
        <a:defRPr sz="3200" kern="1200">
          <a:solidFill>
            <a:schemeClr val="tx1"/>
          </a:solidFill>
          <a:latin typeface="+mn-lt"/>
          <a:ea typeface="+mn-ea"/>
          <a:cs typeface="+mn-cs"/>
        </a:defRPr>
      </a:lvl2pPr>
      <a:lvl3pPr marL="914400" algn="l" rtl="0" eaLnBrk="0" fontAlgn="base" hangingPunct="0">
        <a:spcBef>
          <a:spcPct val="20000"/>
        </a:spcBef>
        <a:spcAft>
          <a:spcPct val="0"/>
        </a:spcAft>
        <a:defRPr sz="3200" kern="1200">
          <a:solidFill>
            <a:schemeClr val="tx1"/>
          </a:solidFill>
          <a:latin typeface="+mn-lt"/>
          <a:ea typeface="+mn-ea"/>
          <a:cs typeface="+mn-cs"/>
        </a:defRPr>
      </a:lvl3pPr>
      <a:lvl4pPr marL="1371600" algn="l" rtl="0" eaLnBrk="0" fontAlgn="base" hangingPunct="0">
        <a:spcBef>
          <a:spcPct val="20000"/>
        </a:spcBef>
        <a:spcAft>
          <a:spcPct val="0"/>
        </a:spcAft>
        <a:defRPr sz="3200" kern="1200">
          <a:solidFill>
            <a:schemeClr val="tx1"/>
          </a:solidFill>
          <a:latin typeface="+mn-lt"/>
          <a:ea typeface="+mn-ea"/>
          <a:cs typeface="+mn-cs"/>
        </a:defRPr>
      </a:lvl4pPr>
      <a:lvl5pPr marL="1828800" algn="l" rtl="0" eaLnBrk="0" fontAlgn="base" hangingPunct="0">
        <a:spcBef>
          <a:spcPct val="20000"/>
        </a:spcBef>
        <a:spcAft>
          <a:spcPct val="0"/>
        </a:spcAft>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Holder 2"/>
          <p:cNvSpPr>
            <a:spLocks noGrp="1"/>
          </p:cNvSpPr>
          <p:nvPr>
            <p:ph type="title"/>
          </p:nvPr>
        </p:nvSpPr>
        <p:spPr>
          <a:xfrm>
            <a:off x="377825" y="427038"/>
            <a:ext cx="6797675" cy="1711325"/>
          </a:xfrm>
          <a:prstGeom prst="rect">
            <a:avLst/>
          </a:prstGeom>
          <a:noFill/>
          <a:ln w="9525">
            <a:noFill/>
          </a:ln>
        </p:spPr>
        <p:txBody>
          <a:bodyPr lIns="0" tIns="0" rIns="0" bIns="0" anchor="t" anchorCtr="0"/>
          <a:lstStyle/>
          <a:p>
            <a:pPr lvl="0"/>
            <a:endParaRPr lang="zh-CN" altLang="zh-CN" dirty="0"/>
          </a:p>
        </p:txBody>
      </p:sp>
      <p:sp>
        <p:nvSpPr>
          <p:cNvPr id="2051" name="Holder 3"/>
          <p:cNvSpPr>
            <a:spLocks noGrp="1"/>
          </p:cNvSpPr>
          <p:nvPr>
            <p:ph type="body"/>
          </p:nvPr>
        </p:nvSpPr>
        <p:spPr>
          <a:xfrm>
            <a:off x="377825" y="2459038"/>
            <a:ext cx="6797675" cy="7058025"/>
          </a:xfrm>
          <a:prstGeom prst="rect">
            <a:avLst/>
          </a:prstGeom>
          <a:noFill/>
          <a:ln w="9525">
            <a:noFill/>
          </a:ln>
        </p:spPr>
        <p:txBody>
          <a:bodyPr lIns="0" tIns="0" rIns="0" bIns="0" anchor="t" anchorCtr="0"/>
          <a:lstStyle/>
          <a:p>
            <a:pPr lvl="0"/>
            <a:endParaRPr lang="zh-CN" altLang="zh-CN" dirty="0"/>
          </a:p>
        </p:txBody>
      </p:sp>
      <p:sp>
        <p:nvSpPr>
          <p:cNvPr id="6148" name="Hold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zh-CN"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6149" name="Holder 5"/>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smtClean="0">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F153A23C-389B-4068-836A-D51D0BF2168A}"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6150" name="Holder 6"/>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r" eaLnBrk="1" hangingPunct="1">
              <a:buSzPct val="100000"/>
              <a:buFont typeface="Calibri" panose="020F0502020204030204" pitchFamily="34" charset="0"/>
              <a:buNone/>
              <a:defRPr smtClean="0">
                <a:cs typeface="+mn-cs"/>
              </a:defRPr>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CDF9E71C-2EE9-4C84-AA2C-C4CFA9B4E268}" type="slidenum">
              <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651" r:id="rId1"/>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5pPr>
      <a:lvl6pPr marL="4572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p:titleStyle>
    <p:bodyStyle>
      <a:lvl1pPr algn="l" rtl="0" eaLnBrk="0" fontAlgn="base" hangingPunct="0">
        <a:spcBef>
          <a:spcPct val="20000"/>
        </a:spcBef>
        <a:spcAft>
          <a:spcPct val="0"/>
        </a:spcAft>
        <a:defRPr sz="3200" kern="1200">
          <a:solidFill>
            <a:schemeClr val="tx1"/>
          </a:solidFill>
          <a:latin typeface="+mn-lt"/>
          <a:ea typeface="+mn-ea"/>
          <a:cs typeface="+mn-cs"/>
        </a:defRPr>
      </a:lvl1pPr>
      <a:lvl2pPr marL="457200" algn="l" rtl="0" eaLnBrk="0" fontAlgn="base" hangingPunct="0">
        <a:spcBef>
          <a:spcPct val="20000"/>
        </a:spcBef>
        <a:spcAft>
          <a:spcPct val="0"/>
        </a:spcAft>
        <a:defRPr sz="3200" kern="1200">
          <a:solidFill>
            <a:schemeClr val="tx1"/>
          </a:solidFill>
          <a:latin typeface="+mn-lt"/>
          <a:ea typeface="+mn-ea"/>
          <a:cs typeface="+mn-cs"/>
        </a:defRPr>
      </a:lvl2pPr>
      <a:lvl3pPr marL="914400" algn="l" rtl="0" eaLnBrk="0" fontAlgn="base" hangingPunct="0">
        <a:spcBef>
          <a:spcPct val="20000"/>
        </a:spcBef>
        <a:spcAft>
          <a:spcPct val="0"/>
        </a:spcAft>
        <a:defRPr sz="3200" kern="1200">
          <a:solidFill>
            <a:schemeClr val="tx1"/>
          </a:solidFill>
          <a:latin typeface="+mn-lt"/>
          <a:ea typeface="+mn-ea"/>
          <a:cs typeface="+mn-cs"/>
        </a:defRPr>
      </a:lvl3pPr>
      <a:lvl4pPr marL="1371600" algn="l" rtl="0" eaLnBrk="0" fontAlgn="base" hangingPunct="0">
        <a:spcBef>
          <a:spcPct val="20000"/>
        </a:spcBef>
        <a:spcAft>
          <a:spcPct val="0"/>
        </a:spcAft>
        <a:defRPr sz="3200" kern="1200">
          <a:solidFill>
            <a:schemeClr val="tx1"/>
          </a:solidFill>
          <a:latin typeface="+mn-lt"/>
          <a:ea typeface="+mn-ea"/>
          <a:cs typeface="+mn-cs"/>
        </a:defRPr>
      </a:lvl4pPr>
      <a:lvl5pPr marL="1828800" algn="l" rtl="0" eaLnBrk="0" fontAlgn="base" hangingPunct="0">
        <a:spcBef>
          <a:spcPct val="20000"/>
        </a:spcBef>
        <a:spcAft>
          <a:spcPct val="0"/>
        </a:spcAft>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Holder 2"/>
          <p:cNvSpPr>
            <a:spLocks noGrp="1"/>
          </p:cNvSpPr>
          <p:nvPr>
            <p:ph type="title"/>
          </p:nvPr>
        </p:nvSpPr>
        <p:spPr>
          <a:xfrm>
            <a:off x="377825" y="427038"/>
            <a:ext cx="6797675" cy="1711325"/>
          </a:xfrm>
          <a:prstGeom prst="rect">
            <a:avLst/>
          </a:prstGeom>
          <a:noFill/>
          <a:ln w="9525">
            <a:noFill/>
          </a:ln>
        </p:spPr>
        <p:txBody>
          <a:bodyPr lIns="0" tIns="0" rIns="0" bIns="0" anchor="t" anchorCtr="0"/>
          <a:lstStyle/>
          <a:p>
            <a:pPr lvl="0"/>
            <a:endParaRPr lang="zh-CN" altLang="zh-CN" dirty="0"/>
          </a:p>
        </p:txBody>
      </p:sp>
      <p:sp>
        <p:nvSpPr>
          <p:cNvPr id="3075" name="Holder 3"/>
          <p:cNvSpPr>
            <a:spLocks noGrp="1"/>
          </p:cNvSpPr>
          <p:nvPr>
            <p:ph type="body"/>
          </p:nvPr>
        </p:nvSpPr>
        <p:spPr>
          <a:xfrm>
            <a:off x="377825" y="2459038"/>
            <a:ext cx="6797675" cy="7058025"/>
          </a:xfrm>
          <a:prstGeom prst="rect">
            <a:avLst/>
          </a:prstGeom>
          <a:noFill/>
          <a:ln w="9525">
            <a:noFill/>
          </a:ln>
        </p:spPr>
        <p:txBody>
          <a:bodyPr lIns="0" tIns="0" rIns="0" bIns="0" anchor="t" anchorCtr="0"/>
          <a:lstStyle/>
          <a:p>
            <a:pPr lvl="0"/>
            <a:endParaRPr lang="zh-CN" altLang="zh-CN" dirty="0"/>
          </a:p>
        </p:txBody>
      </p:sp>
      <p:sp>
        <p:nvSpPr>
          <p:cNvPr id="7172" name="Hold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zh-CN"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7173" name="Holder 5"/>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smtClean="0">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43709996-38CE-44E5-AB62-551B4E8AE9C3}"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7174" name="Holder 6"/>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r" eaLnBrk="1" hangingPunct="1">
              <a:buSzPct val="100000"/>
              <a:buFont typeface="Calibri" panose="020F0502020204030204" pitchFamily="34" charset="0"/>
              <a:buNone/>
              <a:defRPr smtClean="0">
                <a:cs typeface="+mn-cs"/>
              </a:defRPr>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BD012938-1E86-4800-B78C-EDF7DCE262A6}" type="slidenum">
              <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653" r:id="rId1"/>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5pPr>
      <a:lvl6pPr marL="4572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p:titleStyle>
    <p:bodyStyle>
      <a:lvl1pPr algn="l" rtl="0" eaLnBrk="0" fontAlgn="base" hangingPunct="0">
        <a:spcBef>
          <a:spcPct val="20000"/>
        </a:spcBef>
        <a:spcAft>
          <a:spcPct val="0"/>
        </a:spcAft>
        <a:defRPr sz="3200" kern="1200">
          <a:solidFill>
            <a:schemeClr val="tx1"/>
          </a:solidFill>
          <a:latin typeface="+mn-lt"/>
          <a:ea typeface="+mn-ea"/>
          <a:cs typeface="+mn-cs"/>
        </a:defRPr>
      </a:lvl1pPr>
      <a:lvl2pPr marL="457200" algn="l" rtl="0" eaLnBrk="0" fontAlgn="base" hangingPunct="0">
        <a:spcBef>
          <a:spcPct val="20000"/>
        </a:spcBef>
        <a:spcAft>
          <a:spcPct val="0"/>
        </a:spcAft>
        <a:defRPr sz="3200" kern="1200">
          <a:solidFill>
            <a:schemeClr val="tx1"/>
          </a:solidFill>
          <a:latin typeface="+mn-lt"/>
          <a:ea typeface="+mn-ea"/>
          <a:cs typeface="+mn-cs"/>
        </a:defRPr>
      </a:lvl2pPr>
      <a:lvl3pPr marL="914400" algn="l" rtl="0" eaLnBrk="0" fontAlgn="base" hangingPunct="0">
        <a:spcBef>
          <a:spcPct val="20000"/>
        </a:spcBef>
        <a:spcAft>
          <a:spcPct val="0"/>
        </a:spcAft>
        <a:defRPr sz="3200" kern="1200">
          <a:solidFill>
            <a:schemeClr val="tx1"/>
          </a:solidFill>
          <a:latin typeface="+mn-lt"/>
          <a:ea typeface="+mn-ea"/>
          <a:cs typeface="+mn-cs"/>
        </a:defRPr>
      </a:lvl3pPr>
      <a:lvl4pPr marL="1371600" algn="l" rtl="0" eaLnBrk="0" fontAlgn="base" hangingPunct="0">
        <a:spcBef>
          <a:spcPct val="20000"/>
        </a:spcBef>
        <a:spcAft>
          <a:spcPct val="0"/>
        </a:spcAft>
        <a:defRPr sz="3200" kern="1200">
          <a:solidFill>
            <a:schemeClr val="tx1"/>
          </a:solidFill>
          <a:latin typeface="+mn-lt"/>
          <a:ea typeface="+mn-ea"/>
          <a:cs typeface="+mn-cs"/>
        </a:defRPr>
      </a:lvl4pPr>
      <a:lvl5pPr marL="1828800" algn="l" rtl="0" eaLnBrk="0" fontAlgn="base" hangingPunct="0">
        <a:spcBef>
          <a:spcPct val="20000"/>
        </a:spcBef>
        <a:spcAft>
          <a:spcPct val="0"/>
        </a:spcAft>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Holder 2"/>
          <p:cNvSpPr>
            <a:spLocks noGrp="1"/>
          </p:cNvSpPr>
          <p:nvPr>
            <p:ph type="title"/>
          </p:nvPr>
        </p:nvSpPr>
        <p:spPr>
          <a:xfrm>
            <a:off x="377825" y="427038"/>
            <a:ext cx="6797675" cy="1711325"/>
          </a:xfrm>
          <a:prstGeom prst="rect">
            <a:avLst/>
          </a:prstGeom>
          <a:noFill/>
          <a:ln w="9525">
            <a:noFill/>
          </a:ln>
        </p:spPr>
        <p:txBody>
          <a:bodyPr lIns="0" tIns="0" rIns="0" bIns="0" anchor="t" anchorCtr="0"/>
          <a:lstStyle/>
          <a:p>
            <a:pPr lvl="0"/>
            <a:endParaRPr lang="zh-CN" altLang="zh-CN" dirty="0"/>
          </a:p>
        </p:txBody>
      </p:sp>
      <p:sp>
        <p:nvSpPr>
          <p:cNvPr id="4099" name="Holder 3"/>
          <p:cNvSpPr>
            <a:spLocks noGrp="1"/>
          </p:cNvSpPr>
          <p:nvPr>
            <p:ph type="body"/>
          </p:nvPr>
        </p:nvSpPr>
        <p:spPr>
          <a:xfrm>
            <a:off x="377825" y="2459038"/>
            <a:ext cx="6797675" cy="7058025"/>
          </a:xfrm>
          <a:prstGeom prst="rect">
            <a:avLst/>
          </a:prstGeom>
          <a:noFill/>
          <a:ln w="9525">
            <a:noFill/>
          </a:ln>
        </p:spPr>
        <p:txBody>
          <a:bodyPr lIns="0" tIns="0" rIns="0" bIns="0" anchor="t" anchorCtr="0"/>
          <a:lstStyle/>
          <a:p>
            <a:pPr lvl="0"/>
            <a:endParaRPr lang="zh-CN" altLang="zh-CN" dirty="0"/>
          </a:p>
        </p:txBody>
      </p:sp>
      <p:sp>
        <p:nvSpPr>
          <p:cNvPr id="8196" name="Hold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zh-CN"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8197" name="Holder 5"/>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smtClean="0">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98BE35C1-BDAF-4386-9AEB-ECEC6742E230}"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8198" name="Holder 6"/>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r" eaLnBrk="1" hangingPunct="1">
              <a:buSzPct val="100000"/>
              <a:buFont typeface="Calibri" panose="020F0502020204030204" pitchFamily="34" charset="0"/>
              <a:buNone/>
              <a:defRPr smtClean="0">
                <a:cs typeface="+mn-cs"/>
              </a:defRPr>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3B2C6E64-1C1F-4D3D-BA45-6AEF44D51C0B}" type="slidenum">
              <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655" r:id="rId1"/>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5pPr>
      <a:lvl6pPr marL="4572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p:titleStyle>
    <p:bodyStyle>
      <a:lvl1pPr algn="l" rtl="0" eaLnBrk="0" fontAlgn="base" hangingPunct="0">
        <a:spcBef>
          <a:spcPct val="20000"/>
        </a:spcBef>
        <a:spcAft>
          <a:spcPct val="0"/>
        </a:spcAft>
        <a:defRPr sz="3200" kern="1200">
          <a:solidFill>
            <a:schemeClr val="tx1"/>
          </a:solidFill>
          <a:latin typeface="+mn-lt"/>
          <a:ea typeface="+mn-ea"/>
          <a:cs typeface="+mn-cs"/>
        </a:defRPr>
      </a:lvl1pPr>
      <a:lvl2pPr marL="457200" algn="l" rtl="0" eaLnBrk="0" fontAlgn="base" hangingPunct="0">
        <a:spcBef>
          <a:spcPct val="20000"/>
        </a:spcBef>
        <a:spcAft>
          <a:spcPct val="0"/>
        </a:spcAft>
        <a:defRPr sz="3200" kern="1200">
          <a:solidFill>
            <a:schemeClr val="tx1"/>
          </a:solidFill>
          <a:latin typeface="+mn-lt"/>
          <a:ea typeface="+mn-ea"/>
          <a:cs typeface="+mn-cs"/>
        </a:defRPr>
      </a:lvl2pPr>
      <a:lvl3pPr marL="914400" algn="l" rtl="0" eaLnBrk="0" fontAlgn="base" hangingPunct="0">
        <a:spcBef>
          <a:spcPct val="20000"/>
        </a:spcBef>
        <a:spcAft>
          <a:spcPct val="0"/>
        </a:spcAft>
        <a:defRPr sz="3200" kern="1200">
          <a:solidFill>
            <a:schemeClr val="tx1"/>
          </a:solidFill>
          <a:latin typeface="+mn-lt"/>
          <a:ea typeface="+mn-ea"/>
          <a:cs typeface="+mn-cs"/>
        </a:defRPr>
      </a:lvl3pPr>
      <a:lvl4pPr marL="1371600" algn="l" rtl="0" eaLnBrk="0" fontAlgn="base" hangingPunct="0">
        <a:spcBef>
          <a:spcPct val="20000"/>
        </a:spcBef>
        <a:spcAft>
          <a:spcPct val="0"/>
        </a:spcAft>
        <a:defRPr sz="3200" kern="1200">
          <a:solidFill>
            <a:schemeClr val="tx1"/>
          </a:solidFill>
          <a:latin typeface="+mn-lt"/>
          <a:ea typeface="+mn-ea"/>
          <a:cs typeface="+mn-cs"/>
        </a:defRPr>
      </a:lvl4pPr>
      <a:lvl5pPr marL="1828800" algn="l" rtl="0" eaLnBrk="0" fontAlgn="base" hangingPunct="0">
        <a:spcBef>
          <a:spcPct val="20000"/>
        </a:spcBef>
        <a:spcAft>
          <a:spcPct val="0"/>
        </a:spcAft>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Holder 2"/>
          <p:cNvSpPr>
            <a:spLocks noGrp="1"/>
          </p:cNvSpPr>
          <p:nvPr>
            <p:ph type="title"/>
          </p:nvPr>
        </p:nvSpPr>
        <p:spPr>
          <a:xfrm>
            <a:off x="377825" y="427038"/>
            <a:ext cx="6797675" cy="1711325"/>
          </a:xfrm>
          <a:prstGeom prst="rect">
            <a:avLst/>
          </a:prstGeom>
          <a:noFill/>
          <a:ln w="9525">
            <a:noFill/>
          </a:ln>
        </p:spPr>
        <p:txBody>
          <a:bodyPr lIns="0" tIns="0" rIns="0" bIns="0" anchor="t" anchorCtr="0"/>
          <a:lstStyle/>
          <a:p>
            <a:pPr lvl="0"/>
            <a:endParaRPr lang="zh-CN" altLang="zh-CN" dirty="0"/>
          </a:p>
        </p:txBody>
      </p:sp>
      <p:sp>
        <p:nvSpPr>
          <p:cNvPr id="5123" name="Holder 3"/>
          <p:cNvSpPr>
            <a:spLocks noGrp="1"/>
          </p:cNvSpPr>
          <p:nvPr>
            <p:ph type="body"/>
          </p:nvPr>
        </p:nvSpPr>
        <p:spPr>
          <a:xfrm>
            <a:off x="377825" y="2459038"/>
            <a:ext cx="6797675" cy="7058025"/>
          </a:xfrm>
          <a:prstGeom prst="rect">
            <a:avLst/>
          </a:prstGeom>
          <a:noFill/>
          <a:ln w="9525">
            <a:noFill/>
          </a:ln>
        </p:spPr>
        <p:txBody>
          <a:bodyPr lIns="0" tIns="0" rIns="0" bIns="0" anchor="t" anchorCtr="0"/>
          <a:lstStyle/>
          <a:p>
            <a:pPr lvl="0"/>
            <a:endParaRPr lang="zh-CN" altLang="zh-CN" dirty="0"/>
          </a:p>
        </p:txBody>
      </p:sp>
      <p:sp>
        <p:nvSpPr>
          <p:cNvPr id="10244" name="Hold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zh-CN"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10245" name="Holder 5"/>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smtClean="0">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87E97A37-4390-43DA-9BC0-EFC794791256}"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10246" name="Holder 6"/>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r" eaLnBrk="1" hangingPunct="1">
              <a:buSzPct val="100000"/>
              <a:buFont typeface="Calibri" panose="020F0502020204030204" pitchFamily="34" charset="0"/>
              <a:buNone/>
              <a:defRPr smtClean="0">
                <a:cs typeface="+mn-cs"/>
              </a:defRPr>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B1B8029F-E3BE-4C65-B665-CB0F0A19DA3E}" type="slidenum">
              <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657" r:id="rId1"/>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5pPr>
      <a:lvl6pPr marL="4572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p:titleStyle>
    <p:bodyStyle>
      <a:lvl1pPr algn="l" rtl="0" eaLnBrk="0" fontAlgn="base" hangingPunct="0">
        <a:spcBef>
          <a:spcPct val="20000"/>
        </a:spcBef>
        <a:spcAft>
          <a:spcPct val="0"/>
        </a:spcAft>
        <a:defRPr sz="3200" kern="1200">
          <a:solidFill>
            <a:schemeClr val="tx1"/>
          </a:solidFill>
          <a:latin typeface="+mn-lt"/>
          <a:ea typeface="+mn-ea"/>
          <a:cs typeface="+mn-cs"/>
        </a:defRPr>
      </a:lvl1pPr>
      <a:lvl2pPr marL="457200" algn="l" rtl="0" eaLnBrk="0" fontAlgn="base" hangingPunct="0">
        <a:spcBef>
          <a:spcPct val="20000"/>
        </a:spcBef>
        <a:spcAft>
          <a:spcPct val="0"/>
        </a:spcAft>
        <a:defRPr sz="3200" kern="1200">
          <a:solidFill>
            <a:schemeClr val="tx1"/>
          </a:solidFill>
          <a:latin typeface="+mn-lt"/>
          <a:ea typeface="+mn-ea"/>
          <a:cs typeface="+mn-cs"/>
        </a:defRPr>
      </a:lvl2pPr>
      <a:lvl3pPr marL="914400" algn="l" rtl="0" eaLnBrk="0" fontAlgn="base" hangingPunct="0">
        <a:spcBef>
          <a:spcPct val="20000"/>
        </a:spcBef>
        <a:spcAft>
          <a:spcPct val="0"/>
        </a:spcAft>
        <a:defRPr sz="3200" kern="1200">
          <a:solidFill>
            <a:schemeClr val="tx1"/>
          </a:solidFill>
          <a:latin typeface="+mn-lt"/>
          <a:ea typeface="+mn-ea"/>
          <a:cs typeface="+mn-cs"/>
        </a:defRPr>
      </a:lvl3pPr>
      <a:lvl4pPr marL="1371600" algn="l" rtl="0" eaLnBrk="0" fontAlgn="base" hangingPunct="0">
        <a:spcBef>
          <a:spcPct val="20000"/>
        </a:spcBef>
        <a:spcAft>
          <a:spcPct val="0"/>
        </a:spcAft>
        <a:defRPr sz="3200" kern="1200">
          <a:solidFill>
            <a:schemeClr val="tx1"/>
          </a:solidFill>
          <a:latin typeface="+mn-lt"/>
          <a:ea typeface="+mn-ea"/>
          <a:cs typeface="+mn-cs"/>
        </a:defRPr>
      </a:lvl4pPr>
      <a:lvl5pPr marL="1828800" algn="l" rtl="0" eaLnBrk="0" fontAlgn="base" hangingPunct="0">
        <a:spcBef>
          <a:spcPct val="20000"/>
        </a:spcBef>
        <a:spcAft>
          <a:spcPct val="0"/>
        </a:spcAft>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Holder 2"/>
          <p:cNvSpPr>
            <a:spLocks noGrp="1"/>
          </p:cNvSpPr>
          <p:nvPr>
            <p:ph type="title"/>
          </p:nvPr>
        </p:nvSpPr>
        <p:spPr>
          <a:xfrm>
            <a:off x="377825" y="427038"/>
            <a:ext cx="6797675" cy="1711325"/>
          </a:xfrm>
          <a:prstGeom prst="rect">
            <a:avLst/>
          </a:prstGeom>
          <a:noFill/>
          <a:ln w="9525">
            <a:noFill/>
          </a:ln>
        </p:spPr>
        <p:txBody>
          <a:bodyPr lIns="0" tIns="0" rIns="0" bIns="0" anchor="t" anchorCtr="0"/>
          <a:lstStyle/>
          <a:p>
            <a:pPr lvl="0"/>
            <a:endParaRPr lang="zh-CN" altLang="zh-CN" dirty="0"/>
          </a:p>
        </p:txBody>
      </p:sp>
      <p:sp>
        <p:nvSpPr>
          <p:cNvPr id="6147" name="Holder 3"/>
          <p:cNvSpPr>
            <a:spLocks noGrp="1"/>
          </p:cNvSpPr>
          <p:nvPr>
            <p:ph type="body"/>
          </p:nvPr>
        </p:nvSpPr>
        <p:spPr>
          <a:xfrm>
            <a:off x="377825" y="2459038"/>
            <a:ext cx="6797675" cy="7058025"/>
          </a:xfrm>
          <a:prstGeom prst="rect">
            <a:avLst/>
          </a:prstGeom>
          <a:noFill/>
          <a:ln w="9525">
            <a:noFill/>
          </a:ln>
        </p:spPr>
        <p:txBody>
          <a:bodyPr lIns="0" tIns="0" rIns="0" bIns="0" anchor="t" anchorCtr="0"/>
          <a:lstStyle/>
          <a:p>
            <a:pPr lvl="0"/>
            <a:endParaRPr lang="zh-CN" altLang="zh-CN" dirty="0"/>
          </a:p>
        </p:txBody>
      </p:sp>
      <p:sp>
        <p:nvSpPr>
          <p:cNvPr id="11268" name="Hold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zh-CN"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11269" name="Holder 5"/>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smtClean="0">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F0AA2749-521C-41B1-A6CC-C66463DE3F31}"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11270" name="Holder 6"/>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r" eaLnBrk="1" hangingPunct="1">
              <a:buSzPct val="100000"/>
              <a:buFont typeface="Calibri" panose="020F0502020204030204" pitchFamily="34" charset="0"/>
              <a:buNone/>
              <a:defRPr smtClean="0">
                <a:cs typeface="+mn-cs"/>
              </a:defRPr>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46481A32-2DD6-4E12-9051-496E6F23D6A9}" type="slidenum">
              <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659" r:id="rId1"/>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5pPr>
      <a:lvl6pPr marL="4572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p:titleStyle>
    <p:bodyStyle>
      <a:lvl1pPr algn="l" rtl="0" eaLnBrk="0" fontAlgn="base" hangingPunct="0">
        <a:spcBef>
          <a:spcPct val="20000"/>
        </a:spcBef>
        <a:spcAft>
          <a:spcPct val="0"/>
        </a:spcAft>
        <a:defRPr sz="3200" kern="1200">
          <a:solidFill>
            <a:schemeClr val="tx1"/>
          </a:solidFill>
          <a:latin typeface="+mn-lt"/>
          <a:ea typeface="+mn-ea"/>
          <a:cs typeface="+mn-cs"/>
        </a:defRPr>
      </a:lvl1pPr>
      <a:lvl2pPr marL="457200" algn="l" rtl="0" eaLnBrk="0" fontAlgn="base" hangingPunct="0">
        <a:spcBef>
          <a:spcPct val="20000"/>
        </a:spcBef>
        <a:spcAft>
          <a:spcPct val="0"/>
        </a:spcAft>
        <a:defRPr sz="3200" kern="1200">
          <a:solidFill>
            <a:schemeClr val="tx1"/>
          </a:solidFill>
          <a:latin typeface="+mn-lt"/>
          <a:ea typeface="+mn-ea"/>
          <a:cs typeface="+mn-cs"/>
        </a:defRPr>
      </a:lvl2pPr>
      <a:lvl3pPr marL="914400" algn="l" rtl="0" eaLnBrk="0" fontAlgn="base" hangingPunct="0">
        <a:spcBef>
          <a:spcPct val="20000"/>
        </a:spcBef>
        <a:spcAft>
          <a:spcPct val="0"/>
        </a:spcAft>
        <a:defRPr sz="3200" kern="1200">
          <a:solidFill>
            <a:schemeClr val="tx1"/>
          </a:solidFill>
          <a:latin typeface="+mn-lt"/>
          <a:ea typeface="+mn-ea"/>
          <a:cs typeface="+mn-cs"/>
        </a:defRPr>
      </a:lvl3pPr>
      <a:lvl4pPr marL="1371600" algn="l" rtl="0" eaLnBrk="0" fontAlgn="base" hangingPunct="0">
        <a:spcBef>
          <a:spcPct val="20000"/>
        </a:spcBef>
        <a:spcAft>
          <a:spcPct val="0"/>
        </a:spcAft>
        <a:defRPr sz="3200" kern="1200">
          <a:solidFill>
            <a:schemeClr val="tx1"/>
          </a:solidFill>
          <a:latin typeface="+mn-lt"/>
          <a:ea typeface="+mn-ea"/>
          <a:cs typeface="+mn-cs"/>
        </a:defRPr>
      </a:lvl4pPr>
      <a:lvl5pPr marL="1828800" algn="l" rtl="0" eaLnBrk="0" fontAlgn="base" hangingPunct="0">
        <a:spcBef>
          <a:spcPct val="20000"/>
        </a:spcBef>
        <a:spcAft>
          <a:spcPct val="0"/>
        </a:spcAft>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Holder 2"/>
          <p:cNvSpPr>
            <a:spLocks noGrp="1"/>
          </p:cNvSpPr>
          <p:nvPr>
            <p:ph type="title"/>
          </p:nvPr>
        </p:nvSpPr>
        <p:spPr>
          <a:xfrm>
            <a:off x="377825" y="427038"/>
            <a:ext cx="6797675" cy="1711325"/>
          </a:xfrm>
          <a:prstGeom prst="rect">
            <a:avLst/>
          </a:prstGeom>
          <a:noFill/>
          <a:ln w="9525">
            <a:noFill/>
          </a:ln>
        </p:spPr>
        <p:txBody>
          <a:bodyPr lIns="0" tIns="0" rIns="0" bIns="0" anchor="t" anchorCtr="0"/>
          <a:lstStyle/>
          <a:p>
            <a:pPr lvl="0"/>
            <a:endParaRPr lang="zh-CN" altLang="zh-CN" dirty="0"/>
          </a:p>
        </p:txBody>
      </p:sp>
      <p:sp>
        <p:nvSpPr>
          <p:cNvPr id="7171" name="Holder 3"/>
          <p:cNvSpPr>
            <a:spLocks noGrp="1"/>
          </p:cNvSpPr>
          <p:nvPr>
            <p:ph type="body"/>
          </p:nvPr>
        </p:nvSpPr>
        <p:spPr>
          <a:xfrm>
            <a:off x="377825" y="2459038"/>
            <a:ext cx="6797675" cy="7058025"/>
          </a:xfrm>
          <a:prstGeom prst="rect">
            <a:avLst/>
          </a:prstGeom>
          <a:noFill/>
          <a:ln w="9525">
            <a:noFill/>
          </a:ln>
        </p:spPr>
        <p:txBody>
          <a:bodyPr lIns="0" tIns="0" rIns="0" bIns="0" anchor="t" anchorCtr="0"/>
          <a:lstStyle/>
          <a:p>
            <a:pPr lvl="0"/>
            <a:endParaRPr lang="zh-CN" altLang="zh-CN" dirty="0"/>
          </a:p>
        </p:txBody>
      </p:sp>
      <p:sp>
        <p:nvSpPr>
          <p:cNvPr id="12292" name="Hold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zh-CN"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12293" name="Holder 5"/>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smtClean="0">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664CD2A5-1C65-42A9-BE4B-6D8F076AFF82}"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12294" name="Holder 6"/>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r" eaLnBrk="1" hangingPunct="1">
              <a:buSzPct val="100000"/>
              <a:buFont typeface="Calibri" panose="020F0502020204030204" pitchFamily="34" charset="0"/>
              <a:buNone/>
              <a:defRPr smtClean="0">
                <a:cs typeface="+mn-cs"/>
              </a:defRPr>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0F38F3E1-F5FC-4DD9-A9AB-7E4FB69DD26F}" type="slidenum">
              <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661" r:id="rId1"/>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5pPr>
      <a:lvl6pPr marL="4572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p:titleStyle>
    <p:bodyStyle>
      <a:lvl1pPr algn="l" rtl="0" eaLnBrk="0" fontAlgn="base" hangingPunct="0">
        <a:spcBef>
          <a:spcPct val="20000"/>
        </a:spcBef>
        <a:spcAft>
          <a:spcPct val="0"/>
        </a:spcAft>
        <a:defRPr sz="3200" kern="1200">
          <a:solidFill>
            <a:schemeClr val="tx1"/>
          </a:solidFill>
          <a:latin typeface="+mn-lt"/>
          <a:ea typeface="+mn-ea"/>
          <a:cs typeface="+mn-cs"/>
        </a:defRPr>
      </a:lvl1pPr>
      <a:lvl2pPr marL="457200" algn="l" rtl="0" eaLnBrk="0" fontAlgn="base" hangingPunct="0">
        <a:spcBef>
          <a:spcPct val="20000"/>
        </a:spcBef>
        <a:spcAft>
          <a:spcPct val="0"/>
        </a:spcAft>
        <a:defRPr sz="3200" kern="1200">
          <a:solidFill>
            <a:schemeClr val="tx1"/>
          </a:solidFill>
          <a:latin typeface="+mn-lt"/>
          <a:ea typeface="+mn-ea"/>
          <a:cs typeface="+mn-cs"/>
        </a:defRPr>
      </a:lvl2pPr>
      <a:lvl3pPr marL="914400" algn="l" rtl="0" eaLnBrk="0" fontAlgn="base" hangingPunct="0">
        <a:spcBef>
          <a:spcPct val="20000"/>
        </a:spcBef>
        <a:spcAft>
          <a:spcPct val="0"/>
        </a:spcAft>
        <a:defRPr sz="3200" kern="1200">
          <a:solidFill>
            <a:schemeClr val="tx1"/>
          </a:solidFill>
          <a:latin typeface="+mn-lt"/>
          <a:ea typeface="+mn-ea"/>
          <a:cs typeface="+mn-cs"/>
        </a:defRPr>
      </a:lvl3pPr>
      <a:lvl4pPr marL="1371600" algn="l" rtl="0" eaLnBrk="0" fontAlgn="base" hangingPunct="0">
        <a:spcBef>
          <a:spcPct val="20000"/>
        </a:spcBef>
        <a:spcAft>
          <a:spcPct val="0"/>
        </a:spcAft>
        <a:defRPr sz="3200" kern="1200">
          <a:solidFill>
            <a:schemeClr val="tx1"/>
          </a:solidFill>
          <a:latin typeface="+mn-lt"/>
          <a:ea typeface="+mn-ea"/>
          <a:cs typeface="+mn-cs"/>
        </a:defRPr>
      </a:lvl4pPr>
      <a:lvl5pPr marL="1828800" algn="l" rtl="0" eaLnBrk="0" fontAlgn="base" hangingPunct="0">
        <a:spcBef>
          <a:spcPct val="20000"/>
        </a:spcBef>
        <a:spcAft>
          <a:spcPct val="0"/>
        </a:spcAft>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Holder 2"/>
          <p:cNvSpPr>
            <a:spLocks noGrp="1"/>
          </p:cNvSpPr>
          <p:nvPr>
            <p:ph type="title"/>
          </p:nvPr>
        </p:nvSpPr>
        <p:spPr>
          <a:xfrm>
            <a:off x="377825" y="427038"/>
            <a:ext cx="6797675" cy="1711325"/>
          </a:xfrm>
          <a:prstGeom prst="rect">
            <a:avLst/>
          </a:prstGeom>
          <a:noFill/>
          <a:ln w="9525">
            <a:noFill/>
          </a:ln>
        </p:spPr>
        <p:txBody>
          <a:bodyPr lIns="0" tIns="0" rIns="0" bIns="0" anchor="t" anchorCtr="0"/>
          <a:lstStyle/>
          <a:p>
            <a:pPr lvl="0"/>
            <a:endParaRPr lang="zh-CN" altLang="zh-CN" dirty="0"/>
          </a:p>
        </p:txBody>
      </p:sp>
      <p:sp>
        <p:nvSpPr>
          <p:cNvPr id="8195" name="Holder 3"/>
          <p:cNvSpPr>
            <a:spLocks noGrp="1"/>
          </p:cNvSpPr>
          <p:nvPr>
            <p:ph type="body"/>
          </p:nvPr>
        </p:nvSpPr>
        <p:spPr>
          <a:xfrm>
            <a:off x="377825" y="2459038"/>
            <a:ext cx="6797675" cy="7058025"/>
          </a:xfrm>
          <a:prstGeom prst="rect">
            <a:avLst/>
          </a:prstGeom>
          <a:noFill/>
          <a:ln w="9525">
            <a:noFill/>
          </a:ln>
        </p:spPr>
        <p:txBody>
          <a:bodyPr lIns="0" tIns="0" rIns="0" bIns="0" anchor="t" anchorCtr="0"/>
          <a:lstStyle/>
          <a:p>
            <a:pPr lvl="0"/>
            <a:endParaRPr lang="zh-CN" altLang="zh-CN" dirty="0"/>
          </a:p>
        </p:txBody>
      </p:sp>
      <p:sp>
        <p:nvSpPr>
          <p:cNvPr id="13316" name="Hold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zh-CN"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13317" name="Holder 5"/>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smtClean="0">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1B48D70A-EB09-477B-A6EC-489F021F7B53}"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13318" name="Holder 6"/>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r" eaLnBrk="1" hangingPunct="1">
              <a:buSzPct val="100000"/>
              <a:buFont typeface="Calibri" panose="020F0502020204030204" pitchFamily="34" charset="0"/>
              <a:buNone/>
              <a:defRPr smtClean="0">
                <a:cs typeface="+mn-cs"/>
              </a:defRPr>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8F5D7444-CC86-4A53-87C9-3E6CC487E751}" type="slidenum">
              <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663" r:id="rId1"/>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5pPr>
      <a:lvl6pPr marL="4572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p:titleStyle>
    <p:bodyStyle>
      <a:lvl1pPr algn="l" rtl="0" eaLnBrk="0" fontAlgn="base" hangingPunct="0">
        <a:spcBef>
          <a:spcPct val="20000"/>
        </a:spcBef>
        <a:spcAft>
          <a:spcPct val="0"/>
        </a:spcAft>
        <a:defRPr sz="3200" kern="1200">
          <a:solidFill>
            <a:schemeClr val="tx1"/>
          </a:solidFill>
          <a:latin typeface="+mn-lt"/>
          <a:ea typeface="+mn-ea"/>
          <a:cs typeface="+mn-cs"/>
        </a:defRPr>
      </a:lvl1pPr>
      <a:lvl2pPr marL="457200" algn="l" rtl="0" eaLnBrk="0" fontAlgn="base" hangingPunct="0">
        <a:spcBef>
          <a:spcPct val="20000"/>
        </a:spcBef>
        <a:spcAft>
          <a:spcPct val="0"/>
        </a:spcAft>
        <a:defRPr sz="3200" kern="1200">
          <a:solidFill>
            <a:schemeClr val="tx1"/>
          </a:solidFill>
          <a:latin typeface="+mn-lt"/>
          <a:ea typeface="+mn-ea"/>
          <a:cs typeface="+mn-cs"/>
        </a:defRPr>
      </a:lvl2pPr>
      <a:lvl3pPr marL="914400" algn="l" rtl="0" eaLnBrk="0" fontAlgn="base" hangingPunct="0">
        <a:spcBef>
          <a:spcPct val="20000"/>
        </a:spcBef>
        <a:spcAft>
          <a:spcPct val="0"/>
        </a:spcAft>
        <a:defRPr sz="3200" kern="1200">
          <a:solidFill>
            <a:schemeClr val="tx1"/>
          </a:solidFill>
          <a:latin typeface="+mn-lt"/>
          <a:ea typeface="+mn-ea"/>
          <a:cs typeface="+mn-cs"/>
        </a:defRPr>
      </a:lvl3pPr>
      <a:lvl4pPr marL="1371600" algn="l" rtl="0" eaLnBrk="0" fontAlgn="base" hangingPunct="0">
        <a:spcBef>
          <a:spcPct val="20000"/>
        </a:spcBef>
        <a:spcAft>
          <a:spcPct val="0"/>
        </a:spcAft>
        <a:defRPr sz="3200" kern="1200">
          <a:solidFill>
            <a:schemeClr val="tx1"/>
          </a:solidFill>
          <a:latin typeface="+mn-lt"/>
          <a:ea typeface="+mn-ea"/>
          <a:cs typeface="+mn-cs"/>
        </a:defRPr>
      </a:lvl4pPr>
      <a:lvl5pPr marL="1828800" algn="l" rtl="0" eaLnBrk="0" fontAlgn="base" hangingPunct="0">
        <a:spcBef>
          <a:spcPct val="20000"/>
        </a:spcBef>
        <a:spcAft>
          <a:spcPct val="0"/>
        </a:spcAft>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Holder 2"/>
          <p:cNvSpPr>
            <a:spLocks noGrp="1"/>
          </p:cNvSpPr>
          <p:nvPr>
            <p:ph type="title"/>
          </p:nvPr>
        </p:nvSpPr>
        <p:spPr>
          <a:xfrm>
            <a:off x="377825" y="427038"/>
            <a:ext cx="6797675" cy="1711325"/>
          </a:xfrm>
          <a:prstGeom prst="rect">
            <a:avLst/>
          </a:prstGeom>
          <a:noFill/>
          <a:ln w="9525">
            <a:noFill/>
          </a:ln>
        </p:spPr>
        <p:txBody>
          <a:bodyPr lIns="0" tIns="0" rIns="0" bIns="0" anchor="t" anchorCtr="0"/>
          <a:lstStyle/>
          <a:p>
            <a:pPr lvl="0"/>
            <a:endParaRPr lang="zh-CN" altLang="zh-CN" dirty="0"/>
          </a:p>
        </p:txBody>
      </p:sp>
      <p:sp>
        <p:nvSpPr>
          <p:cNvPr id="9219" name="Holder 3"/>
          <p:cNvSpPr>
            <a:spLocks noGrp="1"/>
          </p:cNvSpPr>
          <p:nvPr>
            <p:ph type="body"/>
          </p:nvPr>
        </p:nvSpPr>
        <p:spPr>
          <a:xfrm>
            <a:off x="377825" y="2459038"/>
            <a:ext cx="6797675" cy="7058025"/>
          </a:xfrm>
          <a:prstGeom prst="rect">
            <a:avLst/>
          </a:prstGeom>
          <a:noFill/>
          <a:ln w="9525">
            <a:noFill/>
          </a:ln>
        </p:spPr>
        <p:txBody>
          <a:bodyPr lIns="0" tIns="0" rIns="0" bIns="0" anchor="t" anchorCtr="0"/>
          <a:lstStyle/>
          <a:p>
            <a:pPr lvl="0"/>
            <a:endParaRPr lang="zh-CN" altLang="zh-CN" dirty="0"/>
          </a:p>
        </p:txBody>
      </p:sp>
      <p:sp>
        <p:nvSpPr>
          <p:cNvPr id="15364" name="Hold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zh-CN"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15365" name="Holder 5"/>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smtClean="0">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86AD736D-07AD-49D2-8A00-B212C567AF9A}"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15366" name="Holder 6"/>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r" eaLnBrk="1" hangingPunct="1">
              <a:buSzPct val="100000"/>
              <a:buFont typeface="Calibri" panose="020F0502020204030204" pitchFamily="34" charset="0"/>
              <a:buNone/>
              <a:defRPr smtClean="0">
                <a:cs typeface="+mn-cs"/>
              </a:defRPr>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D1944288-4E79-47E5-9DCC-6837C3405693}" type="slidenum">
              <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665" r:id="rId1"/>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5pPr>
      <a:lvl6pPr marL="4572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p:titleStyle>
    <p:bodyStyle>
      <a:lvl1pPr algn="l" rtl="0" eaLnBrk="0" fontAlgn="base" hangingPunct="0">
        <a:spcBef>
          <a:spcPct val="20000"/>
        </a:spcBef>
        <a:spcAft>
          <a:spcPct val="0"/>
        </a:spcAft>
        <a:defRPr sz="3200" kern="1200">
          <a:solidFill>
            <a:schemeClr val="tx1"/>
          </a:solidFill>
          <a:latin typeface="+mn-lt"/>
          <a:ea typeface="+mn-ea"/>
          <a:cs typeface="+mn-cs"/>
        </a:defRPr>
      </a:lvl1pPr>
      <a:lvl2pPr marL="457200" algn="l" rtl="0" eaLnBrk="0" fontAlgn="base" hangingPunct="0">
        <a:spcBef>
          <a:spcPct val="20000"/>
        </a:spcBef>
        <a:spcAft>
          <a:spcPct val="0"/>
        </a:spcAft>
        <a:defRPr sz="3200" kern="1200">
          <a:solidFill>
            <a:schemeClr val="tx1"/>
          </a:solidFill>
          <a:latin typeface="+mn-lt"/>
          <a:ea typeface="+mn-ea"/>
          <a:cs typeface="+mn-cs"/>
        </a:defRPr>
      </a:lvl2pPr>
      <a:lvl3pPr marL="914400" algn="l" rtl="0" eaLnBrk="0" fontAlgn="base" hangingPunct="0">
        <a:spcBef>
          <a:spcPct val="20000"/>
        </a:spcBef>
        <a:spcAft>
          <a:spcPct val="0"/>
        </a:spcAft>
        <a:defRPr sz="3200" kern="1200">
          <a:solidFill>
            <a:schemeClr val="tx1"/>
          </a:solidFill>
          <a:latin typeface="+mn-lt"/>
          <a:ea typeface="+mn-ea"/>
          <a:cs typeface="+mn-cs"/>
        </a:defRPr>
      </a:lvl3pPr>
      <a:lvl4pPr marL="1371600" algn="l" rtl="0" eaLnBrk="0" fontAlgn="base" hangingPunct="0">
        <a:spcBef>
          <a:spcPct val="20000"/>
        </a:spcBef>
        <a:spcAft>
          <a:spcPct val="0"/>
        </a:spcAft>
        <a:defRPr sz="3200" kern="1200">
          <a:solidFill>
            <a:schemeClr val="tx1"/>
          </a:solidFill>
          <a:latin typeface="+mn-lt"/>
          <a:ea typeface="+mn-ea"/>
          <a:cs typeface="+mn-cs"/>
        </a:defRPr>
      </a:lvl4pPr>
      <a:lvl5pPr marL="1828800" algn="l" rtl="0" eaLnBrk="0" fontAlgn="base" hangingPunct="0">
        <a:spcBef>
          <a:spcPct val="20000"/>
        </a:spcBef>
        <a:spcAft>
          <a:spcPct val="0"/>
        </a:spcAft>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Holder 2"/>
          <p:cNvSpPr>
            <a:spLocks noGrp="1"/>
          </p:cNvSpPr>
          <p:nvPr>
            <p:ph type="title"/>
          </p:nvPr>
        </p:nvSpPr>
        <p:spPr>
          <a:xfrm>
            <a:off x="377825" y="427038"/>
            <a:ext cx="6797675" cy="1711325"/>
          </a:xfrm>
          <a:prstGeom prst="rect">
            <a:avLst/>
          </a:prstGeom>
          <a:noFill/>
          <a:ln w="9525">
            <a:noFill/>
          </a:ln>
        </p:spPr>
        <p:txBody>
          <a:bodyPr lIns="0" tIns="0" rIns="0" bIns="0" anchor="t" anchorCtr="0"/>
          <a:lstStyle/>
          <a:p>
            <a:pPr lvl="0"/>
            <a:endParaRPr lang="zh-CN" altLang="zh-CN" dirty="0"/>
          </a:p>
        </p:txBody>
      </p:sp>
      <p:sp>
        <p:nvSpPr>
          <p:cNvPr id="10243" name="Holder 3"/>
          <p:cNvSpPr>
            <a:spLocks noGrp="1"/>
          </p:cNvSpPr>
          <p:nvPr>
            <p:ph type="body"/>
          </p:nvPr>
        </p:nvSpPr>
        <p:spPr>
          <a:xfrm>
            <a:off x="377825" y="2459038"/>
            <a:ext cx="6797675" cy="7058025"/>
          </a:xfrm>
          <a:prstGeom prst="rect">
            <a:avLst/>
          </a:prstGeom>
          <a:noFill/>
          <a:ln w="9525">
            <a:noFill/>
          </a:ln>
        </p:spPr>
        <p:txBody>
          <a:bodyPr lIns="0" tIns="0" rIns="0" bIns="0" anchor="t" anchorCtr="0"/>
          <a:lstStyle/>
          <a:p>
            <a:pPr lvl="0"/>
            <a:endParaRPr lang="zh-CN" altLang="zh-CN" dirty="0"/>
          </a:p>
        </p:txBody>
      </p:sp>
      <p:sp>
        <p:nvSpPr>
          <p:cNvPr id="16388" name="Hold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zh-CN"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16389" name="Holder 5"/>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smtClean="0">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726F4655-7D7F-48DA-97BD-220A9CBDAEF1}"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16390" name="Holder 6"/>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r" eaLnBrk="1" hangingPunct="1">
              <a:buSzPct val="100000"/>
              <a:buFont typeface="Calibri" panose="020F0502020204030204" pitchFamily="34" charset="0"/>
              <a:buNone/>
              <a:defRPr smtClean="0">
                <a:cs typeface="+mn-cs"/>
              </a:defRPr>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11FF057B-9950-4133-B6C0-8418ACEA0853}" type="slidenum">
              <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667" r:id="rId1"/>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5pPr>
      <a:lvl6pPr marL="4572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p:titleStyle>
    <p:bodyStyle>
      <a:lvl1pPr algn="l" rtl="0" eaLnBrk="0" fontAlgn="base" hangingPunct="0">
        <a:spcBef>
          <a:spcPct val="20000"/>
        </a:spcBef>
        <a:spcAft>
          <a:spcPct val="0"/>
        </a:spcAft>
        <a:defRPr sz="3200" kern="1200">
          <a:solidFill>
            <a:schemeClr val="tx1"/>
          </a:solidFill>
          <a:latin typeface="+mn-lt"/>
          <a:ea typeface="+mn-ea"/>
          <a:cs typeface="+mn-cs"/>
        </a:defRPr>
      </a:lvl1pPr>
      <a:lvl2pPr marL="457200" algn="l" rtl="0" eaLnBrk="0" fontAlgn="base" hangingPunct="0">
        <a:spcBef>
          <a:spcPct val="20000"/>
        </a:spcBef>
        <a:spcAft>
          <a:spcPct val="0"/>
        </a:spcAft>
        <a:defRPr sz="3200" kern="1200">
          <a:solidFill>
            <a:schemeClr val="tx1"/>
          </a:solidFill>
          <a:latin typeface="+mn-lt"/>
          <a:ea typeface="+mn-ea"/>
          <a:cs typeface="+mn-cs"/>
        </a:defRPr>
      </a:lvl2pPr>
      <a:lvl3pPr marL="914400" algn="l" rtl="0" eaLnBrk="0" fontAlgn="base" hangingPunct="0">
        <a:spcBef>
          <a:spcPct val="20000"/>
        </a:spcBef>
        <a:spcAft>
          <a:spcPct val="0"/>
        </a:spcAft>
        <a:defRPr sz="3200" kern="1200">
          <a:solidFill>
            <a:schemeClr val="tx1"/>
          </a:solidFill>
          <a:latin typeface="+mn-lt"/>
          <a:ea typeface="+mn-ea"/>
          <a:cs typeface="+mn-cs"/>
        </a:defRPr>
      </a:lvl3pPr>
      <a:lvl4pPr marL="1371600" algn="l" rtl="0" eaLnBrk="0" fontAlgn="base" hangingPunct="0">
        <a:spcBef>
          <a:spcPct val="20000"/>
        </a:spcBef>
        <a:spcAft>
          <a:spcPct val="0"/>
        </a:spcAft>
        <a:defRPr sz="3200" kern="1200">
          <a:solidFill>
            <a:schemeClr val="tx1"/>
          </a:solidFill>
          <a:latin typeface="+mn-lt"/>
          <a:ea typeface="+mn-ea"/>
          <a:cs typeface="+mn-cs"/>
        </a:defRPr>
      </a:lvl4pPr>
      <a:lvl5pPr marL="1828800" algn="l" rtl="0" eaLnBrk="0" fontAlgn="base" hangingPunct="0">
        <a:spcBef>
          <a:spcPct val="20000"/>
        </a:spcBef>
        <a:spcAft>
          <a:spcPct val="0"/>
        </a:spcAft>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Holder 2"/>
          <p:cNvSpPr>
            <a:spLocks noGrp="1"/>
          </p:cNvSpPr>
          <p:nvPr>
            <p:ph type="title"/>
          </p:nvPr>
        </p:nvSpPr>
        <p:spPr>
          <a:xfrm>
            <a:off x="377825" y="427038"/>
            <a:ext cx="6797675" cy="1711325"/>
          </a:xfrm>
          <a:prstGeom prst="rect">
            <a:avLst/>
          </a:prstGeom>
          <a:noFill/>
          <a:ln w="9525">
            <a:noFill/>
          </a:ln>
        </p:spPr>
        <p:txBody>
          <a:bodyPr lIns="0" tIns="0" rIns="0" bIns="0" anchor="t" anchorCtr="0"/>
          <a:lstStyle/>
          <a:p>
            <a:pPr lvl="0"/>
            <a:endParaRPr lang="zh-CN" altLang="zh-CN" dirty="0"/>
          </a:p>
        </p:txBody>
      </p:sp>
      <p:sp>
        <p:nvSpPr>
          <p:cNvPr id="11267" name="Holder 3"/>
          <p:cNvSpPr>
            <a:spLocks noGrp="1"/>
          </p:cNvSpPr>
          <p:nvPr>
            <p:ph type="body"/>
          </p:nvPr>
        </p:nvSpPr>
        <p:spPr>
          <a:xfrm>
            <a:off x="377825" y="2459038"/>
            <a:ext cx="6797675" cy="7058025"/>
          </a:xfrm>
          <a:prstGeom prst="rect">
            <a:avLst/>
          </a:prstGeom>
          <a:noFill/>
          <a:ln w="9525">
            <a:noFill/>
          </a:ln>
        </p:spPr>
        <p:txBody>
          <a:bodyPr lIns="0" tIns="0" rIns="0" bIns="0" anchor="t" anchorCtr="0"/>
          <a:lstStyle/>
          <a:p>
            <a:pPr lvl="0"/>
            <a:endParaRPr lang="zh-CN" altLang="zh-CN" dirty="0"/>
          </a:p>
        </p:txBody>
      </p:sp>
      <p:sp>
        <p:nvSpPr>
          <p:cNvPr id="17412" name="Hold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zh-CN"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17413" name="Holder 5"/>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smtClean="0">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30F8B3DD-6753-4BFA-BB45-CAD424DE8947}"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17414" name="Holder 6"/>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r" eaLnBrk="1" hangingPunct="1">
              <a:buSzPct val="100000"/>
              <a:buFont typeface="Calibri" panose="020F0502020204030204" pitchFamily="34" charset="0"/>
              <a:buNone/>
              <a:defRPr smtClean="0">
                <a:cs typeface="+mn-cs"/>
              </a:defRPr>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3962D427-A71C-43F7-9BC9-9AE4AA8A0FAF}" type="slidenum">
              <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669" r:id="rId1"/>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5pPr>
      <a:lvl6pPr marL="4572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p:titleStyle>
    <p:bodyStyle>
      <a:lvl1pPr algn="l" rtl="0" eaLnBrk="0" fontAlgn="base" hangingPunct="0">
        <a:spcBef>
          <a:spcPct val="20000"/>
        </a:spcBef>
        <a:spcAft>
          <a:spcPct val="0"/>
        </a:spcAft>
        <a:defRPr sz="3200" kern="1200">
          <a:solidFill>
            <a:schemeClr val="tx1"/>
          </a:solidFill>
          <a:latin typeface="+mn-lt"/>
          <a:ea typeface="+mn-ea"/>
          <a:cs typeface="+mn-cs"/>
        </a:defRPr>
      </a:lvl1pPr>
      <a:lvl2pPr marL="457200" algn="l" rtl="0" eaLnBrk="0" fontAlgn="base" hangingPunct="0">
        <a:spcBef>
          <a:spcPct val="20000"/>
        </a:spcBef>
        <a:spcAft>
          <a:spcPct val="0"/>
        </a:spcAft>
        <a:defRPr sz="3200" kern="1200">
          <a:solidFill>
            <a:schemeClr val="tx1"/>
          </a:solidFill>
          <a:latin typeface="+mn-lt"/>
          <a:ea typeface="+mn-ea"/>
          <a:cs typeface="+mn-cs"/>
        </a:defRPr>
      </a:lvl2pPr>
      <a:lvl3pPr marL="914400" algn="l" rtl="0" eaLnBrk="0" fontAlgn="base" hangingPunct="0">
        <a:spcBef>
          <a:spcPct val="20000"/>
        </a:spcBef>
        <a:spcAft>
          <a:spcPct val="0"/>
        </a:spcAft>
        <a:defRPr sz="3200" kern="1200">
          <a:solidFill>
            <a:schemeClr val="tx1"/>
          </a:solidFill>
          <a:latin typeface="+mn-lt"/>
          <a:ea typeface="+mn-ea"/>
          <a:cs typeface="+mn-cs"/>
        </a:defRPr>
      </a:lvl3pPr>
      <a:lvl4pPr marL="1371600" algn="l" rtl="0" eaLnBrk="0" fontAlgn="base" hangingPunct="0">
        <a:spcBef>
          <a:spcPct val="20000"/>
        </a:spcBef>
        <a:spcAft>
          <a:spcPct val="0"/>
        </a:spcAft>
        <a:defRPr sz="3200" kern="1200">
          <a:solidFill>
            <a:schemeClr val="tx1"/>
          </a:solidFill>
          <a:latin typeface="+mn-lt"/>
          <a:ea typeface="+mn-ea"/>
          <a:cs typeface="+mn-cs"/>
        </a:defRPr>
      </a:lvl4pPr>
      <a:lvl5pPr marL="1828800" algn="l" rtl="0" eaLnBrk="0" fontAlgn="base" hangingPunct="0">
        <a:spcBef>
          <a:spcPct val="20000"/>
        </a:spcBef>
        <a:spcAft>
          <a:spcPct val="0"/>
        </a:spcAft>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Holder 2"/>
          <p:cNvSpPr>
            <a:spLocks noGrp="1"/>
          </p:cNvSpPr>
          <p:nvPr>
            <p:ph type="title"/>
          </p:nvPr>
        </p:nvSpPr>
        <p:spPr>
          <a:xfrm>
            <a:off x="377825" y="427038"/>
            <a:ext cx="6797675" cy="1711325"/>
          </a:xfrm>
          <a:prstGeom prst="rect">
            <a:avLst/>
          </a:prstGeom>
          <a:noFill/>
          <a:ln w="9525">
            <a:noFill/>
          </a:ln>
        </p:spPr>
        <p:txBody>
          <a:bodyPr lIns="0" tIns="0" rIns="0" bIns="0" anchor="t" anchorCtr="0"/>
          <a:lstStyle/>
          <a:p>
            <a:pPr lvl="0"/>
            <a:endParaRPr lang="zh-CN" altLang="zh-CN" dirty="0"/>
          </a:p>
        </p:txBody>
      </p:sp>
      <p:sp>
        <p:nvSpPr>
          <p:cNvPr id="12291" name="Holder 3"/>
          <p:cNvSpPr>
            <a:spLocks noGrp="1"/>
          </p:cNvSpPr>
          <p:nvPr>
            <p:ph type="body"/>
          </p:nvPr>
        </p:nvSpPr>
        <p:spPr>
          <a:xfrm>
            <a:off x="377825" y="2459038"/>
            <a:ext cx="6797675" cy="7058025"/>
          </a:xfrm>
          <a:prstGeom prst="rect">
            <a:avLst/>
          </a:prstGeom>
          <a:noFill/>
          <a:ln w="9525">
            <a:noFill/>
          </a:ln>
        </p:spPr>
        <p:txBody>
          <a:bodyPr lIns="0" tIns="0" rIns="0" bIns="0" anchor="t" anchorCtr="0"/>
          <a:lstStyle/>
          <a:p>
            <a:pPr lvl="0"/>
            <a:endParaRPr lang="zh-CN" altLang="zh-CN" dirty="0"/>
          </a:p>
        </p:txBody>
      </p:sp>
      <p:sp>
        <p:nvSpPr>
          <p:cNvPr id="18436" name="Hold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zh-CN"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18437" name="Holder 5"/>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smtClean="0">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35BFD372-1264-422E-A935-295652C174AA}"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18438" name="Holder 6"/>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r" eaLnBrk="1" hangingPunct="1">
              <a:buSzPct val="100000"/>
              <a:buFont typeface="Calibri" panose="020F0502020204030204" pitchFamily="34" charset="0"/>
              <a:buNone/>
              <a:defRPr smtClean="0">
                <a:cs typeface="+mn-cs"/>
              </a:defRPr>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ADA1EEEC-EF2B-4BB3-9E25-C53F8DD73470}" type="slidenum">
              <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671" r:id="rId1"/>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5pPr>
      <a:lvl6pPr marL="4572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p:titleStyle>
    <p:bodyStyle>
      <a:lvl1pPr algn="l" rtl="0" eaLnBrk="0" fontAlgn="base" hangingPunct="0">
        <a:spcBef>
          <a:spcPct val="20000"/>
        </a:spcBef>
        <a:spcAft>
          <a:spcPct val="0"/>
        </a:spcAft>
        <a:defRPr sz="3200" kern="1200">
          <a:solidFill>
            <a:schemeClr val="tx1"/>
          </a:solidFill>
          <a:latin typeface="+mn-lt"/>
          <a:ea typeface="+mn-ea"/>
          <a:cs typeface="+mn-cs"/>
        </a:defRPr>
      </a:lvl1pPr>
      <a:lvl2pPr marL="457200" algn="l" rtl="0" eaLnBrk="0" fontAlgn="base" hangingPunct="0">
        <a:spcBef>
          <a:spcPct val="20000"/>
        </a:spcBef>
        <a:spcAft>
          <a:spcPct val="0"/>
        </a:spcAft>
        <a:defRPr sz="3200" kern="1200">
          <a:solidFill>
            <a:schemeClr val="tx1"/>
          </a:solidFill>
          <a:latin typeface="+mn-lt"/>
          <a:ea typeface="+mn-ea"/>
          <a:cs typeface="+mn-cs"/>
        </a:defRPr>
      </a:lvl2pPr>
      <a:lvl3pPr marL="914400" algn="l" rtl="0" eaLnBrk="0" fontAlgn="base" hangingPunct="0">
        <a:spcBef>
          <a:spcPct val="20000"/>
        </a:spcBef>
        <a:spcAft>
          <a:spcPct val="0"/>
        </a:spcAft>
        <a:defRPr sz="3200" kern="1200">
          <a:solidFill>
            <a:schemeClr val="tx1"/>
          </a:solidFill>
          <a:latin typeface="+mn-lt"/>
          <a:ea typeface="+mn-ea"/>
          <a:cs typeface="+mn-cs"/>
        </a:defRPr>
      </a:lvl3pPr>
      <a:lvl4pPr marL="1371600" algn="l" rtl="0" eaLnBrk="0" fontAlgn="base" hangingPunct="0">
        <a:spcBef>
          <a:spcPct val="20000"/>
        </a:spcBef>
        <a:spcAft>
          <a:spcPct val="0"/>
        </a:spcAft>
        <a:defRPr sz="3200" kern="1200">
          <a:solidFill>
            <a:schemeClr val="tx1"/>
          </a:solidFill>
          <a:latin typeface="+mn-lt"/>
          <a:ea typeface="+mn-ea"/>
          <a:cs typeface="+mn-cs"/>
        </a:defRPr>
      </a:lvl4pPr>
      <a:lvl5pPr marL="1828800" algn="l" rtl="0" eaLnBrk="0" fontAlgn="base" hangingPunct="0">
        <a:spcBef>
          <a:spcPct val="20000"/>
        </a:spcBef>
        <a:spcAft>
          <a:spcPct val="0"/>
        </a:spcAft>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Holder 2"/>
          <p:cNvSpPr>
            <a:spLocks noGrp="1"/>
          </p:cNvSpPr>
          <p:nvPr>
            <p:ph type="title"/>
          </p:nvPr>
        </p:nvSpPr>
        <p:spPr>
          <a:xfrm>
            <a:off x="377825" y="427038"/>
            <a:ext cx="6797675" cy="1711325"/>
          </a:xfrm>
          <a:prstGeom prst="rect">
            <a:avLst/>
          </a:prstGeom>
          <a:noFill/>
          <a:ln w="9525">
            <a:noFill/>
          </a:ln>
        </p:spPr>
        <p:txBody>
          <a:bodyPr lIns="0" tIns="0" rIns="0" bIns="0" anchor="t" anchorCtr="0"/>
          <a:lstStyle/>
          <a:p>
            <a:pPr lvl="0"/>
            <a:endParaRPr lang="zh-CN" altLang="zh-CN" dirty="0"/>
          </a:p>
        </p:txBody>
      </p:sp>
      <p:sp>
        <p:nvSpPr>
          <p:cNvPr id="13315" name="Holder 3"/>
          <p:cNvSpPr>
            <a:spLocks noGrp="1"/>
          </p:cNvSpPr>
          <p:nvPr>
            <p:ph type="body"/>
          </p:nvPr>
        </p:nvSpPr>
        <p:spPr>
          <a:xfrm>
            <a:off x="377825" y="2459038"/>
            <a:ext cx="6797675" cy="7058025"/>
          </a:xfrm>
          <a:prstGeom prst="rect">
            <a:avLst/>
          </a:prstGeom>
          <a:noFill/>
          <a:ln w="9525">
            <a:noFill/>
          </a:ln>
        </p:spPr>
        <p:txBody>
          <a:bodyPr lIns="0" tIns="0" rIns="0" bIns="0" anchor="t" anchorCtr="0"/>
          <a:lstStyle/>
          <a:p>
            <a:pPr lvl="0"/>
            <a:endParaRPr lang="zh-CN" altLang="zh-CN" dirty="0"/>
          </a:p>
        </p:txBody>
      </p:sp>
      <p:sp>
        <p:nvSpPr>
          <p:cNvPr id="19460" name="Hold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zh-CN"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19461" name="Holder 5"/>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smtClean="0">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EBD2A508-F3D2-42C6-AE47-EEC4B15F8BE9}"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19462" name="Holder 6"/>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r" eaLnBrk="1" hangingPunct="1">
              <a:buSzPct val="100000"/>
              <a:buFont typeface="Calibri" panose="020F0502020204030204" pitchFamily="34" charset="0"/>
              <a:buNone/>
              <a:defRPr smtClean="0">
                <a:cs typeface="+mn-cs"/>
              </a:defRPr>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F037AC29-778C-4020-A631-590C600956D9}" type="slidenum">
              <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673" r:id="rId1"/>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5pPr>
      <a:lvl6pPr marL="4572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p:titleStyle>
    <p:bodyStyle>
      <a:lvl1pPr algn="l" rtl="0" eaLnBrk="0" fontAlgn="base" hangingPunct="0">
        <a:spcBef>
          <a:spcPct val="20000"/>
        </a:spcBef>
        <a:spcAft>
          <a:spcPct val="0"/>
        </a:spcAft>
        <a:defRPr sz="3200" kern="1200">
          <a:solidFill>
            <a:schemeClr val="tx1"/>
          </a:solidFill>
          <a:latin typeface="+mn-lt"/>
          <a:ea typeface="+mn-ea"/>
          <a:cs typeface="+mn-cs"/>
        </a:defRPr>
      </a:lvl1pPr>
      <a:lvl2pPr marL="457200" algn="l" rtl="0" eaLnBrk="0" fontAlgn="base" hangingPunct="0">
        <a:spcBef>
          <a:spcPct val="20000"/>
        </a:spcBef>
        <a:spcAft>
          <a:spcPct val="0"/>
        </a:spcAft>
        <a:defRPr sz="3200" kern="1200">
          <a:solidFill>
            <a:schemeClr val="tx1"/>
          </a:solidFill>
          <a:latin typeface="+mn-lt"/>
          <a:ea typeface="+mn-ea"/>
          <a:cs typeface="+mn-cs"/>
        </a:defRPr>
      </a:lvl2pPr>
      <a:lvl3pPr marL="914400" algn="l" rtl="0" eaLnBrk="0" fontAlgn="base" hangingPunct="0">
        <a:spcBef>
          <a:spcPct val="20000"/>
        </a:spcBef>
        <a:spcAft>
          <a:spcPct val="0"/>
        </a:spcAft>
        <a:defRPr sz="3200" kern="1200">
          <a:solidFill>
            <a:schemeClr val="tx1"/>
          </a:solidFill>
          <a:latin typeface="+mn-lt"/>
          <a:ea typeface="+mn-ea"/>
          <a:cs typeface="+mn-cs"/>
        </a:defRPr>
      </a:lvl3pPr>
      <a:lvl4pPr marL="1371600" algn="l" rtl="0" eaLnBrk="0" fontAlgn="base" hangingPunct="0">
        <a:spcBef>
          <a:spcPct val="20000"/>
        </a:spcBef>
        <a:spcAft>
          <a:spcPct val="0"/>
        </a:spcAft>
        <a:defRPr sz="3200" kern="1200">
          <a:solidFill>
            <a:schemeClr val="tx1"/>
          </a:solidFill>
          <a:latin typeface="+mn-lt"/>
          <a:ea typeface="+mn-ea"/>
          <a:cs typeface="+mn-cs"/>
        </a:defRPr>
      </a:lvl4pPr>
      <a:lvl5pPr marL="1828800" algn="l" rtl="0" eaLnBrk="0" fontAlgn="base" hangingPunct="0">
        <a:spcBef>
          <a:spcPct val="20000"/>
        </a:spcBef>
        <a:spcAft>
          <a:spcPct val="0"/>
        </a:spcAft>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Holder 2"/>
          <p:cNvSpPr>
            <a:spLocks noGrp="1"/>
          </p:cNvSpPr>
          <p:nvPr>
            <p:ph type="title"/>
          </p:nvPr>
        </p:nvSpPr>
        <p:spPr>
          <a:xfrm>
            <a:off x="377825" y="427038"/>
            <a:ext cx="6797675" cy="1711325"/>
          </a:xfrm>
          <a:prstGeom prst="rect">
            <a:avLst/>
          </a:prstGeom>
          <a:noFill/>
          <a:ln w="9525">
            <a:noFill/>
          </a:ln>
        </p:spPr>
        <p:txBody>
          <a:bodyPr lIns="0" tIns="0" rIns="0" bIns="0" anchor="t" anchorCtr="0"/>
          <a:lstStyle/>
          <a:p>
            <a:pPr lvl="0"/>
            <a:endParaRPr lang="zh-CN" altLang="zh-CN" dirty="0"/>
          </a:p>
        </p:txBody>
      </p:sp>
      <p:sp>
        <p:nvSpPr>
          <p:cNvPr id="14339" name="Holder 3"/>
          <p:cNvSpPr>
            <a:spLocks noGrp="1"/>
          </p:cNvSpPr>
          <p:nvPr>
            <p:ph type="body"/>
          </p:nvPr>
        </p:nvSpPr>
        <p:spPr>
          <a:xfrm>
            <a:off x="377825" y="2459038"/>
            <a:ext cx="6797675" cy="7058025"/>
          </a:xfrm>
          <a:prstGeom prst="rect">
            <a:avLst/>
          </a:prstGeom>
          <a:noFill/>
          <a:ln w="9525">
            <a:noFill/>
          </a:ln>
        </p:spPr>
        <p:txBody>
          <a:bodyPr lIns="0" tIns="0" rIns="0" bIns="0" anchor="t" anchorCtr="0"/>
          <a:lstStyle/>
          <a:p>
            <a:pPr lvl="0"/>
            <a:endParaRPr lang="zh-CN" altLang="zh-CN" dirty="0"/>
          </a:p>
        </p:txBody>
      </p:sp>
      <p:sp>
        <p:nvSpPr>
          <p:cNvPr id="20484" name="Hold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zh-CN"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20485" name="Holder 5"/>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smtClean="0">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BBB8D3D2-2228-457F-B8F4-54D829AC85B8}"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20486" name="Holder 6"/>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r" eaLnBrk="1" hangingPunct="1">
              <a:buSzPct val="100000"/>
              <a:buFont typeface="Calibri" panose="020F0502020204030204" pitchFamily="34" charset="0"/>
              <a:buNone/>
              <a:defRPr smtClean="0">
                <a:cs typeface="+mn-cs"/>
              </a:defRPr>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75A714B7-9BB5-454C-BF2D-15169804047E}" type="slidenum">
              <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675" r:id="rId1"/>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5pPr>
      <a:lvl6pPr marL="4572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p:titleStyle>
    <p:bodyStyle>
      <a:lvl1pPr algn="l" rtl="0" eaLnBrk="0" fontAlgn="base" hangingPunct="0">
        <a:spcBef>
          <a:spcPct val="20000"/>
        </a:spcBef>
        <a:spcAft>
          <a:spcPct val="0"/>
        </a:spcAft>
        <a:defRPr sz="3200" kern="1200">
          <a:solidFill>
            <a:schemeClr val="tx1"/>
          </a:solidFill>
          <a:latin typeface="+mn-lt"/>
          <a:ea typeface="+mn-ea"/>
          <a:cs typeface="+mn-cs"/>
        </a:defRPr>
      </a:lvl1pPr>
      <a:lvl2pPr marL="457200" algn="l" rtl="0" eaLnBrk="0" fontAlgn="base" hangingPunct="0">
        <a:spcBef>
          <a:spcPct val="20000"/>
        </a:spcBef>
        <a:spcAft>
          <a:spcPct val="0"/>
        </a:spcAft>
        <a:defRPr sz="3200" kern="1200">
          <a:solidFill>
            <a:schemeClr val="tx1"/>
          </a:solidFill>
          <a:latin typeface="+mn-lt"/>
          <a:ea typeface="+mn-ea"/>
          <a:cs typeface="+mn-cs"/>
        </a:defRPr>
      </a:lvl2pPr>
      <a:lvl3pPr marL="914400" algn="l" rtl="0" eaLnBrk="0" fontAlgn="base" hangingPunct="0">
        <a:spcBef>
          <a:spcPct val="20000"/>
        </a:spcBef>
        <a:spcAft>
          <a:spcPct val="0"/>
        </a:spcAft>
        <a:defRPr sz="3200" kern="1200">
          <a:solidFill>
            <a:schemeClr val="tx1"/>
          </a:solidFill>
          <a:latin typeface="+mn-lt"/>
          <a:ea typeface="+mn-ea"/>
          <a:cs typeface="+mn-cs"/>
        </a:defRPr>
      </a:lvl3pPr>
      <a:lvl4pPr marL="1371600" algn="l" rtl="0" eaLnBrk="0" fontAlgn="base" hangingPunct="0">
        <a:spcBef>
          <a:spcPct val="20000"/>
        </a:spcBef>
        <a:spcAft>
          <a:spcPct val="0"/>
        </a:spcAft>
        <a:defRPr sz="3200" kern="1200">
          <a:solidFill>
            <a:schemeClr val="tx1"/>
          </a:solidFill>
          <a:latin typeface="+mn-lt"/>
          <a:ea typeface="+mn-ea"/>
          <a:cs typeface="+mn-cs"/>
        </a:defRPr>
      </a:lvl4pPr>
      <a:lvl5pPr marL="1828800" algn="l" rtl="0" eaLnBrk="0" fontAlgn="base" hangingPunct="0">
        <a:spcBef>
          <a:spcPct val="20000"/>
        </a:spcBef>
        <a:spcAft>
          <a:spcPct val="0"/>
        </a:spcAft>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Holder 2"/>
          <p:cNvSpPr>
            <a:spLocks noGrp="1"/>
          </p:cNvSpPr>
          <p:nvPr>
            <p:ph type="title"/>
          </p:nvPr>
        </p:nvSpPr>
        <p:spPr>
          <a:xfrm>
            <a:off x="377825" y="427038"/>
            <a:ext cx="6797675" cy="1711325"/>
          </a:xfrm>
          <a:prstGeom prst="rect">
            <a:avLst/>
          </a:prstGeom>
          <a:noFill/>
          <a:ln w="9525">
            <a:noFill/>
          </a:ln>
        </p:spPr>
        <p:txBody>
          <a:bodyPr lIns="0" tIns="0" rIns="0" bIns="0" anchor="t" anchorCtr="0"/>
          <a:lstStyle/>
          <a:p>
            <a:pPr lvl="0"/>
            <a:endParaRPr lang="zh-CN" altLang="zh-CN" dirty="0"/>
          </a:p>
        </p:txBody>
      </p:sp>
      <p:sp>
        <p:nvSpPr>
          <p:cNvPr id="15363" name="Holder 3"/>
          <p:cNvSpPr>
            <a:spLocks noGrp="1"/>
          </p:cNvSpPr>
          <p:nvPr>
            <p:ph type="body"/>
          </p:nvPr>
        </p:nvSpPr>
        <p:spPr>
          <a:xfrm>
            <a:off x="377825" y="2459038"/>
            <a:ext cx="6797675" cy="7058025"/>
          </a:xfrm>
          <a:prstGeom prst="rect">
            <a:avLst/>
          </a:prstGeom>
          <a:noFill/>
          <a:ln w="9525">
            <a:noFill/>
          </a:ln>
        </p:spPr>
        <p:txBody>
          <a:bodyPr lIns="0" tIns="0" rIns="0" bIns="0" anchor="t" anchorCtr="0"/>
          <a:lstStyle/>
          <a:p>
            <a:pPr lvl="0"/>
            <a:endParaRPr lang="zh-CN" altLang="zh-CN" dirty="0"/>
          </a:p>
        </p:txBody>
      </p:sp>
      <p:sp>
        <p:nvSpPr>
          <p:cNvPr id="21508" name="Hold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zh-CN"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21509" name="Holder 5"/>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smtClean="0">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CCEFF255-696E-4C04-9F10-FBD5CA2BCF8A}"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21510" name="Holder 6"/>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r" eaLnBrk="1" hangingPunct="1">
              <a:buSzPct val="100000"/>
              <a:buFont typeface="Calibri" panose="020F0502020204030204" pitchFamily="34" charset="0"/>
              <a:buNone/>
              <a:defRPr smtClean="0">
                <a:cs typeface="+mn-cs"/>
              </a:defRPr>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24C1E100-7675-40D0-8DDA-7ADF82216825}" type="slidenum">
              <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677" r:id="rId1"/>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5pPr>
      <a:lvl6pPr marL="4572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p:titleStyle>
    <p:bodyStyle>
      <a:lvl1pPr algn="l" rtl="0" eaLnBrk="0" fontAlgn="base" hangingPunct="0">
        <a:spcBef>
          <a:spcPct val="20000"/>
        </a:spcBef>
        <a:spcAft>
          <a:spcPct val="0"/>
        </a:spcAft>
        <a:defRPr sz="3200" kern="1200">
          <a:solidFill>
            <a:schemeClr val="tx1"/>
          </a:solidFill>
          <a:latin typeface="+mn-lt"/>
          <a:ea typeface="+mn-ea"/>
          <a:cs typeface="+mn-cs"/>
        </a:defRPr>
      </a:lvl1pPr>
      <a:lvl2pPr marL="457200" algn="l" rtl="0" eaLnBrk="0" fontAlgn="base" hangingPunct="0">
        <a:spcBef>
          <a:spcPct val="20000"/>
        </a:spcBef>
        <a:spcAft>
          <a:spcPct val="0"/>
        </a:spcAft>
        <a:defRPr sz="3200" kern="1200">
          <a:solidFill>
            <a:schemeClr val="tx1"/>
          </a:solidFill>
          <a:latin typeface="+mn-lt"/>
          <a:ea typeface="+mn-ea"/>
          <a:cs typeface="+mn-cs"/>
        </a:defRPr>
      </a:lvl2pPr>
      <a:lvl3pPr marL="914400" algn="l" rtl="0" eaLnBrk="0" fontAlgn="base" hangingPunct="0">
        <a:spcBef>
          <a:spcPct val="20000"/>
        </a:spcBef>
        <a:spcAft>
          <a:spcPct val="0"/>
        </a:spcAft>
        <a:defRPr sz="3200" kern="1200">
          <a:solidFill>
            <a:schemeClr val="tx1"/>
          </a:solidFill>
          <a:latin typeface="+mn-lt"/>
          <a:ea typeface="+mn-ea"/>
          <a:cs typeface="+mn-cs"/>
        </a:defRPr>
      </a:lvl3pPr>
      <a:lvl4pPr marL="1371600" algn="l" rtl="0" eaLnBrk="0" fontAlgn="base" hangingPunct="0">
        <a:spcBef>
          <a:spcPct val="20000"/>
        </a:spcBef>
        <a:spcAft>
          <a:spcPct val="0"/>
        </a:spcAft>
        <a:defRPr sz="3200" kern="1200">
          <a:solidFill>
            <a:schemeClr val="tx1"/>
          </a:solidFill>
          <a:latin typeface="+mn-lt"/>
          <a:ea typeface="+mn-ea"/>
          <a:cs typeface="+mn-cs"/>
        </a:defRPr>
      </a:lvl4pPr>
      <a:lvl5pPr marL="1828800" algn="l" rtl="0" eaLnBrk="0" fontAlgn="base" hangingPunct="0">
        <a:spcBef>
          <a:spcPct val="20000"/>
        </a:spcBef>
        <a:spcAft>
          <a:spcPct val="0"/>
        </a:spcAft>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Holder 2"/>
          <p:cNvSpPr>
            <a:spLocks noGrp="1"/>
          </p:cNvSpPr>
          <p:nvPr>
            <p:ph type="title"/>
          </p:nvPr>
        </p:nvSpPr>
        <p:spPr>
          <a:xfrm>
            <a:off x="377825" y="427038"/>
            <a:ext cx="6797675" cy="1711325"/>
          </a:xfrm>
          <a:prstGeom prst="rect">
            <a:avLst/>
          </a:prstGeom>
          <a:noFill/>
          <a:ln w="9525">
            <a:noFill/>
          </a:ln>
        </p:spPr>
        <p:txBody>
          <a:bodyPr lIns="0" tIns="0" rIns="0" bIns="0" anchor="t" anchorCtr="0"/>
          <a:lstStyle/>
          <a:p>
            <a:pPr lvl="0"/>
            <a:endParaRPr lang="zh-CN" altLang="zh-CN" dirty="0"/>
          </a:p>
        </p:txBody>
      </p:sp>
      <p:sp>
        <p:nvSpPr>
          <p:cNvPr id="16387" name="Holder 3"/>
          <p:cNvSpPr>
            <a:spLocks noGrp="1"/>
          </p:cNvSpPr>
          <p:nvPr>
            <p:ph type="body"/>
          </p:nvPr>
        </p:nvSpPr>
        <p:spPr>
          <a:xfrm>
            <a:off x="377825" y="2459038"/>
            <a:ext cx="6797675" cy="7058025"/>
          </a:xfrm>
          <a:prstGeom prst="rect">
            <a:avLst/>
          </a:prstGeom>
          <a:noFill/>
          <a:ln w="9525">
            <a:noFill/>
          </a:ln>
        </p:spPr>
        <p:txBody>
          <a:bodyPr lIns="0" tIns="0" rIns="0" bIns="0" anchor="t" anchorCtr="0"/>
          <a:lstStyle/>
          <a:p>
            <a:pPr lvl="0"/>
            <a:endParaRPr lang="zh-CN" altLang="zh-CN" dirty="0"/>
          </a:p>
        </p:txBody>
      </p:sp>
      <p:sp>
        <p:nvSpPr>
          <p:cNvPr id="22532" name="Hold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zh-CN"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22533" name="Holder 5"/>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smtClean="0">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EC88D202-E4B9-4AD3-8281-BBEC3134A5BE}"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22534" name="Holder 6"/>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r" eaLnBrk="1" hangingPunct="1">
              <a:buSzPct val="100000"/>
              <a:buFont typeface="Calibri" panose="020F0502020204030204" pitchFamily="34" charset="0"/>
              <a:buNone/>
              <a:defRPr smtClean="0">
                <a:cs typeface="+mn-cs"/>
              </a:defRPr>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42CC3DDD-88BF-466B-83D4-3595E5B628ED}" type="slidenum">
              <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679" r:id="rId1"/>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5pPr>
      <a:lvl6pPr marL="4572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p:titleStyle>
    <p:bodyStyle>
      <a:lvl1pPr algn="l" rtl="0" eaLnBrk="0" fontAlgn="base" hangingPunct="0">
        <a:spcBef>
          <a:spcPct val="20000"/>
        </a:spcBef>
        <a:spcAft>
          <a:spcPct val="0"/>
        </a:spcAft>
        <a:defRPr sz="3200" kern="1200">
          <a:solidFill>
            <a:schemeClr val="tx1"/>
          </a:solidFill>
          <a:latin typeface="+mn-lt"/>
          <a:ea typeface="+mn-ea"/>
          <a:cs typeface="+mn-cs"/>
        </a:defRPr>
      </a:lvl1pPr>
      <a:lvl2pPr marL="457200" algn="l" rtl="0" eaLnBrk="0" fontAlgn="base" hangingPunct="0">
        <a:spcBef>
          <a:spcPct val="20000"/>
        </a:spcBef>
        <a:spcAft>
          <a:spcPct val="0"/>
        </a:spcAft>
        <a:defRPr sz="3200" kern="1200">
          <a:solidFill>
            <a:schemeClr val="tx1"/>
          </a:solidFill>
          <a:latin typeface="+mn-lt"/>
          <a:ea typeface="+mn-ea"/>
          <a:cs typeface="+mn-cs"/>
        </a:defRPr>
      </a:lvl2pPr>
      <a:lvl3pPr marL="914400" algn="l" rtl="0" eaLnBrk="0" fontAlgn="base" hangingPunct="0">
        <a:spcBef>
          <a:spcPct val="20000"/>
        </a:spcBef>
        <a:spcAft>
          <a:spcPct val="0"/>
        </a:spcAft>
        <a:defRPr sz="3200" kern="1200">
          <a:solidFill>
            <a:schemeClr val="tx1"/>
          </a:solidFill>
          <a:latin typeface="+mn-lt"/>
          <a:ea typeface="+mn-ea"/>
          <a:cs typeface="+mn-cs"/>
        </a:defRPr>
      </a:lvl3pPr>
      <a:lvl4pPr marL="1371600" algn="l" rtl="0" eaLnBrk="0" fontAlgn="base" hangingPunct="0">
        <a:spcBef>
          <a:spcPct val="20000"/>
        </a:spcBef>
        <a:spcAft>
          <a:spcPct val="0"/>
        </a:spcAft>
        <a:defRPr sz="3200" kern="1200">
          <a:solidFill>
            <a:schemeClr val="tx1"/>
          </a:solidFill>
          <a:latin typeface="+mn-lt"/>
          <a:ea typeface="+mn-ea"/>
          <a:cs typeface="+mn-cs"/>
        </a:defRPr>
      </a:lvl4pPr>
      <a:lvl5pPr marL="1828800" algn="l" rtl="0" eaLnBrk="0" fontAlgn="base" hangingPunct="0">
        <a:spcBef>
          <a:spcPct val="20000"/>
        </a:spcBef>
        <a:spcAft>
          <a:spcPct val="0"/>
        </a:spcAft>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Holder 2"/>
          <p:cNvSpPr>
            <a:spLocks noGrp="1"/>
          </p:cNvSpPr>
          <p:nvPr>
            <p:ph type="title"/>
          </p:nvPr>
        </p:nvSpPr>
        <p:spPr>
          <a:xfrm>
            <a:off x="377825" y="427038"/>
            <a:ext cx="6797675" cy="1711325"/>
          </a:xfrm>
          <a:prstGeom prst="rect">
            <a:avLst/>
          </a:prstGeom>
          <a:noFill/>
          <a:ln w="9525">
            <a:noFill/>
          </a:ln>
        </p:spPr>
        <p:txBody>
          <a:bodyPr lIns="0" tIns="0" rIns="0" bIns="0" anchor="t" anchorCtr="0"/>
          <a:lstStyle/>
          <a:p>
            <a:pPr lvl="0"/>
            <a:endParaRPr lang="zh-CN" altLang="zh-CN" dirty="0"/>
          </a:p>
        </p:txBody>
      </p:sp>
      <p:sp>
        <p:nvSpPr>
          <p:cNvPr id="17411" name="Holder 3"/>
          <p:cNvSpPr>
            <a:spLocks noGrp="1"/>
          </p:cNvSpPr>
          <p:nvPr>
            <p:ph type="body"/>
          </p:nvPr>
        </p:nvSpPr>
        <p:spPr>
          <a:xfrm>
            <a:off x="377825" y="2459038"/>
            <a:ext cx="6797675" cy="7058025"/>
          </a:xfrm>
          <a:prstGeom prst="rect">
            <a:avLst/>
          </a:prstGeom>
          <a:noFill/>
          <a:ln w="9525">
            <a:noFill/>
          </a:ln>
        </p:spPr>
        <p:txBody>
          <a:bodyPr lIns="0" tIns="0" rIns="0" bIns="0" anchor="t" anchorCtr="0"/>
          <a:lstStyle/>
          <a:p>
            <a:pPr lvl="0"/>
            <a:endParaRPr lang="zh-CN" altLang="zh-CN" dirty="0"/>
          </a:p>
        </p:txBody>
      </p:sp>
      <p:sp>
        <p:nvSpPr>
          <p:cNvPr id="23556" name="Hold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zh-CN"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23557" name="Holder 5"/>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smtClean="0">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A62BA386-3592-49CF-9949-A36237D2FB37}"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23558" name="Holder 6"/>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r" eaLnBrk="1" hangingPunct="1">
              <a:buSzPct val="100000"/>
              <a:buFont typeface="Calibri" panose="020F0502020204030204" pitchFamily="34" charset="0"/>
              <a:buNone/>
              <a:defRPr smtClean="0">
                <a:cs typeface="+mn-cs"/>
              </a:defRPr>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1FDA009F-41E7-41BE-BFDE-D3C32BE0FD24}" type="slidenum">
              <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681" r:id="rId1"/>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5pPr>
      <a:lvl6pPr marL="4572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p:titleStyle>
    <p:bodyStyle>
      <a:lvl1pPr algn="l" rtl="0" eaLnBrk="0" fontAlgn="base" hangingPunct="0">
        <a:spcBef>
          <a:spcPct val="20000"/>
        </a:spcBef>
        <a:spcAft>
          <a:spcPct val="0"/>
        </a:spcAft>
        <a:defRPr sz="3200" kern="1200">
          <a:solidFill>
            <a:schemeClr val="tx1"/>
          </a:solidFill>
          <a:latin typeface="+mn-lt"/>
          <a:ea typeface="+mn-ea"/>
          <a:cs typeface="+mn-cs"/>
        </a:defRPr>
      </a:lvl1pPr>
      <a:lvl2pPr marL="457200" algn="l" rtl="0" eaLnBrk="0" fontAlgn="base" hangingPunct="0">
        <a:spcBef>
          <a:spcPct val="20000"/>
        </a:spcBef>
        <a:spcAft>
          <a:spcPct val="0"/>
        </a:spcAft>
        <a:defRPr sz="3200" kern="1200">
          <a:solidFill>
            <a:schemeClr val="tx1"/>
          </a:solidFill>
          <a:latin typeface="+mn-lt"/>
          <a:ea typeface="+mn-ea"/>
          <a:cs typeface="+mn-cs"/>
        </a:defRPr>
      </a:lvl2pPr>
      <a:lvl3pPr marL="914400" algn="l" rtl="0" eaLnBrk="0" fontAlgn="base" hangingPunct="0">
        <a:spcBef>
          <a:spcPct val="20000"/>
        </a:spcBef>
        <a:spcAft>
          <a:spcPct val="0"/>
        </a:spcAft>
        <a:defRPr sz="3200" kern="1200">
          <a:solidFill>
            <a:schemeClr val="tx1"/>
          </a:solidFill>
          <a:latin typeface="+mn-lt"/>
          <a:ea typeface="+mn-ea"/>
          <a:cs typeface="+mn-cs"/>
        </a:defRPr>
      </a:lvl3pPr>
      <a:lvl4pPr marL="1371600" algn="l" rtl="0" eaLnBrk="0" fontAlgn="base" hangingPunct="0">
        <a:spcBef>
          <a:spcPct val="20000"/>
        </a:spcBef>
        <a:spcAft>
          <a:spcPct val="0"/>
        </a:spcAft>
        <a:defRPr sz="3200" kern="1200">
          <a:solidFill>
            <a:schemeClr val="tx1"/>
          </a:solidFill>
          <a:latin typeface="+mn-lt"/>
          <a:ea typeface="+mn-ea"/>
          <a:cs typeface="+mn-cs"/>
        </a:defRPr>
      </a:lvl4pPr>
      <a:lvl5pPr marL="1828800" algn="l" rtl="0" eaLnBrk="0" fontAlgn="base" hangingPunct="0">
        <a:spcBef>
          <a:spcPct val="20000"/>
        </a:spcBef>
        <a:spcAft>
          <a:spcPct val="0"/>
        </a:spcAft>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Holder 2"/>
          <p:cNvSpPr>
            <a:spLocks noGrp="1"/>
          </p:cNvSpPr>
          <p:nvPr>
            <p:ph type="title"/>
          </p:nvPr>
        </p:nvSpPr>
        <p:spPr>
          <a:xfrm>
            <a:off x="377825" y="427038"/>
            <a:ext cx="6797675" cy="1711325"/>
          </a:xfrm>
          <a:prstGeom prst="rect">
            <a:avLst/>
          </a:prstGeom>
          <a:noFill/>
          <a:ln w="9525">
            <a:noFill/>
          </a:ln>
        </p:spPr>
        <p:txBody>
          <a:bodyPr lIns="0" tIns="0" rIns="0" bIns="0" anchor="t" anchorCtr="0"/>
          <a:lstStyle/>
          <a:p>
            <a:pPr lvl="0"/>
            <a:endParaRPr lang="zh-CN" altLang="zh-CN" dirty="0"/>
          </a:p>
        </p:txBody>
      </p:sp>
      <p:sp>
        <p:nvSpPr>
          <p:cNvPr id="18435" name="Holder 3"/>
          <p:cNvSpPr>
            <a:spLocks noGrp="1"/>
          </p:cNvSpPr>
          <p:nvPr>
            <p:ph type="body"/>
          </p:nvPr>
        </p:nvSpPr>
        <p:spPr>
          <a:xfrm>
            <a:off x="377825" y="2459038"/>
            <a:ext cx="6797675" cy="7058025"/>
          </a:xfrm>
          <a:prstGeom prst="rect">
            <a:avLst/>
          </a:prstGeom>
          <a:noFill/>
          <a:ln w="9525">
            <a:noFill/>
          </a:ln>
        </p:spPr>
        <p:txBody>
          <a:bodyPr lIns="0" tIns="0" rIns="0" bIns="0" anchor="t" anchorCtr="0"/>
          <a:lstStyle/>
          <a:p>
            <a:pPr lvl="0"/>
            <a:endParaRPr lang="zh-CN" altLang="zh-CN" dirty="0"/>
          </a:p>
        </p:txBody>
      </p:sp>
      <p:sp>
        <p:nvSpPr>
          <p:cNvPr id="24580" name="Hold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zh-CN"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24581" name="Holder 5"/>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smtClean="0">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59B141BB-A8B2-4834-B05D-612DB4C7055A}"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24582" name="Holder 6"/>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r" eaLnBrk="1" hangingPunct="1">
              <a:buSzPct val="100000"/>
              <a:buFont typeface="Calibri" panose="020F0502020204030204" pitchFamily="34" charset="0"/>
              <a:buNone/>
              <a:defRPr smtClean="0">
                <a:cs typeface="+mn-cs"/>
              </a:defRPr>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8A156973-6D10-4EC9-B1D5-47768727D988}" type="slidenum">
              <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683" r:id="rId1"/>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5pPr>
      <a:lvl6pPr marL="4572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p:titleStyle>
    <p:bodyStyle>
      <a:lvl1pPr algn="l" rtl="0" eaLnBrk="0" fontAlgn="base" hangingPunct="0">
        <a:spcBef>
          <a:spcPct val="20000"/>
        </a:spcBef>
        <a:spcAft>
          <a:spcPct val="0"/>
        </a:spcAft>
        <a:defRPr sz="3200" kern="1200">
          <a:solidFill>
            <a:schemeClr val="tx1"/>
          </a:solidFill>
          <a:latin typeface="+mn-lt"/>
          <a:ea typeface="+mn-ea"/>
          <a:cs typeface="+mn-cs"/>
        </a:defRPr>
      </a:lvl1pPr>
      <a:lvl2pPr marL="457200" algn="l" rtl="0" eaLnBrk="0" fontAlgn="base" hangingPunct="0">
        <a:spcBef>
          <a:spcPct val="20000"/>
        </a:spcBef>
        <a:spcAft>
          <a:spcPct val="0"/>
        </a:spcAft>
        <a:defRPr sz="3200" kern="1200">
          <a:solidFill>
            <a:schemeClr val="tx1"/>
          </a:solidFill>
          <a:latin typeface="+mn-lt"/>
          <a:ea typeface="+mn-ea"/>
          <a:cs typeface="+mn-cs"/>
        </a:defRPr>
      </a:lvl2pPr>
      <a:lvl3pPr marL="914400" algn="l" rtl="0" eaLnBrk="0" fontAlgn="base" hangingPunct="0">
        <a:spcBef>
          <a:spcPct val="20000"/>
        </a:spcBef>
        <a:spcAft>
          <a:spcPct val="0"/>
        </a:spcAft>
        <a:defRPr sz="3200" kern="1200">
          <a:solidFill>
            <a:schemeClr val="tx1"/>
          </a:solidFill>
          <a:latin typeface="+mn-lt"/>
          <a:ea typeface="+mn-ea"/>
          <a:cs typeface="+mn-cs"/>
        </a:defRPr>
      </a:lvl3pPr>
      <a:lvl4pPr marL="1371600" algn="l" rtl="0" eaLnBrk="0" fontAlgn="base" hangingPunct="0">
        <a:spcBef>
          <a:spcPct val="20000"/>
        </a:spcBef>
        <a:spcAft>
          <a:spcPct val="0"/>
        </a:spcAft>
        <a:defRPr sz="3200" kern="1200">
          <a:solidFill>
            <a:schemeClr val="tx1"/>
          </a:solidFill>
          <a:latin typeface="+mn-lt"/>
          <a:ea typeface="+mn-ea"/>
          <a:cs typeface="+mn-cs"/>
        </a:defRPr>
      </a:lvl4pPr>
      <a:lvl5pPr marL="1828800" algn="l" rtl="0" eaLnBrk="0" fontAlgn="base" hangingPunct="0">
        <a:spcBef>
          <a:spcPct val="20000"/>
        </a:spcBef>
        <a:spcAft>
          <a:spcPct val="0"/>
        </a:spcAft>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Holder 2"/>
          <p:cNvSpPr>
            <a:spLocks noGrp="1"/>
          </p:cNvSpPr>
          <p:nvPr>
            <p:ph type="title"/>
          </p:nvPr>
        </p:nvSpPr>
        <p:spPr>
          <a:xfrm>
            <a:off x="377825" y="427038"/>
            <a:ext cx="6797675" cy="1711325"/>
          </a:xfrm>
          <a:prstGeom prst="rect">
            <a:avLst/>
          </a:prstGeom>
          <a:noFill/>
          <a:ln w="9525">
            <a:noFill/>
          </a:ln>
        </p:spPr>
        <p:txBody>
          <a:bodyPr lIns="0" tIns="0" rIns="0" bIns="0" anchor="t" anchorCtr="0"/>
          <a:lstStyle/>
          <a:p>
            <a:pPr lvl="0"/>
            <a:endParaRPr lang="zh-CN" altLang="zh-CN" dirty="0"/>
          </a:p>
        </p:txBody>
      </p:sp>
      <p:sp>
        <p:nvSpPr>
          <p:cNvPr id="19459" name="Holder 3"/>
          <p:cNvSpPr>
            <a:spLocks noGrp="1"/>
          </p:cNvSpPr>
          <p:nvPr>
            <p:ph type="body"/>
          </p:nvPr>
        </p:nvSpPr>
        <p:spPr>
          <a:xfrm>
            <a:off x="377825" y="2459038"/>
            <a:ext cx="6797675" cy="7058025"/>
          </a:xfrm>
          <a:prstGeom prst="rect">
            <a:avLst/>
          </a:prstGeom>
          <a:noFill/>
          <a:ln w="9525">
            <a:noFill/>
          </a:ln>
        </p:spPr>
        <p:txBody>
          <a:bodyPr lIns="0" tIns="0" rIns="0" bIns="0" anchor="t" anchorCtr="0"/>
          <a:lstStyle/>
          <a:p>
            <a:pPr lvl="0"/>
            <a:endParaRPr lang="zh-CN" altLang="zh-CN" dirty="0"/>
          </a:p>
        </p:txBody>
      </p:sp>
      <p:sp>
        <p:nvSpPr>
          <p:cNvPr id="25604" name="Hold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zh-CN"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25605" name="Holder 5"/>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smtClean="0">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0F54AECA-4A0D-4A90-AABD-D908240F66E3}"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25606" name="Holder 6"/>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r" eaLnBrk="1" hangingPunct="1">
              <a:buSzPct val="100000"/>
              <a:buFont typeface="Calibri" panose="020F0502020204030204" pitchFamily="34" charset="0"/>
              <a:buNone/>
              <a:defRPr smtClean="0">
                <a:cs typeface="+mn-cs"/>
              </a:defRPr>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BC0DA3B2-934C-4CFF-BE5F-5BD7E2BC2CFC}" type="slidenum">
              <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685" r:id="rId1"/>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5pPr>
      <a:lvl6pPr marL="4572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p:titleStyle>
    <p:bodyStyle>
      <a:lvl1pPr algn="l" rtl="0" eaLnBrk="0" fontAlgn="base" hangingPunct="0">
        <a:spcBef>
          <a:spcPct val="20000"/>
        </a:spcBef>
        <a:spcAft>
          <a:spcPct val="0"/>
        </a:spcAft>
        <a:defRPr sz="3200" kern="1200">
          <a:solidFill>
            <a:schemeClr val="tx1"/>
          </a:solidFill>
          <a:latin typeface="+mn-lt"/>
          <a:ea typeface="+mn-ea"/>
          <a:cs typeface="+mn-cs"/>
        </a:defRPr>
      </a:lvl1pPr>
      <a:lvl2pPr marL="457200" algn="l" rtl="0" eaLnBrk="0" fontAlgn="base" hangingPunct="0">
        <a:spcBef>
          <a:spcPct val="20000"/>
        </a:spcBef>
        <a:spcAft>
          <a:spcPct val="0"/>
        </a:spcAft>
        <a:defRPr sz="3200" kern="1200">
          <a:solidFill>
            <a:schemeClr val="tx1"/>
          </a:solidFill>
          <a:latin typeface="+mn-lt"/>
          <a:ea typeface="+mn-ea"/>
          <a:cs typeface="+mn-cs"/>
        </a:defRPr>
      </a:lvl2pPr>
      <a:lvl3pPr marL="914400" algn="l" rtl="0" eaLnBrk="0" fontAlgn="base" hangingPunct="0">
        <a:spcBef>
          <a:spcPct val="20000"/>
        </a:spcBef>
        <a:spcAft>
          <a:spcPct val="0"/>
        </a:spcAft>
        <a:defRPr sz="3200" kern="1200">
          <a:solidFill>
            <a:schemeClr val="tx1"/>
          </a:solidFill>
          <a:latin typeface="+mn-lt"/>
          <a:ea typeface="+mn-ea"/>
          <a:cs typeface="+mn-cs"/>
        </a:defRPr>
      </a:lvl3pPr>
      <a:lvl4pPr marL="1371600" algn="l" rtl="0" eaLnBrk="0" fontAlgn="base" hangingPunct="0">
        <a:spcBef>
          <a:spcPct val="20000"/>
        </a:spcBef>
        <a:spcAft>
          <a:spcPct val="0"/>
        </a:spcAft>
        <a:defRPr sz="3200" kern="1200">
          <a:solidFill>
            <a:schemeClr val="tx1"/>
          </a:solidFill>
          <a:latin typeface="+mn-lt"/>
          <a:ea typeface="+mn-ea"/>
          <a:cs typeface="+mn-cs"/>
        </a:defRPr>
      </a:lvl4pPr>
      <a:lvl5pPr marL="1828800" algn="l" rtl="0" eaLnBrk="0" fontAlgn="base" hangingPunct="0">
        <a:spcBef>
          <a:spcPct val="20000"/>
        </a:spcBef>
        <a:spcAft>
          <a:spcPct val="0"/>
        </a:spcAft>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Holder 2"/>
          <p:cNvSpPr>
            <a:spLocks noGrp="1"/>
          </p:cNvSpPr>
          <p:nvPr>
            <p:ph type="title"/>
          </p:nvPr>
        </p:nvSpPr>
        <p:spPr>
          <a:xfrm>
            <a:off x="377825" y="427038"/>
            <a:ext cx="6797675" cy="1711325"/>
          </a:xfrm>
          <a:prstGeom prst="rect">
            <a:avLst/>
          </a:prstGeom>
          <a:noFill/>
          <a:ln w="9525">
            <a:noFill/>
          </a:ln>
        </p:spPr>
        <p:txBody>
          <a:bodyPr lIns="0" tIns="0" rIns="0" bIns="0" anchor="t" anchorCtr="0"/>
          <a:lstStyle/>
          <a:p>
            <a:pPr lvl="0"/>
            <a:endParaRPr lang="zh-CN" altLang="zh-CN" dirty="0"/>
          </a:p>
        </p:txBody>
      </p:sp>
      <p:sp>
        <p:nvSpPr>
          <p:cNvPr id="20483" name="Holder 3"/>
          <p:cNvSpPr>
            <a:spLocks noGrp="1"/>
          </p:cNvSpPr>
          <p:nvPr>
            <p:ph type="body"/>
          </p:nvPr>
        </p:nvSpPr>
        <p:spPr>
          <a:xfrm>
            <a:off x="377825" y="2459038"/>
            <a:ext cx="6797675" cy="7058025"/>
          </a:xfrm>
          <a:prstGeom prst="rect">
            <a:avLst/>
          </a:prstGeom>
          <a:noFill/>
          <a:ln w="9525">
            <a:noFill/>
          </a:ln>
        </p:spPr>
        <p:txBody>
          <a:bodyPr lIns="0" tIns="0" rIns="0" bIns="0" anchor="t" anchorCtr="0"/>
          <a:lstStyle/>
          <a:p>
            <a:pPr lvl="0"/>
            <a:endParaRPr lang="zh-CN" altLang="zh-CN" dirty="0"/>
          </a:p>
        </p:txBody>
      </p:sp>
      <p:sp>
        <p:nvSpPr>
          <p:cNvPr id="26628" name="Hold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zh-CN"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26629" name="Holder 5"/>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smtClean="0">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42435CBE-D111-4896-BD72-9C634FF5BBEB}"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26630" name="Holder 6"/>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r" eaLnBrk="1" hangingPunct="1">
              <a:buSzPct val="100000"/>
              <a:buFont typeface="Calibri" panose="020F0502020204030204" pitchFamily="34" charset="0"/>
              <a:buNone/>
              <a:defRPr smtClean="0">
                <a:cs typeface="+mn-cs"/>
              </a:defRPr>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18BD7210-4BCB-487A-AE22-308B871325FA}" type="slidenum">
              <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687" r:id="rId1"/>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5pPr>
      <a:lvl6pPr marL="4572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p:titleStyle>
    <p:bodyStyle>
      <a:lvl1pPr algn="l" rtl="0" eaLnBrk="0" fontAlgn="base" hangingPunct="0">
        <a:spcBef>
          <a:spcPct val="20000"/>
        </a:spcBef>
        <a:spcAft>
          <a:spcPct val="0"/>
        </a:spcAft>
        <a:defRPr sz="3200" kern="1200">
          <a:solidFill>
            <a:schemeClr val="tx1"/>
          </a:solidFill>
          <a:latin typeface="+mn-lt"/>
          <a:ea typeface="+mn-ea"/>
          <a:cs typeface="+mn-cs"/>
        </a:defRPr>
      </a:lvl1pPr>
      <a:lvl2pPr marL="457200" algn="l" rtl="0" eaLnBrk="0" fontAlgn="base" hangingPunct="0">
        <a:spcBef>
          <a:spcPct val="20000"/>
        </a:spcBef>
        <a:spcAft>
          <a:spcPct val="0"/>
        </a:spcAft>
        <a:defRPr sz="3200" kern="1200">
          <a:solidFill>
            <a:schemeClr val="tx1"/>
          </a:solidFill>
          <a:latin typeface="+mn-lt"/>
          <a:ea typeface="+mn-ea"/>
          <a:cs typeface="+mn-cs"/>
        </a:defRPr>
      </a:lvl2pPr>
      <a:lvl3pPr marL="914400" algn="l" rtl="0" eaLnBrk="0" fontAlgn="base" hangingPunct="0">
        <a:spcBef>
          <a:spcPct val="20000"/>
        </a:spcBef>
        <a:spcAft>
          <a:spcPct val="0"/>
        </a:spcAft>
        <a:defRPr sz="3200" kern="1200">
          <a:solidFill>
            <a:schemeClr val="tx1"/>
          </a:solidFill>
          <a:latin typeface="+mn-lt"/>
          <a:ea typeface="+mn-ea"/>
          <a:cs typeface="+mn-cs"/>
        </a:defRPr>
      </a:lvl3pPr>
      <a:lvl4pPr marL="1371600" algn="l" rtl="0" eaLnBrk="0" fontAlgn="base" hangingPunct="0">
        <a:spcBef>
          <a:spcPct val="20000"/>
        </a:spcBef>
        <a:spcAft>
          <a:spcPct val="0"/>
        </a:spcAft>
        <a:defRPr sz="3200" kern="1200">
          <a:solidFill>
            <a:schemeClr val="tx1"/>
          </a:solidFill>
          <a:latin typeface="+mn-lt"/>
          <a:ea typeface="+mn-ea"/>
          <a:cs typeface="+mn-cs"/>
        </a:defRPr>
      </a:lvl4pPr>
      <a:lvl5pPr marL="1828800" algn="l" rtl="0" eaLnBrk="0" fontAlgn="base" hangingPunct="0">
        <a:spcBef>
          <a:spcPct val="20000"/>
        </a:spcBef>
        <a:spcAft>
          <a:spcPct val="0"/>
        </a:spcAft>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Holder 2"/>
          <p:cNvSpPr>
            <a:spLocks noGrp="1"/>
          </p:cNvSpPr>
          <p:nvPr>
            <p:ph type="title"/>
          </p:nvPr>
        </p:nvSpPr>
        <p:spPr>
          <a:xfrm>
            <a:off x="377825" y="427038"/>
            <a:ext cx="6797675" cy="1711325"/>
          </a:xfrm>
          <a:prstGeom prst="rect">
            <a:avLst/>
          </a:prstGeom>
          <a:noFill/>
          <a:ln w="9525">
            <a:noFill/>
          </a:ln>
        </p:spPr>
        <p:txBody>
          <a:bodyPr lIns="0" tIns="0" rIns="0" bIns="0" anchor="t" anchorCtr="0"/>
          <a:lstStyle/>
          <a:p>
            <a:pPr lvl="0"/>
            <a:endParaRPr lang="zh-CN" altLang="zh-CN" dirty="0"/>
          </a:p>
        </p:txBody>
      </p:sp>
      <p:sp>
        <p:nvSpPr>
          <p:cNvPr id="21507" name="Holder 3"/>
          <p:cNvSpPr>
            <a:spLocks noGrp="1"/>
          </p:cNvSpPr>
          <p:nvPr>
            <p:ph type="body"/>
          </p:nvPr>
        </p:nvSpPr>
        <p:spPr>
          <a:xfrm>
            <a:off x="377825" y="2459038"/>
            <a:ext cx="6797675" cy="7058025"/>
          </a:xfrm>
          <a:prstGeom prst="rect">
            <a:avLst/>
          </a:prstGeom>
          <a:noFill/>
          <a:ln w="9525">
            <a:noFill/>
          </a:ln>
        </p:spPr>
        <p:txBody>
          <a:bodyPr lIns="0" tIns="0" rIns="0" bIns="0" anchor="t" anchorCtr="0"/>
          <a:lstStyle/>
          <a:p>
            <a:pPr lvl="0"/>
            <a:endParaRPr lang="zh-CN" altLang="zh-CN" dirty="0"/>
          </a:p>
        </p:txBody>
      </p:sp>
      <p:sp>
        <p:nvSpPr>
          <p:cNvPr id="27652" name="Hold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zh-CN"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27653" name="Holder 5"/>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smtClean="0">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00170AFB-4598-479D-8430-3B913395F9BB}"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27654" name="Holder 6"/>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r" eaLnBrk="1" hangingPunct="1">
              <a:buSzPct val="100000"/>
              <a:buFont typeface="Calibri" panose="020F0502020204030204" pitchFamily="34" charset="0"/>
              <a:buNone/>
              <a:defRPr smtClean="0">
                <a:cs typeface="+mn-cs"/>
              </a:defRPr>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F7F0049E-BEAF-4651-8BCD-866E76BBC94C}" type="slidenum">
              <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689" r:id="rId1"/>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5pPr>
      <a:lvl6pPr marL="4572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p:titleStyle>
    <p:bodyStyle>
      <a:lvl1pPr algn="l" rtl="0" eaLnBrk="0" fontAlgn="base" hangingPunct="0">
        <a:spcBef>
          <a:spcPct val="20000"/>
        </a:spcBef>
        <a:spcAft>
          <a:spcPct val="0"/>
        </a:spcAft>
        <a:defRPr sz="3200" kern="1200">
          <a:solidFill>
            <a:schemeClr val="tx1"/>
          </a:solidFill>
          <a:latin typeface="+mn-lt"/>
          <a:ea typeface="+mn-ea"/>
          <a:cs typeface="+mn-cs"/>
        </a:defRPr>
      </a:lvl1pPr>
      <a:lvl2pPr marL="457200" algn="l" rtl="0" eaLnBrk="0" fontAlgn="base" hangingPunct="0">
        <a:spcBef>
          <a:spcPct val="20000"/>
        </a:spcBef>
        <a:spcAft>
          <a:spcPct val="0"/>
        </a:spcAft>
        <a:defRPr sz="3200" kern="1200">
          <a:solidFill>
            <a:schemeClr val="tx1"/>
          </a:solidFill>
          <a:latin typeface="+mn-lt"/>
          <a:ea typeface="+mn-ea"/>
          <a:cs typeface="+mn-cs"/>
        </a:defRPr>
      </a:lvl2pPr>
      <a:lvl3pPr marL="914400" algn="l" rtl="0" eaLnBrk="0" fontAlgn="base" hangingPunct="0">
        <a:spcBef>
          <a:spcPct val="20000"/>
        </a:spcBef>
        <a:spcAft>
          <a:spcPct val="0"/>
        </a:spcAft>
        <a:defRPr sz="3200" kern="1200">
          <a:solidFill>
            <a:schemeClr val="tx1"/>
          </a:solidFill>
          <a:latin typeface="+mn-lt"/>
          <a:ea typeface="+mn-ea"/>
          <a:cs typeface="+mn-cs"/>
        </a:defRPr>
      </a:lvl3pPr>
      <a:lvl4pPr marL="1371600" algn="l" rtl="0" eaLnBrk="0" fontAlgn="base" hangingPunct="0">
        <a:spcBef>
          <a:spcPct val="20000"/>
        </a:spcBef>
        <a:spcAft>
          <a:spcPct val="0"/>
        </a:spcAft>
        <a:defRPr sz="3200" kern="1200">
          <a:solidFill>
            <a:schemeClr val="tx1"/>
          </a:solidFill>
          <a:latin typeface="+mn-lt"/>
          <a:ea typeface="+mn-ea"/>
          <a:cs typeface="+mn-cs"/>
        </a:defRPr>
      </a:lvl4pPr>
      <a:lvl5pPr marL="1828800" algn="l" rtl="0" eaLnBrk="0" fontAlgn="base" hangingPunct="0">
        <a:spcBef>
          <a:spcPct val="20000"/>
        </a:spcBef>
        <a:spcAft>
          <a:spcPct val="0"/>
        </a:spcAft>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Holder 2"/>
          <p:cNvSpPr>
            <a:spLocks noGrp="1"/>
          </p:cNvSpPr>
          <p:nvPr>
            <p:ph type="title"/>
          </p:nvPr>
        </p:nvSpPr>
        <p:spPr>
          <a:xfrm>
            <a:off x="377825" y="427038"/>
            <a:ext cx="6797675" cy="1711325"/>
          </a:xfrm>
          <a:prstGeom prst="rect">
            <a:avLst/>
          </a:prstGeom>
          <a:noFill/>
          <a:ln w="9525">
            <a:noFill/>
          </a:ln>
        </p:spPr>
        <p:txBody>
          <a:bodyPr lIns="0" tIns="0" rIns="0" bIns="0" anchor="t" anchorCtr="0"/>
          <a:lstStyle/>
          <a:p>
            <a:pPr lvl="0"/>
            <a:endParaRPr lang="zh-CN" altLang="zh-CN" dirty="0"/>
          </a:p>
        </p:txBody>
      </p:sp>
      <p:sp>
        <p:nvSpPr>
          <p:cNvPr id="22531" name="Holder 3"/>
          <p:cNvSpPr>
            <a:spLocks noGrp="1"/>
          </p:cNvSpPr>
          <p:nvPr>
            <p:ph type="body"/>
          </p:nvPr>
        </p:nvSpPr>
        <p:spPr>
          <a:xfrm>
            <a:off x="377825" y="2459038"/>
            <a:ext cx="6797675" cy="7058025"/>
          </a:xfrm>
          <a:prstGeom prst="rect">
            <a:avLst/>
          </a:prstGeom>
          <a:noFill/>
          <a:ln w="9525">
            <a:noFill/>
          </a:ln>
        </p:spPr>
        <p:txBody>
          <a:bodyPr lIns="0" tIns="0" rIns="0" bIns="0" anchor="t" anchorCtr="0"/>
          <a:lstStyle/>
          <a:p>
            <a:pPr lvl="0"/>
            <a:endParaRPr lang="zh-CN" altLang="zh-CN" dirty="0"/>
          </a:p>
        </p:txBody>
      </p:sp>
      <p:sp>
        <p:nvSpPr>
          <p:cNvPr id="28676" name="Hold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zh-CN"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28677" name="Holder 5"/>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smtClean="0">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EB55A7B7-A613-4E80-AD53-1779F1A7D8F2}"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28678" name="Holder 6"/>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r" eaLnBrk="1" hangingPunct="1">
              <a:buSzPct val="100000"/>
              <a:buFont typeface="Calibri" panose="020F0502020204030204" pitchFamily="34" charset="0"/>
              <a:buNone/>
              <a:defRPr smtClean="0">
                <a:cs typeface="+mn-cs"/>
              </a:defRPr>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42E0679E-AB84-4C58-AE24-060B47FA1E2A}" type="slidenum">
              <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691" r:id="rId1"/>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5pPr>
      <a:lvl6pPr marL="4572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p:titleStyle>
    <p:bodyStyle>
      <a:lvl1pPr algn="l" rtl="0" eaLnBrk="0" fontAlgn="base" hangingPunct="0">
        <a:spcBef>
          <a:spcPct val="20000"/>
        </a:spcBef>
        <a:spcAft>
          <a:spcPct val="0"/>
        </a:spcAft>
        <a:defRPr sz="3200" kern="1200">
          <a:solidFill>
            <a:schemeClr val="tx1"/>
          </a:solidFill>
          <a:latin typeface="+mn-lt"/>
          <a:ea typeface="+mn-ea"/>
          <a:cs typeface="+mn-cs"/>
        </a:defRPr>
      </a:lvl1pPr>
      <a:lvl2pPr marL="457200" algn="l" rtl="0" eaLnBrk="0" fontAlgn="base" hangingPunct="0">
        <a:spcBef>
          <a:spcPct val="20000"/>
        </a:spcBef>
        <a:spcAft>
          <a:spcPct val="0"/>
        </a:spcAft>
        <a:defRPr sz="3200" kern="1200">
          <a:solidFill>
            <a:schemeClr val="tx1"/>
          </a:solidFill>
          <a:latin typeface="+mn-lt"/>
          <a:ea typeface="+mn-ea"/>
          <a:cs typeface="+mn-cs"/>
        </a:defRPr>
      </a:lvl2pPr>
      <a:lvl3pPr marL="914400" algn="l" rtl="0" eaLnBrk="0" fontAlgn="base" hangingPunct="0">
        <a:spcBef>
          <a:spcPct val="20000"/>
        </a:spcBef>
        <a:spcAft>
          <a:spcPct val="0"/>
        </a:spcAft>
        <a:defRPr sz="3200" kern="1200">
          <a:solidFill>
            <a:schemeClr val="tx1"/>
          </a:solidFill>
          <a:latin typeface="+mn-lt"/>
          <a:ea typeface="+mn-ea"/>
          <a:cs typeface="+mn-cs"/>
        </a:defRPr>
      </a:lvl3pPr>
      <a:lvl4pPr marL="1371600" algn="l" rtl="0" eaLnBrk="0" fontAlgn="base" hangingPunct="0">
        <a:spcBef>
          <a:spcPct val="20000"/>
        </a:spcBef>
        <a:spcAft>
          <a:spcPct val="0"/>
        </a:spcAft>
        <a:defRPr sz="3200" kern="1200">
          <a:solidFill>
            <a:schemeClr val="tx1"/>
          </a:solidFill>
          <a:latin typeface="+mn-lt"/>
          <a:ea typeface="+mn-ea"/>
          <a:cs typeface="+mn-cs"/>
        </a:defRPr>
      </a:lvl4pPr>
      <a:lvl5pPr marL="1828800" algn="l" rtl="0" eaLnBrk="0" fontAlgn="base" hangingPunct="0">
        <a:spcBef>
          <a:spcPct val="20000"/>
        </a:spcBef>
        <a:spcAft>
          <a:spcPct val="0"/>
        </a:spcAft>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Holder 2"/>
          <p:cNvSpPr>
            <a:spLocks noGrp="1"/>
          </p:cNvSpPr>
          <p:nvPr>
            <p:ph type="title"/>
          </p:nvPr>
        </p:nvSpPr>
        <p:spPr>
          <a:xfrm>
            <a:off x="377825" y="427038"/>
            <a:ext cx="6797675" cy="1711325"/>
          </a:xfrm>
          <a:prstGeom prst="rect">
            <a:avLst/>
          </a:prstGeom>
          <a:noFill/>
          <a:ln w="9525">
            <a:noFill/>
          </a:ln>
        </p:spPr>
        <p:txBody>
          <a:bodyPr lIns="0" tIns="0" rIns="0" bIns="0" anchor="t" anchorCtr="0"/>
          <a:lstStyle/>
          <a:p>
            <a:pPr lvl="0"/>
            <a:endParaRPr lang="zh-CN" altLang="zh-CN" dirty="0"/>
          </a:p>
        </p:txBody>
      </p:sp>
      <p:sp>
        <p:nvSpPr>
          <p:cNvPr id="23555" name="Holder 3"/>
          <p:cNvSpPr>
            <a:spLocks noGrp="1"/>
          </p:cNvSpPr>
          <p:nvPr>
            <p:ph type="body"/>
          </p:nvPr>
        </p:nvSpPr>
        <p:spPr>
          <a:xfrm>
            <a:off x="377825" y="2459038"/>
            <a:ext cx="6797675" cy="7058025"/>
          </a:xfrm>
          <a:prstGeom prst="rect">
            <a:avLst/>
          </a:prstGeom>
          <a:noFill/>
          <a:ln w="9525">
            <a:noFill/>
          </a:ln>
        </p:spPr>
        <p:txBody>
          <a:bodyPr lIns="0" tIns="0" rIns="0" bIns="0" anchor="t" anchorCtr="0"/>
          <a:lstStyle/>
          <a:p>
            <a:pPr lvl="0"/>
            <a:endParaRPr lang="zh-CN" altLang="zh-CN" dirty="0"/>
          </a:p>
        </p:txBody>
      </p:sp>
      <p:sp>
        <p:nvSpPr>
          <p:cNvPr id="29700" name="Hold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zh-CN"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29701" name="Holder 5"/>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smtClean="0">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9AC8C8C1-3046-4661-BD9C-57599E86AD38}"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29702" name="Holder 6"/>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r" eaLnBrk="1" hangingPunct="1">
              <a:buSzPct val="100000"/>
              <a:buFont typeface="Calibri" panose="020F0502020204030204" pitchFamily="34" charset="0"/>
              <a:buNone/>
              <a:defRPr smtClean="0">
                <a:cs typeface="+mn-cs"/>
              </a:defRPr>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CA28CA7D-25FE-4D7B-BE5B-C223499428CD}" type="slidenum">
              <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693" r:id="rId1"/>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5pPr>
      <a:lvl6pPr marL="4572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p:titleStyle>
    <p:bodyStyle>
      <a:lvl1pPr algn="l" rtl="0" eaLnBrk="0" fontAlgn="base" hangingPunct="0">
        <a:spcBef>
          <a:spcPct val="20000"/>
        </a:spcBef>
        <a:spcAft>
          <a:spcPct val="0"/>
        </a:spcAft>
        <a:defRPr sz="3200" kern="1200">
          <a:solidFill>
            <a:schemeClr val="tx1"/>
          </a:solidFill>
          <a:latin typeface="+mn-lt"/>
          <a:ea typeface="+mn-ea"/>
          <a:cs typeface="+mn-cs"/>
        </a:defRPr>
      </a:lvl1pPr>
      <a:lvl2pPr marL="457200" algn="l" rtl="0" eaLnBrk="0" fontAlgn="base" hangingPunct="0">
        <a:spcBef>
          <a:spcPct val="20000"/>
        </a:spcBef>
        <a:spcAft>
          <a:spcPct val="0"/>
        </a:spcAft>
        <a:defRPr sz="3200" kern="1200">
          <a:solidFill>
            <a:schemeClr val="tx1"/>
          </a:solidFill>
          <a:latin typeface="+mn-lt"/>
          <a:ea typeface="+mn-ea"/>
          <a:cs typeface="+mn-cs"/>
        </a:defRPr>
      </a:lvl2pPr>
      <a:lvl3pPr marL="914400" algn="l" rtl="0" eaLnBrk="0" fontAlgn="base" hangingPunct="0">
        <a:spcBef>
          <a:spcPct val="20000"/>
        </a:spcBef>
        <a:spcAft>
          <a:spcPct val="0"/>
        </a:spcAft>
        <a:defRPr sz="3200" kern="1200">
          <a:solidFill>
            <a:schemeClr val="tx1"/>
          </a:solidFill>
          <a:latin typeface="+mn-lt"/>
          <a:ea typeface="+mn-ea"/>
          <a:cs typeface="+mn-cs"/>
        </a:defRPr>
      </a:lvl3pPr>
      <a:lvl4pPr marL="1371600" algn="l" rtl="0" eaLnBrk="0" fontAlgn="base" hangingPunct="0">
        <a:spcBef>
          <a:spcPct val="20000"/>
        </a:spcBef>
        <a:spcAft>
          <a:spcPct val="0"/>
        </a:spcAft>
        <a:defRPr sz="3200" kern="1200">
          <a:solidFill>
            <a:schemeClr val="tx1"/>
          </a:solidFill>
          <a:latin typeface="+mn-lt"/>
          <a:ea typeface="+mn-ea"/>
          <a:cs typeface="+mn-cs"/>
        </a:defRPr>
      </a:lvl4pPr>
      <a:lvl5pPr marL="1828800" algn="l" rtl="0" eaLnBrk="0" fontAlgn="base" hangingPunct="0">
        <a:spcBef>
          <a:spcPct val="20000"/>
        </a:spcBef>
        <a:spcAft>
          <a:spcPct val="0"/>
        </a:spcAft>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Holder 2"/>
          <p:cNvSpPr>
            <a:spLocks noGrp="1"/>
          </p:cNvSpPr>
          <p:nvPr>
            <p:ph type="title"/>
          </p:nvPr>
        </p:nvSpPr>
        <p:spPr>
          <a:xfrm>
            <a:off x="377825" y="427038"/>
            <a:ext cx="6797675" cy="1711325"/>
          </a:xfrm>
          <a:prstGeom prst="rect">
            <a:avLst/>
          </a:prstGeom>
          <a:noFill/>
          <a:ln w="9525">
            <a:noFill/>
          </a:ln>
        </p:spPr>
        <p:txBody>
          <a:bodyPr lIns="0" tIns="0" rIns="0" bIns="0" anchor="t" anchorCtr="0"/>
          <a:lstStyle/>
          <a:p>
            <a:pPr lvl="0"/>
            <a:endParaRPr lang="zh-CN" altLang="zh-CN" dirty="0"/>
          </a:p>
        </p:txBody>
      </p:sp>
      <p:sp>
        <p:nvSpPr>
          <p:cNvPr id="24579" name="Holder 3"/>
          <p:cNvSpPr>
            <a:spLocks noGrp="1"/>
          </p:cNvSpPr>
          <p:nvPr>
            <p:ph type="body"/>
          </p:nvPr>
        </p:nvSpPr>
        <p:spPr>
          <a:xfrm>
            <a:off x="377825" y="2459038"/>
            <a:ext cx="6797675" cy="7058025"/>
          </a:xfrm>
          <a:prstGeom prst="rect">
            <a:avLst/>
          </a:prstGeom>
          <a:noFill/>
          <a:ln w="9525">
            <a:noFill/>
          </a:ln>
        </p:spPr>
        <p:txBody>
          <a:bodyPr lIns="0" tIns="0" rIns="0" bIns="0" anchor="t" anchorCtr="0"/>
          <a:lstStyle/>
          <a:p>
            <a:pPr lvl="0"/>
            <a:endParaRPr lang="zh-CN" altLang="zh-CN" dirty="0"/>
          </a:p>
        </p:txBody>
      </p:sp>
      <p:sp>
        <p:nvSpPr>
          <p:cNvPr id="31748" name="Hold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zh-CN"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31749" name="Holder 5"/>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smtClean="0">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EAD26798-5794-4FE8-83C2-C8C49A05B95E}"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31750" name="Holder 6"/>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r" eaLnBrk="1" hangingPunct="1">
              <a:buSzPct val="100000"/>
              <a:buFont typeface="Calibri" panose="020F0502020204030204" pitchFamily="34" charset="0"/>
              <a:buNone/>
              <a:defRPr smtClean="0">
                <a:cs typeface="+mn-cs"/>
              </a:defRPr>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BAD52EB9-EBAE-4C4A-B901-84B8672C5970}" type="slidenum">
              <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695" r:id="rId1"/>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5pPr>
      <a:lvl6pPr marL="4572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p:titleStyle>
    <p:bodyStyle>
      <a:lvl1pPr algn="l" rtl="0" eaLnBrk="0" fontAlgn="base" hangingPunct="0">
        <a:spcBef>
          <a:spcPct val="20000"/>
        </a:spcBef>
        <a:spcAft>
          <a:spcPct val="0"/>
        </a:spcAft>
        <a:defRPr sz="3200" kern="1200">
          <a:solidFill>
            <a:schemeClr val="tx1"/>
          </a:solidFill>
          <a:latin typeface="+mn-lt"/>
          <a:ea typeface="+mn-ea"/>
          <a:cs typeface="+mn-cs"/>
        </a:defRPr>
      </a:lvl1pPr>
      <a:lvl2pPr marL="457200" algn="l" rtl="0" eaLnBrk="0" fontAlgn="base" hangingPunct="0">
        <a:spcBef>
          <a:spcPct val="20000"/>
        </a:spcBef>
        <a:spcAft>
          <a:spcPct val="0"/>
        </a:spcAft>
        <a:defRPr sz="3200" kern="1200">
          <a:solidFill>
            <a:schemeClr val="tx1"/>
          </a:solidFill>
          <a:latin typeface="+mn-lt"/>
          <a:ea typeface="+mn-ea"/>
          <a:cs typeface="+mn-cs"/>
        </a:defRPr>
      </a:lvl2pPr>
      <a:lvl3pPr marL="914400" algn="l" rtl="0" eaLnBrk="0" fontAlgn="base" hangingPunct="0">
        <a:spcBef>
          <a:spcPct val="20000"/>
        </a:spcBef>
        <a:spcAft>
          <a:spcPct val="0"/>
        </a:spcAft>
        <a:defRPr sz="3200" kern="1200">
          <a:solidFill>
            <a:schemeClr val="tx1"/>
          </a:solidFill>
          <a:latin typeface="+mn-lt"/>
          <a:ea typeface="+mn-ea"/>
          <a:cs typeface="+mn-cs"/>
        </a:defRPr>
      </a:lvl3pPr>
      <a:lvl4pPr marL="1371600" algn="l" rtl="0" eaLnBrk="0" fontAlgn="base" hangingPunct="0">
        <a:spcBef>
          <a:spcPct val="20000"/>
        </a:spcBef>
        <a:spcAft>
          <a:spcPct val="0"/>
        </a:spcAft>
        <a:defRPr sz="3200" kern="1200">
          <a:solidFill>
            <a:schemeClr val="tx1"/>
          </a:solidFill>
          <a:latin typeface="+mn-lt"/>
          <a:ea typeface="+mn-ea"/>
          <a:cs typeface="+mn-cs"/>
        </a:defRPr>
      </a:lvl4pPr>
      <a:lvl5pPr marL="1828800" algn="l" rtl="0" eaLnBrk="0" fontAlgn="base" hangingPunct="0">
        <a:spcBef>
          <a:spcPct val="20000"/>
        </a:spcBef>
        <a:spcAft>
          <a:spcPct val="0"/>
        </a:spcAft>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Holder 2"/>
          <p:cNvSpPr>
            <a:spLocks noGrp="1"/>
          </p:cNvSpPr>
          <p:nvPr>
            <p:ph type="title"/>
          </p:nvPr>
        </p:nvSpPr>
        <p:spPr>
          <a:xfrm>
            <a:off x="377825" y="427038"/>
            <a:ext cx="6797675" cy="1711325"/>
          </a:xfrm>
          <a:prstGeom prst="rect">
            <a:avLst/>
          </a:prstGeom>
          <a:noFill/>
          <a:ln w="9525">
            <a:noFill/>
          </a:ln>
        </p:spPr>
        <p:txBody>
          <a:bodyPr lIns="0" tIns="0" rIns="0" bIns="0" anchor="t" anchorCtr="0"/>
          <a:lstStyle/>
          <a:p>
            <a:pPr lvl="0"/>
            <a:endParaRPr lang="zh-CN" altLang="zh-CN" dirty="0"/>
          </a:p>
        </p:txBody>
      </p:sp>
      <p:sp>
        <p:nvSpPr>
          <p:cNvPr id="25603" name="Holder 3"/>
          <p:cNvSpPr>
            <a:spLocks noGrp="1"/>
          </p:cNvSpPr>
          <p:nvPr>
            <p:ph type="body"/>
          </p:nvPr>
        </p:nvSpPr>
        <p:spPr>
          <a:xfrm>
            <a:off x="377825" y="2459038"/>
            <a:ext cx="6797675" cy="7058025"/>
          </a:xfrm>
          <a:prstGeom prst="rect">
            <a:avLst/>
          </a:prstGeom>
          <a:noFill/>
          <a:ln w="9525">
            <a:noFill/>
          </a:ln>
        </p:spPr>
        <p:txBody>
          <a:bodyPr lIns="0" tIns="0" rIns="0" bIns="0" anchor="t" anchorCtr="0"/>
          <a:lstStyle/>
          <a:p>
            <a:pPr lvl="0"/>
            <a:endParaRPr lang="zh-CN" altLang="zh-CN" dirty="0"/>
          </a:p>
        </p:txBody>
      </p:sp>
      <p:sp>
        <p:nvSpPr>
          <p:cNvPr id="32772" name="Hold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zh-CN"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32773" name="Holder 5"/>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smtClean="0">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B2AE7750-D54D-4EC1-87E2-7A819FDE87DB}" type="datetime1">
              <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en-US"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
        <p:nvSpPr>
          <p:cNvPr id="32774" name="Holder 6"/>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r" eaLnBrk="1" hangingPunct="1">
              <a:buSzPct val="100000"/>
              <a:buFont typeface="Calibri" panose="020F0502020204030204" pitchFamily="34" charset="0"/>
              <a:buNone/>
              <a:defRPr smtClean="0">
                <a:cs typeface="+mn-cs"/>
              </a:defRPr>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A97CEB74-178A-4D7C-8394-49BA46FEE612}" type="slidenum">
              <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rPr>
            </a:fld>
            <a:endParaRPr kumimoji="0" lang="ru-RU" altLang="zh-CN" sz="1800" b="0" i="0" u="none" strike="noStrike" kern="1200" cap="none" spc="0" normalizeH="0" baseline="0" noProof="0">
              <a:ln>
                <a:noFill/>
              </a:ln>
              <a:solidFill>
                <a:schemeClr val="tx1"/>
              </a:solidFill>
              <a:effectLst/>
              <a:uLnTx/>
              <a:uFillTx/>
              <a:latin typeface="Calibri" panose="020F0502020204030204"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697" r:id="rId1"/>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5pPr>
      <a:lvl6pPr marL="4572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p:titleStyle>
    <p:bodyStyle>
      <a:lvl1pPr algn="l" rtl="0" eaLnBrk="0" fontAlgn="base" hangingPunct="0">
        <a:spcBef>
          <a:spcPct val="20000"/>
        </a:spcBef>
        <a:spcAft>
          <a:spcPct val="0"/>
        </a:spcAft>
        <a:defRPr sz="3200" kern="1200">
          <a:solidFill>
            <a:schemeClr val="tx1"/>
          </a:solidFill>
          <a:latin typeface="+mn-lt"/>
          <a:ea typeface="+mn-ea"/>
          <a:cs typeface="+mn-cs"/>
        </a:defRPr>
      </a:lvl1pPr>
      <a:lvl2pPr marL="457200" algn="l" rtl="0" eaLnBrk="0" fontAlgn="base" hangingPunct="0">
        <a:spcBef>
          <a:spcPct val="20000"/>
        </a:spcBef>
        <a:spcAft>
          <a:spcPct val="0"/>
        </a:spcAft>
        <a:defRPr sz="3200" kern="1200">
          <a:solidFill>
            <a:schemeClr val="tx1"/>
          </a:solidFill>
          <a:latin typeface="+mn-lt"/>
          <a:ea typeface="+mn-ea"/>
          <a:cs typeface="+mn-cs"/>
        </a:defRPr>
      </a:lvl2pPr>
      <a:lvl3pPr marL="914400" algn="l" rtl="0" eaLnBrk="0" fontAlgn="base" hangingPunct="0">
        <a:spcBef>
          <a:spcPct val="20000"/>
        </a:spcBef>
        <a:spcAft>
          <a:spcPct val="0"/>
        </a:spcAft>
        <a:defRPr sz="3200" kern="1200">
          <a:solidFill>
            <a:schemeClr val="tx1"/>
          </a:solidFill>
          <a:latin typeface="+mn-lt"/>
          <a:ea typeface="+mn-ea"/>
          <a:cs typeface="+mn-cs"/>
        </a:defRPr>
      </a:lvl3pPr>
      <a:lvl4pPr marL="1371600" algn="l" rtl="0" eaLnBrk="0" fontAlgn="base" hangingPunct="0">
        <a:spcBef>
          <a:spcPct val="20000"/>
        </a:spcBef>
        <a:spcAft>
          <a:spcPct val="0"/>
        </a:spcAft>
        <a:defRPr sz="3200" kern="1200">
          <a:solidFill>
            <a:schemeClr val="tx1"/>
          </a:solidFill>
          <a:latin typeface="+mn-lt"/>
          <a:ea typeface="+mn-ea"/>
          <a:cs typeface="+mn-cs"/>
        </a:defRPr>
      </a:lvl4pPr>
      <a:lvl5pPr marL="1828800" algn="l" rtl="0" eaLnBrk="0" fontAlgn="base" hangingPunct="0">
        <a:spcBef>
          <a:spcPct val="20000"/>
        </a:spcBef>
        <a:spcAft>
          <a:spcPct val="0"/>
        </a:spcAft>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lstStyle/>
          <a:p>
            <a:pPr lvl="0" fontAlgn="auto"/>
            <a:r>
              <a:rPr lang="zh-CN" altLang="en-US" sz="5865" strike="noStrike" noProof="1"/>
              <a:t>单击此处编辑母版标题样式</a:t>
            </a:r>
            <a:endParaRPr lang="zh-CN" altLang="en-US" strike="noStrike" noProof="1"/>
          </a:p>
        </p:txBody>
      </p:sp>
      <p:sp>
        <p:nvSpPr>
          <p:cNvPr id="3" name="文本占位符 2"/>
          <p:cNvSpPr>
            <a:spLocks noGrp="1"/>
          </p:cNvSpPr>
          <p:nvPr>
            <p:ph type="body" idx="1"/>
          </p:nvPr>
        </p:nvSpPr>
        <p:spPr>
          <a:xfrm>
            <a:off x="609600" y="1600200"/>
            <a:ext cx="10972800" cy="4525963"/>
          </a:xfrm>
          <a:prstGeom prst="rect">
            <a:avLst/>
          </a:prstGeom>
        </p:spPr>
        <p:txBody>
          <a:bodyPr vert="horz" lIns="91440" tIns="45720" rIns="91440" bIns="45720" rtlCol="0"/>
          <a:lstStyle/>
          <a:p>
            <a:pPr lvl="0" fontAlgn="auto"/>
            <a:r>
              <a:rPr lang="zh-CN" altLang="en-US" sz="4265" strike="noStrike" noProof="1"/>
              <a:t>单击此处编辑母版文本样式</a:t>
            </a:r>
            <a:endParaRPr lang="zh-CN" altLang="en-US" strike="noStrike" noProof="1"/>
          </a:p>
          <a:p>
            <a:pPr lvl="1" fontAlgn="auto"/>
            <a:r>
              <a:rPr lang="zh-CN" altLang="en-US" sz="373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665" strike="noStrike" noProof="1"/>
              <a:t>第四级</a:t>
            </a:r>
            <a:endParaRPr lang="zh-CN" altLang="en-US" strike="noStrike" noProof="1"/>
          </a:p>
          <a:p>
            <a:pPr lvl="4" fontAlgn="auto"/>
            <a:r>
              <a:rPr lang="zh-CN" altLang="en-US" sz="2665" strike="noStrike" noProof="1"/>
              <a:t>第五级</a:t>
            </a:r>
            <a:endParaRPr lang="zh-CN" altLang="en-US" strike="noStrike" noProof="1"/>
          </a:p>
        </p:txBody>
      </p:sp>
      <p:sp>
        <p:nvSpPr>
          <p:cNvPr id="4"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
        <p:nvSpPr>
          <p:cNvPr id="5"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
        <p:nvSpPr>
          <p:cNvPr id="6"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pic>
        <p:nvPicPr>
          <p:cNvPr id="26631" name="图片 7"/>
          <p:cNvPicPr>
            <a:picLocks noChangeAspect="1"/>
          </p:cNvPicPr>
          <p:nvPr userDrawn="1"/>
        </p:nvPicPr>
        <p:blipFill>
          <a:blip r:embed="rId14"/>
          <a:stretch>
            <a:fillRect/>
          </a:stretch>
        </p:blipFill>
        <p:spPr>
          <a:xfrm>
            <a:off x="0" y="0"/>
            <a:ext cx="12193588" cy="6859588"/>
          </a:xfrm>
          <a:prstGeom prst="rect">
            <a:avLst/>
          </a:prstGeom>
          <a:noFill/>
          <a:ln w="9525">
            <a:noFill/>
          </a:ln>
        </p:spPr>
      </p:pic>
      <p:pic>
        <p:nvPicPr>
          <p:cNvPr id="26632" name="图片 9"/>
          <p:cNvPicPr>
            <a:picLocks noChangeAspect="1"/>
          </p:cNvPicPr>
          <p:nvPr userDrawn="1"/>
        </p:nvPicPr>
        <p:blipFill>
          <a:blip r:embed="rId15"/>
          <a:stretch>
            <a:fillRect/>
          </a:stretch>
        </p:blipFill>
        <p:spPr>
          <a:xfrm>
            <a:off x="0" y="11113"/>
            <a:ext cx="12168188" cy="6846887"/>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Lst>
  <p:transition spd="med" advClick="0" advTm="0">
    <p:fade/>
  </p:transition>
  <p:hf sldNum="0" hdr="0" ftr="0" dt="0"/>
  <p:txStyles>
    <p:titleStyle>
      <a:lvl1pPr algn="ctr" defTabSz="1219200"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265"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lstStyle/>
          <a:p>
            <a:pPr lvl="0" fontAlgn="auto"/>
            <a:r>
              <a:rPr lang="zh-CN" altLang="en-US" sz="5865" strike="noStrike" noProof="1"/>
              <a:t>单击此处编辑母版标题样式</a:t>
            </a:r>
            <a:endParaRPr lang="zh-CN" altLang="en-US" strike="noStrike" noProof="1"/>
          </a:p>
        </p:txBody>
      </p:sp>
      <p:sp>
        <p:nvSpPr>
          <p:cNvPr id="3" name="文本占位符 2"/>
          <p:cNvSpPr>
            <a:spLocks noGrp="1"/>
          </p:cNvSpPr>
          <p:nvPr>
            <p:ph type="body" idx="1"/>
          </p:nvPr>
        </p:nvSpPr>
        <p:spPr>
          <a:xfrm>
            <a:off x="609600" y="1600200"/>
            <a:ext cx="10972800" cy="4525963"/>
          </a:xfrm>
          <a:prstGeom prst="rect">
            <a:avLst/>
          </a:prstGeom>
        </p:spPr>
        <p:txBody>
          <a:bodyPr vert="horz" lIns="91440" tIns="45720" rIns="91440" bIns="45720" rtlCol="0"/>
          <a:lstStyle/>
          <a:p>
            <a:pPr lvl="0" fontAlgn="auto"/>
            <a:r>
              <a:rPr lang="zh-CN" altLang="en-US" sz="4265" strike="noStrike" noProof="1"/>
              <a:t>单击此处编辑母版文本样式</a:t>
            </a:r>
            <a:endParaRPr lang="zh-CN" altLang="en-US" strike="noStrike" noProof="1"/>
          </a:p>
          <a:p>
            <a:pPr lvl="1" fontAlgn="auto"/>
            <a:r>
              <a:rPr lang="zh-CN" altLang="en-US" sz="373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665" strike="noStrike" noProof="1"/>
              <a:t>第四级</a:t>
            </a:r>
            <a:endParaRPr lang="zh-CN" altLang="en-US" strike="noStrike" noProof="1"/>
          </a:p>
          <a:p>
            <a:pPr lvl="4" fontAlgn="auto"/>
            <a:r>
              <a:rPr lang="zh-CN" altLang="en-US" sz="2665" strike="noStrike" noProof="1"/>
              <a:t>第五级</a:t>
            </a:r>
            <a:endParaRPr lang="zh-CN" altLang="en-US" strike="noStrike" noProof="1"/>
          </a:p>
        </p:txBody>
      </p:sp>
      <p:sp>
        <p:nvSpPr>
          <p:cNvPr id="4"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
        <p:nvSpPr>
          <p:cNvPr id="5"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
        <p:nvSpPr>
          <p:cNvPr id="6"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pic>
        <p:nvPicPr>
          <p:cNvPr id="27655" name="图片 7"/>
          <p:cNvPicPr>
            <a:picLocks noChangeAspect="1"/>
          </p:cNvPicPr>
          <p:nvPr userDrawn="1"/>
        </p:nvPicPr>
        <p:blipFill>
          <a:blip r:embed="rId14"/>
          <a:stretch>
            <a:fillRect/>
          </a:stretch>
        </p:blipFill>
        <p:spPr>
          <a:xfrm>
            <a:off x="0" y="0"/>
            <a:ext cx="12193588" cy="6859588"/>
          </a:xfrm>
          <a:prstGeom prst="rect">
            <a:avLst/>
          </a:prstGeom>
          <a:noFill/>
          <a:ln w="9525">
            <a:noFill/>
          </a:ln>
        </p:spPr>
      </p:pic>
      <p:pic>
        <p:nvPicPr>
          <p:cNvPr id="27656" name="图片 9"/>
          <p:cNvPicPr>
            <a:picLocks noChangeAspect="1"/>
          </p:cNvPicPr>
          <p:nvPr userDrawn="1"/>
        </p:nvPicPr>
        <p:blipFill>
          <a:blip r:embed="rId15"/>
          <a:stretch>
            <a:fillRect/>
          </a:stretch>
        </p:blipFill>
        <p:spPr>
          <a:xfrm>
            <a:off x="0" y="11113"/>
            <a:ext cx="12168188" cy="6846887"/>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Lst>
  <p:transition spd="med" advClick="0" advTm="0">
    <p:fade/>
  </p:transition>
  <p:hf sldNum="0" hdr="0" ftr="0" dt="0"/>
  <p:txStyles>
    <p:titleStyle>
      <a:lvl1pPr algn="ctr" defTabSz="1219200"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265"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lstStyle/>
          <a:p>
            <a:pPr lvl="0" fontAlgn="auto"/>
            <a:r>
              <a:rPr lang="zh-CN" altLang="en-US" sz="5865" strike="noStrike" noProof="1"/>
              <a:t>单击此处编辑母版标题样式</a:t>
            </a:r>
            <a:endParaRPr lang="zh-CN" altLang="en-US" strike="noStrike" noProof="1"/>
          </a:p>
        </p:txBody>
      </p:sp>
      <p:sp>
        <p:nvSpPr>
          <p:cNvPr id="3" name="文本占位符 2"/>
          <p:cNvSpPr>
            <a:spLocks noGrp="1"/>
          </p:cNvSpPr>
          <p:nvPr>
            <p:ph type="body" idx="1"/>
          </p:nvPr>
        </p:nvSpPr>
        <p:spPr>
          <a:xfrm>
            <a:off x="609600" y="1600200"/>
            <a:ext cx="10972800" cy="4525963"/>
          </a:xfrm>
          <a:prstGeom prst="rect">
            <a:avLst/>
          </a:prstGeom>
        </p:spPr>
        <p:txBody>
          <a:bodyPr vert="horz" lIns="91440" tIns="45720" rIns="91440" bIns="45720" rtlCol="0"/>
          <a:lstStyle/>
          <a:p>
            <a:pPr lvl="0" fontAlgn="auto"/>
            <a:r>
              <a:rPr lang="zh-CN" altLang="en-US" sz="4265" strike="noStrike" noProof="1"/>
              <a:t>单击此处编辑母版文本样式</a:t>
            </a:r>
            <a:endParaRPr lang="zh-CN" altLang="en-US" strike="noStrike" noProof="1"/>
          </a:p>
          <a:p>
            <a:pPr lvl="1" fontAlgn="auto"/>
            <a:r>
              <a:rPr lang="zh-CN" altLang="en-US" sz="373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665" strike="noStrike" noProof="1"/>
              <a:t>第四级</a:t>
            </a:r>
            <a:endParaRPr lang="zh-CN" altLang="en-US" strike="noStrike" noProof="1"/>
          </a:p>
          <a:p>
            <a:pPr lvl="4" fontAlgn="auto"/>
            <a:r>
              <a:rPr lang="zh-CN" altLang="en-US" sz="2665" strike="noStrike" noProof="1"/>
              <a:t>第五级</a:t>
            </a:r>
            <a:endParaRPr lang="zh-CN" altLang="en-US" strike="noStrike" noProof="1"/>
          </a:p>
        </p:txBody>
      </p:sp>
      <p:sp>
        <p:nvSpPr>
          <p:cNvPr id="4"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
        <p:nvSpPr>
          <p:cNvPr id="5"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
        <p:nvSpPr>
          <p:cNvPr id="6"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pic>
        <p:nvPicPr>
          <p:cNvPr id="28679" name="图片 7"/>
          <p:cNvPicPr>
            <a:picLocks noChangeAspect="1"/>
          </p:cNvPicPr>
          <p:nvPr userDrawn="1"/>
        </p:nvPicPr>
        <p:blipFill>
          <a:blip r:embed="rId14"/>
          <a:stretch>
            <a:fillRect/>
          </a:stretch>
        </p:blipFill>
        <p:spPr>
          <a:xfrm>
            <a:off x="0" y="0"/>
            <a:ext cx="12193588" cy="6859588"/>
          </a:xfrm>
          <a:prstGeom prst="rect">
            <a:avLst/>
          </a:prstGeom>
          <a:noFill/>
          <a:ln w="9525">
            <a:noFill/>
          </a:ln>
        </p:spPr>
      </p:pic>
      <p:pic>
        <p:nvPicPr>
          <p:cNvPr id="28680" name="图片 9"/>
          <p:cNvPicPr>
            <a:picLocks noChangeAspect="1"/>
          </p:cNvPicPr>
          <p:nvPr userDrawn="1"/>
        </p:nvPicPr>
        <p:blipFill>
          <a:blip r:embed="rId15"/>
          <a:stretch>
            <a:fillRect/>
          </a:stretch>
        </p:blipFill>
        <p:spPr>
          <a:xfrm>
            <a:off x="0" y="11113"/>
            <a:ext cx="12168188" cy="6846887"/>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Lst>
  <p:transition spd="med" advClick="0" advTm="0">
    <p:fade/>
  </p:transition>
  <p:hf sldNum="0" hdr="0" ftr="0" dt="0"/>
  <p:txStyles>
    <p:titleStyle>
      <a:lvl1pPr algn="ctr" defTabSz="1219200"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265"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lstStyle/>
          <a:p>
            <a:pPr lvl="0" fontAlgn="auto"/>
            <a:r>
              <a:rPr lang="zh-CN" altLang="en-US" sz="5865" strike="noStrike" noProof="1"/>
              <a:t>单击此处编辑母版标题样式</a:t>
            </a:r>
            <a:endParaRPr lang="zh-CN" altLang="en-US" strike="noStrike" noProof="1"/>
          </a:p>
        </p:txBody>
      </p:sp>
      <p:sp>
        <p:nvSpPr>
          <p:cNvPr id="3" name="文本占位符 2"/>
          <p:cNvSpPr>
            <a:spLocks noGrp="1"/>
          </p:cNvSpPr>
          <p:nvPr>
            <p:ph type="body" idx="1"/>
          </p:nvPr>
        </p:nvSpPr>
        <p:spPr>
          <a:xfrm>
            <a:off x="609600" y="1600200"/>
            <a:ext cx="10972800" cy="4525963"/>
          </a:xfrm>
          <a:prstGeom prst="rect">
            <a:avLst/>
          </a:prstGeom>
        </p:spPr>
        <p:txBody>
          <a:bodyPr vert="horz" lIns="91440" tIns="45720" rIns="91440" bIns="45720" rtlCol="0"/>
          <a:lstStyle/>
          <a:p>
            <a:pPr lvl="0" fontAlgn="auto"/>
            <a:r>
              <a:rPr lang="zh-CN" altLang="en-US" sz="4265" strike="noStrike" noProof="1"/>
              <a:t>单击此处编辑母版文本样式</a:t>
            </a:r>
            <a:endParaRPr lang="zh-CN" altLang="en-US" strike="noStrike" noProof="1"/>
          </a:p>
          <a:p>
            <a:pPr lvl="1" fontAlgn="auto"/>
            <a:r>
              <a:rPr lang="zh-CN" altLang="en-US" sz="373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665" strike="noStrike" noProof="1"/>
              <a:t>第四级</a:t>
            </a:r>
            <a:endParaRPr lang="zh-CN" altLang="en-US" strike="noStrike" noProof="1"/>
          </a:p>
          <a:p>
            <a:pPr lvl="4" fontAlgn="auto"/>
            <a:r>
              <a:rPr lang="zh-CN" altLang="en-US" sz="2665" strike="noStrike" noProof="1"/>
              <a:t>第五级</a:t>
            </a:r>
            <a:endParaRPr lang="zh-CN" altLang="en-US" strike="noStrike" noProof="1"/>
          </a:p>
        </p:txBody>
      </p:sp>
      <p:sp>
        <p:nvSpPr>
          <p:cNvPr id="4"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
        <p:nvSpPr>
          <p:cNvPr id="5"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
        <p:nvSpPr>
          <p:cNvPr id="6"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pic>
        <p:nvPicPr>
          <p:cNvPr id="29703" name="图片 7"/>
          <p:cNvPicPr>
            <a:picLocks noChangeAspect="1"/>
          </p:cNvPicPr>
          <p:nvPr userDrawn="1"/>
        </p:nvPicPr>
        <p:blipFill>
          <a:blip r:embed="rId14"/>
          <a:stretch>
            <a:fillRect/>
          </a:stretch>
        </p:blipFill>
        <p:spPr>
          <a:xfrm>
            <a:off x="0" y="0"/>
            <a:ext cx="12193588" cy="6859588"/>
          </a:xfrm>
          <a:prstGeom prst="rect">
            <a:avLst/>
          </a:prstGeom>
          <a:noFill/>
          <a:ln w="9525">
            <a:noFill/>
          </a:ln>
        </p:spPr>
      </p:pic>
      <p:pic>
        <p:nvPicPr>
          <p:cNvPr id="29704" name="图片 9"/>
          <p:cNvPicPr>
            <a:picLocks noChangeAspect="1"/>
          </p:cNvPicPr>
          <p:nvPr userDrawn="1"/>
        </p:nvPicPr>
        <p:blipFill>
          <a:blip r:embed="rId15"/>
          <a:stretch>
            <a:fillRect/>
          </a:stretch>
        </p:blipFill>
        <p:spPr>
          <a:xfrm>
            <a:off x="0" y="11113"/>
            <a:ext cx="12168188" cy="6846887"/>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Lst>
  <p:transition spd="med" advClick="0" advTm="0">
    <p:fade/>
  </p:transition>
  <p:hf sldNum="0" hdr="0" ftr="0" dt="0"/>
  <p:txStyles>
    <p:titleStyle>
      <a:lvl1pPr algn="ctr" defTabSz="1219200"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265"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22" name="标题占位符 1"/>
          <p:cNvSpPr>
            <a:spLocks noGrp="1"/>
          </p:cNvSpPr>
          <p:nvPr>
            <p:ph type="title"/>
          </p:nvPr>
        </p:nvSpPr>
        <p:spPr>
          <a:xfrm>
            <a:off x="838200" y="365125"/>
            <a:ext cx="10515600" cy="1325563"/>
          </a:xfrm>
          <a:prstGeom prst="rect">
            <a:avLst/>
          </a:prstGeom>
          <a:noFill/>
          <a:ln w="9525">
            <a:noFill/>
          </a:ln>
        </p:spPr>
        <p:txBody>
          <a:bodyPr anchor="ctr" anchorCtr="0"/>
          <a:lstStyle/>
          <a:p>
            <a:pPr lvl="0"/>
            <a:r>
              <a:rPr lang="zh-CN" altLang="en-US" dirty="0"/>
              <a:t>单击此处编辑母版标题样式</a:t>
            </a:r>
            <a:endParaRPr lang="zh-CN" altLang="en-US" dirty="0"/>
          </a:p>
        </p:txBody>
      </p:sp>
      <p:sp>
        <p:nvSpPr>
          <p:cNvPr id="30723" name="文本占位符 2"/>
          <p:cNvSpPr>
            <a:spLocks noGrp="1"/>
          </p:cNvSpPr>
          <p:nvPr>
            <p:ph type="body"/>
          </p:nvPr>
        </p:nvSpPr>
        <p:spPr>
          <a:xfrm>
            <a:off x="838200" y="1825625"/>
            <a:ext cx="10515600" cy="4351338"/>
          </a:xfrm>
          <a:prstGeom prst="rect">
            <a:avLst/>
          </a:prstGeom>
          <a:noFill/>
          <a:ln w="9525">
            <a:noFill/>
          </a:ln>
        </p:spPr>
        <p:txBody>
          <a:bodyPr anchor="t" anchorCtr="0"/>
          <a:lstStyle/>
          <a:p>
            <a:pPr lvl="0"/>
            <a:r>
              <a:rPr lang="zh-CN" altLang="en-US" dirty="0"/>
              <a:t>单击此处编辑母版文本样式</a:t>
            </a:r>
            <a:endParaRPr lang="zh-CN" altLang="en-US" dirty="0"/>
          </a:p>
          <a:p>
            <a:pPr lvl="1" indent="-22860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30727" name="Picture 5"/>
          <p:cNvPicPr>
            <a:picLocks noChangeAspect="1"/>
          </p:cNvPicPr>
          <p:nvPr userDrawn="1"/>
        </p:nvPicPr>
        <p:blipFill>
          <a:blip r:embed="rId54"/>
          <a:stretch>
            <a:fillRect/>
          </a:stretch>
        </p:blipFill>
        <p:spPr>
          <a:xfrm>
            <a:off x="0" y="0"/>
            <a:ext cx="12192000" cy="6858000"/>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 id="2147483772" r:id="rId18"/>
    <p:sldLayoutId id="2147483773" r:id="rId19"/>
    <p:sldLayoutId id="2147483774" r:id="rId20"/>
    <p:sldLayoutId id="2147483775" r:id="rId21"/>
    <p:sldLayoutId id="2147483776" r:id="rId22"/>
    <p:sldLayoutId id="2147483777" r:id="rId23"/>
    <p:sldLayoutId id="2147483778" r:id="rId24"/>
    <p:sldLayoutId id="2147483779" r:id="rId25"/>
    <p:sldLayoutId id="2147483780" r:id="rId26"/>
    <p:sldLayoutId id="2147483781" r:id="rId27"/>
    <p:sldLayoutId id="2147483782" r:id="rId28"/>
    <p:sldLayoutId id="2147483783" r:id="rId29"/>
    <p:sldLayoutId id="2147483784" r:id="rId30"/>
    <p:sldLayoutId id="2147483785" r:id="rId31"/>
    <p:sldLayoutId id="2147483786" r:id="rId32"/>
    <p:sldLayoutId id="2147483787" r:id="rId33"/>
    <p:sldLayoutId id="2147483788" r:id="rId34"/>
    <p:sldLayoutId id="2147483789" r:id="rId35"/>
    <p:sldLayoutId id="2147483790" r:id="rId36"/>
    <p:sldLayoutId id="2147483791" r:id="rId37"/>
    <p:sldLayoutId id="2147483792" r:id="rId38"/>
    <p:sldLayoutId id="2147483793" r:id="rId39"/>
    <p:sldLayoutId id="2147483794" r:id="rId40"/>
    <p:sldLayoutId id="2147483795" r:id="rId41"/>
    <p:sldLayoutId id="2147483796" r:id="rId42"/>
    <p:sldLayoutId id="2147483797" r:id="rId43"/>
    <p:sldLayoutId id="2147483798" r:id="rId44"/>
    <p:sldLayoutId id="2147483799" r:id="rId45"/>
    <p:sldLayoutId id="2147483800" r:id="rId46"/>
    <p:sldLayoutId id="2147483801" r:id="rId47"/>
    <p:sldLayoutId id="2147483802" r:id="rId48"/>
    <p:sldLayoutId id="2147483803" r:id="rId49"/>
    <p:sldLayoutId id="2147483804" r:id="rId50"/>
    <p:sldLayoutId id="2147483805" r:id="rId51"/>
    <p:sldLayoutId id="2147483806" r:id="rId52"/>
    <p:sldLayoutId id="2147483807" r:id="rId53"/>
  </p:sldLayoutIdLst>
  <p:transition spd="slow" advClick="0" advTm="2000">
    <p:fade/>
  </p:transition>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lstStyle/>
          <a:p>
            <a:pPr lvl="0" fontAlgn="auto"/>
            <a:r>
              <a:rPr lang="zh-CN" altLang="en-US" sz="5865" strike="noStrike" noProof="1"/>
              <a:t>单击此处编辑母版标题样式</a:t>
            </a:r>
            <a:endParaRPr lang="zh-CN" altLang="en-US" strike="noStrike" noProof="1"/>
          </a:p>
        </p:txBody>
      </p:sp>
      <p:sp>
        <p:nvSpPr>
          <p:cNvPr id="3" name="文本占位符 2"/>
          <p:cNvSpPr>
            <a:spLocks noGrp="1"/>
          </p:cNvSpPr>
          <p:nvPr>
            <p:ph type="body" idx="1"/>
          </p:nvPr>
        </p:nvSpPr>
        <p:spPr>
          <a:xfrm>
            <a:off x="609600" y="1600200"/>
            <a:ext cx="10972800" cy="4525963"/>
          </a:xfrm>
          <a:prstGeom prst="rect">
            <a:avLst/>
          </a:prstGeom>
        </p:spPr>
        <p:txBody>
          <a:bodyPr vert="horz" lIns="91440" tIns="45720" rIns="91440" bIns="45720" rtlCol="0"/>
          <a:lstStyle/>
          <a:p>
            <a:pPr lvl="0" fontAlgn="auto"/>
            <a:r>
              <a:rPr lang="zh-CN" altLang="en-US" sz="4265" strike="noStrike" noProof="1"/>
              <a:t>单击此处编辑母版文本样式</a:t>
            </a:r>
            <a:endParaRPr lang="zh-CN" altLang="en-US" strike="noStrike" noProof="1"/>
          </a:p>
          <a:p>
            <a:pPr lvl="1" fontAlgn="auto"/>
            <a:r>
              <a:rPr lang="zh-CN" altLang="en-US" sz="3735"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z="2665" strike="noStrike" noProof="1"/>
              <a:t>第四级</a:t>
            </a:r>
            <a:endParaRPr lang="zh-CN" altLang="en-US" strike="noStrike" noProof="1"/>
          </a:p>
          <a:p>
            <a:pPr lvl="4" fontAlgn="auto"/>
            <a:r>
              <a:rPr lang="zh-CN" altLang="en-US" sz="2665" strike="noStrike" noProof="1"/>
              <a:t>第五级</a:t>
            </a:r>
            <a:endParaRPr lang="zh-CN" altLang="en-US" strike="noStrike" noProof="1"/>
          </a:p>
        </p:txBody>
      </p:sp>
      <p:sp>
        <p:nvSpPr>
          <p:cNvPr id="4"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530820CF-B880-4189-942D-D702A7CBA730}" type="datetimeFigureOut">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
        <p:nvSpPr>
          <p:cNvPr id="5"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sp>
        <p:nvSpPr>
          <p:cNvPr id="6"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6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Arial" panose="020B0604020202020204" pitchFamily="34" charset="0"/>
              </a:rPr>
            </a:fld>
            <a:endParaRPr kumimoji="0" lang="zh-CN" altLang="en-US" sz="1600" b="0" i="0" u="none" strike="noStrike" kern="1200" cap="none" spc="0" normalizeH="0" baseline="0" noProof="0">
              <a:ln>
                <a:noFill/>
              </a:ln>
              <a:solidFill>
                <a:srgbClr val="000000">
                  <a:tint val="75000"/>
                </a:srgbClr>
              </a:solidFill>
              <a:effectLst/>
              <a:uLnTx/>
              <a:uFillTx/>
              <a:latin typeface="Calibri" panose="020F0502020204030204"/>
              <a:ea typeface="+mn-ea"/>
              <a:cs typeface="Arial" panose="020B0604020202020204" pitchFamily="34" charset="0"/>
            </a:endParaRPr>
          </a:p>
        </p:txBody>
      </p:sp>
      <p:pic>
        <p:nvPicPr>
          <p:cNvPr id="31751" name="图片 7"/>
          <p:cNvPicPr>
            <a:picLocks noChangeAspect="1"/>
          </p:cNvPicPr>
          <p:nvPr userDrawn="1"/>
        </p:nvPicPr>
        <p:blipFill>
          <a:blip r:embed="rId14"/>
          <a:stretch>
            <a:fillRect/>
          </a:stretch>
        </p:blipFill>
        <p:spPr>
          <a:xfrm>
            <a:off x="0" y="0"/>
            <a:ext cx="12193588" cy="6859588"/>
          </a:xfrm>
          <a:prstGeom prst="rect">
            <a:avLst/>
          </a:prstGeom>
          <a:noFill/>
          <a:ln w="9525">
            <a:noFill/>
          </a:ln>
        </p:spPr>
      </p:pic>
      <p:pic>
        <p:nvPicPr>
          <p:cNvPr id="31752" name="图片 9"/>
          <p:cNvPicPr>
            <a:picLocks noChangeAspect="1"/>
          </p:cNvPicPr>
          <p:nvPr userDrawn="1"/>
        </p:nvPicPr>
        <p:blipFill>
          <a:blip r:embed="rId15"/>
          <a:stretch>
            <a:fillRect/>
          </a:stretch>
        </p:blipFill>
        <p:spPr>
          <a:xfrm>
            <a:off x="0" y="11113"/>
            <a:ext cx="12168188" cy="6846887"/>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 id="2147483820" r:id="rId12"/>
    <p:sldLayoutId id="2147483821" r:id="rId13"/>
  </p:sldLayoutIdLst>
  <p:transition spd="med" advClick="0" advTm="0">
    <p:fade/>
  </p:transition>
  <p:hf sldNum="0" hdr="0" ftr="0" dt="0"/>
  <p:txStyles>
    <p:titleStyle>
      <a:lvl1pPr algn="ctr" defTabSz="1219200"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265"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2770" name="标题占位符 1"/>
          <p:cNvSpPr>
            <a:spLocks noGrp="1"/>
          </p:cNvSpPr>
          <p:nvPr>
            <p:ph type="title"/>
          </p:nvPr>
        </p:nvSpPr>
        <p:spPr>
          <a:xfrm>
            <a:off x="838200" y="365125"/>
            <a:ext cx="10515600" cy="1325563"/>
          </a:xfrm>
          <a:prstGeom prst="rect">
            <a:avLst/>
          </a:prstGeom>
          <a:noFill/>
          <a:ln w="9525">
            <a:noFill/>
          </a:ln>
        </p:spPr>
        <p:txBody>
          <a:bodyPr anchor="ctr" anchorCtr="0"/>
          <a:lstStyle/>
          <a:p>
            <a:pPr lvl="0"/>
            <a:r>
              <a:rPr lang="zh-CN" altLang="en-US" dirty="0"/>
              <a:t>单击此处编辑母版标题样式</a:t>
            </a:r>
            <a:endParaRPr lang="zh-CN" altLang="en-US" dirty="0"/>
          </a:p>
        </p:txBody>
      </p:sp>
      <p:sp>
        <p:nvSpPr>
          <p:cNvPr id="32771" name="文本占位符 2"/>
          <p:cNvSpPr>
            <a:spLocks noGrp="1"/>
          </p:cNvSpPr>
          <p:nvPr>
            <p:ph type="body"/>
          </p:nvPr>
        </p:nvSpPr>
        <p:spPr>
          <a:xfrm>
            <a:off x="838200" y="1825625"/>
            <a:ext cx="10515600" cy="4351338"/>
          </a:xfrm>
          <a:prstGeom prst="rect">
            <a:avLst/>
          </a:prstGeom>
          <a:noFill/>
          <a:ln w="9525">
            <a:noFill/>
          </a:ln>
        </p:spPr>
        <p:txBody>
          <a:bodyPr anchor="t" anchorCtr="0"/>
          <a:lstStyle/>
          <a:p>
            <a:pPr lvl="0"/>
            <a:r>
              <a:rPr lang="zh-CN" altLang="en-US" dirty="0"/>
              <a:t>单击此处编辑母版文本样式</a:t>
            </a:r>
            <a:endParaRPr lang="zh-CN" altLang="en-US" dirty="0"/>
          </a:p>
          <a:p>
            <a:pPr lvl="1" indent="-22860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32775" name="Picture 5"/>
          <p:cNvPicPr>
            <a:picLocks noChangeAspect="1"/>
          </p:cNvPicPr>
          <p:nvPr userDrawn="1"/>
        </p:nvPicPr>
        <p:blipFill>
          <a:blip r:embed="rId54"/>
          <a:stretch>
            <a:fillRect/>
          </a:stretch>
        </p:blipFill>
        <p:spPr>
          <a:xfrm>
            <a:off x="0" y="0"/>
            <a:ext cx="12192000" cy="6858000"/>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 id="2147483836" r:id="rId14"/>
    <p:sldLayoutId id="2147483837" r:id="rId15"/>
    <p:sldLayoutId id="2147483838" r:id="rId16"/>
    <p:sldLayoutId id="2147483839" r:id="rId17"/>
    <p:sldLayoutId id="2147483840" r:id="rId18"/>
    <p:sldLayoutId id="2147483841" r:id="rId19"/>
    <p:sldLayoutId id="2147483842" r:id="rId20"/>
    <p:sldLayoutId id="2147483843" r:id="rId21"/>
    <p:sldLayoutId id="2147483844" r:id="rId22"/>
    <p:sldLayoutId id="2147483845" r:id="rId23"/>
    <p:sldLayoutId id="2147483846" r:id="rId24"/>
    <p:sldLayoutId id="2147483847" r:id="rId25"/>
    <p:sldLayoutId id="2147483848" r:id="rId26"/>
    <p:sldLayoutId id="2147483849" r:id="rId27"/>
    <p:sldLayoutId id="2147483850" r:id="rId28"/>
    <p:sldLayoutId id="2147483851" r:id="rId29"/>
    <p:sldLayoutId id="2147483852" r:id="rId30"/>
    <p:sldLayoutId id="2147483853" r:id="rId31"/>
    <p:sldLayoutId id="2147483854" r:id="rId32"/>
    <p:sldLayoutId id="2147483855" r:id="rId33"/>
    <p:sldLayoutId id="2147483856" r:id="rId34"/>
    <p:sldLayoutId id="2147483857" r:id="rId35"/>
    <p:sldLayoutId id="2147483858" r:id="rId36"/>
    <p:sldLayoutId id="2147483859" r:id="rId37"/>
    <p:sldLayoutId id="2147483860" r:id="rId38"/>
    <p:sldLayoutId id="2147483861" r:id="rId39"/>
    <p:sldLayoutId id="2147483862" r:id="rId40"/>
    <p:sldLayoutId id="2147483863" r:id="rId41"/>
    <p:sldLayoutId id="2147483864" r:id="rId42"/>
    <p:sldLayoutId id="2147483865" r:id="rId43"/>
    <p:sldLayoutId id="2147483866" r:id="rId44"/>
    <p:sldLayoutId id="2147483867" r:id="rId45"/>
    <p:sldLayoutId id="2147483868" r:id="rId46"/>
    <p:sldLayoutId id="2147483869" r:id="rId47"/>
    <p:sldLayoutId id="2147483870" r:id="rId48"/>
    <p:sldLayoutId id="2147483871" r:id="rId49"/>
    <p:sldLayoutId id="2147483872" r:id="rId50"/>
    <p:sldLayoutId id="2147483873" r:id="rId51"/>
    <p:sldLayoutId id="2147483874" r:id="rId52"/>
    <p:sldLayoutId id="2147483875" r:id="rId53"/>
  </p:sldLayoutIdLst>
  <p:transition spd="slow" advClick="0" advTm="2000">
    <p:fade/>
  </p:transition>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Holder 2"/>
          <p:cNvSpPr>
            <a:spLocks noGrp="1"/>
          </p:cNvSpPr>
          <p:nvPr>
            <p:ph type="title"/>
          </p:nvPr>
        </p:nvSpPr>
        <p:spPr>
          <a:xfrm>
            <a:off x="377825" y="427038"/>
            <a:ext cx="6797675" cy="1711325"/>
          </a:xfrm>
          <a:prstGeom prst="rect">
            <a:avLst/>
          </a:prstGeom>
          <a:noFill/>
          <a:ln w="9525">
            <a:noFill/>
          </a:ln>
        </p:spPr>
        <p:txBody>
          <a:bodyPr lIns="0" tIns="0" rIns="0" bIns="0" anchor="t" anchorCtr="0"/>
          <a:lstStyle/>
          <a:p>
            <a:pPr lvl="0"/>
            <a:endParaRPr lang="zh-CN" altLang="zh-CN" dirty="0"/>
          </a:p>
        </p:txBody>
      </p:sp>
      <p:sp>
        <p:nvSpPr>
          <p:cNvPr id="33795" name="Holder 3"/>
          <p:cNvSpPr>
            <a:spLocks noGrp="1"/>
          </p:cNvSpPr>
          <p:nvPr>
            <p:ph type="body"/>
          </p:nvPr>
        </p:nvSpPr>
        <p:spPr>
          <a:xfrm>
            <a:off x="377825" y="2459038"/>
            <a:ext cx="6797675" cy="7058025"/>
          </a:xfrm>
          <a:prstGeom prst="rect">
            <a:avLst/>
          </a:prstGeom>
          <a:noFill/>
          <a:ln w="9525">
            <a:noFill/>
          </a:ln>
        </p:spPr>
        <p:txBody>
          <a:bodyPr lIns="0" tIns="0" rIns="0" bIns="0" anchor="t" anchorCtr="0"/>
          <a:lstStyle/>
          <a:p>
            <a:pPr lvl="0"/>
            <a:endParaRPr lang="zh-CN" altLang="zh-CN" dirty="0"/>
          </a:p>
        </p:txBody>
      </p:sp>
      <p:sp>
        <p:nvSpPr>
          <p:cNvPr id="34820" name="Holder 4"/>
          <p:cNvSpPr>
            <a:spLocks noGrp="1" noChangeArrowheads="1"/>
          </p:cNvSpPr>
          <p:nvPr>
            <p:ph type="ftr" sz="quarter" idx="3"/>
          </p:nvPr>
        </p:nvSpPr>
        <p:spPr bwMode="auto">
          <a:xfrm>
            <a:off x="2568575" y="9944100"/>
            <a:ext cx="241776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endParaRPr kumimoji="0" lang="zh-CN" altLang="zh-C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821" name="Holder 5"/>
          <p:cNvSpPr>
            <a:spLocks noGrp="1" noChangeArrowheads="1"/>
          </p:cNvSpPr>
          <p:nvPr>
            <p:ph type="dt" sz="half" idx="2"/>
          </p:nvPr>
        </p:nvSpPr>
        <p:spPr bwMode="auto">
          <a:xfrm>
            <a:off x="37782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eaLnBrk="1" hangingPunct="1">
              <a:buSzPct val="100000"/>
              <a:buFont typeface="Calibri" panose="020F0502020204030204" pitchFamily="34" charset="0"/>
              <a:buNone/>
              <a:defRPr smtClean="0">
                <a:cs typeface="+mn-cs"/>
              </a:defRPr>
            </a:lvl1pPr>
          </a:lstStyle>
          <a:p>
            <a:pPr marL="0" marR="0" lvl="0" indent="0" algn="l"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7EC013A1-5920-411E-AA50-F18D14462D4A}" type="datetime1">
              <a:rPr kumimoji="0" lang="en-US" altLang="zh-CN" sz="1800" b="0" i="0" u="none" strike="noStrike" kern="1200" cap="none" spc="0" normalizeH="0" baseline="0" noProof="0">
                <a:ln>
                  <a:noFill/>
                </a:ln>
                <a:solidFill>
                  <a:prstClr val="black"/>
                </a:solidFill>
                <a:effectLst/>
                <a:uLnTx/>
                <a:uFillTx/>
                <a:latin typeface="Calibri" panose="020F0502020204030204"/>
                <a:ea typeface="+mn-ea"/>
                <a:cs typeface="+mn-cs"/>
              </a:rPr>
            </a:fld>
            <a:endParaRPr kumimoji="0" lang="en-US" altLang="zh-C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822" name="Holder 6"/>
          <p:cNvSpPr>
            <a:spLocks noGrp="1" noChangeArrowheads="1"/>
          </p:cNvSpPr>
          <p:nvPr>
            <p:ph type="sldNum" sz="quarter" idx="4"/>
          </p:nvPr>
        </p:nvSpPr>
        <p:spPr bwMode="auto">
          <a:xfrm>
            <a:off x="5438775" y="9944100"/>
            <a:ext cx="17367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vert="horz" wrap="square" lIns="0" tIns="0" rIns="0" bIns="0" numCol="1" anchor="t" anchorCtr="0" compatLnSpc="1"/>
          <a:lstStyle>
            <a:lvl1pPr algn="r" eaLnBrk="1" hangingPunct="1">
              <a:buSzPct val="100000"/>
              <a:buFont typeface="Calibri" panose="020F0502020204030204" pitchFamily="34" charset="0"/>
              <a:buNone/>
              <a:defRPr smtClean="0">
                <a:cs typeface="+mn-cs"/>
              </a:defRPr>
            </a:lvl1pPr>
          </a:lstStyle>
          <a:p>
            <a:pPr marL="0" marR="0" lvl="0" indent="0" algn="r" defTabSz="914400" rtl="0" eaLnBrk="1" fontAlgn="base" latinLnBrk="0" hangingPunct="1">
              <a:lnSpc>
                <a:spcPct val="100000"/>
              </a:lnSpc>
              <a:spcBef>
                <a:spcPct val="0"/>
              </a:spcBef>
              <a:spcAft>
                <a:spcPct val="0"/>
              </a:spcAft>
              <a:buClrTx/>
              <a:buSzPct val="100000"/>
              <a:buFont typeface="Calibri" panose="020F0502020204030204" pitchFamily="34" charset="0"/>
              <a:buNone/>
              <a:defRPr/>
            </a:pPr>
            <a:fld id="{C5C394E7-06D4-49A2-9E36-513F02840273}" type="slidenum">
              <a:rPr kumimoji="0" lang="ru-RU" altLang="zh-CN" sz="1800" b="0" i="0" u="none" strike="noStrike" kern="1200" cap="none" spc="0" normalizeH="0" baseline="0" noProof="0">
                <a:ln>
                  <a:noFill/>
                </a:ln>
                <a:solidFill>
                  <a:prstClr val="black"/>
                </a:solidFill>
                <a:effectLst/>
                <a:uLnTx/>
                <a:uFillTx/>
                <a:latin typeface="Calibri" panose="020F0502020204030204"/>
                <a:ea typeface="+mn-ea"/>
                <a:cs typeface="+mn-cs"/>
              </a:rPr>
            </a:fld>
            <a:endParaRPr kumimoji="0" lang="ru-RU" altLang="zh-C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5pPr>
      <a:lvl6pPr marL="4572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6pPr>
      <a:lvl7pPr marL="9144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7pPr>
      <a:lvl8pPr marL="13716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8pPr>
      <a:lvl9pPr marL="1828800" algn="ctr" rtl="0" eaLnBrk="0" fontAlgn="base" hangingPunct="0">
        <a:spcBef>
          <a:spcPct val="0"/>
        </a:spcBef>
        <a:spcAft>
          <a:spcPct val="0"/>
        </a:spcAft>
        <a:defRPr sz="4400">
          <a:solidFill>
            <a:schemeClr val="tx2"/>
          </a:solidFill>
          <a:latin typeface="Calibri" panose="020F0502020204030204" pitchFamily="34" charset="0"/>
          <a:cs typeface="Arial" panose="020B0604020202020204" pitchFamily="34" charset="0"/>
        </a:defRPr>
      </a:lvl9pPr>
    </p:titleStyle>
    <p:bodyStyle>
      <a:lvl1pPr algn="l" rtl="0" eaLnBrk="0" fontAlgn="base" hangingPunct="0">
        <a:spcBef>
          <a:spcPct val="20000"/>
        </a:spcBef>
        <a:spcAft>
          <a:spcPct val="0"/>
        </a:spcAft>
        <a:defRPr sz="3200" kern="1200">
          <a:solidFill>
            <a:schemeClr val="tx1"/>
          </a:solidFill>
          <a:latin typeface="+mn-lt"/>
          <a:ea typeface="+mn-ea"/>
          <a:cs typeface="+mn-cs"/>
        </a:defRPr>
      </a:lvl1pPr>
      <a:lvl2pPr marL="457200" algn="l" rtl="0" eaLnBrk="0" fontAlgn="base" hangingPunct="0">
        <a:spcBef>
          <a:spcPct val="20000"/>
        </a:spcBef>
        <a:spcAft>
          <a:spcPct val="0"/>
        </a:spcAft>
        <a:defRPr sz="3200" kern="1200">
          <a:solidFill>
            <a:schemeClr val="tx1"/>
          </a:solidFill>
          <a:latin typeface="+mn-lt"/>
          <a:ea typeface="+mn-ea"/>
          <a:cs typeface="+mn-cs"/>
        </a:defRPr>
      </a:lvl2pPr>
      <a:lvl3pPr marL="914400" algn="l" rtl="0" eaLnBrk="0" fontAlgn="base" hangingPunct="0">
        <a:spcBef>
          <a:spcPct val="20000"/>
        </a:spcBef>
        <a:spcAft>
          <a:spcPct val="0"/>
        </a:spcAft>
        <a:defRPr sz="3200" kern="1200">
          <a:solidFill>
            <a:schemeClr val="tx1"/>
          </a:solidFill>
          <a:latin typeface="+mn-lt"/>
          <a:ea typeface="+mn-ea"/>
          <a:cs typeface="+mn-cs"/>
        </a:defRPr>
      </a:lvl3pPr>
      <a:lvl4pPr marL="1371600" algn="l" rtl="0" eaLnBrk="0" fontAlgn="base" hangingPunct="0">
        <a:spcBef>
          <a:spcPct val="20000"/>
        </a:spcBef>
        <a:spcAft>
          <a:spcPct val="0"/>
        </a:spcAft>
        <a:defRPr sz="3200" kern="1200">
          <a:solidFill>
            <a:schemeClr val="tx1"/>
          </a:solidFill>
          <a:latin typeface="+mn-lt"/>
          <a:ea typeface="+mn-ea"/>
          <a:cs typeface="+mn-cs"/>
        </a:defRPr>
      </a:lvl4pPr>
      <a:lvl5pPr marL="1828800" algn="l" rtl="0" eaLnBrk="0" fontAlgn="base" hangingPunct="0">
        <a:spcBef>
          <a:spcPct val="20000"/>
        </a:spcBef>
        <a:spcAft>
          <a:spcPct val="0"/>
        </a:spcAft>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8.xml"/><Relationship Id="rId1"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43.xml"/><Relationship Id="rId1"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8.xml"/><Relationship Id="rId1"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1.xml"/><Relationship Id="rId1"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3.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4.xml"/><Relationship Id="rId1" Type="http://schemas.openxmlformats.org/officeDocument/2006/relationships/image" Target="../media/image7.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16.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1.xml"/><Relationship Id="rId1" Type="http://schemas.openxmlformats.org/officeDocument/2006/relationships/image" Target="../media/image18.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9.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0.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5.xml"/><Relationship Id="rId1" Type="http://schemas.openxmlformats.org/officeDocument/2006/relationships/image" Target="../media/image22.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23.jpe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image" Target="../media/image24.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25.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9.xml"/><Relationship Id="rId1" Type="http://schemas.openxmlformats.org/officeDocument/2006/relationships/image" Target="../media/image26.jpe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7.jpe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28.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image" Target="../media/image29.jpe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image" Target="../media/image30.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7.xml"/><Relationship Id="rId1" Type="http://schemas.openxmlformats.org/officeDocument/2006/relationships/image" Target="../media/image7.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4.xml"/><Relationship Id="rId1" Type="http://schemas.openxmlformats.org/officeDocument/2006/relationships/image" Target="../media/image31.jpe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image" Target="../media/image32.jpe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97.xml"/><Relationship Id="rId2" Type="http://schemas.openxmlformats.org/officeDocument/2006/relationships/image" Target="../media/image34.jpeg"/><Relationship Id="rId1" Type="http://schemas.openxmlformats.org/officeDocument/2006/relationships/image" Target="../media/image33.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44.xml"/><Relationship Id="rId1"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1665" name="图片 1"/>
          <p:cNvPicPr>
            <a:picLocks noChangeAspect="1"/>
          </p:cNvPicPr>
          <p:nvPr/>
        </p:nvPicPr>
        <p:blipFill>
          <a:blip r:embed="rId1"/>
          <a:srcRect t="15602"/>
          <a:stretch>
            <a:fillRect/>
          </a:stretch>
        </p:blipFill>
        <p:spPr>
          <a:xfrm>
            <a:off x="0" y="0"/>
            <a:ext cx="12192000" cy="6858000"/>
          </a:xfrm>
          <a:prstGeom prst="rect">
            <a:avLst/>
          </a:prstGeom>
          <a:noFill/>
          <a:ln w="9525">
            <a:noFill/>
          </a:ln>
        </p:spPr>
      </p:pic>
      <p:sp>
        <p:nvSpPr>
          <p:cNvPr id="4" name="矩形 3"/>
          <p:cNvSpPr/>
          <p:nvPr/>
        </p:nvSpPr>
        <p:spPr>
          <a:xfrm>
            <a:off x="-26392" y="0"/>
            <a:ext cx="12191999" cy="6902531"/>
          </a:xfrm>
          <a:prstGeom prst="rect">
            <a:avLst/>
          </a:prstGeom>
          <a:gradFill flip="none" rotWithShape="1">
            <a:gsLst>
              <a:gs pos="0">
                <a:srgbClr val="20252D">
                  <a:alpha val="0"/>
                </a:srgbClr>
              </a:gs>
              <a:gs pos="100000">
                <a:srgbClr val="20252D"/>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黑体 CN Light" panose="020B0300000000000000" charset="-122"/>
              <a:ea typeface="思源黑体 CN Light" panose="020B0300000000000000" charset="-122"/>
              <a:cs typeface="+mn-cs"/>
              <a:sym typeface="思源黑体 CN Light" panose="020B0300000000000000" charset="-122"/>
            </a:endParaRPr>
          </a:p>
        </p:txBody>
      </p:sp>
      <p:grpSp>
        <p:nvGrpSpPr>
          <p:cNvPr id="241667" name="组合 12"/>
          <p:cNvGrpSpPr/>
          <p:nvPr/>
        </p:nvGrpSpPr>
        <p:grpSpPr>
          <a:xfrm>
            <a:off x="4565650" y="1025525"/>
            <a:ext cx="3060700" cy="2747963"/>
            <a:chOff x="4296405" y="1411664"/>
            <a:chExt cx="3059386" cy="2747381"/>
          </a:xfrm>
        </p:grpSpPr>
        <p:grpSp>
          <p:nvGrpSpPr>
            <p:cNvPr id="241668" name="组合 13"/>
            <p:cNvGrpSpPr/>
            <p:nvPr/>
          </p:nvGrpSpPr>
          <p:grpSpPr>
            <a:xfrm>
              <a:off x="4296405" y="1411664"/>
              <a:ext cx="3059386" cy="2747381"/>
              <a:chOff x="3514741" y="2532542"/>
              <a:chExt cx="2211144" cy="1985645"/>
            </a:xfrm>
          </p:grpSpPr>
          <p:sp>
            <p:nvSpPr>
              <p:cNvPr id="16" name="任意多边形 2"/>
              <p:cNvSpPr/>
              <p:nvPr/>
            </p:nvSpPr>
            <p:spPr>
              <a:xfrm>
                <a:off x="3745221" y="2739516"/>
                <a:ext cx="1750185" cy="157169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黑体 CN Light" panose="020B0300000000000000" charset="-122"/>
                  <a:ea typeface="思源黑体 CN Light" panose="020B0300000000000000" charset="-122"/>
                  <a:cs typeface="+mn-cs"/>
                  <a:sym typeface="思源黑体 CN Light" panose="020B0300000000000000" charset="-122"/>
                </a:endParaRPr>
              </a:p>
            </p:txBody>
          </p:sp>
          <p:sp>
            <p:nvSpPr>
              <p:cNvPr id="17" name="任意多边形 14"/>
              <p:cNvSpPr/>
              <p:nvPr/>
            </p:nvSpPr>
            <p:spPr>
              <a:xfrm>
                <a:off x="3514741" y="2532542"/>
                <a:ext cx="2211144" cy="198564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15FFFF"/>
                  </a:solidFill>
                  <a:effectLst/>
                  <a:uLnTx/>
                  <a:uFillTx/>
                  <a:latin typeface="思源黑体 CN Light" panose="020B0300000000000000" charset="-122"/>
                  <a:ea typeface="思源黑体 CN Light" panose="020B0300000000000000" charset="-122"/>
                  <a:cs typeface="+mn-cs"/>
                  <a:sym typeface="思源黑体 CN Light" panose="020B0300000000000000" charset="-122"/>
                </a:endParaRPr>
              </a:p>
            </p:txBody>
          </p:sp>
        </p:grpSp>
        <p:sp>
          <p:nvSpPr>
            <p:cNvPr id="15" name="文本框 14"/>
            <p:cNvSpPr txBox="1"/>
            <p:nvPr/>
          </p:nvSpPr>
          <p:spPr>
            <a:xfrm>
              <a:off x="4746193" y="2232125"/>
              <a:ext cx="2200444" cy="1014515"/>
            </a:xfrm>
            <a:prstGeom prst="rect">
              <a:avLst/>
            </a:prstGeom>
            <a:noFill/>
          </p:spPr>
          <p:txBody>
            <a:bodyPr wrap="square" rtlCol="0">
              <a:spAutoFit/>
            </a:bodyPr>
            <a:lstStyle/>
            <a:p>
              <a:pPr marR="0" algn="dist" defTabSz="914400" fontAlgn="auto">
                <a:lnSpc>
                  <a:spcPct val="100000"/>
                </a:lnSpc>
                <a:spcBef>
                  <a:spcPts val="0"/>
                </a:spcBef>
                <a:spcAft>
                  <a:spcPts val="0"/>
                </a:spcAft>
                <a:buClrTx/>
                <a:buSzTx/>
                <a:buFontTx/>
                <a:buNone/>
                <a:defRPr/>
              </a:pPr>
              <a:r>
                <a:rPr kumimoji="0" lang="en-US" altLang="zh-CN" sz="6000" kern="1200" cap="none" spc="0" normalizeH="0" baseline="0" noProof="0" dirty="0">
                  <a:solidFill>
                    <a:srgbClr val="20252D"/>
                  </a:solidFill>
                  <a:effectLst>
                    <a:outerShdw blurRad="38100" dist="38100" dir="2700000" algn="tl">
                      <a:srgbClr val="000000">
                        <a:alpha val="43137"/>
                      </a:srgbClr>
                    </a:outerShdw>
                  </a:effectLst>
                  <a:latin typeface="思源黑体 CN Light" panose="020B0300000000000000" charset="-122"/>
                  <a:ea typeface="思源黑体 CN Light" panose="020B0300000000000000" charset="-122"/>
                  <a:cs typeface="+mn-cs"/>
                  <a:sym typeface="思源黑体 CN Light" panose="020B0300000000000000" charset="-122"/>
                </a:rPr>
                <a:t>2021</a:t>
              </a:r>
              <a:endParaRPr kumimoji="0" lang="zh-CN" altLang="en-US" sz="6000" kern="1200" cap="none" spc="0" normalizeH="0" baseline="0" noProof="0" dirty="0">
                <a:solidFill>
                  <a:srgbClr val="20252D"/>
                </a:solidFill>
                <a:effectLst>
                  <a:outerShdw blurRad="38100" dist="38100" dir="2700000" algn="tl">
                    <a:srgbClr val="000000">
                      <a:alpha val="43137"/>
                    </a:srgbClr>
                  </a:outerShdw>
                </a:effectLst>
                <a:latin typeface="思源黑体 CN Light" panose="020B0300000000000000" charset="-122"/>
                <a:ea typeface="思源黑体 CN Light" panose="020B0300000000000000" charset="-122"/>
                <a:cs typeface="+mn-cs"/>
                <a:sym typeface="思源黑体 CN Light" panose="020B0300000000000000" charset="-122"/>
              </a:endParaRPr>
            </a:p>
          </p:txBody>
        </p:sp>
      </p:grpSp>
      <p:sp>
        <p:nvSpPr>
          <p:cNvPr id="18" name="文本框 17"/>
          <p:cNvSpPr txBox="1"/>
          <p:nvPr/>
        </p:nvSpPr>
        <p:spPr>
          <a:xfrm>
            <a:off x="2192338" y="3841750"/>
            <a:ext cx="7927975" cy="1238250"/>
          </a:xfrm>
          <a:prstGeom prst="rect">
            <a:avLst/>
          </a:prstGeom>
          <a:noFill/>
        </p:spPr>
        <p:txBody>
          <a:bodyPr wrap="square" rtlCol="0">
            <a:spAutoFit/>
          </a:bodyPr>
          <a:lstStyle/>
          <a:p>
            <a:pPr marR="0" algn="ctr" defTabSz="914400">
              <a:lnSpc>
                <a:spcPct val="120000"/>
              </a:lnSpc>
              <a:buClrTx/>
              <a:buSzTx/>
              <a:buFontTx/>
              <a:buNone/>
              <a:defRPr/>
            </a:pPr>
            <a:r>
              <a:rPr kumimoji="0" lang="zh-CN" altLang="en-US" sz="3200" kern="1200" cap="none" spc="0" normalizeH="0" baseline="0" noProof="0" dirty="0">
                <a:solidFill>
                  <a:prstClr val="white"/>
                </a:solidFill>
                <a:effectLst>
                  <a:outerShdw blurRad="38100" dist="38100" dir="2700000" algn="tl">
                    <a:srgbClr val="000000">
                      <a:alpha val="43137"/>
                    </a:srgbClr>
                  </a:outerShdw>
                </a:effectLst>
                <a:latin typeface="思源黑体 CN Light" panose="020B0300000000000000" charset="-122"/>
                <a:ea typeface="思源黑体 CN Light" panose="020B0300000000000000" charset="-122"/>
                <a:cs typeface="+mn-cs"/>
                <a:sym typeface="思源黑体 CN Light" panose="020B0300000000000000" charset="-122"/>
              </a:rPr>
              <a:t>云雾山亲子露营之旅</a:t>
            </a:r>
            <a:endParaRPr kumimoji="0" lang="zh-CN" altLang="ru-RU" sz="3200" kern="1200" cap="none" spc="0" normalizeH="0" baseline="0" noProof="0" dirty="0">
              <a:solidFill>
                <a:prstClr val="white"/>
              </a:solidFill>
              <a:effectLst>
                <a:outerShdw blurRad="38100" dist="38100" dir="2700000" algn="tl">
                  <a:srgbClr val="000000">
                    <a:alpha val="43137"/>
                  </a:srgbClr>
                </a:outerShdw>
              </a:effectLst>
              <a:latin typeface="思源黑体 CN Light" panose="020B0300000000000000" charset="-122"/>
              <a:ea typeface="思源黑体 CN Light" panose="020B0300000000000000" charset="-122"/>
              <a:cs typeface="+mn-cs"/>
              <a:sym typeface="思源黑体 CN Light" panose="020B0300000000000000" charset="-122"/>
            </a:endParaRPr>
          </a:p>
          <a:p>
            <a:pPr marR="0" algn="ctr" defTabSz="914400">
              <a:lnSpc>
                <a:spcPct val="120000"/>
              </a:lnSpc>
              <a:buClrTx/>
              <a:buSzTx/>
              <a:buFontTx/>
              <a:buNone/>
              <a:defRPr/>
            </a:pPr>
            <a:r>
              <a:rPr kumimoji="0" lang="zh-CN" altLang="en-US" sz="3200" kern="1200" cap="none" spc="0" normalizeH="0" baseline="0" noProof="0" dirty="0">
                <a:solidFill>
                  <a:prstClr val="white"/>
                </a:solidFill>
                <a:effectLst>
                  <a:outerShdw blurRad="38100" dist="38100" dir="2700000" algn="tl">
                    <a:srgbClr val="000000">
                      <a:alpha val="43137"/>
                    </a:srgbClr>
                  </a:outerShdw>
                </a:effectLst>
                <a:latin typeface="思源黑体 CN Light" panose="020B0300000000000000" charset="-122"/>
                <a:ea typeface="思源黑体 CN Light" panose="020B0300000000000000" charset="-122"/>
                <a:cs typeface="+mn-cs"/>
                <a:sym typeface="思源黑体 CN Light" panose="020B0300000000000000" charset="-122"/>
              </a:rPr>
              <a:t>汽车品牌新品上市暨亲子活动方案</a:t>
            </a:r>
            <a:endParaRPr kumimoji="0" lang="zh-CN" altLang="ru-RU" sz="3200" kern="1200" cap="none" spc="0" normalizeH="0" baseline="0" noProof="0" dirty="0">
              <a:solidFill>
                <a:prstClr val="white"/>
              </a:solidFill>
              <a:effectLst>
                <a:outerShdw blurRad="38100" dist="38100" dir="2700000" algn="tl">
                  <a:srgbClr val="000000">
                    <a:alpha val="43137"/>
                  </a:srgbClr>
                </a:outerShdw>
              </a:effectLst>
              <a:latin typeface="思源黑体 CN Light" panose="020B0300000000000000" charset="-122"/>
              <a:ea typeface="思源黑体 CN Light" panose="020B0300000000000000" charset="-122"/>
              <a:cs typeface="+mn-cs"/>
              <a:sym typeface="思源黑体 CN Light" panose="020B0300000000000000" charset="-122"/>
            </a:endParaRPr>
          </a:p>
        </p:txBody>
      </p:sp>
      <p:cxnSp>
        <p:nvCxnSpPr>
          <p:cNvPr id="19" name="直接连接符 18"/>
          <p:cNvCxnSpPr/>
          <p:nvPr/>
        </p:nvCxnSpPr>
        <p:spPr>
          <a:xfrm>
            <a:off x="5199063" y="5221288"/>
            <a:ext cx="145891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2384425" y="5386388"/>
            <a:ext cx="7543800" cy="536575"/>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思源黑体 CN Light" panose="020B0300000000000000" charset="-122"/>
                <a:ea typeface="思源黑体 CN Light" panose="020B0300000000000000" charset="-122"/>
                <a:cs typeface="+mn-cs"/>
                <a:sym typeface="思源黑体 CN Light" panose="020B0300000000000000" charset="-122"/>
              </a:rPr>
              <a:t>A Camping Tour for Parents and Children in Yun </a:t>
            </a:r>
            <a:r>
              <a:rPr kumimoji="0" lang="en-US" altLang="zh-CN" sz="1200" b="0" i="0" u="none" strike="noStrike" kern="1200" cap="none" spc="0" normalizeH="0" baseline="0" noProof="0" dirty="0" err="1">
                <a:ln>
                  <a:noFill/>
                </a:ln>
                <a:solidFill>
                  <a:prstClr val="white"/>
                </a:solidFill>
                <a:effectLst/>
                <a:uLnTx/>
                <a:uFillTx/>
                <a:latin typeface="思源黑体 CN Light" panose="020B0300000000000000" charset="-122"/>
                <a:ea typeface="思源黑体 CN Light" panose="020B0300000000000000" charset="-122"/>
                <a:cs typeface="+mn-cs"/>
                <a:sym typeface="思源黑体 CN Light" panose="020B0300000000000000" charset="-122"/>
              </a:rPr>
              <a:t>wu</a:t>
            </a:r>
            <a:r>
              <a:rPr kumimoji="0" lang="en-US" altLang="zh-CN" sz="1200" b="0" i="0" u="none" strike="noStrike" kern="1200" cap="none" spc="0" normalizeH="0" baseline="0" noProof="0" dirty="0">
                <a:ln>
                  <a:noFill/>
                </a:ln>
                <a:solidFill>
                  <a:prstClr val="white"/>
                </a:solidFill>
                <a:effectLst/>
                <a:uLnTx/>
                <a:uFillTx/>
                <a:latin typeface="思源黑体 CN Light" panose="020B0300000000000000" charset="-122"/>
                <a:ea typeface="思源黑体 CN Light" panose="020B0300000000000000" charset="-122"/>
                <a:cs typeface="+mn-cs"/>
                <a:sym typeface="思源黑体 CN Light" panose="020B0300000000000000" charset="-122"/>
              </a:rPr>
              <a:t>   Mountain  New Automobile Brand Listing and Parent-Child Activity Program</a:t>
            </a:r>
            <a:endParaRPr kumimoji="0" lang="zh-CN" altLang="en-US" sz="1200" b="0" i="0" u="none" strike="noStrike" kern="1200" cap="none" spc="0" normalizeH="0" baseline="0" noProof="0" dirty="0">
              <a:ln>
                <a:noFill/>
              </a:ln>
              <a:solidFill>
                <a:prstClr val="white"/>
              </a:solidFill>
              <a:effectLst/>
              <a:uLnTx/>
              <a:uFillTx/>
              <a:latin typeface="思源黑体 CN Light" panose="020B0300000000000000" charset="-122"/>
              <a:ea typeface="思源黑体 CN Light" panose="020B0300000000000000" charset="-122"/>
              <a:cs typeface="+mn-cs"/>
              <a:sym typeface="思源黑体 CN Light" panose="020B0300000000000000" charset="-122"/>
            </a:endParaRPr>
          </a:p>
        </p:txBody>
      </p:sp>
      <p:grpSp>
        <p:nvGrpSpPr>
          <p:cNvPr id="29" name="组合 28"/>
          <p:cNvGrpSpPr/>
          <p:nvPr/>
        </p:nvGrpSpPr>
        <p:grpSpPr>
          <a:xfrm>
            <a:off x="8548688" y="2374900"/>
            <a:ext cx="1008062" cy="703263"/>
            <a:chOff x="4672013" y="2482850"/>
            <a:chExt cx="755650" cy="527051"/>
          </a:xfrm>
        </p:grpSpPr>
        <p:sp>
          <p:nvSpPr>
            <p:cNvPr id="30" name="Freeform 17"/>
            <p:cNvSpPr>
              <a:spLocks noEditPoints="1"/>
            </p:cNvSpPr>
            <p:nvPr/>
          </p:nvSpPr>
          <p:spPr bwMode="auto">
            <a:xfrm>
              <a:off x="4672013" y="2484438"/>
              <a:ext cx="493713" cy="525463"/>
            </a:xfrm>
            <a:custGeom>
              <a:avLst/>
              <a:gdLst>
                <a:gd name="T0" fmla="*/ 0 w 311"/>
                <a:gd name="T1" fmla="*/ 331 h 331"/>
                <a:gd name="T2" fmla="*/ 311 w 311"/>
                <a:gd name="T3" fmla="*/ 95 h 331"/>
                <a:gd name="T4" fmla="*/ 183 w 311"/>
                <a:gd name="T5" fmla="*/ 0 h 331"/>
                <a:gd name="T6" fmla="*/ 0 w 311"/>
                <a:gd name="T7" fmla="*/ 331 h 331"/>
                <a:gd name="T8" fmla="*/ 308 w 311"/>
                <a:gd name="T9" fmla="*/ 95 h 331"/>
                <a:gd name="T10" fmla="*/ 7 w 311"/>
                <a:gd name="T11" fmla="*/ 323 h 331"/>
                <a:gd name="T12" fmla="*/ 183 w 311"/>
                <a:gd name="T13" fmla="*/ 3 h 331"/>
                <a:gd name="T14" fmla="*/ 308 w 311"/>
                <a:gd name="T15" fmla="*/ 95 h 3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1" h="331">
                  <a:moveTo>
                    <a:pt x="0" y="331"/>
                  </a:moveTo>
                  <a:lnTo>
                    <a:pt x="311" y="95"/>
                  </a:lnTo>
                  <a:lnTo>
                    <a:pt x="183" y="0"/>
                  </a:lnTo>
                  <a:lnTo>
                    <a:pt x="0" y="331"/>
                  </a:lnTo>
                  <a:close/>
                  <a:moveTo>
                    <a:pt x="308" y="95"/>
                  </a:moveTo>
                  <a:lnTo>
                    <a:pt x="7" y="323"/>
                  </a:lnTo>
                  <a:lnTo>
                    <a:pt x="183" y="3"/>
                  </a:lnTo>
                  <a:lnTo>
                    <a:pt x="308" y="95"/>
                  </a:lnTo>
                  <a:close/>
                </a:path>
              </a:pathLst>
            </a:custGeom>
            <a:gradFill>
              <a:gsLst>
                <a:gs pos="100000">
                  <a:srgbClr val="153B6A"/>
                </a:gs>
                <a:gs pos="0">
                  <a:srgbClr val="17D5F7"/>
                </a:gs>
              </a:gsLst>
              <a:path path="shape">
                <a:fillToRect l="50000" t="50000" r="50000" b="50000"/>
              </a:path>
            </a:gradFill>
            <a:ln>
              <a:noFill/>
            </a:ln>
          </p:spPr>
          <p:txBody>
            <a:bodyPr vert="horz" wrap="square" lIns="121920" tIns="60960" rIns="121920" bIns="60960" numCol="1" anchor="t" anchorCtr="0" compatLnSpc="1"/>
            <a:lstStyle/>
            <a:p>
              <a:pPr marL="0" marR="0" lvl="0" indent="0" algn="l" defTabSz="914400" rtl="0" eaLnBrk="1" fontAlgn="auto" latinLnBrk="0" hangingPunct="1">
                <a:lnSpc>
                  <a:spcPct val="12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思源黑体 CN Light" panose="020B0300000000000000" charset="-122"/>
                <a:ea typeface="思源黑体 CN Light" panose="020B0300000000000000" charset="-122"/>
                <a:cs typeface="+mn-cs"/>
                <a:sym typeface="思源黑体 CN Light" panose="020B0300000000000000" charset="-122"/>
              </a:endParaRPr>
            </a:p>
          </p:txBody>
        </p:sp>
        <p:sp>
          <p:nvSpPr>
            <p:cNvPr id="31" name="Freeform 18"/>
            <p:cNvSpPr>
              <a:spLocks noEditPoints="1"/>
            </p:cNvSpPr>
            <p:nvPr/>
          </p:nvSpPr>
          <p:spPr bwMode="auto">
            <a:xfrm>
              <a:off x="4954588" y="2482850"/>
              <a:ext cx="473075" cy="153988"/>
            </a:xfrm>
            <a:custGeom>
              <a:avLst/>
              <a:gdLst>
                <a:gd name="T0" fmla="*/ 131 w 298"/>
                <a:gd name="T1" fmla="*/ 97 h 97"/>
                <a:gd name="T2" fmla="*/ 131 w 298"/>
                <a:gd name="T3" fmla="*/ 97 h 97"/>
                <a:gd name="T4" fmla="*/ 298 w 298"/>
                <a:gd name="T5" fmla="*/ 85 h 97"/>
                <a:gd name="T6" fmla="*/ 0 w 298"/>
                <a:gd name="T7" fmla="*/ 0 h 97"/>
                <a:gd name="T8" fmla="*/ 131 w 298"/>
                <a:gd name="T9" fmla="*/ 97 h 97"/>
                <a:gd name="T10" fmla="*/ 132 w 298"/>
                <a:gd name="T11" fmla="*/ 95 h 97"/>
                <a:gd name="T12" fmla="*/ 11 w 298"/>
                <a:gd name="T13" fmla="*/ 5 h 97"/>
                <a:gd name="T14" fmla="*/ 286 w 298"/>
                <a:gd name="T15" fmla="*/ 84 h 97"/>
                <a:gd name="T16" fmla="*/ 132 w 298"/>
                <a:gd name="T17" fmla="*/ 9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97">
                  <a:moveTo>
                    <a:pt x="131" y="97"/>
                  </a:moveTo>
                  <a:lnTo>
                    <a:pt x="131" y="97"/>
                  </a:lnTo>
                  <a:lnTo>
                    <a:pt x="298" y="85"/>
                  </a:lnTo>
                  <a:lnTo>
                    <a:pt x="0" y="0"/>
                  </a:lnTo>
                  <a:lnTo>
                    <a:pt x="131" y="97"/>
                  </a:lnTo>
                  <a:close/>
                  <a:moveTo>
                    <a:pt x="132" y="95"/>
                  </a:moveTo>
                  <a:lnTo>
                    <a:pt x="11" y="5"/>
                  </a:lnTo>
                  <a:lnTo>
                    <a:pt x="286" y="84"/>
                  </a:lnTo>
                  <a:lnTo>
                    <a:pt x="132" y="95"/>
                  </a:lnTo>
                  <a:close/>
                </a:path>
              </a:pathLst>
            </a:custGeom>
            <a:gradFill>
              <a:gsLst>
                <a:gs pos="100000">
                  <a:srgbClr val="153B6A"/>
                </a:gs>
                <a:gs pos="0">
                  <a:srgbClr val="17D5F7"/>
                </a:gs>
              </a:gsLst>
              <a:path path="shape">
                <a:fillToRect l="50000" t="50000" r="50000" b="50000"/>
              </a:path>
            </a:gradFill>
            <a:ln>
              <a:noFill/>
            </a:ln>
          </p:spPr>
          <p:txBody>
            <a:bodyPr vert="horz" wrap="square" lIns="121920" tIns="60960" rIns="121920" bIns="60960" numCol="1" anchor="t" anchorCtr="0" compatLnSpc="1"/>
            <a:lstStyle/>
            <a:p>
              <a:pPr marL="0" marR="0" lvl="0" indent="0" algn="l" defTabSz="914400" rtl="0" eaLnBrk="1" fontAlgn="auto" latinLnBrk="0" hangingPunct="1">
                <a:lnSpc>
                  <a:spcPct val="12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思源黑体 CN Light" panose="020B0300000000000000" charset="-122"/>
                <a:ea typeface="思源黑体 CN Light" panose="020B0300000000000000" charset="-122"/>
                <a:cs typeface="+mn-cs"/>
                <a:sym typeface="思源黑体 CN Light" panose="020B0300000000000000" charset="-122"/>
              </a:endParaRPr>
            </a:p>
          </p:txBody>
        </p:sp>
        <p:sp>
          <p:nvSpPr>
            <p:cNvPr id="32" name="Freeform 19"/>
            <p:cNvSpPr>
              <a:spLocks noEditPoints="1"/>
            </p:cNvSpPr>
            <p:nvPr/>
          </p:nvSpPr>
          <p:spPr bwMode="auto">
            <a:xfrm>
              <a:off x="4676776" y="2614613"/>
              <a:ext cx="749300" cy="390525"/>
            </a:xfrm>
            <a:custGeom>
              <a:avLst/>
              <a:gdLst>
                <a:gd name="T0" fmla="*/ 306 w 472"/>
                <a:gd name="T1" fmla="*/ 12 h 246"/>
                <a:gd name="T2" fmla="*/ 0 w 472"/>
                <a:gd name="T3" fmla="*/ 244 h 246"/>
                <a:gd name="T4" fmla="*/ 1 w 472"/>
                <a:gd name="T5" fmla="*/ 246 h 246"/>
                <a:gd name="T6" fmla="*/ 472 w 472"/>
                <a:gd name="T7" fmla="*/ 0 h 246"/>
                <a:gd name="T8" fmla="*/ 307 w 472"/>
                <a:gd name="T9" fmla="*/ 12 h 246"/>
                <a:gd name="T10" fmla="*/ 306 w 472"/>
                <a:gd name="T11" fmla="*/ 12 h 246"/>
                <a:gd name="T12" fmla="*/ 462 w 472"/>
                <a:gd name="T13" fmla="*/ 3 h 246"/>
                <a:gd name="T14" fmla="*/ 12 w 472"/>
                <a:gd name="T15" fmla="*/ 238 h 246"/>
                <a:gd name="T16" fmla="*/ 307 w 472"/>
                <a:gd name="T17" fmla="*/ 14 h 246"/>
                <a:gd name="T18" fmla="*/ 462 w 472"/>
                <a:gd name="T19" fmla="*/ 3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246">
                  <a:moveTo>
                    <a:pt x="306" y="12"/>
                  </a:moveTo>
                  <a:lnTo>
                    <a:pt x="0" y="244"/>
                  </a:lnTo>
                  <a:lnTo>
                    <a:pt x="1" y="246"/>
                  </a:lnTo>
                  <a:lnTo>
                    <a:pt x="472" y="0"/>
                  </a:lnTo>
                  <a:lnTo>
                    <a:pt x="307" y="12"/>
                  </a:lnTo>
                  <a:lnTo>
                    <a:pt x="306" y="12"/>
                  </a:lnTo>
                  <a:close/>
                  <a:moveTo>
                    <a:pt x="462" y="3"/>
                  </a:moveTo>
                  <a:lnTo>
                    <a:pt x="12" y="238"/>
                  </a:lnTo>
                  <a:lnTo>
                    <a:pt x="307" y="14"/>
                  </a:lnTo>
                  <a:lnTo>
                    <a:pt x="462" y="3"/>
                  </a:lnTo>
                  <a:close/>
                </a:path>
              </a:pathLst>
            </a:custGeom>
            <a:gradFill>
              <a:gsLst>
                <a:gs pos="100000">
                  <a:srgbClr val="153B6A"/>
                </a:gs>
                <a:gs pos="0">
                  <a:srgbClr val="17D5F7"/>
                </a:gs>
              </a:gsLst>
              <a:path path="shape">
                <a:fillToRect l="50000" t="50000" r="50000" b="50000"/>
              </a:path>
            </a:gradFill>
            <a:ln>
              <a:noFill/>
            </a:ln>
          </p:spPr>
          <p:txBody>
            <a:bodyPr vert="horz" wrap="square" lIns="121920" tIns="60960" rIns="121920" bIns="60960" numCol="1" anchor="t" anchorCtr="0" compatLnSpc="1"/>
            <a:lstStyle/>
            <a:p>
              <a:pPr marL="0" marR="0" lvl="0" indent="0" algn="l" defTabSz="914400" rtl="0" eaLnBrk="1" fontAlgn="auto" latinLnBrk="0" hangingPunct="1">
                <a:lnSpc>
                  <a:spcPct val="12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思源黑体 CN Light" panose="020B0300000000000000" charset="-122"/>
                <a:ea typeface="思源黑体 CN Light" panose="020B0300000000000000" charset="-122"/>
                <a:cs typeface="+mn-cs"/>
                <a:sym typeface="思源黑体 CN Light" panose="020B0300000000000000" charset="-122"/>
              </a:endParaRPr>
            </a:p>
          </p:txBody>
        </p:sp>
      </p:gr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110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300"/>
                                        <p:tgtEl>
                                          <p:spTgt spid="29"/>
                                        </p:tgtEl>
                                      </p:cBhvr>
                                    </p:animEffect>
                                    <p:anim calcmode="lin" valueType="num">
                                      <p:cBhvr>
                                        <p:cTn id="8" dur="5300" fill="hold"/>
                                        <p:tgtEl>
                                          <p:spTgt spid="29"/>
                                        </p:tgtEl>
                                        <p:attrNameLst>
                                          <p:attrName>style.rotation</p:attrName>
                                        </p:attrNameLst>
                                      </p:cBhvr>
                                      <p:tavLst>
                                        <p:tav tm="0">
                                          <p:val>
                                            <p:fltVal val="720"/>
                                          </p:val>
                                        </p:tav>
                                        <p:tav tm="100000">
                                          <p:val>
                                            <p:fltVal val="0"/>
                                          </p:val>
                                        </p:tav>
                                      </p:tavLst>
                                    </p:anim>
                                    <p:anim calcmode="lin" valueType="num">
                                      <p:cBhvr>
                                        <p:cTn id="9" dur="5300" fill="hold"/>
                                        <p:tgtEl>
                                          <p:spTgt spid="29"/>
                                        </p:tgtEl>
                                        <p:attrNameLst>
                                          <p:attrName>ppt_h</p:attrName>
                                        </p:attrNameLst>
                                      </p:cBhvr>
                                      <p:tavLst>
                                        <p:tav tm="0">
                                          <p:val>
                                            <p:fltVal val="0"/>
                                          </p:val>
                                        </p:tav>
                                        <p:tav tm="100000">
                                          <p:val>
                                            <p:strVal val="#ppt_h"/>
                                          </p:val>
                                        </p:tav>
                                      </p:tavLst>
                                    </p:anim>
                                    <p:anim calcmode="lin" valueType="num">
                                      <p:cBhvr>
                                        <p:cTn id="10" dur="5300" fill="hold"/>
                                        <p:tgtEl>
                                          <p:spTgt spid="29"/>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6785" name="图片 1"/>
          <p:cNvPicPr>
            <a:picLocks noChangeAspect="1"/>
          </p:cNvPicPr>
          <p:nvPr/>
        </p:nvPicPr>
        <p:blipFill>
          <a:blip r:embed="rId1"/>
          <a:srcRect b="14188"/>
          <a:stretch>
            <a:fillRect/>
          </a:stretch>
        </p:blipFill>
        <p:spPr>
          <a:xfrm>
            <a:off x="0" y="-30162"/>
            <a:ext cx="12192000" cy="6972300"/>
          </a:xfrm>
          <a:prstGeom prst="rect">
            <a:avLst/>
          </a:prstGeom>
          <a:noFill/>
          <a:ln w="9525">
            <a:noFill/>
          </a:ln>
        </p:spPr>
      </p:pic>
      <p:sp>
        <p:nvSpPr>
          <p:cNvPr id="29" name="矩形 28"/>
          <p:cNvSpPr/>
          <p:nvPr/>
        </p:nvSpPr>
        <p:spPr>
          <a:xfrm>
            <a:off x="0" y="-60325"/>
            <a:ext cx="12192000" cy="7002463"/>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mn-lt"/>
              <a:ea typeface="+mn-ea"/>
              <a:cs typeface="+mn-cs"/>
            </a:endParaRPr>
          </a:p>
        </p:txBody>
      </p:sp>
      <p:sp>
        <p:nvSpPr>
          <p:cNvPr id="4" name="任意多边形 3"/>
          <p:cNvSpPr/>
          <p:nvPr/>
        </p:nvSpPr>
        <p:spPr>
          <a:xfrm>
            <a:off x="4776788" y="4768850"/>
            <a:ext cx="5492750" cy="819150"/>
          </a:xfrm>
          <a:custGeom>
            <a:avLst/>
            <a:gdLst>
              <a:gd name="connsiteX0" fmla="*/ 0 w 7549024"/>
              <a:gd name="connsiteY0" fmla="*/ 0 h 1360836"/>
              <a:gd name="connsiteX1" fmla="*/ 6868606 w 7549024"/>
              <a:gd name="connsiteY1" fmla="*/ 0 h 1360836"/>
              <a:gd name="connsiteX2" fmla="*/ 7549024 w 7549024"/>
              <a:gd name="connsiteY2" fmla="*/ 680418 h 1360836"/>
              <a:gd name="connsiteX3" fmla="*/ 6868606 w 7549024"/>
              <a:gd name="connsiteY3" fmla="*/ 1360836 h 1360836"/>
              <a:gd name="connsiteX4" fmla="*/ 0 w 7549024"/>
              <a:gd name="connsiteY4" fmla="*/ 1360836 h 1360836"/>
              <a:gd name="connsiteX5" fmla="*/ 0 w 7549024"/>
              <a:gd name="connsiteY5" fmla="*/ 1345738 h 1360836"/>
              <a:gd name="connsiteX6" fmla="*/ 653156 w 7549024"/>
              <a:gd name="connsiteY6" fmla="*/ 680418 h 1360836"/>
              <a:gd name="connsiteX7" fmla="*/ 0 w 7549024"/>
              <a:gd name="connsiteY7" fmla="*/ 15098 h 1360836"/>
              <a:gd name="connsiteX0-1" fmla="*/ 0 w 7549024"/>
              <a:gd name="connsiteY0-2" fmla="*/ 0 h 1360836"/>
              <a:gd name="connsiteX1-3" fmla="*/ 6994750 w 7549024"/>
              <a:gd name="connsiteY1-4" fmla="*/ 0 h 1360836"/>
              <a:gd name="connsiteX2-5" fmla="*/ 7549024 w 7549024"/>
              <a:gd name="connsiteY2-6" fmla="*/ 680418 h 1360836"/>
              <a:gd name="connsiteX3-7" fmla="*/ 6868606 w 7549024"/>
              <a:gd name="connsiteY3-8" fmla="*/ 1360836 h 1360836"/>
              <a:gd name="connsiteX4-9" fmla="*/ 0 w 7549024"/>
              <a:gd name="connsiteY4-10" fmla="*/ 1360836 h 1360836"/>
              <a:gd name="connsiteX5-11" fmla="*/ 0 w 7549024"/>
              <a:gd name="connsiteY5-12" fmla="*/ 1345738 h 1360836"/>
              <a:gd name="connsiteX6-13" fmla="*/ 653156 w 7549024"/>
              <a:gd name="connsiteY6-14" fmla="*/ 680418 h 1360836"/>
              <a:gd name="connsiteX7-15" fmla="*/ 0 w 7549024"/>
              <a:gd name="connsiteY7-16" fmla="*/ 15098 h 1360836"/>
              <a:gd name="connsiteX8" fmla="*/ 0 w 7549024"/>
              <a:gd name="connsiteY8" fmla="*/ 0 h 1360836"/>
              <a:gd name="connsiteX0-17" fmla="*/ 0 w 7549024"/>
              <a:gd name="connsiteY0-18" fmla="*/ 0 h 1360836"/>
              <a:gd name="connsiteX1-19" fmla="*/ 6994750 w 7549024"/>
              <a:gd name="connsiteY1-20" fmla="*/ 0 h 1360836"/>
              <a:gd name="connsiteX2-21" fmla="*/ 7549024 w 7549024"/>
              <a:gd name="connsiteY2-22" fmla="*/ 680418 h 1360836"/>
              <a:gd name="connsiteX3-23" fmla="*/ 6994750 w 7549024"/>
              <a:gd name="connsiteY3-24" fmla="*/ 1360836 h 1360836"/>
              <a:gd name="connsiteX4-25" fmla="*/ 0 w 7549024"/>
              <a:gd name="connsiteY4-26" fmla="*/ 1360836 h 1360836"/>
              <a:gd name="connsiteX5-27" fmla="*/ 0 w 7549024"/>
              <a:gd name="connsiteY5-28" fmla="*/ 1345738 h 1360836"/>
              <a:gd name="connsiteX6-29" fmla="*/ 653156 w 7549024"/>
              <a:gd name="connsiteY6-30" fmla="*/ 680418 h 1360836"/>
              <a:gd name="connsiteX7-31" fmla="*/ 0 w 7549024"/>
              <a:gd name="connsiteY7-32" fmla="*/ 15098 h 1360836"/>
              <a:gd name="connsiteX8-33" fmla="*/ 0 w 7549024"/>
              <a:gd name="connsiteY8-34" fmla="*/ 0 h 13608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7549024" h="1360836">
                <a:moveTo>
                  <a:pt x="0" y="0"/>
                </a:moveTo>
                <a:lnTo>
                  <a:pt x="6994750" y="0"/>
                </a:lnTo>
                <a:lnTo>
                  <a:pt x="7549024" y="680418"/>
                </a:lnTo>
                <a:lnTo>
                  <a:pt x="6994750" y="1360836"/>
                </a:lnTo>
                <a:lnTo>
                  <a:pt x="0" y="1360836"/>
                </a:lnTo>
                <a:lnTo>
                  <a:pt x="0" y="1345738"/>
                </a:lnTo>
                <a:lnTo>
                  <a:pt x="653156" y="680418"/>
                </a:lnTo>
                <a:lnTo>
                  <a:pt x="0" y="15098"/>
                </a:lnTo>
                <a:lnTo>
                  <a:pt x="0" y="0"/>
                </a:ln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050" b="0" i="0" u="none" strike="noStrike" kern="1200" cap="none" spc="0" normalizeH="0" baseline="0" noProof="0">
              <a:ln>
                <a:noFill/>
              </a:ln>
              <a:solidFill>
                <a:prstClr val="black"/>
              </a:solidFill>
              <a:effectLst/>
              <a:uLnTx/>
              <a:uFillTx/>
              <a:latin typeface="思源黑体 CN Light" panose="020B0300000000000000" charset="-122"/>
              <a:ea typeface="思源黑体 CN Light" panose="020B0300000000000000" charset="-122"/>
              <a:cs typeface="+mn-cs"/>
            </a:endParaRPr>
          </a:p>
        </p:txBody>
      </p:sp>
      <p:sp>
        <p:nvSpPr>
          <p:cNvPr id="5" name="椭圆 4"/>
          <p:cNvSpPr/>
          <p:nvPr/>
        </p:nvSpPr>
        <p:spPr>
          <a:xfrm>
            <a:off x="5516563" y="4838700"/>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50" b="0" i="0" u="none" strike="noStrike" kern="1200" cap="none" spc="0" normalizeH="0" baseline="0" noProof="0">
              <a:ln>
                <a:noFill/>
              </a:ln>
              <a:solidFill>
                <a:srgbClr val="FFFFFF"/>
              </a:solidFill>
              <a:effectLst/>
              <a:uLnTx/>
              <a:uFillTx/>
              <a:latin typeface="思源黑体 CN Light" panose="020B0300000000000000" charset="-122"/>
              <a:ea typeface="思源黑体 CN Light" panose="020B0300000000000000" charset="-122"/>
              <a:cs typeface="+mn-cs"/>
            </a:endParaRPr>
          </a:p>
        </p:txBody>
      </p:sp>
      <p:sp>
        <p:nvSpPr>
          <p:cNvPr id="6" name="燕尾形 5"/>
          <p:cNvSpPr/>
          <p:nvPr/>
        </p:nvSpPr>
        <p:spPr>
          <a:xfrm>
            <a:off x="10026650" y="4768850"/>
            <a:ext cx="546100" cy="819150"/>
          </a:xfrm>
          <a:prstGeom prst="chevron">
            <a:avLst>
              <a:gd name="adj" fmla="val 74222"/>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050" b="0" i="0" u="none" strike="noStrike" kern="1200" cap="none" spc="0" normalizeH="0" baseline="0" noProof="0">
              <a:ln>
                <a:noFill/>
              </a:ln>
              <a:solidFill>
                <a:prstClr val="black"/>
              </a:solidFill>
              <a:effectLst/>
              <a:uLnTx/>
              <a:uFillTx/>
              <a:latin typeface="思源黑体 CN Light" panose="020B0300000000000000" charset="-122"/>
              <a:ea typeface="思源黑体 CN Light" panose="020B0300000000000000" charset="-122"/>
              <a:cs typeface="+mn-cs"/>
            </a:endParaRPr>
          </a:p>
        </p:txBody>
      </p:sp>
      <p:sp>
        <p:nvSpPr>
          <p:cNvPr id="246790" name="文本框 13"/>
          <p:cNvSpPr txBox="1"/>
          <p:nvPr/>
        </p:nvSpPr>
        <p:spPr>
          <a:xfrm>
            <a:off x="6411913" y="4930775"/>
            <a:ext cx="3565525" cy="522288"/>
          </a:xfrm>
          <a:prstGeom prst="rect">
            <a:avLst/>
          </a:prstGeom>
          <a:noFill/>
          <a:ln w="9525">
            <a:noFill/>
          </a:ln>
        </p:spPr>
        <p:txBody>
          <a:bodyPr anchor="t" anchorCtr="0">
            <a:spAutoFit/>
          </a:bodyPr>
          <a:lstStyle/>
          <a:p>
            <a:r>
              <a:rPr lang="en-US" altLang="zh-CN" sz="2800" b="1" dirty="0">
                <a:solidFill>
                  <a:srgbClr val="FFFFFF"/>
                </a:solidFill>
                <a:latin typeface="思源黑体 CN Light" panose="020B0300000000000000" charset="-122"/>
                <a:ea typeface="思源黑体 CN Light" panose="020B0300000000000000" charset="-122"/>
              </a:rPr>
              <a:t>04 / </a:t>
            </a:r>
            <a:r>
              <a:rPr lang="zh-CN" altLang="en-US" sz="2800" b="1" dirty="0">
                <a:solidFill>
                  <a:srgbClr val="FFFFFF"/>
                </a:solidFill>
                <a:latin typeface="思源黑体 CN Light" panose="020B0300000000000000" charset="-122"/>
                <a:ea typeface="思源黑体 CN Light" panose="020B0300000000000000" charset="-122"/>
              </a:rPr>
              <a:t>宣传及传播</a:t>
            </a:r>
            <a:endParaRPr lang="zh-CN" altLang="en-US" sz="2800" b="1" dirty="0">
              <a:solidFill>
                <a:srgbClr val="FFFFFF"/>
              </a:solidFill>
              <a:latin typeface="思源黑体 CN Light" panose="020B0300000000000000" charset="-122"/>
              <a:ea typeface="思源黑体 CN Light" panose="020B0300000000000000" charset="-122"/>
            </a:endParaRPr>
          </a:p>
        </p:txBody>
      </p:sp>
      <p:sp>
        <p:nvSpPr>
          <p:cNvPr id="11" name="任意多边形 10"/>
          <p:cNvSpPr/>
          <p:nvPr/>
        </p:nvSpPr>
        <p:spPr>
          <a:xfrm>
            <a:off x="4776788" y="1270000"/>
            <a:ext cx="5492750" cy="819150"/>
          </a:xfrm>
          <a:custGeom>
            <a:avLst/>
            <a:gdLst>
              <a:gd name="connsiteX0" fmla="*/ 0 w 7549024"/>
              <a:gd name="connsiteY0" fmla="*/ 0 h 1360836"/>
              <a:gd name="connsiteX1" fmla="*/ 6868606 w 7549024"/>
              <a:gd name="connsiteY1" fmla="*/ 0 h 1360836"/>
              <a:gd name="connsiteX2" fmla="*/ 7549024 w 7549024"/>
              <a:gd name="connsiteY2" fmla="*/ 680418 h 1360836"/>
              <a:gd name="connsiteX3" fmla="*/ 6868606 w 7549024"/>
              <a:gd name="connsiteY3" fmla="*/ 1360836 h 1360836"/>
              <a:gd name="connsiteX4" fmla="*/ 0 w 7549024"/>
              <a:gd name="connsiteY4" fmla="*/ 1360836 h 1360836"/>
              <a:gd name="connsiteX5" fmla="*/ 0 w 7549024"/>
              <a:gd name="connsiteY5" fmla="*/ 1345738 h 1360836"/>
              <a:gd name="connsiteX6" fmla="*/ 653156 w 7549024"/>
              <a:gd name="connsiteY6" fmla="*/ 680418 h 1360836"/>
              <a:gd name="connsiteX7" fmla="*/ 0 w 7549024"/>
              <a:gd name="connsiteY7" fmla="*/ 15098 h 1360836"/>
              <a:gd name="connsiteX0-1" fmla="*/ 0 w 7549024"/>
              <a:gd name="connsiteY0-2" fmla="*/ 0 h 1360836"/>
              <a:gd name="connsiteX1-3" fmla="*/ 6994750 w 7549024"/>
              <a:gd name="connsiteY1-4" fmla="*/ 0 h 1360836"/>
              <a:gd name="connsiteX2-5" fmla="*/ 7549024 w 7549024"/>
              <a:gd name="connsiteY2-6" fmla="*/ 680418 h 1360836"/>
              <a:gd name="connsiteX3-7" fmla="*/ 6868606 w 7549024"/>
              <a:gd name="connsiteY3-8" fmla="*/ 1360836 h 1360836"/>
              <a:gd name="connsiteX4-9" fmla="*/ 0 w 7549024"/>
              <a:gd name="connsiteY4-10" fmla="*/ 1360836 h 1360836"/>
              <a:gd name="connsiteX5-11" fmla="*/ 0 w 7549024"/>
              <a:gd name="connsiteY5-12" fmla="*/ 1345738 h 1360836"/>
              <a:gd name="connsiteX6-13" fmla="*/ 653156 w 7549024"/>
              <a:gd name="connsiteY6-14" fmla="*/ 680418 h 1360836"/>
              <a:gd name="connsiteX7-15" fmla="*/ 0 w 7549024"/>
              <a:gd name="connsiteY7-16" fmla="*/ 15098 h 1360836"/>
              <a:gd name="connsiteX8" fmla="*/ 0 w 7549024"/>
              <a:gd name="connsiteY8" fmla="*/ 0 h 1360836"/>
              <a:gd name="connsiteX0-17" fmla="*/ 0 w 7549024"/>
              <a:gd name="connsiteY0-18" fmla="*/ 0 h 1360836"/>
              <a:gd name="connsiteX1-19" fmla="*/ 6994750 w 7549024"/>
              <a:gd name="connsiteY1-20" fmla="*/ 0 h 1360836"/>
              <a:gd name="connsiteX2-21" fmla="*/ 7549024 w 7549024"/>
              <a:gd name="connsiteY2-22" fmla="*/ 680418 h 1360836"/>
              <a:gd name="connsiteX3-23" fmla="*/ 6994750 w 7549024"/>
              <a:gd name="connsiteY3-24" fmla="*/ 1360836 h 1360836"/>
              <a:gd name="connsiteX4-25" fmla="*/ 0 w 7549024"/>
              <a:gd name="connsiteY4-26" fmla="*/ 1360836 h 1360836"/>
              <a:gd name="connsiteX5-27" fmla="*/ 0 w 7549024"/>
              <a:gd name="connsiteY5-28" fmla="*/ 1345738 h 1360836"/>
              <a:gd name="connsiteX6-29" fmla="*/ 653156 w 7549024"/>
              <a:gd name="connsiteY6-30" fmla="*/ 680418 h 1360836"/>
              <a:gd name="connsiteX7-31" fmla="*/ 0 w 7549024"/>
              <a:gd name="connsiteY7-32" fmla="*/ 15098 h 1360836"/>
              <a:gd name="connsiteX8-33" fmla="*/ 0 w 7549024"/>
              <a:gd name="connsiteY8-34" fmla="*/ 0 h 13608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7549024" h="1360836">
                <a:moveTo>
                  <a:pt x="0" y="0"/>
                </a:moveTo>
                <a:lnTo>
                  <a:pt x="6994750" y="0"/>
                </a:lnTo>
                <a:lnTo>
                  <a:pt x="7549024" y="680418"/>
                </a:lnTo>
                <a:lnTo>
                  <a:pt x="6994750" y="1360836"/>
                </a:lnTo>
                <a:lnTo>
                  <a:pt x="0" y="1360836"/>
                </a:lnTo>
                <a:lnTo>
                  <a:pt x="0" y="1345738"/>
                </a:lnTo>
                <a:lnTo>
                  <a:pt x="653156" y="680418"/>
                </a:lnTo>
                <a:lnTo>
                  <a:pt x="0" y="15098"/>
                </a:lnTo>
                <a:lnTo>
                  <a:pt x="0" y="0"/>
                </a:ln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050" b="0" i="0" u="none" strike="noStrike" kern="1200" cap="none" spc="0" normalizeH="0" baseline="0" noProof="0">
              <a:ln>
                <a:noFill/>
              </a:ln>
              <a:solidFill>
                <a:prstClr val="black"/>
              </a:solidFill>
              <a:effectLst/>
              <a:uLnTx/>
              <a:uFillTx/>
              <a:latin typeface="思源黑体 CN Light" panose="020B0300000000000000" charset="-122"/>
              <a:ea typeface="思源黑体 CN Light" panose="020B0300000000000000" charset="-122"/>
              <a:cs typeface="+mn-cs"/>
            </a:endParaRPr>
          </a:p>
        </p:txBody>
      </p:sp>
      <p:sp>
        <p:nvSpPr>
          <p:cNvPr id="12" name="椭圆 11"/>
          <p:cNvSpPr/>
          <p:nvPr/>
        </p:nvSpPr>
        <p:spPr>
          <a:xfrm>
            <a:off x="5516563" y="1338263"/>
            <a:ext cx="708025" cy="7096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50" b="0" i="0" u="none" strike="noStrike" kern="1200" cap="none" spc="0" normalizeH="0" baseline="0" noProof="0">
              <a:ln>
                <a:noFill/>
              </a:ln>
              <a:solidFill>
                <a:srgbClr val="FFFFFF"/>
              </a:solidFill>
              <a:effectLst/>
              <a:uLnTx/>
              <a:uFillTx/>
              <a:latin typeface="思源黑体 CN Light" panose="020B0300000000000000" charset="-122"/>
              <a:ea typeface="思源黑体 CN Light" panose="020B0300000000000000" charset="-122"/>
              <a:cs typeface="+mn-cs"/>
            </a:endParaRPr>
          </a:p>
        </p:txBody>
      </p:sp>
      <p:sp>
        <p:nvSpPr>
          <p:cNvPr id="13" name="燕尾形 12"/>
          <p:cNvSpPr/>
          <p:nvPr/>
        </p:nvSpPr>
        <p:spPr>
          <a:xfrm>
            <a:off x="10026650" y="1270000"/>
            <a:ext cx="546100" cy="819150"/>
          </a:xfrm>
          <a:prstGeom prst="chevron">
            <a:avLst>
              <a:gd name="adj" fmla="val 74222"/>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050" b="0" i="0" u="none" strike="noStrike" kern="1200" cap="none" spc="0" normalizeH="0" baseline="0" noProof="0">
              <a:ln>
                <a:noFill/>
              </a:ln>
              <a:solidFill>
                <a:prstClr val="black"/>
              </a:solidFill>
              <a:effectLst/>
              <a:uLnTx/>
              <a:uFillTx/>
              <a:latin typeface="思源黑体 CN Light" panose="020B0300000000000000" charset="-122"/>
              <a:ea typeface="思源黑体 CN Light" panose="020B0300000000000000" charset="-122"/>
              <a:cs typeface="+mn-cs"/>
            </a:endParaRPr>
          </a:p>
        </p:txBody>
      </p:sp>
      <p:sp>
        <p:nvSpPr>
          <p:cNvPr id="246794" name="文本框 13"/>
          <p:cNvSpPr txBox="1"/>
          <p:nvPr/>
        </p:nvSpPr>
        <p:spPr>
          <a:xfrm>
            <a:off x="6411913" y="1431925"/>
            <a:ext cx="3565525" cy="522288"/>
          </a:xfrm>
          <a:prstGeom prst="rect">
            <a:avLst/>
          </a:prstGeom>
          <a:noFill/>
          <a:ln w="9525">
            <a:noFill/>
          </a:ln>
        </p:spPr>
        <p:txBody>
          <a:bodyPr anchor="t" anchorCtr="0">
            <a:spAutoFit/>
          </a:bodyPr>
          <a:lstStyle/>
          <a:p>
            <a:r>
              <a:rPr lang="en-US" altLang="zh-CN" sz="2800" b="1" dirty="0">
                <a:solidFill>
                  <a:srgbClr val="FFFFFF"/>
                </a:solidFill>
                <a:latin typeface="思源黑体 CN Light" panose="020B0300000000000000" charset="-122"/>
                <a:ea typeface="思源黑体 CN Light" panose="020B0300000000000000" charset="-122"/>
              </a:rPr>
              <a:t>01 / </a:t>
            </a:r>
            <a:r>
              <a:rPr lang="zh-CN" altLang="en-US" sz="2800" b="1" dirty="0">
                <a:solidFill>
                  <a:srgbClr val="FFFFFF"/>
                </a:solidFill>
                <a:latin typeface="思源黑体 CN Light" panose="020B0300000000000000" charset="-122"/>
                <a:ea typeface="思源黑体 CN Light" panose="020B0300000000000000" charset="-122"/>
              </a:rPr>
              <a:t>活动概述</a:t>
            </a:r>
            <a:endParaRPr lang="zh-CN" altLang="en-US" sz="2800" b="1" dirty="0">
              <a:solidFill>
                <a:srgbClr val="FFFFFF"/>
              </a:solidFill>
              <a:latin typeface="思源黑体 CN Light" panose="020B0300000000000000" charset="-122"/>
              <a:ea typeface="思源黑体 CN Light" panose="020B0300000000000000" charset="-122"/>
            </a:endParaRPr>
          </a:p>
        </p:txBody>
      </p:sp>
      <p:sp>
        <p:nvSpPr>
          <p:cNvPr id="17" name="任意多边形 16"/>
          <p:cNvSpPr/>
          <p:nvPr/>
        </p:nvSpPr>
        <p:spPr>
          <a:xfrm>
            <a:off x="4776788" y="2435225"/>
            <a:ext cx="5492750" cy="820738"/>
          </a:xfrm>
          <a:custGeom>
            <a:avLst/>
            <a:gdLst>
              <a:gd name="connsiteX0" fmla="*/ 0 w 7549024"/>
              <a:gd name="connsiteY0" fmla="*/ 0 h 1360836"/>
              <a:gd name="connsiteX1" fmla="*/ 6868606 w 7549024"/>
              <a:gd name="connsiteY1" fmla="*/ 0 h 1360836"/>
              <a:gd name="connsiteX2" fmla="*/ 7549024 w 7549024"/>
              <a:gd name="connsiteY2" fmla="*/ 680418 h 1360836"/>
              <a:gd name="connsiteX3" fmla="*/ 6868606 w 7549024"/>
              <a:gd name="connsiteY3" fmla="*/ 1360836 h 1360836"/>
              <a:gd name="connsiteX4" fmla="*/ 0 w 7549024"/>
              <a:gd name="connsiteY4" fmla="*/ 1360836 h 1360836"/>
              <a:gd name="connsiteX5" fmla="*/ 0 w 7549024"/>
              <a:gd name="connsiteY5" fmla="*/ 1345738 h 1360836"/>
              <a:gd name="connsiteX6" fmla="*/ 653156 w 7549024"/>
              <a:gd name="connsiteY6" fmla="*/ 680418 h 1360836"/>
              <a:gd name="connsiteX7" fmla="*/ 0 w 7549024"/>
              <a:gd name="connsiteY7" fmla="*/ 15098 h 1360836"/>
              <a:gd name="connsiteX0-1" fmla="*/ 0 w 7549024"/>
              <a:gd name="connsiteY0-2" fmla="*/ 0 h 1360836"/>
              <a:gd name="connsiteX1-3" fmla="*/ 6994750 w 7549024"/>
              <a:gd name="connsiteY1-4" fmla="*/ 0 h 1360836"/>
              <a:gd name="connsiteX2-5" fmla="*/ 7549024 w 7549024"/>
              <a:gd name="connsiteY2-6" fmla="*/ 680418 h 1360836"/>
              <a:gd name="connsiteX3-7" fmla="*/ 6868606 w 7549024"/>
              <a:gd name="connsiteY3-8" fmla="*/ 1360836 h 1360836"/>
              <a:gd name="connsiteX4-9" fmla="*/ 0 w 7549024"/>
              <a:gd name="connsiteY4-10" fmla="*/ 1360836 h 1360836"/>
              <a:gd name="connsiteX5-11" fmla="*/ 0 w 7549024"/>
              <a:gd name="connsiteY5-12" fmla="*/ 1345738 h 1360836"/>
              <a:gd name="connsiteX6-13" fmla="*/ 653156 w 7549024"/>
              <a:gd name="connsiteY6-14" fmla="*/ 680418 h 1360836"/>
              <a:gd name="connsiteX7-15" fmla="*/ 0 w 7549024"/>
              <a:gd name="connsiteY7-16" fmla="*/ 15098 h 1360836"/>
              <a:gd name="connsiteX8" fmla="*/ 0 w 7549024"/>
              <a:gd name="connsiteY8" fmla="*/ 0 h 1360836"/>
              <a:gd name="connsiteX0-17" fmla="*/ 0 w 7549024"/>
              <a:gd name="connsiteY0-18" fmla="*/ 0 h 1360836"/>
              <a:gd name="connsiteX1-19" fmla="*/ 6994750 w 7549024"/>
              <a:gd name="connsiteY1-20" fmla="*/ 0 h 1360836"/>
              <a:gd name="connsiteX2-21" fmla="*/ 7549024 w 7549024"/>
              <a:gd name="connsiteY2-22" fmla="*/ 680418 h 1360836"/>
              <a:gd name="connsiteX3-23" fmla="*/ 6994750 w 7549024"/>
              <a:gd name="connsiteY3-24" fmla="*/ 1360836 h 1360836"/>
              <a:gd name="connsiteX4-25" fmla="*/ 0 w 7549024"/>
              <a:gd name="connsiteY4-26" fmla="*/ 1360836 h 1360836"/>
              <a:gd name="connsiteX5-27" fmla="*/ 0 w 7549024"/>
              <a:gd name="connsiteY5-28" fmla="*/ 1345738 h 1360836"/>
              <a:gd name="connsiteX6-29" fmla="*/ 653156 w 7549024"/>
              <a:gd name="connsiteY6-30" fmla="*/ 680418 h 1360836"/>
              <a:gd name="connsiteX7-31" fmla="*/ 0 w 7549024"/>
              <a:gd name="connsiteY7-32" fmla="*/ 15098 h 1360836"/>
              <a:gd name="connsiteX8-33" fmla="*/ 0 w 7549024"/>
              <a:gd name="connsiteY8-34" fmla="*/ 0 h 13608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7549024" h="1360836">
                <a:moveTo>
                  <a:pt x="0" y="0"/>
                </a:moveTo>
                <a:lnTo>
                  <a:pt x="6994750" y="0"/>
                </a:lnTo>
                <a:lnTo>
                  <a:pt x="7549024" y="680418"/>
                </a:lnTo>
                <a:lnTo>
                  <a:pt x="6994750" y="1360836"/>
                </a:lnTo>
                <a:lnTo>
                  <a:pt x="0" y="1360836"/>
                </a:lnTo>
                <a:lnTo>
                  <a:pt x="0" y="1345738"/>
                </a:lnTo>
                <a:lnTo>
                  <a:pt x="653156" y="680418"/>
                </a:lnTo>
                <a:lnTo>
                  <a:pt x="0" y="15098"/>
                </a:lnTo>
                <a:lnTo>
                  <a:pt x="0" y="0"/>
                </a:ln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050" b="0" i="0" u="none" strike="noStrike" kern="1200" cap="none" spc="0" normalizeH="0" baseline="0" noProof="0">
              <a:ln>
                <a:noFill/>
              </a:ln>
              <a:solidFill>
                <a:prstClr val="black"/>
              </a:solidFill>
              <a:effectLst/>
              <a:uLnTx/>
              <a:uFillTx/>
              <a:latin typeface="思源黑体 CN Light" panose="020B0300000000000000" charset="-122"/>
              <a:ea typeface="思源黑体 CN Light" panose="020B0300000000000000" charset="-122"/>
              <a:cs typeface="+mn-cs"/>
            </a:endParaRPr>
          </a:p>
        </p:txBody>
      </p:sp>
      <p:sp>
        <p:nvSpPr>
          <p:cNvPr id="18" name="椭圆 17"/>
          <p:cNvSpPr/>
          <p:nvPr/>
        </p:nvSpPr>
        <p:spPr>
          <a:xfrm>
            <a:off x="5516563" y="2505075"/>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50" b="0" i="0" u="none" strike="noStrike" kern="1200" cap="none" spc="0" normalizeH="0" baseline="0" noProof="0">
              <a:ln>
                <a:noFill/>
              </a:ln>
              <a:solidFill>
                <a:srgbClr val="FFFFFF"/>
              </a:solidFill>
              <a:effectLst/>
              <a:uLnTx/>
              <a:uFillTx/>
              <a:latin typeface="思源黑体 CN Light" panose="020B0300000000000000" charset="-122"/>
              <a:ea typeface="思源黑体 CN Light" panose="020B0300000000000000" charset="-122"/>
              <a:cs typeface="+mn-cs"/>
            </a:endParaRPr>
          </a:p>
        </p:txBody>
      </p:sp>
      <p:sp>
        <p:nvSpPr>
          <p:cNvPr id="19" name="燕尾形 18"/>
          <p:cNvSpPr/>
          <p:nvPr/>
        </p:nvSpPr>
        <p:spPr>
          <a:xfrm>
            <a:off x="10026650" y="2435225"/>
            <a:ext cx="546100" cy="820738"/>
          </a:xfrm>
          <a:prstGeom prst="chevron">
            <a:avLst>
              <a:gd name="adj" fmla="val 74222"/>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050" b="0" i="0" u="none" strike="noStrike" kern="1200" cap="none" spc="0" normalizeH="0" baseline="0" noProof="0">
              <a:ln>
                <a:noFill/>
              </a:ln>
              <a:solidFill>
                <a:prstClr val="black"/>
              </a:solidFill>
              <a:effectLst/>
              <a:uLnTx/>
              <a:uFillTx/>
              <a:latin typeface="思源黑体 CN Light" panose="020B0300000000000000" charset="-122"/>
              <a:ea typeface="思源黑体 CN Light" panose="020B0300000000000000" charset="-122"/>
              <a:cs typeface="+mn-cs"/>
            </a:endParaRPr>
          </a:p>
        </p:txBody>
      </p:sp>
      <p:sp>
        <p:nvSpPr>
          <p:cNvPr id="246798" name="文本框 13"/>
          <p:cNvSpPr txBox="1"/>
          <p:nvPr/>
        </p:nvSpPr>
        <p:spPr>
          <a:xfrm>
            <a:off x="6411913" y="2597150"/>
            <a:ext cx="3565525" cy="523875"/>
          </a:xfrm>
          <a:prstGeom prst="rect">
            <a:avLst/>
          </a:prstGeom>
          <a:noFill/>
          <a:ln w="9525">
            <a:noFill/>
          </a:ln>
        </p:spPr>
        <p:txBody>
          <a:bodyPr anchor="t" anchorCtr="0">
            <a:spAutoFit/>
          </a:bodyPr>
          <a:lstStyle/>
          <a:p>
            <a:r>
              <a:rPr lang="en-US" altLang="zh-CN" sz="2800" b="1" dirty="0">
                <a:solidFill>
                  <a:srgbClr val="FFFFFF"/>
                </a:solidFill>
                <a:latin typeface="思源黑体 CN Light" panose="020B0300000000000000" charset="-122"/>
                <a:ea typeface="思源黑体 CN Light" panose="020B0300000000000000" charset="-122"/>
              </a:rPr>
              <a:t>02 / </a:t>
            </a:r>
            <a:r>
              <a:rPr lang="zh-CN" altLang="en-US" sz="2800" b="1" dirty="0">
                <a:solidFill>
                  <a:srgbClr val="FFFFFF"/>
                </a:solidFill>
                <a:latin typeface="思源黑体 CN Light" panose="020B0300000000000000" charset="-122"/>
                <a:ea typeface="思源黑体 CN Light" panose="020B0300000000000000" charset="-122"/>
              </a:rPr>
              <a:t>整体安排</a:t>
            </a:r>
            <a:endParaRPr lang="zh-CN" altLang="en-US" sz="2800" b="1" dirty="0">
              <a:solidFill>
                <a:srgbClr val="FFFFFF"/>
              </a:solidFill>
              <a:latin typeface="思源黑体 CN Light" panose="020B0300000000000000" charset="-122"/>
              <a:ea typeface="思源黑体 CN Light" panose="020B0300000000000000" charset="-122"/>
            </a:endParaRPr>
          </a:p>
        </p:txBody>
      </p:sp>
      <p:sp>
        <p:nvSpPr>
          <p:cNvPr id="23" name="任意多边形 22"/>
          <p:cNvSpPr/>
          <p:nvPr/>
        </p:nvSpPr>
        <p:spPr>
          <a:xfrm>
            <a:off x="4776788" y="3602038"/>
            <a:ext cx="5492750" cy="820738"/>
          </a:xfrm>
          <a:custGeom>
            <a:avLst/>
            <a:gdLst>
              <a:gd name="connsiteX0" fmla="*/ 0 w 7549024"/>
              <a:gd name="connsiteY0" fmla="*/ 0 h 1360836"/>
              <a:gd name="connsiteX1" fmla="*/ 6868606 w 7549024"/>
              <a:gd name="connsiteY1" fmla="*/ 0 h 1360836"/>
              <a:gd name="connsiteX2" fmla="*/ 7549024 w 7549024"/>
              <a:gd name="connsiteY2" fmla="*/ 680418 h 1360836"/>
              <a:gd name="connsiteX3" fmla="*/ 6868606 w 7549024"/>
              <a:gd name="connsiteY3" fmla="*/ 1360836 h 1360836"/>
              <a:gd name="connsiteX4" fmla="*/ 0 w 7549024"/>
              <a:gd name="connsiteY4" fmla="*/ 1360836 h 1360836"/>
              <a:gd name="connsiteX5" fmla="*/ 0 w 7549024"/>
              <a:gd name="connsiteY5" fmla="*/ 1345738 h 1360836"/>
              <a:gd name="connsiteX6" fmla="*/ 653156 w 7549024"/>
              <a:gd name="connsiteY6" fmla="*/ 680418 h 1360836"/>
              <a:gd name="connsiteX7" fmla="*/ 0 w 7549024"/>
              <a:gd name="connsiteY7" fmla="*/ 15098 h 1360836"/>
              <a:gd name="connsiteX0-1" fmla="*/ 0 w 7549024"/>
              <a:gd name="connsiteY0-2" fmla="*/ 0 h 1360836"/>
              <a:gd name="connsiteX1-3" fmla="*/ 6994750 w 7549024"/>
              <a:gd name="connsiteY1-4" fmla="*/ 0 h 1360836"/>
              <a:gd name="connsiteX2-5" fmla="*/ 7549024 w 7549024"/>
              <a:gd name="connsiteY2-6" fmla="*/ 680418 h 1360836"/>
              <a:gd name="connsiteX3-7" fmla="*/ 6868606 w 7549024"/>
              <a:gd name="connsiteY3-8" fmla="*/ 1360836 h 1360836"/>
              <a:gd name="connsiteX4-9" fmla="*/ 0 w 7549024"/>
              <a:gd name="connsiteY4-10" fmla="*/ 1360836 h 1360836"/>
              <a:gd name="connsiteX5-11" fmla="*/ 0 w 7549024"/>
              <a:gd name="connsiteY5-12" fmla="*/ 1345738 h 1360836"/>
              <a:gd name="connsiteX6-13" fmla="*/ 653156 w 7549024"/>
              <a:gd name="connsiteY6-14" fmla="*/ 680418 h 1360836"/>
              <a:gd name="connsiteX7-15" fmla="*/ 0 w 7549024"/>
              <a:gd name="connsiteY7-16" fmla="*/ 15098 h 1360836"/>
              <a:gd name="connsiteX8" fmla="*/ 0 w 7549024"/>
              <a:gd name="connsiteY8" fmla="*/ 0 h 1360836"/>
              <a:gd name="connsiteX0-17" fmla="*/ 0 w 7549024"/>
              <a:gd name="connsiteY0-18" fmla="*/ 0 h 1360836"/>
              <a:gd name="connsiteX1-19" fmla="*/ 6994750 w 7549024"/>
              <a:gd name="connsiteY1-20" fmla="*/ 0 h 1360836"/>
              <a:gd name="connsiteX2-21" fmla="*/ 7549024 w 7549024"/>
              <a:gd name="connsiteY2-22" fmla="*/ 680418 h 1360836"/>
              <a:gd name="connsiteX3-23" fmla="*/ 6994750 w 7549024"/>
              <a:gd name="connsiteY3-24" fmla="*/ 1360836 h 1360836"/>
              <a:gd name="connsiteX4-25" fmla="*/ 0 w 7549024"/>
              <a:gd name="connsiteY4-26" fmla="*/ 1360836 h 1360836"/>
              <a:gd name="connsiteX5-27" fmla="*/ 0 w 7549024"/>
              <a:gd name="connsiteY5-28" fmla="*/ 1345738 h 1360836"/>
              <a:gd name="connsiteX6-29" fmla="*/ 653156 w 7549024"/>
              <a:gd name="connsiteY6-30" fmla="*/ 680418 h 1360836"/>
              <a:gd name="connsiteX7-31" fmla="*/ 0 w 7549024"/>
              <a:gd name="connsiteY7-32" fmla="*/ 15098 h 1360836"/>
              <a:gd name="connsiteX8-33" fmla="*/ 0 w 7549024"/>
              <a:gd name="connsiteY8-34" fmla="*/ 0 h 13608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7549024" h="1360836">
                <a:moveTo>
                  <a:pt x="0" y="0"/>
                </a:moveTo>
                <a:lnTo>
                  <a:pt x="6994750" y="0"/>
                </a:lnTo>
                <a:lnTo>
                  <a:pt x="7549024" y="680418"/>
                </a:lnTo>
                <a:lnTo>
                  <a:pt x="6994750" y="1360836"/>
                </a:lnTo>
                <a:lnTo>
                  <a:pt x="0" y="1360836"/>
                </a:lnTo>
                <a:lnTo>
                  <a:pt x="0" y="1345738"/>
                </a:lnTo>
                <a:lnTo>
                  <a:pt x="653156" y="680418"/>
                </a:lnTo>
                <a:lnTo>
                  <a:pt x="0" y="15098"/>
                </a:lnTo>
                <a:lnTo>
                  <a:pt x="0" y="0"/>
                </a:ln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050" b="0" i="0" u="none" strike="noStrike" kern="1200" cap="none" spc="0" normalizeH="0" baseline="0" noProof="0">
              <a:ln>
                <a:noFill/>
              </a:ln>
              <a:solidFill>
                <a:prstClr val="black"/>
              </a:solidFill>
              <a:effectLst/>
              <a:uLnTx/>
              <a:uFillTx/>
              <a:latin typeface="思源黑体 CN Light" panose="020B0300000000000000" charset="-122"/>
              <a:ea typeface="思源黑体 CN Light" panose="020B0300000000000000" charset="-122"/>
              <a:cs typeface="+mn-cs"/>
            </a:endParaRPr>
          </a:p>
        </p:txBody>
      </p:sp>
      <p:sp>
        <p:nvSpPr>
          <p:cNvPr id="24" name="椭圆 23"/>
          <p:cNvSpPr/>
          <p:nvPr/>
        </p:nvSpPr>
        <p:spPr>
          <a:xfrm>
            <a:off x="5516563" y="3671888"/>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50" b="0" i="0" u="none" strike="noStrike" kern="1200" cap="none" spc="0" normalizeH="0" baseline="0" noProof="0">
              <a:ln>
                <a:noFill/>
              </a:ln>
              <a:solidFill>
                <a:srgbClr val="FFFFFF"/>
              </a:solidFill>
              <a:effectLst/>
              <a:uLnTx/>
              <a:uFillTx/>
              <a:latin typeface="思源黑体 CN Light" panose="020B0300000000000000" charset="-122"/>
              <a:ea typeface="思源黑体 CN Light" panose="020B0300000000000000" charset="-122"/>
              <a:cs typeface="+mn-cs"/>
            </a:endParaRPr>
          </a:p>
        </p:txBody>
      </p:sp>
      <p:sp>
        <p:nvSpPr>
          <p:cNvPr id="25" name="燕尾形 24"/>
          <p:cNvSpPr/>
          <p:nvPr/>
        </p:nvSpPr>
        <p:spPr>
          <a:xfrm>
            <a:off x="10026650" y="3602038"/>
            <a:ext cx="546100" cy="820738"/>
          </a:xfrm>
          <a:prstGeom prst="chevron">
            <a:avLst>
              <a:gd name="adj" fmla="val 74222"/>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050" b="0" i="0" u="none" strike="noStrike" kern="1200" cap="none" spc="0" normalizeH="0" baseline="0" noProof="0">
              <a:ln>
                <a:noFill/>
              </a:ln>
              <a:solidFill>
                <a:prstClr val="black"/>
              </a:solidFill>
              <a:effectLst/>
              <a:uLnTx/>
              <a:uFillTx/>
              <a:latin typeface="思源黑体 CN Light" panose="020B0300000000000000" charset="-122"/>
              <a:ea typeface="思源黑体 CN Light" panose="020B0300000000000000" charset="-122"/>
              <a:cs typeface="+mn-cs"/>
            </a:endParaRPr>
          </a:p>
        </p:txBody>
      </p:sp>
      <p:sp>
        <p:nvSpPr>
          <p:cNvPr id="246802" name="文本框 13"/>
          <p:cNvSpPr txBox="1"/>
          <p:nvPr/>
        </p:nvSpPr>
        <p:spPr>
          <a:xfrm>
            <a:off x="6411913" y="3763963"/>
            <a:ext cx="3565525" cy="523875"/>
          </a:xfrm>
          <a:prstGeom prst="rect">
            <a:avLst/>
          </a:prstGeom>
          <a:noFill/>
          <a:ln w="9525">
            <a:noFill/>
          </a:ln>
        </p:spPr>
        <p:txBody>
          <a:bodyPr anchor="t" anchorCtr="0">
            <a:spAutoFit/>
          </a:bodyPr>
          <a:lstStyle/>
          <a:p>
            <a:r>
              <a:rPr lang="en-US" altLang="zh-CN" sz="2800" b="1" dirty="0">
                <a:solidFill>
                  <a:srgbClr val="FFFFFF"/>
                </a:solidFill>
                <a:latin typeface="思源黑体 CN Light" panose="020B0300000000000000" charset="-122"/>
                <a:ea typeface="思源黑体 CN Light" panose="020B0300000000000000" charset="-122"/>
              </a:rPr>
              <a:t>03 / </a:t>
            </a:r>
            <a:r>
              <a:rPr lang="zh-CN" altLang="en-US" sz="2800" b="1" dirty="0">
                <a:solidFill>
                  <a:srgbClr val="FFFFFF"/>
                </a:solidFill>
                <a:latin typeface="思源黑体 CN Light" panose="020B0300000000000000" charset="-122"/>
                <a:ea typeface="思源黑体 CN Light" panose="020B0300000000000000" charset="-122"/>
              </a:rPr>
              <a:t>活动执行</a:t>
            </a:r>
            <a:endParaRPr lang="zh-CN" altLang="en-US" sz="2800" b="1" dirty="0">
              <a:solidFill>
                <a:srgbClr val="FFFFFF"/>
              </a:solidFill>
              <a:latin typeface="思源黑体 CN Light" panose="020B0300000000000000" charset="-122"/>
              <a:ea typeface="思源黑体 CN Light" panose="020B0300000000000000" charset="-122"/>
            </a:endParaRPr>
          </a:p>
        </p:txBody>
      </p:sp>
      <p:sp>
        <p:nvSpPr>
          <p:cNvPr id="33" name="文本框 32"/>
          <p:cNvSpPr txBox="1">
            <a:spLocks noChangeArrowheads="1"/>
          </p:cNvSpPr>
          <p:nvPr/>
        </p:nvSpPr>
        <p:spPr bwMode="auto">
          <a:xfrm>
            <a:off x="1501775" y="2568575"/>
            <a:ext cx="24304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7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思源黑体 CN Light" panose="020B0300000000000000" charset="-122"/>
                <a:ea typeface="思源黑体 CN Light" panose="020B0300000000000000" charset="-122"/>
                <a:cs typeface="Arial" panose="020B0604020202020204" pitchFamily="34" charset="0"/>
              </a:rPr>
              <a:t>目 录</a:t>
            </a:r>
            <a:endParaRPr kumimoji="0" lang="zh-CN" altLang="en-US" sz="7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思源黑体 CN Light" panose="020B0300000000000000" charset="-122"/>
              <a:ea typeface="思源黑体 CN Light" panose="020B0300000000000000" charset="-122"/>
              <a:cs typeface="Arial" panose="020B0604020202020204" pitchFamily="34" charset="0"/>
            </a:endParaRPr>
          </a:p>
        </p:txBody>
      </p:sp>
      <p:sp>
        <p:nvSpPr>
          <p:cNvPr id="34" name="文本框 33"/>
          <p:cNvSpPr txBox="1">
            <a:spLocks noChangeArrowheads="1"/>
          </p:cNvSpPr>
          <p:nvPr/>
        </p:nvSpPr>
        <p:spPr bwMode="auto">
          <a:xfrm>
            <a:off x="1601788" y="3619500"/>
            <a:ext cx="22574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4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思源黑体 CN Light" panose="020B0300000000000000" charset="-122"/>
                <a:ea typeface="思源黑体 CN Light" panose="020B0300000000000000" charset="-122"/>
                <a:cs typeface="Arial" panose="020B0604020202020204" pitchFamily="34" charset="0"/>
              </a:rPr>
              <a:t>content</a:t>
            </a:r>
            <a:endParaRPr kumimoji="0" lang="zh-CN" altLang="en-US" sz="4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思源黑体 CN Light" panose="020B0300000000000000" charset="-122"/>
              <a:ea typeface="思源黑体 CN Light" panose="020B0300000000000000" charset="-122"/>
              <a:cs typeface="Arial" panose="020B0604020202020204" pitchFamily="34" charset="0"/>
            </a:endParaRPr>
          </a:p>
        </p:txBody>
      </p:sp>
      <p:sp>
        <p:nvSpPr>
          <p:cNvPr id="246805" name="KSO_Shape"/>
          <p:cNvSpPr/>
          <p:nvPr/>
        </p:nvSpPr>
        <p:spPr>
          <a:xfrm>
            <a:off x="5622925" y="1524000"/>
            <a:ext cx="536575" cy="3683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34425B"/>
          </a:solidFill>
          <a:ln w="9525">
            <a:noFill/>
          </a:ln>
        </p:spPr>
        <p:txBody>
          <a:bodyPr/>
          <a:lstStyle/>
          <a:p>
            <a:endParaRPr lang="zh-CN" altLang="en-US"/>
          </a:p>
        </p:txBody>
      </p:sp>
      <p:sp>
        <p:nvSpPr>
          <p:cNvPr id="246806" name="KSO_Shape"/>
          <p:cNvSpPr/>
          <p:nvPr/>
        </p:nvSpPr>
        <p:spPr>
          <a:xfrm>
            <a:off x="5622925" y="2674938"/>
            <a:ext cx="536575" cy="3683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34425B"/>
          </a:solidFill>
          <a:ln w="9525">
            <a:noFill/>
          </a:ln>
        </p:spPr>
        <p:txBody>
          <a:bodyPr/>
          <a:lstStyle/>
          <a:p>
            <a:endParaRPr lang="zh-CN" altLang="en-US"/>
          </a:p>
        </p:txBody>
      </p:sp>
      <p:sp>
        <p:nvSpPr>
          <p:cNvPr id="246807" name="KSO_Shape"/>
          <p:cNvSpPr/>
          <p:nvPr/>
        </p:nvSpPr>
        <p:spPr>
          <a:xfrm>
            <a:off x="5622925" y="3859213"/>
            <a:ext cx="536575" cy="3683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34425B"/>
          </a:solidFill>
          <a:ln w="9525">
            <a:noFill/>
          </a:ln>
        </p:spPr>
        <p:txBody>
          <a:bodyPr/>
          <a:lstStyle/>
          <a:p>
            <a:endParaRPr lang="zh-CN" altLang="en-US"/>
          </a:p>
        </p:txBody>
      </p:sp>
      <p:sp>
        <p:nvSpPr>
          <p:cNvPr id="246808" name="KSO_Shape"/>
          <p:cNvSpPr/>
          <p:nvPr/>
        </p:nvSpPr>
        <p:spPr>
          <a:xfrm>
            <a:off x="5622925" y="5010150"/>
            <a:ext cx="536575" cy="3683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34425B"/>
          </a:solidFill>
          <a:ln w="9525">
            <a:noFill/>
          </a:ln>
        </p:spPr>
        <p:txBody>
          <a:bodyPr/>
          <a:lstStyle/>
          <a:p>
            <a:endParaRPr lang="zh-CN" altLang="en-US"/>
          </a:p>
        </p:txBody>
      </p:sp>
    </p:spTree>
  </p:cSld>
  <p:clrMapOvr>
    <a:masterClrMapping/>
  </p:clrMapOvr>
  <p:transition spd="slow" advClick="0" advTm="0">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8833" name="图片 2"/>
          <p:cNvPicPr>
            <a:picLocks noChangeAspect="1"/>
          </p:cNvPicPr>
          <p:nvPr/>
        </p:nvPicPr>
        <p:blipFill>
          <a:blip r:embed="rId1"/>
          <a:srcRect t="15240"/>
          <a:stretch>
            <a:fillRect/>
          </a:stretch>
        </p:blipFill>
        <p:spPr>
          <a:xfrm>
            <a:off x="0" y="-60325"/>
            <a:ext cx="12192000" cy="6908800"/>
          </a:xfrm>
          <a:prstGeom prst="rect">
            <a:avLst/>
          </a:prstGeom>
          <a:noFill/>
          <a:ln w="9525">
            <a:noFill/>
          </a:ln>
        </p:spPr>
      </p:pic>
      <p:sp>
        <p:nvSpPr>
          <p:cNvPr id="7" name="矩形 6"/>
          <p:cNvSpPr/>
          <p:nvPr/>
        </p:nvSpPr>
        <p:spPr>
          <a:xfrm>
            <a:off x="0" y="-60325"/>
            <a:ext cx="12192000" cy="6918325"/>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思源黑体 CN Light" panose="020B0300000000000000" charset="-122"/>
              <a:ea typeface="思源黑体 CN Light" panose="020B0300000000000000" charset="-122"/>
              <a:cs typeface="+mn-cs"/>
              <a:sym typeface="思源黑体 CN Light" panose="020B0300000000000000" charset="-122"/>
            </a:endParaRPr>
          </a:p>
        </p:txBody>
      </p:sp>
      <p:sp>
        <p:nvSpPr>
          <p:cNvPr id="4" name="任意多边形 3"/>
          <p:cNvSpPr/>
          <p:nvPr/>
        </p:nvSpPr>
        <p:spPr>
          <a:xfrm>
            <a:off x="1174750" y="2738438"/>
            <a:ext cx="9120188" cy="1362075"/>
          </a:xfrm>
          <a:custGeom>
            <a:avLst/>
            <a:gdLst>
              <a:gd name="connsiteX0" fmla="*/ 0 w 7549024"/>
              <a:gd name="connsiteY0" fmla="*/ 0 h 1360836"/>
              <a:gd name="connsiteX1" fmla="*/ 6868606 w 7549024"/>
              <a:gd name="connsiteY1" fmla="*/ 0 h 1360836"/>
              <a:gd name="connsiteX2" fmla="*/ 7549024 w 7549024"/>
              <a:gd name="connsiteY2" fmla="*/ 680418 h 1360836"/>
              <a:gd name="connsiteX3" fmla="*/ 6868606 w 7549024"/>
              <a:gd name="connsiteY3" fmla="*/ 1360836 h 1360836"/>
              <a:gd name="connsiteX4" fmla="*/ 0 w 7549024"/>
              <a:gd name="connsiteY4" fmla="*/ 1360836 h 1360836"/>
              <a:gd name="connsiteX5" fmla="*/ 0 w 7549024"/>
              <a:gd name="connsiteY5" fmla="*/ 1345738 h 1360836"/>
              <a:gd name="connsiteX6" fmla="*/ 653156 w 7549024"/>
              <a:gd name="connsiteY6" fmla="*/ 680418 h 1360836"/>
              <a:gd name="connsiteX7" fmla="*/ 0 w 7549024"/>
              <a:gd name="connsiteY7" fmla="*/ 15098 h 1360836"/>
              <a:gd name="connsiteX0-1" fmla="*/ 0 w 7549024"/>
              <a:gd name="connsiteY0-2" fmla="*/ 0 h 1360836"/>
              <a:gd name="connsiteX1-3" fmla="*/ 6994750 w 7549024"/>
              <a:gd name="connsiteY1-4" fmla="*/ 0 h 1360836"/>
              <a:gd name="connsiteX2-5" fmla="*/ 7549024 w 7549024"/>
              <a:gd name="connsiteY2-6" fmla="*/ 680418 h 1360836"/>
              <a:gd name="connsiteX3-7" fmla="*/ 6868606 w 7549024"/>
              <a:gd name="connsiteY3-8" fmla="*/ 1360836 h 1360836"/>
              <a:gd name="connsiteX4-9" fmla="*/ 0 w 7549024"/>
              <a:gd name="connsiteY4-10" fmla="*/ 1360836 h 1360836"/>
              <a:gd name="connsiteX5-11" fmla="*/ 0 w 7549024"/>
              <a:gd name="connsiteY5-12" fmla="*/ 1345738 h 1360836"/>
              <a:gd name="connsiteX6-13" fmla="*/ 653156 w 7549024"/>
              <a:gd name="connsiteY6-14" fmla="*/ 680418 h 1360836"/>
              <a:gd name="connsiteX7-15" fmla="*/ 0 w 7549024"/>
              <a:gd name="connsiteY7-16" fmla="*/ 15098 h 1360836"/>
              <a:gd name="connsiteX8" fmla="*/ 0 w 7549024"/>
              <a:gd name="connsiteY8" fmla="*/ 0 h 1360836"/>
              <a:gd name="connsiteX0-17" fmla="*/ 0 w 7549024"/>
              <a:gd name="connsiteY0-18" fmla="*/ 0 h 1360836"/>
              <a:gd name="connsiteX1-19" fmla="*/ 6994750 w 7549024"/>
              <a:gd name="connsiteY1-20" fmla="*/ 0 h 1360836"/>
              <a:gd name="connsiteX2-21" fmla="*/ 7549024 w 7549024"/>
              <a:gd name="connsiteY2-22" fmla="*/ 680418 h 1360836"/>
              <a:gd name="connsiteX3-23" fmla="*/ 6994750 w 7549024"/>
              <a:gd name="connsiteY3-24" fmla="*/ 1360836 h 1360836"/>
              <a:gd name="connsiteX4-25" fmla="*/ 0 w 7549024"/>
              <a:gd name="connsiteY4-26" fmla="*/ 1360836 h 1360836"/>
              <a:gd name="connsiteX5-27" fmla="*/ 0 w 7549024"/>
              <a:gd name="connsiteY5-28" fmla="*/ 1345738 h 1360836"/>
              <a:gd name="connsiteX6-29" fmla="*/ 653156 w 7549024"/>
              <a:gd name="connsiteY6-30" fmla="*/ 680418 h 1360836"/>
              <a:gd name="connsiteX7-31" fmla="*/ 0 w 7549024"/>
              <a:gd name="connsiteY7-32" fmla="*/ 15098 h 1360836"/>
              <a:gd name="connsiteX8-33" fmla="*/ 0 w 7549024"/>
              <a:gd name="connsiteY8-34" fmla="*/ 0 h 13608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7549024" h="1360836">
                <a:moveTo>
                  <a:pt x="0" y="0"/>
                </a:moveTo>
                <a:lnTo>
                  <a:pt x="6994750" y="0"/>
                </a:lnTo>
                <a:lnTo>
                  <a:pt x="7549024" y="680418"/>
                </a:lnTo>
                <a:lnTo>
                  <a:pt x="6994750" y="1360836"/>
                </a:lnTo>
                <a:lnTo>
                  <a:pt x="0" y="1360836"/>
                </a:lnTo>
                <a:lnTo>
                  <a:pt x="0" y="1345738"/>
                </a:lnTo>
                <a:lnTo>
                  <a:pt x="653156" y="680418"/>
                </a:lnTo>
                <a:lnTo>
                  <a:pt x="0" y="15098"/>
                </a:lnTo>
                <a:lnTo>
                  <a:pt x="0" y="0"/>
                </a:ln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思源黑体 CN Light" panose="020B0300000000000000" charset="-122"/>
              <a:ea typeface="思源黑体 CN Light" panose="020B0300000000000000" charset="-122"/>
              <a:cs typeface="+mn-cs"/>
              <a:sym typeface="思源黑体 CN Light" panose="020B0300000000000000" charset="-122"/>
            </a:endParaRPr>
          </a:p>
        </p:txBody>
      </p:sp>
      <p:sp>
        <p:nvSpPr>
          <p:cNvPr id="13" name="椭圆 12"/>
          <p:cNvSpPr/>
          <p:nvPr/>
        </p:nvSpPr>
        <p:spPr>
          <a:xfrm>
            <a:off x="2405063" y="2854325"/>
            <a:ext cx="1174750" cy="11763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思源黑体 CN Light" panose="020B0300000000000000" charset="-122"/>
              <a:ea typeface="思源黑体 CN Light" panose="020B0300000000000000" charset="-122"/>
              <a:cs typeface="+mn-cs"/>
              <a:sym typeface="思源黑体 CN Light" panose="020B0300000000000000" charset="-122"/>
            </a:endParaRPr>
          </a:p>
        </p:txBody>
      </p:sp>
      <p:sp>
        <p:nvSpPr>
          <p:cNvPr id="5" name="燕尾形 4"/>
          <p:cNvSpPr/>
          <p:nvPr/>
        </p:nvSpPr>
        <p:spPr>
          <a:xfrm>
            <a:off x="9893300" y="2738438"/>
            <a:ext cx="906463" cy="1362075"/>
          </a:xfrm>
          <a:prstGeom prst="chevron">
            <a:avLst>
              <a:gd name="adj" fmla="val 7422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思源黑体 CN Light" panose="020B0300000000000000" charset="-122"/>
              <a:ea typeface="思源黑体 CN Light" panose="020B0300000000000000" charset="-122"/>
              <a:cs typeface="+mn-cs"/>
              <a:sym typeface="思源黑体 CN Light" panose="020B0300000000000000" charset="-122"/>
            </a:endParaRPr>
          </a:p>
        </p:txBody>
      </p:sp>
      <p:sp>
        <p:nvSpPr>
          <p:cNvPr id="248838" name="文本框 13"/>
          <p:cNvSpPr txBox="1"/>
          <p:nvPr/>
        </p:nvSpPr>
        <p:spPr>
          <a:xfrm>
            <a:off x="3938588" y="3055938"/>
            <a:ext cx="4064000" cy="831850"/>
          </a:xfrm>
          <a:prstGeom prst="rect">
            <a:avLst/>
          </a:prstGeom>
          <a:noFill/>
          <a:ln w="9525">
            <a:noFill/>
          </a:ln>
        </p:spPr>
        <p:txBody>
          <a:bodyPr wrap="none" anchor="t" anchorCtr="0">
            <a:spAutoFit/>
          </a:bodyPr>
          <a:lstStyle/>
          <a:p>
            <a:r>
              <a:rPr lang="en-US" altLang="zh-CN" sz="4800" b="1" dirty="0">
                <a:solidFill>
                  <a:srgbClr val="FFFFFF"/>
                </a:solidFill>
                <a:latin typeface="思源黑体 CN Light" panose="020B0300000000000000" charset="-122"/>
                <a:ea typeface="思源黑体 CN Light" panose="020B0300000000000000" charset="-122"/>
                <a:sym typeface="思源黑体 CN Light" panose="020B0300000000000000" charset="-122"/>
              </a:rPr>
              <a:t>01 / </a:t>
            </a:r>
            <a:r>
              <a:rPr lang="zh-CN" altLang="en-US" sz="4800" b="1" dirty="0">
                <a:solidFill>
                  <a:srgbClr val="FFFFFF"/>
                </a:solidFill>
                <a:latin typeface="思源黑体 CN Light" panose="020B0300000000000000" charset="-122"/>
                <a:ea typeface="思源黑体 CN Light" panose="020B0300000000000000" charset="-122"/>
                <a:sym typeface="思源黑体 CN Light" panose="020B0300000000000000" charset="-122"/>
              </a:rPr>
              <a:t>活动概述</a:t>
            </a:r>
            <a:endParaRPr lang="zh-CN" altLang="en-US" sz="4800" b="1" dirty="0">
              <a:solidFill>
                <a:srgbClr val="FFFFFF"/>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48839" name="KSO_Shape"/>
          <p:cNvSpPr/>
          <p:nvPr/>
        </p:nvSpPr>
        <p:spPr>
          <a:xfrm>
            <a:off x="2565400" y="3138488"/>
            <a:ext cx="842963" cy="57785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34425B"/>
          </a:solidFill>
          <a:ln w="9525">
            <a:noFill/>
          </a:ln>
        </p:spPr>
        <p:txBody>
          <a:bodyPr/>
          <a:lstStyle/>
          <a:p>
            <a:endParaRPr lang="zh-CN" altLang="en-US"/>
          </a:p>
        </p:txBody>
      </p:sp>
      <p:sp>
        <p:nvSpPr>
          <p:cNvPr id="12" name="TextBox 10"/>
          <p:cNvSpPr txBox="1"/>
          <p:nvPr/>
        </p:nvSpPr>
        <p:spPr>
          <a:xfrm>
            <a:off x="3408363" y="4422775"/>
            <a:ext cx="5087937" cy="1146175"/>
          </a:xfrm>
          <a:prstGeom prst="rect">
            <a:avLst/>
          </a:prstGeom>
          <a:noFill/>
          <a:ln w="9525">
            <a:noFill/>
          </a:ln>
        </p:spPr>
        <p:txBody>
          <a:bodyPr lIns="0" tIns="0" rIns="0" bIns="0" anchor="t" anchorCtr="0"/>
          <a:lstStyle/>
          <a:p>
            <a:pPr>
              <a:lnSpc>
                <a:spcPct val="120000"/>
              </a:lnSpc>
            </a:pPr>
            <a:endParaRPr lang="zh-CN" altLang="en-US" sz="1600" dirty="0">
              <a:solidFill>
                <a:srgbClr val="34425B"/>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48841" name="矩形 1"/>
          <p:cNvSpPr/>
          <p:nvPr/>
        </p:nvSpPr>
        <p:spPr>
          <a:xfrm>
            <a:off x="8099425" y="3049588"/>
            <a:ext cx="6096000" cy="787400"/>
          </a:xfrm>
          <a:prstGeom prst="rect">
            <a:avLst/>
          </a:prstGeom>
          <a:noFill/>
          <a:ln w="9525">
            <a:noFill/>
          </a:ln>
        </p:spPr>
        <p:txBody>
          <a:bodyPr anchor="t" anchorCtr="0">
            <a:spAutoFit/>
          </a:bodyPr>
          <a:lstStyle/>
          <a:p>
            <a:pPr>
              <a:lnSpc>
                <a:spcPct val="150000"/>
              </a:lnSpc>
            </a:pPr>
            <a:r>
              <a:rPr lang="zh-CN" altLang="en-US" sz="1600" dirty="0">
                <a:solidFill>
                  <a:srgbClr val="FFFFFF"/>
                </a:solidFill>
                <a:latin typeface="思源黑体 CN Light" panose="020B0300000000000000" charset="-122"/>
                <a:ea typeface="思源黑体 CN Light" panose="020B0300000000000000" charset="-122"/>
                <a:sym typeface="思源黑体 CN Light" panose="020B0300000000000000" charset="-122"/>
              </a:rPr>
              <a:t>活动概况   </a:t>
            </a:r>
            <a:endParaRPr lang="en-US" altLang="zh-CN" sz="1600" dirty="0">
              <a:solidFill>
                <a:srgbClr val="FFFFFF"/>
              </a:solidFill>
              <a:latin typeface="思源黑体 CN Light" panose="020B0300000000000000" charset="-122"/>
              <a:ea typeface="思源黑体 CN Light" panose="020B0300000000000000" charset="-122"/>
              <a:sym typeface="思源黑体 CN Light" panose="020B0300000000000000" charset="-122"/>
            </a:endParaRPr>
          </a:p>
          <a:p>
            <a:pPr>
              <a:lnSpc>
                <a:spcPct val="150000"/>
              </a:lnSpc>
            </a:pPr>
            <a:r>
              <a:rPr lang="zh-CN" altLang="en-US" sz="1600" dirty="0">
                <a:solidFill>
                  <a:srgbClr val="FFFFFF"/>
                </a:solidFill>
                <a:latin typeface="思源黑体 CN Light" panose="020B0300000000000000" charset="-122"/>
                <a:ea typeface="思源黑体 CN Light" panose="020B0300000000000000" charset="-122"/>
                <a:sym typeface="思源黑体 CN Light" panose="020B0300000000000000" charset="-122"/>
              </a:rPr>
              <a:t>活动内容</a:t>
            </a:r>
            <a:endParaRPr lang="zh-CN" altLang="en-US" sz="1600" dirty="0">
              <a:solidFill>
                <a:srgbClr val="FFFFFF"/>
              </a:solidFill>
              <a:latin typeface="思源黑体 CN Light" panose="020B0300000000000000" charset="-122"/>
              <a:ea typeface="思源黑体 CN Light" panose="020B0300000000000000" charset="-122"/>
              <a:sym typeface="思源黑体 CN Light" panose="020B0300000000000000" charset="-122"/>
            </a:endParaRPr>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0881" name="object 1"/>
          <p:cNvSpPr/>
          <p:nvPr/>
        </p:nvSpPr>
        <p:spPr>
          <a:xfrm>
            <a:off x="0" y="0"/>
            <a:ext cx="12198350" cy="6864350"/>
          </a:xfrm>
          <a:prstGeom prst="rect">
            <a:avLst/>
          </a:prstGeom>
          <a:blipFill rotWithShape="0">
            <a:blip r:embed="rId1"/>
            <a:stretch>
              <a:fillRect/>
            </a:stretch>
          </a:blipFill>
          <a:ln w="9525">
            <a:noFill/>
          </a:ln>
        </p:spPr>
        <p:txBody>
          <a:bodyPr lIns="0" tIns="0" rIns="0" bIns="0" anchor="t" anchorCtr="0"/>
          <a:lstStyle/>
          <a:p>
            <a:pPr>
              <a:buSzPct val="100000"/>
              <a:buFont typeface="Calibri" panose="020F0502020204030204" pitchFamily="34" charset="0"/>
            </a:pPr>
            <a:endParaRPr lang="zh-CN" altLang="zh-CN" dirty="0">
              <a:latin typeface="思源黑体 CN Light" panose="020B0300000000000000" charset="-122"/>
              <a:ea typeface="思源黑体 CN Light" panose="020B0300000000000000" charset="-122"/>
              <a:sym typeface="思源黑体 CN Light" panose="020B0300000000000000" charset="-122"/>
            </a:endParaRPr>
          </a:p>
        </p:txBody>
      </p:sp>
      <p:sp>
        <p:nvSpPr>
          <p:cNvPr id="250882" name="object 3"/>
          <p:cNvSpPr/>
          <p:nvPr/>
        </p:nvSpPr>
        <p:spPr>
          <a:xfrm>
            <a:off x="5170488" y="406400"/>
            <a:ext cx="2519362" cy="1235075"/>
          </a:xfrm>
          <a:prstGeom prst="rect">
            <a:avLst/>
          </a:prstGeom>
          <a:noFill/>
          <a:ln w="9525">
            <a:noFill/>
          </a:ln>
        </p:spPr>
        <p:txBody>
          <a:bodyPr lIns="0" tIns="0" rIns="0" bIns="0" anchor="t" anchorCtr="0"/>
          <a:lstStyle/>
          <a:p>
            <a:pPr>
              <a:lnSpc>
                <a:spcPts val="4315"/>
              </a:lnSpc>
              <a:buSzPct val="100000"/>
              <a:buFont typeface="Calibri" panose="020F0502020204030204" pitchFamily="34" charset="0"/>
            </a:pPr>
            <a:r>
              <a:rPr lang="ru-RU" altLang="zh-CN" sz="3600" dirty="0">
                <a:solidFill>
                  <a:srgbClr val="FFFFFF"/>
                </a:solidFill>
                <a:latin typeface="思源黑体 CN Light" panose="020B0300000000000000" charset="-122"/>
                <a:ea typeface="思源黑体 CN Light" panose="020B0300000000000000" charset="-122"/>
                <a:sym typeface="思源黑体 CN Light" panose="020B0300000000000000" charset="-122"/>
              </a:rPr>
              <a:t>JOIN US</a:t>
            </a:r>
            <a:endParaRPr lang="ru-RU" altLang="zh-CN" sz="3600" dirty="0">
              <a:solidFill>
                <a:srgbClr val="FFFFFF"/>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0883" name="object 4"/>
          <p:cNvSpPr/>
          <p:nvPr/>
        </p:nvSpPr>
        <p:spPr>
          <a:xfrm>
            <a:off x="715963" y="2160588"/>
            <a:ext cx="1960562" cy="962025"/>
          </a:xfrm>
          <a:prstGeom prst="rect">
            <a:avLst/>
          </a:prstGeom>
          <a:noFill/>
          <a:ln w="9525">
            <a:noFill/>
          </a:ln>
        </p:spPr>
        <p:txBody>
          <a:bodyPr lIns="0" tIns="0" rIns="0" bIns="0" anchor="t" anchorCtr="0"/>
          <a:lstStyle/>
          <a:p>
            <a:pPr>
              <a:lnSpc>
                <a:spcPts val="3365"/>
              </a:lnSpc>
              <a:buSzPct val="100000"/>
              <a:buFont typeface="Calibri" panose="020F0502020204030204" pitchFamily="34" charset="0"/>
            </a:pPr>
            <a:r>
              <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rPr>
              <a:t>活动主题</a:t>
            </a:r>
            <a:endPar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0884" name="object 5"/>
          <p:cNvSpPr/>
          <p:nvPr/>
        </p:nvSpPr>
        <p:spPr>
          <a:xfrm>
            <a:off x="10418763" y="2160588"/>
            <a:ext cx="1960562" cy="962025"/>
          </a:xfrm>
          <a:prstGeom prst="rect">
            <a:avLst/>
          </a:prstGeom>
          <a:noFill/>
          <a:ln w="9525">
            <a:noFill/>
          </a:ln>
        </p:spPr>
        <p:txBody>
          <a:bodyPr lIns="0" tIns="0" rIns="0" bIns="0" anchor="t" anchorCtr="0"/>
          <a:lstStyle/>
          <a:p>
            <a:pPr>
              <a:lnSpc>
                <a:spcPts val="3365"/>
              </a:lnSpc>
              <a:buSzPct val="100000"/>
              <a:buFont typeface="Calibri" panose="020F0502020204030204" pitchFamily="34" charset="0"/>
            </a:pPr>
            <a:r>
              <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rPr>
              <a:t>活动地点</a:t>
            </a:r>
            <a:endPar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0885" name="object 6"/>
          <p:cNvSpPr/>
          <p:nvPr/>
        </p:nvSpPr>
        <p:spPr>
          <a:xfrm>
            <a:off x="715963" y="2757488"/>
            <a:ext cx="5038725" cy="617537"/>
          </a:xfrm>
          <a:prstGeom prst="rect">
            <a:avLst/>
          </a:prstGeom>
          <a:noFill/>
          <a:ln w="9525">
            <a:noFill/>
          </a:ln>
        </p:spPr>
        <p:txBody>
          <a:bodyPr lIns="0" tIns="0" rIns="0" bIns="0" anchor="t" anchorCtr="0"/>
          <a:lstStyle/>
          <a:p>
            <a:pPr>
              <a:lnSpc>
                <a:spcPts val="2150"/>
              </a:lnSpc>
              <a:buSzPct val="100000"/>
              <a:buFont typeface="Calibri" panose="020F0502020204030204" pitchFamily="34" charset="0"/>
            </a:pPr>
            <a:r>
              <a:rPr lang="zh-CN" altLang="ru-RU" dirty="0">
                <a:solidFill>
                  <a:srgbClr val="000000"/>
                </a:solidFill>
                <a:latin typeface="思源黑体 CN Light" panose="020B0300000000000000" charset="-122"/>
                <a:ea typeface="思源黑体 CN Light" panose="020B0300000000000000" charset="-122"/>
                <a:sym typeface="思源黑体 CN Light" panose="020B0300000000000000" charset="-122"/>
              </a:rPr>
              <a:t>全新</a:t>
            </a:r>
            <a:r>
              <a:rPr lang="zh-CN" altLang="en-US" dirty="0">
                <a:solidFill>
                  <a:srgbClr val="000000"/>
                </a:solidFill>
                <a:latin typeface="思源黑体 CN Light" panose="020B0300000000000000" charset="-122"/>
                <a:ea typeface="思源黑体 CN Light" panose="020B0300000000000000" charset="-122"/>
                <a:sym typeface="思源黑体 CN Light" panose="020B0300000000000000" charset="-122"/>
              </a:rPr>
              <a:t>某汽车</a:t>
            </a:r>
            <a:r>
              <a:rPr lang="zh-CN" altLang="ru-RU" dirty="0">
                <a:solidFill>
                  <a:srgbClr val="000000"/>
                </a:solidFill>
                <a:latin typeface="思源黑体 CN Light" panose="020B0300000000000000" charset="-122"/>
                <a:ea typeface="思源黑体 CN Light" panose="020B0300000000000000" charset="-122"/>
                <a:sym typeface="思源黑体 CN Light" panose="020B0300000000000000" charset="-122"/>
              </a:rPr>
              <a:t>系</a:t>
            </a:r>
            <a:endParaRPr lang="en-US" altLang="zh-CN"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2150"/>
              </a:lnSpc>
              <a:buSzPct val="100000"/>
              <a:buFont typeface="Calibri" panose="020F0502020204030204" pitchFamily="34" charset="0"/>
            </a:pPr>
            <a:r>
              <a:rPr lang="ru-RU" altLang="zh-CN"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r>
              <a:rPr lang="zh-CN" altLang="en-US" dirty="0">
                <a:solidFill>
                  <a:srgbClr val="000000"/>
                </a:solidFill>
                <a:latin typeface="思源黑体 CN Light" panose="020B0300000000000000" charset="-122"/>
                <a:ea typeface="思源黑体 CN Light" panose="020B0300000000000000" charset="-122"/>
                <a:sym typeface="思源黑体 CN Light" panose="020B0300000000000000" charset="-122"/>
              </a:rPr>
              <a:t>云雾山亲子露营</a:t>
            </a:r>
            <a:r>
              <a:rPr lang="zh-CN" altLang="ru-RU" dirty="0">
                <a:solidFill>
                  <a:srgbClr val="000000"/>
                </a:solidFill>
                <a:latin typeface="思源黑体 CN Light" panose="020B0300000000000000" charset="-122"/>
                <a:ea typeface="思源黑体 CN Light" panose="020B0300000000000000" charset="-122"/>
                <a:sym typeface="思源黑体 CN Light" panose="020B0300000000000000" charset="-122"/>
              </a:rPr>
              <a:t>之旅</a:t>
            </a:r>
            <a:endParaRPr lang="zh-CN" altLang="ru-RU"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0886" name="object 7"/>
          <p:cNvSpPr/>
          <p:nvPr/>
        </p:nvSpPr>
        <p:spPr>
          <a:xfrm>
            <a:off x="9998075" y="2746375"/>
            <a:ext cx="2003425" cy="617538"/>
          </a:xfrm>
          <a:prstGeom prst="rect">
            <a:avLst/>
          </a:prstGeom>
          <a:noFill/>
          <a:ln w="9525">
            <a:noFill/>
          </a:ln>
        </p:spPr>
        <p:txBody>
          <a:bodyPr lIns="0" tIns="0" rIns="0" bIns="0" anchor="t" anchorCtr="0"/>
          <a:lstStyle/>
          <a:p>
            <a:pPr>
              <a:lnSpc>
                <a:spcPts val="2150"/>
              </a:lnSpc>
              <a:buSzPct val="100000"/>
              <a:buFont typeface="Calibri" panose="020F0502020204030204" pitchFamily="34" charset="0"/>
            </a:pPr>
            <a:r>
              <a:rPr lang="en-US" altLang="zh-CN" dirty="0">
                <a:solidFill>
                  <a:srgbClr val="000000"/>
                </a:solidFill>
                <a:latin typeface="思源黑体 CN Light" panose="020B0300000000000000" charset="-122"/>
                <a:ea typeface="思源黑体 CN Light" panose="020B0300000000000000" charset="-122"/>
                <a:sym typeface="思源黑体 CN Light" panose="020B0300000000000000" charset="-122"/>
              </a:rPr>
              <a:t>   </a:t>
            </a:r>
            <a:r>
              <a:rPr lang="zh-CN" altLang="ru-RU" dirty="0">
                <a:solidFill>
                  <a:srgbClr val="000000"/>
                </a:solidFill>
                <a:latin typeface="思源黑体 CN Light" panose="020B0300000000000000" charset="-122"/>
                <a:ea typeface="思源黑体 CN Light" panose="020B0300000000000000" charset="-122"/>
                <a:sym typeface="思源黑体 CN Light" panose="020B0300000000000000" charset="-122"/>
              </a:rPr>
              <a:t>武汉木兰</a:t>
            </a:r>
            <a:r>
              <a:rPr lang="ru-RU" altLang="zh-CN"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r>
              <a:rPr lang="zh-CN" altLang="ru-RU" dirty="0">
                <a:solidFill>
                  <a:srgbClr val="000000"/>
                </a:solidFill>
                <a:latin typeface="思源黑体 CN Light" panose="020B0300000000000000" charset="-122"/>
                <a:ea typeface="思源黑体 CN Light" panose="020B0300000000000000" charset="-122"/>
                <a:sym typeface="思源黑体 CN Light" panose="020B0300000000000000" charset="-122"/>
              </a:rPr>
              <a:t>云雾山</a:t>
            </a:r>
            <a:endParaRPr lang="zh-CN" altLang="ru-RU"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0887" name="object 8"/>
          <p:cNvSpPr/>
          <p:nvPr/>
        </p:nvSpPr>
        <p:spPr>
          <a:xfrm>
            <a:off x="715963" y="3619500"/>
            <a:ext cx="1960562" cy="962025"/>
          </a:xfrm>
          <a:prstGeom prst="rect">
            <a:avLst/>
          </a:prstGeom>
          <a:noFill/>
          <a:ln w="9525">
            <a:noFill/>
          </a:ln>
        </p:spPr>
        <p:txBody>
          <a:bodyPr lIns="0" tIns="0" rIns="0" bIns="0" anchor="t" anchorCtr="0"/>
          <a:lstStyle/>
          <a:p>
            <a:pPr>
              <a:lnSpc>
                <a:spcPts val="3365"/>
              </a:lnSpc>
              <a:buSzPct val="100000"/>
              <a:buFont typeface="Calibri" panose="020F0502020204030204" pitchFamily="34" charset="0"/>
            </a:pPr>
            <a:r>
              <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rPr>
              <a:t>活动时间</a:t>
            </a:r>
            <a:endPar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0888" name="object 9"/>
          <p:cNvSpPr/>
          <p:nvPr/>
        </p:nvSpPr>
        <p:spPr>
          <a:xfrm>
            <a:off x="10460038" y="3619500"/>
            <a:ext cx="1960562" cy="962025"/>
          </a:xfrm>
          <a:prstGeom prst="rect">
            <a:avLst/>
          </a:prstGeom>
          <a:noFill/>
          <a:ln w="9525">
            <a:noFill/>
          </a:ln>
        </p:spPr>
        <p:txBody>
          <a:bodyPr lIns="0" tIns="0" rIns="0" bIns="0" anchor="t" anchorCtr="0"/>
          <a:lstStyle/>
          <a:p>
            <a:pPr>
              <a:lnSpc>
                <a:spcPts val="3365"/>
              </a:lnSpc>
              <a:buSzPct val="100000"/>
              <a:buFont typeface="Calibri" panose="020F0502020204030204" pitchFamily="34" charset="0"/>
            </a:pPr>
            <a:r>
              <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rPr>
              <a:t>参与人群</a:t>
            </a:r>
            <a:endPar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0889" name="object 10"/>
          <p:cNvSpPr/>
          <p:nvPr/>
        </p:nvSpPr>
        <p:spPr>
          <a:xfrm>
            <a:off x="715963" y="4216400"/>
            <a:ext cx="3471862" cy="617538"/>
          </a:xfrm>
          <a:prstGeom prst="rect">
            <a:avLst/>
          </a:prstGeom>
          <a:noFill/>
          <a:ln w="9525">
            <a:noFill/>
          </a:ln>
        </p:spPr>
        <p:txBody>
          <a:bodyPr lIns="0" tIns="0" rIns="0" bIns="0" anchor="t" anchorCtr="0"/>
          <a:lstStyle/>
          <a:p>
            <a:pPr>
              <a:lnSpc>
                <a:spcPts val="2150"/>
              </a:lnSpc>
              <a:buSzPct val="100000"/>
              <a:buFont typeface="Calibri" panose="020F0502020204030204" pitchFamily="34" charset="0"/>
            </a:pPr>
            <a:r>
              <a:rPr lang="ru-RU" altLang="zh-CN" dirty="0">
                <a:solidFill>
                  <a:srgbClr val="000000"/>
                </a:solidFill>
                <a:latin typeface="思源黑体 CN Light" panose="020B0300000000000000" charset="-122"/>
                <a:ea typeface="思源黑体 CN Light" panose="020B0300000000000000" charset="-122"/>
                <a:sym typeface="思源黑体 CN Light" panose="020B0300000000000000" charset="-122"/>
              </a:rPr>
              <a:t>202</a:t>
            </a:r>
            <a:r>
              <a:rPr lang="en-US" altLang="zh-CN" dirty="0">
                <a:solidFill>
                  <a:srgbClr val="000000"/>
                </a:solidFill>
                <a:latin typeface="思源黑体 CN Light" panose="020B0300000000000000" charset="-122"/>
                <a:ea typeface="思源黑体 CN Light" panose="020B0300000000000000" charset="-122"/>
                <a:sym typeface="思源黑体 CN Light" panose="020B0300000000000000" charset="-122"/>
              </a:rPr>
              <a:t>1</a:t>
            </a:r>
            <a:r>
              <a:rPr lang="zh-CN" altLang="ru-RU" dirty="0">
                <a:solidFill>
                  <a:srgbClr val="000000"/>
                </a:solidFill>
                <a:latin typeface="思源黑体 CN Light" panose="020B0300000000000000" charset="-122"/>
                <a:ea typeface="思源黑体 CN Light" panose="020B0300000000000000" charset="-122"/>
                <a:sym typeface="思源黑体 CN Light" panose="020B0300000000000000" charset="-122"/>
              </a:rPr>
              <a:t>年</a:t>
            </a:r>
            <a:r>
              <a:rPr lang="ru-RU" altLang="zh-CN" dirty="0">
                <a:solidFill>
                  <a:srgbClr val="000000"/>
                </a:solidFill>
                <a:latin typeface="思源黑体 CN Light" panose="020B0300000000000000" charset="-122"/>
                <a:ea typeface="思源黑体 CN Light" panose="020B0300000000000000" charset="-122"/>
                <a:sym typeface="思源黑体 CN Light" panose="020B0300000000000000" charset="-122"/>
              </a:rPr>
              <a:t>6</a:t>
            </a:r>
            <a:r>
              <a:rPr lang="zh-CN" altLang="ru-RU" dirty="0">
                <a:solidFill>
                  <a:srgbClr val="000000"/>
                </a:solidFill>
                <a:latin typeface="思源黑体 CN Light" panose="020B0300000000000000" charset="-122"/>
                <a:ea typeface="思源黑体 CN Light" panose="020B0300000000000000" charset="-122"/>
                <a:sym typeface="思源黑体 CN Light" panose="020B0300000000000000" charset="-122"/>
              </a:rPr>
              <a:t>月</a:t>
            </a:r>
            <a:r>
              <a:rPr lang="ru-RU" altLang="zh-CN" dirty="0">
                <a:solidFill>
                  <a:srgbClr val="000000"/>
                </a:solidFill>
                <a:latin typeface="思源黑体 CN Light" panose="020B0300000000000000" charset="-122"/>
                <a:ea typeface="思源黑体 CN Light" panose="020B0300000000000000" charset="-122"/>
                <a:sym typeface="思源黑体 CN Light" panose="020B0300000000000000" charset="-122"/>
              </a:rPr>
              <a:t>9</a:t>
            </a:r>
            <a:r>
              <a:rPr lang="zh-CN" altLang="ru-RU" dirty="0">
                <a:solidFill>
                  <a:srgbClr val="000000"/>
                </a:solidFill>
                <a:latin typeface="思源黑体 CN Light" panose="020B0300000000000000" charset="-122"/>
                <a:ea typeface="思源黑体 CN Light" panose="020B0300000000000000" charset="-122"/>
                <a:sym typeface="思源黑体 CN Light" panose="020B0300000000000000" charset="-122"/>
              </a:rPr>
              <a:t>日</a:t>
            </a:r>
            <a:r>
              <a:rPr lang="ru-RU" altLang="zh-CN" dirty="0">
                <a:solidFill>
                  <a:srgbClr val="000000"/>
                </a:solidFill>
                <a:latin typeface="思源黑体 CN Light" panose="020B0300000000000000" charset="-122"/>
                <a:ea typeface="思源黑体 CN Light" panose="020B0300000000000000" charset="-122"/>
                <a:sym typeface="思源黑体 CN Light" panose="020B0300000000000000" charset="-122"/>
              </a:rPr>
              <a:t>-10</a:t>
            </a:r>
            <a:r>
              <a:rPr lang="zh-CN" altLang="ru-RU" dirty="0">
                <a:solidFill>
                  <a:srgbClr val="000000"/>
                </a:solidFill>
                <a:latin typeface="思源黑体 CN Light" panose="020B0300000000000000" charset="-122"/>
                <a:ea typeface="思源黑体 CN Light" panose="020B0300000000000000" charset="-122"/>
                <a:sym typeface="思源黑体 CN Light" panose="020B0300000000000000" charset="-122"/>
              </a:rPr>
              <a:t>日（周末）</a:t>
            </a:r>
            <a:endParaRPr lang="zh-CN" altLang="ru-RU"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0890" name="object 11"/>
          <p:cNvSpPr/>
          <p:nvPr/>
        </p:nvSpPr>
        <p:spPr>
          <a:xfrm>
            <a:off x="8764588" y="4224338"/>
            <a:ext cx="3201987" cy="617537"/>
          </a:xfrm>
          <a:prstGeom prst="rect">
            <a:avLst/>
          </a:prstGeom>
          <a:noFill/>
          <a:ln w="9525">
            <a:noFill/>
          </a:ln>
        </p:spPr>
        <p:txBody>
          <a:bodyPr lIns="0" tIns="0" rIns="0" bIns="0" anchor="t" anchorCtr="0"/>
          <a:lstStyle/>
          <a:p>
            <a:pPr algn="r">
              <a:lnSpc>
                <a:spcPts val="2150"/>
              </a:lnSpc>
              <a:buSzPct val="100000"/>
              <a:buFont typeface="Calibri" panose="020F0502020204030204" pitchFamily="34" charset="0"/>
            </a:pPr>
            <a:r>
              <a:rPr lang="zh-CN" altLang="ru-RU" dirty="0">
                <a:solidFill>
                  <a:srgbClr val="000000"/>
                </a:solidFill>
                <a:latin typeface="思源黑体 CN Light" panose="020B0300000000000000" charset="-122"/>
                <a:ea typeface="思源黑体 CN Light" panose="020B0300000000000000" charset="-122"/>
                <a:sym typeface="思源黑体 CN Light" panose="020B0300000000000000" charset="-122"/>
              </a:rPr>
              <a:t>武汉市全新</a:t>
            </a:r>
            <a:r>
              <a:rPr lang="zh-CN" altLang="en-US" dirty="0">
                <a:solidFill>
                  <a:srgbClr val="000000"/>
                </a:solidFill>
                <a:latin typeface="思源黑体 CN Light" panose="020B0300000000000000" charset="-122"/>
                <a:ea typeface="思源黑体 CN Light" panose="020B0300000000000000" charset="-122"/>
                <a:sym typeface="思源黑体 CN Light" panose="020B0300000000000000" charset="-122"/>
              </a:rPr>
              <a:t>某某</a:t>
            </a:r>
            <a:r>
              <a:rPr lang="zh-CN" altLang="ru-RU" dirty="0">
                <a:solidFill>
                  <a:srgbClr val="000000"/>
                </a:solidFill>
                <a:latin typeface="思源黑体 CN Light" panose="020B0300000000000000" charset="-122"/>
                <a:ea typeface="思源黑体 CN Light" panose="020B0300000000000000" charset="-122"/>
                <a:sym typeface="思源黑体 CN Light" panose="020B0300000000000000" charset="-122"/>
              </a:rPr>
              <a:t>系车主及其同行家人、</a:t>
            </a:r>
            <a:r>
              <a:rPr lang="zh-CN" altLang="en-US" dirty="0">
                <a:solidFill>
                  <a:srgbClr val="000000"/>
                </a:solidFill>
                <a:latin typeface="思源黑体 CN Light" panose="020B0300000000000000" charset="-122"/>
                <a:ea typeface="思源黑体 CN Light" panose="020B0300000000000000" charset="-122"/>
                <a:sym typeface="思源黑体 CN Light" panose="020B0300000000000000" charset="-122"/>
              </a:rPr>
              <a:t>某汽车</a:t>
            </a:r>
            <a:r>
              <a:rPr lang="zh-CN" altLang="ru-RU" dirty="0">
                <a:solidFill>
                  <a:srgbClr val="000000"/>
                </a:solidFill>
                <a:latin typeface="思源黑体 CN Light" panose="020B0300000000000000" charset="-122"/>
                <a:ea typeface="思源黑体 CN Light" panose="020B0300000000000000" charset="-122"/>
                <a:sym typeface="思源黑体 CN Light" panose="020B0300000000000000" charset="-122"/>
              </a:rPr>
              <a:t>潜在客户</a:t>
            </a:r>
            <a:endParaRPr lang="zh-CN" altLang="ru-RU"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gn="r">
              <a:lnSpc>
                <a:spcPts val="2150"/>
              </a:lnSpc>
              <a:buSzPct val="100000"/>
              <a:buFont typeface="Calibri" panose="020F0502020204030204" pitchFamily="34" charset="0"/>
            </a:pPr>
            <a:endParaRPr lang="ru-RU" altLang="zh-CN"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0891" name="object 12"/>
          <p:cNvSpPr/>
          <p:nvPr/>
        </p:nvSpPr>
        <p:spPr>
          <a:xfrm>
            <a:off x="11136313" y="5018088"/>
            <a:ext cx="1257300" cy="617537"/>
          </a:xfrm>
          <a:prstGeom prst="rect">
            <a:avLst/>
          </a:prstGeom>
          <a:noFill/>
          <a:ln w="9525">
            <a:noFill/>
          </a:ln>
        </p:spPr>
        <p:txBody>
          <a:bodyPr lIns="0" tIns="0" rIns="0" bIns="0" anchor="t" anchorCtr="0"/>
          <a:lstStyle/>
          <a:p>
            <a:pPr>
              <a:lnSpc>
                <a:spcPts val="2150"/>
              </a:lnSpc>
              <a:buSzPct val="100000"/>
              <a:buFont typeface="Calibri" panose="020F0502020204030204" pitchFamily="34" charset="0"/>
            </a:pPr>
            <a:endParaRPr lang="zh-CN" altLang="ru-RU"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1905" name="object 1"/>
          <p:cNvSpPr/>
          <p:nvPr/>
        </p:nvSpPr>
        <p:spPr>
          <a:xfrm>
            <a:off x="0" y="0"/>
            <a:ext cx="12198350" cy="6864350"/>
          </a:xfrm>
          <a:prstGeom prst="rect">
            <a:avLst/>
          </a:prstGeom>
          <a:blipFill rotWithShape="0">
            <a:blip r:embed="rId1"/>
            <a:stretch>
              <a:fillRect/>
            </a:stretch>
          </a:blipFill>
          <a:ln w="9525">
            <a:noFill/>
          </a:ln>
        </p:spPr>
        <p:txBody>
          <a:bodyPr lIns="0" tIns="0" rIns="0" bIns="0" anchor="t" anchorCtr="0"/>
          <a:lstStyle/>
          <a:p>
            <a:pPr>
              <a:buSzPct val="100000"/>
              <a:buFont typeface="Calibri" panose="020F0502020204030204" pitchFamily="34" charset="0"/>
            </a:pPr>
            <a:endParaRPr lang="zh-CN" altLang="zh-CN" dirty="0">
              <a:latin typeface="思源黑体 CN Light" panose="020B0300000000000000" charset="-122"/>
              <a:ea typeface="思源黑体 CN Light" panose="020B0300000000000000" charset="-122"/>
              <a:sym typeface="思源黑体 CN Light" panose="020B0300000000000000" charset="-122"/>
            </a:endParaRPr>
          </a:p>
        </p:txBody>
      </p:sp>
      <p:sp>
        <p:nvSpPr>
          <p:cNvPr id="251906" name="object 3"/>
          <p:cNvSpPr/>
          <p:nvPr/>
        </p:nvSpPr>
        <p:spPr>
          <a:xfrm>
            <a:off x="5621338" y="712788"/>
            <a:ext cx="1333500" cy="688975"/>
          </a:xfrm>
          <a:prstGeom prst="rect">
            <a:avLst/>
          </a:prstGeom>
          <a:noFill/>
          <a:ln w="9525">
            <a:noFill/>
          </a:ln>
        </p:spPr>
        <p:txBody>
          <a:bodyPr lIns="0" tIns="0" rIns="0" bIns="0" anchor="t" anchorCtr="0"/>
          <a:lstStyle/>
          <a:p>
            <a:pPr>
              <a:lnSpc>
                <a:spcPts val="2415"/>
              </a:lnSpc>
              <a:buSzPct val="100000"/>
              <a:buFont typeface="Calibri" panose="020F0502020204030204" pitchFamily="34" charset="0"/>
            </a:pPr>
            <a:r>
              <a:rPr lang="ru-RU" altLang="zh-CN" sz="2000" dirty="0">
                <a:solidFill>
                  <a:srgbClr val="B1A081"/>
                </a:solidFill>
                <a:latin typeface="思源黑体 CN Light" panose="020B0300000000000000" charset="-122"/>
                <a:ea typeface="思源黑体 CN Light" panose="020B0300000000000000" charset="-122"/>
                <a:sym typeface="思源黑体 CN Light" panose="020B0300000000000000" charset="-122"/>
              </a:rPr>
              <a:t>You Can</a:t>
            </a:r>
            <a:endParaRPr lang="ru-RU" altLang="zh-CN" sz="2000" dirty="0">
              <a:solidFill>
                <a:srgbClr val="B1A081"/>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1907" name="object 4"/>
          <p:cNvSpPr/>
          <p:nvPr/>
        </p:nvSpPr>
        <p:spPr>
          <a:xfrm>
            <a:off x="5057775" y="1085850"/>
            <a:ext cx="2684463" cy="1098550"/>
          </a:xfrm>
          <a:prstGeom prst="rect">
            <a:avLst/>
          </a:prstGeom>
          <a:noFill/>
          <a:ln w="9525">
            <a:noFill/>
          </a:ln>
        </p:spPr>
        <p:txBody>
          <a:bodyPr lIns="0" tIns="0" rIns="0" bIns="0" anchor="t" anchorCtr="0"/>
          <a:lstStyle/>
          <a:p>
            <a:pPr>
              <a:lnSpc>
                <a:spcPts val="3840"/>
              </a:lnSpc>
              <a:buSzPct val="100000"/>
              <a:buFont typeface="Calibri" panose="020F0502020204030204" pitchFamily="34" charset="0"/>
            </a:pPr>
            <a:r>
              <a:rPr lang="ru-RU" altLang="zh-CN" sz="3200" dirty="0">
                <a:solidFill>
                  <a:srgbClr val="595959"/>
                </a:solidFill>
                <a:latin typeface="思源黑体 CN Light" panose="020B0300000000000000" charset="-122"/>
                <a:ea typeface="思源黑体 CN Light" panose="020B0300000000000000" charset="-122"/>
                <a:sym typeface="思源黑体 CN Light" panose="020B0300000000000000" charset="-122"/>
              </a:rPr>
              <a:t>Experience</a:t>
            </a:r>
            <a:endParaRPr lang="ru-RU" altLang="zh-CN" sz="3200" dirty="0">
              <a:solidFill>
                <a:srgbClr val="595959"/>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1908" name="object 5"/>
          <p:cNvSpPr/>
          <p:nvPr/>
        </p:nvSpPr>
        <p:spPr>
          <a:xfrm>
            <a:off x="671513" y="1138238"/>
            <a:ext cx="2674937" cy="962025"/>
          </a:xfrm>
          <a:prstGeom prst="rect">
            <a:avLst/>
          </a:prstGeom>
          <a:noFill/>
          <a:ln w="9525">
            <a:noFill/>
          </a:ln>
        </p:spPr>
        <p:txBody>
          <a:bodyPr lIns="0" tIns="0" rIns="0" bIns="0" anchor="t" anchorCtr="0"/>
          <a:lstStyle/>
          <a:p>
            <a:pPr>
              <a:lnSpc>
                <a:spcPts val="3365"/>
              </a:lnSpc>
              <a:buSzPct val="100000"/>
              <a:buFont typeface="Calibri" panose="020F0502020204030204" pitchFamily="34" charset="0"/>
            </a:pPr>
            <a:r>
              <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rPr>
              <a:t>活动内容</a:t>
            </a:r>
            <a:r>
              <a:rPr lang="ru-RU" altLang="zh-CN" sz="28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28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1909" name="object 6"/>
          <p:cNvSpPr/>
          <p:nvPr/>
        </p:nvSpPr>
        <p:spPr>
          <a:xfrm>
            <a:off x="671513" y="1735138"/>
            <a:ext cx="2274887" cy="617537"/>
          </a:xfrm>
          <a:prstGeom prst="rect">
            <a:avLst/>
          </a:prstGeom>
          <a:noFill/>
          <a:ln w="9525">
            <a:noFill/>
          </a:ln>
        </p:spPr>
        <p:txBody>
          <a:bodyPr lIns="0" tIns="0" rIns="0" bIns="0" anchor="t" anchorCtr="0"/>
          <a:lstStyle/>
          <a:p>
            <a:pPr>
              <a:lnSpc>
                <a:spcPts val="2150"/>
              </a:lnSpc>
              <a:buSzPct val="100000"/>
              <a:buFont typeface="Calibri" panose="020F0502020204030204" pitchFamily="34" charset="0"/>
            </a:pPr>
            <a:r>
              <a:rPr lang="ru-RU" altLang="zh-CN" u="sng" dirty="0">
                <a:solidFill>
                  <a:srgbClr val="0070C0"/>
                </a:solidFill>
                <a:latin typeface="思源黑体 CN Light" panose="020B0300000000000000" charset="-122"/>
                <a:ea typeface="思源黑体 CN Light" panose="020B0300000000000000" charset="-122"/>
                <a:sym typeface="思源黑体 CN Light" panose="020B0300000000000000" charset="-122"/>
              </a:rPr>
              <a:t>One. </a:t>
            </a:r>
            <a:r>
              <a:rPr lang="zh-CN" altLang="ru-RU" u="sng" dirty="0">
                <a:solidFill>
                  <a:srgbClr val="0070C0"/>
                </a:solidFill>
                <a:latin typeface="思源黑体 CN Light" panose="020B0300000000000000" charset="-122"/>
                <a:ea typeface="思源黑体 CN Light" panose="020B0300000000000000" charset="-122"/>
                <a:sym typeface="思源黑体 CN Light" panose="020B0300000000000000" charset="-122"/>
              </a:rPr>
              <a:t>客户试驾体验</a:t>
            </a:r>
            <a:endParaRPr lang="zh-CN" altLang="ru-RU" u="sng" dirty="0">
              <a:solidFill>
                <a:srgbClr val="0070C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1910" name="object 7"/>
          <p:cNvSpPr/>
          <p:nvPr/>
        </p:nvSpPr>
        <p:spPr>
          <a:xfrm>
            <a:off x="6630988" y="3757613"/>
            <a:ext cx="4865687" cy="546100"/>
          </a:xfrm>
          <a:prstGeom prst="rect">
            <a:avLst/>
          </a:prstGeom>
          <a:noFill/>
          <a:ln w="9525">
            <a:noFill/>
          </a:ln>
        </p:spPr>
        <p:txBody>
          <a:bodyPr lIns="0" tIns="0" rIns="0" bIns="0" anchor="t" anchorCtr="0"/>
          <a:lstStyle/>
          <a:p>
            <a:pPr>
              <a:lnSpc>
                <a:spcPts val="1900"/>
              </a:lnSpc>
              <a:buSzPct val="100000"/>
              <a:buFont typeface="Calibri" panose="020F0502020204030204" pitchFamily="34" charset="0"/>
            </a:pPr>
            <a:r>
              <a:rPr lang="ru-RU" altLang="zh-CN" sz="1600" dirty="0">
                <a:solidFill>
                  <a:srgbClr val="000000"/>
                </a:solidFill>
                <a:latin typeface="思源黑体 CN Light" panose="020B0300000000000000" charset="-122"/>
                <a:ea typeface="思源黑体 CN Light" panose="020B0300000000000000" charset="-122"/>
                <a:sym typeface="思源黑体 CN Light" panose="020B0300000000000000" charset="-122"/>
              </a:rPr>
              <a:t>• </a:t>
            </a:r>
            <a:r>
              <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rPr>
              <a:t>邀请</a:t>
            </a:r>
            <a:r>
              <a:rPr lang="zh-CN" altLang="en-US" sz="1600" dirty="0">
                <a:solidFill>
                  <a:srgbClr val="000000"/>
                </a:solidFill>
                <a:latin typeface="思源黑体 CN Light" panose="020B0300000000000000" charset="-122"/>
                <a:ea typeface="思源黑体 CN Light" panose="020B0300000000000000" charset="-122"/>
                <a:sym typeface="思源黑体 CN Light" panose="020B0300000000000000" charset="-122"/>
              </a:rPr>
              <a:t>某汽车</a:t>
            </a:r>
            <a:r>
              <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rPr>
              <a:t>系车主及家人，以及高意向潜客参与活动</a:t>
            </a:r>
            <a:endPar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900"/>
              </a:lnSpc>
              <a:buSzPct val="100000"/>
              <a:buFont typeface="Calibri" panose="020F0502020204030204" pitchFamily="34" charset="0"/>
            </a:pPr>
            <a:endPar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1911" name="object 8"/>
          <p:cNvSpPr/>
          <p:nvPr/>
        </p:nvSpPr>
        <p:spPr>
          <a:xfrm>
            <a:off x="6918325" y="4122738"/>
            <a:ext cx="1311275" cy="546100"/>
          </a:xfrm>
          <a:prstGeom prst="rect">
            <a:avLst/>
          </a:prstGeom>
          <a:noFill/>
          <a:ln w="9525">
            <a:noFill/>
          </a:ln>
        </p:spPr>
        <p:txBody>
          <a:bodyPr lIns="0" tIns="0" rIns="0" bIns="0" anchor="t" anchorCtr="0"/>
          <a:lstStyle/>
          <a:p>
            <a:pPr>
              <a:lnSpc>
                <a:spcPts val="1900"/>
              </a:lnSpc>
              <a:buSzPct val="100000"/>
              <a:buFont typeface="Calibri" panose="020F0502020204030204" pitchFamily="34" charset="0"/>
            </a:pPr>
            <a:endPar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1912" name="object 9"/>
          <p:cNvSpPr/>
          <p:nvPr/>
        </p:nvSpPr>
        <p:spPr>
          <a:xfrm>
            <a:off x="6386513" y="4122738"/>
            <a:ext cx="5168900" cy="1279525"/>
          </a:xfrm>
          <a:prstGeom prst="rect">
            <a:avLst/>
          </a:prstGeom>
          <a:noFill/>
          <a:ln w="9525">
            <a:noFill/>
          </a:ln>
        </p:spPr>
        <p:txBody>
          <a:bodyPr lIns="0" tIns="0" rIns="0" bIns="0" anchor="t" anchorCtr="0"/>
          <a:lstStyle/>
          <a:p>
            <a:pPr marL="287655">
              <a:lnSpc>
                <a:spcPct val="150000"/>
              </a:lnSpc>
              <a:buSzPct val="100000"/>
              <a:buFont typeface="Calibri" panose="020F0502020204030204" pitchFamily="34" charset="0"/>
            </a:pPr>
            <a:r>
              <a:rPr lang="ru-RU" altLang="zh-CN" sz="1600" dirty="0">
                <a:solidFill>
                  <a:srgbClr val="000000"/>
                </a:solidFill>
                <a:latin typeface="思源黑体 CN Light" panose="020B0300000000000000" charset="-122"/>
                <a:ea typeface="思源黑体 CN Light" panose="020B0300000000000000" charset="-122"/>
                <a:sym typeface="思源黑体 CN Light" panose="020B0300000000000000" charset="-122"/>
              </a:rPr>
              <a:t>• </a:t>
            </a:r>
            <a:r>
              <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rPr>
              <a:t>同全新</a:t>
            </a:r>
            <a:r>
              <a:rPr lang="zh-CN" altLang="en-US" sz="1600" dirty="0">
                <a:solidFill>
                  <a:srgbClr val="000000"/>
                </a:solidFill>
                <a:latin typeface="思源黑体 CN Light" panose="020B0300000000000000" charset="-122"/>
                <a:ea typeface="思源黑体 CN Light" panose="020B0300000000000000" charset="-122"/>
                <a:sym typeface="思源黑体 CN Light" panose="020B0300000000000000" charset="-122"/>
              </a:rPr>
              <a:t>某某</a:t>
            </a:r>
            <a:r>
              <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rPr>
              <a:t>系一起，从市区至景区，从柏油马路到景区小道，体验城市全路况驾驶与乘坐乐趣</a:t>
            </a:r>
            <a:endPar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2929" name="object 1"/>
          <p:cNvSpPr/>
          <p:nvPr/>
        </p:nvSpPr>
        <p:spPr>
          <a:xfrm>
            <a:off x="0" y="0"/>
            <a:ext cx="12198350" cy="6864350"/>
          </a:xfrm>
          <a:prstGeom prst="rect">
            <a:avLst/>
          </a:prstGeom>
          <a:blipFill rotWithShape="0">
            <a:blip r:embed="rId1"/>
            <a:stretch>
              <a:fillRect/>
            </a:stretch>
          </a:blipFill>
          <a:ln w="9525">
            <a:noFill/>
          </a:ln>
        </p:spPr>
        <p:txBody>
          <a:bodyPr lIns="0" tIns="0" rIns="0" bIns="0" anchor="t" anchorCtr="0"/>
          <a:lstStyle/>
          <a:p>
            <a:pPr>
              <a:buSzPct val="100000"/>
              <a:buFont typeface="Calibri" panose="020F0502020204030204" pitchFamily="34" charset="0"/>
            </a:pPr>
            <a:endParaRPr lang="zh-CN" altLang="zh-CN" dirty="0">
              <a:latin typeface="思源黑体 CN Light" panose="020B0300000000000000" charset="-122"/>
              <a:ea typeface="思源黑体 CN Light" panose="020B0300000000000000" charset="-122"/>
              <a:sym typeface="思源黑体 CN Light" panose="020B0300000000000000" charset="-122"/>
            </a:endParaRPr>
          </a:p>
        </p:txBody>
      </p:sp>
      <p:sp>
        <p:nvSpPr>
          <p:cNvPr id="252930" name="object 3"/>
          <p:cNvSpPr/>
          <p:nvPr/>
        </p:nvSpPr>
        <p:spPr>
          <a:xfrm>
            <a:off x="5621338" y="712788"/>
            <a:ext cx="1333500" cy="688975"/>
          </a:xfrm>
          <a:prstGeom prst="rect">
            <a:avLst/>
          </a:prstGeom>
          <a:noFill/>
          <a:ln w="9525">
            <a:noFill/>
          </a:ln>
        </p:spPr>
        <p:txBody>
          <a:bodyPr lIns="0" tIns="0" rIns="0" bIns="0" anchor="t" anchorCtr="0"/>
          <a:lstStyle/>
          <a:p>
            <a:pPr>
              <a:lnSpc>
                <a:spcPts val="2415"/>
              </a:lnSpc>
              <a:buSzPct val="100000"/>
              <a:buFont typeface="Calibri" panose="020F0502020204030204" pitchFamily="34" charset="0"/>
            </a:pPr>
            <a:r>
              <a:rPr lang="ru-RU" altLang="zh-CN" sz="2000" dirty="0">
                <a:solidFill>
                  <a:srgbClr val="B1A081"/>
                </a:solidFill>
                <a:latin typeface="思源黑体 CN Light" panose="020B0300000000000000" charset="-122"/>
                <a:ea typeface="思源黑体 CN Light" panose="020B0300000000000000" charset="-122"/>
                <a:sym typeface="思源黑体 CN Light" panose="020B0300000000000000" charset="-122"/>
              </a:rPr>
              <a:t>You Can</a:t>
            </a:r>
            <a:endParaRPr lang="ru-RU" altLang="zh-CN" sz="2000" dirty="0">
              <a:solidFill>
                <a:srgbClr val="B1A081"/>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2931" name="object 4"/>
          <p:cNvSpPr/>
          <p:nvPr/>
        </p:nvSpPr>
        <p:spPr>
          <a:xfrm>
            <a:off x="5057775" y="1085850"/>
            <a:ext cx="2684463" cy="1098550"/>
          </a:xfrm>
          <a:prstGeom prst="rect">
            <a:avLst/>
          </a:prstGeom>
          <a:noFill/>
          <a:ln w="9525">
            <a:noFill/>
          </a:ln>
        </p:spPr>
        <p:txBody>
          <a:bodyPr lIns="0" tIns="0" rIns="0" bIns="0" anchor="t" anchorCtr="0"/>
          <a:lstStyle/>
          <a:p>
            <a:pPr>
              <a:lnSpc>
                <a:spcPts val="3840"/>
              </a:lnSpc>
              <a:buSzPct val="100000"/>
              <a:buFont typeface="Calibri" panose="020F0502020204030204" pitchFamily="34" charset="0"/>
            </a:pPr>
            <a:r>
              <a:rPr lang="ru-RU" altLang="zh-CN" sz="3200" dirty="0">
                <a:solidFill>
                  <a:srgbClr val="595959"/>
                </a:solidFill>
                <a:latin typeface="思源黑体 CN Light" panose="020B0300000000000000" charset="-122"/>
                <a:ea typeface="思源黑体 CN Light" panose="020B0300000000000000" charset="-122"/>
                <a:sym typeface="思源黑体 CN Light" panose="020B0300000000000000" charset="-122"/>
              </a:rPr>
              <a:t>Experience</a:t>
            </a:r>
            <a:endParaRPr lang="ru-RU" altLang="zh-CN" sz="3200" dirty="0">
              <a:solidFill>
                <a:srgbClr val="595959"/>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2932" name="object 5"/>
          <p:cNvSpPr/>
          <p:nvPr/>
        </p:nvSpPr>
        <p:spPr>
          <a:xfrm>
            <a:off x="636588" y="1317625"/>
            <a:ext cx="2674937" cy="962025"/>
          </a:xfrm>
          <a:prstGeom prst="rect">
            <a:avLst/>
          </a:prstGeom>
          <a:noFill/>
          <a:ln w="9525">
            <a:noFill/>
          </a:ln>
        </p:spPr>
        <p:txBody>
          <a:bodyPr lIns="0" tIns="0" rIns="0" bIns="0" anchor="t" anchorCtr="0"/>
          <a:lstStyle/>
          <a:p>
            <a:pPr>
              <a:lnSpc>
                <a:spcPts val="3365"/>
              </a:lnSpc>
              <a:buSzPct val="100000"/>
              <a:buFont typeface="Calibri" panose="020F0502020204030204" pitchFamily="34" charset="0"/>
            </a:pPr>
            <a:r>
              <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rPr>
              <a:t>活动内容</a:t>
            </a:r>
            <a:r>
              <a:rPr lang="ru-RU" altLang="zh-CN" sz="28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28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2933" name="object 6"/>
          <p:cNvSpPr/>
          <p:nvPr/>
        </p:nvSpPr>
        <p:spPr>
          <a:xfrm>
            <a:off x="636588" y="1914525"/>
            <a:ext cx="1811337" cy="617538"/>
          </a:xfrm>
          <a:prstGeom prst="rect">
            <a:avLst/>
          </a:prstGeom>
          <a:noFill/>
          <a:ln w="9525">
            <a:noFill/>
          </a:ln>
        </p:spPr>
        <p:txBody>
          <a:bodyPr lIns="0" tIns="0" rIns="0" bIns="0" anchor="t" anchorCtr="0"/>
          <a:lstStyle/>
          <a:p>
            <a:pPr>
              <a:lnSpc>
                <a:spcPts val="2150"/>
              </a:lnSpc>
              <a:buSzPct val="100000"/>
              <a:buFont typeface="Calibri" panose="020F0502020204030204" pitchFamily="34" charset="0"/>
            </a:pPr>
            <a:r>
              <a:rPr lang="ru-RU" altLang="zh-CN" u="sng" dirty="0">
                <a:solidFill>
                  <a:srgbClr val="0070C0"/>
                </a:solidFill>
                <a:latin typeface="思源黑体 CN Light" panose="020B0300000000000000" charset="-122"/>
                <a:ea typeface="思源黑体 CN Light" panose="020B0300000000000000" charset="-122"/>
                <a:sym typeface="思源黑体 CN Light" panose="020B0300000000000000" charset="-122"/>
              </a:rPr>
              <a:t>Two. </a:t>
            </a:r>
            <a:r>
              <a:rPr lang="zh-CN" altLang="ru-RU" u="sng" dirty="0">
                <a:solidFill>
                  <a:srgbClr val="0070C0"/>
                </a:solidFill>
                <a:latin typeface="思源黑体 CN Light" panose="020B0300000000000000" charset="-122"/>
                <a:ea typeface="思源黑体 CN Light" panose="020B0300000000000000" charset="-122"/>
                <a:sym typeface="思源黑体 CN Light" panose="020B0300000000000000" charset="-122"/>
              </a:rPr>
              <a:t>亲子互动</a:t>
            </a:r>
            <a:endParaRPr lang="zh-CN" altLang="ru-RU" u="sng" dirty="0">
              <a:solidFill>
                <a:srgbClr val="0070C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2934" name="object 7"/>
          <p:cNvSpPr/>
          <p:nvPr/>
        </p:nvSpPr>
        <p:spPr>
          <a:xfrm>
            <a:off x="6594475" y="4818063"/>
            <a:ext cx="3103563" cy="617537"/>
          </a:xfrm>
          <a:prstGeom prst="rect">
            <a:avLst/>
          </a:prstGeom>
          <a:noFill/>
          <a:ln w="9525">
            <a:noFill/>
          </a:ln>
        </p:spPr>
        <p:txBody>
          <a:bodyPr lIns="0" tIns="0" rIns="0" bIns="0" anchor="t" anchorCtr="0"/>
          <a:lstStyle/>
          <a:p>
            <a:pPr>
              <a:lnSpc>
                <a:spcPts val="2150"/>
              </a:lnSpc>
              <a:buSzPct val="100000"/>
              <a:buFont typeface="Calibri" panose="020F0502020204030204" pitchFamily="34" charset="0"/>
            </a:pPr>
            <a:r>
              <a:rPr lang="ru-RU" altLang="zh-CN" u="sng" dirty="0">
                <a:solidFill>
                  <a:srgbClr val="0070C0"/>
                </a:solidFill>
                <a:latin typeface="思源黑体 CN Light" panose="020B0300000000000000" charset="-122"/>
                <a:ea typeface="思源黑体 CN Light" panose="020B0300000000000000" charset="-122"/>
                <a:sym typeface="思源黑体 CN Light" panose="020B0300000000000000" charset="-122"/>
              </a:rPr>
              <a:t>Three. </a:t>
            </a:r>
            <a:r>
              <a:rPr lang="zh-CN" altLang="ru-RU" u="sng" dirty="0">
                <a:solidFill>
                  <a:srgbClr val="0070C0"/>
                </a:solidFill>
                <a:latin typeface="思源黑体 CN Light" panose="020B0300000000000000" charset="-122"/>
                <a:ea typeface="思源黑体 CN Light" panose="020B0300000000000000" charset="-122"/>
                <a:sym typeface="思源黑体 CN Light" panose="020B0300000000000000" charset="-122"/>
              </a:rPr>
              <a:t>自助烧烤</a:t>
            </a:r>
            <a:r>
              <a:rPr lang="ru-RU" altLang="zh-CN" u="sng" dirty="0">
                <a:solidFill>
                  <a:srgbClr val="0070C0"/>
                </a:solidFill>
                <a:latin typeface="思源黑体 CN Light" panose="020B0300000000000000" charset="-122"/>
                <a:ea typeface="思源黑体 CN Light" panose="020B0300000000000000" charset="-122"/>
                <a:sym typeface="思源黑体 CN Light" panose="020B0300000000000000" charset="-122"/>
              </a:rPr>
              <a:t>+</a:t>
            </a:r>
            <a:r>
              <a:rPr lang="zh-CN" altLang="ru-RU" u="sng" dirty="0">
                <a:solidFill>
                  <a:srgbClr val="0070C0"/>
                </a:solidFill>
                <a:latin typeface="思源黑体 CN Light" panose="020B0300000000000000" charset="-122"/>
                <a:ea typeface="思源黑体 CN Light" panose="020B0300000000000000" charset="-122"/>
                <a:sym typeface="思源黑体 CN Light" panose="020B0300000000000000" charset="-122"/>
              </a:rPr>
              <a:t>篝火晚会</a:t>
            </a:r>
            <a:endParaRPr lang="zh-CN" altLang="ru-RU" u="sng" dirty="0">
              <a:solidFill>
                <a:srgbClr val="0070C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2935" name="object 8"/>
          <p:cNvSpPr/>
          <p:nvPr/>
        </p:nvSpPr>
        <p:spPr>
          <a:xfrm>
            <a:off x="6594475" y="5327650"/>
            <a:ext cx="3481388" cy="546100"/>
          </a:xfrm>
          <a:prstGeom prst="rect">
            <a:avLst/>
          </a:prstGeom>
          <a:noFill/>
          <a:ln w="9525">
            <a:noFill/>
          </a:ln>
        </p:spPr>
        <p:txBody>
          <a:bodyPr lIns="0" tIns="0" rIns="0" bIns="0" anchor="t" anchorCtr="0"/>
          <a:lstStyle/>
          <a:p>
            <a:pPr>
              <a:lnSpc>
                <a:spcPts val="1900"/>
              </a:lnSpc>
              <a:buSzPct val="100000"/>
              <a:buFont typeface="Calibri" panose="020F0502020204030204" pitchFamily="34" charset="0"/>
            </a:pPr>
            <a:r>
              <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rPr>
              <a:t>现场自助烧烤，体验户外生活乐趣</a:t>
            </a:r>
            <a:endPar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2936" name="object 9"/>
          <p:cNvSpPr/>
          <p:nvPr/>
        </p:nvSpPr>
        <p:spPr>
          <a:xfrm>
            <a:off x="1200150" y="5678488"/>
            <a:ext cx="4421188" cy="546100"/>
          </a:xfrm>
          <a:prstGeom prst="rect">
            <a:avLst/>
          </a:prstGeom>
          <a:noFill/>
          <a:ln w="9525">
            <a:noFill/>
          </a:ln>
        </p:spPr>
        <p:txBody>
          <a:bodyPr lIns="0" tIns="0" rIns="0" bIns="0" anchor="t" anchorCtr="0"/>
          <a:lstStyle/>
          <a:p>
            <a:pPr>
              <a:lnSpc>
                <a:spcPct val="150000"/>
              </a:lnSpc>
              <a:buSzPct val="100000"/>
              <a:buFont typeface="Calibri" panose="020F0502020204030204" pitchFamily="34" charset="0"/>
            </a:pPr>
            <a:r>
              <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rPr>
              <a:t>设置亲子游戏：例如亲子足球等游戏环节，通过活动使大家更好的参与其中，获得难忘体验。</a:t>
            </a:r>
            <a:endPar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ct val="150000"/>
              </a:lnSpc>
              <a:buSzPct val="100000"/>
              <a:buFont typeface="Calibri" panose="020F0502020204030204" pitchFamily="34" charset="0"/>
            </a:pPr>
            <a:endPar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2937" name="object 10"/>
          <p:cNvSpPr/>
          <p:nvPr/>
        </p:nvSpPr>
        <p:spPr>
          <a:xfrm>
            <a:off x="6594475" y="5692775"/>
            <a:ext cx="3049588" cy="539750"/>
          </a:xfrm>
          <a:prstGeom prst="rect">
            <a:avLst/>
          </a:prstGeom>
          <a:noFill/>
          <a:ln w="9525">
            <a:noFill/>
          </a:ln>
        </p:spPr>
        <p:txBody>
          <a:bodyPr lIns="0" tIns="0" rIns="0" bIns="0" anchor="t" anchorCtr="0"/>
          <a:lstStyle/>
          <a:p>
            <a:pPr>
              <a:lnSpc>
                <a:spcPts val="1900"/>
              </a:lnSpc>
              <a:buSzPct val="100000"/>
              <a:buFont typeface="Calibri" panose="020F0502020204030204" pitchFamily="34" charset="0"/>
            </a:pPr>
            <a:r>
              <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rPr>
              <a:t>晚间篝火晚会，拉近彼此距离</a:t>
            </a:r>
            <a:r>
              <a:rPr lang="ru-RU" altLang="zh-CN" sz="10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0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2938" name="object 11"/>
          <p:cNvSpPr/>
          <p:nvPr/>
        </p:nvSpPr>
        <p:spPr>
          <a:xfrm>
            <a:off x="-744537" y="6043613"/>
            <a:ext cx="6783387" cy="912812"/>
          </a:xfrm>
          <a:prstGeom prst="rect">
            <a:avLst/>
          </a:prstGeom>
          <a:noFill/>
          <a:ln w="9525">
            <a:noFill/>
          </a:ln>
        </p:spPr>
        <p:txBody>
          <a:bodyPr lIns="0" tIns="0" rIns="0" bIns="0" anchor="t" anchorCtr="0"/>
          <a:lstStyle/>
          <a:p>
            <a:pPr marL="2427605">
              <a:lnSpc>
                <a:spcPts val="1900"/>
              </a:lnSpc>
              <a:buSzPct val="100000"/>
              <a:buFont typeface="Calibri" panose="020F0502020204030204" pitchFamily="34" charset="0"/>
            </a:pPr>
            <a:endPar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3953" name="object 1"/>
          <p:cNvSpPr/>
          <p:nvPr/>
        </p:nvSpPr>
        <p:spPr>
          <a:xfrm>
            <a:off x="0" y="0"/>
            <a:ext cx="12198350" cy="6864350"/>
          </a:xfrm>
          <a:prstGeom prst="rect">
            <a:avLst/>
          </a:prstGeom>
          <a:blipFill rotWithShape="0">
            <a:blip r:embed="rId1"/>
            <a:stretch>
              <a:fillRect/>
            </a:stretch>
          </a:blipFill>
          <a:ln w="9525">
            <a:noFill/>
          </a:ln>
        </p:spPr>
        <p:txBody>
          <a:bodyPr lIns="0" tIns="0" rIns="0" bIns="0" anchor="t" anchorCtr="0"/>
          <a:lstStyle/>
          <a:p>
            <a:pPr>
              <a:buSzPct val="100000"/>
              <a:buFont typeface="Calibri" panose="020F0502020204030204" pitchFamily="34" charset="0"/>
            </a:pPr>
            <a:endParaRPr lang="zh-CN" altLang="zh-CN" dirty="0">
              <a:latin typeface="思源黑体 CN Light" panose="020B0300000000000000" charset="-122"/>
              <a:ea typeface="思源黑体 CN Light" panose="020B0300000000000000" charset="-122"/>
              <a:sym typeface="思源黑体 CN Light" panose="020B0300000000000000" charset="-122"/>
            </a:endParaRPr>
          </a:p>
        </p:txBody>
      </p:sp>
      <p:sp>
        <p:nvSpPr>
          <p:cNvPr id="253954" name="object 3"/>
          <p:cNvSpPr/>
          <p:nvPr/>
        </p:nvSpPr>
        <p:spPr>
          <a:xfrm>
            <a:off x="5621338" y="712788"/>
            <a:ext cx="1333500" cy="688975"/>
          </a:xfrm>
          <a:prstGeom prst="rect">
            <a:avLst/>
          </a:prstGeom>
          <a:noFill/>
          <a:ln w="9525">
            <a:noFill/>
          </a:ln>
        </p:spPr>
        <p:txBody>
          <a:bodyPr lIns="0" tIns="0" rIns="0" bIns="0" anchor="t" anchorCtr="0"/>
          <a:lstStyle/>
          <a:p>
            <a:pPr>
              <a:lnSpc>
                <a:spcPts val="2415"/>
              </a:lnSpc>
              <a:buSzPct val="100000"/>
              <a:buFont typeface="Calibri" panose="020F0502020204030204" pitchFamily="34" charset="0"/>
            </a:pPr>
            <a:r>
              <a:rPr lang="ru-RU" altLang="zh-CN" sz="2000" dirty="0">
                <a:solidFill>
                  <a:srgbClr val="B1A081"/>
                </a:solidFill>
                <a:latin typeface="思源黑体 CN Light" panose="020B0300000000000000" charset="-122"/>
                <a:ea typeface="思源黑体 CN Light" panose="020B0300000000000000" charset="-122"/>
                <a:sym typeface="思源黑体 CN Light" panose="020B0300000000000000" charset="-122"/>
              </a:rPr>
              <a:t>You Can</a:t>
            </a:r>
            <a:endParaRPr lang="ru-RU" altLang="zh-CN" sz="2000" dirty="0">
              <a:solidFill>
                <a:srgbClr val="B1A081"/>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3955" name="object 4"/>
          <p:cNvSpPr/>
          <p:nvPr/>
        </p:nvSpPr>
        <p:spPr>
          <a:xfrm>
            <a:off x="5057775" y="1085850"/>
            <a:ext cx="2684463" cy="1098550"/>
          </a:xfrm>
          <a:prstGeom prst="rect">
            <a:avLst/>
          </a:prstGeom>
          <a:noFill/>
          <a:ln w="9525">
            <a:noFill/>
          </a:ln>
        </p:spPr>
        <p:txBody>
          <a:bodyPr lIns="0" tIns="0" rIns="0" bIns="0" anchor="t" anchorCtr="0"/>
          <a:lstStyle/>
          <a:p>
            <a:pPr>
              <a:lnSpc>
                <a:spcPts val="3840"/>
              </a:lnSpc>
              <a:buSzPct val="100000"/>
              <a:buFont typeface="Calibri" panose="020F0502020204030204" pitchFamily="34" charset="0"/>
            </a:pPr>
            <a:r>
              <a:rPr lang="ru-RU" altLang="zh-CN" sz="3200" dirty="0">
                <a:solidFill>
                  <a:srgbClr val="595959"/>
                </a:solidFill>
                <a:latin typeface="思源黑体 CN Light" panose="020B0300000000000000" charset="-122"/>
                <a:ea typeface="思源黑体 CN Light" panose="020B0300000000000000" charset="-122"/>
                <a:sym typeface="思源黑体 CN Light" panose="020B0300000000000000" charset="-122"/>
              </a:rPr>
              <a:t>Experience</a:t>
            </a:r>
            <a:endParaRPr lang="ru-RU" altLang="zh-CN" sz="3200" dirty="0">
              <a:solidFill>
                <a:srgbClr val="595959"/>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3956" name="object 5"/>
          <p:cNvSpPr/>
          <p:nvPr/>
        </p:nvSpPr>
        <p:spPr>
          <a:xfrm>
            <a:off x="681038" y="1303338"/>
            <a:ext cx="2674937" cy="962025"/>
          </a:xfrm>
          <a:prstGeom prst="rect">
            <a:avLst/>
          </a:prstGeom>
          <a:noFill/>
          <a:ln w="9525">
            <a:noFill/>
          </a:ln>
        </p:spPr>
        <p:txBody>
          <a:bodyPr lIns="0" tIns="0" rIns="0" bIns="0" anchor="t" anchorCtr="0"/>
          <a:lstStyle/>
          <a:p>
            <a:pPr>
              <a:lnSpc>
                <a:spcPts val="3365"/>
              </a:lnSpc>
              <a:buSzPct val="100000"/>
              <a:buFont typeface="Calibri" panose="020F0502020204030204" pitchFamily="34" charset="0"/>
            </a:pPr>
            <a:r>
              <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rPr>
              <a:t>活动内容</a:t>
            </a:r>
            <a:r>
              <a:rPr lang="ru-RU" altLang="zh-CN" sz="28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28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3957" name="object 6"/>
          <p:cNvSpPr/>
          <p:nvPr/>
        </p:nvSpPr>
        <p:spPr>
          <a:xfrm>
            <a:off x="681038" y="1901825"/>
            <a:ext cx="3024187" cy="617538"/>
          </a:xfrm>
          <a:prstGeom prst="rect">
            <a:avLst/>
          </a:prstGeom>
          <a:noFill/>
          <a:ln w="9525">
            <a:noFill/>
          </a:ln>
        </p:spPr>
        <p:txBody>
          <a:bodyPr lIns="0" tIns="0" rIns="0" bIns="0" anchor="t" anchorCtr="0"/>
          <a:lstStyle/>
          <a:p>
            <a:pPr>
              <a:lnSpc>
                <a:spcPts val="2150"/>
              </a:lnSpc>
              <a:buSzPct val="100000"/>
              <a:buFont typeface="Calibri" panose="020F0502020204030204" pitchFamily="34" charset="0"/>
            </a:pPr>
            <a:r>
              <a:rPr lang="ru-RU" altLang="zh-CN" u="sng" dirty="0">
                <a:solidFill>
                  <a:srgbClr val="0070C0"/>
                </a:solidFill>
                <a:latin typeface="思源黑体 CN Light" panose="020B0300000000000000" charset="-122"/>
                <a:ea typeface="思源黑体 CN Light" panose="020B0300000000000000" charset="-122"/>
                <a:sym typeface="思源黑体 CN Light" panose="020B0300000000000000" charset="-122"/>
              </a:rPr>
              <a:t>Four. </a:t>
            </a:r>
            <a:r>
              <a:rPr lang="zh-CN" altLang="ru-RU" u="sng" dirty="0">
                <a:solidFill>
                  <a:srgbClr val="0070C0"/>
                </a:solidFill>
                <a:latin typeface="思源黑体 CN Light" panose="020B0300000000000000" charset="-122"/>
                <a:ea typeface="思源黑体 CN Light" panose="020B0300000000000000" charset="-122"/>
                <a:sym typeface="思源黑体 CN Light" panose="020B0300000000000000" charset="-122"/>
              </a:rPr>
              <a:t>蓬客露营，夜宿半山</a:t>
            </a:r>
            <a:endParaRPr lang="zh-CN" altLang="ru-RU" u="sng" dirty="0">
              <a:solidFill>
                <a:srgbClr val="0070C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3958" name="object 7"/>
          <p:cNvSpPr/>
          <p:nvPr/>
        </p:nvSpPr>
        <p:spPr>
          <a:xfrm>
            <a:off x="6594475" y="2193925"/>
            <a:ext cx="2935288" cy="617538"/>
          </a:xfrm>
          <a:prstGeom prst="rect">
            <a:avLst/>
          </a:prstGeom>
          <a:noFill/>
          <a:ln w="9525">
            <a:noFill/>
          </a:ln>
        </p:spPr>
        <p:txBody>
          <a:bodyPr lIns="0" tIns="0" rIns="0" bIns="0" anchor="t" anchorCtr="0"/>
          <a:lstStyle/>
          <a:p>
            <a:pPr>
              <a:lnSpc>
                <a:spcPts val="2150"/>
              </a:lnSpc>
              <a:buSzPct val="100000"/>
              <a:buFont typeface="Calibri" panose="020F0502020204030204" pitchFamily="34" charset="0"/>
            </a:pPr>
            <a:r>
              <a:rPr lang="ru-RU" altLang="zh-CN" u="sng" dirty="0">
                <a:solidFill>
                  <a:srgbClr val="0070C0"/>
                </a:solidFill>
                <a:latin typeface="思源黑体 CN Light" panose="020B0300000000000000" charset="-122"/>
                <a:ea typeface="思源黑体 CN Light" panose="020B0300000000000000" charset="-122"/>
                <a:sym typeface="思源黑体 CN Light" panose="020B0300000000000000" charset="-122"/>
              </a:rPr>
              <a:t>Five.</a:t>
            </a:r>
            <a:r>
              <a:rPr lang="zh-CN" altLang="ru-RU" u="sng" dirty="0">
                <a:solidFill>
                  <a:srgbClr val="0070C0"/>
                </a:solidFill>
                <a:latin typeface="思源黑体 CN Light" panose="020B0300000000000000" charset="-122"/>
                <a:ea typeface="思源黑体 CN Light" panose="020B0300000000000000" charset="-122"/>
                <a:sym typeface="思源黑体 CN Light" panose="020B0300000000000000" charset="-122"/>
              </a:rPr>
              <a:t>云雾山深度体验之旅</a:t>
            </a:r>
            <a:endParaRPr lang="zh-CN" altLang="ru-RU" u="sng" dirty="0">
              <a:solidFill>
                <a:srgbClr val="0070C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3959" name="object 8"/>
          <p:cNvSpPr/>
          <p:nvPr/>
        </p:nvSpPr>
        <p:spPr>
          <a:xfrm>
            <a:off x="871538" y="5649913"/>
            <a:ext cx="3244850" cy="546100"/>
          </a:xfrm>
          <a:prstGeom prst="rect">
            <a:avLst/>
          </a:prstGeom>
          <a:noFill/>
          <a:ln w="9525">
            <a:noFill/>
          </a:ln>
        </p:spPr>
        <p:txBody>
          <a:bodyPr lIns="0" tIns="0" rIns="0" bIns="0" anchor="t" anchorCtr="0"/>
          <a:lstStyle/>
          <a:p>
            <a:pPr>
              <a:lnSpc>
                <a:spcPts val="1900"/>
              </a:lnSpc>
              <a:buSzPct val="100000"/>
              <a:buFont typeface="Calibri" panose="020F0502020204030204" pitchFamily="34" charset="0"/>
            </a:pPr>
            <a:r>
              <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rPr>
              <a:t>晚间住宿：云雾山半山帐篷营地</a:t>
            </a:r>
            <a:endPar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3960" name="object 9"/>
          <p:cNvSpPr/>
          <p:nvPr/>
        </p:nvSpPr>
        <p:spPr>
          <a:xfrm>
            <a:off x="6843713" y="5922963"/>
            <a:ext cx="4878387" cy="912812"/>
          </a:xfrm>
          <a:prstGeom prst="rect">
            <a:avLst/>
          </a:prstGeom>
          <a:noFill/>
          <a:ln w="9525">
            <a:noFill/>
          </a:ln>
        </p:spPr>
        <p:txBody>
          <a:bodyPr lIns="0" tIns="0" rIns="0" bIns="0" anchor="t" anchorCtr="0"/>
          <a:lstStyle/>
          <a:p>
            <a:pPr>
              <a:lnSpc>
                <a:spcPts val="1900"/>
              </a:lnSpc>
              <a:buSzPct val="100000"/>
              <a:buFont typeface="Calibri" panose="020F0502020204030204" pitchFamily="34" charset="0"/>
            </a:pPr>
            <a:r>
              <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rPr>
              <a:t>活动第二天，展开云雾山深度体验活动，嘉宾自</a:t>
            </a:r>
            <a:endPar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900"/>
              </a:lnSpc>
              <a:spcBef>
                <a:spcPts val="975"/>
              </a:spcBef>
              <a:buSzPct val="100000"/>
              <a:buFont typeface="Calibri" panose="020F0502020204030204" pitchFamily="34" charset="0"/>
            </a:pPr>
            <a:r>
              <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rPr>
              <a:t>由参观游览</a:t>
            </a:r>
            <a:endPar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4977" name="图片 2"/>
          <p:cNvPicPr>
            <a:picLocks noChangeAspect="1"/>
          </p:cNvPicPr>
          <p:nvPr/>
        </p:nvPicPr>
        <p:blipFill>
          <a:blip r:embed="rId1"/>
          <a:srcRect t="15240"/>
          <a:stretch>
            <a:fillRect/>
          </a:stretch>
        </p:blipFill>
        <p:spPr>
          <a:xfrm>
            <a:off x="0" y="-60325"/>
            <a:ext cx="12192000" cy="6908800"/>
          </a:xfrm>
          <a:prstGeom prst="rect">
            <a:avLst/>
          </a:prstGeom>
          <a:noFill/>
          <a:ln w="9525">
            <a:noFill/>
          </a:ln>
        </p:spPr>
      </p:pic>
      <p:sp>
        <p:nvSpPr>
          <p:cNvPr id="7" name="矩形 6"/>
          <p:cNvSpPr/>
          <p:nvPr/>
        </p:nvSpPr>
        <p:spPr>
          <a:xfrm>
            <a:off x="0" y="-60325"/>
            <a:ext cx="12192000" cy="6918325"/>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mn-lt"/>
              <a:ea typeface="+mn-ea"/>
              <a:cs typeface="+mn-cs"/>
            </a:endParaRPr>
          </a:p>
        </p:txBody>
      </p:sp>
      <p:sp>
        <p:nvSpPr>
          <p:cNvPr id="4" name="任意多边形 3"/>
          <p:cNvSpPr/>
          <p:nvPr/>
        </p:nvSpPr>
        <p:spPr>
          <a:xfrm>
            <a:off x="1174750" y="2738438"/>
            <a:ext cx="9120188" cy="1362075"/>
          </a:xfrm>
          <a:custGeom>
            <a:avLst/>
            <a:gdLst>
              <a:gd name="connsiteX0" fmla="*/ 0 w 7549024"/>
              <a:gd name="connsiteY0" fmla="*/ 0 h 1360836"/>
              <a:gd name="connsiteX1" fmla="*/ 6868606 w 7549024"/>
              <a:gd name="connsiteY1" fmla="*/ 0 h 1360836"/>
              <a:gd name="connsiteX2" fmla="*/ 7549024 w 7549024"/>
              <a:gd name="connsiteY2" fmla="*/ 680418 h 1360836"/>
              <a:gd name="connsiteX3" fmla="*/ 6868606 w 7549024"/>
              <a:gd name="connsiteY3" fmla="*/ 1360836 h 1360836"/>
              <a:gd name="connsiteX4" fmla="*/ 0 w 7549024"/>
              <a:gd name="connsiteY4" fmla="*/ 1360836 h 1360836"/>
              <a:gd name="connsiteX5" fmla="*/ 0 w 7549024"/>
              <a:gd name="connsiteY5" fmla="*/ 1345738 h 1360836"/>
              <a:gd name="connsiteX6" fmla="*/ 653156 w 7549024"/>
              <a:gd name="connsiteY6" fmla="*/ 680418 h 1360836"/>
              <a:gd name="connsiteX7" fmla="*/ 0 w 7549024"/>
              <a:gd name="connsiteY7" fmla="*/ 15098 h 1360836"/>
              <a:gd name="connsiteX0-1" fmla="*/ 0 w 7549024"/>
              <a:gd name="connsiteY0-2" fmla="*/ 0 h 1360836"/>
              <a:gd name="connsiteX1-3" fmla="*/ 6994750 w 7549024"/>
              <a:gd name="connsiteY1-4" fmla="*/ 0 h 1360836"/>
              <a:gd name="connsiteX2-5" fmla="*/ 7549024 w 7549024"/>
              <a:gd name="connsiteY2-6" fmla="*/ 680418 h 1360836"/>
              <a:gd name="connsiteX3-7" fmla="*/ 6868606 w 7549024"/>
              <a:gd name="connsiteY3-8" fmla="*/ 1360836 h 1360836"/>
              <a:gd name="connsiteX4-9" fmla="*/ 0 w 7549024"/>
              <a:gd name="connsiteY4-10" fmla="*/ 1360836 h 1360836"/>
              <a:gd name="connsiteX5-11" fmla="*/ 0 w 7549024"/>
              <a:gd name="connsiteY5-12" fmla="*/ 1345738 h 1360836"/>
              <a:gd name="connsiteX6-13" fmla="*/ 653156 w 7549024"/>
              <a:gd name="connsiteY6-14" fmla="*/ 680418 h 1360836"/>
              <a:gd name="connsiteX7-15" fmla="*/ 0 w 7549024"/>
              <a:gd name="connsiteY7-16" fmla="*/ 15098 h 1360836"/>
              <a:gd name="connsiteX8" fmla="*/ 0 w 7549024"/>
              <a:gd name="connsiteY8" fmla="*/ 0 h 1360836"/>
              <a:gd name="connsiteX0-17" fmla="*/ 0 w 7549024"/>
              <a:gd name="connsiteY0-18" fmla="*/ 0 h 1360836"/>
              <a:gd name="connsiteX1-19" fmla="*/ 6994750 w 7549024"/>
              <a:gd name="connsiteY1-20" fmla="*/ 0 h 1360836"/>
              <a:gd name="connsiteX2-21" fmla="*/ 7549024 w 7549024"/>
              <a:gd name="connsiteY2-22" fmla="*/ 680418 h 1360836"/>
              <a:gd name="connsiteX3-23" fmla="*/ 6994750 w 7549024"/>
              <a:gd name="connsiteY3-24" fmla="*/ 1360836 h 1360836"/>
              <a:gd name="connsiteX4-25" fmla="*/ 0 w 7549024"/>
              <a:gd name="connsiteY4-26" fmla="*/ 1360836 h 1360836"/>
              <a:gd name="connsiteX5-27" fmla="*/ 0 w 7549024"/>
              <a:gd name="connsiteY5-28" fmla="*/ 1345738 h 1360836"/>
              <a:gd name="connsiteX6-29" fmla="*/ 653156 w 7549024"/>
              <a:gd name="connsiteY6-30" fmla="*/ 680418 h 1360836"/>
              <a:gd name="connsiteX7-31" fmla="*/ 0 w 7549024"/>
              <a:gd name="connsiteY7-32" fmla="*/ 15098 h 1360836"/>
              <a:gd name="connsiteX8-33" fmla="*/ 0 w 7549024"/>
              <a:gd name="connsiteY8-34" fmla="*/ 0 h 13608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7549024" h="1360836">
                <a:moveTo>
                  <a:pt x="0" y="0"/>
                </a:moveTo>
                <a:lnTo>
                  <a:pt x="6994750" y="0"/>
                </a:lnTo>
                <a:lnTo>
                  <a:pt x="7549024" y="680418"/>
                </a:lnTo>
                <a:lnTo>
                  <a:pt x="6994750" y="1360836"/>
                </a:lnTo>
                <a:lnTo>
                  <a:pt x="0" y="1360836"/>
                </a:lnTo>
                <a:lnTo>
                  <a:pt x="0" y="1345738"/>
                </a:lnTo>
                <a:lnTo>
                  <a:pt x="653156" y="680418"/>
                </a:lnTo>
                <a:lnTo>
                  <a:pt x="0" y="15098"/>
                </a:lnTo>
                <a:lnTo>
                  <a:pt x="0" y="0"/>
                </a:ln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ea typeface="思源黑体 CN Light" panose="020B0300000000000000" charset="-122"/>
              <a:cs typeface="+mn-cs"/>
            </a:endParaRPr>
          </a:p>
        </p:txBody>
      </p:sp>
      <p:sp>
        <p:nvSpPr>
          <p:cNvPr id="13" name="椭圆 12"/>
          <p:cNvSpPr/>
          <p:nvPr/>
        </p:nvSpPr>
        <p:spPr>
          <a:xfrm>
            <a:off x="2405063" y="2854325"/>
            <a:ext cx="1174750" cy="11763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ea typeface="思源黑体 CN Light" panose="020B0300000000000000" charset="-122"/>
              <a:cs typeface="+mn-cs"/>
            </a:endParaRPr>
          </a:p>
        </p:txBody>
      </p:sp>
      <p:sp>
        <p:nvSpPr>
          <p:cNvPr id="5" name="燕尾形 4"/>
          <p:cNvSpPr/>
          <p:nvPr/>
        </p:nvSpPr>
        <p:spPr>
          <a:xfrm>
            <a:off x="9893300" y="2738438"/>
            <a:ext cx="906463" cy="1362075"/>
          </a:xfrm>
          <a:prstGeom prst="chevron">
            <a:avLst>
              <a:gd name="adj" fmla="val 7422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ea typeface="思源黑体 CN Light" panose="020B0300000000000000" charset="-122"/>
              <a:cs typeface="+mn-cs"/>
            </a:endParaRPr>
          </a:p>
        </p:txBody>
      </p:sp>
      <p:sp>
        <p:nvSpPr>
          <p:cNvPr id="254982" name="文本框 13"/>
          <p:cNvSpPr txBox="1"/>
          <p:nvPr/>
        </p:nvSpPr>
        <p:spPr>
          <a:xfrm>
            <a:off x="3938588" y="3055938"/>
            <a:ext cx="3848100" cy="831850"/>
          </a:xfrm>
          <a:prstGeom prst="rect">
            <a:avLst/>
          </a:prstGeom>
          <a:noFill/>
          <a:ln w="9525">
            <a:noFill/>
          </a:ln>
        </p:spPr>
        <p:txBody>
          <a:bodyPr wrap="none" anchor="t" anchorCtr="0">
            <a:spAutoFit/>
          </a:bodyPr>
          <a:lstStyle/>
          <a:p>
            <a:r>
              <a:rPr lang="en-US" altLang="zh-CN" sz="4800" b="1" dirty="0">
                <a:solidFill>
                  <a:srgbClr val="FFFFFF"/>
                </a:solidFill>
                <a:latin typeface="Calibri" panose="020F0502020204030204" pitchFamily="34" charset="0"/>
                <a:ea typeface="思源黑体 CN Light" panose="020B0300000000000000" charset="-122"/>
              </a:rPr>
              <a:t>02 / </a:t>
            </a:r>
            <a:r>
              <a:rPr lang="zh-CN" altLang="en-US" sz="4800" b="1" dirty="0">
                <a:solidFill>
                  <a:srgbClr val="FFFFFF"/>
                </a:solidFill>
                <a:latin typeface="Calibri" panose="020F0502020204030204" pitchFamily="34" charset="0"/>
                <a:ea typeface="思源黑体 CN Light" panose="020B0300000000000000" charset="-122"/>
              </a:rPr>
              <a:t>整体安排</a:t>
            </a:r>
            <a:endParaRPr lang="zh-CN" altLang="en-US" sz="4800" b="1" dirty="0">
              <a:solidFill>
                <a:srgbClr val="FFFFFF"/>
              </a:solidFill>
              <a:latin typeface="Calibri" panose="020F0502020204030204" pitchFamily="34" charset="0"/>
              <a:ea typeface="思源黑体 CN Light" panose="020B0300000000000000" charset="-122"/>
            </a:endParaRPr>
          </a:p>
        </p:txBody>
      </p:sp>
      <p:sp>
        <p:nvSpPr>
          <p:cNvPr id="254983" name="KSO_Shape"/>
          <p:cNvSpPr/>
          <p:nvPr/>
        </p:nvSpPr>
        <p:spPr>
          <a:xfrm>
            <a:off x="2565400" y="3138488"/>
            <a:ext cx="842963" cy="57785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34425B"/>
          </a:solidFill>
          <a:ln w="9525">
            <a:noFill/>
          </a:ln>
        </p:spPr>
        <p:txBody>
          <a:bodyPr/>
          <a:lstStyle/>
          <a:p>
            <a:endParaRPr lang="zh-CN" altLang="en-US"/>
          </a:p>
        </p:txBody>
      </p:sp>
      <p:sp>
        <p:nvSpPr>
          <p:cNvPr id="12" name="TextBox 10"/>
          <p:cNvSpPr txBox="1"/>
          <p:nvPr/>
        </p:nvSpPr>
        <p:spPr>
          <a:xfrm>
            <a:off x="3408363" y="4422775"/>
            <a:ext cx="5087937" cy="1146175"/>
          </a:xfrm>
          <a:prstGeom prst="rect">
            <a:avLst/>
          </a:prstGeom>
          <a:noFill/>
          <a:ln w="9525">
            <a:noFill/>
          </a:ln>
        </p:spPr>
        <p:txBody>
          <a:bodyPr lIns="0" tIns="0" rIns="0" bIns="0" anchor="t" anchorCtr="0"/>
          <a:lstStyle/>
          <a:p>
            <a:pPr>
              <a:lnSpc>
                <a:spcPct val="120000"/>
              </a:lnSpc>
            </a:pPr>
            <a:endParaRPr lang="zh-CN" altLang="en-US" sz="1600" dirty="0">
              <a:solidFill>
                <a:srgbClr val="34425B"/>
              </a:solidFill>
              <a:latin typeface="Calibri" panose="020F0502020204030204" pitchFamily="34" charset="0"/>
              <a:ea typeface="思源黑体 CN Light" panose="020B0300000000000000" charset="-122"/>
            </a:endParaRPr>
          </a:p>
        </p:txBody>
      </p:sp>
      <p:sp>
        <p:nvSpPr>
          <p:cNvPr id="254985" name="矩形 1"/>
          <p:cNvSpPr/>
          <p:nvPr/>
        </p:nvSpPr>
        <p:spPr>
          <a:xfrm>
            <a:off x="8099425" y="3049588"/>
            <a:ext cx="6096000" cy="784225"/>
          </a:xfrm>
          <a:prstGeom prst="rect">
            <a:avLst/>
          </a:prstGeom>
          <a:noFill/>
          <a:ln w="9525">
            <a:noFill/>
          </a:ln>
        </p:spPr>
        <p:txBody>
          <a:bodyPr anchor="t" anchorCtr="0">
            <a:spAutoFit/>
          </a:bodyPr>
          <a:lstStyle/>
          <a:p>
            <a:pPr>
              <a:lnSpc>
                <a:spcPct val="150000"/>
              </a:lnSpc>
            </a:pPr>
            <a:r>
              <a:rPr lang="zh-CN" altLang="en-US" sz="1600" dirty="0">
                <a:solidFill>
                  <a:srgbClr val="FFFFFF"/>
                </a:solidFill>
                <a:latin typeface="Calibri" panose="020F0502020204030204" pitchFamily="34" charset="0"/>
                <a:ea typeface="思源黑体 CN Light" panose="020B0300000000000000" charset="-122"/>
              </a:rPr>
              <a:t>活动规划</a:t>
            </a:r>
            <a:endParaRPr lang="en-US" altLang="zh-CN" sz="1600" dirty="0">
              <a:solidFill>
                <a:srgbClr val="FFFFFF"/>
              </a:solidFill>
              <a:latin typeface="Calibri" panose="020F0502020204030204" pitchFamily="34" charset="0"/>
              <a:ea typeface="思源黑体 CN Light" panose="020B0300000000000000" charset="-122"/>
            </a:endParaRPr>
          </a:p>
          <a:p>
            <a:pPr>
              <a:lnSpc>
                <a:spcPct val="150000"/>
              </a:lnSpc>
            </a:pPr>
            <a:r>
              <a:rPr lang="zh-CN" altLang="en-US" sz="1600" dirty="0">
                <a:solidFill>
                  <a:srgbClr val="FFFFFF"/>
                </a:solidFill>
                <a:latin typeface="Calibri" panose="020F0502020204030204" pitchFamily="34" charset="0"/>
                <a:ea typeface="思源黑体 CN Light" panose="020B0300000000000000" charset="-122"/>
              </a:rPr>
              <a:t>线路设计</a:t>
            </a:r>
            <a:endParaRPr lang="zh-CN" altLang="en-US" sz="1600" dirty="0">
              <a:solidFill>
                <a:srgbClr val="FFFFFF"/>
              </a:solidFill>
              <a:latin typeface="Calibri" panose="020F0502020204030204" pitchFamily="34" charset="0"/>
              <a:ea typeface="思源黑体 CN Light" panose="020B0300000000000000" charset="-122"/>
            </a:endParaRPr>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7025" name="object 1"/>
          <p:cNvSpPr/>
          <p:nvPr/>
        </p:nvSpPr>
        <p:spPr>
          <a:xfrm>
            <a:off x="0" y="0"/>
            <a:ext cx="12198350" cy="6864350"/>
          </a:xfrm>
          <a:prstGeom prst="rect">
            <a:avLst/>
          </a:prstGeom>
          <a:blipFill rotWithShape="0">
            <a:blip r:embed="rId1"/>
            <a:stretch>
              <a:fillRect/>
            </a:stretch>
          </a:blipFill>
          <a:ln w="9525">
            <a:noFill/>
          </a:ln>
        </p:spPr>
        <p:txBody>
          <a:bodyPr lIns="0" tIns="0" rIns="0" bIns="0" anchor="t" anchorCtr="0"/>
          <a:lstStyle/>
          <a:p>
            <a:pPr>
              <a:buSzPct val="100000"/>
              <a:buFont typeface="Calibri" panose="020F0502020204030204" pitchFamily="34" charset="0"/>
            </a:pPr>
            <a:endParaRPr lang="zh-CN" altLang="zh-CN" dirty="0">
              <a:latin typeface="思源黑体 CN Light" panose="020B0300000000000000" charset="-122"/>
              <a:ea typeface="思源黑体 CN Light" panose="020B0300000000000000" charset="-122"/>
              <a:sym typeface="思源黑体 CN Light" panose="020B0300000000000000" charset="-122"/>
            </a:endParaRPr>
          </a:p>
        </p:txBody>
      </p:sp>
      <p:sp>
        <p:nvSpPr>
          <p:cNvPr id="257026" name="object 3"/>
          <p:cNvSpPr/>
          <p:nvPr/>
        </p:nvSpPr>
        <p:spPr>
          <a:xfrm>
            <a:off x="482600" y="796925"/>
            <a:ext cx="1960563" cy="962025"/>
          </a:xfrm>
          <a:prstGeom prst="rect">
            <a:avLst/>
          </a:prstGeom>
          <a:noFill/>
          <a:ln w="9525">
            <a:noFill/>
          </a:ln>
        </p:spPr>
        <p:txBody>
          <a:bodyPr lIns="0" tIns="0" rIns="0" bIns="0" anchor="t" anchorCtr="0"/>
          <a:lstStyle/>
          <a:p>
            <a:pPr>
              <a:lnSpc>
                <a:spcPts val="3365"/>
              </a:lnSpc>
              <a:buSzPct val="100000"/>
              <a:buFont typeface="Calibri" panose="020F0502020204030204" pitchFamily="34" charset="0"/>
            </a:pPr>
            <a:r>
              <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rPr>
              <a:t>活动规划</a:t>
            </a:r>
            <a:endPar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7027" name="object 4"/>
          <p:cNvSpPr/>
          <p:nvPr/>
        </p:nvSpPr>
        <p:spPr>
          <a:xfrm>
            <a:off x="2417763" y="2081213"/>
            <a:ext cx="1039812" cy="581025"/>
          </a:xfrm>
          <a:prstGeom prst="rect">
            <a:avLst/>
          </a:prstGeom>
          <a:noFill/>
          <a:ln w="9525">
            <a:noFill/>
          </a:ln>
        </p:spPr>
        <p:txBody>
          <a:bodyPr lIns="0" tIns="0" rIns="0" bIns="0" anchor="t" anchorCtr="0"/>
          <a:lstStyle/>
          <a:p>
            <a:pPr>
              <a:lnSpc>
                <a:spcPts val="1875"/>
              </a:lnSpc>
              <a:buSzPct val="100000"/>
              <a:buFont typeface="Calibri" panose="020F0502020204030204" pitchFamily="34" charset="0"/>
            </a:pPr>
            <a:r>
              <a:rPr lang="ru-RU" altLang="zh-CN" dirty="0">
                <a:solidFill>
                  <a:srgbClr val="F2F2F2"/>
                </a:solidFill>
                <a:latin typeface="思源黑体 CN Light" panose="020B0300000000000000" charset="-122"/>
                <a:ea typeface="思源黑体 CN Light" panose="020B0300000000000000" charset="-122"/>
                <a:sym typeface="思源黑体 CN Light" panose="020B0300000000000000" charset="-122"/>
              </a:rPr>
              <a:t>6.1-6.7</a:t>
            </a:r>
            <a:endParaRPr lang="ru-RU" altLang="zh-CN" dirty="0">
              <a:solidFill>
                <a:srgbClr val="F2F2F2"/>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7028" name="object 5"/>
          <p:cNvSpPr/>
          <p:nvPr/>
        </p:nvSpPr>
        <p:spPr>
          <a:xfrm>
            <a:off x="4552950" y="2103438"/>
            <a:ext cx="633413" cy="581025"/>
          </a:xfrm>
          <a:prstGeom prst="rect">
            <a:avLst/>
          </a:prstGeom>
          <a:noFill/>
          <a:ln w="9525">
            <a:noFill/>
          </a:ln>
        </p:spPr>
        <p:txBody>
          <a:bodyPr lIns="0" tIns="0" rIns="0" bIns="0" anchor="t" anchorCtr="0"/>
          <a:lstStyle/>
          <a:p>
            <a:pPr>
              <a:lnSpc>
                <a:spcPts val="1875"/>
              </a:lnSpc>
              <a:buSzPct val="100000"/>
              <a:buFont typeface="Calibri" panose="020F0502020204030204" pitchFamily="34" charset="0"/>
            </a:pPr>
            <a:r>
              <a:rPr lang="ru-RU" altLang="zh-CN" dirty="0">
                <a:solidFill>
                  <a:srgbClr val="F2F2F2"/>
                </a:solidFill>
                <a:latin typeface="思源黑体 CN Light" panose="020B0300000000000000" charset="-122"/>
                <a:ea typeface="思源黑体 CN Light" panose="020B0300000000000000" charset="-122"/>
                <a:sym typeface="思源黑体 CN Light" panose="020B0300000000000000" charset="-122"/>
              </a:rPr>
              <a:t>6.8</a:t>
            </a:r>
            <a:endParaRPr lang="ru-RU" altLang="zh-CN" dirty="0">
              <a:solidFill>
                <a:srgbClr val="F2F2F2"/>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7029" name="object 6"/>
          <p:cNvSpPr/>
          <p:nvPr/>
        </p:nvSpPr>
        <p:spPr>
          <a:xfrm>
            <a:off x="6802438" y="2103438"/>
            <a:ext cx="633412" cy="581025"/>
          </a:xfrm>
          <a:prstGeom prst="rect">
            <a:avLst/>
          </a:prstGeom>
          <a:noFill/>
          <a:ln w="9525">
            <a:noFill/>
          </a:ln>
        </p:spPr>
        <p:txBody>
          <a:bodyPr lIns="0" tIns="0" rIns="0" bIns="0" anchor="t" anchorCtr="0"/>
          <a:lstStyle/>
          <a:p>
            <a:pPr>
              <a:lnSpc>
                <a:spcPts val="1875"/>
              </a:lnSpc>
              <a:buSzPct val="100000"/>
              <a:buFont typeface="Calibri" panose="020F0502020204030204" pitchFamily="34" charset="0"/>
            </a:pPr>
            <a:r>
              <a:rPr lang="ru-RU" altLang="zh-CN" dirty="0">
                <a:solidFill>
                  <a:srgbClr val="F2F2F2"/>
                </a:solidFill>
                <a:latin typeface="思源黑体 CN Light" panose="020B0300000000000000" charset="-122"/>
                <a:ea typeface="思源黑体 CN Light" panose="020B0300000000000000" charset="-122"/>
                <a:sym typeface="思源黑体 CN Light" panose="020B0300000000000000" charset="-122"/>
              </a:rPr>
              <a:t>6.9</a:t>
            </a:r>
            <a:endParaRPr lang="ru-RU" altLang="zh-CN" dirty="0">
              <a:solidFill>
                <a:srgbClr val="F2F2F2"/>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7030" name="object 7"/>
          <p:cNvSpPr/>
          <p:nvPr/>
        </p:nvSpPr>
        <p:spPr>
          <a:xfrm>
            <a:off x="8966200" y="2103438"/>
            <a:ext cx="754063" cy="581025"/>
          </a:xfrm>
          <a:prstGeom prst="rect">
            <a:avLst/>
          </a:prstGeom>
          <a:noFill/>
          <a:ln w="9525">
            <a:noFill/>
          </a:ln>
        </p:spPr>
        <p:txBody>
          <a:bodyPr lIns="0" tIns="0" rIns="0" bIns="0" anchor="t" anchorCtr="0"/>
          <a:lstStyle/>
          <a:p>
            <a:pPr>
              <a:lnSpc>
                <a:spcPts val="1875"/>
              </a:lnSpc>
              <a:buSzPct val="100000"/>
              <a:buFont typeface="Calibri" panose="020F0502020204030204" pitchFamily="34" charset="0"/>
            </a:pPr>
            <a:r>
              <a:rPr lang="ru-RU" altLang="zh-CN" dirty="0">
                <a:solidFill>
                  <a:srgbClr val="F2F2F2"/>
                </a:solidFill>
                <a:latin typeface="思源黑体 CN Light" panose="020B0300000000000000" charset="-122"/>
                <a:ea typeface="思源黑体 CN Light" panose="020B0300000000000000" charset="-122"/>
                <a:sym typeface="思源黑体 CN Light" panose="020B0300000000000000" charset="-122"/>
              </a:rPr>
              <a:t>6.10</a:t>
            </a:r>
            <a:endParaRPr lang="ru-RU" altLang="zh-CN" dirty="0">
              <a:solidFill>
                <a:srgbClr val="F2F2F2"/>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7031" name="object 8"/>
          <p:cNvSpPr/>
          <p:nvPr/>
        </p:nvSpPr>
        <p:spPr>
          <a:xfrm>
            <a:off x="6643688" y="2378075"/>
            <a:ext cx="831850" cy="409575"/>
          </a:xfrm>
          <a:prstGeom prst="rect">
            <a:avLst/>
          </a:prstGeom>
          <a:noFill/>
          <a:ln w="9525">
            <a:noFill/>
          </a:ln>
        </p:spPr>
        <p:txBody>
          <a:bodyPr lIns="0" tIns="0" rIns="0" bIns="0" anchor="t" anchorCtr="0"/>
          <a:lstStyle/>
          <a:p>
            <a:pPr>
              <a:lnSpc>
                <a:spcPts val="1425"/>
              </a:lnSpc>
              <a:buSzPct val="100000"/>
              <a:buFont typeface="Calibri" panose="020F0502020204030204" pitchFamily="34" charset="0"/>
            </a:pPr>
            <a:r>
              <a:rPr lang="zh-CN" altLang="ru-RU" sz="1200" dirty="0">
                <a:solidFill>
                  <a:srgbClr val="0070C0"/>
                </a:solidFill>
                <a:latin typeface="思源黑体 CN Light" panose="020B0300000000000000" charset="-122"/>
                <a:ea typeface="思源黑体 CN Light" panose="020B0300000000000000" charset="-122"/>
                <a:sym typeface="思源黑体 CN Light" panose="020B0300000000000000" charset="-122"/>
              </a:rPr>
              <a:t>（周六）</a:t>
            </a:r>
            <a:endParaRPr lang="zh-CN" altLang="ru-RU" sz="1200" dirty="0">
              <a:solidFill>
                <a:srgbClr val="0070C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7032" name="object 9"/>
          <p:cNvSpPr/>
          <p:nvPr/>
        </p:nvSpPr>
        <p:spPr>
          <a:xfrm>
            <a:off x="8899525" y="2387600"/>
            <a:ext cx="833438" cy="409575"/>
          </a:xfrm>
          <a:prstGeom prst="rect">
            <a:avLst/>
          </a:prstGeom>
          <a:noFill/>
          <a:ln w="9525">
            <a:noFill/>
          </a:ln>
        </p:spPr>
        <p:txBody>
          <a:bodyPr lIns="0" tIns="0" rIns="0" bIns="0" anchor="t" anchorCtr="0"/>
          <a:lstStyle/>
          <a:p>
            <a:pPr>
              <a:lnSpc>
                <a:spcPts val="1425"/>
              </a:lnSpc>
              <a:buSzPct val="100000"/>
              <a:buFont typeface="Calibri" panose="020F0502020204030204" pitchFamily="34" charset="0"/>
            </a:pPr>
            <a:r>
              <a:rPr lang="zh-CN" altLang="ru-RU" sz="1200" dirty="0">
                <a:solidFill>
                  <a:srgbClr val="0070C0"/>
                </a:solidFill>
                <a:latin typeface="思源黑体 CN Light" panose="020B0300000000000000" charset="-122"/>
                <a:ea typeface="思源黑体 CN Light" panose="020B0300000000000000" charset="-122"/>
                <a:sym typeface="思源黑体 CN Light" panose="020B0300000000000000" charset="-122"/>
              </a:rPr>
              <a:t>（周日）</a:t>
            </a:r>
            <a:endParaRPr lang="zh-CN" altLang="ru-RU" sz="1200" dirty="0">
              <a:solidFill>
                <a:srgbClr val="0070C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7033" name="object 10"/>
          <p:cNvSpPr/>
          <p:nvPr/>
        </p:nvSpPr>
        <p:spPr>
          <a:xfrm>
            <a:off x="1487805" y="2636838"/>
            <a:ext cx="4222750" cy="928687"/>
          </a:xfrm>
          <a:prstGeom prst="rect">
            <a:avLst/>
          </a:prstGeom>
          <a:noFill/>
          <a:ln w="9525">
            <a:noFill/>
          </a:ln>
        </p:spPr>
        <p:txBody>
          <a:bodyPr lIns="0" tIns="0" rIns="0" bIns="0" anchor="t" anchorCtr="0"/>
          <a:lstStyle/>
          <a:p>
            <a:pPr marL="708025">
              <a:lnSpc>
                <a:spcPts val="1675"/>
              </a:lnSpc>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线上：经销商推文，扩大宣传，邀约客户</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marL="708025">
              <a:lnSpc>
                <a:spcPts val="1675"/>
              </a:lnSpc>
              <a:spcBef>
                <a:spcPts val="1840"/>
              </a:spcBef>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线上：</a:t>
            </a:r>
            <a:r>
              <a:rPr lang="en-US"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     </a:t>
            </a: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新媒体宣传，扩大影响力</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7034" name="object 11"/>
          <p:cNvSpPr/>
          <p:nvPr/>
        </p:nvSpPr>
        <p:spPr>
          <a:xfrm>
            <a:off x="1919605" y="3357245"/>
            <a:ext cx="4322445" cy="695325"/>
          </a:xfrm>
          <a:prstGeom prst="rect">
            <a:avLst/>
          </a:prstGeom>
          <a:noFill/>
          <a:ln w="9525">
            <a:noFill/>
          </a:ln>
        </p:spPr>
        <p:txBody>
          <a:bodyPr lIns="0" tIns="0" rIns="0" bIns="0" anchor="ctr" anchorCtr="0"/>
          <a:lstStyle/>
          <a:p>
            <a:pPr>
              <a:lnSpc>
                <a:spcPct val="150000"/>
              </a:lnSpc>
              <a:buSzPct val="100000"/>
              <a:buFont typeface="Calibri" panose="020F0502020204030204" pitchFamily="34" charset="0"/>
            </a:pPr>
            <a:r>
              <a:rPr lang="zh-CN" altLang="ru-RU" sz="1300" dirty="0">
                <a:solidFill>
                  <a:srgbClr val="000000"/>
                </a:solidFill>
                <a:latin typeface="思源黑体 CN Light" panose="020B0300000000000000" charset="-122"/>
                <a:ea typeface="思源黑体 CN Light" panose="020B0300000000000000" charset="-122"/>
                <a:sym typeface="思源黑体 CN Light" panose="020B0300000000000000" charset="-122"/>
              </a:rPr>
              <a:t>线下：店内保有车主、意向客户邀约，并确定参与出席人数</a:t>
            </a:r>
            <a:endParaRPr lang="zh-CN" altLang="ru-RU" sz="13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7035" name="object 12"/>
          <p:cNvSpPr/>
          <p:nvPr/>
        </p:nvSpPr>
        <p:spPr>
          <a:xfrm>
            <a:off x="6239828" y="4653280"/>
            <a:ext cx="785812" cy="481013"/>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ru-RU" altLang="zh-CN" sz="1400" dirty="0">
                <a:solidFill>
                  <a:srgbClr val="F2F2F2"/>
                </a:solidFill>
                <a:latin typeface="思源黑体 CN Light" panose="020B0300000000000000" charset="-122"/>
                <a:ea typeface="思源黑体 CN Light" panose="020B0300000000000000" charset="-122"/>
                <a:sym typeface="思源黑体 CN Light" panose="020B0300000000000000" charset="-122"/>
              </a:rPr>
              <a:t>DAY. 1</a:t>
            </a:r>
            <a:endParaRPr lang="ru-RU" altLang="zh-CN" sz="1400" dirty="0">
              <a:solidFill>
                <a:srgbClr val="F2F2F2"/>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7036" name="object 13"/>
          <p:cNvSpPr/>
          <p:nvPr/>
        </p:nvSpPr>
        <p:spPr>
          <a:xfrm>
            <a:off x="8184515" y="4653280"/>
            <a:ext cx="2176463" cy="906463"/>
          </a:xfrm>
          <a:prstGeom prst="rect">
            <a:avLst/>
          </a:prstGeom>
          <a:noFill/>
          <a:ln w="9525">
            <a:noFill/>
          </a:ln>
        </p:spPr>
        <p:txBody>
          <a:bodyPr lIns="0" tIns="0" rIns="0" bIns="0" anchor="t" anchorCtr="0"/>
          <a:lstStyle/>
          <a:p>
            <a:pPr marL="287655">
              <a:lnSpc>
                <a:spcPct val="100000"/>
              </a:lnSpc>
              <a:buSzPct val="100000"/>
              <a:buFont typeface="Calibri" panose="020F0502020204030204" pitchFamily="34" charset="0"/>
            </a:pPr>
            <a:r>
              <a:rPr lang="ru-RU" altLang="zh-CN" sz="1400">
                <a:solidFill>
                  <a:schemeClr val="bg1"/>
                </a:solidFill>
                <a:latin typeface="思源黑体 CN Light" panose="020B0300000000000000" charset="-122"/>
                <a:ea typeface="思源黑体 CN Light" panose="020B0300000000000000" charset="-122"/>
                <a:cs typeface="思源黑体 CN Light" panose="020B0300000000000000" charset="-122"/>
              </a:rPr>
              <a:t>DAY. 2</a:t>
            </a:r>
            <a:endParaRPr lang="ru-RU" altLang="zh-CN" sz="1400">
              <a:solidFill>
                <a:schemeClr val="bg1"/>
              </a:solidFill>
              <a:latin typeface="思源黑体 CN Light" panose="020B0300000000000000" charset="-122"/>
              <a:ea typeface="思源黑体 CN Light" panose="020B0300000000000000" charset="-122"/>
              <a:cs typeface="思源黑体 CN Light" panose="020B0300000000000000" charset="-122"/>
            </a:endParaRPr>
          </a:p>
          <a:p>
            <a:pPr marL="287655">
              <a:lnSpc>
                <a:spcPct val="100000"/>
              </a:lnSpc>
              <a:buSzPct val="100000"/>
              <a:buFont typeface="Calibri" panose="020F0502020204030204" pitchFamily="34" charset="0"/>
            </a:pPr>
            <a:r>
              <a:rPr lang="zh-CN" altLang="ru-RU" sz="1400">
                <a:solidFill>
                  <a:schemeClr val="bg1"/>
                </a:solidFill>
                <a:latin typeface="思源黑体 CN Light" panose="020B0300000000000000" charset="-122"/>
                <a:ea typeface="思源黑体 CN Light" panose="020B0300000000000000" charset="-122"/>
                <a:cs typeface="思源黑体 CN Light" panose="020B0300000000000000" charset="-122"/>
              </a:rPr>
              <a:t>木兰云雾山深度体验</a:t>
            </a:r>
            <a:endParaRPr lang="zh-CN" altLang="ru-RU" sz="1400">
              <a:solidFill>
                <a:schemeClr val="bg1"/>
              </a:solidFill>
              <a:latin typeface="思源黑体 CN Light" panose="020B0300000000000000" charset="-122"/>
              <a:ea typeface="思源黑体 CN Light" panose="020B0300000000000000" charset="-122"/>
              <a:cs typeface="思源黑体 CN Light" panose="020B0300000000000000" charset="-122"/>
            </a:endParaRPr>
          </a:p>
        </p:txBody>
      </p:sp>
      <p:sp>
        <p:nvSpPr>
          <p:cNvPr id="257038" name="object 15"/>
          <p:cNvSpPr/>
          <p:nvPr/>
        </p:nvSpPr>
        <p:spPr>
          <a:xfrm>
            <a:off x="6239828" y="4867593"/>
            <a:ext cx="1874837" cy="692150"/>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F2F2F2"/>
                </a:solidFill>
                <a:latin typeface="思源黑体 CN Light" panose="020B0300000000000000" charset="-122"/>
                <a:ea typeface="思源黑体 CN Light" panose="020B0300000000000000" charset="-122"/>
                <a:sym typeface="思源黑体 CN Light" panose="020B0300000000000000" charset="-122"/>
              </a:rPr>
              <a:t>嘉宾集合，一齐出发</a:t>
            </a:r>
            <a:endParaRPr lang="zh-CN" altLang="ru-RU" sz="1400" dirty="0">
              <a:solidFill>
                <a:srgbClr val="F2F2F2"/>
              </a:solidFill>
              <a:latin typeface="思源黑体 CN Light" panose="020B0300000000000000" charset="-122"/>
              <a:ea typeface="思源黑体 CN Light" panose="020B0300000000000000" charset="-122"/>
              <a:sym typeface="思源黑体 CN Light" panose="020B0300000000000000" charset="-122"/>
            </a:endParaRPr>
          </a:p>
          <a:p>
            <a:pPr>
              <a:lnSpc>
                <a:spcPts val="1650"/>
              </a:lnSpc>
              <a:buSzPct val="100000"/>
              <a:buFont typeface="Calibri" panose="020F0502020204030204" pitchFamily="34" charset="0"/>
            </a:pPr>
            <a:r>
              <a:rPr lang="zh-CN" altLang="ru-RU" sz="1400" dirty="0">
                <a:solidFill>
                  <a:srgbClr val="F2F2F2"/>
                </a:solidFill>
                <a:latin typeface="思源黑体 CN Light" panose="020B0300000000000000" charset="-122"/>
                <a:ea typeface="思源黑体 CN Light" panose="020B0300000000000000" charset="-122"/>
                <a:sym typeface="思源黑体 CN Light" panose="020B0300000000000000" charset="-122"/>
              </a:rPr>
              <a:t>前往目的地</a:t>
            </a:r>
            <a:endParaRPr lang="zh-CN" altLang="ru-RU" sz="1400" dirty="0">
              <a:solidFill>
                <a:srgbClr val="F2F2F2"/>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7041" name="object 18"/>
          <p:cNvSpPr/>
          <p:nvPr/>
        </p:nvSpPr>
        <p:spPr>
          <a:xfrm>
            <a:off x="6239828" y="5300663"/>
            <a:ext cx="1871662" cy="695325"/>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F2F2F2"/>
                </a:solidFill>
                <a:latin typeface="思源黑体 CN Light" panose="020B0300000000000000" charset="-122"/>
                <a:ea typeface="思源黑体 CN Light" panose="020B0300000000000000" charset="-122"/>
                <a:sym typeface="思源黑体 CN Light" panose="020B0300000000000000" charset="-122"/>
              </a:rPr>
              <a:t>互动游戏开展</a:t>
            </a:r>
            <a:endParaRPr lang="zh-CN" altLang="ru-RU" sz="1400" dirty="0">
              <a:solidFill>
                <a:srgbClr val="F2F2F2"/>
              </a:solidFill>
              <a:latin typeface="思源黑体 CN Light" panose="020B0300000000000000" charset="-122"/>
              <a:ea typeface="思源黑体 CN Light" panose="020B0300000000000000" charset="-122"/>
              <a:sym typeface="思源黑体 CN Light" panose="020B0300000000000000" charset="-122"/>
            </a:endParaRPr>
          </a:p>
          <a:p>
            <a:pPr>
              <a:lnSpc>
                <a:spcPts val="1675"/>
              </a:lnSpc>
              <a:buSzPct val="100000"/>
              <a:buFont typeface="Calibri" panose="020F0502020204030204" pitchFamily="34" charset="0"/>
            </a:pPr>
            <a:r>
              <a:rPr lang="zh-CN" altLang="ru-RU" sz="1400" dirty="0">
                <a:solidFill>
                  <a:srgbClr val="F2F2F2"/>
                </a:solidFill>
                <a:latin typeface="思源黑体 CN Light" panose="020B0300000000000000" charset="-122"/>
                <a:ea typeface="思源黑体 CN Light" panose="020B0300000000000000" charset="-122"/>
                <a:sym typeface="思源黑体 CN Light" panose="020B0300000000000000" charset="-122"/>
              </a:rPr>
              <a:t>户外烧烤、露营体验</a:t>
            </a:r>
            <a:endParaRPr lang="zh-CN" altLang="ru-RU" sz="1400" dirty="0">
              <a:solidFill>
                <a:srgbClr val="F2F2F2"/>
              </a:solidFill>
              <a:latin typeface="思源黑体 CN Light" panose="020B0300000000000000" charset="-122"/>
              <a:ea typeface="思源黑体 CN Light" panose="020B0300000000000000" charset="-122"/>
              <a:sym typeface="思源黑体 CN Light" panose="020B0300000000000000" charset="-122"/>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8049" name="object 1"/>
          <p:cNvSpPr/>
          <p:nvPr/>
        </p:nvSpPr>
        <p:spPr>
          <a:xfrm>
            <a:off x="0" y="0"/>
            <a:ext cx="12198350" cy="6864350"/>
          </a:xfrm>
          <a:prstGeom prst="rect">
            <a:avLst/>
          </a:prstGeom>
          <a:blipFill rotWithShape="0">
            <a:blip r:embed="rId1"/>
            <a:stretch>
              <a:fillRect/>
            </a:stretch>
          </a:blipFill>
          <a:ln w="9525">
            <a:noFill/>
          </a:ln>
        </p:spPr>
        <p:txBody>
          <a:bodyPr lIns="0" tIns="0" rIns="0" bIns="0" anchor="t" anchorCtr="0"/>
          <a:lstStyle/>
          <a:p>
            <a:pPr>
              <a:buSzPct val="100000"/>
              <a:buFont typeface="Calibri" panose="020F0502020204030204" pitchFamily="34" charset="0"/>
            </a:pPr>
            <a:endParaRPr lang="zh-CN" altLang="zh-CN" dirty="0">
              <a:latin typeface="思源黑体 CN Light" panose="020B0300000000000000" charset="-122"/>
              <a:ea typeface="思源黑体 CN Light" panose="020B0300000000000000" charset="-122"/>
              <a:sym typeface="思源黑体 CN Light" panose="020B0300000000000000" charset="-122"/>
            </a:endParaRPr>
          </a:p>
        </p:txBody>
      </p:sp>
      <p:sp>
        <p:nvSpPr>
          <p:cNvPr id="258050" name="object 3"/>
          <p:cNvSpPr/>
          <p:nvPr/>
        </p:nvSpPr>
        <p:spPr>
          <a:xfrm>
            <a:off x="482600" y="796925"/>
            <a:ext cx="1960563" cy="962025"/>
          </a:xfrm>
          <a:prstGeom prst="rect">
            <a:avLst/>
          </a:prstGeom>
          <a:noFill/>
          <a:ln w="9525">
            <a:noFill/>
          </a:ln>
        </p:spPr>
        <p:txBody>
          <a:bodyPr lIns="0" tIns="0" rIns="0" bIns="0" anchor="t" anchorCtr="0"/>
          <a:lstStyle/>
          <a:p>
            <a:pPr>
              <a:lnSpc>
                <a:spcPts val="3365"/>
              </a:lnSpc>
              <a:buSzPct val="100000"/>
              <a:buFont typeface="Calibri" panose="020F0502020204030204" pitchFamily="34" charset="0"/>
            </a:pPr>
            <a:r>
              <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rPr>
              <a:t>线路设计</a:t>
            </a:r>
            <a:endPar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8051" name="object 4"/>
          <p:cNvSpPr/>
          <p:nvPr/>
        </p:nvSpPr>
        <p:spPr>
          <a:xfrm>
            <a:off x="482600" y="1474788"/>
            <a:ext cx="3948113" cy="617537"/>
          </a:xfrm>
          <a:prstGeom prst="rect">
            <a:avLst/>
          </a:prstGeom>
          <a:noFill/>
          <a:ln w="9525">
            <a:noFill/>
          </a:ln>
        </p:spPr>
        <p:txBody>
          <a:bodyPr lIns="0" tIns="0" rIns="0" bIns="0" anchor="t" anchorCtr="0"/>
          <a:lstStyle/>
          <a:p>
            <a:pPr>
              <a:lnSpc>
                <a:spcPts val="2150"/>
              </a:lnSpc>
              <a:buSzPct val="100000"/>
              <a:buFont typeface="Calibri" panose="020F0502020204030204" pitchFamily="34" charset="0"/>
            </a:pPr>
            <a:r>
              <a:rPr lang="zh-CN" altLang="ru-RU" u="sng" dirty="0">
                <a:solidFill>
                  <a:srgbClr val="0070C0"/>
                </a:solidFill>
                <a:latin typeface="思源黑体 CN Light" panose="020B0300000000000000" charset="-122"/>
                <a:ea typeface="思源黑体 CN Light" panose="020B0300000000000000" charset="-122"/>
                <a:sym typeface="思源黑体 CN Light" panose="020B0300000000000000" charset="-122"/>
              </a:rPr>
              <a:t>集合地点：武汉市市民之家停车场</a:t>
            </a:r>
            <a:endParaRPr lang="zh-CN" altLang="ru-RU" u="sng" dirty="0">
              <a:solidFill>
                <a:srgbClr val="0070C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8052" name="object 5"/>
          <p:cNvSpPr/>
          <p:nvPr/>
        </p:nvSpPr>
        <p:spPr>
          <a:xfrm>
            <a:off x="800100" y="5445125"/>
            <a:ext cx="11469688" cy="1277938"/>
          </a:xfrm>
          <a:prstGeom prst="rect">
            <a:avLst/>
          </a:prstGeom>
          <a:noFill/>
          <a:ln w="9525">
            <a:noFill/>
          </a:ln>
        </p:spPr>
        <p:txBody>
          <a:bodyPr lIns="0" tIns="0" rIns="0" bIns="0" anchor="t" anchorCtr="0"/>
          <a:lstStyle/>
          <a:p>
            <a:pPr>
              <a:lnSpc>
                <a:spcPts val="1900"/>
              </a:lnSpc>
              <a:buSzPct val="100000"/>
              <a:buFont typeface="Calibri" panose="020F0502020204030204" pitchFamily="34" charset="0"/>
            </a:pPr>
            <a:r>
              <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rPr>
              <a:t>武汉市民之家位于湖北省武汉市江岸区金桥大道</a:t>
            </a:r>
            <a:r>
              <a:rPr lang="ru-RU" altLang="zh-CN" sz="1600" dirty="0">
                <a:solidFill>
                  <a:srgbClr val="000000"/>
                </a:solidFill>
                <a:latin typeface="思源黑体 CN Light" panose="020B0300000000000000" charset="-122"/>
                <a:ea typeface="思源黑体 CN Light" panose="020B0300000000000000" charset="-122"/>
                <a:sym typeface="思源黑体 CN Light" panose="020B0300000000000000" charset="-122"/>
              </a:rPr>
              <a:t>117</a:t>
            </a:r>
            <a:r>
              <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rPr>
              <a:t>号（武汉三环线与金桥大道交汇处），正处于从武汉市区前</a:t>
            </a:r>
            <a:endPar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900"/>
              </a:lnSpc>
              <a:spcBef>
                <a:spcPts val="975"/>
              </a:spcBef>
              <a:buSzPct val="100000"/>
              <a:buFont typeface="Calibri" panose="020F0502020204030204" pitchFamily="34" charset="0"/>
            </a:pPr>
            <a:r>
              <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rPr>
              <a:t>往云雾山必经途中。市民之家占地面积</a:t>
            </a:r>
            <a:r>
              <a:rPr lang="ru-RU" altLang="zh-CN" sz="1600" dirty="0">
                <a:solidFill>
                  <a:srgbClr val="000000"/>
                </a:solidFill>
                <a:latin typeface="思源黑体 CN Light" panose="020B0300000000000000" charset="-122"/>
                <a:ea typeface="思源黑体 CN Light" panose="020B0300000000000000" charset="-122"/>
                <a:sym typeface="思源黑体 CN Light" panose="020B0300000000000000" charset="-122"/>
              </a:rPr>
              <a:t>9.92</a:t>
            </a:r>
            <a:r>
              <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rPr>
              <a:t>万平方米，是武汉市重要的标志性、景观性建筑。停车场视野开阔，</a:t>
            </a:r>
            <a:endPar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900"/>
              </a:lnSpc>
              <a:spcBef>
                <a:spcPts val="975"/>
              </a:spcBef>
              <a:buSzPct val="100000"/>
              <a:buFont typeface="Calibri" panose="020F0502020204030204" pitchFamily="34" charset="0"/>
            </a:pPr>
            <a:r>
              <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rPr>
              <a:t>停车便利，场地十分符合本次活动集合点要求。</a:t>
            </a:r>
            <a:endPar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9073" name="object 1"/>
          <p:cNvSpPr/>
          <p:nvPr/>
        </p:nvSpPr>
        <p:spPr>
          <a:xfrm>
            <a:off x="0" y="0"/>
            <a:ext cx="12198350" cy="6864350"/>
          </a:xfrm>
          <a:prstGeom prst="rect">
            <a:avLst/>
          </a:prstGeom>
          <a:blipFill rotWithShape="0">
            <a:blip r:embed="rId1"/>
            <a:stretch>
              <a:fillRect/>
            </a:stretch>
          </a:blipFill>
          <a:ln w="9525">
            <a:noFill/>
          </a:ln>
        </p:spPr>
        <p:txBody>
          <a:bodyPr lIns="0" tIns="0" rIns="0" bIns="0" anchor="t" anchorCtr="0"/>
          <a:lstStyle/>
          <a:p>
            <a:pPr>
              <a:buSzPct val="100000"/>
              <a:buFont typeface="Calibri" panose="020F0502020204030204" pitchFamily="34" charset="0"/>
            </a:pPr>
            <a:endParaRPr lang="zh-CN" altLang="zh-CN" dirty="0">
              <a:latin typeface="思源黑体 CN Light" panose="020B0300000000000000" charset="-122"/>
              <a:ea typeface="思源黑体 CN Light" panose="020B0300000000000000" charset="-122"/>
              <a:sym typeface="思源黑体 CN Light" panose="020B0300000000000000" charset="-122"/>
            </a:endParaRPr>
          </a:p>
        </p:txBody>
      </p:sp>
      <p:sp>
        <p:nvSpPr>
          <p:cNvPr id="259074" name="object 3"/>
          <p:cNvSpPr/>
          <p:nvPr/>
        </p:nvSpPr>
        <p:spPr>
          <a:xfrm>
            <a:off x="482600" y="796925"/>
            <a:ext cx="1960563" cy="962025"/>
          </a:xfrm>
          <a:prstGeom prst="rect">
            <a:avLst/>
          </a:prstGeom>
          <a:noFill/>
          <a:ln w="9525">
            <a:noFill/>
          </a:ln>
        </p:spPr>
        <p:txBody>
          <a:bodyPr lIns="0" tIns="0" rIns="0" bIns="0" anchor="t" anchorCtr="0"/>
          <a:lstStyle/>
          <a:p>
            <a:pPr>
              <a:lnSpc>
                <a:spcPts val="3365"/>
              </a:lnSpc>
              <a:buSzPct val="100000"/>
              <a:buFont typeface="Calibri" panose="020F0502020204030204" pitchFamily="34" charset="0"/>
            </a:pPr>
            <a:r>
              <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rPr>
              <a:t>线路设计</a:t>
            </a:r>
            <a:endPar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9075" name="object 4"/>
          <p:cNvSpPr/>
          <p:nvPr/>
        </p:nvSpPr>
        <p:spPr>
          <a:xfrm>
            <a:off x="479425" y="1719263"/>
            <a:ext cx="3948113" cy="617537"/>
          </a:xfrm>
          <a:prstGeom prst="rect">
            <a:avLst/>
          </a:prstGeom>
          <a:noFill/>
          <a:ln w="9525">
            <a:noFill/>
          </a:ln>
        </p:spPr>
        <p:txBody>
          <a:bodyPr lIns="0" tIns="0" rIns="0" bIns="0" anchor="t" anchorCtr="0"/>
          <a:lstStyle/>
          <a:p>
            <a:pPr>
              <a:lnSpc>
                <a:spcPts val="2150"/>
              </a:lnSpc>
              <a:buSzPct val="100000"/>
              <a:buFont typeface="Calibri" panose="020F0502020204030204" pitchFamily="34" charset="0"/>
            </a:pPr>
            <a:r>
              <a:rPr lang="zh-CN" altLang="ru-RU" u="sng" dirty="0">
                <a:solidFill>
                  <a:srgbClr val="0070C0"/>
                </a:solidFill>
                <a:latin typeface="思源黑体 CN Light" panose="020B0300000000000000" charset="-122"/>
                <a:ea typeface="思源黑体 CN Light" panose="020B0300000000000000" charset="-122"/>
                <a:sym typeface="思源黑体 CN Light" panose="020B0300000000000000" charset="-122"/>
              </a:rPr>
              <a:t>活动目的地：武汉木兰云雾山景区</a:t>
            </a:r>
            <a:endParaRPr lang="zh-CN" altLang="ru-RU" u="sng" dirty="0">
              <a:solidFill>
                <a:srgbClr val="0070C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9076" name="object 5"/>
          <p:cNvSpPr/>
          <p:nvPr/>
        </p:nvSpPr>
        <p:spPr>
          <a:xfrm>
            <a:off x="479425" y="2471738"/>
            <a:ext cx="6091238" cy="1277937"/>
          </a:xfrm>
          <a:prstGeom prst="rect">
            <a:avLst/>
          </a:prstGeom>
          <a:noFill/>
          <a:ln w="9525">
            <a:noFill/>
          </a:ln>
        </p:spPr>
        <p:txBody>
          <a:bodyPr lIns="0" tIns="0" rIns="0" bIns="0" anchor="t" anchorCtr="0"/>
          <a:lstStyle/>
          <a:p>
            <a:pPr>
              <a:lnSpc>
                <a:spcPts val="1900"/>
              </a:lnSpc>
              <a:buSzPct val="100000"/>
              <a:buFont typeface="Calibri" panose="020F0502020204030204" pitchFamily="34" charset="0"/>
            </a:pPr>
            <a:r>
              <a:rPr lang="zh-CN" altLang="ru-RU" sz="1600" dirty="0">
                <a:solidFill>
                  <a:srgbClr val="404040"/>
                </a:solidFill>
                <a:latin typeface="思源黑体 CN Light" panose="020B0300000000000000" charset="-122"/>
                <a:ea typeface="思源黑体 CN Light" panose="020B0300000000000000" charset="-122"/>
                <a:sym typeface="思源黑体 CN Light" panose="020B0300000000000000" charset="-122"/>
              </a:rPr>
              <a:t>云雾山原名矿山，是武汉市最大的城市郊野公园，方圆</a:t>
            </a:r>
            <a:r>
              <a:rPr lang="ru-RU" altLang="zh-CN" sz="1600" dirty="0">
                <a:solidFill>
                  <a:srgbClr val="404040"/>
                </a:solidFill>
                <a:latin typeface="思源黑体 CN Light" panose="020B0300000000000000" charset="-122"/>
                <a:ea typeface="思源黑体 CN Light" panose="020B0300000000000000" charset="-122"/>
                <a:sym typeface="思源黑体 CN Light" panose="020B0300000000000000" charset="-122"/>
              </a:rPr>
              <a:t>25</a:t>
            </a:r>
            <a:r>
              <a:rPr lang="zh-CN" altLang="ru-RU" sz="1600" dirty="0">
                <a:solidFill>
                  <a:srgbClr val="404040"/>
                </a:solidFill>
                <a:latin typeface="思源黑体 CN Light" panose="020B0300000000000000" charset="-122"/>
                <a:ea typeface="思源黑体 CN Light" panose="020B0300000000000000" charset="-122"/>
                <a:sym typeface="思源黑体 CN Light" panose="020B0300000000000000" charset="-122"/>
              </a:rPr>
              <a:t>平</a:t>
            </a:r>
            <a:endParaRPr lang="zh-CN" altLang="ru-RU" sz="1600" dirty="0">
              <a:solidFill>
                <a:srgbClr val="404040"/>
              </a:solidFill>
              <a:latin typeface="思源黑体 CN Light" panose="020B0300000000000000" charset="-122"/>
              <a:ea typeface="思源黑体 CN Light" panose="020B0300000000000000" charset="-122"/>
              <a:sym typeface="思源黑体 CN Light" panose="020B0300000000000000" charset="-122"/>
            </a:endParaRPr>
          </a:p>
          <a:p>
            <a:pPr>
              <a:lnSpc>
                <a:spcPts val="1900"/>
              </a:lnSpc>
              <a:spcBef>
                <a:spcPts val="975"/>
              </a:spcBef>
              <a:buSzPct val="100000"/>
              <a:buFont typeface="Calibri" panose="020F0502020204030204" pitchFamily="34" charset="0"/>
            </a:pPr>
            <a:r>
              <a:rPr lang="zh-CN" altLang="ru-RU" sz="1600" dirty="0">
                <a:solidFill>
                  <a:srgbClr val="404040"/>
                </a:solidFill>
                <a:latin typeface="思源黑体 CN Light" panose="020B0300000000000000" charset="-122"/>
                <a:ea typeface="思源黑体 CN Light" panose="020B0300000000000000" charset="-122"/>
                <a:sym typeface="思源黑体 CN Light" panose="020B0300000000000000" charset="-122"/>
              </a:rPr>
              <a:t>方公里，主峰海拔</a:t>
            </a:r>
            <a:r>
              <a:rPr lang="ru-RU" altLang="zh-CN" sz="1600" dirty="0">
                <a:solidFill>
                  <a:srgbClr val="404040"/>
                </a:solidFill>
                <a:latin typeface="思源黑体 CN Light" panose="020B0300000000000000" charset="-122"/>
                <a:ea typeface="思源黑体 CN Light" panose="020B0300000000000000" charset="-122"/>
                <a:sym typeface="思源黑体 CN Light" panose="020B0300000000000000" charset="-122"/>
              </a:rPr>
              <a:t>709</a:t>
            </a:r>
            <a:r>
              <a:rPr lang="zh-CN" altLang="ru-RU" sz="1600" dirty="0">
                <a:solidFill>
                  <a:srgbClr val="404040"/>
                </a:solidFill>
                <a:latin typeface="思源黑体 CN Light" panose="020B0300000000000000" charset="-122"/>
                <a:ea typeface="思源黑体 CN Light" panose="020B0300000000000000" charset="-122"/>
                <a:sym typeface="思源黑体 CN Light" panose="020B0300000000000000" charset="-122"/>
              </a:rPr>
              <a:t>米，属武汉市最高峰。木兰云雾山为</a:t>
            </a:r>
            <a:endParaRPr lang="zh-CN" altLang="ru-RU" sz="1600" dirty="0">
              <a:solidFill>
                <a:srgbClr val="404040"/>
              </a:solidFill>
              <a:latin typeface="思源黑体 CN Light" panose="020B0300000000000000" charset="-122"/>
              <a:ea typeface="思源黑体 CN Light" panose="020B0300000000000000" charset="-122"/>
              <a:sym typeface="思源黑体 CN Light" panose="020B0300000000000000" charset="-122"/>
            </a:endParaRPr>
          </a:p>
          <a:p>
            <a:pPr>
              <a:lnSpc>
                <a:spcPts val="1900"/>
              </a:lnSpc>
              <a:spcBef>
                <a:spcPts val="975"/>
              </a:spcBef>
              <a:buSzPct val="100000"/>
              <a:buFont typeface="Calibri" panose="020F0502020204030204" pitchFamily="34" charset="0"/>
            </a:pPr>
            <a:r>
              <a:rPr lang="zh-CN" altLang="ru-RU" sz="1600" dirty="0">
                <a:solidFill>
                  <a:srgbClr val="404040"/>
                </a:solidFill>
                <a:latin typeface="思源黑体 CN Light" panose="020B0300000000000000" charset="-122"/>
                <a:ea typeface="思源黑体 CN Light" panose="020B0300000000000000" charset="-122"/>
                <a:sym typeface="思源黑体 CN Light" panose="020B0300000000000000" charset="-122"/>
              </a:rPr>
              <a:t>木兰八景之一，国家</a:t>
            </a:r>
            <a:r>
              <a:rPr lang="ru-RU" altLang="zh-CN" sz="1600" dirty="0">
                <a:solidFill>
                  <a:srgbClr val="404040"/>
                </a:solidFill>
                <a:latin typeface="思源黑体 CN Light" panose="020B0300000000000000" charset="-122"/>
                <a:ea typeface="思源黑体 CN Light" panose="020B0300000000000000" charset="-122"/>
                <a:sym typeface="思源黑体 CN Light" panose="020B0300000000000000" charset="-122"/>
              </a:rPr>
              <a:t>5A</a:t>
            </a:r>
            <a:r>
              <a:rPr lang="zh-CN" altLang="ru-RU" sz="1600" dirty="0">
                <a:solidFill>
                  <a:srgbClr val="404040"/>
                </a:solidFill>
                <a:latin typeface="思源黑体 CN Light" panose="020B0300000000000000" charset="-122"/>
                <a:ea typeface="思源黑体 CN Light" panose="020B0300000000000000" charset="-122"/>
                <a:sym typeface="思源黑体 CN Light" panose="020B0300000000000000" charset="-122"/>
              </a:rPr>
              <a:t>级旅游景区。</a:t>
            </a:r>
            <a:endParaRPr lang="zh-CN" altLang="ru-RU" sz="1600" dirty="0">
              <a:solidFill>
                <a:srgbClr val="40404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9077" name="object 6"/>
          <p:cNvSpPr/>
          <p:nvPr/>
        </p:nvSpPr>
        <p:spPr>
          <a:xfrm>
            <a:off x="479425" y="3570288"/>
            <a:ext cx="6059488" cy="1277937"/>
          </a:xfrm>
          <a:prstGeom prst="rect">
            <a:avLst/>
          </a:prstGeom>
          <a:noFill/>
          <a:ln w="9525">
            <a:noFill/>
          </a:ln>
        </p:spPr>
        <p:txBody>
          <a:bodyPr lIns="0" tIns="0" rIns="0" bIns="0" anchor="t" anchorCtr="0"/>
          <a:lstStyle/>
          <a:p>
            <a:pPr>
              <a:lnSpc>
                <a:spcPts val="1900"/>
              </a:lnSpc>
              <a:buSzPct val="100000"/>
              <a:buFont typeface="Calibri" panose="020F0502020204030204" pitchFamily="34" charset="0"/>
            </a:pPr>
            <a:r>
              <a:rPr lang="zh-CN" altLang="ru-RU" sz="1600" dirty="0">
                <a:solidFill>
                  <a:srgbClr val="404040"/>
                </a:solidFill>
                <a:latin typeface="思源黑体 CN Light" panose="020B0300000000000000" charset="-122"/>
                <a:ea typeface="思源黑体 CN Light" panose="020B0300000000000000" charset="-122"/>
                <a:sym typeface="思源黑体 CN Light" panose="020B0300000000000000" charset="-122"/>
              </a:rPr>
              <a:t>享有“西陵胜地、楚北名区、陂西陲障、汉地祖山”美誉，以</a:t>
            </a:r>
            <a:endParaRPr lang="zh-CN" altLang="ru-RU" sz="1600" dirty="0">
              <a:solidFill>
                <a:srgbClr val="404040"/>
              </a:solidFill>
              <a:latin typeface="思源黑体 CN Light" panose="020B0300000000000000" charset="-122"/>
              <a:ea typeface="思源黑体 CN Light" panose="020B0300000000000000" charset="-122"/>
              <a:sym typeface="思源黑体 CN Light" panose="020B0300000000000000" charset="-122"/>
            </a:endParaRPr>
          </a:p>
          <a:p>
            <a:pPr>
              <a:lnSpc>
                <a:spcPts val="1900"/>
              </a:lnSpc>
              <a:spcBef>
                <a:spcPts val="975"/>
              </a:spcBef>
              <a:buSzPct val="100000"/>
              <a:buFont typeface="Calibri" panose="020F0502020204030204" pitchFamily="34" charset="0"/>
            </a:pPr>
            <a:r>
              <a:rPr lang="zh-CN" altLang="ru-RU" sz="1600" dirty="0">
                <a:solidFill>
                  <a:srgbClr val="404040"/>
                </a:solidFill>
                <a:latin typeface="思源黑体 CN Light" panose="020B0300000000000000" charset="-122"/>
                <a:ea typeface="思源黑体 CN Light" panose="020B0300000000000000" charset="-122"/>
                <a:sym typeface="思源黑体 CN Light" panose="020B0300000000000000" charset="-122"/>
              </a:rPr>
              <a:t>重峦叠嶂、气势雄伟而闻名江汉，是大别山脉与江汉平原的</a:t>
            </a:r>
            <a:endParaRPr lang="zh-CN" altLang="ru-RU" sz="1600" dirty="0">
              <a:solidFill>
                <a:srgbClr val="404040"/>
              </a:solidFill>
              <a:latin typeface="思源黑体 CN Light" panose="020B0300000000000000" charset="-122"/>
              <a:ea typeface="思源黑体 CN Light" panose="020B0300000000000000" charset="-122"/>
              <a:sym typeface="思源黑体 CN Light" panose="020B0300000000000000" charset="-122"/>
            </a:endParaRPr>
          </a:p>
          <a:p>
            <a:pPr>
              <a:lnSpc>
                <a:spcPts val="1900"/>
              </a:lnSpc>
              <a:spcBef>
                <a:spcPts val="975"/>
              </a:spcBef>
              <a:buSzPct val="100000"/>
              <a:buFont typeface="Calibri" panose="020F0502020204030204" pitchFamily="34" charset="0"/>
            </a:pPr>
            <a:r>
              <a:rPr lang="zh-CN" altLang="ru-RU" sz="1600" dirty="0">
                <a:solidFill>
                  <a:srgbClr val="404040"/>
                </a:solidFill>
                <a:latin typeface="思源黑体 CN Light" panose="020B0300000000000000" charset="-122"/>
                <a:ea typeface="思源黑体 CN Light" panose="020B0300000000000000" charset="-122"/>
                <a:sym typeface="思源黑体 CN Light" panose="020B0300000000000000" charset="-122"/>
              </a:rPr>
              <a:t>过渡地带，也是武汉市延绵最长的山脉。</a:t>
            </a:r>
            <a:endParaRPr lang="zh-CN" altLang="ru-RU" sz="1600" dirty="0">
              <a:solidFill>
                <a:srgbClr val="40404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59078" name="object 7"/>
          <p:cNvSpPr/>
          <p:nvPr/>
        </p:nvSpPr>
        <p:spPr>
          <a:xfrm>
            <a:off x="479425" y="4668838"/>
            <a:ext cx="6310313" cy="1277937"/>
          </a:xfrm>
          <a:prstGeom prst="rect">
            <a:avLst/>
          </a:prstGeom>
          <a:noFill/>
          <a:ln w="9525">
            <a:noFill/>
          </a:ln>
        </p:spPr>
        <p:txBody>
          <a:bodyPr lIns="0" tIns="0" rIns="0" bIns="0" anchor="t" anchorCtr="0"/>
          <a:lstStyle/>
          <a:p>
            <a:pPr>
              <a:lnSpc>
                <a:spcPts val="1900"/>
              </a:lnSpc>
              <a:buSzPct val="100000"/>
              <a:buFont typeface="Calibri" panose="020F0502020204030204" pitchFamily="34" charset="0"/>
            </a:pPr>
            <a:r>
              <a:rPr lang="zh-CN" altLang="ru-RU" sz="1600" dirty="0">
                <a:solidFill>
                  <a:srgbClr val="404040"/>
                </a:solidFill>
                <a:latin typeface="思源黑体 CN Light" panose="020B0300000000000000" charset="-122"/>
                <a:ea typeface="思源黑体 CN Light" panose="020B0300000000000000" charset="-122"/>
                <a:sym typeface="思源黑体 CN Light" panose="020B0300000000000000" charset="-122"/>
              </a:rPr>
              <a:t>齐凭借着得天独厚的原生态自然优势、丰富的人文景观和差</a:t>
            </a:r>
            <a:endParaRPr lang="zh-CN" altLang="ru-RU" sz="1600" dirty="0">
              <a:solidFill>
                <a:srgbClr val="404040"/>
              </a:solidFill>
              <a:latin typeface="思源黑体 CN Light" panose="020B0300000000000000" charset="-122"/>
              <a:ea typeface="思源黑体 CN Light" panose="020B0300000000000000" charset="-122"/>
              <a:sym typeface="思源黑体 CN Light" panose="020B0300000000000000" charset="-122"/>
            </a:endParaRPr>
          </a:p>
          <a:p>
            <a:pPr>
              <a:lnSpc>
                <a:spcPts val="1900"/>
              </a:lnSpc>
              <a:spcBef>
                <a:spcPts val="975"/>
              </a:spcBef>
              <a:buSzPct val="100000"/>
              <a:buFont typeface="Calibri" panose="020F0502020204030204" pitchFamily="34" charset="0"/>
            </a:pPr>
            <a:r>
              <a:rPr lang="zh-CN" altLang="ru-RU" sz="1600" dirty="0">
                <a:solidFill>
                  <a:srgbClr val="404040"/>
                </a:solidFill>
                <a:latin typeface="思源黑体 CN Light" panose="020B0300000000000000" charset="-122"/>
                <a:ea typeface="思源黑体 CN Light" panose="020B0300000000000000" charset="-122"/>
                <a:sym typeface="思源黑体 CN Light" panose="020B0300000000000000" charset="-122"/>
              </a:rPr>
              <a:t>异化的旅游设施项目，赢得广大市民及旅行爱好者们的青睐，</a:t>
            </a:r>
            <a:endParaRPr lang="zh-CN" altLang="ru-RU" sz="1600" dirty="0">
              <a:solidFill>
                <a:srgbClr val="404040"/>
              </a:solidFill>
              <a:latin typeface="思源黑体 CN Light" panose="020B0300000000000000" charset="-122"/>
              <a:ea typeface="思源黑体 CN Light" panose="020B0300000000000000" charset="-122"/>
              <a:sym typeface="思源黑体 CN Light" panose="020B0300000000000000" charset="-122"/>
            </a:endParaRPr>
          </a:p>
          <a:p>
            <a:pPr>
              <a:lnSpc>
                <a:spcPts val="1900"/>
              </a:lnSpc>
              <a:spcBef>
                <a:spcPts val="975"/>
              </a:spcBef>
              <a:buSzPct val="100000"/>
              <a:buFont typeface="Calibri" panose="020F0502020204030204" pitchFamily="34" charset="0"/>
            </a:pPr>
            <a:r>
              <a:rPr lang="zh-CN" altLang="ru-RU" sz="1600" dirty="0">
                <a:solidFill>
                  <a:srgbClr val="404040"/>
                </a:solidFill>
                <a:latin typeface="思源黑体 CN Light" panose="020B0300000000000000" charset="-122"/>
                <a:ea typeface="思源黑体 CN Light" panose="020B0300000000000000" charset="-122"/>
                <a:sym typeface="思源黑体 CN Light" panose="020B0300000000000000" charset="-122"/>
              </a:rPr>
              <a:t>成为武汉及周边城市短期户外或自驾游首选之地。</a:t>
            </a:r>
            <a:endParaRPr lang="zh-CN" altLang="ru-RU" sz="1600" dirty="0">
              <a:solidFill>
                <a:srgbClr val="404040"/>
              </a:solidFill>
              <a:latin typeface="思源黑体 CN Light" panose="020B0300000000000000" charset="-122"/>
              <a:ea typeface="思源黑体 CN Light" panose="020B0300000000000000" charset="-122"/>
              <a:sym typeface="思源黑体 CN Light" panose="020B0300000000000000" charset="-122"/>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0097" name="object 1"/>
          <p:cNvSpPr/>
          <p:nvPr/>
        </p:nvSpPr>
        <p:spPr>
          <a:xfrm>
            <a:off x="0" y="0"/>
            <a:ext cx="12198350" cy="6864350"/>
          </a:xfrm>
          <a:prstGeom prst="rect">
            <a:avLst/>
          </a:prstGeom>
          <a:blipFill rotWithShape="0">
            <a:blip r:embed="rId1"/>
            <a:stretch>
              <a:fillRect/>
            </a:stretch>
          </a:blipFill>
          <a:ln w="9525">
            <a:noFill/>
          </a:ln>
        </p:spPr>
        <p:txBody>
          <a:bodyPr lIns="0" tIns="0" rIns="0" bIns="0" anchor="t" anchorCtr="0"/>
          <a:lstStyle/>
          <a:p>
            <a:pPr>
              <a:buSzPct val="100000"/>
              <a:buFont typeface="Calibri" panose="020F0502020204030204" pitchFamily="34" charset="0"/>
            </a:pPr>
            <a:endParaRPr lang="zh-CN" altLang="zh-CN" dirty="0">
              <a:latin typeface="思源黑体 CN Light" panose="020B0300000000000000" charset="-122"/>
              <a:ea typeface="思源黑体 CN Light" panose="020B0300000000000000" charset="-122"/>
              <a:sym typeface="思源黑体 CN Light" panose="020B0300000000000000" charset="-122"/>
            </a:endParaRPr>
          </a:p>
        </p:txBody>
      </p:sp>
      <p:sp>
        <p:nvSpPr>
          <p:cNvPr id="260098" name="object 3"/>
          <p:cNvSpPr/>
          <p:nvPr/>
        </p:nvSpPr>
        <p:spPr>
          <a:xfrm>
            <a:off x="482600" y="796925"/>
            <a:ext cx="1960563" cy="962025"/>
          </a:xfrm>
          <a:prstGeom prst="rect">
            <a:avLst/>
          </a:prstGeom>
          <a:noFill/>
          <a:ln w="9525">
            <a:noFill/>
          </a:ln>
        </p:spPr>
        <p:txBody>
          <a:bodyPr lIns="0" tIns="0" rIns="0" bIns="0" anchor="t" anchorCtr="0"/>
          <a:lstStyle/>
          <a:p>
            <a:pPr>
              <a:lnSpc>
                <a:spcPts val="3365"/>
              </a:lnSpc>
              <a:buSzPct val="100000"/>
              <a:buFont typeface="Calibri" panose="020F0502020204030204" pitchFamily="34" charset="0"/>
            </a:pPr>
            <a:r>
              <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rPr>
              <a:t>线路设计</a:t>
            </a:r>
            <a:endPar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0099" name="object 4"/>
          <p:cNvSpPr/>
          <p:nvPr/>
        </p:nvSpPr>
        <p:spPr>
          <a:xfrm>
            <a:off x="203200" y="2770188"/>
            <a:ext cx="3246438" cy="546100"/>
          </a:xfrm>
          <a:prstGeom prst="rect">
            <a:avLst/>
          </a:prstGeom>
          <a:noFill/>
          <a:ln w="9525">
            <a:noFill/>
          </a:ln>
        </p:spPr>
        <p:txBody>
          <a:bodyPr lIns="0" tIns="0" rIns="0" bIns="0" anchor="t" anchorCtr="0"/>
          <a:lstStyle/>
          <a:p>
            <a:pPr>
              <a:lnSpc>
                <a:spcPts val="1900"/>
              </a:lnSpc>
              <a:buSzPct val="100000"/>
              <a:buFont typeface="Calibri" panose="020F0502020204030204" pitchFamily="34" charset="0"/>
            </a:pPr>
            <a:r>
              <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rPr>
              <a:t>路程：市民之家</a:t>
            </a:r>
            <a:r>
              <a:rPr lang="ru-RU" altLang="zh-CN" sz="16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r>
              <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rPr>
              <a:t>木兰云雾山</a:t>
            </a:r>
            <a:endPar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1121" name="图片 2"/>
          <p:cNvPicPr>
            <a:picLocks noChangeAspect="1"/>
          </p:cNvPicPr>
          <p:nvPr/>
        </p:nvPicPr>
        <p:blipFill>
          <a:blip r:embed="rId1"/>
          <a:srcRect t="15240"/>
          <a:stretch>
            <a:fillRect/>
          </a:stretch>
        </p:blipFill>
        <p:spPr>
          <a:xfrm>
            <a:off x="0" y="-60325"/>
            <a:ext cx="12192000" cy="6908800"/>
          </a:xfrm>
          <a:prstGeom prst="rect">
            <a:avLst/>
          </a:prstGeom>
          <a:noFill/>
          <a:ln w="9525">
            <a:noFill/>
          </a:ln>
        </p:spPr>
      </p:pic>
      <p:sp>
        <p:nvSpPr>
          <p:cNvPr id="7" name="矩形 6"/>
          <p:cNvSpPr/>
          <p:nvPr/>
        </p:nvSpPr>
        <p:spPr>
          <a:xfrm>
            <a:off x="0" y="-60325"/>
            <a:ext cx="12192000" cy="6918325"/>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mn-lt"/>
              <a:ea typeface="+mn-ea"/>
              <a:cs typeface="+mn-cs"/>
            </a:endParaRPr>
          </a:p>
        </p:txBody>
      </p:sp>
      <p:sp>
        <p:nvSpPr>
          <p:cNvPr id="4" name="任意多边形 3"/>
          <p:cNvSpPr/>
          <p:nvPr/>
        </p:nvSpPr>
        <p:spPr>
          <a:xfrm>
            <a:off x="1174750" y="2738438"/>
            <a:ext cx="9120188" cy="1362075"/>
          </a:xfrm>
          <a:custGeom>
            <a:avLst/>
            <a:gdLst>
              <a:gd name="connsiteX0" fmla="*/ 0 w 7549024"/>
              <a:gd name="connsiteY0" fmla="*/ 0 h 1360836"/>
              <a:gd name="connsiteX1" fmla="*/ 6868606 w 7549024"/>
              <a:gd name="connsiteY1" fmla="*/ 0 h 1360836"/>
              <a:gd name="connsiteX2" fmla="*/ 7549024 w 7549024"/>
              <a:gd name="connsiteY2" fmla="*/ 680418 h 1360836"/>
              <a:gd name="connsiteX3" fmla="*/ 6868606 w 7549024"/>
              <a:gd name="connsiteY3" fmla="*/ 1360836 h 1360836"/>
              <a:gd name="connsiteX4" fmla="*/ 0 w 7549024"/>
              <a:gd name="connsiteY4" fmla="*/ 1360836 h 1360836"/>
              <a:gd name="connsiteX5" fmla="*/ 0 w 7549024"/>
              <a:gd name="connsiteY5" fmla="*/ 1345738 h 1360836"/>
              <a:gd name="connsiteX6" fmla="*/ 653156 w 7549024"/>
              <a:gd name="connsiteY6" fmla="*/ 680418 h 1360836"/>
              <a:gd name="connsiteX7" fmla="*/ 0 w 7549024"/>
              <a:gd name="connsiteY7" fmla="*/ 15098 h 1360836"/>
              <a:gd name="connsiteX0-1" fmla="*/ 0 w 7549024"/>
              <a:gd name="connsiteY0-2" fmla="*/ 0 h 1360836"/>
              <a:gd name="connsiteX1-3" fmla="*/ 6994750 w 7549024"/>
              <a:gd name="connsiteY1-4" fmla="*/ 0 h 1360836"/>
              <a:gd name="connsiteX2-5" fmla="*/ 7549024 w 7549024"/>
              <a:gd name="connsiteY2-6" fmla="*/ 680418 h 1360836"/>
              <a:gd name="connsiteX3-7" fmla="*/ 6868606 w 7549024"/>
              <a:gd name="connsiteY3-8" fmla="*/ 1360836 h 1360836"/>
              <a:gd name="connsiteX4-9" fmla="*/ 0 w 7549024"/>
              <a:gd name="connsiteY4-10" fmla="*/ 1360836 h 1360836"/>
              <a:gd name="connsiteX5-11" fmla="*/ 0 w 7549024"/>
              <a:gd name="connsiteY5-12" fmla="*/ 1345738 h 1360836"/>
              <a:gd name="connsiteX6-13" fmla="*/ 653156 w 7549024"/>
              <a:gd name="connsiteY6-14" fmla="*/ 680418 h 1360836"/>
              <a:gd name="connsiteX7-15" fmla="*/ 0 w 7549024"/>
              <a:gd name="connsiteY7-16" fmla="*/ 15098 h 1360836"/>
              <a:gd name="connsiteX8" fmla="*/ 0 w 7549024"/>
              <a:gd name="connsiteY8" fmla="*/ 0 h 1360836"/>
              <a:gd name="connsiteX0-17" fmla="*/ 0 w 7549024"/>
              <a:gd name="connsiteY0-18" fmla="*/ 0 h 1360836"/>
              <a:gd name="connsiteX1-19" fmla="*/ 6994750 w 7549024"/>
              <a:gd name="connsiteY1-20" fmla="*/ 0 h 1360836"/>
              <a:gd name="connsiteX2-21" fmla="*/ 7549024 w 7549024"/>
              <a:gd name="connsiteY2-22" fmla="*/ 680418 h 1360836"/>
              <a:gd name="connsiteX3-23" fmla="*/ 6994750 w 7549024"/>
              <a:gd name="connsiteY3-24" fmla="*/ 1360836 h 1360836"/>
              <a:gd name="connsiteX4-25" fmla="*/ 0 w 7549024"/>
              <a:gd name="connsiteY4-26" fmla="*/ 1360836 h 1360836"/>
              <a:gd name="connsiteX5-27" fmla="*/ 0 w 7549024"/>
              <a:gd name="connsiteY5-28" fmla="*/ 1345738 h 1360836"/>
              <a:gd name="connsiteX6-29" fmla="*/ 653156 w 7549024"/>
              <a:gd name="connsiteY6-30" fmla="*/ 680418 h 1360836"/>
              <a:gd name="connsiteX7-31" fmla="*/ 0 w 7549024"/>
              <a:gd name="connsiteY7-32" fmla="*/ 15098 h 1360836"/>
              <a:gd name="connsiteX8-33" fmla="*/ 0 w 7549024"/>
              <a:gd name="connsiteY8-34" fmla="*/ 0 h 13608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7549024" h="1360836">
                <a:moveTo>
                  <a:pt x="0" y="0"/>
                </a:moveTo>
                <a:lnTo>
                  <a:pt x="6994750" y="0"/>
                </a:lnTo>
                <a:lnTo>
                  <a:pt x="7549024" y="680418"/>
                </a:lnTo>
                <a:lnTo>
                  <a:pt x="6994750" y="1360836"/>
                </a:lnTo>
                <a:lnTo>
                  <a:pt x="0" y="1360836"/>
                </a:lnTo>
                <a:lnTo>
                  <a:pt x="0" y="1345738"/>
                </a:lnTo>
                <a:lnTo>
                  <a:pt x="653156" y="680418"/>
                </a:lnTo>
                <a:lnTo>
                  <a:pt x="0" y="15098"/>
                </a:lnTo>
                <a:lnTo>
                  <a:pt x="0" y="0"/>
                </a:ln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ea typeface="思源黑体 CN Light" panose="020B0300000000000000" charset="-122"/>
              <a:cs typeface="+mn-cs"/>
            </a:endParaRPr>
          </a:p>
        </p:txBody>
      </p:sp>
      <p:sp>
        <p:nvSpPr>
          <p:cNvPr id="13" name="椭圆 12"/>
          <p:cNvSpPr/>
          <p:nvPr/>
        </p:nvSpPr>
        <p:spPr>
          <a:xfrm>
            <a:off x="2405063" y="2854325"/>
            <a:ext cx="1174750" cy="11763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ea typeface="思源黑体 CN Light" panose="020B0300000000000000" charset="-122"/>
              <a:cs typeface="+mn-cs"/>
            </a:endParaRPr>
          </a:p>
        </p:txBody>
      </p:sp>
      <p:sp>
        <p:nvSpPr>
          <p:cNvPr id="5" name="燕尾形 4"/>
          <p:cNvSpPr/>
          <p:nvPr/>
        </p:nvSpPr>
        <p:spPr>
          <a:xfrm>
            <a:off x="9893300" y="2738438"/>
            <a:ext cx="906463" cy="1362075"/>
          </a:xfrm>
          <a:prstGeom prst="chevron">
            <a:avLst>
              <a:gd name="adj" fmla="val 7422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ea typeface="思源黑体 CN Light" panose="020B0300000000000000" charset="-122"/>
              <a:cs typeface="+mn-cs"/>
            </a:endParaRPr>
          </a:p>
        </p:txBody>
      </p:sp>
      <p:sp>
        <p:nvSpPr>
          <p:cNvPr id="261126" name="文本框 13"/>
          <p:cNvSpPr txBox="1"/>
          <p:nvPr/>
        </p:nvSpPr>
        <p:spPr>
          <a:xfrm>
            <a:off x="3938588" y="3055938"/>
            <a:ext cx="3962400" cy="831850"/>
          </a:xfrm>
          <a:prstGeom prst="rect">
            <a:avLst/>
          </a:prstGeom>
          <a:noFill/>
          <a:ln w="9525">
            <a:noFill/>
          </a:ln>
        </p:spPr>
        <p:txBody>
          <a:bodyPr wrap="none" anchor="t" anchorCtr="0">
            <a:spAutoFit/>
          </a:bodyPr>
          <a:lstStyle/>
          <a:p>
            <a:r>
              <a:rPr lang="en-US" altLang="zh-CN" sz="4800" b="1" dirty="0">
                <a:solidFill>
                  <a:srgbClr val="FFFFFF"/>
                </a:solidFill>
                <a:latin typeface="Calibri" panose="020F0502020204030204" pitchFamily="34" charset="0"/>
                <a:ea typeface="思源黑体 CN Light" panose="020B0300000000000000" charset="-122"/>
              </a:rPr>
              <a:t>03 / </a:t>
            </a:r>
            <a:r>
              <a:rPr lang="zh-CN" altLang="en-US" sz="4800" b="1" dirty="0">
                <a:solidFill>
                  <a:srgbClr val="FFFFFF"/>
                </a:solidFill>
                <a:latin typeface="Calibri" panose="020F0502020204030204" pitchFamily="34" charset="0"/>
                <a:ea typeface="思源黑体 CN Light" panose="020B0300000000000000" charset="-122"/>
              </a:rPr>
              <a:t>活动执行</a:t>
            </a:r>
            <a:endParaRPr lang="zh-CN" altLang="en-US" sz="4800" b="1" dirty="0">
              <a:solidFill>
                <a:srgbClr val="FFFFFF"/>
              </a:solidFill>
              <a:latin typeface="Calibri" panose="020F0502020204030204" pitchFamily="34" charset="0"/>
              <a:ea typeface="思源黑体 CN Light" panose="020B0300000000000000" charset="-122"/>
            </a:endParaRPr>
          </a:p>
        </p:txBody>
      </p:sp>
      <p:sp>
        <p:nvSpPr>
          <p:cNvPr id="261127" name="KSO_Shape"/>
          <p:cNvSpPr/>
          <p:nvPr/>
        </p:nvSpPr>
        <p:spPr>
          <a:xfrm>
            <a:off x="2565400" y="3138488"/>
            <a:ext cx="842963" cy="57785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34425B"/>
          </a:solidFill>
          <a:ln w="9525">
            <a:noFill/>
          </a:ln>
        </p:spPr>
        <p:txBody>
          <a:bodyPr/>
          <a:lstStyle/>
          <a:p>
            <a:endParaRPr lang="zh-CN" altLang="en-US"/>
          </a:p>
        </p:txBody>
      </p:sp>
      <p:sp>
        <p:nvSpPr>
          <p:cNvPr id="12" name="TextBox 10"/>
          <p:cNvSpPr txBox="1"/>
          <p:nvPr/>
        </p:nvSpPr>
        <p:spPr>
          <a:xfrm>
            <a:off x="3408363" y="4422775"/>
            <a:ext cx="5087937" cy="1146175"/>
          </a:xfrm>
          <a:prstGeom prst="rect">
            <a:avLst/>
          </a:prstGeom>
          <a:noFill/>
          <a:ln w="9525">
            <a:noFill/>
          </a:ln>
        </p:spPr>
        <p:txBody>
          <a:bodyPr lIns="0" tIns="0" rIns="0" bIns="0" anchor="t" anchorCtr="0"/>
          <a:lstStyle/>
          <a:p>
            <a:pPr>
              <a:lnSpc>
                <a:spcPct val="120000"/>
              </a:lnSpc>
            </a:pPr>
            <a:endParaRPr lang="zh-CN" altLang="en-US" sz="1600" dirty="0">
              <a:solidFill>
                <a:srgbClr val="34425B"/>
              </a:solidFill>
              <a:latin typeface="Calibri" panose="020F0502020204030204" pitchFamily="34" charset="0"/>
              <a:ea typeface="思源黑体 CN Light" panose="020B0300000000000000" charset="-122"/>
            </a:endParaRPr>
          </a:p>
        </p:txBody>
      </p:sp>
      <p:sp>
        <p:nvSpPr>
          <p:cNvPr id="261129" name="矩形 1"/>
          <p:cNvSpPr/>
          <p:nvPr/>
        </p:nvSpPr>
        <p:spPr>
          <a:xfrm>
            <a:off x="8099425" y="3049588"/>
            <a:ext cx="6096000" cy="784225"/>
          </a:xfrm>
          <a:prstGeom prst="rect">
            <a:avLst/>
          </a:prstGeom>
          <a:noFill/>
          <a:ln w="9525">
            <a:noFill/>
          </a:ln>
        </p:spPr>
        <p:txBody>
          <a:bodyPr anchor="t" anchorCtr="0">
            <a:spAutoFit/>
          </a:bodyPr>
          <a:lstStyle/>
          <a:p>
            <a:pPr>
              <a:lnSpc>
                <a:spcPct val="150000"/>
              </a:lnSpc>
            </a:pPr>
            <a:r>
              <a:rPr lang="zh-CN" altLang="en-US" sz="1600" dirty="0">
                <a:solidFill>
                  <a:srgbClr val="FFFFFF"/>
                </a:solidFill>
                <a:latin typeface="Calibri" panose="020F0502020204030204" pitchFamily="34" charset="0"/>
                <a:ea typeface="思源黑体 CN Light" panose="020B0300000000000000" charset="-122"/>
              </a:rPr>
              <a:t>流程安排</a:t>
            </a:r>
            <a:endParaRPr lang="en-US" altLang="zh-CN" sz="1600" dirty="0">
              <a:solidFill>
                <a:srgbClr val="FFFFFF"/>
              </a:solidFill>
              <a:latin typeface="Calibri" panose="020F0502020204030204" pitchFamily="34" charset="0"/>
              <a:ea typeface="思源黑体 CN Light" panose="020B0300000000000000" charset="-122"/>
            </a:endParaRPr>
          </a:p>
          <a:p>
            <a:pPr>
              <a:lnSpc>
                <a:spcPct val="150000"/>
              </a:lnSpc>
            </a:pPr>
            <a:r>
              <a:rPr lang="zh-CN" altLang="en-US" sz="1600" dirty="0">
                <a:solidFill>
                  <a:srgbClr val="FFFFFF"/>
                </a:solidFill>
                <a:latin typeface="Calibri" panose="020F0502020204030204" pitchFamily="34" charset="0"/>
                <a:ea typeface="思源黑体 CN Light" panose="020B0300000000000000" charset="-122"/>
              </a:rPr>
              <a:t>活动详情</a:t>
            </a:r>
            <a:endParaRPr lang="zh-CN" altLang="en-US" sz="1600" dirty="0">
              <a:solidFill>
                <a:srgbClr val="FFFFFF"/>
              </a:solidFill>
              <a:latin typeface="Calibri" panose="020F0502020204030204" pitchFamily="34" charset="0"/>
              <a:ea typeface="思源黑体 CN Light" panose="020B0300000000000000" charset="-122"/>
            </a:endParaRPr>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3169" name="object 1"/>
          <p:cNvSpPr/>
          <p:nvPr/>
        </p:nvSpPr>
        <p:spPr>
          <a:xfrm>
            <a:off x="0" y="0"/>
            <a:ext cx="12198350" cy="6864350"/>
          </a:xfrm>
          <a:prstGeom prst="rect">
            <a:avLst/>
          </a:prstGeom>
          <a:blipFill rotWithShape="0">
            <a:blip r:embed="rId1"/>
            <a:stretch>
              <a:fillRect/>
            </a:stretch>
          </a:blipFill>
          <a:ln w="9525">
            <a:noFill/>
          </a:ln>
        </p:spPr>
        <p:txBody>
          <a:bodyPr lIns="0" tIns="0" rIns="0" bIns="0" anchor="t" anchorCtr="0"/>
          <a:lstStyle/>
          <a:p>
            <a:pPr>
              <a:buSzPct val="100000"/>
              <a:buFont typeface="Calibri" panose="020F0502020204030204" pitchFamily="34" charset="0"/>
            </a:pPr>
            <a:endParaRPr lang="zh-CN" altLang="zh-CN" dirty="0">
              <a:latin typeface="思源黑体 CN Light" panose="020B0300000000000000" charset="-122"/>
              <a:ea typeface="思源黑体 CN Light" panose="020B0300000000000000" charset="-122"/>
              <a:sym typeface="思源黑体 CN Light" panose="020B0300000000000000" charset="-122"/>
            </a:endParaRPr>
          </a:p>
        </p:txBody>
      </p:sp>
      <p:sp>
        <p:nvSpPr>
          <p:cNvPr id="263170" name="object 3"/>
          <p:cNvSpPr/>
          <p:nvPr/>
        </p:nvSpPr>
        <p:spPr>
          <a:xfrm>
            <a:off x="482600" y="481013"/>
            <a:ext cx="1960563" cy="962025"/>
          </a:xfrm>
          <a:prstGeom prst="rect">
            <a:avLst/>
          </a:prstGeom>
          <a:noFill/>
          <a:ln w="9525">
            <a:noFill/>
          </a:ln>
        </p:spPr>
        <p:txBody>
          <a:bodyPr lIns="0" tIns="0" rIns="0" bIns="0" anchor="t" anchorCtr="0"/>
          <a:lstStyle/>
          <a:p>
            <a:pPr>
              <a:lnSpc>
                <a:spcPts val="3365"/>
              </a:lnSpc>
              <a:buSzPct val="100000"/>
              <a:buFont typeface="Calibri" panose="020F0502020204030204" pitchFamily="34" charset="0"/>
            </a:pPr>
            <a:r>
              <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rPr>
              <a:t>流程安排</a:t>
            </a:r>
            <a:endPar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3171" name="object 4"/>
          <p:cNvSpPr/>
          <p:nvPr/>
        </p:nvSpPr>
        <p:spPr>
          <a:xfrm>
            <a:off x="941388" y="1236663"/>
            <a:ext cx="711200" cy="546100"/>
          </a:xfrm>
          <a:prstGeom prst="rect">
            <a:avLst/>
          </a:prstGeom>
          <a:noFill/>
          <a:ln w="9525">
            <a:noFill/>
          </a:ln>
        </p:spPr>
        <p:txBody>
          <a:bodyPr lIns="0" tIns="0" rIns="0" bIns="0" anchor="t" anchorCtr="0"/>
          <a:lstStyle/>
          <a:p>
            <a:pPr>
              <a:lnSpc>
                <a:spcPts val="1900"/>
              </a:lnSpc>
              <a:buSzPct val="100000"/>
              <a:buFont typeface="Calibri" panose="020F0502020204030204" pitchFamily="34" charset="0"/>
            </a:pPr>
            <a:r>
              <a:rPr lang="zh-CN" altLang="ru-RU" sz="1600" dirty="0">
                <a:solidFill>
                  <a:srgbClr val="FFFFFF"/>
                </a:solidFill>
                <a:latin typeface="思源黑体 CN Light" panose="020B0300000000000000" charset="-122"/>
                <a:ea typeface="思源黑体 CN Light" panose="020B0300000000000000" charset="-122"/>
                <a:sym typeface="思源黑体 CN Light" panose="020B0300000000000000" charset="-122"/>
              </a:rPr>
              <a:t>时间</a:t>
            </a:r>
            <a:endParaRPr lang="zh-CN" altLang="ru-RU" sz="1600" dirty="0">
              <a:solidFill>
                <a:srgbClr val="FFFFFF"/>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3172" name="object 5"/>
          <p:cNvSpPr/>
          <p:nvPr/>
        </p:nvSpPr>
        <p:spPr>
          <a:xfrm>
            <a:off x="2732088" y="1236663"/>
            <a:ext cx="711200" cy="546100"/>
          </a:xfrm>
          <a:prstGeom prst="rect">
            <a:avLst/>
          </a:prstGeom>
          <a:noFill/>
          <a:ln w="9525">
            <a:noFill/>
          </a:ln>
        </p:spPr>
        <p:txBody>
          <a:bodyPr lIns="0" tIns="0" rIns="0" bIns="0" anchor="t" anchorCtr="0"/>
          <a:lstStyle/>
          <a:p>
            <a:pPr>
              <a:lnSpc>
                <a:spcPts val="1900"/>
              </a:lnSpc>
              <a:buSzPct val="100000"/>
              <a:buFont typeface="Calibri" panose="020F0502020204030204" pitchFamily="34" charset="0"/>
            </a:pPr>
            <a:r>
              <a:rPr lang="zh-CN" altLang="ru-RU" sz="1600" dirty="0">
                <a:solidFill>
                  <a:srgbClr val="FFFFFF"/>
                </a:solidFill>
                <a:latin typeface="思源黑体 CN Light" panose="020B0300000000000000" charset="-122"/>
                <a:ea typeface="思源黑体 CN Light" panose="020B0300000000000000" charset="-122"/>
                <a:sym typeface="思源黑体 CN Light" panose="020B0300000000000000" charset="-122"/>
              </a:rPr>
              <a:t>项目</a:t>
            </a:r>
            <a:endParaRPr lang="zh-CN" altLang="ru-RU" sz="1600" dirty="0">
              <a:solidFill>
                <a:srgbClr val="FFFFFF"/>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3173" name="object 6"/>
          <p:cNvSpPr/>
          <p:nvPr/>
        </p:nvSpPr>
        <p:spPr>
          <a:xfrm>
            <a:off x="7448550" y="1236663"/>
            <a:ext cx="712788" cy="546100"/>
          </a:xfrm>
          <a:prstGeom prst="rect">
            <a:avLst/>
          </a:prstGeom>
          <a:noFill/>
          <a:ln w="9525">
            <a:noFill/>
          </a:ln>
        </p:spPr>
        <p:txBody>
          <a:bodyPr lIns="0" tIns="0" rIns="0" bIns="0" anchor="t" anchorCtr="0"/>
          <a:lstStyle/>
          <a:p>
            <a:pPr>
              <a:lnSpc>
                <a:spcPts val="1900"/>
              </a:lnSpc>
              <a:buSzPct val="100000"/>
              <a:buFont typeface="Calibri" panose="020F0502020204030204" pitchFamily="34" charset="0"/>
            </a:pPr>
            <a:r>
              <a:rPr lang="zh-CN" altLang="ru-RU" sz="1600" dirty="0">
                <a:solidFill>
                  <a:srgbClr val="FFFFFF"/>
                </a:solidFill>
                <a:latin typeface="思源黑体 CN Light" panose="020B0300000000000000" charset="-122"/>
                <a:ea typeface="思源黑体 CN Light" panose="020B0300000000000000" charset="-122"/>
                <a:sym typeface="思源黑体 CN Light" panose="020B0300000000000000" charset="-122"/>
              </a:rPr>
              <a:t>内容</a:t>
            </a:r>
            <a:endParaRPr lang="zh-CN" altLang="ru-RU" sz="1600" dirty="0">
              <a:solidFill>
                <a:srgbClr val="FFFFFF"/>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3174" name="object 7"/>
          <p:cNvSpPr/>
          <p:nvPr/>
        </p:nvSpPr>
        <p:spPr>
          <a:xfrm>
            <a:off x="4195763" y="1522413"/>
            <a:ext cx="7791450" cy="695325"/>
          </a:xfrm>
          <a:prstGeom prst="rect">
            <a:avLst/>
          </a:prstGeom>
          <a:noFill/>
          <a:ln w="9525">
            <a:noFill/>
          </a:ln>
        </p:spPr>
        <p:txBody>
          <a:bodyPr lIns="0" tIns="0" rIns="0" bIns="0" anchor="t" anchorCtr="0"/>
          <a:lstStyle/>
          <a:p>
            <a:pPr>
              <a:lnSpc>
                <a:spcPct val="150000"/>
              </a:lnSpc>
              <a:buSzPct val="100000"/>
              <a:buFont typeface="Calibri" panose="020F0502020204030204" pitchFamily="34" charset="0"/>
            </a:pPr>
            <a:r>
              <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邀约车主及经销商于武汉市民之家，人员及车辆到齐之后，期间为抵达车辆贴车贴及分</a:t>
            </a:r>
            <a:endPar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a:p>
            <a:pPr>
              <a:lnSpc>
                <a:spcPct val="150000"/>
              </a:lnSpc>
              <a:buSzPct val="100000"/>
              <a:buFont typeface="Calibri" panose="020F0502020204030204" pitchFamily="34" charset="0"/>
            </a:pPr>
            <a:r>
              <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发对讲机、帽子及饮用水，签署免责协议。人员全部到齐之后统一出发前往云雾山</a:t>
            </a:r>
            <a:endPar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3175" name="object 8"/>
          <p:cNvSpPr/>
          <p:nvPr/>
        </p:nvSpPr>
        <p:spPr>
          <a:xfrm>
            <a:off x="652463" y="1724025"/>
            <a:ext cx="1254125" cy="1814513"/>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09:30-10:30</a:t>
            </a:r>
            <a:endPar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a:p>
            <a:pPr>
              <a:lnSpc>
                <a:spcPts val="1675"/>
              </a:lnSpc>
              <a:spcBef>
                <a:spcPts val="1815"/>
              </a:spcBef>
              <a:buSzPct val="100000"/>
              <a:buFont typeface="Calibri" panose="020F0502020204030204" pitchFamily="34" charset="0"/>
            </a:pPr>
            <a:r>
              <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10:30-11:40</a:t>
            </a:r>
            <a:endPar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a:p>
            <a:pPr>
              <a:lnSpc>
                <a:spcPts val="1675"/>
              </a:lnSpc>
              <a:spcBef>
                <a:spcPts val="1815"/>
              </a:spcBef>
              <a:buSzPct val="100000"/>
              <a:buFont typeface="Calibri" panose="020F0502020204030204" pitchFamily="34" charset="0"/>
            </a:pPr>
            <a:r>
              <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11:40-12:10</a:t>
            </a:r>
            <a:endPar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a:p>
            <a:pPr>
              <a:lnSpc>
                <a:spcPts val="1675"/>
              </a:lnSpc>
              <a:spcBef>
                <a:spcPts val="1815"/>
              </a:spcBef>
              <a:buSzPct val="100000"/>
              <a:buFont typeface="Calibri" panose="020F0502020204030204" pitchFamily="34" charset="0"/>
            </a:pPr>
            <a:r>
              <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12:10-13:30</a:t>
            </a:r>
            <a:endPar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3176" name="object 9"/>
          <p:cNvSpPr/>
          <p:nvPr/>
        </p:nvSpPr>
        <p:spPr>
          <a:xfrm>
            <a:off x="979488" y="1741488"/>
            <a:ext cx="3278187" cy="925512"/>
          </a:xfrm>
          <a:prstGeom prst="rect">
            <a:avLst/>
          </a:prstGeom>
          <a:noFill/>
          <a:ln w="9525">
            <a:noFill/>
          </a:ln>
        </p:spPr>
        <p:txBody>
          <a:bodyPr lIns="0" tIns="0" rIns="0" bIns="0" anchor="t" anchorCtr="0"/>
          <a:lstStyle/>
          <a:p>
            <a:pPr marL="890905">
              <a:lnSpc>
                <a:spcPts val="1675"/>
              </a:lnSpc>
              <a:buSzPct val="100000"/>
              <a:buFont typeface="Calibri" panose="020F0502020204030204" pitchFamily="34" charset="0"/>
            </a:pPr>
            <a:r>
              <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嘉宾集合，地点：市民之家</a:t>
            </a:r>
            <a:endPar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a:p>
            <a:pPr marL="890905">
              <a:lnSpc>
                <a:spcPts val="1675"/>
              </a:lnSpc>
              <a:spcBef>
                <a:spcPts val="1815"/>
              </a:spcBef>
              <a:buSzPct val="100000"/>
              <a:buFont typeface="Calibri" panose="020F0502020204030204" pitchFamily="34" charset="0"/>
            </a:pPr>
            <a:r>
              <a:rPr lang="en-US"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             </a:t>
            </a:r>
            <a:r>
              <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车程</a:t>
            </a:r>
            <a:endPar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3177" name="object 10"/>
          <p:cNvSpPr/>
          <p:nvPr/>
        </p:nvSpPr>
        <p:spPr>
          <a:xfrm>
            <a:off x="4195763" y="2133600"/>
            <a:ext cx="6367462" cy="481013"/>
          </a:xfrm>
          <a:prstGeom prst="rect">
            <a:avLst/>
          </a:prstGeom>
          <a:noFill/>
          <a:ln w="9525">
            <a:noFill/>
          </a:ln>
        </p:spPr>
        <p:txBody>
          <a:bodyPr lIns="0" tIns="0" rIns="0" bIns="0" anchor="t" anchorCtr="0"/>
          <a:lstStyle/>
          <a:p>
            <a:pPr>
              <a:lnSpc>
                <a:spcPct val="150000"/>
              </a:lnSpc>
              <a:buSzPct val="100000"/>
              <a:buFont typeface="Calibri" panose="020F0502020204030204" pitchFamily="34" charset="0"/>
            </a:pPr>
            <a:r>
              <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前往木兰云雾山，期间途中适逢适合拍照环境，可沟通车队配合拍照。</a:t>
            </a:r>
            <a:endPar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3178" name="object 11"/>
          <p:cNvSpPr/>
          <p:nvPr/>
        </p:nvSpPr>
        <p:spPr>
          <a:xfrm>
            <a:off x="4195763" y="2411413"/>
            <a:ext cx="7997825" cy="695325"/>
          </a:xfrm>
          <a:prstGeom prst="rect">
            <a:avLst/>
          </a:prstGeom>
          <a:noFill/>
          <a:ln w="9525">
            <a:noFill/>
          </a:ln>
        </p:spPr>
        <p:txBody>
          <a:bodyPr lIns="0" tIns="0" rIns="0" bIns="0" anchor="t" anchorCtr="0"/>
          <a:lstStyle/>
          <a:p>
            <a:pPr>
              <a:lnSpc>
                <a:spcPct val="150000"/>
              </a:lnSpc>
              <a:buSzPct val="100000"/>
              <a:buFont typeface="Calibri" panose="020F0502020204030204" pitchFamily="34" charset="0"/>
            </a:pPr>
            <a:r>
              <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车队抵达之后，在云雾山大酒店进行签到，之后主办方给大家正式进行本次的活动介绍，</a:t>
            </a:r>
            <a:endPar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a:p>
            <a:pPr>
              <a:lnSpc>
                <a:spcPct val="150000"/>
              </a:lnSpc>
              <a:buSzPct val="100000"/>
              <a:buFont typeface="Calibri" panose="020F0502020204030204" pitchFamily="34" charset="0"/>
            </a:pPr>
            <a:r>
              <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同时欢迎各位参与活动中来，并介绍活动安排。之后一同享用中餐。</a:t>
            </a:r>
            <a:endPar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3179" name="object 12"/>
          <p:cNvSpPr/>
          <p:nvPr/>
        </p:nvSpPr>
        <p:spPr>
          <a:xfrm>
            <a:off x="1765300" y="2649538"/>
            <a:ext cx="2174875" cy="925512"/>
          </a:xfrm>
          <a:prstGeom prst="rect">
            <a:avLst/>
          </a:prstGeom>
          <a:noFill/>
          <a:ln w="9525">
            <a:noFill/>
          </a:ln>
        </p:spPr>
        <p:txBody>
          <a:bodyPr lIns="0" tIns="0" rIns="0" bIns="0" anchor="t" anchorCtr="0"/>
          <a:lstStyle/>
          <a:p>
            <a:pPr marL="314325">
              <a:lnSpc>
                <a:spcPts val="1675"/>
              </a:lnSpc>
              <a:buSzPct val="100000"/>
              <a:buFont typeface="Calibri" panose="020F0502020204030204" pitchFamily="34" charset="0"/>
            </a:pPr>
            <a:r>
              <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签到登记</a:t>
            </a:r>
            <a:r>
              <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a:t>
            </a:r>
            <a:r>
              <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欢迎嘉宾</a:t>
            </a:r>
            <a:endPar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a:p>
            <a:pPr marL="314325">
              <a:lnSpc>
                <a:spcPts val="1675"/>
              </a:lnSpc>
              <a:spcBef>
                <a:spcPts val="1815"/>
              </a:spcBef>
              <a:buSzPct val="100000"/>
              <a:buFont typeface="Calibri" panose="020F0502020204030204" pitchFamily="34" charset="0"/>
            </a:pPr>
            <a:r>
              <a:rPr lang="en-US"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      </a:t>
            </a:r>
            <a:r>
              <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中餐 </a:t>
            </a:r>
            <a:r>
              <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 </a:t>
            </a:r>
            <a:r>
              <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休息</a:t>
            </a:r>
            <a:endPar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3180" name="object 13"/>
          <p:cNvSpPr/>
          <p:nvPr/>
        </p:nvSpPr>
        <p:spPr>
          <a:xfrm>
            <a:off x="4195763" y="3019425"/>
            <a:ext cx="5572125" cy="481013"/>
          </a:xfrm>
          <a:prstGeom prst="rect">
            <a:avLst/>
          </a:prstGeom>
          <a:noFill/>
          <a:ln w="9525">
            <a:noFill/>
          </a:ln>
        </p:spPr>
        <p:txBody>
          <a:bodyPr lIns="0" tIns="0" rIns="0" bIns="0" anchor="t" anchorCtr="0"/>
          <a:lstStyle/>
          <a:p>
            <a:pPr>
              <a:lnSpc>
                <a:spcPct val="150000"/>
              </a:lnSpc>
              <a:buSzPct val="100000"/>
              <a:buFont typeface="Calibri" panose="020F0502020204030204" pitchFamily="34" charset="0"/>
            </a:pPr>
            <a:r>
              <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嘉宾用餐，用餐结束之后，驱车前往帐篷露营区，约</a:t>
            </a:r>
            <a:r>
              <a:rPr lang="ru-RU" altLang="zh-CN"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5-10</a:t>
            </a:r>
            <a:r>
              <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分钟</a:t>
            </a:r>
            <a:endPar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3181" name="object 14"/>
          <p:cNvSpPr/>
          <p:nvPr/>
        </p:nvSpPr>
        <p:spPr>
          <a:xfrm>
            <a:off x="4195763" y="3379788"/>
            <a:ext cx="7829550" cy="481012"/>
          </a:xfrm>
          <a:prstGeom prst="rect">
            <a:avLst/>
          </a:prstGeom>
          <a:noFill/>
          <a:ln w="9525">
            <a:noFill/>
          </a:ln>
        </p:spPr>
        <p:txBody>
          <a:bodyPr lIns="0" tIns="0" rIns="0" bIns="0" anchor="t" anchorCtr="0"/>
          <a:lstStyle/>
          <a:p>
            <a:pPr>
              <a:lnSpc>
                <a:spcPct val="150000"/>
              </a:lnSpc>
              <a:buSzPct val="100000"/>
              <a:buFont typeface="Calibri" panose="020F0502020204030204" pitchFamily="34" charset="0"/>
            </a:pPr>
            <a:r>
              <a:rPr lang="zh-CN" altLang="ru-RU" sz="1200" dirty="0">
                <a:solidFill>
                  <a:srgbClr val="0070C0"/>
                </a:solidFill>
                <a:latin typeface="思源黑体 CN Light" panose="020B0300000000000000" charset="-122"/>
                <a:ea typeface="思源黑体 CN Light" panose="020B0300000000000000" charset="-122"/>
                <a:sym typeface="思源黑体 CN Light" panose="020B0300000000000000" charset="-122"/>
              </a:rPr>
              <a:t>探境云雾任务</a:t>
            </a:r>
            <a:r>
              <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介绍：全新</a:t>
            </a:r>
            <a:r>
              <a:rPr lang="zh-CN" altLang="en-US"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某某</a:t>
            </a:r>
            <a:r>
              <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系拼图大搜集，告知每位客户接下来的每个环节当中，</a:t>
            </a:r>
            <a:endPar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3182" name="object 15"/>
          <p:cNvSpPr/>
          <p:nvPr/>
        </p:nvSpPr>
        <p:spPr>
          <a:xfrm>
            <a:off x="4195763" y="3595688"/>
            <a:ext cx="6367462" cy="481012"/>
          </a:xfrm>
          <a:prstGeom prst="rect">
            <a:avLst/>
          </a:prstGeom>
          <a:noFill/>
          <a:ln w="9525">
            <a:noFill/>
          </a:ln>
        </p:spPr>
        <p:txBody>
          <a:bodyPr lIns="0" tIns="0" rIns="0" bIns="0" anchor="t" anchorCtr="0"/>
          <a:lstStyle/>
          <a:p>
            <a:pPr>
              <a:lnSpc>
                <a:spcPct val="150000"/>
              </a:lnSpc>
              <a:buSzPct val="100000"/>
              <a:buFont typeface="Calibri" panose="020F0502020204030204" pitchFamily="34" charset="0"/>
            </a:pPr>
            <a:r>
              <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均有机会获得神秘拼图，最快集齐一套拼图的家庭，将可获得精美礼品</a:t>
            </a:r>
            <a:endPar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3183" name="object 16"/>
          <p:cNvSpPr/>
          <p:nvPr/>
        </p:nvSpPr>
        <p:spPr>
          <a:xfrm>
            <a:off x="652463" y="3762375"/>
            <a:ext cx="1254125" cy="481013"/>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13:30-13:40</a:t>
            </a:r>
            <a:endPar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3184" name="object 17"/>
          <p:cNvSpPr/>
          <p:nvPr/>
        </p:nvSpPr>
        <p:spPr>
          <a:xfrm>
            <a:off x="2514600" y="3744913"/>
            <a:ext cx="979488" cy="481012"/>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项目解说</a:t>
            </a:r>
            <a:endPar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3185" name="object 18"/>
          <p:cNvSpPr/>
          <p:nvPr/>
        </p:nvSpPr>
        <p:spPr>
          <a:xfrm>
            <a:off x="4195763" y="3884613"/>
            <a:ext cx="7791450" cy="481012"/>
          </a:xfrm>
          <a:prstGeom prst="rect">
            <a:avLst/>
          </a:prstGeom>
          <a:noFill/>
          <a:ln w="9525">
            <a:noFill/>
          </a:ln>
        </p:spPr>
        <p:txBody>
          <a:bodyPr lIns="0" tIns="0" rIns="0" bIns="0" anchor="t" anchorCtr="0"/>
          <a:lstStyle/>
          <a:p>
            <a:pPr>
              <a:lnSpc>
                <a:spcPct val="150000"/>
              </a:lnSpc>
              <a:buSzPct val="100000"/>
              <a:buFont typeface="Calibri" panose="020F0502020204030204" pitchFamily="34" charset="0"/>
            </a:pPr>
            <a:r>
              <a:rPr lang="zh-CN" altLang="ru-RU" sz="1200" dirty="0">
                <a:solidFill>
                  <a:srgbClr val="0070C0"/>
                </a:solidFill>
                <a:latin typeface="思源黑体 CN Light" panose="020B0300000000000000" charset="-122"/>
                <a:ea typeface="思源黑体 CN Light" panose="020B0300000000000000" charset="-122"/>
                <a:sym typeface="思源黑体 CN Light" panose="020B0300000000000000" charset="-122"/>
              </a:rPr>
              <a:t>抖音大比拼</a:t>
            </a:r>
            <a:r>
              <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任务介绍：活动期间进行抖音大比拼环节，客户在参与活动期间发布抖音视</a:t>
            </a:r>
            <a:endPar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3186" name="object 19"/>
          <p:cNvSpPr/>
          <p:nvPr/>
        </p:nvSpPr>
        <p:spPr>
          <a:xfrm>
            <a:off x="4195763" y="4100513"/>
            <a:ext cx="7535862" cy="481012"/>
          </a:xfrm>
          <a:prstGeom prst="rect">
            <a:avLst/>
          </a:prstGeom>
          <a:noFill/>
          <a:ln w="9525">
            <a:noFill/>
          </a:ln>
        </p:spPr>
        <p:txBody>
          <a:bodyPr lIns="0" tIns="0" rIns="0" bIns="0" anchor="t" anchorCtr="0"/>
          <a:lstStyle/>
          <a:p>
            <a:pPr>
              <a:lnSpc>
                <a:spcPct val="150000"/>
              </a:lnSpc>
              <a:buSzPct val="100000"/>
              <a:buFont typeface="Calibri" panose="020F0502020204030204" pitchFamily="34" charset="0"/>
            </a:pPr>
            <a:r>
              <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频，结束前浏览量高的嘉宾可获得奖品（时间截止至第二天早上</a:t>
            </a:r>
            <a:r>
              <a:rPr lang="ru-RU" altLang="zh-CN"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8</a:t>
            </a:r>
            <a:r>
              <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点</a:t>
            </a:r>
            <a:r>
              <a:rPr lang="ru-RU" altLang="zh-CN"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30</a:t>
            </a:r>
            <a:r>
              <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分解散之前）</a:t>
            </a:r>
            <a:endPar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3187" name="object 20"/>
          <p:cNvSpPr/>
          <p:nvPr/>
        </p:nvSpPr>
        <p:spPr>
          <a:xfrm>
            <a:off x="4195763" y="4337050"/>
            <a:ext cx="7805737" cy="696913"/>
          </a:xfrm>
          <a:prstGeom prst="rect">
            <a:avLst/>
          </a:prstGeom>
          <a:noFill/>
          <a:ln w="9525">
            <a:noFill/>
          </a:ln>
        </p:spPr>
        <p:txBody>
          <a:bodyPr lIns="0" tIns="0" rIns="0" bIns="0" anchor="t" anchorCtr="0"/>
          <a:lstStyle/>
          <a:p>
            <a:pPr>
              <a:lnSpc>
                <a:spcPct val="150000"/>
              </a:lnSpc>
              <a:buSzPct val="100000"/>
              <a:buFont typeface="Calibri" panose="020F0502020204030204" pitchFamily="34" charset="0"/>
            </a:pPr>
            <a:r>
              <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在露营互动区，嘉宾一同进行抢房子大作战：获胜嘉宾可获得相应特权，前三名到达嘉</a:t>
            </a:r>
            <a:endPar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a:p>
            <a:pPr>
              <a:lnSpc>
                <a:spcPct val="150000"/>
              </a:lnSpc>
              <a:buSzPct val="100000"/>
              <a:buFont typeface="Calibri" panose="020F0502020204030204" pitchFamily="34" charset="0"/>
            </a:pPr>
            <a:r>
              <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宾均可获得一枚拼图</a:t>
            </a:r>
            <a:endPar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3188" name="object 21"/>
          <p:cNvSpPr/>
          <p:nvPr/>
        </p:nvSpPr>
        <p:spPr>
          <a:xfrm>
            <a:off x="652463" y="4540250"/>
            <a:ext cx="1254125" cy="1370013"/>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13:40-14:10</a:t>
            </a:r>
            <a:endPar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a:p>
            <a:pPr>
              <a:lnSpc>
                <a:spcPts val="1675"/>
              </a:lnSpc>
              <a:spcBef>
                <a:spcPts val="1815"/>
              </a:spcBef>
              <a:buSzPct val="100000"/>
              <a:buFont typeface="Calibri" panose="020F0502020204030204" pitchFamily="34" charset="0"/>
            </a:pPr>
            <a:r>
              <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14:10-16:30</a:t>
            </a:r>
            <a:endPar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a:p>
            <a:pPr>
              <a:lnSpc>
                <a:spcPts val="1675"/>
              </a:lnSpc>
              <a:spcBef>
                <a:spcPts val="1815"/>
              </a:spcBef>
              <a:buSzPct val="100000"/>
              <a:buFont typeface="Calibri" panose="020F0502020204030204" pitchFamily="34" charset="0"/>
            </a:pPr>
            <a:r>
              <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16:30-19:00</a:t>
            </a:r>
            <a:endPar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3189" name="object 22"/>
          <p:cNvSpPr/>
          <p:nvPr/>
        </p:nvSpPr>
        <p:spPr>
          <a:xfrm>
            <a:off x="2581275" y="4575175"/>
            <a:ext cx="979488" cy="481013"/>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互动游戏</a:t>
            </a:r>
            <a:endPar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3190" name="object 23"/>
          <p:cNvSpPr/>
          <p:nvPr/>
        </p:nvSpPr>
        <p:spPr>
          <a:xfrm>
            <a:off x="4195763" y="4964113"/>
            <a:ext cx="4724400" cy="481012"/>
          </a:xfrm>
          <a:prstGeom prst="rect">
            <a:avLst/>
          </a:prstGeom>
          <a:noFill/>
          <a:ln w="9525">
            <a:noFill/>
          </a:ln>
        </p:spPr>
        <p:txBody>
          <a:bodyPr lIns="0" tIns="0" rIns="0" bIns="0" anchor="t" anchorCtr="0"/>
          <a:lstStyle/>
          <a:p>
            <a:pPr>
              <a:lnSpc>
                <a:spcPct val="150000"/>
              </a:lnSpc>
              <a:buSzPct val="100000"/>
              <a:buFont typeface="Calibri" panose="020F0502020204030204" pitchFamily="34" charset="0"/>
            </a:pPr>
            <a:r>
              <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以家人为单位，在自然环境当中，安静享受惬意午休</a:t>
            </a:r>
            <a:endPar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3191" name="object 24"/>
          <p:cNvSpPr/>
          <p:nvPr/>
        </p:nvSpPr>
        <p:spPr>
          <a:xfrm>
            <a:off x="2581275" y="5019675"/>
            <a:ext cx="981075" cy="890588"/>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午休时间</a:t>
            </a:r>
            <a:endPar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a:p>
            <a:pPr>
              <a:lnSpc>
                <a:spcPts val="1675"/>
              </a:lnSpc>
              <a:spcBef>
                <a:spcPts val="1525"/>
              </a:spcBef>
              <a:buSzPct val="100000"/>
              <a:buFont typeface="Calibri" panose="020F0502020204030204" pitchFamily="34" charset="0"/>
            </a:pPr>
            <a:r>
              <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自助烧烤</a:t>
            </a:r>
            <a:endPar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3192" name="object 25"/>
          <p:cNvSpPr/>
          <p:nvPr/>
        </p:nvSpPr>
        <p:spPr>
          <a:xfrm>
            <a:off x="4195763" y="5229225"/>
            <a:ext cx="7920037" cy="696913"/>
          </a:xfrm>
          <a:prstGeom prst="rect">
            <a:avLst/>
          </a:prstGeom>
          <a:noFill/>
          <a:ln w="9525">
            <a:noFill/>
          </a:ln>
        </p:spPr>
        <p:txBody>
          <a:bodyPr lIns="0" tIns="0" rIns="0" bIns="0" anchor="t" anchorCtr="0"/>
          <a:lstStyle/>
          <a:p>
            <a:pPr>
              <a:lnSpc>
                <a:spcPct val="150000"/>
              </a:lnSpc>
              <a:buSzPct val="100000"/>
              <a:buFont typeface="Calibri" panose="020F0502020204030204" pitchFamily="34" charset="0"/>
            </a:pPr>
            <a:r>
              <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提前准备食材，</a:t>
            </a:r>
            <a:r>
              <a:rPr lang="ru-RU" altLang="zh-CN"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16:30</a:t>
            </a:r>
            <a:r>
              <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组织客户在棚房区内进行自助式烧烤活动，自给自足，体验户外露</a:t>
            </a:r>
            <a:endPar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a:p>
            <a:pPr>
              <a:lnSpc>
                <a:spcPct val="150000"/>
              </a:lnSpc>
              <a:buSzPct val="100000"/>
              <a:buFont typeface="Calibri" panose="020F0502020204030204" pitchFamily="34" charset="0"/>
            </a:pPr>
            <a:r>
              <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营生活的乐趣</a:t>
            </a:r>
            <a:endPar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3193" name="object 26"/>
          <p:cNvSpPr/>
          <p:nvPr/>
        </p:nvSpPr>
        <p:spPr>
          <a:xfrm>
            <a:off x="407988" y="5851525"/>
            <a:ext cx="1497012" cy="804863"/>
          </a:xfrm>
          <a:prstGeom prst="rect">
            <a:avLst/>
          </a:prstGeom>
          <a:noFill/>
          <a:ln w="9525">
            <a:noFill/>
          </a:ln>
        </p:spPr>
        <p:txBody>
          <a:bodyPr lIns="0" tIns="0" rIns="0" bIns="0" anchor="t" anchorCtr="0"/>
          <a:lstStyle/>
          <a:p>
            <a:pPr marL="228600">
              <a:lnSpc>
                <a:spcPts val="1675"/>
              </a:lnSpc>
              <a:buSzPct val="100000"/>
              <a:buFont typeface="Calibri" panose="020F0502020204030204" pitchFamily="34" charset="0"/>
            </a:pPr>
            <a:r>
              <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19:00-20:00</a:t>
            </a:r>
            <a:endPar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a:p>
            <a:pPr marL="228600">
              <a:lnSpc>
                <a:spcPts val="1675"/>
              </a:lnSpc>
              <a:spcBef>
                <a:spcPts val="815"/>
              </a:spcBef>
              <a:buSzPct val="100000"/>
              <a:buFont typeface="Calibri" panose="020F0502020204030204" pitchFamily="34" charset="0"/>
            </a:pPr>
            <a:r>
              <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20:00-</a:t>
            </a:r>
            <a:endPar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3194" name="object 27"/>
          <p:cNvSpPr/>
          <p:nvPr/>
        </p:nvSpPr>
        <p:spPr>
          <a:xfrm>
            <a:off x="2581275" y="5851525"/>
            <a:ext cx="979488" cy="481013"/>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篝火晚会</a:t>
            </a:r>
            <a:endPar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3195" name="object 28"/>
          <p:cNvSpPr/>
          <p:nvPr/>
        </p:nvSpPr>
        <p:spPr>
          <a:xfrm>
            <a:off x="4195763" y="5827713"/>
            <a:ext cx="5575300" cy="481012"/>
          </a:xfrm>
          <a:prstGeom prst="rect">
            <a:avLst/>
          </a:prstGeom>
          <a:noFill/>
          <a:ln w="9525">
            <a:noFill/>
          </a:ln>
        </p:spPr>
        <p:txBody>
          <a:bodyPr lIns="0" tIns="0" rIns="0" bIns="0" anchor="t" anchorCtr="0"/>
          <a:lstStyle/>
          <a:p>
            <a:pPr>
              <a:lnSpc>
                <a:spcPct val="150000"/>
              </a:lnSpc>
              <a:buSzPct val="100000"/>
              <a:buFont typeface="Calibri" panose="020F0502020204030204" pitchFamily="34" charset="0"/>
            </a:pPr>
            <a:r>
              <a:rPr lang="zh-CN" altLang="ru-RU" sz="1200" dirty="0">
                <a:solidFill>
                  <a:srgbClr val="0070C0"/>
                </a:solidFill>
                <a:latin typeface="思源黑体 CN Light" panose="020B0300000000000000" charset="-122"/>
                <a:ea typeface="思源黑体 CN Light" panose="020B0300000000000000" charset="-122"/>
                <a:sym typeface="思源黑体 CN Light" panose="020B0300000000000000" charset="-122"/>
              </a:rPr>
              <a:t>互动游戏：</a:t>
            </a:r>
            <a:r>
              <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击鼓传花，</a:t>
            </a:r>
            <a:r>
              <a:rPr lang="ru-RU" altLang="zh-CN"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5</a:t>
            </a:r>
            <a:r>
              <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系亮点我来说 </a:t>
            </a:r>
            <a:r>
              <a:rPr lang="ru-RU" altLang="zh-CN"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 </a:t>
            </a:r>
            <a:r>
              <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说一个选择宝马的理由</a:t>
            </a:r>
            <a:endPar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3196" name="object 29"/>
          <p:cNvSpPr/>
          <p:nvPr/>
        </p:nvSpPr>
        <p:spPr>
          <a:xfrm>
            <a:off x="2201863" y="6175375"/>
            <a:ext cx="1735137" cy="481013"/>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自由活动</a:t>
            </a:r>
            <a:r>
              <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a:t>
            </a:r>
            <a:r>
              <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洗漱休息</a:t>
            </a:r>
            <a:endPar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3197" name="object 30"/>
          <p:cNvSpPr/>
          <p:nvPr/>
        </p:nvSpPr>
        <p:spPr>
          <a:xfrm>
            <a:off x="4195763" y="6175375"/>
            <a:ext cx="1336675" cy="481013"/>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结束愉快一天</a:t>
            </a:r>
            <a:endPar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4193" name="object 1"/>
          <p:cNvSpPr/>
          <p:nvPr/>
        </p:nvSpPr>
        <p:spPr>
          <a:xfrm>
            <a:off x="0" y="0"/>
            <a:ext cx="12198350" cy="6864350"/>
          </a:xfrm>
          <a:prstGeom prst="rect">
            <a:avLst/>
          </a:prstGeom>
          <a:blipFill rotWithShape="0">
            <a:blip r:embed="rId1"/>
            <a:stretch>
              <a:fillRect/>
            </a:stretch>
          </a:blipFill>
          <a:ln w="9525">
            <a:noFill/>
          </a:ln>
        </p:spPr>
        <p:txBody>
          <a:bodyPr lIns="0" tIns="0" rIns="0" bIns="0" anchor="t" anchorCtr="0"/>
          <a:lstStyle/>
          <a:p>
            <a:pPr>
              <a:buSzPct val="100000"/>
              <a:buFont typeface="Calibri" panose="020F0502020204030204" pitchFamily="34" charset="0"/>
            </a:pPr>
            <a:endParaRPr lang="zh-CN" altLang="zh-CN" dirty="0">
              <a:latin typeface="思源黑体 CN Light" panose="020B0300000000000000" charset="-122"/>
              <a:ea typeface="思源黑体 CN Light" panose="020B0300000000000000" charset="-122"/>
              <a:sym typeface="思源黑体 CN Light" panose="020B0300000000000000" charset="-122"/>
            </a:endParaRPr>
          </a:p>
        </p:txBody>
      </p:sp>
      <p:sp>
        <p:nvSpPr>
          <p:cNvPr id="264194" name="object 3"/>
          <p:cNvSpPr/>
          <p:nvPr/>
        </p:nvSpPr>
        <p:spPr>
          <a:xfrm>
            <a:off x="482600" y="481013"/>
            <a:ext cx="1960563" cy="962025"/>
          </a:xfrm>
          <a:prstGeom prst="rect">
            <a:avLst/>
          </a:prstGeom>
          <a:noFill/>
          <a:ln w="9525">
            <a:noFill/>
          </a:ln>
        </p:spPr>
        <p:txBody>
          <a:bodyPr lIns="0" tIns="0" rIns="0" bIns="0" anchor="t" anchorCtr="0"/>
          <a:lstStyle/>
          <a:p>
            <a:pPr>
              <a:lnSpc>
                <a:spcPts val="3365"/>
              </a:lnSpc>
              <a:buSzPct val="100000"/>
              <a:buFont typeface="Calibri" panose="020F0502020204030204" pitchFamily="34" charset="0"/>
            </a:pPr>
            <a:r>
              <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rPr>
              <a:t>流程安排</a:t>
            </a:r>
            <a:endPar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4195" name="object 4"/>
          <p:cNvSpPr/>
          <p:nvPr/>
        </p:nvSpPr>
        <p:spPr>
          <a:xfrm>
            <a:off x="955675" y="1309688"/>
            <a:ext cx="712788" cy="546100"/>
          </a:xfrm>
          <a:prstGeom prst="rect">
            <a:avLst/>
          </a:prstGeom>
          <a:noFill/>
          <a:ln w="9525">
            <a:noFill/>
          </a:ln>
        </p:spPr>
        <p:txBody>
          <a:bodyPr lIns="0" tIns="0" rIns="0" bIns="0" anchor="t" anchorCtr="0"/>
          <a:lstStyle/>
          <a:p>
            <a:pPr>
              <a:lnSpc>
                <a:spcPts val="1900"/>
              </a:lnSpc>
              <a:buSzPct val="100000"/>
              <a:buFont typeface="Calibri" panose="020F0502020204030204" pitchFamily="34" charset="0"/>
            </a:pPr>
            <a:r>
              <a:rPr lang="zh-CN" altLang="ru-RU" sz="1600" dirty="0">
                <a:solidFill>
                  <a:srgbClr val="FFFFFF"/>
                </a:solidFill>
                <a:latin typeface="思源黑体 CN Light" panose="020B0300000000000000" charset="-122"/>
                <a:ea typeface="思源黑体 CN Light" panose="020B0300000000000000" charset="-122"/>
                <a:sym typeface="思源黑体 CN Light" panose="020B0300000000000000" charset="-122"/>
              </a:rPr>
              <a:t>时间</a:t>
            </a:r>
            <a:endParaRPr lang="zh-CN" altLang="ru-RU" sz="1600" dirty="0">
              <a:solidFill>
                <a:srgbClr val="FFFFFF"/>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4196" name="object 5"/>
          <p:cNvSpPr/>
          <p:nvPr/>
        </p:nvSpPr>
        <p:spPr>
          <a:xfrm>
            <a:off x="2762250" y="1309688"/>
            <a:ext cx="712788" cy="546100"/>
          </a:xfrm>
          <a:prstGeom prst="rect">
            <a:avLst/>
          </a:prstGeom>
          <a:noFill/>
          <a:ln w="9525">
            <a:noFill/>
          </a:ln>
        </p:spPr>
        <p:txBody>
          <a:bodyPr lIns="0" tIns="0" rIns="0" bIns="0" anchor="t" anchorCtr="0"/>
          <a:lstStyle/>
          <a:p>
            <a:pPr>
              <a:lnSpc>
                <a:spcPts val="1900"/>
              </a:lnSpc>
              <a:buSzPct val="100000"/>
              <a:buFont typeface="Calibri" panose="020F0502020204030204" pitchFamily="34" charset="0"/>
            </a:pPr>
            <a:r>
              <a:rPr lang="zh-CN" altLang="ru-RU" sz="1600" dirty="0">
                <a:solidFill>
                  <a:srgbClr val="FFFFFF"/>
                </a:solidFill>
                <a:latin typeface="思源黑体 CN Light" panose="020B0300000000000000" charset="-122"/>
                <a:ea typeface="思源黑体 CN Light" panose="020B0300000000000000" charset="-122"/>
                <a:sym typeface="思源黑体 CN Light" panose="020B0300000000000000" charset="-122"/>
              </a:rPr>
              <a:t>项目</a:t>
            </a:r>
            <a:endParaRPr lang="zh-CN" altLang="ru-RU" sz="1600" dirty="0">
              <a:solidFill>
                <a:srgbClr val="FFFFFF"/>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4197" name="object 6"/>
          <p:cNvSpPr/>
          <p:nvPr/>
        </p:nvSpPr>
        <p:spPr>
          <a:xfrm>
            <a:off x="7518400" y="1309688"/>
            <a:ext cx="712788" cy="546100"/>
          </a:xfrm>
          <a:prstGeom prst="rect">
            <a:avLst/>
          </a:prstGeom>
          <a:noFill/>
          <a:ln w="9525">
            <a:noFill/>
          </a:ln>
        </p:spPr>
        <p:txBody>
          <a:bodyPr lIns="0" tIns="0" rIns="0" bIns="0" anchor="t" anchorCtr="0"/>
          <a:lstStyle/>
          <a:p>
            <a:pPr>
              <a:lnSpc>
                <a:spcPts val="1900"/>
              </a:lnSpc>
              <a:buSzPct val="100000"/>
              <a:buFont typeface="Calibri" panose="020F0502020204030204" pitchFamily="34" charset="0"/>
            </a:pPr>
            <a:r>
              <a:rPr lang="zh-CN" altLang="ru-RU" sz="1600" dirty="0">
                <a:solidFill>
                  <a:srgbClr val="FFFFFF"/>
                </a:solidFill>
                <a:latin typeface="思源黑体 CN Light" panose="020B0300000000000000" charset="-122"/>
                <a:ea typeface="思源黑体 CN Light" panose="020B0300000000000000" charset="-122"/>
                <a:sym typeface="思源黑体 CN Light" panose="020B0300000000000000" charset="-122"/>
              </a:rPr>
              <a:t>内容</a:t>
            </a:r>
            <a:endParaRPr lang="zh-CN" altLang="ru-RU" sz="1600" dirty="0">
              <a:solidFill>
                <a:srgbClr val="FFFFFF"/>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4198" name="object 7"/>
          <p:cNvSpPr/>
          <p:nvPr/>
        </p:nvSpPr>
        <p:spPr>
          <a:xfrm>
            <a:off x="666750" y="1930400"/>
            <a:ext cx="1254125" cy="481013"/>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07:30-08:30</a:t>
            </a:r>
            <a:endPar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4199" name="object 8"/>
          <p:cNvSpPr/>
          <p:nvPr/>
        </p:nvSpPr>
        <p:spPr>
          <a:xfrm>
            <a:off x="4233863" y="1930400"/>
            <a:ext cx="6253162" cy="481013"/>
          </a:xfrm>
          <a:prstGeom prst="rect">
            <a:avLst/>
          </a:prstGeom>
          <a:noFill/>
          <a:ln w="9525">
            <a:noFill/>
          </a:ln>
        </p:spPr>
        <p:txBody>
          <a:bodyPr lIns="0" tIns="0" rIns="0" bIns="0" anchor="t" anchorCtr="0"/>
          <a:lstStyle/>
          <a:p>
            <a:pPr>
              <a:lnSpc>
                <a:spcPct val="150000"/>
              </a:lnSpc>
              <a:buSzPct val="100000"/>
              <a:buFont typeface="Calibri" panose="020F0502020204030204" pitchFamily="34" charset="0"/>
            </a:pPr>
            <a:r>
              <a:rPr lang="zh-CN" altLang="en-US"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某汽车</a:t>
            </a:r>
            <a:r>
              <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车主前往棚房区领取早餐，先到者具有优先选择可口早餐的权利</a:t>
            </a:r>
            <a:endPar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4200" name="object 9"/>
          <p:cNvSpPr/>
          <p:nvPr/>
        </p:nvSpPr>
        <p:spPr>
          <a:xfrm>
            <a:off x="2546350" y="1965325"/>
            <a:ext cx="1108075" cy="1128713"/>
          </a:xfrm>
          <a:prstGeom prst="rect">
            <a:avLst/>
          </a:prstGeom>
          <a:noFill/>
          <a:ln w="9525">
            <a:noFill/>
          </a:ln>
        </p:spPr>
        <p:txBody>
          <a:bodyPr lIns="0" tIns="0" rIns="0" bIns="0" anchor="t" anchorCtr="0"/>
          <a:lstStyle/>
          <a:p>
            <a:pPr marL="63500">
              <a:lnSpc>
                <a:spcPts val="1675"/>
              </a:lnSpc>
              <a:buSzPct val="100000"/>
              <a:buFont typeface="Calibri" panose="020F0502020204030204" pitchFamily="34" charset="0"/>
            </a:pPr>
            <a:r>
              <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早餐 </a:t>
            </a:r>
            <a:r>
              <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 </a:t>
            </a:r>
            <a:r>
              <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晨练</a:t>
            </a:r>
            <a:endPar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a:p>
            <a:pPr marL="63500">
              <a:lnSpc>
                <a:spcPts val="1675"/>
              </a:lnSpc>
              <a:spcBef>
                <a:spcPts val="3400"/>
              </a:spcBef>
              <a:buSzPct val="100000"/>
              <a:buFont typeface="Calibri" panose="020F0502020204030204" pitchFamily="34" charset="0"/>
            </a:pPr>
            <a:r>
              <a:rPr lang="zh-CN" altLang="ru-RU" sz="1400" dirty="0">
                <a:solidFill>
                  <a:srgbClr val="0070C0"/>
                </a:solidFill>
                <a:latin typeface="思源黑体 CN Light" panose="020B0300000000000000" charset="-122"/>
                <a:ea typeface="思源黑体 CN Light" panose="020B0300000000000000" charset="-122"/>
                <a:sym typeface="思源黑体 CN Light" panose="020B0300000000000000" charset="-122"/>
              </a:rPr>
              <a:t>任务收官</a:t>
            </a:r>
            <a:endParaRPr lang="zh-CN" altLang="ru-RU" sz="1400" dirty="0">
              <a:solidFill>
                <a:srgbClr val="0070C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4201" name="object 10"/>
          <p:cNvSpPr/>
          <p:nvPr/>
        </p:nvSpPr>
        <p:spPr>
          <a:xfrm>
            <a:off x="4233863" y="2392363"/>
            <a:ext cx="7046912" cy="906462"/>
          </a:xfrm>
          <a:prstGeom prst="rect">
            <a:avLst/>
          </a:prstGeom>
          <a:noFill/>
          <a:ln w="9525">
            <a:noFill/>
          </a:ln>
        </p:spPr>
        <p:txBody>
          <a:bodyPr lIns="0" tIns="0" rIns="0" bIns="0" anchor="t" anchorCtr="0"/>
          <a:lstStyle/>
          <a:p>
            <a:pPr>
              <a:lnSpc>
                <a:spcPct val="150000"/>
              </a:lnSpc>
              <a:buSzPct val="100000"/>
              <a:buFont typeface="Calibri" panose="020F0502020204030204" pitchFamily="34" charset="0"/>
            </a:pPr>
            <a:r>
              <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早餐之后，客户统一于棚房区集合，分享各自探境云雾：全新</a:t>
            </a:r>
            <a:r>
              <a:rPr lang="zh-CN" altLang="en-US"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某某</a:t>
            </a:r>
            <a:r>
              <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系拼图收集情况，完成任务家庭，可获得精美礼品一份；同时抖音大比拼，点赞最高客户也可获得一份精美礼品。现场颁奖，合影。</a:t>
            </a:r>
            <a:endPar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4202" name="object 11"/>
          <p:cNvSpPr/>
          <p:nvPr/>
        </p:nvSpPr>
        <p:spPr>
          <a:xfrm>
            <a:off x="666750" y="2576513"/>
            <a:ext cx="1252538" cy="481012"/>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08:30-08:40</a:t>
            </a:r>
            <a:endPar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4203" name="object 12"/>
          <p:cNvSpPr/>
          <p:nvPr/>
        </p:nvSpPr>
        <p:spPr>
          <a:xfrm>
            <a:off x="407988" y="3219450"/>
            <a:ext cx="1512887" cy="1035050"/>
          </a:xfrm>
          <a:prstGeom prst="rect">
            <a:avLst/>
          </a:prstGeom>
          <a:noFill/>
          <a:ln w="9525">
            <a:noFill/>
          </a:ln>
        </p:spPr>
        <p:txBody>
          <a:bodyPr lIns="0" tIns="0" rIns="0" bIns="0" anchor="t" anchorCtr="0"/>
          <a:lstStyle/>
          <a:p>
            <a:pPr marL="228600">
              <a:lnSpc>
                <a:spcPts val="1675"/>
              </a:lnSpc>
              <a:buSzPct val="100000"/>
              <a:buFont typeface="Calibri" panose="020F0502020204030204" pitchFamily="34" charset="0"/>
            </a:pPr>
            <a:r>
              <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08:40-08:50</a:t>
            </a:r>
            <a:endPar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a:p>
            <a:pPr marL="228600">
              <a:lnSpc>
                <a:spcPts val="1675"/>
              </a:lnSpc>
              <a:spcBef>
                <a:spcPts val="2625"/>
              </a:spcBef>
              <a:buSzPct val="100000"/>
              <a:buFont typeface="Calibri" panose="020F0502020204030204" pitchFamily="34" charset="0"/>
            </a:pPr>
            <a:r>
              <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08:50-</a:t>
            </a:r>
            <a:endPar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4204" name="object 13"/>
          <p:cNvSpPr/>
          <p:nvPr/>
        </p:nvSpPr>
        <p:spPr>
          <a:xfrm>
            <a:off x="4233863" y="3140075"/>
            <a:ext cx="5751512" cy="1035050"/>
          </a:xfrm>
          <a:prstGeom prst="rect">
            <a:avLst/>
          </a:prstGeom>
          <a:noFill/>
          <a:ln w="9525">
            <a:noFill/>
          </a:ln>
        </p:spPr>
        <p:txBody>
          <a:bodyPr lIns="0" tIns="0" rIns="0" bIns="0" anchor="t" anchorCtr="0"/>
          <a:lstStyle/>
          <a:p>
            <a:pPr>
              <a:lnSpc>
                <a:spcPct val="150000"/>
              </a:lnSpc>
              <a:buSzPct val="100000"/>
              <a:buFont typeface="Calibri" panose="020F0502020204030204" pitchFamily="34" charset="0"/>
            </a:pPr>
            <a:r>
              <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为各位嘉宾分发云雾山门票，并预祝各位在此度过一个美好时光</a:t>
            </a:r>
            <a:endPar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a:p>
            <a:pPr>
              <a:lnSpc>
                <a:spcPct val="150000"/>
              </a:lnSpc>
              <a:spcBef>
                <a:spcPts val="2625"/>
              </a:spcBef>
              <a:buSzPct val="100000"/>
              <a:buFont typeface="Calibri" panose="020F0502020204030204" pitchFamily="34" charset="0"/>
            </a:pPr>
            <a:r>
              <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rPr>
              <a:t>嘉宾自由游览云雾山，感受原生态的自然风光</a:t>
            </a:r>
            <a:endParaRPr lang="zh-CN" altLang="ru-RU" sz="12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4205" name="object 14"/>
          <p:cNvSpPr/>
          <p:nvPr/>
        </p:nvSpPr>
        <p:spPr>
          <a:xfrm>
            <a:off x="1919288" y="3255963"/>
            <a:ext cx="2117725" cy="1035050"/>
          </a:xfrm>
          <a:prstGeom prst="rect">
            <a:avLst/>
          </a:prstGeom>
          <a:noFill/>
          <a:ln w="9525">
            <a:noFill/>
          </a:ln>
        </p:spPr>
        <p:txBody>
          <a:bodyPr lIns="0" tIns="0" rIns="0" bIns="0" anchor="t" anchorCtr="0"/>
          <a:lstStyle/>
          <a:p>
            <a:pPr marL="447675">
              <a:lnSpc>
                <a:spcPts val="1675"/>
              </a:lnSpc>
              <a:buSzPct val="100000"/>
              <a:buFont typeface="Calibri" panose="020F0502020204030204" pitchFamily="34" charset="0"/>
            </a:pPr>
            <a:r>
              <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领取云雾山游览门票</a:t>
            </a:r>
            <a:endPar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a:p>
            <a:pPr marL="447675">
              <a:lnSpc>
                <a:spcPts val="1675"/>
              </a:lnSpc>
              <a:spcBef>
                <a:spcPts val="2625"/>
              </a:spcBef>
              <a:buSzPct val="100000"/>
              <a:buFont typeface="Calibri" panose="020F0502020204030204" pitchFamily="34" charset="0"/>
            </a:pPr>
            <a:r>
              <a:rPr lang="en-US"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    </a:t>
            </a:r>
            <a:r>
              <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自由参观</a:t>
            </a:r>
            <a:endPar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4206" name="object 15"/>
          <p:cNvSpPr/>
          <p:nvPr/>
        </p:nvSpPr>
        <p:spPr>
          <a:xfrm>
            <a:off x="4233863" y="4387850"/>
            <a:ext cx="1338262" cy="481013"/>
          </a:xfrm>
          <a:prstGeom prst="rect">
            <a:avLst/>
          </a:prstGeom>
          <a:noFill/>
          <a:ln w="9525">
            <a:noFill/>
          </a:ln>
        </p:spPr>
        <p:txBody>
          <a:bodyPr lIns="0" tIns="0" rIns="0" bIns="0" anchor="t" anchorCtr="0"/>
          <a:lstStyle/>
          <a:p>
            <a:pPr>
              <a:lnSpc>
                <a:spcPct val="150000"/>
              </a:lnSpc>
              <a:buSzPct val="100000"/>
              <a:buFont typeface="Calibri" panose="020F0502020204030204" pitchFamily="34" charset="0"/>
            </a:pPr>
            <a:r>
              <a:rPr lang="zh-CN" altLang="ru-RU" sz="1200" dirty="0">
                <a:solidFill>
                  <a:srgbClr val="0070C0"/>
                </a:solidFill>
                <a:latin typeface="思源黑体 CN Light" panose="020B0300000000000000" charset="-122"/>
                <a:ea typeface="思源黑体 CN Light" panose="020B0300000000000000" charset="-122"/>
                <a:sym typeface="思源黑体 CN Light" panose="020B0300000000000000" charset="-122"/>
              </a:rPr>
              <a:t>客户自由返程</a:t>
            </a:r>
            <a:endParaRPr lang="zh-CN" altLang="ru-RU" sz="1200" dirty="0">
              <a:solidFill>
                <a:srgbClr val="0070C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4207" name="object 16"/>
          <p:cNvSpPr/>
          <p:nvPr/>
        </p:nvSpPr>
        <p:spPr>
          <a:xfrm>
            <a:off x="2609850" y="4424363"/>
            <a:ext cx="981075" cy="481012"/>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自由返程</a:t>
            </a:r>
            <a:endPar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5217" name="object 1"/>
          <p:cNvSpPr/>
          <p:nvPr/>
        </p:nvSpPr>
        <p:spPr>
          <a:xfrm>
            <a:off x="-11112" y="19050"/>
            <a:ext cx="12198350" cy="6864350"/>
          </a:xfrm>
          <a:prstGeom prst="rect">
            <a:avLst/>
          </a:prstGeom>
          <a:blipFill rotWithShape="0">
            <a:blip r:embed="rId1"/>
            <a:stretch>
              <a:fillRect/>
            </a:stretch>
          </a:blipFill>
          <a:ln w="9525">
            <a:noFill/>
          </a:ln>
        </p:spPr>
        <p:txBody>
          <a:bodyPr lIns="0" tIns="0" rIns="0" bIns="0" anchor="t" anchorCtr="0"/>
          <a:lstStyle/>
          <a:p>
            <a:pPr>
              <a:buSzPct val="100000"/>
              <a:buFont typeface="Calibri" panose="020F0502020204030204" pitchFamily="34" charset="0"/>
            </a:pPr>
            <a:endParaRPr lang="zh-CN" altLang="zh-CN" dirty="0">
              <a:latin typeface="思源黑体 CN Light" panose="020B0300000000000000" charset="-122"/>
              <a:ea typeface="思源黑体 CN Light" panose="020B0300000000000000" charset="-122"/>
              <a:sym typeface="思源黑体 CN Light" panose="020B0300000000000000" charset="-122"/>
            </a:endParaRPr>
          </a:p>
        </p:txBody>
      </p:sp>
      <p:sp>
        <p:nvSpPr>
          <p:cNvPr id="265218" name="object 3"/>
          <p:cNvSpPr/>
          <p:nvPr/>
        </p:nvSpPr>
        <p:spPr>
          <a:xfrm>
            <a:off x="482600" y="481013"/>
            <a:ext cx="1960563" cy="962025"/>
          </a:xfrm>
          <a:prstGeom prst="rect">
            <a:avLst/>
          </a:prstGeom>
          <a:noFill/>
          <a:ln w="9525">
            <a:noFill/>
          </a:ln>
        </p:spPr>
        <p:txBody>
          <a:bodyPr lIns="0" tIns="0" rIns="0" bIns="0" anchor="t" anchorCtr="0"/>
          <a:lstStyle/>
          <a:p>
            <a:pPr>
              <a:lnSpc>
                <a:spcPts val="3365"/>
              </a:lnSpc>
              <a:buSzPct val="100000"/>
              <a:buFont typeface="Calibri" panose="020F0502020204030204" pitchFamily="34" charset="0"/>
            </a:pPr>
            <a:r>
              <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rPr>
              <a:t>活动详解</a:t>
            </a:r>
            <a:endPar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5219" name="object 4"/>
          <p:cNvSpPr/>
          <p:nvPr/>
        </p:nvSpPr>
        <p:spPr>
          <a:xfrm>
            <a:off x="6015038" y="712788"/>
            <a:ext cx="541337" cy="688975"/>
          </a:xfrm>
          <a:prstGeom prst="rect">
            <a:avLst/>
          </a:prstGeom>
          <a:noFill/>
          <a:ln w="9525">
            <a:noFill/>
          </a:ln>
        </p:spPr>
        <p:txBody>
          <a:bodyPr lIns="0" tIns="0" rIns="0" bIns="0" anchor="t" anchorCtr="0"/>
          <a:lstStyle/>
          <a:p>
            <a:pPr>
              <a:lnSpc>
                <a:spcPts val="2415"/>
              </a:lnSpc>
              <a:buSzPct val="100000"/>
              <a:buFont typeface="Calibri" panose="020F0502020204030204" pitchFamily="34" charset="0"/>
            </a:pPr>
            <a:r>
              <a:rPr lang="ru-RU" altLang="zh-CN" sz="2000" dirty="0">
                <a:solidFill>
                  <a:srgbClr val="B1A081"/>
                </a:solidFill>
                <a:latin typeface="思源黑体 CN Light" panose="020B0300000000000000" charset="-122"/>
                <a:ea typeface="思源黑体 CN Light" panose="020B0300000000000000" charset="-122"/>
                <a:sym typeface="思源黑体 CN Light" panose="020B0300000000000000" charset="-122"/>
              </a:rPr>
              <a:t>1</a:t>
            </a:r>
            <a:endParaRPr lang="ru-RU" altLang="zh-CN" sz="2000" dirty="0">
              <a:solidFill>
                <a:srgbClr val="B1A081"/>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5220" name="object 5"/>
          <p:cNvSpPr/>
          <p:nvPr/>
        </p:nvSpPr>
        <p:spPr>
          <a:xfrm>
            <a:off x="652463" y="1398588"/>
            <a:ext cx="2576512" cy="825500"/>
          </a:xfrm>
          <a:prstGeom prst="rect">
            <a:avLst/>
          </a:prstGeom>
          <a:noFill/>
          <a:ln w="9525">
            <a:noFill/>
          </a:ln>
        </p:spPr>
        <p:txBody>
          <a:bodyPr lIns="0" tIns="0" rIns="0" bIns="0" anchor="t" anchorCtr="0"/>
          <a:lstStyle/>
          <a:p>
            <a:pPr>
              <a:lnSpc>
                <a:spcPts val="2890"/>
              </a:lnSpc>
              <a:buSzPct val="100000"/>
              <a:buFont typeface="Calibri" panose="020F0502020204030204" pitchFamily="34" charset="0"/>
            </a:pPr>
            <a:r>
              <a:rPr lang="ru-RU" altLang="zh-CN" sz="2400" dirty="0">
                <a:solidFill>
                  <a:srgbClr val="000000"/>
                </a:solidFill>
                <a:latin typeface="思源黑体 CN Light" panose="020B0300000000000000" charset="-122"/>
                <a:ea typeface="思源黑体 CN Light" panose="020B0300000000000000" charset="-122"/>
                <a:sym typeface="思源黑体 CN Light" panose="020B0300000000000000" charset="-122"/>
              </a:rPr>
              <a:t>DAY. 1 </a:t>
            </a:r>
            <a:r>
              <a:rPr lang="zh-CN" altLang="ru-RU" sz="2400" dirty="0">
                <a:solidFill>
                  <a:srgbClr val="000000"/>
                </a:solidFill>
                <a:latin typeface="思源黑体 CN Light" panose="020B0300000000000000" charset="-122"/>
                <a:ea typeface="思源黑体 CN Light" panose="020B0300000000000000" charset="-122"/>
                <a:sym typeface="思源黑体 CN Light" panose="020B0300000000000000" charset="-122"/>
              </a:rPr>
              <a:t>集合出发</a:t>
            </a:r>
            <a:endParaRPr lang="zh-CN" altLang="ru-RU" sz="2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5221" name="object 6"/>
          <p:cNvSpPr/>
          <p:nvPr/>
        </p:nvSpPr>
        <p:spPr>
          <a:xfrm>
            <a:off x="708025" y="2728913"/>
            <a:ext cx="328613" cy="1747837"/>
          </a:xfrm>
          <a:prstGeom prst="rect">
            <a:avLst/>
          </a:prstGeom>
          <a:noFill/>
          <a:ln w="9525">
            <a:noFill/>
          </a:ln>
        </p:spPr>
        <p:txBody>
          <a:bodyPr lIns="0" tIns="0" rIns="0" bIns="0" anchor="t" anchorCtr="0"/>
          <a:lstStyle/>
          <a:p>
            <a:pPr>
              <a:lnSpc>
                <a:spcPts val="1565"/>
              </a:lnSpc>
              <a:buSzPct val="100000"/>
              <a:buFont typeface="Calibri" panose="020F0502020204030204" pitchFamily="34" charset="0"/>
            </a:pPr>
            <a:r>
              <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565"/>
              </a:lnSpc>
              <a:spcBef>
                <a:spcPts val="900"/>
              </a:spcBef>
              <a:buSzPct val="100000"/>
              <a:buFont typeface="Calibri" panose="020F0502020204030204" pitchFamily="34" charset="0"/>
            </a:pPr>
            <a:r>
              <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565"/>
              </a:lnSpc>
              <a:spcBef>
                <a:spcPts val="900"/>
              </a:spcBef>
              <a:buSzPct val="100000"/>
              <a:buFont typeface="Calibri" panose="020F0502020204030204" pitchFamily="34" charset="0"/>
            </a:pPr>
            <a:r>
              <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565"/>
              </a:lnSpc>
              <a:spcBef>
                <a:spcPts val="940"/>
              </a:spcBef>
              <a:buSzPct val="100000"/>
              <a:buFont typeface="Calibri" panose="020F0502020204030204" pitchFamily="34" charset="0"/>
            </a:pPr>
            <a:r>
              <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en-US"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565"/>
              </a:lnSpc>
              <a:spcBef>
                <a:spcPts val="940"/>
              </a:spcBef>
              <a:buSzPct val="100000"/>
              <a:buFont typeface="Calibri" panose="020F0502020204030204" pitchFamily="34" charset="0"/>
            </a:pPr>
            <a:endPar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565"/>
              </a:lnSpc>
              <a:spcBef>
                <a:spcPts val="950"/>
              </a:spcBef>
              <a:buSzPct val="100000"/>
              <a:buFont typeface="Calibri" panose="020F0502020204030204" pitchFamily="34" charset="0"/>
            </a:pPr>
            <a:r>
              <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5222" name="object 7"/>
          <p:cNvSpPr/>
          <p:nvPr/>
        </p:nvSpPr>
        <p:spPr>
          <a:xfrm>
            <a:off x="1014413" y="2659063"/>
            <a:ext cx="4313237" cy="1441450"/>
          </a:xfrm>
          <a:prstGeom prst="rect">
            <a:avLst/>
          </a:prstGeom>
          <a:noFill/>
          <a:ln w="9525">
            <a:noFill/>
          </a:ln>
        </p:spPr>
        <p:txBody>
          <a:bodyPr lIns="0" tIns="0" rIns="0" bIns="0" anchor="t" anchorCtr="0"/>
          <a:lstStyle/>
          <a:p>
            <a:pPr>
              <a:lnSpc>
                <a:spcPct val="150000"/>
              </a:lnSpc>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提前告知所有嘉宾活动集合点为市民之家停车场</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ct val="150000"/>
              </a:lnSpc>
              <a:spcBef>
                <a:spcPts val="825"/>
              </a:spcBef>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工作人员提前在停车场入口指导嘉宾停车</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ct val="150000"/>
              </a:lnSpc>
              <a:spcBef>
                <a:spcPts val="825"/>
              </a:spcBef>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之后为到场嘉宾分发相关物资，并签署免责协议</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ct val="150000"/>
              </a:lnSpc>
              <a:spcBef>
                <a:spcPts val="875"/>
              </a:spcBef>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为到达车辆安装主题车贴</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5223" name="object 8"/>
          <p:cNvSpPr/>
          <p:nvPr/>
        </p:nvSpPr>
        <p:spPr>
          <a:xfrm>
            <a:off x="1014413" y="4295775"/>
            <a:ext cx="4716462" cy="801688"/>
          </a:xfrm>
          <a:prstGeom prst="rect">
            <a:avLst/>
          </a:prstGeom>
          <a:noFill/>
          <a:ln w="9525">
            <a:noFill/>
          </a:ln>
        </p:spPr>
        <p:txBody>
          <a:bodyPr lIns="0" tIns="0" rIns="0" bIns="0" anchor="t" anchorCtr="0"/>
          <a:lstStyle/>
          <a:p>
            <a:pPr>
              <a:lnSpc>
                <a:spcPct val="150000"/>
              </a:lnSpc>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准备工作完成之后，进行简短发车仪式，统一出发，</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ct val="150000"/>
              </a:lnSpc>
              <a:spcBef>
                <a:spcPts val="825"/>
              </a:spcBef>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前往木兰云雾山</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41" name="object 1"/>
          <p:cNvSpPr/>
          <p:nvPr/>
        </p:nvSpPr>
        <p:spPr>
          <a:xfrm>
            <a:off x="0" y="0"/>
            <a:ext cx="12198350" cy="6864350"/>
          </a:xfrm>
          <a:prstGeom prst="rect">
            <a:avLst/>
          </a:prstGeom>
          <a:blipFill rotWithShape="0">
            <a:blip r:embed="rId1"/>
            <a:stretch>
              <a:fillRect/>
            </a:stretch>
          </a:blipFill>
          <a:ln w="9525">
            <a:noFill/>
          </a:ln>
        </p:spPr>
        <p:txBody>
          <a:bodyPr lIns="0" tIns="0" rIns="0" bIns="0" anchor="t" anchorCtr="0"/>
          <a:lstStyle/>
          <a:p>
            <a:pPr>
              <a:buSzPct val="100000"/>
              <a:buFont typeface="Calibri" panose="020F0502020204030204" pitchFamily="34" charset="0"/>
            </a:pPr>
            <a:endParaRPr lang="zh-CN" altLang="zh-CN" dirty="0">
              <a:latin typeface="思源黑体 CN Light" panose="020B0300000000000000" charset="-122"/>
              <a:ea typeface="思源黑体 CN Light" panose="020B0300000000000000" charset="-122"/>
              <a:sym typeface="思源黑体 CN Light" panose="020B0300000000000000" charset="-122"/>
            </a:endParaRPr>
          </a:p>
        </p:txBody>
      </p:sp>
      <p:sp>
        <p:nvSpPr>
          <p:cNvPr id="266242" name="object 3"/>
          <p:cNvSpPr/>
          <p:nvPr/>
        </p:nvSpPr>
        <p:spPr>
          <a:xfrm>
            <a:off x="482600" y="481013"/>
            <a:ext cx="1960563" cy="962025"/>
          </a:xfrm>
          <a:prstGeom prst="rect">
            <a:avLst/>
          </a:prstGeom>
          <a:noFill/>
          <a:ln w="9525">
            <a:noFill/>
          </a:ln>
        </p:spPr>
        <p:txBody>
          <a:bodyPr lIns="0" tIns="0" rIns="0" bIns="0" anchor="t" anchorCtr="0"/>
          <a:lstStyle/>
          <a:p>
            <a:pPr>
              <a:lnSpc>
                <a:spcPts val="3365"/>
              </a:lnSpc>
              <a:buSzPct val="100000"/>
              <a:buFont typeface="Calibri" panose="020F0502020204030204" pitchFamily="34" charset="0"/>
            </a:pPr>
            <a:r>
              <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rPr>
              <a:t>活动详解</a:t>
            </a:r>
            <a:endPar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6243" name="object 4"/>
          <p:cNvSpPr/>
          <p:nvPr/>
        </p:nvSpPr>
        <p:spPr>
          <a:xfrm>
            <a:off x="6015038" y="712788"/>
            <a:ext cx="541337" cy="688975"/>
          </a:xfrm>
          <a:prstGeom prst="rect">
            <a:avLst/>
          </a:prstGeom>
          <a:noFill/>
          <a:ln w="9525">
            <a:noFill/>
          </a:ln>
        </p:spPr>
        <p:txBody>
          <a:bodyPr lIns="0" tIns="0" rIns="0" bIns="0" anchor="t" anchorCtr="0"/>
          <a:lstStyle/>
          <a:p>
            <a:pPr>
              <a:lnSpc>
                <a:spcPts val="2415"/>
              </a:lnSpc>
              <a:buSzPct val="100000"/>
              <a:buFont typeface="Calibri" panose="020F0502020204030204" pitchFamily="34" charset="0"/>
            </a:pPr>
            <a:r>
              <a:rPr lang="ru-RU" altLang="zh-CN" sz="2000" dirty="0">
                <a:solidFill>
                  <a:srgbClr val="B1A081"/>
                </a:solidFill>
                <a:latin typeface="思源黑体 CN Light" panose="020B0300000000000000" charset="-122"/>
                <a:ea typeface="思源黑体 CN Light" panose="020B0300000000000000" charset="-122"/>
                <a:sym typeface="思源黑体 CN Light" panose="020B0300000000000000" charset="-122"/>
              </a:rPr>
              <a:t>2</a:t>
            </a:r>
            <a:endParaRPr lang="ru-RU" altLang="zh-CN" sz="2000" dirty="0">
              <a:solidFill>
                <a:srgbClr val="B1A081"/>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6244" name="object 5"/>
          <p:cNvSpPr/>
          <p:nvPr/>
        </p:nvSpPr>
        <p:spPr>
          <a:xfrm>
            <a:off x="652463" y="1398588"/>
            <a:ext cx="4905375" cy="825500"/>
          </a:xfrm>
          <a:prstGeom prst="rect">
            <a:avLst/>
          </a:prstGeom>
          <a:noFill/>
          <a:ln w="9525">
            <a:noFill/>
          </a:ln>
        </p:spPr>
        <p:txBody>
          <a:bodyPr lIns="0" tIns="0" rIns="0" bIns="0" anchor="t" anchorCtr="0"/>
          <a:lstStyle/>
          <a:p>
            <a:pPr>
              <a:lnSpc>
                <a:spcPts val="2890"/>
              </a:lnSpc>
              <a:buSzPct val="100000"/>
              <a:buFont typeface="Calibri" panose="020F0502020204030204" pitchFamily="34" charset="0"/>
            </a:pPr>
            <a:r>
              <a:rPr lang="ru-RU" altLang="zh-CN" sz="2400" dirty="0">
                <a:solidFill>
                  <a:srgbClr val="000000"/>
                </a:solidFill>
                <a:latin typeface="思源黑体 CN Light" panose="020B0300000000000000" charset="-122"/>
                <a:ea typeface="思源黑体 CN Light" panose="020B0300000000000000" charset="-122"/>
                <a:sym typeface="思源黑体 CN Light" panose="020B0300000000000000" charset="-122"/>
              </a:rPr>
              <a:t>DAY. 1 </a:t>
            </a:r>
            <a:r>
              <a:rPr lang="zh-CN" altLang="ru-RU" sz="2400" dirty="0">
                <a:solidFill>
                  <a:srgbClr val="000000"/>
                </a:solidFill>
                <a:latin typeface="思源黑体 CN Light" panose="020B0300000000000000" charset="-122"/>
                <a:ea typeface="思源黑体 CN Light" panose="020B0300000000000000" charset="-122"/>
                <a:sym typeface="思源黑体 CN Light" panose="020B0300000000000000" charset="-122"/>
              </a:rPr>
              <a:t>抵达目的地、签到、用餐</a:t>
            </a:r>
            <a:endParaRPr lang="zh-CN" altLang="ru-RU" sz="2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6245" name="object 6"/>
          <p:cNvSpPr/>
          <p:nvPr/>
        </p:nvSpPr>
        <p:spPr>
          <a:xfrm>
            <a:off x="727075" y="2673350"/>
            <a:ext cx="328613" cy="1427163"/>
          </a:xfrm>
          <a:prstGeom prst="rect">
            <a:avLst/>
          </a:prstGeom>
          <a:noFill/>
          <a:ln w="9525">
            <a:noFill/>
          </a:ln>
        </p:spPr>
        <p:txBody>
          <a:bodyPr lIns="0" tIns="0" rIns="0" bIns="0" anchor="t" anchorCtr="0"/>
          <a:lstStyle/>
          <a:p>
            <a:pPr>
              <a:lnSpc>
                <a:spcPts val="1565"/>
              </a:lnSpc>
              <a:buSzPct val="100000"/>
              <a:buFont typeface="Calibri" panose="020F0502020204030204" pitchFamily="34" charset="0"/>
            </a:pPr>
            <a:r>
              <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565"/>
              </a:lnSpc>
              <a:spcBef>
                <a:spcPts val="900"/>
              </a:spcBef>
              <a:buSzPct val="100000"/>
              <a:buFont typeface="Calibri" panose="020F0502020204030204" pitchFamily="34" charset="0"/>
            </a:pPr>
            <a:r>
              <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565"/>
              </a:lnSpc>
              <a:spcBef>
                <a:spcPts val="900"/>
              </a:spcBef>
              <a:buSzPct val="100000"/>
              <a:buFont typeface="Calibri" panose="020F0502020204030204" pitchFamily="34" charset="0"/>
            </a:pPr>
            <a:r>
              <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565"/>
              </a:lnSpc>
              <a:spcBef>
                <a:spcPts val="940"/>
              </a:spcBef>
              <a:buSzPct val="100000"/>
              <a:buFont typeface="Calibri" panose="020F0502020204030204" pitchFamily="34" charset="0"/>
            </a:pPr>
            <a:r>
              <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6246" name="object 7"/>
          <p:cNvSpPr/>
          <p:nvPr/>
        </p:nvSpPr>
        <p:spPr>
          <a:xfrm>
            <a:off x="1014413" y="2659063"/>
            <a:ext cx="1695450" cy="481012"/>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云雾山大酒店签到</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6247" name="object 8"/>
          <p:cNvSpPr/>
          <p:nvPr/>
        </p:nvSpPr>
        <p:spPr>
          <a:xfrm>
            <a:off x="1014413" y="2979738"/>
            <a:ext cx="3076575" cy="801687"/>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工作人员介绍本次活动内容及安排</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675"/>
              </a:lnSpc>
              <a:spcBef>
                <a:spcPts val="825"/>
              </a:spcBef>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安排嘉宾用餐</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6248" name="object 9"/>
          <p:cNvSpPr/>
          <p:nvPr/>
        </p:nvSpPr>
        <p:spPr>
          <a:xfrm>
            <a:off x="1014413" y="3619500"/>
            <a:ext cx="1695450" cy="481013"/>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之后前往露营地点</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7265" name="object 1"/>
          <p:cNvSpPr/>
          <p:nvPr/>
        </p:nvSpPr>
        <p:spPr>
          <a:xfrm>
            <a:off x="0" y="0"/>
            <a:ext cx="12198350" cy="6864350"/>
          </a:xfrm>
          <a:prstGeom prst="rect">
            <a:avLst/>
          </a:prstGeom>
          <a:blipFill rotWithShape="0">
            <a:blip r:embed="rId1"/>
            <a:stretch>
              <a:fillRect/>
            </a:stretch>
          </a:blipFill>
          <a:ln w="9525">
            <a:noFill/>
          </a:ln>
        </p:spPr>
        <p:txBody>
          <a:bodyPr lIns="0" tIns="0" rIns="0" bIns="0" anchor="t" anchorCtr="0"/>
          <a:lstStyle/>
          <a:p>
            <a:pPr>
              <a:buSzPct val="100000"/>
              <a:buFont typeface="Calibri" panose="020F0502020204030204" pitchFamily="34" charset="0"/>
            </a:pPr>
            <a:endParaRPr lang="zh-CN" altLang="zh-CN" dirty="0">
              <a:latin typeface="思源黑体 CN Light" panose="020B0300000000000000" charset="-122"/>
              <a:ea typeface="思源黑体 CN Light" panose="020B0300000000000000" charset="-122"/>
              <a:sym typeface="思源黑体 CN Light" panose="020B0300000000000000" charset="-122"/>
            </a:endParaRPr>
          </a:p>
        </p:txBody>
      </p:sp>
      <p:sp>
        <p:nvSpPr>
          <p:cNvPr id="267266" name="object 3"/>
          <p:cNvSpPr/>
          <p:nvPr/>
        </p:nvSpPr>
        <p:spPr>
          <a:xfrm>
            <a:off x="482600" y="481013"/>
            <a:ext cx="1960563" cy="962025"/>
          </a:xfrm>
          <a:prstGeom prst="rect">
            <a:avLst/>
          </a:prstGeom>
          <a:noFill/>
          <a:ln w="9525">
            <a:noFill/>
          </a:ln>
        </p:spPr>
        <p:txBody>
          <a:bodyPr lIns="0" tIns="0" rIns="0" bIns="0" anchor="t" anchorCtr="0"/>
          <a:lstStyle/>
          <a:p>
            <a:pPr>
              <a:lnSpc>
                <a:spcPts val="3365"/>
              </a:lnSpc>
              <a:buSzPct val="100000"/>
              <a:buFont typeface="Calibri" panose="020F0502020204030204" pitchFamily="34" charset="0"/>
            </a:pPr>
            <a:r>
              <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rPr>
              <a:t>活动详解</a:t>
            </a:r>
            <a:endPar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7267" name="object 4"/>
          <p:cNvSpPr/>
          <p:nvPr/>
        </p:nvSpPr>
        <p:spPr>
          <a:xfrm>
            <a:off x="6015038" y="712788"/>
            <a:ext cx="541337" cy="688975"/>
          </a:xfrm>
          <a:prstGeom prst="rect">
            <a:avLst/>
          </a:prstGeom>
          <a:noFill/>
          <a:ln w="9525">
            <a:noFill/>
          </a:ln>
        </p:spPr>
        <p:txBody>
          <a:bodyPr lIns="0" tIns="0" rIns="0" bIns="0" anchor="t" anchorCtr="0"/>
          <a:lstStyle/>
          <a:p>
            <a:pPr>
              <a:lnSpc>
                <a:spcPts val="2415"/>
              </a:lnSpc>
              <a:buSzPct val="100000"/>
              <a:buFont typeface="Calibri" panose="020F0502020204030204" pitchFamily="34" charset="0"/>
            </a:pPr>
            <a:r>
              <a:rPr lang="ru-RU" altLang="zh-CN" sz="2000" dirty="0">
                <a:solidFill>
                  <a:srgbClr val="B1A081"/>
                </a:solidFill>
                <a:latin typeface="思源黑体 CN Light" panose="020B0300000000000000" charset="-122"/>
                <a:ea typeface="思源黑体 CN Light" panose="020B0300000000000000" charset="-122"/>
                <a:sym typeface="思源黑体 CN Light" panose="020B0300000000000000" charset="-122"/>
              </a:rPr>
              <a:t>3</a:t>
            </a:r>
            <a:endParaRPr lang="ru-RU" altLang="zh-CN" sz="2000" dirty="0">
              <a:solidFill>
                <a:srgbClr val="B1A081"/>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7268" name="object 5"/>
          <p:cNvSpPr/>
          <p:nvPr/>
        </p:nvSpPr>
        <p:spPr>
          <a:xfrm>
            <a:off x="652463" y="1398588"/>
            <a:ext cx="3189287" cy="825500"/>
          </a:xfrm>
          <a:prstGeom prst="rect">
            <a:avLst/>
          </a:prstGeom>
          <a:noFill/>
          <a:ln w="9525">
            <a:noFill/>
          </a:ln>
        </p:spPr>
        <p:txBody>
          <a:bodyPr lIns="0" tIns="0" rIns="0" bIns="0" anchor="t" anchorCtr="0"/>
          <a:lstStyle/>
          <a:p>
            <a:pPr>
              <a:lnSpc>
                <a:spcPts val="2890"/>
              </a:lnSpc>
              <a:buSzPct val="100000"/>
              <a:buFont typeface="Calibri" panose="020F0502020204030204" pitchFamily="34" charset="0"/>
            </a:pPr>
            <a:r>
              <a:rPr lang="ru-RU" altLang="zh-CN" sz="2400" dirty="0">
                <a:solidFill>
                  <a:srgbClr val="000000"/>
                </a:solidFill>
                <a:latin typeface="思源黑体 CN Light" panose="020B0300000000000000" charset="-122"/>
                <a:ea typeface="思源黑体 CN Light" panose="020B0300000000000000" charset="-122"/>
                <a:sym typeface="思源黑体 CN Light" panose="020B0300000000000000" charset="-122"/>
              </a:rPr>
              <a:t>DAY. 1 </a:t>
            </a:r>
            <a:r>
              <a:rPr lang="zh-CN" altLang="ru-RU" sz="2400" dirty="0">
                <a:solidFill>
                  <a:srgbClr val="000000"/>
                </a:solidFill>
                <a:latin typeface="思源黑体 CN Light" panose="020B0300000000000000" charset="-122"/>
                <a:ea typeface="思源黑体 CN Light" panose="020B0300000000000000" charset="-122"/>
                <a:sym typeface="思源黑体 CN Light" panose="020B0300000000000000" charset="-122"/>
              </a:rPr>
              <a:t>前往露营地点</a:t>
            </a:r>
            <a:endParaRPr lang="zh-CN" altLang="ru-RU" sz="2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7269" name="object 6"/>
          <p:cNvSpPr/>
          <p:nvPr/>
        </p:nvSpPr>
        <p:spPr>
          <a:xfrm>
            <a:off x="704850" y="2722563"/>
            <a:ext cx="3570288" cy="546100"/>
          </a:xfrm>
          <a:prstGeom prst="rect">
            <a:avLst/>
          </a:prstGeom>
          <a:noFill/>
          <a:ln w="9525">
            <a:noFill/>
          </a:ln>
        </p:spPr>
        <p:txBody>
          <a:bodyPr lIns="0" tIns="0" rIns="0" bIns="0" anchor="t" anchorCtr="0"/>
          <a:lstStyle/>
          <a:p>
            <a:pPr>
              <a:lnSpc>
                <a:spcPts val="1900"/>
              </a:lnSpc>
              <a:buSzPct val="100000"/>
              <a:buFont typeface="Calibri" panose="020F0502020204030204" pitchFamily="34" charset="0"/>
            </a:pPr>
            <a:r>
              <a:rPr lang="ru-RU" altLang="zh-CN" sz="1600" dirty="0">
                <a:solidFill>
                  <a:srgbClr val="000000"/>
                </a:solidFill>
                <a:latin typeface="思源黑体 CN Light" panose="020B0300000000000000" charset="-122"/>
                <a:ea typeface="思源黑体 CN Light" panose="020B0300000000000000" charset="-122"/>
                <a:sym typeface="思源黑体 CN Light" panose="020B0300000000000000" charset="-122"/>
              </a:rPr>
              <a:t>• </a:t>
            </a:r>
            <a:r>
              <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rPr>
              <a:t>露营地点：云雾山蓬客露营基地</a:t>
            </a:r>
            <a:endPar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7270" name="object 7"/>
          <p:cNvSpPr/>
          <p:nvPr/>
        </p:nvSpPr>
        <p:spPr>
          <a:xfrm>
            <a:off x="6616700" y="3467100"/>
            <a:ext cx="328613" cy="466725"/>
          </a:xfrm>
          <a:prstGeom prst="rect">
            <a:avLst/>
          </a:prstGeom>
          <a:noFill/>
          <a:ln w="9525">
            <a:noFill/>
          </a:ln>
        </p:spPr>
        <p:txBody>
          <a:bodyPr lIns="0" tIns="0" rIns="0" bIns="0" anchor="t" anchorCtr="0"/>
          <a:lstStyle/>
          <a:p>
            <a:pPr>
              <a:lnSpc>
                <a:spcPts val="1565"/>
              </a:lnSpc>
              <a:buSzPct val="100000"/>
              <a:buFont typeface="Calibri" panose="020F0502020204030204" pitchFamily="34" charset="0"/>
            </a:pPr>
            <a:r>
              <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7271" name="object 8"/>
          <p:cNvSpPr/>
          <p:nvPr/>
        </p:nvSpPr>
        <p:spPr>
          <a:xfrm>
            <a:off x="6905625" y="3454400"/>
            <a:ext cx="2054225" cy="481013"/>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棚房区：互动集合地点</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7272" name="object 9"/>
          <p:cNvSpPr/>
          <p:nvPr/>
        </p:nvSpPr>
        <p:spPr>
          <a:xfrm>
            <a:off x="6616700" y="6538913"/>
            <a:ext cx="328613" cy="466725"/>
          </a:xfrm>
          <a:prstGeom prst="rect">
            <a:avLst/>
          </a:prstGeom>
          <a:noFill/>
          <a:ln w="9525">
            <a:noFill/>
          </a:ln>
        </p:spPr>
        <p:txBody>
          <a:bodyPr lIns="0" tIns="0" rIns="0" bIns="0" anchor="t" anchorCtr="0"/>
          <a:lstStyle/>
          <a:p>
            <a:pPr>
              <a:lnSpc>
                <a:spcPts val="1565"/>
              </a:lnSpc>
              <a:buSzPct val="100000"/>
              <a:buFont typeface="Calibri" panose="020F0502020204030204" pitchFamily="34" charset="0"/>
            </a:pPr>
            <a:r>
              <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7273" name="object 10"/>
          <p:cNvSpPr/>
          <p:nvPr/>
        </p:nvSpPr>
        <p:spPr>
          <a:xfrm>
            <a:off x="6905625" y="6526213"/>
            <a:ext cx="2465388" cy="481012"/>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草坪区：互动游戏开展地点</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8289" name="object 1"/>
          <p:cNvSpPr/>
          <p:nvPr/>
        </p:nvSpPr>
        <p:spPr>
          <a:xfrm>
            <a:off x="0" y="0"/>
            <a:ext cx="12198350" cy="6864350"/>
          </a:xfrm>
          <a:prstGeom prst="rect">
            <a:avLst/>
          </a:prstGeom>
          <a:blipFill rotWithShape="0">
            <a:blip r:embed="rId1"/>
            <a:stretch>
              <a:fillRect/>
            </a:stretch>
          </a:blipFill>
          <a:ln w="9525">
            <a:noFill/>
          </a:ln>
        </p:spPr>
        <p:txBody>
          <a:bodyPr lIns="0" tIns="0" rIns="0" bIns="0" anchor="t" anchorCtr="0"/>
          <a:lstStyle/>
          <a:p>
            <a:pPr>
              <a:buSzPct val="100000"/>
              <a:buFont typeface="Calibri" panose="020F0502020204030204" pitchFamily="34" charset="0"/>
            </a:pPr>
            <a:endParaRPr lang="zh-CN" altLang="zh-CN" dirty="0">
              <a:latin typeface="思源黑体 CN Light" panose="020B0300000000000000" charset="-122"/>
              <a:ea typeface="思源黑体 CN Light" panose="020B0300000000000000" charset="-122"/>
              <a:sym typeface="思源黑体 CN Light" panose="020B0300000000000000" charset="-122"/>
            </a:endParaRPr>
          </a:p>
        </p:txBody>
      </p:sp>
      <p:sp>
        <p:nvSpPr>
          <p:cNvPr id="268290" name="object 3"/>
          <p:cNvSpPr/>
          <p:nvPr/>
        </p:nvSpPr>
        <p:spPr>
          <a:xfrm>
            <a:off x="482600" y="481013"/>
            <a:ext cx="1960563" cy="962025"/>
          </a:xfrm>
          <a:prstGeom prst="rect">
            <a:avLst/>
          </a:prstGeom>
          <a:noFill/>
          <a:ln w="9525">
            <a:noFill/>
          </a:ln>
        </p:spPr>
        <p:txBody>
          <a:bodyPr lIns="0" tIns="0" rIns="0" bIns="0" anchor="t" anchorCtr="0"/>
          <a:lstStyle/>
          <a:p>
            <a:pPr>
              <a:lnSpc>
                <a:spcPts val="3365"/>
              </a:lnSpc>
              <a:buSzPct val="100000"/>
              <a:buFont typeface="Calibri" panose="020F0502020204030204" pitchFamily="34" charset="0"/>
            </a:pPr>
            <a:r>
              <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rPr>
              <a:t>活动详解</a:t>
            </a:r>
            <a:endPar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8291" name="object 4"/>
          <p:cNvSpPr/>
          <p:nvPr/>
        </p:nvSpPr>
        <p:spPr>
          <a:xfrm>
            <a:off x="652463" y="1398588"/>
            <a:ext cx="5611812" cy="825500"/>
          </a:xfrm>
          <a:prstGeom prst="rect">
            <a:avLst/>
          </a:prstGeom>
          <a:noFill/>
          <a:ln w="9525">
            <a:noFill/>
          </a:ln>
        </p:spPr>
        <p:txBody>
          <a:bodyPr lIns="0" tIns="0" rIns="0" bIns="0" anchor="t" anchorCtr="0"/>
          <a:lstStyle/>
          <a:p>
            <a:pPr>
              <a:lnSpc>
                <a:spcPts val="2890"/>
              </a:lnSpc>
              <a:buSzPct val="100000"/>
              <a:buFont typeface="Calibri" panose="020F0502020204030204" pitchFamily="34" charset="0"/>
            </a:pPr>
            <a:r>
              <a:rPr lang="ru-RU" altLang="zh-CN" sz="2400" dirty="0">
                <a:solidFill>
                  <a:srgbClr val="000000"/>
                </a:solidFill>
                <a:latin typeface="思源黑体 CN Light" panose="020B0300000000000000" charset="-122"/>
                <a:ea typeface="思源黑体 CN Light" panose="020B0300000000000000" charset="-122"/>
                <a:sym typeface="思源黑体 CN Light" panose="020B0300000000000000" charset="-122"/>
              </a:rPr>
              <a:t>DAY.1</a:t>
            </a:r>
            <a:r>
              <a:rPr lang="zh-CN" altLang="ru-RU" sz="2400" dirty="0">
                <a:solidFill>
                  <a:srgbClr val="000000"/>
                </a:solidFill>
                <a:latin typeface="思源黑体 CN Light" panose="020B0300000000000000" charset="-122"/>
                <a:ea typeface="思源黑体 CN Light" panose="020B0300000000000000" charset="-122"/>
                <a:sym typeface="思源黑体 CN Light" panose="020B0300000000000000" charset="-122"/>
              </a:rPr>
              <a:t>互动游戏：</a:t>
            </a:r>
            <a:r>
              <a:rPr lang="zh-CN" altLang="ru-RU" sz="2400" dirty="0">
                <a:solidFill>
                  <a:srgbClr val="0070C0"/>
                </a:solidFill>
                <a:latin typeface="思源黑体 CN Light" panose="020B0300000000000000" charset="-122"/>
                <a:ea typeface="思源黑体 CN Light" panose="020B0300000000000000" charset="-122"/>
                <a:sym typeface="思源黑体 CN Light" panose="020B0300000000000000" charset="-122"/>
              </a:rPr>
              <a:t>探境云雾任务公布</a:t>
            </a:r>
            <a:endParaRPr lang="zh-CN" altLang="ru-RU" sz="2400" dirty="0">
              <a:solidFill>
                <a:srgbClr val="0070C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8292" name="object 5"/>
          <p:cNvSpPr/>
          <p:nvPr/>
        </p:nvSpPr>
        <p:spPr>
          <a:xfrm>
            <a:off x="727075" y="2673350"/>
            <a:ext cx="328613" cy="466725"/>
          </a:xfrm>
          <a:prstGeom prst="rect">
            <a:avLst/>
          </a:prstGeom>
          <a:noFill/>
          <a:ln w="9525">
            <a:noFill/>
          </a:ln>
        </p:spPr>
        <p:txBody>
          <a:bodyPr lIns="0" tIns="0" rIns="0" bIns="0" anchor="t" anchorCtr="0"/>
          <a:lstStyle/>
          <a:p>
            <a:pPr>
              <a:lnSpc>
                <a:spcPts val="1565"/>
              </a:lnSpc>
              <a:buSzPct val="100000"/>
              <a:buFont typeface="Calibri" panose="020F0502020204030204" pitchFamily="34" charset="0"/>
            </a:pPr>
            <a:r>
              <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8293" name="object 6"/>
          <p:cNvSpPr/>
          <p:nvPr/>
        </p:nvSpPr>
        <p:spPr>
          <a:xfrm>
            <a:off x="1014413" y="2659063"/>
            <a:ext cx="5340350" cy="1122362"/>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嘉宾抵达露营区之后，工作人员组织，首先由主持人对本次</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675"/>
              </a:lnSpc>
              <a:spcBef>
                <a:spcPts val="825"/>
              </a:spcBef>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活动进行解说，并公布活动任务：任务一：</a:t>
            </a:r>
            <a:r>
              <a:rPr lang="zh-CN" altLang="ru-RU" sz="1400" dirty="0">
                <a:solidFill>
                  <a:srgbClr val="0070C0"/>
                </a:solidFill>
                <a:latin typeface="思源黑体 CN Light" panose="020B0300000000000000" charset="-122"/>
                <a:ea typeface="思源黑体 CN Light" panose="020B0300000000000000" charset="-122"/>
                <a:sym typeface="思源黑体 CN Light" panose="020B0300000000000000" charset="-122"/>
              </a:rPr>
              <a:t>探境云雾</a:t>
            </a:r>
            <a:r>
              <a:rPr lang="ru-RU" altLang="zh-CN" sz="1400" dirty="0">
                <a:solidFill>
                  <a:srgbClr val="0070C0"/>
                </a:solidFill>
                <a:latin typeface="思源黑体 CN Light" panose="020B0300000000000000" charset="-122"/>
                <a:ea typeface="思源黑体 CN Light" panose="020B0300000000000000" charset="-122"/>
                <a:sym typeface="思源黑体 CN Light" panose="020B0300000000000000" charset="-122"/>
              </a:rPr>
              <a:t>——</a:t>
            </a:r>
            <a:r>
              <a:rPr lang="zh-CN" altLang="ru-RU" sz="1400" dirty="0">
                <a:solidFill>
                  <a:srgbClr val="0070C0"/>
                </a:solidFill>
                <a:latin typeface="思源黑体 CN Light" panose="020B0300000000000000" charset="-122"/>
                <a:ea typeface="思源黑体 CN Light" panose="020B0300000000000000" charset="-122"/>
                <a:sym typeface="思源黑体 CN Light" panose="020B0300000000000000" charset="-122"/>
              </a:rPr>
              <a:t>全</a:t>
            </a:r>
            <a:endParaRPr lang="zh-CN" altLang="ru-RU" sz="1400" dirty="0">
              <a:solidFill>
                <a:srgbClr val="0070C0"/>
              </a:solidFill>
              <a:latin typeface="思源黑体 CN Light" panose="020B0300000000000000" charset="-122"/>
              <a:ea typeface="思源黑体 CN Light" panose="020B0300000000000000" charset="-122"/>
              <a:sym typeface="思源黑体 CN Light" panose="020B0300000000000000" charset="-122"/>
            </a:endParaRPr>
          </a:p>
          <a:p>
            <a:pPr>
              <a:lnSpc>
                <a:spcPts val="1675"/>
              </a:lnSpc>
              <a:spcBef>
                <a:spcPts val="825"/>
              </a:spcBef>
              <a:buSzPct val="100000"/>
              <a:buFont typeface="Calibri" panose="020F0502020204030204" pitchFamily="34" charset="0"/>
            </a:pPr>
            <a:r>
              <a:rPr lang="zh-CN" altLang="ru-RU" sz="1400" dirty="0">
                <a:solidFill>
                  <a:srgbClr val="0070C0"/>
                </a:solidFill>
                <a:latin typeface="思源黑体 CN Light" panose="020B0300000000000000" charset="-122"/>
                <a:ea typeface="思源黑体 CN Light" panose="020B0300000000000000" charset="-122"/>
                <a:sym typeface="思源黑体 CN Light" panose="020B0300000000000000" charset="-122"/>
              </a:rPr>
              <a:t>新</a:t>
            </a:r>
            <a:r>
              <a:rPr lang="zh-CN" altLang="en-US" sz="1400" dirty="0">
                <a:solidFill>
                  <a:srgbClr val="0070C0"/>
                </a:solidFill>
                <a:latin typeface="思源黑体 CN Light" panose="020B0300000000000000" charset="-122"/>
                <a:ea typeface="思源黑体 CN Light" panose="020B0300000000000000" charset="-122"/>
                <a:sym typeface="思源黑体 CN Light" panose="020B0300000000000000" charset="-122"/>
              </a:rPr>
              <a:t>某某</a:t>
            </a:r>
            <a:r>
              <a:rPr lang="zh-CN" altLang="ru-RU" sz="1400" dirty="0">
                <a:solidFill>
                  <a:srgbClr val="0070C0"/>
                </a:solidFill>
                <a:latin typeface="思源黑体 CN Light" panose="020B0300000000000000" charset="-122"/>
                <a:ea typeface="思源黑体 CN Light" panose="020B0300000000000000" charset="-122"/>
                <a:sym typeface="思源黑体 CN Light" panose="020B0300000000000000" charset="-122"/>
              </a:rPr>
              <a:t>系拼图大搜集</a:t>
            </a:r>
            <a:endParaRPr lang="zh-CN" altLang="ru-RU" sz="1400" dirty="0">
              <a:solidFill>
                <a:srgbClr val="0070C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8294" name="object 7"/>
          <p:cNvSpPr/>
          <p:nvPr/>
        </p:nvSpPr>
        <p:spPr>
          <a:xfrm>
            <a:off x="6189663" y="2794000"/>
            <a:ext cx="328612" cy="465138"/>
          </a:xfrm>
          <a:prstGeom prst="rect">
            <a:avLst/>
          </a:prstGeom>
          <a:noFill/>
          <a:ln w="9525">
            <a:noFill/>
          </a:ln>
        </p:spPr>
        <p:txBody>
          <a:bodyPr lIns="0" tIns="0" rIns="0" bIns="0" anchor="t" anchorCtr="0"/>
          <a:lstStyle/>
          <a:p>
            <a:pPr>
              <a:lnSpc>
                <a:spcPts val="1565"/>
              </a:lnSpc>
              <a:buSzPct val="100000"/>
              <a:buFont typeface="Calibri" panose="020F0502020204030204" pitchFamily="34" charset="0"/>
            </a:pPr>
            <a:r>
              <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8295" name="object 8"/>
          <p:cNvSpPr/>
          <p:nvPr/>
        </p:nvSpPr>
        <p:spPr>
          <a:xfrm>
            <a:off x="6478588" y="2779713"/>
            <a:ext cx="1158875" cy="481012"/>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拼图示例：</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8296" name="object 9"/>
          <p:cNvSpPr/>
          <p:nvPr/>
        </p:nvSpPr>
        <p:spPr>
          <a:xfrm>
            <a:off x="727075" y="3883025"/>
            <a:ext cx="1871663" cy="481013"/>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070C0"/>
                </a:solidFill>
                <a:latin typeface="思源黑体 CN Light" panose="020B0300000000000000" charset="-122"/>
                <a:ea typeface="思源黑体 CN Light" panose="020B0300000000000000" charset="-122"/>
                <a:sym typeface="思源黑体 CN Light" panose="020B0300000000000000" charset="-122"/>
              </a:rPr>
              <a:t>任务一：游戏提示：</a:t>
            </a:r>
            <a:endParaRPr lang="zh-CN" altLang="ru-RU" sz="1400" dirty="0">
              <a:solidFill>
                <a:srgbClr val="0070C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8297" name="object 10"/>
          <p:cNvSpPr/>
          <p:nvPr/>
        </p:nvSpPr>
        <p:spPr>
          <a:xfrm>
            <a:off x="1069975" y="4216400"/>
            <a:ext cx="328613" cy="466725"/>
          </a:xfrm>
          <a:prstGeom prst="rect">
            <a:avLst/>
          </a:prstGeom>
          <a:noFill/>
          <a:ln w="9525">
            <a:noFill/>
          </a:ln>
        </p:spPr>
        <p:txBody>
          <a:bodyPr lIns="0" tIns="0" rIns="0" bIns="0" anchor="t" anchorCtr="0"/>
          <a:lstStyle/>
          <a:p>
            <a:pPr>
              <a:lnSpc>
                <a:spcPts val="1565"/>
              </a:lnSpc>
              <a:buSzPct val="100000"/>
              <a:buFont typeface="Calibri" panose="020F0502020204030204" pitchFamily="34" charset="0"/>
            </a:pPr>
            <a:r>
              <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8298" name="object 11"/>
          <p:cNvSpPr/>
          <p:nvPr/>
        </p:nvSpPr>
        <p:spPr>
          <a:xfrm>
            <a:off x="1357313" y="4202113"/>
            <a:ext cx="4779962" cy="481012"/>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带有全新</a:t>
            </a:r>
            <a:r>
              <a:rPr lang="zh-CN" altLang="en-US"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某某</a:t>
            </a: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系信息的六宫格拼图图片分布在露营</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8299" name="object 12"/>
          <p:cNvSpPr/>
          <p:nvPr/>
        </p:nvSpPr>
        <p:spPr>
          <a:xfrm>
            <a:off x="1357313" y="4522788"/>
            <a:ext cx="2255837" cy="481012"/>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区的各个位置及环节当中</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8300" name="object 13"/>
          <p:cNvSpPr/>
          <p:nvPr/>
        </p:nvSpPr>
        <p:spPr>
          <a:xfrm>
            <a:off x="1069975" y="4857750"/>
            <a:ext cx="328613" cy="465138"/>
          </a:xfrm>
          <a:prstGeom prst="rect">
            <a:avLst/>
          </a:prstGeom>
          <a:noFill/>
          <a:ln w="9525">
            <a:noFill/>
          </a:ln>
        </p:spPr>
        <p:txBody>
          <a:bodyPr lIns="0" tIns="0" rIns="0" bIns="0" anchor="t" anchorCtr="0"/>
          <a:lstStyle/>
          <a:p>
            <a:pPr>
              <a:lnSpc>
                <a:spcPts val="1565"/>
              </a:lnSpc>
              <a:buSzPct val="100000"/>
              <a:buFont typeface="Calibri" panose="020F0502020204030204" pitchFamily="34" charset="0"/>
            </a:pPr>
            <a:r>
              <a:rPr lang="ru-RU" altLang="zh-CN" sz="1400" dirty="0">
                <a:solidFill>
                  <a:srgbClr val="0070C0"/>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400" dirty="0">
              <a:solidFill>
                <a:srgbClr val="0070C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8301" name="object 14"/>
          <p:cNvSpPr/>
          <p:nvPr/>
        </p:nvSpPr>
        <p:spPr>
          <a:xfrm>
            <a:off x="1357313" y="4843463"/>
            <a:ext cx="4724400" cy="1120775"/>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070C0"/>
                </a:solidFill>
                <a:latin typeface="思源黑体 CN Light" panose="020B0300000000000000" charset="-122"/>
                <a:ea typeface="思源黑体 CN Light" panose="020B0300000000000000" charset="-122"/>
                <a:sym typeface="思源黑体 CN Light" panose="020B0300000000000000" charset="-122"/>
              </a:rPr>
              <a:t>同时公布</a:t>
            </a: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：我们在接下来还有自助烧烤、篝火晚会、</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675"/>
              </a:lnSpc>
              <a:spcBef>
                <a:spcPts val="825"/>
              </a:spcBef>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领早餐等活动环节，参与活动，并有效完成任务将有</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675"/>
              </a:lnSpc>
              <a:spcBef>
                <a:spcPts val="825"/>
              </a:spcBef>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机会获得额外奖励拼图</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8302" name="object 15"/>
          <p:cNvSpPr/>
          <p:nvPr/>
        </p:nvSpPr>
        <p:spPr>
          <a:xfrm>
            <a:off x="1069975" y="5818188"/>
            <a:ext cx="328613" cy="465137"/>
          </a:xfrm>
          <a:prstGeom prst="rect">
            <a:avLst/>
          </a:prstGeom>
          <a:noFill/>
          <a:ln w="9525">
            <a:noFill/>
          </a:ln>
        </p:spPr>
        <p:txBody>
          <a:bodyPr lIns="0" tIns="0" rIns="0" bIns="0" anchor="t" anchorCtr="0"/>
          <a:lstStyle/>
          <a:p>
            <a:pPr>
              <a:lnSpc>
                <a:spcPts val="1565"/>
              </a:lnSpc>
              <a:buSzPct val="100000"/>
              <a:buFont typeface="Calibri" panose="020F0502020204030204" pitchFamily="34" charset="0"/>
            </a:pPr>
            <a:r>
              <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8303" name="object 16"/>
          <p:cNvSpPr/>
          <p:nvPr/>
        </p:nvSpPr>
        <p:spPr>
          <a:xfrm>
            <a:off x="1357313" y="5803900"/>
            <a:ext cx="4716462" cy="800100"/>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成功获得六张不同且完成拼图的玩家成功完成探境云</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675"/>
              </a:lnSpc>
              <a:spcBef>
                <a:spcPts val="825"/>
              </a:spcBef>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雾终极任务，按完成的先后顺序获得精美礼品一份</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9313" name="object 1"/>
          <p:cNvSpPr/>
          <p:nvPr/>
        </p:nvSpPr>
        <p:spPr>
          <a:xfrm>
            <a:off x="0" y="0"/>
            <a:ext cx="12198350" cy="6864350"/>
          </a:xfrm>
          <a:prstGeom prst="rect">
            <a:avLst/>
          </a:prstGeom>
          <a:blipFill rotWithShape="0">
            <a:blip r:embed="rId1"/>
            <a:stretch>
              <a:fillRect/>
            </a:stretch>
          </a:blipFill>
          <a:ln w="9525">
            <a:noFill/>
          </a:ln>
        </p:spPr>
        <p:txBody>
          <a:bodyPr lIns="0" tIns="0" rIns="0" bIns="0" anchor="t" anchorCtr="0"/>
          <a:lstStyle/>
          <a:p>
            <a:pPr>
              <a:buSzPct val="100000"/>
              <a:buFont typeface="Calibri" panose="020F0502020204030204" pitchFamily="34" charset="0"/>
            </a:pPr>
            <a:endParaRPr lang="zh-CN" altLang="zh-CN" dirty="0">
              <a:latin typeface="思源黑体 CN Light" panose="020B0300000000000000" charset="-122"/>
              <a:ea typeface="思源黑体 CN Light" panose="020B0300000000000000" charset="-122"/>
              <a:sym typeface="思源黑体 CN Light" panose="020B0300000000000000" charset="-122"/>
            </a:endParaRPr>
          </a:p>
        </p:txBody>
      </p:sp>
      <p:sp>
        <p:nvSpPr>
          <p:cNvPr id="269314" name="object 3"/>
          <p:cNvSpPr/>
          <p:nvPr/>
        </p:nvSpPr>
        <p:spPr>
          <a:xfrm>
            <a:off x="482600" y="481013"/>
            <a:ext cx="1960563" cy="962025"/>
          </a:xfrm>
          <a:prstGeom prst="rect">
            <a:avLst/>
          </a:prstGeom>
          <a:noFill/>
          <a:ln w="9525">
            <a:noFill/>
          </a:ln>
        </p:spPr>
        <p:txBody>
          <a:bodyPr lIns="0" tIns="0" rIns="0" bIns="0" anchor="t" anchorCtr="0"/>
          <a:lstStyle/>
          <a:p>
            <a:pPr>
              <a:lnSpc>
                <a:spcPts val="3365"/>
              </a:lnSpc>
              <a:buSzPct val="100000"/>
              <a:buFont typeface="Calibri" panose="020F0502020204030204" pitchFamily="34" charset="0"/>
            </a:pPr>
            <a:r>
              <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rPr>
              <a:t>活动详解</a:t>
            </a:r>
            <a:endPar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9315" name="object 4"/>
          <p:cNvSpPr/>
          <p:nvPr/>
        </p:nvSpPr>
        <p:spPr>
          <a:xfrm>
            <a:off x="652463" y="1398588"/>
            <a:ext cx="4905375" cy="825500"/>
          </a:xfrm>
          <a:prstGeom prst="rect">
            <a:avLst/>
          </a:prstGeom>
          <a:noFill/>
          <a:ln w="9525">
            <a:noFill/>
          </a:ln>
        </p:spPr>
        <p:txBody>
          <a:bodyPr lIns="0" tIns="0" rIns="0" bIns="0" anchor="t" anchorCtr="0"/>
          <a:lstStyle/>
          <a:p>
            <a:pPr>
              <a:lnSpc>
                <a:spcPts val="2890"/>
              </a:lnSpc>
              <a:buSzPct val="100000"/>
              <a:buFont typeface="Calibri" panose="020F0502020204030204" pitchFamily="34" charset="0"/>
            </a:pPr>
            <a:r>
              <a:rPr lang="ru-RU" altLang="zh-CN" sz="2400" dirty="0">
                <a:solidFill>
                  <a:srgbClr val="000000"/>
                </a:solidFill>
                <a:latin typeface="思源黑体 CN Light" panose="020B0300000000000000" charset="-122"/>
                <a:ea typeface="思源黑体 CN Light" panose="020B0300000000000000" charset="-122"/>
                <a:sym typeface="思源黑体 CN Light" panose="020B0300000000000000" charset="-122"/>
              </a:rPr>
              <a:t>DAY.1</a:t>
            </a:r>
            <a:r>
              <a:rPr lang="zh-CN" altLang="ru-RU" sz="2400" dirty="0">
                <a:solidFill>
                  <a:srgbClr val="000000"/>
                </a:solidFill>
                <a:latin typeface="思源黑体 CN Light" panose="020B0300000000000000" charset="-122"/>
                <a:ea typeface="思源黑体 CN Light" panose="020B0300000000000000" charset="-122"/>
                <a:sym typeface="思源黑体 CN Light" panose="020B0300000000000000" charset="-122"/>
              </a:rPr>
              <a:t>互动游戏：</a:t>
            </a:r>
            <a:r>
              <a:rPr lang="zh-CN" altLang="ru-RU" sz="2400" dirty="0">
                <a:solidFill>
                  <a:srgbClr val="0070C0"/>
                </a:solidFill>
                <a:latin typeface="思源黑体 CN Light" panose="020B0300000000000000" charset="-122"/>
                <a:ea typeface="思源黑体 CN Light" panose="020B0300000000000000" charset="-122"/>
                <a:sym typeface="思源黑体 CN Light" panose="020B0300000000000000" charset="-122"/>
              </a:rPr>
              <a:t>拼图获取方式</a:t>
            </a:r>
            <a:endParaRPr lang="zh-CN" altLang="ru-RU" sz="2400" dirty="0">
              <a:solidFill>
                <a:srgbClr val="0070C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9316" name="object 5"/>
          <p:cNvSpPr/>
          <p:nvPr/>
        </p:nvSpPr>
        <p:spPr>
          <a:xfrm>
            <a:off x="1262063" y="2171700"/>
            <a:ext cx="1109662" cy="546100"/>
          </a:xfrm>
          <a:prstGeom prst="rect">
            <a:avLst/>
          </a:prstGeom>
          <a:noFill/>
          <a:ln w="9525">
            <a:noFill/>
          </a:ln>
        </p:spPr>
        <p:txBody>
          <a:bodyPr lIns="0" tIns="0" rIns="0" bIns="0" anchor="t" anchorCtr="0"/>
          <a:lstStyle/>
          <a:p>
            <a:pPr>
              <a:lnSpc>
                <a:spcPts val="1900"/>
              </a:lnSpc>
              <a:buSzPct val="100000"/>
              <a:buFont typeface="Calibri" panose="020F0502020204030204" pitchFamily="34" charset="0"/>
            </a:pPr>
            <a:r>
              <a:rPr lang="zh-CN" altLang="ru-RU" sz="1600" dirty="0">
                <a:solidFill>
                  <a:srgbClr val="FFFFFF"/>
                </a:solidFill>
                <a:latin typeface="思源黑体 CN Light" panose="020B0300000000000000" charset="-122"/>
                <a:ea typeface="思源黑体 CN Light" panose="020B0300000000000000" charset="-122"/>
                <a:sym typeface="思源黑体 CN Light" panose="020B0300000000000000" charset="-122"/>
              </a:rPr>
              <a:t>获取方式</a:t>
            </a:r>
            <a:endParaRPr lang="zh-CN" altLang="ru-RU" sz="1600" dirty="0">
              <a:solidFill>
                <a:srgbClr val="FFFFFF"/>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9317" name="object 6"/>
          <p:cNvSpPr/>
          <p:nvPr/>
        </p:nvSpPr>
        <p:spPr>
          <a:xfrm>
            <a:off x="3463925" y="2171700"/>
            <a:ext cx="706438" cy="546100"/>
          </a:xfrm>
          <a:prstGeom prst="rect">
            <a:avLst/>
          </a:prstGeom>
          <a:noFill/>
          <a:ln w="9525">
            <a:noFill/>
          </a:ln>
        </p:spPr>
        <p:txBody>
          <a:bodyPr lIns="0" tIns="0" rIns="0" bIns="0" anchor="t" anchorCtr="0"/>
          <a:lstStyle/>
          <a:p>
            <a:pPr>
              <a:lnSpc>
                <a:spcPts val="1900"/>
              </a:lnSpc>
              <a:buSzPct val="100000"/>
              <a:buFont typeface="Calibri" panose="020F0502020204030204" pitchFamily="34" charset="0"/>
            </a:pPr>
            <a:r>
              <a:rPr lang="zh-CN" altLang="ru-RU" sz="1600" dirty="0">
                <a:solidFill>
                  <a:srgbClr val="FFFFFF"/>
                </a:solidFill>
                <a:latin typeface="思源黑体 CN Light" panose="020B0300000000000000" charset="-122"/>
                <a:ea typeface="思源黑体 CN Light" panose="020B0300000000000000" charset="-122"/>
                <a:sym typeface="思源黑体 CN Light" panose="020B0300000000000000" charset="-122"/>
              </a:rPr>
              <a:t>方法</a:t>
            </a:r>
            <a:endParaRPr lang="zh-CN" altLang="ru-RU" sz="1600" dirty="0">
              <a:solidFill>
                <a:srgbClr val="FFFFFF"/>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9318" name="object 7"/>
          <p:cNvSpPr/>
          <p:nvPr/>
        </p:nvSpPr>
        <p:spPr>
          <a:xfrm>
            <a:off x="7670800" y="2171700"/>
            <a:ext cx="706438" cy="546100"/>
          </a:xfrm>
          <a:prstGeom prst="rect">
            <a:avLst/>
          </a:prstGeom>
          <a:noFill/>
          <a:ln w="9525">
            <a:noFill/>
          </a:ln>
        </p:spPr>
        <p:txBody>
          <a:bodyPr lIns="0" tIns="0" rIns="0" bIns="0" anchor="t" anchorCtr="0"/>
          <a:lstStyle/>
          <a:p>
            <a:pPr>
              <a:lnSpc>
                <a:spcPts val="1900"/>
              </a:lnSpc>
              <a:buSzPct val="100000"/>
              <a:buFont typeface="Calibri" panose="020F0502020204030204" pitchFamily="34" charset="0"/>
            </a:pPr>
            <a:r>
              <a:rPr lang="zh-CN" altLang="ru-RU" sz="1600" dirty="0">
                <a:solidFill>
                  <a:srgbClr val="FFFFFF"/>
                </a:solidFill>
                <a:latin typeface="思源黑体 CN Light" panose="020B0300000000000000" charset="-122"/>
                <a:ea typeface="思源黑体 CN Light" panose="020B0300000000000000" charset="-122"/>
                <a:sym typeface="思源黑体 CN Light" panose="020B0300000000000000" charset="-122"/>
              </a:rPr>
              <a:t>解释</a:t>
            </a:r>
            <a:endParaRPr lang="zh-CN" altLang="ru-RU" sz="1600" dirty="0">
              <a:solidFill>
                <a:srgbClr val="FFFFFF"/>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9319" name="object 8"/>
          <p:cNvSpPr/>
          <p:nvPr/>
        </p:nvSpPr>
        <p:spPr>
          <a:xfrm>
            <a:off x="4848225" y="2526030"/>
            <a:ext cx="7011035" cy="775970"/>
          </a:xfrm>
          <a:prstGeom prst="rect">
            <a:avLst/>
          </a:prstGeom>
          <a:noFill/>
          <a:ln w="9525">
            <a:noFill/>
          </a:ln>
        </p:spPr>
        <p:txBody>
          <a:bodyPr lIns="0" tIns="0" rIns="0" bIns="0" anchor="ctr" anchorCtr="0"/>
          <a:lstStyle/>
          <a:p>
            <a:pPr>
              <a:lnSpc>
                <a:spcPct val="150000"/>
              </a:lnSpc>
              <a:buSzPct val="100000"/>
              <a:buFont typeface="Calibri" panose="020F0502020204030204" pitchFamily="34" charset="0"/>
            </a:pPr>
            <a:r>
              <a:rPr lang="ru-RU" altLang="zh-CN"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1</a:t>
            </a: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、工作人员将提前随机在部分帐篷中放置拼图，入住到其中的家庭可获取</a:t>
            </a:r>
            <a:endPar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ct val="150000"/>
              </a:lnSpc>
              <a:spcBef>
                <a:spcPts val="50"/>
              </a:spcBef>
              <a:buSzPct val="100000"/>
              <a:buFont typeface="Calibri" panose="020F0502020204030204" pitchFamily="34" charset="0"/>
            </a:pPr>
            <a:r>
              <a:rPr lang="ru-RU" altLang="zh-CN"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2</a:t>
            </a: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、在整个活动区域：外场草坪、亲子互动区、入住周边、户外棚房内放置拼图，客户随机</a:t>
            </a:r>
            <a:endPar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ct val="150000"/>
              </a:lnSpc>
              <a:spcBef>
                <a:spcPts val="15"/>
              </a:spcBef>
              <a:buSzPct val="100000"/>
              <a:buFont typeface="Calibri" panose="020F0502020204030204" pitchFamily="34" charset="0"/>
            </a:pP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发现，即可获取</a:t>
            </a:r>
            <a:endPar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9320" name="object 9"/>
          <p:cNvSpPr/>
          <p:nvPr/>
        </p:nvSpPr>
        <p:spPr>
          <a:xfrm>
            <a:off x="1435100" y="2828925"/>
            <a:ext cx="682625" cy="409575"/>
          </a:xfrm>
          <a:prstGeom prst="rect">
            <a:avLst/>
          </a:prstGeom>
          <a:noFill/>
          <a:ln w="9525">
            <a:noFill/>
          </a:ln>
        </p:spPr>
        <p:txBody>
          <a:bodyPr lIns="0" tIns="0" rIns="0" bIns="0" anchor="t" anchorCtr="0"/>
          <a:lstStyle/>
          <a:p>
            <a:pPr>
              <a:lnSpc>
                <a:spcPts val="1425"/>
              </a:lnSpc>
              <a:buSzPct val="100000"/>
              <a:buFont typeface="Calibri" panose="020F0502020204030204" pitchFamily="34" charset="0"/>
            </a:pP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方式一</a:t>
            </a:r>
            <a:endPar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9321" name="object 10"/>
          <p:cNvSpPr/>
          <p:nvPr/>
        </p:nvSpPr>
        <p:spPr>
          <a:xfrm>
            <a:off x="2668588" y="2828925"/>
            <a:ext cx="530225" cy="409575"/>
          </a:xfrm>
          <a:prstGeom prst="rect">
            <a:avLst/>
          </a:prstGeom>
          <a:noFill/>
          <a:ln w="9525">
            <a:noFill/>
          </a:ln>
        </p:spPr>
        <p:txBody>
          <a:bodyPr lIns="0" tIns="0" rIns="0" bIns="0" anchor="t" anchorCtr="0"/>
          <a:lstStyle/>
          <a:p>
            <a:pPr>
              <a:lnSpc>
                <a:spcPts val="1425"/>
              </a:lnSpc>
              <a:buSzPct val="100000"/>
              <a:buFont typeface="Calibri" panose="020F0502020204030204" pitchFamily="34" charset="0"/>
            </a:pP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随机</a:t>
            </a:r>
            <a:endPar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9322" name="object 11"/>
          <p:cNvSpPr/>
          <p:nvPr/>
        </p:nvSpPr>
        <p:spPr>
          <a:xfrm>
            <a:off x="1435100" y="3459163"/>
            <a:ext cx="682625" cy="1793875"/>
          </a:xfrm>
          <a:prstGeom prst="rect">
            <a:avLst/>
          </a:prstGeom>
          <a:noFill/>
          <a:ln w="9525">
            <a:noFill/>
          </a:ln>
        </p:spPr>
        <p:txBody>
          <a:bodyPr lIns="0" tIns="0" rIns="0" bIns="0" anchor="t" anchorCtr="0"/>
          <a:lstStyle/>
          <a:p>
            <a:pPr>
              <a:lnSpc>
                <a:spcPts val="1425"/>
              </a:lnSpc>
              <a:buSzPct val="100000"/>
              <a:buFont typeface="Calibri" panose="020F0502020204030204" pitchFamily="34" charset="0"/>
            </a:pP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方式二</a:t>
            </a:r>
            <a:endPar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425"/>
              </a:lnSpc>
              <a:spcBef>
                <a:spcPts val="2250"/>
              </a:spcBef>
              <a:buSzPct val="100000"/>
              <a:buFont typeface="Calibri" panose="020F0502020204030204" pitchFamily="34" charset="0"/>
            </a:pP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方式三</a:t>
            </a:r>
            <a:endPar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425"/>
              </a:lnSpc>
              <a:spcBef>
                <a:spcPts val="2200"/>
              </a:spcBef>
              <a:buSzPct val="100000"/>
              <a:buFont typeface="Calibri" panose="020F0502020204030204" pitchFamily="34" charset="0"/>
            </a:pP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方式四</a:t>
            </a:r>
            <a:endPar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425"/>
              </a:lnSpc>
              <a:spcBef>
                <a:spcPts val="2200"/>
              </a:spcBef>
              <a:buSzPct val="100000"/>
              <a:buFont typeface="Calibri" panose="020F0502020204030204" pitchFamily="34" charset="0"/>
            </a:pP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方式五</a:t>
            </a:r>
            <a:endPar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9323" name="object 12"/>
          <p:cNvSpPr/>
          <p:nvPr/>
        </p:nvSpPr>
        <p:spPr>
          <a:xfrm>
            <a:off x="2668588" y="3459163"/>
            <a:ext cx="982662" cy="871537"/>
          </a:xfrm>
          <a:prstGeom prst="rect">
            <a:avLst/>
          </a:prstGeom>
          <a:noFill/>
          <a:ln w="9525">
            <a:noFill/>
          </a:ln>
        </p:spPr>
        <p:txBody>
          <a:bodyPr lIns="0" tIns="0" rIns="0" bIns="0" anchor="t" anchorCtr="0"/>
          <a:lstStyle/>
          <a:p>
            <a:pPr>
              <a:lnSpc>
                <a:spcPts val="1425"/>
              </a:lnSpc>
              <a:buSzPct val="100000"/>
              <a:buFont typeface="Calibri" panose="020F0502020204030204" pitchFamily="34" charset="0"/>
            </a:pP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抢房子环节</a:t>
            </a:r>
            <a:endPar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425"/>
              </a:lnSpc>
              <a:spcBef>
                <a:spcPts val="2250"/>
              </a:spcBef>
              <a:buSzPct val="100000"/>
              <a:buFont typeface="Calibri" panose="020F0502020204030204" pitchFamily="34" charset="0"/>
            </a:pP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烧烤环节</a:t>
            </a:r>
            <a:endPar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9324" name="object 13"/>
          <p:cNvSpPr/>
          <p:nvPr/>
        </p:nvSpPr>
        <p:spPr>
          <a:xfrm>
            <a:off x="4848225" y="3459163"/>
            <a:ext cx="5056188" cy="1793875"/>
          </a:xfrm>
          <a:prstGeom prst="rect">
            <a:avLst/>
          </a:prstGeom>
          <a:noFill/>
          <a:ln w="9525">
            <a:noFill/>
          </a:ln>
        </p:spPr>
        <p:txBody>
          <a:bodyPr lIns="0" tIns="0" rIns="0" bIns="0" anchor="t" anchorCtr="0"/>
          <a:lstStyle/>
          <a:p>
            <a:pPr>
              <a:lnSpc>
                <a:spcPts val="1425"/>
              </a:lnSpc>
              <a:buSzPct val="100000"/>
              <a:buFont typeface="Calibri" panose="020F0502020204030204" pitchFamily="34" charset="0"/>
            </a:pP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在抢房子环节前三名抵达嘉宾可获得一枚拼图</a:t>
            </a:r>
            <a:endPar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425"/>
              </a:lnSpc>
              <a:spcBef>
                <a:spcPts val="2250"/>
              </a:spcBef>
              <a:buSzPct val="100000"/>
              <a:buFont typeface="Calibri" panose="020F0502020204030204" pitchFamily="34" charset="0"/>
            </a:pP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在烧烤炉或食材之下隐藏拼图，客户随机发现</a:t>
            </a:r>
            <a:endPar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425"/>
              </a:lnSpc>
              <a:spcBef>
                <a:spcPts val="2200"/>
              </a:spcBef>
              <a:buSzPct val="100000"/>
              <a:buFont typeface="Calibri" panose="020F0502020204030204" pitchFamily="34" charset="0"/>
            </a:pP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参与篝火晚会环节，现场被选中且回答正确问题的嘉宾可获得拼图</a:t>
            </a:r>
            <a:endPar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425"/>
              </a:lnSpc>
              <a:spcBef>
                <a:spcPts val="2200"/>
              </a:spcBef>
              <a:buSzPct val="100000"/>
              <a:buFont typeface="Calibri" panose="020F0502020204030204" pitchFamily="34" charset="0"/>
            </a:pP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早起前</a:t>
            </a:r>
            <a:r>
              <a:rPr lang="ru-RU" altLang="zh-CN"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10</a:t>
            </a: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名嘉宾可获得一枚拼图</a:t>
            </a:r>
            <a:endPar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69325" name="object 14"/>
          <p:cNvSpPr/>
          <p:nvPr/>
        </p:nvSpPr>
        <p:spPr>
          <a:xfrm>
            <a:off x="2668588" y="4381500"/>
            <a:ext cx="1908175" cy="871538"/>
          </a:xfrm>
          <a:prstGeom prst="rect">
            <a:avLst/>
          </a:prstGeom>
          <a:noFill/>
          <a:ln w="9525">
            <a:noFill/>
          </a:ln>
        </p:spPr>
        <p:txBody>
          <a:bodyPr lIns="0" tIns="0" rIns="0" bIns="0" anchor="t" anchorCtr="0"/>
          <a:lstStyle/>
          <a:p>
            <a:pPr>
              <a:lnSpc>
                <a:spcPts val="1425"/>
              </a:lnSpc>
              <a:buSzPct val="100000"/>
              <a:buFont typeface="Calibri" panose="020F0502020204030204" pitchFamily="34" charset="0"/>
            </a:pP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篝火晚会环节，答题获取</a:t>
            </a:r>
            <a:endPar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425"/>
              </a:lnSpc>
              <a:spcBef>
                <a:spcPts val="2250"/>
              </a:spcBef>
              <a:buSzPct val="100000"/>
              <a:buFont typeface="Calibri" panose="020F0502020204030204" pitchFamily="34" charset="0"/>
            </a:pP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第二天早餐环节</a:t>
            </a:r>
            <a:endPar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0337" name="object 1"/>
          <p:cNvSpPr/>
          <p:nvPr/>
        </p:nvSpPr>
        <p:spPr>
          <a:xfrm>
            <a:off x="0" y="0"/>
            <a:ext cx="12198350" cy="6864350"/>
          </a:xfrm>
          <a:prstGeom prst="rect">
            <a:avLst/>
          </a:prstGeom>
          <a:blipFill rotWithShape="0">
            <a:blip r:embed="rId1"/>
            <a:stretch>
              <a:fillRect/>
            </a:stretch>
          </a:blipFill>
          <a:ln w="9525">
            <a:noFill/>
          </a:ln>
        </p:spPr>
        <p:txBody>
          <a:bodyPr lIns="0" tIns="0" rIns="0" bIns="0" anchor="t" anchorCtr="0"/>
          <a:lstStyle/>
          <a:p>
            <a:pPr>
              <a:buSzPct val="100000"/>
              <a:buFont typeface="Calibri" panose="020F0502020204030204" pitchFamily="34" charset="0"/>
            </a:pPr>
            <a:endParaRPr lang="zh-CN" altLang="zh-CN" dirty="0">
              <a:latin typeface="思源黑体 CN Light" panose="020B0300000000000000" charset="-122"/>
              <a:ea typeface="思源黑体 CN Light" panose="020B0300000000000000" charset="-122"/>
              <a:sym typeface="思源黑体 CN Light" panose="020B0300000000000000" charset="-122"/>
            </a:endParaRPr>
          </a:p>
        </p:txBody>
      </p:sp>
      <p:sp>
        <p:nvSpPr>
          <p:cNvPr id="270338" name="object 3"/>
          <p:cNvSpPr/>
          <p:nvPr/>
        </p:nvSpPr>
        <p:spPr>
          <a:xfrm>
            <a:off x="482600" y="481013"/>
            <a:ext cx="1960563" cy="962025"/>
          </a:xfrm>
          <a:prstGeom prst="rect">
            <a:avLst/>
          </a:prstGeom>
          <a:noFill/>
          <a:ln w="9525">
            <a:noFill/>
          </a:ln>
        </p:spPr>
        <p:txBody>
          <a:bodyPr lIns="0" tIns="0" rIns="0" bIns="0" anchor="t" anchorCtr="0"/>
          <a:lstStyle/>
          <a:p>
            <a:pPr>
              <a:lnSpc>
                <a:spcPts val="3365"/>
              </a:lnSpc>
              <a:buSzPct val="100000"/>
              <a:buFont typeface="Calibri" panose="020F0502020204030204" pitchFamily="34" charset="0"/>
            </a:pPr>
            <a:r>
              <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rPr>
              <a:t>活动详解</a:t>
            </a:r>
            <a:endPar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0339" name="object 4"/>
          <p:cNvSpPr/>
          <p:nvPr/>
        </p:nvSpPr>
        <p:spPr>
          <a:xfrm>
            <a:off x="652463" y="1398588"/>
            <a:ext cx="4552950" cy="825500"/>
          </a:xfrm>
          <a:prstGeom prst="rect">
            <a:avLst/>
          </a:prstGeom>
          <a:noFill/>
          <a:ln w="9525">
            <a:noFill/>
          </a:ln>
        </p:spPr>
        <p:txBody>
          <a:bodyPr lIns="0" tIns="0" rIns="0" bIns="0" anchor="t" anchorCtr="0"/>
          <a:lstStyle/>
          <a:p>
            <a:pPr>
              <a:lnSpc>
                <a:spcPts val="2890"/>
              </a:lnSpc>
              <a:buSzPct val="100000"/>
              <a:buFont typeface="Calibri" panose="020F0502020204030204" pitchFamily="34" charset="0"/>
            </a:pPr>
            <a:r>
              <a:rPr lang="ru-RU" altLang="zh-CN" sz="2400" dirty="0">
                <a:solidFill>
                  <a:srgbClr val="000000"/>
                </a:solidFill>
                <a:latin typeface="思源黑体 CN Light" panose="020B0300000000000000" charset="-122"/>
                <a:ea typeface="思源黑体 CN Light" panose="020B0300000000000000" charset="-122"/>
                <a:sym typeface="思源黑体 CN Light" panose="020B0300000000000000" charset="-122"/>
              </a:rPr>
              <a:t>DAY.1</a:t>
            </a:r>
            <a:r>
              <a:rPr lang="zh-CN" altLang="ru-RU" sz="2400" dirty="0">
                <a:solidFill>
                  <a:srgbClr val="000000"/>
                </a:solidFill>
                <a:latin typeface="思源黑体 CN Light" panose="020B0300000000000000" charset="-122"/>
                <a:ea typeface="思源黑体 CN Light" panose="020B0300000000000000" charset="-122"/>
                <a:sym typeface="思源黑体 CN Light" panose="020B0300000000000000" charset="-122"/>
              </a:rPr>
              <a:t>互动游戏：</a:t>
            </a:r>
            <a:r>
              <a:rPr lang="zh-CN" altLang="ru-RU" sz="2400" dirty="0">
                <a:solidFill>
                  <a:srgbClr val="0070C0"/>
                </a:solidFill>
                <a:latin typeface="思源黑体 CN Light" panose="020B0300000000000000" charset="-122"/>
                <a:ea typeface="思源黑体 CN Light" panose="020B0300000000000000" charset="-122"/>
                <a:sym typeface="思源黑体 CN Light" panose="020B0300000000000000" charset="-122"/>
              </a:rPr>
              <a:t>抖音大比拼</a:t>
            </a:r>
            <a:endParaRPr lang="zh-CN" altLang="ru-RU" sz="2400" dirty="0">
              <a:solidFill>
                <a:srgbClr val="0070C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0340" name="object 5"/>
          <p:cNvSpPr/>
          <p:nvPr/>
        </p:nvSpPr>
        <p:spPr>
          <a:xfrm>
            <a:off x="727075" y="2673350"/>
            <a:ext cx="328613" cy="466725"/>
          </a:xfrm>
          <a:prstGeom prst="rect">
            <a:avLst/>
          </a:prstGeom>
          <a:noFill/>
          <a:ln w="9525">
            <a:noFill/>
          </a:ln>
        </p:spPr>
        <p:txBody>
          <a:bodyPr lIns="0" tIns="0" rIns="0" bIns="0" anchor="t" anchorCtr="0"/>
          <a:lstStyle/>
          <a:p>
            <a:pPr>
              <a:lnSpc>
                <a:spcPts val="1565"/>
              </a:lnSpc>
              <a:buSzPct val="100000"/>
              <a:buFont typeface="Calibri" panose="020F0502020204030204" pitchFamily="34" charset="0"/>
            </a:pPr>
            <a:r>
              <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0341" name="object 6"/>
          <p:cNvSpPr/>
          <p:nvPr/>
        </p:nvSpPr>
        <p:spPr>
          <a:xfrm>
            <a:off x="1014413" y="2659063"/>
            <a:ext cx="1874837" cy="481012"/>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任务二：</a:t>
            </a:r>
            <a:r>
              <a:rPr lang="zh-CN" altLang="ru-RU" sz="1400" dirty="0">
                <a:solidFill>
                  <a:srgbClr val="0070C0"/>
                </a:solidFill>
                <a:latin typeface="思源黑体 CN Light" panose="020B0300000000000000" charset="-122"/>
                <a:ea typeface="思源黑体 CN Light" panose="020B0300000000000000" charset="-122"/>
                <a:sym typeface="思源黑体 CN Light" panose="020B0300000000000000" charset="-122"/>
              </a:rPr>
              <a:t>抖音大比拼</a:t>
            </a:r>
            <a:endParaRPr lang="zh-CN" altLang="ru-RU" sz="1400" dirty="0">
              <a:solidFill>
                <a:srgbClr val="0070C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0342" name="object 7"/>
          <p:cNvSpPr/>
          <p:nvPr/>
        </p:nvSpPr>
        <p:spPr>
          <a:xfrm>
            <a:off x="727075" y="3527425"/>
            <a:ext cx="1871663" cy="481013"/>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070C0"/>
                </a:solidFill>
                <a:latin typeface="思源黑体 CN Light" panose="020B0300000000000000" charset="-122"/>
                <a:ea typeface="思源黑体 CN Light" panose="020B0300000000000000" charset="-122"/>
                <a:sym typeface="思源黑体 CN Light" panose="020B0300000000000000" charset="-122"/>
              </a:rPr>
              <a:t>任务二：游戏提示：</a:t>
            </a:r>
            <a:endParaRPr lang="zh-CN" altLang="ru-RU" sz="1400" dirty="0">
              <a:solidFill>
                <a:srgbClr val="0070C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0343" name="object 8"/>
          <p:cNvSpPr/>
          <p:nvPr/>
        </p:nvSpPr>
        <p:spPr>
          <a:xfrm>
            <a:off x="1069975" y="3860800"/>
            <a:ext cx="328613" cy="465138"/>
          </a:xfrm>
          <a:prstGeom prst="rect">
            <a:avLst/>
          </a:prstGeom>
          <a:noFill/>
          <a:ln w="9525">
            <a:noFill/>
          </a:ln>
        </p:spPr>
        <p:txBody>
          <a:bodyPr lIns="0" tIns="0" rIns="0" bIns="0" anchor="t" anchorCtr="0"/>
          <a:lstStyle/>
          <a:p>
            <a:pPr>
              <a:lnSpc>
                <a:spcPts val="1565"/>
              </a:lnSpc>
              <a:buSzPct val="100000"/>
              <a:buFont typeface="Calibri" panose="020F0502020204030204" pitchFamily="34" charset="0"/>
            </a:pPr>
            <a:r>
              <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0344" name="object 9"/>
          <p:cNvSpPr/>
          <p:nvPr/>
        </p:nvSpPr>
        <p:spPr>
          <a:xfrm>
            <a:off x="1357313" y="3848100"/>
            <a:ext cx="4718050" cy="481013"/>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活动期间进行抖音大比拼任务，客户在参与活动期间</a:t>
            </a:r>
            <a:endPar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0345" name="object 10"/>
          <p:cNvSpPr/>
          <p:nvPr/>
        </p:nvSpPr>
        <p:spPr>
          <a:xfrm>
            <a:off x="1357313" y="4167188"/>
            <a:ext cx="4843462" cy="1122362"/>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录制现场环节，并露出品牌或</a:t>
            </a:r>
            <a:r>
              <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5</a:t>
            </a:r>
            <a:r>
              <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系元素，发布抖音视屏</a:t>
            </a:r>
            <a:endPar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a:p>
            <a:pPr>
              <a:lnSpc>
                <a:spcPts val="1675"/>
              </a:lnSpc>
              <a:spcBef>
                <a:spcPts val="825"/>
              </a:spcBef>
              <a:buSzPct val="100000"/>
              <a:buFont typeface="Calibri" panose="020F0502020204030204" pitchFamily="34" charset="0"/>
            </a:pPr>
            <a:r>
              <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在本次活动结束前浏览量高的嘉宾可获得奖品（时间</a:t>
            </a:r>
            <a:endPar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a:p>
            <a:pPr>
              <a:lnSpc>
                <a:spcPts val="1675"/>
              </a:lnSpc>
              <a:spcBef>
                <a:spcPts val="825"/>
              </a:spcBef>
              <a:buSzPct val="100000"/>
              <a:buFont typeface="Calibri" panose="020F0502020204030204" pitchFamily="34" charset="0"/>
            </a:pPr>
            <a:r>
              <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截止至第二天解散之前）</a:t>
            </a:r>
            <a:endPar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0346" name="object 11"/>
          <p:cNvSpPr/>
          <p:nvPr/>
        </p:nvSpPr>
        <p:spPr>
          <a:xfrm>
            <a:off x="1069975" y="4502150"/>
            <a:ext cx="328613" cy="465138"/>
          </a:xfrm>
          <a:prstGeom prst="rect">
            <a:avLst/>
          </a:prstGeom>
          <a:noFill/>
          <a:ln w="9525">
            <a:noFill/>
          </a:ln>
        </p:spPr>
        <p:txBody>
          <a:bodyPr lIns="0" tIns="0" rIns="0" bIns="0" anchor="t" anchorCtr="0"/>
          <a:lstStyle/>
          <a:p>
            <a:pPr>
              <a:lnSpc>
                <a:spcPts val="1565"/>
              </a:lnSpc>
              <a:buSzPct val="100000"/>
              <a:buFont typeface="Calibri" panose="020F0502020204030204" pitchFamily="34" charset="0"/>
            </a:pPr>
            <a:r>
              <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1361" name="object 1"/>
          <p:cNvSpPr/>
          <p:nvPr/>
        </p:nvSpPr>
        <p:spPr>
          <a:xfrm>
            <a:off x="0" y="0"/>
            <a:ext cx="12198350" cy="6864350"/>
          </a:xfrm>
          <a:prstGeom prst="rect">
            <a:avLst/>
          </a:prstGeom>
          <a:blipFill rotWithShape="0">
            <a:blip r:embed="rId1"/>
            <a:stretch>
              <a:fillRect/>
            </a:stretch>
          </a:blipFill>
          <a:ln w="9525">
            <a:noFill/>
          </a:ln>
        </p:spPr>
        <p:txBody>
          <a:bodyPr lIns="0" tIns="0" rIns="0" bIns="0" anchor="t" anchorCtr="0"/>
          <a:lstStyle/>
          <a:p>
            <a:pPr>
              <a:buSzPct val="100000"/>
              <a:buFont typeface="Calibri" panose="020F0502020204030204" pitchFamily="34" charset="0"/>
            </a:pPr>
            <a:endParaRPr lang="zh-CN" altLang="zh-CN" dirty="0">
              <a:latin typeface="思源黑体 CN Light" panose="020B0300000000000000" charset="-122"/>
              <a:ea typeface="思源黑体 CN Light" panose="020B0300000000000000" charset="-122"/>
              <a:sym typeface="思源黑体 CN Light" panose="020B0300000000000000" charset="-122"/>
            </a:endParaRPr>
          </a:p>
        </p:txBody>
      </p:sp>
      <p:sp>
        <p:nvSpPr>
          <p:cNvPr id="271362" name="object 3"/>
          <p:cNvSpPr/>
          <p:nvPr/>
        </p:nvSpPr>
        <p:spPr>
          <a:xfrm>
            <a:off x="482600" y="481013"/>
            <a:ext cx="1960563" cy="962025"/>
          </a:xfrm>
          <a:prstGeom prst="rect">
            <a:avLst/>
          </a:prstGeom>
          <a:noFill/>
          <a:ln w="9525">
            <a:noFill/>
          </a:ln>
        </p:spPr>
        <p:txBody>
          <a:bodyPr lIns="0" tIns="0" rIns="0" bIns="0" anchor="t" anchorCtr="0"/>
          <a:lstStyle/>
          <a:p>
            <a:pPr>
              <a:lnSpc>
                <a:spcPts val="3365"/>
              </a:lnSpc>
              <a:buSzPct val="100000"/>
              <a:buFont typeface="Calibri" panose="020F0502020204030204" pitchFamily="34" charset="0"/>
            </a:pPr>
            <a:r>
              <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rPr>
              <a:t>活动详解</a:t>
            </a:r>
            <a:endPar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1363" name="object 4"/>
          <p:cNvSpPr/>
          <p:nvPr/>
        </p:nvSpPr>
        <p:spPr>
          <a:xfrm>
            <a:off x="652463" y="1398588"/>
            <a:ext cx="4905375" cy="825500"/>
          </a:xfrm>
          <a:prstGeom prst="rect">
            <a:avLst/>
          </a:prstGeom>
          <a:noFill/>
          <a:ln w="9525">
            <a:noFill/>
          </a:ln>
        </p:spPr>
        <p:txBody>
          <a:bodyPr lIns="0" tIns="0" rIns="0" bIns="0" anchor="t" anchorCtr="0"/>
          <a:lstStyle/>
          <a:p>
            <a:pPr>
              <a:lnSpc>
                <a:spcPts val="2890"/>
              </a:lnSpc>
              <a:buSzPct val="100000"/>
              <a:buFont typeface="Calibri" panose="020F0502020204030204" pitchFamily="34" charset="0"/>
            </a:pPr>
            <a:r>
              <a:rPr lang="ru-RU" altLang="zh-CN" sz="2400" dirty="0">
                <a:solidFill>
                  <a:srgbClr val="000000"/>
                </a:solidFill>
                <a:latin typeface="思源黑体 CN Light" panose="020B0300000000000000" charset="-122"/>
                <a:ea typeface="思源黑体 CN Light" panose="020B0300000000000000" charset="-122"/>
                <a:sym typeface="思源黑体 CN Light" panose="020B0300000000000000" charset="-122"/>
              </a:rPr>
              <a:t>DAY.1</a:t>
            </a:r>
            <a:r>
              <a:rPr lang="zh-CN" altLang="ru-RU" sz="2400" dirty="0">
                <a:solidFill>
                  <a:srgbClr val="000000"/>
                </a:solidFill>
                <a:latin typeface="思源黑体 CN Light" panose="020B0300000000000000" charset="-122"/>
                <a:ea typeface="思源黑体 CN Light" panose="020B0300000000000000" charset="-122"/>
                <a:sym typeface="思源黑体 CN Light" panose="020B0300000000000000" charset="-122"/>
              </a:rPr>
              <a:t>互动游戏：抢房子大作战</a:t>
            </a:r>
            <a:endParaRPr lang="zh-CN" altLang="ru-RU" sz="2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1364" name="object 5"/>
          <p:cNvSpPr/>
          <p:nvPr/>
        </p:nvSpPr>
        <p:spPr>
          <a:xfrm>
            <a:off x="6149975" y="2614613"/>
            <a:ext cx="328613" cy="465137"/>
          </a:xfrm>
          <a:prstGeom prst="rect">
            <a:avLst/>
          </a:prstGeom>
          <a:noFill/>
          <a:ln w="9525">
            <a:noFill/>
          </a:ln>
        </p:spPr>
        <p:txBody>
          <a:bodyPr lIns="0" tIns="0" rIns="0" bIns="0" anchor="t" anchorCtr="0"/>
          <a:lstStyle/>
          <a:p>
            <a:pPr>
              <a:lnSpc>
                <a:spcPts val="1565"/>
              </a:lnSpc>
              <a:buSzPct val="100000"/>
              <a:buFont typeface="Calibri" panose="020F0502020204030204" pitchFamily="34" charset="0"/>
            </a:pPr>
            <a:r>
              <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1365" name="object 6"/>
          <p:cNvSpPr/>
          <p:nvPr/>
        </p:nvSpPr>
        <p:spPr>
          <a:xfrm>
            <a:off x="6437313" y="2601913"/>
            <a:ext cx="5330825" cy="800100"/>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活动内容及任务公布完毕之后，工作人员组织，首先进行</a:t>
            </a:r>
            <a:r>
              <a:rPr lang="zh-CN" altLang="ru-RU" sz="1400" dirty="0">
                <a:solidFill>
                  <a:srgbClr val="0070C0"/>
                </a:solidFill>
                <a:latin typeface="思源黑体 CN Light" panose="020B0300000000000000" charset="-122"/>
                <a:ea typeface="思源黑体 CN Light" panose="020B0300000000000000" charset="-122"/>
                <a:sym typeface="思源黑体 CN Light" panose="020B0300000000000000" charset="-122"/>
              </a:rPr>
              <a:t>抢</a:t>
            </a:r>
            <a:endParaRPr lang="zh-CN" altLang="ru-RU" sz="1400" dirty="0">
              <a:solidFill>
                <a:srgbClr val="0070C0"/>
              </a:solidFill>
              <a:latin typeface="思源黑体 CN Light" panose="020B0300000000000000" charset="-122"/>
              <a:ea typeface="思源黑体 CN Light" panose="020B0300000000000000" charset="-122"/>
              <a:sym typeface="思源黑体 CN Light" panose="020B0300000000000000" charset="-122"/>
            </a:endParaRPr>
          </a:p>
          <a:p>
            <a:pPr>
              <a:lnSpc>
                <a:spcPts val="1675"/>
              </a:lnSpc>
              <a:spcBef>
                <a:spcPts val="825"/>
              </a:spcBef>
              <a:buSzPct val="100000"/>
              <a:buFont typeface="Calibri" panose="020F0502020204030204" pitchFamily="34" charset="0"/>
            </a:pPr>
            <a:r>
              <a:rPr lang="zh-CN" altLang="ru-RU" sz="1400" dirty="0">
                <a:solidFill>
                  <a:srgbClr val="0070C0"/>
                </a:solidFill>
                <a:latin typeface="思源黑体 CN Light" panose="020B0300000000000000" charset="-122"/>
                <a:ea typeface="思源黑体 CN Light" panose="020B0300000000000000" charset="-122"/>
                <a:sym typeface="思源黑体 CN Light" panose="020B0300000000000000" charset="-122"/>
              </a:rPr>
              <a:t>房子大作战游戏互动</a:t>
            </a: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1366" name="object 7"/>
          <p:cNvSpPr/>
          <p:nvPr/>
        </p:nvSpPr>
        <p:spPr>
          <a:xfrm>
            <a:off x="6235700" y="3589338"/>
            <a:ext cx="1160463" cy="481012"/>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070C0"/>
                </a:solidFill>
                <a:latin typeface="思源黑体 CN Light" panose="020B0300000000000000" charset="-122"/>
                <a:ea typeface="思源黑体 CN Light" panose="020B0300000000000000" charset="-122"/>
                <a:sym typeface="思源黑体 CN Light" panose="020B0300000000000000" charset="-122"/>
              </a:rPr>
              <a:t>游戏规则：</a:t>
            </a:r>
            <a:endParaRPr lang="zh-CN" altLang="ru-RU" sz="1400" dirty="0">
              <a:solidFill>
                <a:srgbClr val="0070C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1367" name="object 8"/>
          <p:cNvSpPr/>
          <p:nvPr/>
        </p:nvSpPr>
        <p:spPr>
          <a:xfrm>
            <a:off x="6578600" y="3924300"/>
            <a:ext cx="328613" cy="785813"/>
          </a:xfrm>
          <a:prstGeom prst="rect">
            <a:avLst/>
          </a:prstGeom>
          <a:noFill/>
          <a:ln w="9525">
            <a:noFill/>
          </a:ln>
        </p:spPr>
        <p:txBody>
          <a:bodyPr lIns="0" tIns="0" rIns="0" bIns="0" anchor="t" anchorCtr="0"/>
          <a:lstStyle/>
          <a:p>
            <a:pPr>
              <a:lnSpc>
                <a:spcPts val="1565"/>
              </a:lnSpc>
              <a:buSzPct val="100000"/>
              <a:buFont typeface="Calibri" panose="020F0502020204030204" pitchFamily="34" charset="0"/>
            </a:pPr>
            <a:r>
              <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565"/>
              </a:lnSpc>
              <a:spcBef>
                <a:spcPts val="900"/>
              </a:spcBef>
              <a:buSzPct val="100000"/>
              <a:buFont typeface="Calibri" panose="020F0502020204030204" pitchFamily="34" charset="0"/>
            </a:pPr>
            <a:r>
              <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1368" name="object 9"/>
          <p:cNvSpPr/>
          <p:nvPr/>
        </p:nvSpPr>
        <p:spPr>
          <a:xfrm>
            <a:off x="6867525" y="3910013"/>
            <a:ext cx="2870200" cy="481012"/>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每个家庭派出一位代表参与互动</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1369" name="object 10"/>
          <p:cNvSpPr/>
          <p:nvPr/>
        </p:nvSpPr>
        <p:spPr>
          <a:xfrm>
            <a:off x="6867525" y="4230688"/>
            <a:ext cx="4614863" cy="800100"/>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利用现场草坪设置跑道，并将带有帐篷编号的</a:t>
            </a:r>
            <a:r>
              <a:rPr lang="zh-CN" altLang="en-US"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某汽车</a:t>
            </a:r>
            <a:endPar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675"/>
              </a:lnSpc>
              <a:spcBef>
                <a:spcPts val="825"/>
              </a:spcBef>
              <a:buSzPct val="100000"/>
              <a:buFont typeface="Calibri" panose="020F0502020204030204" pitchFamily="34" charset="0"/>
            </a:pPr>
            <a:r>
              <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logo</a:t>
            </a: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小旗子插在规定的终点</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1370" name="object 11"/>
          <p:cNvSpPr/>
          <p:nvPr/>
        </p:nvSpPr>
        <p:spPr>
          <a:xfrm>
            <a:off x="6578600" y="4884738"/>
            <a:ext cx="328613" cy="1106487"/>
          </a:xfrm>
          <a:prstGeom prst="rect">
            <a:avLst/>
          </a:prstGeom>
          <a:noFill/>
          <a:ln w="9525">
            <a:noFill/>
          </a:ln>
        </p:spPr>
        <p:txBody>
          <a:bodyPr lIns="0" tIns="0" rIns="0" bIns="0" anchor="t" anchorCtr="0"/>
          <a:lstStyle/>
          <a:p>
            <a:pPr>
              <a:lnSpc>
                <a:spcPts val="1565"/>
              </a:lnSpc>
              <a:buSzPct val="100000"/>
              <a:buFont typeface="Calibri" panose="020F0502020204030204" pitchFamily="34" charset="0"/>
            </a:pPr>
            <a:r>
              <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565"/>
              </a:lnSpc>
              <a:spcBef>
                <a:spcPts val="3415"/>
              </a:spcBef>
              <a:buSzPct val="100000"/>
              <a:buFont typeface="Calibri" panose="020F0502020204030204" pitchFamily="34" charset="0"/>
            </a:pPr>
            <a:r>
              <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1371" name="object 12"/>
          <p:cNvSpPr/>
          <p:nvPr/>
        </p:nvSpPr>
        <p:spPr>
          <a:xfrm>
            <a:off x="6867525" y="4870450"/>
            <a:ext cx="4921250" cy="1120775"/>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参加代表一齐出发，抢到几号旗子就可住第几号帐篷，</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675"/>
              </a:lnSpc>
              <a:spcBef>
                <a:spcPts val="825"/>
              </a:spcBef>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并给自己的帐篷起名字，之后挂在房子门口</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675"/>
              </a:lnSpc>
              <a:spcBef>
                <a:spcPts val="825"/>
              </a:spcBef>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提前准备可写字木板及挂绳，带有</a:t>
            </a:r>
            <a:r>
              <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5</a:t>
            </a: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系元素</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2385" name="object 1"/>
          <p:cNvSpPr/>
          <p:nvPr/>
        </p:nvSpPr>
        <p:spPr>
          <a:xfrm>
            <a:off x="0" y="0"/>
            <a:ext cx="12198350" cy="6864350"/>
          </a:xfrm>
          <a:prstGeom prst="rect">
            <a:avLst/>
          </a:prstGeom>
          <a:blipFill rotWithShape="0">
            <a:blip r:embed="rId1"/>
            <a:stretch>
              <a:fillRect/>
            </a:stretch>
          </a:blipFill>
          <a:ln w="9525">
            <a:noFill/>
          </a:ln>
        </p:spPr>
        <p:txBody>
          <a:bodyPr lIns="0" tIns="0" rIns="0" bIns="0" anchor="t" anchorCtr="0"/>
          <a:lstStyle/>
          <a:p>
            <a:pPr>
              <a:buSzPct val="100000"/>
              <a:buFont typeface="Calibri" panose="020F0502020204030204" pitchFamily="34" charset="0"/>
            </a:pPr>
            <a:endParaRPr lang="zh-CN" altLang="zh-CN" dirty="0">
              <a:latin typeface="思源黑体 CN Light" panose="020B0300000000000000" charset="-122"/>
              <a:ea typeface="思源黑体 CN Light" panose="020B0300000000000000" charset="-122"/>
              <a:sym typeface="思源黑体 CN Light" panose="020B0300000000000000" charset="-122"/>
            </a:endParaRPr>
          </a:p>
        </p:txBody>
      </p:sp>
      <p:sp>
        <p:nvSpPr>
          <p:cNvPr id="272386" name="object 3"/>
          <p:cNvSpPr/>
          <p:nvPr/>
        </p:nvSpPr>
        <p:spPr>
          <a:xfrm>
            <a:off x="482600" y="481013"/>
            <a:ext cx="1960563" cy="962025"/>
          </a:xfrm>
          <a:prstGeom prst="rect">
            <a:avLst/>
          </a:prstGeom>
          <a:noFill/>
          <a:ln w="9525">
            <a:noFill/>
          </a:ln>
        </p:spPr>
        <p:txBody>
          <a:bodyPr lIns="0" tIns="0" rIns="0" bIns="0" anchor="t" anchorCtr="0"/>
          <a:lstStyle/>
          <a:p>
            <a:pPr>
              <a:lnSpc>
                <a:spcPts val="3365"/>
              </a:lnSpc>
              <a:buSzPct val="100000"/>
              <a:buFont typeface="Calibri" panose="020F0502020204030204" pitchFamily="34" charset="0"/>
            </a:pPr>
            <a:r>
              <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rPr>
              <a:t>活动详解</a:t>
            </a:r>
            <a:endPar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2387" name="object 4"/>
          <p:cNvSpPr/>
          <p:nvPr/>
        </p:nvSpPr>
        <p:spPr>
          <a:xfrm>
            <a:off x="652463" y="1398588"/>
            <a:ext cx="4200525" cy="825500"/>
          </a:xfrm>
          <a:prstGeom prst="rect">
            <a:avLst/>
          </a:prstGeom>
          <a:noFill/>
          <a:ln w="9525">
            <a:noFill/>
          </a:ln>
        </p:spPr>
        <p:txBody>
          <a:bodyPr lIns="0" tIns="0" rIns="0" bIns="0" anchor="t" anchorCtr="0"/>
          <a:lstStyle/>
          <a:p>
            <a:pPr>
              <a:lnSpc>
                <a:spcPts val="2890"/>
              </a:lnSpc>
              <a:buSzPct val="100000"/>
              <a:buFont typeface="Calibri" panose="020F0502020204030204" pitchFamily="34" charset="0"/>
            </a:pPr>
            <a:r>
              <a:rPr lang="ru-RU" altLang="zh-CN" sz="2400" dirty="0">
                <a:solidFill>
                  <a:srgbClr val="000000"/>
                </a:solidFill>
                <a:latin typeface="思源黑体 CN Light" panose="020B0300000000000000" charset="-122"/>
                <a:ea typeface="思源黑体 CN Light" panose="020B0300000000000000" charset="-122"/>
                <a:sym typeface="思源黑体 CN Light" panose="020B0300000000000000" charset="-122"/>
              </a:rPr>
              <a:t>DAY. 1 </a:t>
            </a:r>
            <a:r>
              <a:rPr lang="zh-CN" altLang="ru-RU" sz="2400" dirty="0">
                <a:solidFill>
                  <a:srgbClr val="000000"/>
                </a:solidFill>
                <a:latin typeface="思源黑体 CN Light" panose="020B0300000000000000" charset="-122"/>
                <a:ea typeface="思源黑体 CN Light" panose="020B0300000000000000" charset="-122"/>
                <a:sym typeface="思源黑体 CN Light" panose="020B0300000000000000" charset="-122"/>
              </a:rPr>
              <a:t>现场环节：</a:t>
            </a:r>
            <a:r>
              <a:rPr lang="zh-CN" altLang="ru-RU" sz="2400" dirty="0">
                <a:solidFill>
                  <a:srgbClr val="0070C0"/>
                </a:solidFill>
                <a:latin typeface="思源黑体 CN Light" panose="020B0300000000000000" charset="-122"/>
                <a:ea typeface="思源黑体 CN Light" panose="020B0300000000000000" charset="-122"/>
                <a:sym typeface="思源黑体 CN Light" panose="020B0300000000000000" charset="-122"/>
              </a:rPr>
              <a:t>自助烧烤</a:t>
            </a:r>
            <a:endParaRPr lang="zh-CN" altLang="ru-RU" sz="2400" dirty="0">
              <a:solidFill>
                <a:srgbClr val="0070C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2388" name="object 5"/>
          <p:cNvSpPr/>
          <p:nvPr/>
        </p:nvSpPr>
        <p:spPr>
          <a:xfrm>
            <a:off x="727075" y="2560638"/>
            <a:ext cx="328613" cy="785812"/>
          </a:xfrm>
          <a:prstGeom prst="rect">
            <a:avLst/>
          </a:prstGeom>
          <a:noFill/>
          <a:ln w="9525">
            <a:noFill/>
          </a:ln>
        </p:spPr>
        <p:txBody>
          <a:bodyPr lIns="0" tIns="0" rIns="0" bIns="0" anchor="t" anchorCtr="0"/>
          <a:lstStyle/>
          <a:p>
            <a:pPr>
              <a:lnSpc>
                <a:spcPts val="1565"/>
              </a:lnSpc>
              <a:buSzPct val="100000"/>
              <a:buFont typeface="Calibri" panose="020F0502020204030204" pitchFamily="34" charset="0"/>
            </a:pPr>
            <a:r>
              <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565"/>
              </a:lnSpc>
              <a:spcBef>
                <a:spcPts val="900"/>
              </a:spcBef>
              <a:buSzPct val="100000"/>
              <a:buFont typeface="Calibri" panose="020F0502020204030204" pitchFamily="34" charset="0"/>
            </a:pPr>
            <a:r>
              <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2389" name="object 6"/>
          <p:cNvSpPr/>
          <p:nvPr/>
        </p:nvSpPr>
        <p:spPr>
          <a:xfrm>
            <a:off x="1014413" y="2547938"/>
            <a:ext cx="5243512" cy="1120775"/>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嘉宾午休，工作人员在现场棚房区准备自助烧烤所需食材</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675"/>
              </a:lnSpc>
              <a:spcBef>
                <a:spcPts val="825"/>
              </a:spcBef>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待嘉宾休息结束之后，从</a:t>
            </a:r>
            <a:r>
              <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16:30</a:t>
            </a: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开始自助烧烤环节，并在此</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675"/>
              </a:lnSpc>
              <a:spcBef>
                <a:spcPts val="825"/>
              </a:spcBef>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时公布烧烤任务：</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2390" name="object 7"/>
          <p:cNvSpPr/>
          <p:nvPr/>
        </p:nvSpPr>
        <p:spPr>
          <a:xfrm>
            <a:off x="727075" y="3876675"/>
            <a:ext cx="5314950" cy="801688"/>
          </a:xfrm>
          <a:prstGeom prst="rect">
            <a:avLst/>
          </a:prstGeom>
          <a:noFill/>
          <a:ln w="9525">
            <a:noFill/>
          </a:ln>
        </p:spPr>
        <p:txBody>
          <a:bodyPr lIns="0" tIns="0" rIns="0" bIns="0" anchor="t" anchorCtr="0"/>
          <a:lstStyle/>
          <a:p>
            <a:pPr marL="342900">
              <a:lnSpc>
                <a:spcPts val="1675"/>
              </a:lnSpc>
              <a:buSzPct val="100000"/>
              <a:buFont typeface="Calibri" panose="020F0502020204030204" pitchFamily="34" charset="0"/>
            </a:pPr>
            <a:r>
              <a:rPr lang="zh-CN" altLang="ru-RU" sz="1400" dirty="0">
                <a:solidFill>
                  <a:srgbClr val="0070C0"/>
                </a:solidFill>
                <a:latin typeface="思源黑体 CN Light" panose="020B0300000000000000" charset="-122"/>
                <a:ea typeface="思源黑体 CN Light" panose="020B0300000000000000" charset="-122"/>
                <a:sym typeface="思源黑体 CN Light" panose="020B0300000000000000" charset="-122"/>
              </a:rPr>
              <a:t>游戏提示：</a:t>
            </a:r>
            <a:endParaRPr lang="zh-CN" altLang="ru-RU" sz="1400" dirty="0">
              <a:solidFill>
                <a:srgbClr val="0070C0"/>
              </a:solidFill>
              <a:latin typeface="思源黑体 CN Light" panose="020B0300000000000000" charset="-122"/>
              <a:ea typeface="思源黑体 CN Light" panose="020B0300000000000000" charset="-122"/>
              <a:sym typeface="思源黑体 CN Light" panose="020B0300000000000000" charset="-122"/>
            </a:endParaRPr>
          </a:p>
          <a:p>
            <a:pPr marL="342900">
              <a:lnSpc>
                <a:spcPts val="1675"/>
              </a:lnSpc>
              <a:spcBef>
                <a:spcPts val="825"/>
              </a:spcBef>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嘉宾用收集拍摄烧烤过程、烧烤成品照片，并结合现场</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2391" name="object 8"/>
          <p:cNvSpPr/>
          <p:nvPr/>
        </p:nvSpPr>
        <p:spPr>
          <a:xfrm>
            <a:off x="1069975" y="4518025"/>
            <a:ext cx="5176838" cy="481013"/>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en-US"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某汽车</a:t>
            </a: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或</a:t>
            </a:r>
            <a:r>
              <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5</a:t>
            </a: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系元素图片，一齐发朋友圈宣传图，集赞满</a:t>
            </a:r>
            <a:r>
              <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30</a:t>
            </a: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嘉</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2392" name="object 9"/>
          <p:cNvSpPr/>
          <p:nvPr/>
        </p:nvSpPr>
        <p:spPr>
          <a:xfrm>
            <a:off x="1069975" y="4837113"/>
            <a:ext cx="2259013" cy="481012"/>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宾，可额外获得拼图奖励</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3409" name="object 1"/>
          <p:cNvSpPr/>
          <p:nvPr/>
        </p:nvSpPr>
        <p:spPr>
          <a:xfrm>
            <a:off x="0" y="0"/>
            <a:ext cx="12198350" cy="6864350"/>
          </a:xfrm>
          <a:prstGeom prst="rect">
            <a:avLst/>
          </a:prstGeom>
          <a:blipFill rotWithShape="0">
            <a:blip r:embed="rId1"/>
            <a:stretch>
              <a:fillRect/>
            </a:stretch>
          </a:blipFill>
          <a:ln w="9525">
            <a:noFill/>
          </a:ln>
        </p:spPr>
        <p:txBody>
          <a:bodyPr lIns="0" tIns="0" rIns="0" bIns="0" anchor="t" anchorCtr="0"/>
          <a:lstStyle/>
          <a:p>
            <a:pPr>
              <a:buSzPct val="100000"/>
              <a:buFont typeface="Calibri" panose="020F0502020204030204" pitchFamily="34" charset="0"/>
            </a:pPr>
            <a:endParaRPr lang="zh-CN" altLang="zh-CN" dirty="0">
              <a:latin typeface="思源黑体 CN Light" panose="020B0300000000000000" charset="-122"/>
              <a:ea typeface="思源黑体 CN Light" panose="020B0300000000000000" charset="-122"/>
              <a:sym typeface="思源黑体 CN Light" panose="020B0300000000000000" charset="-122"/>
            </a:endParaRPr>
          </a:p>
        </p:txBody>
      </p:sp>
      <p:sp>
        <p:nvSpPr>
          <p:cNvPr id="273410" name="object 3"/>
          <p:cNvSpPr/>
          <p:nvPr/>
        </p:nvSpPr>
        <p:spPr>
          <a:xfrm>
            <a:off x="482600" y="481013"/>
            <a:ext cx="1960563" cy="962025"/>
          </a:xfrm>
          <a:prstGeom prst="rect">
            <a:avLst/>
          </a:prstGeom>
          <a:noFill/>
          <a:ln w="9525">
            <a:noFill/>
          </a:ln>
        </p:spPr>
        <p:txBody>
          <a:bodyPr lIns="0" tIns="0" rIns="0" bIns="0" anchor="t" anchorCtr="0"/>
          <a:lstStyle/>
          <a:p>
            <a:pPr>
              <a:lnSpc>
                <a:spcPts val="3365"/>
              </a:lnSpc>
              <a:buSzPct val="100000"/>
              <a:buFont typeface="Calibri" panose="020F0502020204030204" pitchFamily="34" charset="0"/>
            </a:pPr>
            <a:r>
              <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rPr>
              <a:t>活动详解</a:t>
            </a:r>
            <a:endPar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3411" name="object 4"/>
          <p:cNvSpPr/>
          <p:nvPr/>
        </p:nvSpPr>
        <p:spPr>
          <a:xfrm>
            <a:off x="652463" y="1398588"/>
            <a:ext cx="4200525" cy="825500"/>
          </a:xfrm>
          <a:prstGeom prst="rect">
            <a:avLst/>
          </a:prstGeom>
          <a:noFill/>
          <a:ln w="9525">
            <a:noFill/>
          </a:ln>
        </p:spPr>
        <p:txBody>
          <a:bodyPr lIns="0" tIns="0" rIns="0" bIns="0" anchor="t" anchorCtr="0"/>
          <a:lstStyle/>
          <a:p>
            <a:pPr>
              <a:lnSpc>
                <a:spcPts val="2890"/>
              </a:lnSpc>
              <a:buSzPct val="100000"/>
              <a:buFont typeface="Calibri" panose="020F0502020204030204" pitchFamily="34" charset="0"/>
            </a:pPr>
            <a:r>
              <a:rPr lang="ru-RU" altLang="zh-CN" sz="2400" dirty="0">
                <a:solidFill>
                  <a:srgbClr val="000000"/>
                </a:solidFill>
                <a:latin typeface="思源黑体 CN Light" panose="020B0300000000000000" charset="-122"/>
                <a:ea typeface="思源黑体 CN Light" panose="020B0300000000000000" charset="-122"/>
                <a:sym typeface="思源黑体 CN Light" panose="020B0300000000000000" charset="-122"/>
              </a:rPr>
              <a:t>DAY.1</a:t>
            </a:r>
            <a:r>
              <a:rPr lang="zh-CN" altLang="ru-RU" sz="2400" dirty="0">
                <a:solidFill>
                  <a:srgbClr val="000000"/>
                </a:solidFill>
                <a:latin typeface="思源黑体 CN Light" panose="020B0300000000000000" charset="-122"/>
                <a:ea typeface="思源黑体 CN Light" panose="020B0300000000000000" charset="-122"/>
                <a:sym typeface="思源黑体 CN Light" panose="020B0300000000000000" charset="-122"/>
              </a:rPr>
              <a:t>现场环节：</a:t>
            </a:r>
            <a:r>
              <a:rPr lang="zh-CN" altLang="ru-RU" sz="2400" dirty="0">
                <a:solidFill>
                  <a:srgbClr val="0070C0"/>
                </a:solidFill>
                <a:latin typeface="思源黑体 CN Light" panose="020B0300000000000000" charset="-122"/>
                <a:ea typeface="思源黑体 CN Light" panose="020B0300000000000000" charset="-122"/>
                <a:sym typeface="思源黑体 CN Light" panose="020B0300000000000000" charset="-122"/>
              </a:rPr>
              <a:t>篝火晚会</a:t>
            </a:r>
            <a:endParaRPr lang="zh-CN" altLang="ru-RU" sz="2400" dirty="0">
              <a:solidFill>
                <a:srgbClr val="0070C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3412" name="object 5"/>
          <p:cNvSpPr/>
          <p:nvPr/>
        </p:nvSpPr>
        <p:spPr>
          <a:xfrm>
            <a:off x="727075" y="2560638"/>
            <a:ext cx="328613" cy="785812"/>
          </a:xfrm>
          <a:prstGeom prst="rect">
            <a:avLst/>
          </a:prstGeom>
          <a:noFill/>
          <a:ln w="9525">
            <a:noFill/>
          </a:ln>
        </p:spPr>
        <p:txBody>
          <a:bodyPr lIns="0" tIns="0" rIns="0" bIns="0" anchor="t" anchorCtr="0"/>
          <a:lstStyle/>
          <a:p>
            <a:pPr>
              <a:lnSpc>
                <a:spcPts val="1565"/>
              </a:lnSpc>
              <a:buSzPct val="100000"/>
              <a:buFont typeface="Calibri" panose="020F0502020204030204" pitchFamily="34" charset="0"/>
            </a:pPr>
            <a:r>
              <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565"/>
              </a:lnSpc>
              <a:spcBef>
                <a:spcPts val="900"/>
              </a:spcBef>
              <a:buSzPct val="100000"/>
              <a:buFont typeface="Calibri" panose="020F0502020204030204" pitchFamily="34" charset="0"/>
            </a:pPr>
            <a:r>
              <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3413" name="object 6"/>
          <p:cNvSpPr/>
          <p:nvPr/>
        </p:nvSpPr>
        <p:spPr>
          <a:xfrm>
            <a:off x="1014413" y="2547938"/>
            <a:ext cx="3690937" cy="481012"/>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在烧烤即将结束之时，准备篝火晚会环节</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3414" name="object 7"/>
          <p:cNvSpPr/>
          <p:nvPr/>
        </p:nvSpPr>
        <p:spPr>
          <a:xfrm>
            <a:off x="1014413" y="2867025"/>
            <a:ext cx="5295900" cy="800100"/>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在篝火晚会期间，组织嘉宾一起参与现场“</a:t>
            </a:r>
            <a:r>
              <a:rPr lang="zh-CN" altLang="ru-RU" sz="1400" dirty="0">
                <a:solidFill>
                  <a:srgbClr val="0070C0"/>
                </a:solidFill>
                <a:latin typeface="思源黑体 CN Light" panose="020B0300000000000000" charset="-122"/>
                <a:ea typeface="思源黑体 CN Light" panose="020B0300000000000000" charset="-122"/>
                <a:sym typeface="思源黑体 CN Light" panose="020B0300000000000000" charset="-122"/>
              </a:rPr>
              <a:t>击鼓传花</a:t>
            </a: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”现场互</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675"/>
              </a:lnSpc>
              <a:spcBef>
                <a:spcPts val="825"/>
              </a:spcBef>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动，并公布本次篝火环节参与方式及奖励</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3415" name="object 8"/>
          <p:cNvSpPr/>
          <p:nvPr/>
        </p:nvSpPr>
        <p:spPr>
          <a:xfrm>
            <a:off x="727075" y="3876675"/>
            <a:ext cx="5521325" cy="801688"/>
          </a:xfrm>
          <a:prstGeom prst="rect">
            <a:avLst/>
          </a:prstGeom>
          <a:noFill/>
          <a:ln w="9525">
            <a:noFill/>
          </a:ln>
        </p:spPr>
        <p:txBody>
          <a:bodyPr lIns="0" tIns="0" rIns="0" bIns="0" anchor="t" anchorCtr="0"/>
          <a:lstStyle/>
          <a:p>
            <a:pPr marL="342900">
              <a:lnSpc>
                <a:spcPts val="1675"/>
              </a:lnSpc>
              <a:buSzPct val="100000"/>
              <a:buFont typeface="Calibri" panose="020F0502020204030204" pitchFamily="34" charset="0"/>
            </a:pPr>
            <a:r>
              <a:rPr lang="zh-CN" altLang="ru-RU" sz="1400" dirty="0">
                <a:solidFill>
                  <a:srgbClr val="0070C0"/>
                </a:solidFill>
                <a:latin typeface="思源黑体 CN Light" panose="020B0300000000000000" charset="-122"/>
                <a:ea typeface="思源黑体 CN Light" panose="020B0300000000000000" charset="-122"/>
                <a:sym typeface="思源黑体 CN Light" panose="020B0300000000000000" charset="-122"/>
              </a:rPr>
              <a:t>游戏提示：</a:t>
            </a:r>
            <a:endParaRPr lang="zh-CN" altLang="ru-RU" sz="1400" dirty="0">
              <a:solidFill>
                <a:srgbClr val="0070C0"/>
              </a:solidFill>
              <a:latin typeface="思源黑体 CN Light" panose="020B0300000000000000" charset="-122"/>
              <a:ea typeface="思源黑体 CN Light" panose="020B0300000000000000" charset="-122"/>
              <a:sym typeface="思源黑体 CN Light" panose="020B0300000000000000" charset="-122"/>
            </a:endParaRPr>
          </a:p>
          <a:p>
            <a:pPr marL="342900">
              <a:lnSpc>
                <a:spcPts val="1675"/>
              </a:lnSpc>
              <a:spcBef>
                <a:spcPts val="825"/>
              </a:spcBef>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在篝火晚会过程中，采取击鼓传花方式，当鼓点停止时，</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3416" name="object 9"/>
          <p:cNvSpPr/>
          <p:nvPr/>
        </p:nvSpPr>
        <p:spPr>
          <a:xfrm>
            <a:off x="1069975" y="4518025"/>
            <a:ext cx="5049838" cy="1441450"/>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手握鲜花嘉宾需要回答出全新</a:t>
            </a:r>
            <a:r>
              <a:rPr lang="zh-CN" altLang="en-US"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某某</a:t>
            </a: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系的一大亮点，并</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675"/>
              </a:lnSpc>
              <a:spcBef>
                <a:spcPts val="825"/>
              </a:spcBef>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说出选择</a:t>
            </a:r>
            <a:r>
              <a:rPr lang="ru-RU" altLang="zh-CN"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5</a:t>
            </a: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系的理由，回答正确的嘉宾可获得一片拼图作</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675"/>
              </a:lnSpc>
              <a:spcBef>
                <a:spcPts val="825"/>
              </a:spcBef>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为奖励，小朋友及现场其他非</a:t>
            </a:r>
            <a:r>
              <a:rPr lang="zh-CN" altLang="en-US"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某汽车</a:t>
            </a: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群众亦可参与，将获</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675"/>
              </a:lnSpc>
              <a:spcBef>
                <a:spcPts val="825"/>
              </a:spcBef>
              <a:buSzPct val="100000"/>
              <a:buFont typeface="Calibri" panose="020F0502020204030204" pitchFamily="34" charset="0"/>
            </a:pPr>
            <a:r>
              <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rPr>
              <a:t>得精美礼品一份</a:t>
            </a:r>
            <a:endParaRPr lang="zh-CN" altLang="ru-RU" sz="1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4433" name="object 1"/>
          <p:cNvSpPr/>
          <p:nvPr/>
        </p:nvSpPr>
        <p:spPr>
          <a:xfrm>
            <a:off x="0" y="-11112"/>
            <a:ext cx="12198350" cy="6864350"/>
          </a:xfrm>
          <a:prstGeom prst="rect">
            <a:avLst/>
          </a:prstGeom>
          <a:blipFill rotWithShape="0">
            <a:blip r:embed="rId1"/>
            <a:stretch>
              <a:fillRect/>
            </a:stretch>
          </a:blipFill>
          <a:ln w="9525">
            <a:noFill/>
          </a:ln>
        </p:spPr>
        <p:txBody>
          <a:bodyPr lIns="0" tIns="0" rIns="0" bIns="0" anchor="t" anchorCtr="0"/>
          <a:lstStyle/>
          <a:p>
            <a:pPr>
              <a:buSzPct val="100000"/>
              <a:buFont typeface="Calibri" panose="020F0502020204030204" pitchFamily="34" charset="0"/>
            </a:pPr>
            <a:endParaRPr lang="zh-CN" altLang="zh-CN" dirty="0">
              <a:latin typeface="思源黑体 CN Light" panose="020B0300000000000000" charset="-122"/>
              <a:ea typeface="思源黑体 CN Light" panose="020B0300000000000000" charset="-122"/>
              <a:sym typeface="思源黑体 CN Light" panose="020B0300000000000000" charset="-122"/>
            </a:endParaRPr>
          </a:p>
        </p:txBody>
      </p:sp>
      <p:sp>
        <p:nvSpPr>
          <p:cNvPr id="274434" name="object 3"/>
          <p:cNvSpPr/>
          <p:nvPr/>
        </p:nvSpPr>
        <p:spPr>
          <a:xfrm>
            <a:off x="549275" y="938213"/>
            <a:ext cx="3300413" cy="1371600"/>
          </a:xfrm>
          <a:prstGeom prst="rect">
            <a:avLst/>
          </a:prstGeom>
          <a:noFill/>
          <a:ln w="9525">
            <a:noFill/>
          </a:ln>
        </p:spPr>
        <p:txBody>
          <a:bodyPr lIns="0" tIns="0" rIns="0" bIns="0" anchor="t" anchorCtr="0"/>
          <a:lstStyle/>
          <a:p>
            <a:pPr>
              <a:lnSpc>
                <a:spcPts val="4790"/>
              </a:lnSpc>
              <a:buSzPct val="100000"/>
              <a:buFont typeface="Calibri" panose="020F0502020204030204" pitchFamily="34" charset="0"/>
            </a:pPr>
            <a:r>
              <a:rPr lang="zh-CN" altLang="ru-RU" sz="4000" dirty="0">
                <a:solidFill>
                  <a:srgbClr val="B1A081"/>
                </a:solidFill>
                <a:latin typeface="思源黑体 CN Light" panose="020B0300000000000000" charset="-122"/>
                <a:ea typeface="思源黑体 CN Light" panose="020B0300000000000000" charset="-122"/>
                <a:sym typeface="思源黑体 CN Light" panose="020B0300000000000000" charset="-122"/>
              </a:rPr>
              <a:t>晚安、好眠</a:t>
            </a:r>
            <a:endParaRPr lang="zh-CN" altLang="ru-RU" sz="4000" dirty="0">
              <a:solidFill>
                <a:srgbClr val="B1A081"/>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4435" name="object 4"/>
          <p:cNvSpPr/>
          <p:nvPr/>
        </p:nvSpPr>
        <p:spPr>
          <a:xfrm>
            <a:off x="1038225" y="4851400"/>
            <a:ext cx="9269413" cy="1028700"/>
          </a:xfrm>
          <a:prstGeom prst="rect">
            <a:avLst/>
          </a:prstGeom>
          <a:noFill/>
          <a:ln w="9525">
            <a:noFill/>
          </a:ln>
        </p:spPr>
        <p:txBody>
          <a:bodyPr lIns="0" tIns="0" rIns="0" bIns="0" anchor="t" anchorCtr="0"/>
          <a:lstStyle/>
          <a:p>
            <a:pPr>
              <a:lnSpc>
                <a:spcPts val="2165"/>
              </a:lnSpc>
              <a:buSzPct val="100000"/>
              <a:buFont typeface="Calibri" panose="020F0502020204030204" pitchFamily="34" charset="0"/>
            </a:pPr>
            <a:r>
              <a:rPr lang="ru-RU" altLang="zh-CN" dirty="0">
                <a:solidFill>
                  <a:srgbClr val="000000"/>
                </a:solidFill>
                <a:latin typeface="思源黑体 CN Light" panose="020B0300000000000000" charset="-122"/>
                <a:ea typeface="思源黑体 CN Light" panose="020B0300000000000000" charset="-122"/>
                <a:sym typeface="思源黑体 CN Light" panose="020B0300000000000000" charset="-122"/>
              </a:rPr>
              <a:t>• </a:t>
            </a:r>
            <a:r>
              <a:rPr lang="zh-CN" altLang="ru-RU" dirty="0">
                <a:solidFill>
                  <a:srgbClr val="000000"/>
                </a:solidFill>
                <a:latin typeface="思源黑体 CN Light" panose="020B0300000000000000" charset="-122"/>
                <a:ea typeface="思源黑体 CN Light" panose="020B0300000000000000" charset="-122"/>
                <a:sym typeface="思源黑体 CN Light" panose="020B0300000000000000" charset="-122"/>
              </a:rPr>
              <a:t>篝火晚会互动环节结束之后，大家可自行安排剩余时间：自嗨自乐，安排洗漱</a:t>
            </a:r>
            <a:endParaRPr lang="zh-CN" altLang="ru-RU"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2165"/>
              </a:lnSpc>
              <a:spcBef>
                <a:spcPts val="1025"/>
              </a:spcBef>
              <a:buSzPct val="100000"/>
              <a:buFont typeface="Calibri" panose="020F0502020204030204" pitchFamily="34" charset="0"/>
            </a:pPr>
            <a:r>
              <a:rPr lang="ru-RU" altLang="zh-CN" dirty="0">
                <a:solidFill>
                  <a:srgbClr val="000000"/>
                </a:solidFill>
                <a:latin typeface="思源黑体 CN Light" panose="020B0300000000000000" charset="-122"/>
                <a:ea typeface="思源黑体 CN Light" panose="020B0300000000000000" charset="-122"/>
                <a:sym typeface="思源黑体 CN Light" panose="020B0300000000000000" charset="-122"/>
              </a:rPr>
              <a:t>• </a:t>
            </a:r>
            <a:r>
              <a:rPr lang="zh-CN" altLang="ru-RU" dirty="0">
                <a:solidFill>
                  <a:srgbClr val="000000"/>
                </a:solidFill>
                <a:latin typeface="思源黑体 CN Light" panose="020B0300000000000000" charset="-122"/>
                <a:ea typeface="思源黑体 CN Light" panose="020B0300000000000000" charset="-122"/>
                <a:sym typeface="思源黑体 CN Light" panose="020B0300000000000000" charset="-122"/>
              </a:rPr>
              <a:t>享受本次集体野外露营活动</a:t>
            </a:r>
            <a:endParaRPr lang="zh-CN" altLang="ru-RU"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4436" name="object 5"/>
          <p:cNvSpPr/>
          <p:nvPr/>
        </p:nvSpPr>
        <p:spPr>
          <a:xfrm>
            <a:off x="1038225" y="5675313"/>
            <a:ext cx="2697163" cy="617537"/>
          </a:xfrm>
          <a:prstGeom prst="rect">
            <a:avLst/>
          </a:prstGeom>
          <a:noFill/>
          <a:ln w="9525">
            <a:noFill/>
          </a:ln>
        </p:spPr>
        <p:txBody>
          <a:bodyPr lIns="0" tIns="0" rIns="0" bIns="0" anchor="t" anchorCtr="0"/>
          <a:lstStyle/>
          <a:p>
            <a:pPr>
              <a:lnSpc>
                <a:spcPts val="2165"/>
              </a:lnSpc>
              <a:buSzPct val="100000"/>
              <a:buFont typeface="Calibri" panose="020F0502020204030204" pitchFamily="34" charset="0"/>
            </a:pPr>
            <a:r>
              <a:rPr lang="ru-RU" altLang="zh-CN" dirty="0">
                <a:solidFill>
                  <a:srgbClr val="000000"/>
                </a:solidFill>
                <a:latin typeface="思源黑体 CN Light" panose="020B0300000000000000" charset="-122"/>
                <a:ea typeface="思源黑体 CN Light" panose="020B0300000000000000" charset="-122"/>
                <a:sym typeface="思源黑体 CN Light" panose="020B0300000000000000" charset="-122"/>
              </a:rPr>
              <a:t>• </a:t>
            </a:r>
            <a:r>
              <a:rPr lang="zh-CN" altLang="ru-RU" dirty="0">
                <a:solidFill>
                  <a:srgbClr val="000000"/>
                </a:solidFill>
                <a:latin typeface="思源黑体 CN Light" panose="020B0300000000000000" charset="-122"/>
                <a:ea typeface="思源黑体 CN Light" panose="020B0300000000000000" charset="-122"/>
                <a:sym typeface="思源黑体 CN Light" panose="020B0300000000000000" charset="-122"/>
              </a:rPr>
              <a:t>愉快结束第一天安排</a:t>
            </a:r>
            <a:endParaRPr lang="zh-CN" altLang="ru-RU"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 name="矩形 1"/>
          <p:cNvSpPr/>
          <p:nvPr/>
        </p:nvSpPr>
        <p:spPr>
          <a:xfrm>
            <a:off x="0" y="-11112"/>
            <a:ext cx="1919288" cy="4873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5457" name="object 1"/>
          <p:cNvSpPr/>
          <p:nvPr/>
        </p:nvSpPr>
        <p:spPr>
          <a:xfrm>
            <a:off x="0" y="0"/>
            <a:ext cx="12198350" cy="6864350"/>
          </a:xfrm>
          <a:prstGeom prst="rect">
            <a:avLst/>
          </a:prstGeom>
          <a:blipFill rotWithShape="0">
            <a:blip r:embed="rId1"/>
            <a:stretch>
              <a:fillRect/>
            </a:stretch>
          </a:blipFill>
          <a:ln w="9525">
            <a:noFill/>
          </a:ln>
        </p:spPr>
        <p:txBody>
          <a:bodyPr lIns="0" tIns="0" rIns="0" bIns="0" anchor="t" anchorCtr="0"/>
          <a:lstStyle/>
          <a:p>
            <a:pPr>
              <a:buSzPct val="100000"/>
              <a:buFont typeface="Calibri" panose="020F0502020204030204" pitchFamily="34" charset="0"/>
            </a:pPr>
            <a:endParaRPr lang="zh-CN" altLang="zh-CN" dirty="0">
              <a:latin typeface="思源黑体 CN Light" panose="020B0300000000000000" charset="-122"/>
              <a:ea typeface="思源黑体 CN Light" panose="020B0300000000000000" charset="-122"/>
              <a:sym typeface="思源黑体 CN Light" panose="020B0300000000000000" charset="-122"/>
            </a:endParaRPr>
          </a:p>
        </p:txBody>
      </p:sp>
      <p:sp>
        <p:nvSpPr>
          <p:cNvPr id="275458" name="object 3"/>
          <p:cNvSpPr/>
          <p:nvPr/>
        </p:nvSpPr>
        <p:spPr>
          <a:xfrm>
            <a:off x="482600" y="481013"/>
            <a:ext cx="1960563" cy="962025"/>
          </a:xfrm>
          <a:prstGeom prst="rect">
            <a:avLst/>
          </a:prstGeom>
          <a:noFill/>
          <a:ln w="9525">
            <a:noFill/>
          </a:ln>
        </p:spPr>
        <p:txBody>
          <a:bodyPr lIns="0" tIns="0" rIns="0" bIns="0" anchor="t" anchorCtr="0"/>
          <a:lstStyle/>
          <a:p>
            <a:pPr>
              <a:lnSpc>
                <a:spcPts val="3365"/>
              </a:lnSpc>
              <a:buSzPct val="100000"/>
              <a:buFont typeface="Calibri" panose="020F0502020204030204" pitchFamily="34" charset="0"/>
            </a:pPr>
            <a:r>
              <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rPr>
              <a:t>活动详解</a:t>
            </a:r>
            <a:endPar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5459" name="object 4"/>
          <p:cNvSpPr/>
          <p:nvPr/>
        </p:nvSpPr>
        <p:spPr>
          <a:xfrm>
            <a:off x="652463" y="1398588"/>
            <a:ext cx="5611812" cy="825500"/>
          </a:xfrm>
          <a:prstGeom prst="rect">
            <a:avLst/>
          </a:prstGeom>
          <a:noFill/>
          <a:ln w="9525">
            <a:noFill/>
          </a:ln>
        </p:spPr>
        <p:txBody>
          <a:bodyPr lIns="0" tIns="0" rIns="0" bIns="0" anchor="t" anchorCtr="0"/>
          <a:lstStyle/>
          <a:p>
            <a:pPr>
              <a:lnSpc>
                <a:spcPts val="2890"/>
              </a:lnSpc>
              <a:buSzPct val="100000"/>
              <a:buFont typeface="Calibri" panose="020F0502020204030204" pitchFamily="34" charset="0"/>
            </a:pPr>
            <a:r>
              <a:rPr lang="ru-RU" altLang="zh-CN" sz="2400" dirty="0">
                <a:solidFill>
                  <a:srgbClr val="000000"/>
                </a:solidFill>
                <a:latin typeface="思源黑体 CN Light" panose="020B0300000000000000" charset="-122"/>
                <a:ea typeface="思源黑体 CN Light" panose="020B0300000000000000" charset="-122"/>
                <a:sym typeface="思源黑体 CN Light" panose="020B0300000000000000" charset="-122"/>
              </a:rPr>
              <a:t>DAY. 2 </a:t>
            </a:r>
            <a:r>
              <a:rPr lang="zh-CN" altLang="ru-RU" sz="2400" dirty="0">
                <a:solidFill>
                  <a:srgbClr val="000000"/>
                </a:solidFill>
                <a:latin typeface="思源黑体 CN Light" panose="020B0300000000000000" charset="-122"/>
                <a:ea typeface="思源黑体 CN Light" panose="020B0300000000000000" charset="-122"/>
                <a:sym typeface="思源黑体 CN Light" panose="020B0300000000000000" charset="-122"/>
              </a:rPr>
              <a:t>现场环节：</a:t>
            </a:r>
            <a:r>
              <a:rPr lang="zh-CN" altLang="ru-RU" sz="2400" dirty="0">
                <a:solidFill>
                  <a:srgbClr val="0070C0"/>
                </a:solidFill>
                <a:latin typeface="思源黑体 CN Light" panose="020B0300000000000000" charset="-122"/>
                <a:ea typeface="思源黑体 CN Light" panose="020B0300000000000000" charset="-122"/>
                <a:sym typeface="思源黑体 CN Light" panose="020B0300000000000000" charset="-122"/>
              </a:rPr>
              <a:t>早起享用愉快早餐</a:t>
            </a:r>
            <a:endParaRPr lang="zh-CN" altLang="ru-RU" sz="2400" dirty="0">
              <a:solidFill>
                <a:srgbClr val="0070C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5460" name="object 5"/>
          <p:cNvSpPr/>
          <p:nvPr/>
        </p:nvSpPr>
        <p:spPr>
          <a:xfrm>
            <a:off x="727075" y="2560638"/>
            <a:ext cx="328613" cy="785812"/>
          </a:xfrm>
          <a:prstGeom prst="rect">
            <a:avLst/>
          </a:prstGeom>
          <a:noFill/>
          <a:ln w="9525">
            <a:noFill/>
          </a:ln>
        </p:spPr>
        <p:txBody>
          <a:bodyPr lIns="0" tIns="0" rIns="0" bIns="0" anchor="t" anchorCtr="0"/>
          <a:lstStyle/>
          <a:p>
            <a:pPr>
              <a:lnSpc>
                <a:spcPts val="1565"/>
              </a:lnSpc>
              <a:buSzPct val="100000"/>
              <a:buFont typeface="Calibri" panose="020F0502020204030204" pitchFamily="34" charset="0"/>
            </a:pPr>
            <a:r>
              <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a:p>
            <a:pPr>
              <a:lnSpc>
                <a:spcPts val="1565"/>
              </a:lnSpc>
              <a:spcBef>
                <a:spcPts val="900"/>
              </a:spcBef>
              <a:buSzPct val="100000"/>
              <a:buFont typeface="Calibri" panose="020F0502020204030204" pitchFamily="34" charset="0"/>
            </a:pPr>
            <a:r>
              <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5461" name="object 6"/>
          <p:cNvSpPr/>
          <p:nvPr/>
        </p:nvSpPr>
        <p:spPr>
          <a:xfrm>
            <a:off x="1014413" y="2547938"/>
            <a:ext cx="5741987" cy="481012"/>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第二天上午，嘉宾于棚房区内领取第二天早餐（种类提前准备）</a:t>
            </a:r>
            <a:endPar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5462" name="object 7"/>
          <p:cNvSpPr/>
          <p:nvPr/>
        </p:nvSpPr>
        <p:spPr>
          <a:xfrm>
            <a:off x="1014413" y="2867025"/>
            <a:ext cx="6800850" cy="481013"/>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先到者具有优先选择可口早餐的权利，并且前</a:t>
            </a:r>
            <a:r>
              <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10</a:t>
            </a:r>
            <a:r>
              <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位领取嘉宾可获得一张拼图</a:t>
            </a:r>
            <a:endPar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481" name="object 1"/>
          <p:cNvSpPr/>
          <p:nvPr/>
        </p:nvSpPr>
        <p:spPr>
          <a:xfrm>
            <a:off x="0" y="0"/>
            <a:ext cx="12198350" cy="6864350"/>
          </a:xfrm>
          <a:prstGeom prst="rect">
            <a:avLst/>
          </a:prstGeom>
          <a:blipFill rotWithShape="0">
            <a:blip r:embed="rId1"/>
            <a:stretch>
              <a:fillRect/>
            </a:stretch>
          </a:blipFill>
          <a:ln w="9525">
            <a:noFill/>
          </a:ln>
        </p:spPr>
        <p:txBody>
          <a:bodyPr lIns="0" tIns="0" rIns="0" bIns="0" anchor="t" anchorCtr="0"/>
          <a:lstStyle/>
          <a:p>
            <a:pPr>
              <a:buSzPct val="100000"/>
              <a:buFont typeface="Calibri" panose="020F0502020204030204" pitchFamily="34" charset="0"/>
            </a:pPr>
            <a:endParaRPr lang="zh-CN" altLang="zh-CN" dirty="0">
              <a:latin typeface="思源黑体 CN Light" panose="020B0300000000000000" charset="-122"/>
              <a:ea typeface="思源黑体 CN Light" panose="020B0300000000000000" charset="-122"/>
              <a:sym typeface="思源黑体 CN Light" panose="020B0300000000000000" charset="-122"/>
            </a:endParaRPr>
          </a:p>
        </p:txBody>
      </p:sp>
      <p:sp>
        <p:nvSpPr>
          <p:cNvPr id="276482" name="object 3"/>
          <p:cNvSpPr/>
          <p:nvPr/>
        </p:nvSpPr>
        <p:spPr>
          <a:xfrm>
            <a:off x="482600" y="481013"/>
            <a:ext cx="1960563" cy="962025"/>
          </a:xfrm>
          <a:prstGeom prst="rect">
            <a:avLst/>
          </a:prstGeom>
          <a:noFill/>
          <a:ln w="9525">
            <a:noFill/>
          </a:ln>
        </p:spPr>
        <p:txBody>
          <a:bodyPr lIns="0" tIns="0" rIns="0" bIns="0" anchor="t" anchorCtr="0"/>
          <a:lstStyle/>
          <a:p>
            <a:pPr>
              <a:lnSpc>
                <a:spcPts val="3365"/>
              </a:lnSpc>
              <a:buSzPct val="100000"/>
              <a:buFont typeface="Calibri" panose="020F0502020204030204" pitchFamily="34" charset="0"/>
            </a:pPr>
            <a:r>
              <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rPr>
              <a:t>活动详解</a:t>
            </a:r>
            <a:endPar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6483" name="object 4"/>
          <p:cNvSpPr/>
          <p:nvPr/>
        </p:nvSpPr>
        <p:spPr>
          <a:xfrm>
            <a:off x="652463" y="1398588"/>
            <a:ext cx="11339512" cy="768350"/>
          </a:xfrm>
          <a:prstGeom prst="rect">
            <a:avLst/>
          </a:prstGeom>
          <a:noFill/>
          <a:ln w="9525">
            <a:noFill/>
          </a:ln>
        </p:spPr>
        <p:txBody>
          <a:bodyPr lIns="0" tIns="0" rIns="0" bIns="0" anchor="t" anchorCtr="0"/>
          <a:lstStyle/>
          <a:p>
            <a:pPr>
              <a:lnSpc>
                <a:spcPts val="2890"/>
              </a:lnSpc>
              <a:buSzPct val="100000"/>
              <a:buFont typeface="Calibri" panose="020F0502020204030204" pitchFamily="34" charset="0"/>
            </a:pPr>
            <a:r>
              <a:rPr lang="ru-RU" altLang="zh-CN" sz="2400" dirty="0">
                <a:solidFill>
                  <a:srgbClr val="000000"/>
                </a:solidFill>
                <a:latin typeface="思源黑体 CN Light" panose="020B0300000000000000" charset="-122"/>
                <a:ea typeface="思源黑体 CN Light" panose="020B0300000000000000" charset="-122"/>
                <a:sym typeface="思源黑体 CN Light" panose="020B0300000000000000" charset="-122"/>
              </a:rPr>
              <a:t>DAY. 2 </a:t>
            </a:r>
            <a:r>
              <a:rPr lang="zh-CN" altLang="ru-RU" sz="2400" dirty="0">
                <a:solidFill>
                  <a:srgbClr val="000000"/>
                </a:solidFill>
                <a:latin typeface="思源黑体 CN Light" panose="020B0300000000000000" charset="-122"/>
                <a:ea typeface="思源黑体 CN Light" panose="020B0300000000000000" charset="-122"/>
                <a:sym typeface="思源黑体 CN Light" panose="020B0300000000000000" charset="-122"/>
              </a:rPr>
              <a:t>现场环节：</a:t>
            </a:r>
            <a:r>
              <a:rPr lang="zh-CN" altLang="ru-RU" sz="2000" dirty="0">
                <a:solidFill>
                  <a:srgbClr val="0070C0"/>
                </a:solidFill>
                <a:latin typeface="思源黑体 CN Light" panose="020B0300000000000000" charset="-122"/>
                <a:ea typeface="思源黑体 CN Light" panose="020B0300000000000000" charset="-122"/>
                <a:sym typeface="思源黑体 CN Light" panose="020B0300000000000000" charset="-122"/>
              </a:rPr>
              <a:t>公布前期集齐拼图的家庭，及抖音小视频点赞最高的客户，并颁奖</a:t>
            </a:r>
            <a:endParaRPr lang="zh-CN" altLang="ru-RU" sz="2000" dirty="0">
              <a:solidFill>
                <a:srgbClr val="0070C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6484" name="object 5"/>
          <p:cNvSpPr/>
          <p:nvPr/>
        </p:nvSpPr>
        <p:spPr>
          <a:xfrm>
            <a:off x="727075" y="2560638"/>
            <a:ext cx="328613" cy="785812"/>
          </a:xfrm>
          <a:prstGeom prst="rect">
            <a:avLst/>
          </a:prstGeom>
          <a:noFill/>
          <a:ln w="9525">
            <a:noFill/>
          </a:ln>
        </p:spPr>
        <p:txBody>
          <a:bodyPr lIns="0" tIns="0" rIns="0" bIns="0" anchor="t" anchorCtr="0"/>
          <a:lstStyle/>
          <a:p>
            <a:pPr>
              <a:lnSpc>
                <a:spcPts val="1565"/>
              </a:lnSpc>
              <a:buSzPct val="100000"/>
              <a:buFont typeface="Calibri" panose="020F0502020204030204" pitchFamily="34" charset="0"/>
            </a:pPr>
            <a:r>
              <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a:p>
            <a:pPr>
              <a:lnSpc>
                <a:spcPts val="1565"/>
              </a:lnSpc>
              <a:spcBef>
                <a:spcPts val="900"/>
              </a:spcBef>
              <a:buSzPct val="100000"/>
              <a:buFont typeface="Calibri" panose="020F0502020204030204" pitchFamily="34" charset="0"/>
            </a:pPr>
            <a:r>
              <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6485" name="object 6"/>
          <p:cNvSpPr/>
          <p:nvPr/>
        </p:nvSpPr>
        <p:spPr>
          <a:xfrm>
            <a:off x="1014413" y="2547938"/>
            <a:ext cx="10047287" cy="801687"/>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早餐结束之后，集中所有人，公布在活动环节当中优先集齐拼图的获奖家庭及抖音大比拼环节点赞率最高的嘉宾</a:t>
            </a:r>
            <a:endPar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a:p>
            <a:pPr>
              <a:lnSpc>
                <a:spcPts val="1675"/>
              </a:lnSpc>
              <a:spcBef>
                <a:spcPts val="825"/>
              </a:spcBef>
              <a:buSzPct val="100000"/>
              <a:buFont typeface="Calibri" panose="020F0502020204030204" pitchFamily="34" charset="0"/>
            </a:pPr>
            <a:r>
              <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由经销商为获奖嘉宾颁奖，致感谢词</a:t>
            </a:r>
            <a:endPar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7505" name="object 1"/>
          <p:cNvSpPr/>
          <p:nvPr/>
        </p:nvSpPr>
        <p:spPr>
          <a:xfrm>
            <a:off x="0" y="0"/>
            <a:ext cx="12198350" cy="6864350"/>
          </a:xfrm>
          <a:prstGeom prst="rect">
            <a:avLst/>
          </a:prstGeom>
          <a:blipFill rotWithShape="0">
            <a:blip r:embed="rId1"/>
            <a:stretch>
              <a:fillRect/>
            </a:stretch>
          </a:blipFill>
          <a:ln w="9525">
            <a:noFill/>
          </a:ln>
        </p:spPr>
        <p:txBody>
          <a:bodyPr lIns="0" tIns="0" rIns="0" bIns="0" anchor="t" anchorCtr="0"/>
          <a:lstStyle/>
          <a:p>
            <a:pPr>
              <a:buSzPct val="100000"/>
              <a:buFont typeface="Calibri" panose="020F0502020204030204" pitchFamily="34" charset="0"/>
            </a:pPr>
            <a:endParaRPr lang="zh-CN" altLang="zh-CN" dirty="0">
              <a:latin typeface="思源黑体 CN Light" panose="020B0300000000000000" charset="-122"/>
              <a:ea typeface="思源黑体 CN Light" panose="020B0300000000000000" charset="-122"/>
              <a:sym typeface="思源黑体 CN Light" panose="020B0300000000000000" charset="-122"/>
            </a:endParaRPr>
          </a:p>
        </p:txBody>
      </p:sp>
      <p:sp>
        <p:nvSpPr>
          <p:cNvPr id="277506" name="object 3"/>
          <p:cNvSpPr/>
          <p:nvPr/>
        </p:nvSpPr>
        <p:spPr>
          <a:xfrm>
            <a:off x="482600" y="481013"/>
            <a:ext cx="1960563" cy="962025"/>
          </a:xfrm>
          <a:prstGeom prst="rect">
            <a:avLst/>
          </a:prstGeom>
          <a:noFill/>
          <a:ln w="9525">
            <a:noFill/>
          </a:ln>
        </p:spPr>
        <p:txBody>
          <a:bodyPr lIns="0" tIns="0" rIns="0" bIns="0" anchor="t" anchorCtr="0"/>
          <a:lstStyle/>
          <a:p>
            <a:pPr>
              <a:lnSpc>
                <a:spcPts val="3365"/>
              </a:lnSpc>
              <a:buSzPct val="100000"/>
              <a:buFont typeface="Calibri" panose="020F0502020204030204" pitchFamily="34" charset="0"/>
            </a:pPr>
            <a:r>
              <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rPr>
              <a:t>活动详解</a:t>
            </a:r>
            <a:endPar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7507" name="object 4"/>
          <p:cNvSpPr/>
          <p:nvPr/>
        </p:nvSpPr>
        <p:spPr>
          <a:xfrm>
            <a:off x="652463" y="1398588"/>
            <a:ext cx="7021512" cy="825500"/>
          </a:xfrm>
          <a:prstGeom prst="rect">
            <a:avLst/>
          </a:prstGeom>
          <a:noFill/>
          <a:ln w="9525">
            <a:noFill/>
          </a:ln>
        </p:spPr>
        <p:txBody>
          <a:bodyPr lIns="0" tIns="0" rIns="0" bIns="0" anchor="t" anchorCtr="0"/>
          <a:lstStyle/>
          <a:p>
            <a:pPr>
              <a:lnSpc>
                <a:spcPts val="2890"/>
              </a:lnSpc>
              <a:buSzPct val="100000"/>
              <a:buFont typeface="Calibri" panose="020F0502020204030204" pitchFamily="34" charset="0"/>
            </a:pPr>
            <a:r>
              <a:rPr lang="ru-RU" altLang="zh-CN" sz="2400" dirty="0">
                <a:solidFill>
                  <a:srgbClr val="000000"/>
                </a:solidFill>
                <a:latin typeface="思源黑体 CN Light" panose="020B0300000000000000" charset="-122"/>
                <a:ea typeface="思源黑体 CN Light" panose="020B0300000000000000" charset="-122"/>
                <a:sym typeface="思源黑体 CN Light" panose="020B0300000000000000" charset="-122"/>
              </a:rPr>
              <a:t>DAY. 2 </a:t>
            </a:r>
            <a:r>
              <a:rPr lang="zh-CN" altLang="ru-RU" sz="2400" dirty="0">
                <a:solidFill>
                  <a:srgbClr val="000000"/>
                </a:solidFill>
                <a:latin typeface="思源黑体 CN Light" panose="020B0300000000000000" charset="-122"/>
                <a:ea typeface="思源黑体 CN Light" panose="020B0300000000000000" charset="-122"/>
                <a:sym typeface="思源黑体 CN Light" panose="020B0300000000000000" charset="-122"/>
              </a:rPr>
              <a:t>现场环节：</a:t>
            </a:r>
            <a:r>
              <a:rPr lang="zh-CN" altLang="ru-RU" sz="2400" dirty="0">
                <a:solidFill>
                  <a:srgbClr val="0070C0"/>
                </a:solidFill>
                <a:latin typeface="思源黑体 CN Light" panose="020B0300000000000000" charset="-122"/>
                <a:ea typeface="思源黑体 CN Light" panose="020B0300000000000000" charset="-122"/>
                <a:sym typeface="思源黑体 CN Light" panose="020B0300000000000000" charset="-122"/>
              </a:rPr>
              <a:t>发放云雾山门票，自由游览</a:t>
            </a:r>
            <a:endParaRPr lang="zh-CN" altLang="ru-RU" sz="2400" dirty="0">
              <a:solidFill>
                <a:srgbClr val="0070C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77509" name="object 6"/>
          <p:cNvSpPr/>
          <p:nvPr/>
        </p:nvSpPr>
        <p:spPr>
          <a:xfrm>
            <a:off x="1055370" y="2348865"/>
            <a:ext cx="7769860" cy="1120775"/>
          </a:xfrm>
          <a:prstGeom prst="rect">
            <a:avLst/>
          </a:prstGeom>
          <a:noFill/>
          <a:ln w="9525">
            <a:noFill/>
          </a:ln>
        </p:spPr>
        <p:txBody>
          <a:bodyPr lIns="0" tIns="0" rIns="0" bIns="0" anchor="t" anchorCtr="0"/>
          <a:lstStyle/>
          <a:p>
            <a:pPr marL="285750" indent="-285750">
              <a:lnSpc>
                <a:spcPts val="1675"/>
              </a:lnSpc>
              <a:buSzPct val="100000"/>
              <a:buFont typeface="Wingdings" panose="05000000000000000000" charset="0"/>
              <a:buChar char="l"/>
            </a:pPr>
            <a:r>
              <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环节结束之后，现场发放云雾山门票</a:t>
            </a:r>
            <a:endPar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a:p>
            <a:pPr marL="285750" indent="-285750">
              <a:lnSpc>
                <a:spcPts val="1675"/>
              </a:lnSpc>
              <a:spcBef>
                <a:spcPts val="825"/>
              </a:spcBef>
              <a:buSzPct val="100000"/>
              <a:buFont typeface="Wingdings" panose="05000000000000000000" charset="0"/>
              <a:buChar char="l"/>
            </a:pPr>
            <a:r>
              <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嘉宾自行安排，游览云雾山，感受自然美景，度过美好时光</a:t>
            </a:r>
            <a:endPar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a:p>
            <a:pPr>
              <a:lnSpc>
                <a:spcPts val="1675"/>
              </a:lnSpc>
              <a:spcBef>
                <a:spcPts val="825"/>
              </a:spcBef>
              <a:buSzPct val="100000"/>
              <a:buFont typeface="Wingdings" panose="05000000000000000000" charset="0"/>
            </a:pPr>
            <a:r>
              <a:rPr lang="en-US"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     </a:t>
            </a:r>
            <a:r>
              <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之后嘉宾自行返程</a:t>
            </a:r>
            <a:endPar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8529" name="图片 2"/>
          <p:cNvPicPr>
            <a:picLocks noChangeAspect="1"/>
          </p:cNvPicPr>
          <p:nvPr/>
        </p:nvPicPr>
        <p:blipFill>
          <a:blip r:embed="rId1"/>
          <a:srcRect t="15240"/>
          <a:stretch>
            <a:fillRect/>
          </a:stretch>
        </p:blipFill>
        <p:spPr>
          <a:xfrm>
            <a:off x="0" y="-60325"/>
            <a:ext cx="12192000" cy="6908800"/>
          </a:xfrm>
          <a:prstGeom prst="rect">
            <a:avLst/>
          </a:prstGeom>
          <a:noFill/>
          <a:ln w="9525">
            <a:noFill/>
          </a:ln>
        </p:spPr>
      </p:pic>
      <p:sp>
        <p:nvSpPr>
          <p:cNvPr id="7" name="矩形 6"/>
          <p:cNvSpPr/>
          <p:nvPr/>
        </p:nvSpPr>
        <p:spPr>
          <a:xfrm>
            <a:off x="0" y="-60325"/>
            <a:ext cx="12192000" cy="6918325"/>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mn-lt"/>
              <a:ea typeface="+mn-ea"/>
              <a:cs typeface="+mn-cs"/>
            </a:endParaRPr>
          </a:p>
        </p:txBody>
      </p:sp>
      <p:sp>
        <p:nvSpPr>
          <p:cNvPr id="4" name="任意多边形 3"/>
          <p:cNvSpPr/>
          <p:nvPr/>
        </p:nvSpPr>
        <p:spPr>
          <a:xfrm>
            <a:off x="1174750" y="2738438"/>
            <a:ext cx="9120188" cy="1362075"/>
          </a:xfrm>
          <a:custGeom>
            <a:avLst/>
            <a:gdLst>
              <a:gd name="connsiteX0" fmla="*/ 0 w 7549024"/>
              <a:gd name="connsiteY0" fmla="*/ 0 h 1360836"/>
              <a:gd name="connsiteX1" fmla="*/ 6868606 w 7549024"/>
              <a:gd name="connsiteY1" fmla="*/ 0 h 1360836"/>
              <a:gd name="connsiteX2" fmla="*/ 7549024 w 7549024"/>
              <a:gd name="connsiteY2" fmla="*/ 680418 h 1360836"/>
              <a:gd name="connsiteX3" fmla="*/ 6868606 w 7549024"/>
              <a:gd name="connsiteY3" fmla="*/ 1360836 h 1360836"/>
              <a:gd name="connsiteX4" fmla="*/ 0 w 7549024"/>
              <a:gd name="connsiteY4" fmla="*/ 1360836 h 1360836"/>
              <a:gd name="connsiteX5" fmla="*/ 0 w 7549024"/>
              <a:gd name="connsiteY5" fmla="*/ 1345738 h 1360836"/>
              <a:gd name="connsiteX6" fmla="*/ 653156 w 7549024"/>
              <a:gd name="connsiteY6" fmla="*/ 680418 h 1360836"/>
              <a:gd name="connsiteX7" fmla="*/ 0 w 7549024"/>
              <a:gd name="connsiteY7" fmla="*/ 15098 h 1360836"/>
              <a:gd name="connsiteX0-1" fmla="*/ 0 w 7549024"/>
              <a:gd name="connsiteY0-2" fmla="*/ 0 h 1360836"/>
              <a:gd name="connsiteX1-3" fmla="*/ 6994750 w 7549024"/>
              <a:gd name="connsiteY1-4" fmla="*/ 0 h 1360836"/>
              <a:gd name="connsiteX2-5" fmla="*/ 7549024 w 7549024"/>
              <a:gd name="connsiteY2-6" fmla="*/ 680418 h 1360836"/>
              <a:gd name="connsiteX3-7" fmla="*/ 6868606 w 7549024"/>
              <a:gd name="connsiteY3-8" fmla="*/ 1360836 h 1360836"/>
              <a:gd name="connsiteX4-9" fmla="*/ 0 w 7549024"/>
              <a:gd name="connsiteY4-10" fmla="*/ 1360836 h 1360836"/>
              <a:gd name="connsiteX5-11" fmla="*/ 0 w 7549024"/>
              <a:gd name="connsiteY5-12" fmla="*/ 1345738 h 1360836"/>
              <a:gd name="connsiteX6-13" fmla="*/ 653156 w 7549024"/>
              <a:gd name="connsiteY6-14" fmla="*/ 680418 h 1360836"/>
              <a:gd name="connsiteX7-15" fmla="*/ 0 w 7549024"/>
              <a:gd name="connsiteY7-16" fmla="*/ 15098 h 1360836"/>
              <a:gd name="connsiteX8" fmla="*/ 0 w 7549024"/>
              <a:gd name="connsiteY8" fmla="*/ 0 h 1360836"/>
              <a:gd name="connsiteX0-17" fmla="*/ 0 w 7549024"/>
              <a:gd name="connsiteY0-18" fmla="*/ 0 h 1360836"/>
              <a:gd name="connsiteX1-19" fmla="*/ 6994750 w 7549024"/>
              <a:gd name="connsiteY1-20" fmla="*/ 0 h 1360836"/>
              <a:gd name="connsiteX2-21" fmla="*/ 7549024 w 7549024"/>
              <a:gd name="connsiteY2-22" fmla="*/ 680418 h 1360836"/>
              <a:gd name="connsiteX3-23" fmla="*/ 6994750 w 7549024"/>
              <a:gd name="connsiteY3-24" fmla="*/ 1360836 h 1360836"/>
              <a:gd name="connsiteX4-25" fmla="*/ 0 w 7549024"/>
              <a:gd name="connsiteY4-26" fmla="*/ 1360836 h 1360836"/>
              <a:gd name="connsiteX5-27" fmla="*/ 0 w 7549024"/>
              <a:gd name="connsiteY5-28" fmla="*/ 1345738 h 1360836"/>
              <a:gd name="connsiteX6-29" fmla="*/ 653156 w 7549024"/>
              <a:gd name="connsiteY6-30" fmla="*/ 680418 h 1360836"/>
              <a:gd name="connsiteX7-31" fmla="*/ 0 w 7549024"/>
              <a:gd name="connsiteY7-32" fmla="*/ 15098 h 1360836"/>
              <a:gd name="connsiteX8-33" fmla="*/ 0 w 7549024"/>
              <a:gd name="connsiteY8-34" fmla="*/ 0 h 13608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7549024" h="1360836">
                <a:moveTo>
                  <a:pt x="0" y="0"/>
                </a:moveTo>
                <a:lnTo>
                  <a:pt x="6994750" y="0"/>
                </a:lnTo>
                <a:lnTo>
                  <a:pt x="7549024" y="680418"/>
                </a:lnTo>
                <a:lnTo>
                  <a:pt x="6994750" y="1360836"/>
                </a:lnTo>
                <a:lnTo>
                  <a:pt x="0" y="1360836"/>
                </a:lnTo>
                <a:lnTo>
                  <a:pt x="0" y="1345738"/>
                </a:lnTo>
                <a:lnTo>
                  <a:pt x="653156" y="680418"/>
                </a:lnTo>
                <a:lnTo>
                  <a:pt x="0" y="15098"/>
                </a:lnTo>
                <a:lnTo>
                  <a:pt x="0" y="0"/>
                </a:ln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ea typeface="思源黑体 CN Light" panose="020B0300000000000000" charset="-122"/>
              <a:cs typeface="+mn-cs"/>
            </a:endParaRPr>
          </a:p>
        </p:txBody>
      </p:sp>
      <p:sp>
        <p:nvSpPr>
          <p:cNvPr id="13" name="椭圆 12"/>
          <p:cNvSpPr/>
          <p:nvPr/>
        </p:nvSpPr>
        <p:spPr>
          <a:xfrm>
            <a:off x="2405063" y="2854325"/>
            <a:ext cx="1174750" cy="11763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ea typeface="思源黑体 CN Light" panose="020B0300000000000000" charset="-122"/>
              <a:cs typeface="+mn-cs"/>
            </a:endParaRPr>
          </a:p>
        </p:txBody>
      </p:sp>
      <p:sp>
        <p:nvSpPr>
          <p:cNvPr id="5" name="燕尾形 4"/>
          <p:cNvSpPr/>
          <p:nvPr/>
        </p:nvSpPr>
        <p:spPr>
          <a:xfrm>
            <a:off x="9893300" y="2738438"/>
            <a:ext cx="906463" cy="1362075"/>
          </a:xfrm>
          <a:prstGeom prst="chevron">
            <a:avLst>
              <a:gd name="adj" fmla="val 7422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ea typeface="思源黑体 CN Light" panose="020B0300000000000000" charset="-122"/>
              <a:cs typeface="+mn-cs"/>
            </a:endParaRPr>
          </a:p>
        </p:txBody>
      </p:sp>
      <p:sp>
        <p:nvSpPr>
          <p:cNvPr id="278534" name="文本框 13"/>
          <p:cNvSpPr txBox="1"/>
          <p:nvPr/>
        </p:nvSpPr>
        <p:spPr>
          <a:xfrm>
            <a:off x="3608388" y="3049588"/>
            <a:ext cx="4464050" cy="830262"/>
          </a:xfrm>
          <a:prstGeom prst="rect">
            <a:avLst/>
          </a:prstGeom>
          <a:noFill/>
          <a:ln w="9525">
            <a:noFill/>
          </a:ln>
        </p:spPr>
        <p:txBody>
          <a:bodyPr wrap="none" anchor="t" anchorCtr="0">
            <a:spAutoFit/>
          </a:bodyPr>
          <a:lstStyle/>
          <a:p>
            <a:r>
              <a:rPr lang="en-US" altLang="zh-CN" sz="4800" b="1" dirty="0">
                <a:solidFill>
                  <a:srgbClr val="FFFFFF"/>
                </a:solidFill>
                <a:latin typeface="Calibri" panose="020F0502020204030204" pitchFamily="34" charset="0"/>
                <a:ea typeface="思源黑体 CN Light" panose="020B0300000000000000" charset="-122"/>
              </a:rPr>
              <a:t>04 / </a:t>
            </a:r>
            <a:r>
              <a:rPr lang="zh-CN" altLang="en-US" sz="4800" b="1" dirty="0">
                <a:solidFill>
                  <a:srgbClr val="FFFFFF"/>
                </a:solidFill>
                <a:latin typeface="Calibri" panose="020F0502020204030204" pitchFamily="34" charset="0"/>
                <a:ea typeface="思源黑体 CN Light" panose="020B0300000000000000" charset="-122"/>
              </a:rPr>
              <a:t>宣传及传播</a:t>
            </a:r>
            <a:endParaRPr lang="zh-CN" altLang="en-US" sz="4800" b="1" dirty="0">
              <a:solidFill>
                <a:srgbClr val="FFFFFF"/>
              </a:solidFill>
              <a:latin typeface="Calibri" panose="020F0502020204030204" pitchFamily="34" charset="0"/>
              <a:ea typeface="思源黑体 CN Light" panose="020B0300000000000000" charset="-122"/>
            </a:endParaRPr>
          </a:p>
        </p:txBody>
      </p:sp>
      <p:sp>
        <p:nvSpPr>
          <p:cNvPr id="278535" name="KSO_Shape"/>
          <p:cNvSpPr/>
          <p:nvPr/>
        </p:nvSpPr>
        <p:spPr>
          <a:xfrm>
            <a:off x="2565400" y="3138488"/>
            <a:ext cx="842963" cy="57785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34425B"/>
          </a:solidFill>
          <a:ln w="9525">
            <a:noFill/>
          </a:ln>
        </p:spPr>
        <p:txBody>
          <a:bodyPr/>
          <a:lstStyle/>
          <a:p>
            <a:endParaRPr lang="zh-CN" altLang="en-US"/>
          </a:p>
        </p:txBody>
      </p:sp>
      <p:sp>
        <p:nvSpPr>
          <p:cNvPr id="12" name="TextBox 10"/>
          <p:cNvSpPr txBox="1"/>
          <p:nvPr/>
        </p:nvSpPr>
        <p:spPr>
          <a:xfrm>
            <a:off x="3408363" y="4422775"/>
            <a:ext cx="5087937" cy="1146175"/>
          </a:xfrm>
          <a:prstGeom prst="rect">
            <a:avLst/>
          </a:prstGeom>
          <a:noFill/>
          <a:ln w="9525">
            <a:noFill/>
          </a:ln>
        </p:spPr>
        <p:txBody>
          <a:bodyPr lIns="0" tIns="0" rIns="0" bIns="0" anchor="t" anchorCtr="0"/>
          <a:lstStyle/>
          <a:p>
            <a:pPr>
              <a:lnSpc>
                <a:spcPct val="120000"/>
              </a:lnSpc>
            </a:pPr>
            <a:endParaRPr lang="zh-CN" altLang="en-US" sz="1600" dirty="0">
              <a:solidFill>
                <a:srgbClr val="34425B"/>
              </a:solidFill>
              <a:latin typeface="Calibri" panose="020F0502020204030204" pitchFamily="34" charset="0"/>
              <a:ea typeface="思源黑体 CN Light" panose="020B0300000000000000" charset="-122"/>
            </a:endParaRPr>
          </a:p>
        </p:txBody>
      </p:sp>
      <p:sp>
        <p:nvSpPr>
          <p:cNvPr id="278537" name="矩形 1"/>
          <p:cNvSpPr/>
          <p:nvPr/>
        </p:nvSpPr>
        <p:spPr>
          <a:xfrm>
            <a:off x="8099425" y="3049588"/>
            <a:ext cx="6096000" cy="784225"/>
          </a:xfrm>
          <a:prstGeom prst="rect">
            <a:avLst/>
          </a:prstGeom>
          <a:noFill/>
          <a:ln w="9525">
            <a:noFill/>
          </a:ln>
        </p:spPr>
        <p:txBody>
          <a:bodyPr anchor="t" anchorCtr="0">
            <a:spAutoFit/>
          </a:bodyPr>
          <a:lstStyle/>
          <a:p>
            <a:pPr>
              <a:lnSpc>
                <a:spcPct val="150000"/>
              </a:lnSpc>
            </a:pPr>
            <a:r>
              <a:rPr lang="zh-CN" altLang="en-US" sz="1600" dirty="0">
                <a:solidFill>
                  <a:srgbClr val="FFFFFF"/>
                </a:solidFill>
                <a:latin typeface="Calibri" panose="020F0502020204030204" pitchFamily="34" charset="0"/>
                <a:ea typeface="思源黑体 CN Light" panose="020B0300000000000000" charset="-122"/>
              </a:rPr>
              <a:t>平台选择</a:t>
            </a:r>
            <a:endParaRPr lang="en-US" altLang="zh-CN" sz="1600" dirty="0">
              <a:solidFill>
                <a:srgbClr val="FFFFFF"/>
              </a:solidFill>
              <a:latin typeface="Calibri" panose="020F0502020204030204" pitchFamily="34" charset="0"/>
              <a:ea typeface="思源黑体 CN Light" panose="020B0300000000000000" charset="-122"/>
            </a:endParaRPr>
          </a:p>
          <a:p>
            <a:pPr>
              <a:lnSpc>
                <a:spcPct val="150000"/>
              </a:lnSpc>
            </a:pPr>
            <a:r>
              <a:rPr lang="zh-CN" altLang="en-US" sz="1600" dirty="0">
                <a:solidFill>
                  <a:srgbClr val="FFFFFF"/>
                </a:solidFill>
                <a:latin typeface="Calibri" panose="020F0502020204030204" pitchFamily="34" charset="0"/>
                <a:ea typeface="思源黑体 CN Light" panose="020B0300000000000000" charset="-122"/>
              </a:rPr>
              <a:t>邀约排期</a:t>
            </a:r>
            <a:endParaRPr lang="zh-CN" altLang="en-US" sz="1600" dirty="0">
              <a:solidFill>
                <a:srgbClr val="FFFFFF"/>
              </a:solidFill>
              <a:latin typeface="Calibri" panose="020F0502020204030204" pitchFamily="34" charset="0"/>
              <a:ea typeface="思源黑体 CN Light" panose="020B0300000000000000" charset="-122"/>
            </a:endParaRPr>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0577" name="object 1"/>
          <p:cNvSpPr/>
          <p:nvPr/>
        </p:nvSpPr>
        <p:spPr>
          <a:xfrm>
            <a:off x="0" y="0"/>
            <a:ext cx="12198350" cy="6864350"/>
          </a:xfrm>
          <a:prstGeom prst="rect">
            <a:avLst/>
          </a:prstGeom>
          <a:blipFill rotWithShape="0">
            <a:blip r:embed="rId1"/>
            <a:stretch>
              <a:fillRect/>
            </a:stretch>
          </a:blipFill>
          <a:ln w="9525">
            <a:noFill/>
          </a:ln>
        </p:spPr>
        <p:txBody>
          <a:bodyPr lIns="0" tIns="0" rIns="0" bIns="0" anchor="t" anchorCtr="0"/>
          <a:lstStyle/>
          <a:p>
            <a:pPr>
              <a:buSzPct val="100000"/>
              <a:buFont typeface="Calibri" panose="020F0502020204030204" pitchFamily="34" charset="0"/>
            </a:pPr>
            <a:endParaRPr lang="zh-CN" altLang="zh-CN" dirty="0">
              <a:latin typeface="思源黑体 CN Light" panose="020B0300000000000000" charset="-122"/>
              <a:ea typeface="思源黑体 CN Light" panose="020B0300000000000000" charset="-122"/>
              <a:sym typeface="思源黑体 CN Light" panose="020B0300000000000000" charset="-122"/>
            </a:endParaRPr>
          </a:p>
        </p:txBody>
      </p:sp>
      <p:sp>
        <p:nvSpPr>
          <p:cNvPr id="280578" name="object 3"/>
          <p:cNvSpPr/>
          <p:nvPr/>
        </p:nvSpPr>
        <p:spPr>
          <a:xfrm>
            <a:off x="482600" y="481013"/>
            <a:ext cx="1960563" cy="962025"/>
          </a:xfrm>
          <a:prstGeom prst="rect">
            <a:avLst/>
          </a:prstGeom>
          <a:noFill/>
          <a:ln w="9525">
            <a:noFill/>
          </a:ln>
        </p:spPr>
        <p:txBody>
          <a:bodyPr lIns="0" tIns="0" rIns="0" bIns="0" anchor="t" anchorCtr="0"/>
          <a:lstStyle/>
          <a:p>
            <a:pPr>
              <a:lnSpc>
                <a:spcPts val="3365"/>
              </a:lnSpc>
              <a:buSzPct val="100000"/>
              <a:buFont typeface="Calibri" panose="020F0502020204030204" pitchFamily="34" charset="0"/>
            </a:pPr>
            <a:r>
              <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rPr>
              <a:t>活动宣传</a:t>
            </a:r>
            <a:endPar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80579" name="object 4"/>
          <p:cNvSpPr/>
          <p:nvPr/>
        </p:nvSpPr>
        <p:spPr>
          <a:xfrm>
            <a:off x="701675" y="1150938"/>
            <a:ext cx="1684338" cy="825500"/>
          </a:xfrm>
          <a:prstGeom prst="rect">
            <a:avLst/>
          </a:prstGeom>
          <a:noFill/>
          <a:ln w="9525">
            <a:noFill/>
          </a:ln>
        </p:spPr>
        <p:txBody>
          <a:bodyPr lIns="0" tIns="0" rIns="0" bIns="0" anchor="t" anchorCtr="0"/>
          <a:lstStyle/>
          <a:p>
            <a:pPr>
              <a:lnSpc>
                <a:spcPts val="2890"/>
              </a:lnSpc>
              <a:buSzPct val="100000"/>
              <a:buFont typeface="Calibri" panose="020F0502020204030204" pitchFamily="34" charset="0"/>
            </a:pPr>
            <a:r>
              <a:rPr lang="zh-CN" altLang="ru-RU" sz="2400" dirty="0">
                <a:solidFill>
                  <a:srgbClr val="000000"/>
                </a:solidFill>
                <a:latin typeface="思源黑体 CN Light" panose="020B0300000000000000" charset="-122"/>
                <a:ea typeface="思源黑体 CN Light" panose="020B0300000000000000" charset="-122"/>
                <a:sym typeface="思源黑体 CN Light" panose="020B0300000000000000" charset="-122"/>
              </a:rPr>
              <a:t>宣传平台</a:t>
            </a:r>
            <a:endParaRPr lang="zh-CN" altLang="ru-RU" sz="2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80580" name="object 5"/>
          <p:cNvSpPr/>
          <p:nvPr/>
        </p:nvSpPr>
        <p:spPr>
          <a:xfrm>
            <a:off x="2879725" y="5727700"/>
            <a:ext cx="1311275" cy="546100"/>
          </a:xfrm>
          <a:prstGeom prst="rect">
            <a:avLst/>
          </a:prstGeom>
          <a:noFill/>
          <a:ln w="9525">
            <a:noFill/>
          </a:ln>
        </p:spPr>
        <p:txBody>
          <a:bodyPr lIns="0" tIns="0" rIns="0" bIns="0" anchor="t" anchorCtr="0"/>
          <a:lstStyle/>
          <a:p>
            <a:pPr>
              <a:lnSpc>
                <a:spcPts val="1900"/>
              </a:lnSpc>
              <a:buSzPct val="100000"/>
              <a:buFont typeface="Calibri" panose="020F0502020204030204" pitchFamily="34" charset="0"/>
            </a:pPr>
            <a:r>
              <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rPr>
              <a:t>经销商官微</a:t>
            </a:r>
            <a:endPar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80581" name="object 6"/>
          <p:cNvSpPr/>
          <p:nvPr/>
        </p:nvSpPr>
        <p:spPr>
          <a:xfrm>
            <a:off x="5173663" y="5727700"/>
            <a:ext cx="2114550" cy="546100"/>
          </a:xfrm>
          <a:prstGeom prst="rect">
            <a:avLst/>
          </a:prstGeom>
          <a:noFill/>
          <a:ln w="9525">
            <a:noFill/>
          </a:ln>
        </p:spPr>
        <p:txBody>
          <a:bodyPr lIns="0" tIns="0" rIns="0" bIns="0" anchor="t" anchorCtr="0"/>
          <a:lstStyle/>
          <a:p>
            <a:pPr>
              <a:lnSpc>
                <a:spcPts val="1900"/>
              </a:lnSpc>
              <a:buSzPct val="100000"/>
              <a:buFont typeface="Calibri" panose="020F0502020204030204" pitchFamily="34" charset="0"/>
            </a:pPr>
            <a:r>
              <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rPr>
              <a:t>本地生活类媒体平台</a:t>
            </a:r>
            <a:endPar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80582" name="object 7"/>
          <p:cNvSpPr/>
          <p:nvPr/>
        </p:nvSpPr>
        <p:spPr>
          <a:xfrm>
            <a:off x="8562975" y="5727700"/>
            <a:ext cx="1311275" cy="546100"/>
          </a:xfrm>
          <a:prstGeom prst="rect">
            <a:avLst/>
          </a:prstGeom>
          <a:noFill/>
          <a:ln w="9525">
            <a:noFill/>
          </a:ln>
        </p:spPr>
        <p:txBody>
          <a:bodyPr lIns="0" tIns="0" rIns="0" bIns="0" anchor="t" anchorCtr="0"/>
          <a:lstStyle/>
          <a:p>
            <a:pPr>
              <a:lnSpc>
                <a:spcPts val="1900"/>
              </a:lnSpc>
              <a:buSzPct val="100000"/>
              <a:buFont typeface="Calibri" panose="020F0502020204030204" pitchFamily="34" charset="0"/>
            </a:pPr>
            <a:r>
              <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rPr>
              <a:t>朋友圈宣传</a:t>
            </a:r>
            <a:endParaRPr lang="zh-CN" altLang="ru-RU" sz="16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80583" name="object 8"/>
          <p:cNvSpPr/>
          <p:nvPr/>
        </p:nvSpPr>
        <p:spPr>
          <a:xfrm>
            <a:off x="685800" y="6310313"/>
            <a:ext cx="328613" cy="466725"/>
          </a:xfrm>
          <a:prstGeom prst="rect">
            <a:avLst/>
          </a:prstGeom>
          <a:noFill/>
          <a:ln w="9525">
            <a:noFill/>
          </a:ln>
        </p:spPr>
        <p:txBody>
          <a:bodyPr lIns="0" tIns="0" rIns="0" bIns="0" anchor="t" anchorCtr="0"/>
          <a:lstStyle/>
          <a:p>
            <a:pPr>
              <a:lnSpc>
                <a:spcPts val="1565"/>
              </a:lnSpc>
              <a:buSzPct val="100000"/>
              <a:buFont typeface="Calibri" panose="020F0502020204030204" pitchFamily="34" charset="0"/>
            </a:pPr>
            <a:r>
              <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80584" name="object 9"/>
          <p:cNvSpPr/>
          <p:nvPr/>
        </p:nvSpPr>
        <p:spPr>
          <a:xfrm>
            <a:off x="974725" y="6296025"/>
            <a:ext cx="4724400" cy="481013"/>
          </a:xfrm>
          <a:prstGeom prst="rect">
            <a:avLst/>
          </a:prstGeom>
          <a:noFill/>
          <a:ln w="9525">
            <a:noFill/>
          </a:ln>
        </p:spPr>
        <p:txBody>
          <a:bodyPr lIns="0" tIns="0" rIns="0" bIns="0" anchor="t" anchorCtr="0"/>
          <a:lstStyle/>
          <a:p>
            <a:pPr>
              <a:lnSpc>
                <a:spcPts val="1675"/>
              </a:lnSpc>
              <a:buSzPct val="100000"/>
              <a:buFont typeface="Calibri" panose="020F0502020204030204" pitchFamily="34" charset="0"/>
            </a:pPr>
            <a:r>
              <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rPr>
              <a:t>在活动前期或期间，进行发文传播，提升活动曝光度</a:t>
            </a:r>
            <a:endParaRPr lang="zh-CN" altLang="ru-RU" sz="1400" dirty="0">
              <a:solidFill>
                <a:srgbClr val="0D0D0D"/>
              </a:solidFill>
              <a:latin typeface="思源黑体 CN Light" panose="020B0300000000000000" charset="-122"/>
              <a:ea typeface="思源黑体 CN Light" panose="020B0300000000000000" charset="-122"/>
              <a:sym typeface="思源黑体 CN Light" panose="020B0300000000000000" charset="-122"/>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1601" name="object 1"/>
          <p:cNvSpPr/>
          <p:nvPr/>
        </p:nvSpPr>
        <p:spPr>
          <a:xfrm>
            <a:off x="0" y="0"/>
            <a:ext cx="12198350" cy="6864350"/>
          </a:xfrm>
          <a:prstGeom prst="rect">
            <a:avLst/>
          </a:prstGeom>
          <a:blipFill rotWithShape="0">
            <a:blip r:embed="rId1"/>
            <a:stretch>
              <a:fillRect/>
            </a:stretch>
          </a:blipFill>
          <a:ln w="9525">
            <a:noFill/>
          </a:ln>
        </p:spPr>
        <p:txBody>
          <a:bodyPr lIns="0" tIns="0" rIns="0" bIns="0" anchor="t" anchorCtr="0"/>
          <a:lstStyle/>
          <a:p>
            <a:pPr>
              <a:buSzPct val="100000"/>
              <a:buFont typeface="Calibri" panose="020F0502020204030204" pitchFamily="34" charset="0"/>
            </a:pPr>
            <a:endParaRPr lang="zh-CN" altLang="zh-CN" dirty="0">
              <a:latin typeface="思源黑体 CN Light" panose="020B0300000000000000" charset="-122"/>
              <a:ea typeface="思源黑体 CN Light" panose="020B0300000000000000" charset="-122"/>
              <a:sym typeface="思源黑体 CN Light" panose="020B0300000000000000" charset="-122"/>
            </a:endParaRPr>
          </a:p>
        </p:txBody>
      </p:sp>
      <p:sp>
        <p:nvSpPr>
          <p:cNvPr id="281602" name="object 3"/>
          <p:cNvSpPr/>
          <p:nvPr/>
        </p:nvSpPr>
        <p:spPr>
          <a:xfrm>
            <a:off x="482600" y="481013"/>
            <a:ext cx="1960563" cy="962025"/>
          </a:xfrm>
          <a:prstGeom prst="rect">
            <a:avLst/>
          </a:prstGeom>
          <a:noFill/>
          <a:ln w="9525">
            <a:noFill/>
          </a:ln>
        </p:spPr>
        <p:txBody>
          <a:bodyPr lIns="0" tIns="0" rIns="0" bIns="0" anchor="t" anchorCtr="0"/>
          <a:lstStyle/>
          <a:p>
            <a:pPr>
              <a:lnSpc>
                <a:spcPts val="3365"/>
              </a:lnSpc>
              <a:buSzPct val="100000"/>
              <a:buFont typeface="Calibri" panose="020F0502020204030204" pitchFamily="34" charset="0"/>
            </a:pPr>
            <a:r>
              <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rPr>
              <a:t>活动宣传</a:t>
            </a:r>
            <a:endParaRPr lang="zh-CN" altLang="ru-RU" sz="28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81603" name="object 4"/>
          <p:cNvSpPr/>
          <p:nvPr/>
        </p:nvSpPr>
        <p:spPr>
          <a:xfrm>
            <a:off x="652463" y="1398588"/>
            <a:ext cx="1684337" cy="825500"/>
          </a:xfrm>
          <a:prstGeom prst="rect">
            <a:avLst/>
          </a:prstGeom>
          <a:noFill/>
          <a:ln w="9525">
            <a:noFill/>
          </a:ln>
        </p:spPr>
        <p:txBody>
          <a:bodyPr lIns="0" tIns="0" rIns="0" bIns="0" anchor="t" anchorCtr="0"/>
          <a:lstStyle/>
          <a:p>
            <a:pPr>
              <a:lnSpc>
                <a:spcPts val="2890"/>
              </a:lnSpc>
              <a:buSzPct val="100000"/>
              <a:buFont typeface="Calibri" panose="020F0502020204030204" pitchFamily="34" charset="0"/>
            </a:pPr>
            <a:r>
              <a:rPr lang="zh-CN" altLang="ru-RU" sz="2400" dirty="0">
                <a:solidFill>
                  <a:srgbClr val="000000"/>
                </a:solidFill>
                <a:latin typeface="思源黑体 CN Light" panose="020B0300000000000000" charset="-122"/>
                <a:ea typeface="思源黑体 CN Light" panose="020B0300000000000000" charset="-122"/>
                <a:sym typeface="思源黑体 CN Light" panose="020B0300000000000000" charset="-122"/>
              </a:rPr>
              <a:t>活动邀约</a:t>
            </a:r>
            <a:endParaRPr lang="zh-CN" altLang="ru-RU" sz="24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81604" name="object 5"/>
          <p:cNvSpPr/>
          <p:nvPr/>
        </p:nvSpPr>
        <p:spPr>
          <a:xfrm>
            <a:off x="892175" y="2425700"/>
            <a:ext cx="708025" cy="514350"/>
          </a:xfrm>
          <a:prstGeom prst="rect">
            <a:avLst/>
          </a:prstGeom>
          <a:noFill/>
          <a:ln w="9525">
            <a:noFill/>
          </a:ln>
        </p:spPr>
        <p:txBody>
          <a:bodyPr lIns="0" tIns="0" rIns="0" bIns="0" anchor="t" anchorCtr="0"/>
          <a:lstStyle/>
          <a:p>
            <a:pPr>
              <a:lnSpc>
                <a:spcPts val="1650"/>
              </a:lnSpc>
              <a:buSzPct val="100000"/>
              <a:buFont typeface="Calibri" panose="020F0502020204030204" pitchFamily="34" charset="0"/>
            </a:pPr>
            <a:r>
              <a:rPr lang="zh-CN" altLang="ru-RU" sz="1600" b="1" dirty="0">
                <a:solidFill>
                  <a:srgbClr val="FFFFFF"/>
                </a:solidFill>
                <a:latin typeface="思源黑体 CN Light" panose="020B0300000000000000" charset="-122"/>
                <a:ea typeface="思源黑体 CN Light" panose="020B0300000000000000" charset="-122"/>
                <a:sym typeface="思源黑体 CN Light" panose="020B0300000000000000" charset="-122"/>
              </a:rPr>
              <a:t>阶段</a:t>
            </a:r>
            <a:endParaRPr lang="zh-CN" altLang="ru-RU" sz="1600" b="1" dirty="0">
              <a:solidFill>
                <a:srgbClr val="FFFFFF"/>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81605" name="object 6"/>
          <p:cNvSpPr/>
          <p:nvPr/>
        </p:nvSpPr>
        <p:spPr>
          <a:xfrm>
            <a:off x="2527300" y="2425700"/>
            <a:ext cx="708025" cy="514350"/>
          </a:xfrm>
          <a:prstGeom prst="rect">
            <a:avLst/>
          </a:prstGeom>
          <a:noFill/>
          <a:ln w="9525">
            <a:noFill/>
          </a:ln>
        </p:spPr>
        <p:txBody>
          <a:bodyPr lIns="0" tIns="0" rIns="0" bIns="0" anchor="t" anchorCtr="0"/>
          <a:lstStyle/>
          <a:p>
            <a:pPr>
              <a:lnSpc>
                <a:spcPts val="1650"/>
              </a:lnSpc>
              <a:buSzPct val="100000"/>
              <a:buFont typeface="Calibri" panose="020F0502020204030204" pitchFamily="34" charset="0"/>
            </a:pPr>
            <a:r>
              <a:rPr lang="zh-CN" altLang="ru-RU" sz="1600" b="1" dirty="0">
                <a:solidFill>
                  <a:srgbClr val="FFFFFF"/>
                </a:solidFill>
                <a:latin typeface="思源黑体 CN Light" panose="020B0300000000000000" charset="-122"/>
                <a:ea typeface="思源黑体 CN Light" panose="020B0300000000000000" charset="-122"/>
                <a:sym typeface="思源黑体 CN Light" panose="020B0300000000000000" charset="-122"/>
              </a:rPr>
              <a:t>时间</a:t>
            </a:r>
            <a:endParaRPr lang="zh-CN" altLang="ru-RU" sz="1600" b="1" dirty="0">
              <a:solidFill>
                <a:srgbClr val="FFFFFF"/>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81606" name="object 7"/>
          <p:cNvSpPr/>
          <p:nvPr/>
        </p:nvSpPr>
        <p:spPr>
          <a:xfrm>
            <a:off x="4678363" y="2425700"/>
            <a:ext cx="1111250" cy="514350"/>
          </a:xfrm>
          <a:prstGeom prst="rect">
            <a:avLst/>
          </a:prstGeom>
          <a:noFill/>
          <a:ln w="9525">
            <a:noFill/>
          </a:ln>
        </p:spPr>
        <p:txBody>
          <a:bodyPr lIns="0" tIns="0" rIns="0" bIns="0" anchor="t" anchorCtr="0"/>
          <a:lstStyle/>
          <a:p>
            <a:pPr>
              <a:lnSpc>
                <a:spcPts val="1650"/>
              </a:lnSpc>
              <a:buSzPct val="100000"/>
              <a:buFont typeface="Calibri" panose="020F0502020204030204" pitchFamily="34" charset="0"/>
            </a:pPr>
            <a:r>
              <a:rPr lang="zh-CN" altLang="ru-RU" sz="1600" b="1" dirty="0">
                <a:solidFill>
                  <a:srgbClr val="FFFFFF"/>
                </a:solidFill>
                <a:latin typeface="思源黑体 CN Light" panose="020B0300000000000000" charset="-122"/>
                <a:ea typeface="思源黑体 CN Light" panose="020B0300000000000000" charset="-122"/>
                <a:sym typeface="思源黑体 CN Light" panose="020B0300000000000000" charset="-122"/>
              </a:rPr>
              <a:t>招募形式</a:t>
            </a:r>
            <a:endParaRPr lang="zh-CN" altLang="ru-RU" sz="1600" b="1" dirty="0">
              <a:solidFill>
                <a:srgbClr val="FFFFFF"/>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81607" name="object 8"/>
          <p:cNvSpPr/>
          <p:nvPr/>
        </p:nvSpPr>
        <p:spPr>
          <a:xfrm>
            <a:off x="8648700" y="2425700"/>
            <a:ext cx="708025" cy="514350"/>
          </a:xfrm>
          <a:prstGeom prst="rect">
            <a:avLst/>
          </a:prstGeom>
          <a:noFill/>
          <a:ln w="9525">
            <a:noFill/>
          </a:ln>
        </p:spPr>
        <p:txBody>
          <a:bodyPr lIns="0" tIns="0" rIns="0" bIns="0" anchor="t" anchorCtr="0"/>
          <a:lstStyle/>
          <a:p>
            <a:pPr>
              <a:lnSpc>
                <a:spcPts val="1650"/>
              </a:lnSpc>
              <a:buSzPct val="100000"/>
              <a:buFont typeface="Calibri" panose="020F0502020204030204" pitchFamily="34" charset="0"/>
            </a:pPr>
            <a:r>
              <a:rPr lang="zh-CN" altLang="ru-RU" sz="1600" b="1" dirty="0">
                <a:solidFill>
                  <a:srgbClr val="FFFFFF"/>
                </a:solidFill>
                <a:latin typeface="思源黑体 CN Light" panose="020B0300000000000000" charset="-122"/>
                <a:ea typeface="思源黑体 CN Light" panose="020B0300000000000000" charset="-122"/>
                <a:sym typeface="思源黑体 CN Light" panose="020B0300000000000000" charset="-122"/>
              </a:rPr>
              <a:t>事项</a:t>
            </a:r>
            <a:endParaRPr lang="zh-CN" altLang="ru-RU" sz="1600" b="1" dirty="0">
              <a:solidFill>
                <a:srgbClr val="FFFFFF"/>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81608" name="object 9"/>
          <p:cNvSpPr/>
          <p:nvPr/>
        </p:nvSpPr>
        <p:spPr>
          <a:xfrm>
            <a:off x="6489700" y="3067050"/>
            <a:ext cx="360363" cy="2339975"/>
          </a:xfrm>
          <a:prstGeom prst="rect">
            <a:avLst/>
          </a:prstGeom>
          <a:noFill/>
          <a:ln w="9525">
            <a:noFill/>
          </a:ln>
        </p:spPr>
        <p:txBody>
          <a:bodyPr lIns="0" tIns="0" rIns="0" bIns="0" anchor="t" anchorCtr="0"/>
          <a:lstStyle/>
          <a:p>
            <a:pPr>
              <a:lnSpc>
                <a:spcPts val="1525"/>
              </a:lnSpc>
              <a:buSzPct val="100000"/>
              <a:buFont typeface="Calibri" panose="020F0502020204030204" pitchFamily="34" charset="0"/>
            </a:pPr>
            <a:r>
              <a:rPr lang="ru-RU" altLang="zh-CN" sz="15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5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525"/>
              </a:lnSpc>
              <a:spcBef>
                <a:spcPts val="5825"/>
              </a:spcBef>
              <a:buSzPct val="100000"/>
              <a:buFont typeface="Calibri" panose="020F0502020204030204" pitchFamily="34" charset="0"/>
            </a:pPr>
            <a:r>
              <a:rPr lang="ru-RU" altLang="zh-CN" sz="15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5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540"/>
              </a:lnSpc>
              <a:spcBef>
                <a:spcPts val="5775"/>
              </a:spcBef>
              <a:buSzPct val="100000"/>
              <a:buFont typeface="Calibri" panose="020F0502020204030204" pitchFamily="34" charset="0"/>
            </a:pPr>
            <a:r>
              <a:rPr lang="ru-RU" altLang="zh-CN" sz="15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endParaRPr lang="ru-RU" altLang="zh-CN" sz="15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81609" name="object 10"/>
          <p:cNvSpPr/>
          <p:nvPr/>
        </p:nvSpPr>
        <p:spPr>
          <a:xfrm>
            <a:off x="6777038" y="3094038"/>
            <a:ext cx="5280025" cy="390525"/>
          </a:xfrm>
          <a:prstGeom prst="rect">
            <a:avLst/>
          </a:prstGeom>
          <a:noFill/>
          <a:ln w="9525">
            <a:noFill/>
          </a:ln>
        </p:spPr>
        <p:txBody>
          <a:bodyPr lIns="0" tIns="0" rIns="0" bIns="0" anchor="t" anchorCtr="0"/>
          <a:lstStyle/>
          <a:p>
            <a:pPr>
              <a:lnSpc>
                <a:spcPts val="1275"/>
              </a:lnSpc>
              <a:buSzPct val="100000"/>
              <a:buFont typeface="Calibri" panose="020F0502020204030204" pitchFamily="34" charset="0"/>
            </a:pP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提前两周，对前期意向客户及</a:t>
            </a:r>
            <a:r>
              <a:rPr lang="ru-RU" altLang="zh-CN"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5</a:t>
            </a: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系忠实客户，电话邀约其参加活动。</a:t>
            </a:r>
            <a:endPar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81610" name="object 11"/>
          <p:cNvSpPr/>
          <p:nvPr/>
        </p:nvSpPr>
        <p:spPr>
          <a:xfrm>
            <a:off x="782638" y="3219450"/>
            <a:ext cx="850900" cy="390525"/>
          </a:xfrm>
          <a:prstGeom prst="rect">
            <a:avLst/>
          </a:prstGeom>
          <a:noFill/>
          <a:ln w="9525">
            <a:noFill/>
          </a:ln>
        </p:spPr>
        <p:txBody>
          <a:bodyPr lIns="0" tIns="0" rIns="0" bIns="0" anchor="t" anchorCtr="0"/>
          <a:lstStyle/>
          <a:p>
            <a:pPr>
              <a:lnSpc>
                <a:spcPts val="1275"/>
              </a:lnSpc>
              <a:buSzPct val="100000"/>
              <a:buFont typeface="Calibri" panose="020F0502020204030204" pitchFamily="34" charset="0"/>
            </a:pP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第一阶段</a:t>
            </a:r>
            <a:endPar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81611" name="object 12"/>
          <p:cNvSpPr/>
          <p:nvPr/>
        </p:nvSpPr>
        <p:spPr>
          <a:xfrm>
            <a:off x="2170113" y="3219450"/>
            <a:ext cx="1339850" cy="390525"/>
          </a:xfrm>
          <a:prstGeom prst="rect">
            <a:avLst/>
          </a:prstGeom>
          <a:noFill/>
          <a:ln w="9525">
            <a:noFill/>
          </a:ln>
        </p:spPr>
        <p:txBody>
          <a:bodyPr lIns="0" tIns="0" rIns="0" bIns="0" anchor="t" anchorCtr="0"/>
          <a:lstStyle/>
          <a:p>
            <a:pPr>
              <a:lnSpc>
                <a:spcPts val="1275"/>
              </a:lnSpc>
              <a:buSzPct val="100000"/>
              <a:buFont typeface="Calibri" panose="020F0502020204030204" pitchFamily="34" charset="0"/>
            </a:pPr>
            <a:r>
              <a:rPr lang="ru-RU" altLang="zh-CN"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5</a:t>
            </a: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月</a:t>
            </a:r>
            <a:r>
              <a:rPr lang="ru-RU" altLang="zh-CN"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29</a:t>
            </a: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日</a:t>
            </a:r>
            <a:r>
              <a:rPr lang="ru-RU" altLang="zh-CN"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-6</a:t>
            </a: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月</a:t>
            </a:r>
            <a:r>
              <a:rPr lang="ru-RU" altLang="zh-CN"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1</a:t>
            </a: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日</a:t>
            </a:r>
            <a:endPar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81612" name="object 13"/>
          <p:cNvSpPr/>
          <p:nvPr/>
        </p:nvSpPr>
        <p:spPr>
          <a:xfrm>
            <a:off x="4768850" y="3219450"/>
            <a:ext cx="850900" cy="390525"/>
          </a:xfrm>
          <a:prstGeom prst="rect">
            <a:avLst/>
          </a:prstGeom>
          <a:noFill/>
          <a:ln w="9525">
            <a:noFill/>
          </a:ln>
        </p:spPr>
        <p:txBody>
          <a:bodyPr lIns="0" tIns="0" rIns="0" bIns="0" anchor="t" anchorCtr="0"/>
          <a:lstStyle/>
          <a:p>
            <a:pPr>
              <a:lnSpc>
                <a:spcPts val="1275"/>
              </a:lnSpc>
              <a:buSzPct val="100000"/>
              <a:buFont typeface="Calibri" panose="020F0502020204030204" pitchFamily="34" charset="0"/>
            </a:pP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店头邀约</a:t>
            </a:r>
            <a:endPar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81613" name="object 14"/>
          <p:cNvSpPr/>
          <p:nvPr/>
        </p:nvSpPr>
        <p:spPr>
          <a:xfrm>
            <a:off x="6777038" y="3344863"/>
            <a:ext cx="2508250" cy="400050"/>
          </a:xfrm>
          <a:prstGeom prst="rect">
            <a:avLst/>
          </a:prstGeom>
          <a:noFill/>
          <a:ln w="9525">
            <a:noFill/>
          </a:ln>
        </p:spPr>
        <p:txBody>
          <a:bodyPr lIns="0" tIns="0" rIns="0" bIns="0" anchor="t" anchorCtr="0"/>
          <a:lstStyle/>
          <a:p>
            <a:pPr>
              <a:lnSpc>
                <a:spcPts val="1275"/>
              </a:lnSpc>
              <a:buSzPct val="100000"/>
              <a:buFont typeface="Calibri" panose="020F0502020204030204" pitchFamily="34" charset="0"/>
            </a:pP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现场板块后台同时登记报名情况</a:t>
            </a:r>
            <a:endPar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81614" name="object 15"/>
          <p:cNvSpPr/>
          <p:nvPr/>
        </p:nvSpPr>
        <p:spPr>
          <a:xfrm>
            <a:off x="6777038" y="4022725"/>
            <a:ext cx="5005387" cy="642938"/>
          </a:xfrm>
          <a:prstGeom prst="rect">
            <a:avLst/>
          </a:prstGeom>
          <a:noFill/>
          <a:ln w="9525">
            <a:noFill/>
          </a:ln>
        </p:spPr>
        <p:txBody>
          <a:bodyPr lIns="0" tIns="0" rIns="0" bIns="0" anchor="t" anchorCtr="0"/>
          <a:lstStyle/>
          <a:p>
            <a:pPr>
              <a:lnSpc>
                <a:spcPts val="1275"/>
              </a:lnSpc>
              <a:buSzPct val="100000"/>
              <a:buFont typeface="Calibri" panose="020F0502020204030204" pitchFamily="34" charset="0"/>
            </a:pP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电话告知其他车型老客户本次活动信息、提供转介绍赠礼，询问</a:t>
            </a:r>
            <a:endPar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275"/>
              </a:lnSpc>
              <a:spcBef>
                <a:spcPts val="700"/>
              </a:spcBef>
              <a:buSzPct val="100000"/>
              <a:buFont typeface="Calibri" panose="020F0502020204030204" pitchFamily="34" charset="0"/>
            </a:pP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活动参与意愿。</a:t>
            </a:r>
            <a:endPar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81615" name="object 16"/>
          <p:cNvSpPr/>
          <p:nvPr/>
        </p:nvSpPr>
        <p:spPr>
          <a:xfrm>
            <a:off x="782638" y="4149725"/>
            <a:ext cx="855662" cy="1325563"/>
          </a:xfrm>
          <a:prstGeom prst="rect">
            <a:avLst/>
          </a:prstGeom>
          <a:noFill/>
          <a:ln w="9525">
            <a:noFill/>
          </a:ln>
        </p:spPr>
        <p:txBody>
          <a:bodyPr lIns="0" tIns="0" rIns="0" bIns="0" anchor="t" anchorCtr="0"/>
          <a:lstStyle/>
          <a:p>
            <a:pPr>
              <a:lnSpc>
                <a:spcPts val="1275"/>
              </a:lnSpc>
              <a:buSzPct val="100000"/>
              <a:buFont typeface="Calibri" panose="020F0502020204030204" pitchFamily="34" charset="0"/>
            </a:pP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第二阶段</a:t>
            </a:r>
            <a:endPar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275"/>
              </a:lnSpc>
              <a:spcBef>
                <a:spcPts val="6040"/>
              </a:spcBef>
              <a:buSzPct val="100000"/>
              <a:buFont typeface="Calibri" panose="020F0502020204030204" pitchFamily="34" charset="0"/>
            </a:pP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第三阶段</a:t>
            </a:r>
            <a:endPar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81616" name="object 17"/>
          <p:cNvSpPr/>
          <p:nvPr/>
        </p:nvSpPr>
        <p:spPr>
          <a:xfrm>
            <a:off x="2211388" y="4149725"/>
            <a:ext cx="1262062" cy="1325563"/>
          </a:xfrm>
          <a:prstGeom prst="rect">
            <a:avLst/>
          </a:prstGeom>
          <a:noFill/>
          <a:ln w="9525">
            <a:noFill/>
          </a:ln>
        </p:spPr>
        <p:txBody>
          <a:bodyPr lIns="0" tIns="0" rIns="0" bIns="0" anchor="t" anchorCtr="0"/>
          <a:lstStyle/>
          <a:p>
            <a:pPr>
              <a:lnSpc>
                <a:spcPts val="1275"/>
              </a:lnSpc>
              <a:buSzPct val="100000"/>
              <a:buFont typeface="Calibri" panose="020F0502020204030204" pitchFamily="34" charset="0"/>
            </a:pPr>
            <a:r>
              <a:rPr lang="ru-RU" altLang="zh-CN"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6</a:t>
            </a: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月</a:t>
            </a:r>
            <a:r>
              <a:rPr lang="ru-RU" altLang="zh-CN"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2</a:t>
            </a: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日</a:t>
            </a:r>
            <a:r>
              <a:rPr lang="ru-RU" altLang="zh-CN"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-6</a:t>
            </a: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月</a:t>
            </a:r>
            <a:r>
              <a:rPr lang="ru-RU" altLang="zh-CN"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7</a:t>
            </a: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日</a:t>
            </a:r>
            <a:endPar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a:p>
            <a:pPr>
              <a:lnSpc>
                <a:spcPts val="1275"/>
              </a:lnSpc>
              <a:spcBef>
                <a:spcPts val="6040"/>
              </a:spcBef>
              <a:buSzPct val="100000"/>
              <a:buFont typeface="Calibri" panose="020F0502020204030204" pitchFamily="34" charset="0"/>
            </a:pPr>
            <a:r>
              <a:rPr lang="ru-RU" altLang="zh-CN"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6</a:t>
            </a: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月</a:t>
            </a:r>
            <a:r>
              <a:rPr lang="ru-RU" altLang="zh-CN"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7</a:t>
            </a: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日</a:t>
            </a:r>
            <a:r>
              <a:rPr lang="ru-RU" altLang="zh-CN"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-6</a:t>
            </a: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月</a:t>
            </a:r>
            <a:r>
              <a:rPr lang="ru-RU" altLang="zh-CN"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8</a:t>
            </a: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日</a:t>
            </a:r>
            <a:endPar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81617" name="object 18"/>
          <p:cNvSpPr/>
          <p:nvPr/>
        </p:nvSpPr>
        <p:spPr>
          <a:xfrm>
            <a:off x="4459288" y="4149725"/>
            <a:ext cx="1484312" cy="400050"/>
          </a:xfrm>
          <a:prstGeom prst="rect">
            <a:avLst/>
          </a:prstGeom>
          <a:noFill/>
          <a:ln w="9525">
            <a:noFill/>
          </a:ln>
        </p:spPr>
        <p:txBody>
          <a:bodyPr lIns="0" tIns="0" rIns="0" bIns="0" anchor="t" anchorCtr="0"/>
          <a:lstStyle/>
          <a:p>
            <a:pPr>
              <a:lnSpc>
                <a:spcPts val="1275"/>
              </a:lnSpc>
              <a:buSzPct val="100000"/>
              <a:buFont typeface="Calibri" panose="020F0502020204030204" pitchFamily="34" charset="0"/>
            </a:pP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老客户转介绍邀约</a:t>
            </a:r>
            <a:endPar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81618" name="object 19"/>
          <p:cNvSpPr/>
          <p:nvPr/>
        </p:nvSpPr>
        <p:spPr>
          <a:xfrm>
            <a:off x="6777038" y="4953000"/>
            <a:ext cx="4991100" cy="390525"/>
          </a:xfrm>
          <a:prstGeom prst="rect">
            <a:avLst/>
          </a:prstGeom>
          <a:noFill/>
          <a:ln w="9525">
            <a:noFill/>
          </a:ln>
        </p:spPr>
        <p:txBody>
          <a:bodyPr lIns="0" tIns="0" rIns="0" bIns="0" anchor="t" anchorCtr="0"/>
          <a:lstStyle/>
          <a:p>
            <a:pPr>
              <a:lnSpc>
                <a:spcPts val="1275"/>
              </a:lnSpc>
              <a:buSzPct val="100000"/>
              <a:buFont typeface="Calibri" panose="020F0502020204030204" pitchFamily="34" charset="0"/>
            </a:pP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活动前</a:t>
            </a:r>
            <a:r>
              <a:rPr lang="ru-RU" altLang="zh-CN"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2</a:t>
            </a: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天，针对参与意向较强的客户，再次进行电话</a:t>
            </a:r>
            <a:r>
              <a:rPr lang="ru-RU" altLang="zh-CN"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短信告知</a:t>
            </a:r>
            <a:endPar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81619" name="object 20"/>
          <p:cNvSpPr/>
          <p:nvPr/>
        </p:nvSpPr>
        <p:spPr>
          <a:xfrm>
            <a:off x="4581525" y="5080000"/>
            <a:ext cx="1220788" cy="390525"/>
          </a:xfrm>
          <a:prstGeom prst="rect">
            <a:avLst/>
          </a:prstGeom>
          <a:noFill/>
          <a:ln w="9525">
            <a:noFill/>
          </a:ln>
        </p:spPr>
        <p:txBody>
          <a:bodyPr lIns="0" tIns="0" rIns="0" bIns="0" anchor="t" anchorCtr="0"/>
          <a:lstStyle/>
          <a:p>
            <a:pPr>
              <a:lnSpc>
                <a:spcPts val="1275"/>
              </a:lnSpc>
              <a:buSzPct val="100000"/>
              <a:buFont typeface="Calibri" panose="020F0502020204030204" pitchFamily="34" charset="0"/>
            </a:pP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电话</a:t>
            </a:r>
            <a:r>
              <a:rPr lang="ru-RU" altLang="zh-CN"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a:t>
            </a: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短信提醒</a:t>
            </a:r>
            <a:endPar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81620" name="object 21"/>
          <p:cNvSpPr/>
          <p:nvPr/>
        </p:nvSpPr>
        <p:spPr>
          <a:xfrm>
            <a:off x="6777038" y="5205413"/>
            <a:ext cx="4478337" cy="390525"/>
          </a:xfrm>
          <a:prstGeom prst="rect">
            <a:avLst/>
          </a:prstGeom>
          <a:noFill/>
          <a:ln w="9525">
            <a:noFill/>
          </a:ln>
        </p:spPr>
        <p:txBody>
          <a:bodyPr lIns="0" tIns="0" rIns="0" bIns="0" anchor="t" anchorCtr="0"/>
          <a:lstStyle/>
          <a:p>
            <a:pPr>
              <a:lnSpc>
                <a:spcPts val="1275"/>
              </a:lnSpc>
              <a:buSzPct val="100000"/>
              <a:buFont typeface="Calibri" panose="020F0502020204030204" pitchFamily="34" charset="0"/>
            </a:pPr>
            <a:r>
              <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rPr>
              <a:t>确认。活动前一天，确认最终客户名单，进行短信提醒。</a:t>
            </a:r>
            <a:endParaRPr lang="zh-CN" altLang="ru-RU" sz="12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2625" name="object 1"/>
          <p:cNvSpPr/>
          <p:nvPr/>
        </p:nvSpPr>
        <p:spPr>
          <a:xfrm>
            <a:off x="0" y="0"/>
            <a:ext cx="12198350" cy="6864350"/>
          </a:xfrm>
          <a:prstGeom prst="rect">
            <a:avLst/>
          </a:prstGeom>
          <a:blipFill rotWithShape="0">
            <a:blip r:embed="rId1"/>
            <a:stretch>
              <a:fillRect/>
            </a:stretch>
          </a:blipFill>
          <a:ln w="9525">
            <a:noFill/>
          </a:ln>
        </p:spPr>
        <p:txBody>
          <a:bodyPr lIns="0" tIns="0" rIns="0" bIns="0" anchor="t" anchorCtr="0"/>
          <a:lstStyle/>
          <a:p>
            <a:pPr>
              <a:buSzPct val="100000"/>
              <a:buFont typeface="Calibri" panose="020F0502020204030204" pitchFamily="34" charset="0"/>
            </a:pPr>
            <a:endParaRPr lang="zh-CN" altLang="zh-CN"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82626" name="object 3"/>
          <p:cNvSpPr/>
          <p:nvPr/>
        </p:nvSpPr>
        <p:spPr>
          <a:xfrm>
            <a:off x="635000" y="579438"/>
            <a:ext cx="1795463" cy="962025"/>
          </a:xfrm>
          <a:prstGeom prst="rect">
            <a:avLst/>
          </a:prstGeom>
          <a:noFill/>
          <a:ln w="9525">
            <a:noFill/>
          </a:ln>
        </p:spPr>
        <p:txBody>
          <a:bodyPr lIns="0" tIns="0" rIns="0" bIns="0" anchor="t" anchorCtr="0"/>
          <a:lstStyle/>
          <a:p>
            <a:pPr>
              <a:lnSpc>
                <a:spcPts val="3365"/>
              </a:lnSpc>
              <a:buSzPct val="100000"/>
              <a:buFont typeface="Calibri" panose="020F0502020204030204" pitchFamily="34" charset="0"/>
            </a:pPr>
            <a:r>
              <a:rPr lang="ru-RU" altLang="zh-CN" sz="2800" dirty="0">
                <a:solidFill>
                  <a:srgbClr val="000000"/>
                </a:solidFill>
                <a:latin typeface="思源黑体 CN Light" panose="020B0300000000000000" charset="-122"/>
                <a:ea typeface="思源黑体 CN Light" panose="020B0300000000000000" charset="-122"/>
                <a:sym typeface="思源黑体 CN Light" panose="020B0300000000000000" charset="-122"/>
              </a:rPr>
              <a:t>Remark</a:t>
            </a:r>
            <a:endParaRPr lang="ru-RU" altLang="zh-CN" sz="2800"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82627" name="object 4"/>
          <p:cNvSpPr/>
          <p:nvPr/>
        </p:nvSpPr>
        <p:spPr>
          <a:xfrm>
            <a:off x="635000" y="1773238"/>
            <a:ext cx="3962400" cy="1028700"/>
          </a:xfrm>
          <a:prstGeom prst="rect">
            <a:avLst/>
          </a:prstGeom>
          <a:noFill/>
          <a:ln w="9525">
            <a:noFill/>
          </a:ln>
        </p:spPr>
        <p:txBody>
          <a:bodyPr lIns="0" tIns="0" rIns="0" bIns="0" anchor="t" anchorCtr="0"/>
          <a:lstStyle/>
          <a:p>
            <a:pPr>
              <a:lnSpc>
                <a:spcPct val="150000"/>
              </a:lnSpc>
              <a:buSzPct val="100000"/>
              <a:buFont typeface="Calibri" panose="020F0502020204030204" pitchFamily="34" charset="0"/>
            </a:pPr>
            <a:r>
              <a:rPr lang="ru-RU" altLang="zh-CN" dirty="0">
                <a:solidFill>
                  <a:srgbClr val="000000"/>
                </a:solidFill>
                <a:latin typeface="思源黑体 CN Light" panose="020B0300000000000000" charset="-122"/>
                <a:ea typeface="思源黑体 CN Light" panose="020B0300000000000000" charset="-122"/>
                <a:sym typeface="思源黑体 CN Light" panose="020B0300000000000000" charset="-122"/>
              </a:rPr>
              <a:t>1</a:t>
            </a:r>
            <a:r>
              <a:rPr lang="zh-CN" altLang="ru-RU" dirty="0">
                <a:solidFill>
                  <a:srgbClr val="000000"/>
                </a:solidFill>
                <a:latin typeface="思源黑体 CN Light" panose="020B0300000000000000" charset="-122"/>
                <a:ea typeface="思源黑体 CN Light" panose="020B0300000000000000" charset="-122"/>
                <a:sym typeface="思源黑体 CN Light" panose="020B0300000000000000" charset="-122"/>
              </a:rPr>
              <a:t>、本次活动为户外活动，将为每一位参加人员购买意外险，但不建议客户携带老人及幼童（</a:t>
            </a:r>
            <a:r>
              <a:rPr lang="ru-RU" altLang="zh-CN" dirty="0">
                <a:solidFill>
                  <a:srgbClr val="000000"/>
                </a:solidFill>
                <a:latin typeface="思源黑体 CN Light" panose="020B0300000000000000" charset="-122"/>
                <a:ea typeface="思源黑体 CN Light" panose="020B0300000000000000" charset="-122"/>
                <a:sym typeface="思源黑体 CN Light" panose="020B0300000000000000" charset="-122"/>
              </a:rPr>
              <a:t>2</a:t>
            </a:r>
            <a:r>
              <a:rPr lang="zh-CN" altLang="ru-RU" dirty="0">
                <a:solidFill>
                  <a:srgbClr val="000000"/>
                </a:solidFill>
                <a:latin typeface="思源黑体 CN Light" panose="020B0300000000000000" charset="-122"/>
                <a:ea typeface="思源黑体 CN Light" panose="020B0300000000000000" charset="-122"/>
                <a:sym typeface="思源黑体 CN Light" panose="020B0300000000000000" charset="-122"/>
              </a:rPr>
              <a:t>岁以下）参与；</a:t>
            </a:r>
            <a:endParaRPr lang="zh-CN" altLang="ru-RU"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sp>
        <p:nvSpPr>
          <p:cNvPr id="282628" name="object 5"/>
          <p:cNvSpPr/>
          <p:nvPr/>
        </p:nvSpPr>
        <p:spPr>
          <a:xfrm>
            <a:off x="635000" y="3616325"/>
            <a:ext cx="3995738" cy="1028700"/>
          </a:xfrm>
          <a:prstGeom prst="rect">
            <a:avLst/>
          </a:prstGeom>
          <a:noFill/>
          <a:ln w="9525">
            <a:noFill/>
          </a:ln>
        </p:spPr>
        <p:txBody>
          <a:bodyPr lIns="0" tIns="0" rIns="0" bIns="0" anchor="t" anchorCtr="0"/>
          <a:lstStyle/>
          <a:p>
            <a:pPr>
              <a:lnSpc>
                <a:spcPct val="150000"/>
              </a:lnSpc>
              <a:buSzPct val="100000"/>
              <a:buFont typeface="Calibri" panose="020F0502020204030204" pitchFamily="34" charset="0"/>
            </a:pPr>
            <a:r>
              <a:rPr lang="ru-RU" altLang="zh-CN" dirty="0">
                <a:solidFill>
                  <a:srgbClr val="000000"/>
                </a:solidFill>
                <a:latin typeface="思源黑体 CN Light" panose="020B0300000000000000" charset="-122"/>
                <a:ea typeface="思源黑体 CN Light" panose="020B0300000000000000" charset="-122"/>
                <a:sym typeface="思源黑体 CN Light" panose="020B0300000000000000" charset="-122"/>
              </a:rPr>
              <a:t>2</a:t>
            </a:r>
            <a:r>
              <a:rPr lang="zh-CN" altLang="ru-RU" dirty="0">
                <a:solidFill>
                  <a:srgbClr val="000000"/>
                </a:solidFill>
                <a:latin typeface="思源黑体 CN Light" panose="020B0300000000000000" charset="-122"/>
                <a:ea typeface="思源黑体 CN Light" panose="020B0300000000000000" charset="-122"/>
                <a:sym typeface="思源黑体 CN Light" panose="020B0300000000000000" charset="-122"/>
              </a:rPr>
              <a:t>、本次活动可接受客户自备帐篷，与场地内规定区域内进行搭建露营，但需提前报备人数，并建议客户务必做好帐篷固定、防水防雨等措施；</a:t>
            </a:r>
            <a:endParaRPr lang="zh-CN" altLang="ru-RU" dirty="0">
              <a:solidFill>
                <a:srgbClr val="000000"/>
              </a:solidFill>
              <a:latin typeface="思源黑体 CN Light" panose="020B0300000000000000" charset="-122"/>
              <a:ea typeface="思源黑体 CN Light" panose="020B0300000000000000" charset="-122"/>
              <a:sym typeface="思源黑体 CN Light" panose="020B0300000000000000" charset="-122"/>
            </a:endParaRPr>
          </a:p>
        </p:txBody>
      </p:sp>
      <p:pic>
        <p:nvPicPr>
          <p:cNvPr id="282629" name="图片 1"/>
          <p:cNvPicPr>
            <a:picLocks noChangeAspect="1"/>
          </p:cNvPicPr>
          <p:nvPr/>
        </p:nvPicPr>
        <p:blipFill>
          <a:blip r:embed="rId2"/>
          <a:stretch>
            <a:fillRect/>
          </a:stretch>
        </p:blipFill>
        <p:spPr>
          <a:xfrm>
            <a:off x="5808663" y="1874838"/>
            <a:ext cx="5745162" cy="3829050"/>
          </a:xfrm>
          <a:prstGeom prst="rect">
            <a:avLst/>
          </a:prstGeom>
          <a:noFill/>
          <a:ln w="9525">
            <a:noFill/>
          </a:ln>
        </p:spPr>
      </p:pic>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21" name="图片 1"/>
          <p:cNvPicPr>
            <a:picLocks noChangeAspect="1"/>
          </p:cNvPicPr>
          <p:nvPr/>
        </p:nvPicPr>
        <p:blipFill>
          <a:blip r:embed="rId1"/>
          <a:srcRect t="15602"/>
          <a:stretch>
            <a:fillRect/>
          </a:stretch>
        </p:blipFill>
        <p:spPr>
          <a:xfrm>
            <a:off x="0" y="0"/>
            <a:ext cx="12192000" cy="6858000"/>
          </a:xfrm>
          <a:prstGeom prst="rect">
            <a:avLst/>
          </a:prstGeom>
          <a:noFill/>
          <a:ln w="9525">
            <a:noFill/>
          </a:ln>
        </p:spPr>
      </p:pic>
      <p:sp>
        <p:nvSpPr>
          <p:cNvPr id="4" name="矩形 3"/>
          <p:cNvSpPr/>
          <p:nvPr/>
        </p:nvSpPr>
        <p:spPr>
          <a:xfrm>
            <a:off x="-26392" y="0"/>
            <a:ext cx="12191999" cy="6902531"/>
          </a:xfrm>
          <a:prstGeom prst="rect">
            <a:avLst/>
          </a:prstGeom>
          <a:gradFill flip="none" rotWithShape="1">
            <a:gsLst>
              <a:gs pos="0">
                <a:srgbClr val="20252D">
                  <a:alpha val="0"/>
                </a:srgbClr>
              </a:gs>
              <a:gs pos="100000">
                <a:srgbClr val="20252D"/>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黑体 CN Light" panose="020B0300000000000000" charset="-122"/>
              <a:ea typeface="思源黑体 CN Light" panose="020B0300000000000000" charset="-122"/>
              <a:cs typeface="+mn-cs"/>
              <a:sym typeface="思源黑体 CN Light" panose="020B0300000000000000" charset="-122"/>
            </a:endParaRPr>
          </a:p>
        </p:txBody>
      </p:sp>
      <p:grpSp>
        <p:nvGrpSpPr>
          <p:cNvPr id="286723" name="组合 12"/>
          <p:cNvGrpSpPr/>
          <p:nvPr/>
        </p:nvGrpSpPr>
        <p:grpSpPr>
          <a:xfrm>
            <a:off x="4565650" y="1025525"/>
            <a:ext cx="3060700" cy="2747963"/>
            <a:chOff x="4296405" y="1411664"/>
            <a:chExt cx="3059386" cy="2747381"/>
          </a:xfrm>
        </p:grpSpPr>
        <p:grpSp>
          <p:nvGrpSpPr>
            <p:cNvPr id="286724" name="组合 13"/>
            <p:cNvGrpSpPr/>
            <p:nvPr/>
          </p:nvGrpSpPr>
          <p:grpSpPr>
            <a:xfrm>
              <a:off x="4296405" y="1411664"/>
              <a:ext cx="3059386" cy="2747381"/>
              <a:chOff x="3514741" y="2532542"/>
              <a:chExt cx="2211144" cy="1985645"/>
            </a:xfrm>
          </p:grpSpPr>
          <p:sp>
            <p:nvSpPr>
              <p:cNvPr id="16" name="任意多边形 2"/>
              <p:cNvSpPr/>
              <p:nvPr/>
            </p:nvSpPr>
            <p:spPr>
              <a:xfrm>
                <a:off x="3745221" y="2739516"/>
                <a:ext cx="1750185" cy="157169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黑体 CN Light" panose="020B0300000000000000" charset="-122"/>
                  <a:ea typeface="思源黑体 CN Light" panose="020B0300000000000000" charset="-122"/>
                  <a:cs typeface="+mn-cs"/>
                  <a:sym typeface="思源黑体 CN Light" panose="020B0300000000000000" charset="-122"/>
                </a:endParaRPr>
              </a:p>
            </p:txBody>
          </p:sp>
          <p:sp>
            <p:nvSpPr>
              <p:cNvPr id="17" name="任意多边形 14"/>
              <p:cNvSpPr/>
              <p:nvPr/>
            </p:nvSpPr>
            <p:spPr>
              <a:xfrm>
                <a:off x="3514741" y="2532542"/>
                <a:ext cx="2211144" cy="198564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15FFFF"/>
                  </a:solidFill>
                  <a:effectLst/>
                  <a:uLnTx/>
                  <a:uFillTx/>
                  <a:latin typeface="思源黑体 CN Light" panose="020B0300000000000000" charset="-122"/>
                  <a:ea typeface="思源黑体 CN Light" panose="020B0300000000000000" charset="-122"/>
                  <a:cs typeface="+mn-cs"/>
                  <a:sym typeface="思源黑体 CN Light" panose="020B0300000000000000" charset="-122"/>
                </a:endParaRPr>
              </a:p>
            </p:txBody>
          </p:sp>
        </p:grpSp>
        <p:sp>
          <p:nvSpPr>
            <p:cNvPr id="15" name="文本框 14"/>
            <p:cNvSpPr txBox="1"/>
            <p:nvPr/>
          </p:nvSpPr>
          <p:spPr>
            <a:xfrm>
              <a:off x="4725875" y="2231695"/>
              <a:ext cx="2200444" cy="1365567"/>
            </a:xfrm>
            <a:prstGeom prst="rect">
              <a:avLst/>
            </a:prstGeom>
            <a:noFill/>
          </p:spPr>
          <p:txBody>
            <a:bodyPr wrap="square" rtlCol="0">
              <a:spAutoFit/>
            </a:bodyPr>
            <a:lstStyle/>
            <a:p>
              <a:pPr marR="0" algn="ctr" defTabSz="914400" fontAlgn="auto">
                <a:lnSpc>
                  <a:spcPct val="120000"/>
                </a:lnSpc>
                <a:spcBef>
                  <a:spcPts val="0"/>
                </a:spcBef>
                <a:spcAft>
                  <a:spcPts val="0"/>
                </a:spcAft>
                <a:buClrTx/>
                <a:buSzTx/>
                <a:buFontTx/>
                <a:buNone/>
                <a:defRPr/>
              </a:pPr>
              <a:r>
                <a:rPr kumimoji="0" lang="en-US" altLang="zh-CN" sz="3600" kern="1200" cap="none" spc="0" normalizeH="0" baseline="0" noProof="0" dirty="0">
                  <a:solidFill>
                    <a:srgbClr val="20252D"/>
                  </a:solidFill>
                  <a:effectLst>
                    <a:outerShdw blurRad="38100" dist="38100" dir="2700000" algn="tl">
                      <a:srgbClr val="000000">
                        <a:alpha val="43137"/>
                      </a:srgbClr>
                    </a:outerShdw>
                  </a:effectLst>
                  <a:latin typeface="思源黑体 CN Light" panose="020B0300000000000000" charset="-122"/>
                  <a:ea typeface="思源黑体 CN Light" panose="020B0300000000000000" charset="-122"/>
                  <a:cs typeface="+mn-cs"/>
                  <a:sym typeface="思源黑体 CN Light" panose="020B0300000000000000" charset="-122"/>
                </a:rPr>
                <a:t>THANK</a:t>
              </a:r>
              <a:endParaRPr kumimoji="0" lang="en-US" altLang="zh-CN" sz="3600" kern="1200" cap="none" spc="0" normalizeH="0" baseline="0" noProof="0" dirty="0">
                <a:solidFill>
                  <a:srgbClr val="20252D"/>
                </a:solidFill>
                <a:effectLst>
                  <a:outerShdw blurRad="38100" dist="38100" dir="2700000" algn="tl">
                    <a:srgbClr val="000000">
                      <a:alpha val="43137"/>
                    </a:srgbClr>
                  </a:outerShdw>
                </a:effectLst>
                <a:latin typeface="思源黑体 CN Light" panose="020B0300000000000000" charset="-122"/>
                <a:ea typeface="思源黑体 CN Light" panose="020B0300000000000000" charset="-122"/>
                <a:cs typeface="+mn-cs"/>
                <a:sym typeface="思源黑体 CN Light" panose="020B0300000000000000" charset="-122"/>
              </a:endParaRPr>
            </a:p>
            <a:p>
              <a:pPr marR="0" algn="ctr" defTabSz="914400" fontAlgn="auto">
                <a:lnSpc>
                  <a:spcPct val="120000"/>
                </a:lnSpc>
                <a:spcBef>
                  <a:spcPts val="0"/>
                </a:spcBef>
                <a:spcAft>
                  <a:spcPts val="0"/>
                </a:spcAft>
                <a:buClrTx/>
                <a:buSzTx/>
                <a:buFontTx/>
                <a:buNone/>
                <a:defRPr/>
              </a:pPr>
              <a:r>
                <a:rPr kumimoji="0" lang="en-US" altLang="zh-CN" sz="3600" kern="1200" cap="none" spc="0" normalizeH="0" baseline="0" noProof="0" dirty="0">
                  <a:solidFill>
                    <a:srgbClr val="20252D"/>
                  </a:solidFill>
                  <a:effectLst>
                    <a:outerShdw blurRad="38100" dist="38100" dir="2700000" algn="tl">
                      <a:srgbClr val="000000">
                        <a:alpha val="43137"/>
                      </a:srgbClr>
                    </a:outerShdw>
                  </a:effectLst>
                  <a:latin typeface="思源黑体 CN Light" panose="020B0300000000000000" charset="-122"/>
                  <a:ea typeface="思源黑体 CN Light" panose="020B0300000000000000" charset="-122"/>
                  <a:cs typeface="+mn-cs"/>
                  <a:sym typeface="思源黑体 CN Light" panose="020B0300000000000000" charset="-122"/>
                </a:rPr>
                <a:t>YOU</a:t>
              </a:r>
              <a:endParaRPr kumimoji="0" lang="zh-CN" altLang="en-US" sz="3600" kern="1200" cap="none" spc="0" normalizeH="0" baseline="0" noProof="0" dirty="0">
                <a:solidFill>
                  <a:srgbClr val="20252D"/>
                </a:solidFill>
                <a:effectLst>
                  <a:outerShdw blurRad="38100" dist="38100" dir="2700000" algn="tl">
                    <a:srgbClr val="000000">
                      <a:alpha val="43137"/>
                    </a:srgbClr>
                  </a:outerShdw>
                </a:effectLst>
                <a:latin typeface="思源黑体 CN Light" panose="020B0300000000000000" charset="-122"/>
                <a:ea typeface="思源黑体 CN Light" panose="020B0300000000000000" charset="-122"/>
                <a:cs typeface="+mn-cs"/>
                <a:sym typeface="思源黑体 CN Light" panose="020B0300000000000000" charset="-122"/>
              </a:endParaRPr>
            </a:p>
          </p:txBody>
        </p:sp>
      </p:grpSp>
      <p:sp>
        <p:nvSpPr>
          <p:cNvPr id="18" name="文本框 17"/>
          <p:cNvSpPr txBox="1"/>
          <p:nvPr/>
        </p:nvSpPr>
        <p:spPr>
          <a:xfrm>
            <a:off x="2132013" y="4041775"/>
            <a:ext cx="7927975" cy="633413"/>
          </a:xfrm>
          <a:prstGeom prst="rect">
            <a:avLst/>
          </a:prstGeom>
          <a:noFill/>
        </p:spPr>
        <p:txBody>
          <a:bodyPr wrap="square" rtlCol="0">
            <a:spAutoFit/>
          </a:bodyPr>
          <a:lstStyle/>
          <a:p>
            <a:pPr marR="0" algn="ctr" defTabSz="914400">
              <a:lnSpc>
                <a:spcPct val="120000"/>
              </a:lnSpc>
              <a:buClrTx/>
              <a:buSzTx/>
              <a:buFontTx/>
              <a:buNone/>
              <a:defRPr/>
            </a:pPr>
            <a:r>
              <a:rPr kumimoji="0" lang="zh-CN" altLang="en-US" sz="3200" kern="1200" cap="none" spc="0" normalizeH="0" baseline="0" noProof="0" dirty="0">
                <a:solidFill>
                  <a:prstClr val="white"/>
                </a:solidFill>
                <a:effectLst>
                  <a:outerShdw blurRad="38100" dist="38100" dir="2700000" algn="tl">
                    <a:srgbClr val="000000">
                      <a:alpha val="43137"/>
                    </a:srgbClr>
                  </a:outerShdw>
                </a:effectLst>
                <a:latin typeface="思源黑体 CN Light" panose="020B0300000000000000" charset="-122"/>
                <a:ea typeface="思源黑体 CN Light" panose="020B0300000000000000" charset="-122"/>
                <a:cs typeface="+mn-cs"/>
                <a:sym typeface="思源黑体 CN Light" panose="020B0300000000000000" charset="-122"/>
              </a:rPr>
              <a:t>感谢您的耐心观看</a:t>
            </a:r>
            <a:endParaRPr kumimoji="0" lang="zh-CN" altLang="ru-RU" sz="3200" kern="1200" cap="none" spc="0" normalizeH="0" baseline="0" noProof="0" dirty="0">
              <a:solidFill>
                <a:prstClr val="white"/>
              </a:solidFill>
              <a:effectLst>
                <a:outerShdw blurRad="38100" dist="38100" dir="2700000" algn="tl">
                  <a:srgbClr val="000000">
                    <a:alpha val="43137"/>
                  </a:srgbClr>
                </a:outerShdw>
              </a:effectLst>
              <a:latin typeface="思源黑体 CN Light" panose="020B0300000000000000" charset="-122"/>
              <a:ea typeface="思源黑体 CN Light" panose="020B0300000000000000" charset="-122"/>
              <a:cs typeface="+mn-cs"/>
              <a:sym typeface="思源黑体 CN Light" panose="020B0300000000000000" charset="-122"/>
            </a:endParaRPr>
          </a:p>
        </p:txBody>
      </p:sp>
      <p:cxnSp>
        <p:nvCxnSpPr>
          <p:cNvPr id="19" name="直接连接符 18"/>
          <p:cNvCxnSpPr/>
          <p:nvPr/>
        </p:nvCxnSpPr>
        <p:spPr>
          <a:xfrm>
            <a:off x="5340350" y="4873625"/>
            <a:ext cx="145891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2324100" y="5070475"/>
            <a:ext cx="7543800" cy="295275"/>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思源黑体 CN Light" panose="020B0300000000000000" charset="-122"/>
                <a:ea typeface="思源黑体 CN Light" panose="020B0300000000000000" charset="-122"/>
                <a:cs typeface="+mn-cs"/>
                <a:sym typeface="思源黑体 CN Light" panose="020B0300000000000000" charset="-122"/>
              </a:rPr>
              <a:t>Thank you for your patience</a:t>
            </a:r>
            <a:endParaRPr kumimoji="0" lang="zh-CN" altLang="en-US" sz="1200" b="0" i="0" u="none" strike="noStrike" kern="1200" cap="none" spc="0" normalizeH="0" baseline="0" noProof="0" dirty="0">
              <a:ln>
                <a:noFill/>
              </a:ln>
              <a:solidFill>
                <a:prstClr val="white"/>
              </a:solidFill>
              <a:effectLst/>
              <a:uLnTx/>
              <a:uFillTx/>
              <a:latin typeface="思源黑体 CN Light" panose="020B0300000000000000" charset="-122"/>
              <a:ea typeface="思源黑体 CN Light" panose="020B0300000000000000" charset="-122"/>
              <a:cs typeface="+mn-cs"/>
              <a:sym typeface="思源黑体 CN Light" panose="020B0300000000000000" charset="-122"/>
            </a:endParaRPr>
          </a:p>
        </p:txBody>
      </p:sp>
      <p:grpSp>
        <p:nvGrpSpPr>
          <p:cNvPr id="29" name="组合 28"/>
          <p:cNvGrpSpPr/>
          <p:nvPr/>
        </p:nvGrpSpPr>
        <p:grpSpPr>
          <a:xfrm>
            <a:off x="8548688" y="2374900"/>
            <a:ext cx="1008062" cy="703263"/>
            <a:chOff x="4672013" y="2482850"/>
            <a:chExt cx="755650" cy="527051"/>
          </a:xfrm>
        </p:grpSpPr>
        <p:sp>
          <p:nvSpPr>
            <p:cNvPr id="30" name="Freeform 17"/>
            <p:cNvSpPr>
              <a:spLocks noEditPoints="1"/>
            </p:cNvSpPr>
            <p:nvPr/>
          </p:nvSpPr>
          <p:spPr bwMode="auto">
            <a:xfrm>
              <a:off x="4672013" y="2484438"/>
              <a:ext cx="493713" cy="525463"/>
            </a:xfrm>
            <a:custGeom>
              <a:avLst/>
              <a:gdLst>
                <a:gd name="T0" fmla="*/ 0 w 311"/>
                <a:gd name="T1" fmla="*/ 331 h 331"/>
                <a:gd name="T2" fmla="*/ 311 w 311"/>
                <a:gd name="T3" fmla="*/ 95 h 331"/>
                <a:gd name="T4" fmla="*/ 183 w 311"/>
                <a:gd name="T5" fmla="*/ 0 h 331"/>
                <a:gd name="T6" fmla="*/ 0 w 311"/>
                <a:gd name="T7" fmla="*/ 331 h 331"/>
                <a:gd name="T8" fmla="*/ 308 w 311"/>
                <a:gd name="T9" fmla="*/ 95 h 331"/>
                <a:gd name="T10" fmla="*/ 7 w 311"/>
                <a:gd name="T11" fmla="*/ 323 h 331"/>
                <a:gd name="T12" fmla="*/ 183 w 311"/>
                <a:gd name="T13" fmla="*/ 3 h 331"/>
                <a:gd name="T14" fmla="*/ 308 w 311"/>
                <a:gd name="T15" fmla="*/ 95 h 3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1" h="331">
                  <a:moveTo>
                    <a:pt x="0" y="331"/>
                  </a:moveTo>
                  <a:lnTo>
                    <a:pt x="311" y="95"/>
                  </a:lnTo>
                  <a:lnTo>
                    <a:pt x="183" y="0"/>
                  </a:lnTo>
                  <a:lnTo>
                    <a:pt x="0" y="331"/>
                  </a:lnTo>
                  <a:close/>
                  <a:moveTo>
                    <a:pt x="308" y="95"/>
                  </a:moveTo>
                  <a:lnTo>
                    <a:pt x="7" y="323"/>
                  </a:lnTo>
                  <a:lnTo>
                    <a:pt x="183" y="3"/>
                  </a:lnTo>
                  <a:lnTo>
                    <a:pt x="308" y="95"/>
                  </a:lnTo>
                  <a:close/>
                </a:path>
              </a:pathLst>
            </a:custGeom>
            <a:gradFill>
              <a:gsLst>
                <a:gs pos="100000">
                  <a:srgbClr val="153B6A"/>
                </a:gs>
                <a:gs pos="0">
                  <a:srgbClr val="17D5F7"/>
                </a:gs>
              </a:gsLst>
              <a:path path="shape">
                <a:fillToRect l="50000" t="50000" r="50000" b="50000"/>
              </a:path>
            </a:gradFill>
            <a:ln>
              <a:noFill/>
            </a:ln>
          </p:spPr>
          <p:txBody>
            <a:bodyPr vert="horz" wrap="square" lIns="121920" tIns="60960" rIns="121920" bIns="60960" numCol="1" anchor="t" anchorCtr="0" compatLnSpc="1"/>
            <a:lstStyle/>
            <a:p>
              <a:pPr marL="0" marR="0" lvl="0" indent="0" algn="l" defTabSz="914400" rtl="0" eaLnBrk="1" fontAlgn="auto" latinLnBrk="0" hangingPunct="1">
                <a:lnSpc>
                  <a:spcPct val="12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思源黑体 CN Light" panose="020B0300000000000000" charset="-122"/>
                <a:ea typeface="思源黑体 CN Light" panose="020B0300000000000000" charset="-122"/>
                <a:cs typeface="+mn-cs"/>
                <a:sym typeface="思源黑体 CN Light" panose="020B0300000000000000" charset="-122"/>
              </a:endParaRPr>
            </a:p>
          </p:txBody>
        </p:sp>
        <p:sp>
          <p:nvSpPr>
            <p:cNvPr id="31" name="Freeform 18"/>
            <p:cNvSpPr>
              <a:spLocks noEditPoints="1"/>
            </p:cNvSpPr>
            <p:nvPr/>
          </p:nvSpPr>
          <p:spPr bwMode="auto">
            <a:xfrm>
              <a:off x="4954588" y="2482850"/>
              <a:ext cx="473075" cy="153988"/>
            </a:xfrm>
            <a:custGeom>
              <a:avLst/>
              <a:gdLst>
                <a:gd name="T0" fmla="*/ 131 w 298"/>
                <a:gd name="T1" fmla="*/ 97 h 97"/>
                <a:gd name="T2" fmla="*/ 131 w 298"/>
                <a:gd name="T3" fmla="*/ 97 h 97"/>
                <a:gd name="T4" fmla="*/ 298 w 298"/>
                <a:gd name="T5" fmla="*/ 85 h 97"/>
                <a:gd name="T6" fmla="*/ 0 w 298"/>
                <a:gd name="T7" fmla="*/ 0 h 97"/>
                <a:gd name="T8" fmla="*/ 131 w 298"/>
                <a:gd name="T9" fmla="*/ 97 h 97"/>
                <a:gd name="T10" fmla="*/ 132 w 298"/>
                <a:gd name="T11" fmla="*/ 95 h 97"/>
                <a:gd name="T12" fmla="*/ 11 w 298"/>
                <a:gd name="T13" fmla="*/ 5 h 97"/>
                <a:gd name="T14" fmla="*/ 286 w 298"/>
                <a:gd name="T15" fmla="*/ 84 h 97"/>
                <a:gd name="T16" fmla="*/ 132 w 298"/>
                <a:gd name="T17" fmla="*/ 9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97">
                  <a:moveTo>
                    <a:pt x="131" y="97"/>
                  </a:moveTo>
                  <a:lnTo>
                    <a:pt x="131" y="97"/>
                  </a:lnTo>
                  <a:lnTo>
                    <a:pt x="298" y="85"/>
                  </a:lnTo>
                  <a:lnTo>
                    <a:pt x="0" y="0"/>
                  </a:lnTo>
                  <a:lnTo>
                    <a:pt x="131" y="97"/>
                  </a:lnTo>
                  <a:close/>
                  <a:moveTo>
                    <a:pt x="132" y="95"/>
                  </a:moveTo>
                  <a:lnTo>
                    <a:pt x="11" y="5"/>
                  </a:lnTo>
                  <a:lnTo>
                    <a:pt x="286" y="84"/>
                  </a:lnTo>
                  <a:lnTo>
                    <a:pt x="132" y="95"/>
                  </a:lnTo>
                  <a:close/>
                </a:path>
              </a:pathLst>
            </a:custGeom>
            <a:gradFill>
              <a:gsLst>
                <a:gs pos="100000">
                  <a:srgbClr val="153B6A"/>
                </a:gs>
                <a:gs pos="0">
                  <a:srgbClr val="17D5F7"/>
                </a:gs>
              </a:gsLst>
              <a:path path="shape">
                <a:fillToRect l="50000" t="50000" r="50000" b="50000"/>
              </a:path>
            </a:gradFill>
            <a:ln>
              <a:noFill/>
            </a:ln>
          </p:spPr>
          <p:txBody>
            <a:bodyPr vert="horz" wrap="square" lIns="121920" tIns="60960" rIns="121920" bIns="60960" numCol="1" anchor="t" anchorCtr="0" compatLnSpc="1"/>
            <a:lstStyle/>
            <a:p>
              <a:pPr marL="0" marR="0" lvl="0" indent="0" algn="l" defTabSz="914400" rtl="0" eaLnBrk="1" fontAlgn="auto" latinLnBrk="0" hangingPunct="1">
                <a:lnSpc>
                  <a:spcPct val="12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思源黑体 CN Light" panose="020B0300000000000000" charset="-122"/>
                <a:ea typeface="思源黑体 CN Light" panose="020B0300000000000000" charset="-122"/>
                <a:cs typeface="+mn-cs"/>
                <a:sym typeface="思源黑体 CN Light" panose="020B0300000000000000" charset="-122"/>
              </a:endParaRPr>
            </a:p>
          </p:txBody>
        </p:sp>
        <p:sp>
          <p:nvSpPr>
            <p:cNvPr id="32" name="Freeform 19"/>
            <p:cNvSpPr>
              <a:spLocks noEditPoints="1"/>
            </p:cNvSpPr>
            <p:nvPr/>
          </p:nvSpPr>
          <p:spPr bwMode="auto">
            <a:xfrm>
              <a:off x="4676776" y="2614613"/>
              <a:ext cx="749300" cy="390525"/>
            </a:xfrm>
            <a:custGeom>
              <a:avLst/>
              <a:gdLst>
                <a:gd name="T0" fmla="*/ 306 w 472"/>
                <a:gd name="T1" fmla="*/ 12 h 246"/>
                <a:gd name="T2" fmla="*/ 0 w 472"/>
                <a:gd name="T3" fmla="*/ 244 h 246"/>
                <a:gd name="T4" fmla="*/ 1 w 472"/>
                <a:gd name="T5" fmla="*/ 246 h 246"/>
                <a:gd name="T6" fmla="*/ 472 w 472"/>
                <a:gd name="T7" fmla="*/ 0 h 246"/>
                <a:gd name="T8" fmla="*/ 307 w 472"/>
                <a:gd name="T9" fmla="*/ 12 h 246"/>
                <a:gd name="T10" fmla="*/ 306 w 472"/>
                <a:gd name="T11" fmla="*/ 12 h 246"/>
                <a:gd name="T12" fmla="*/ 462 w 472"/>
                <a:gd name="T13" fmla="*/ 3 h 246"/>
                <a:gd name="T14" fmla="*/ 12 w 472"/>
                <a:gd name="T15" fmla="*/ 238 h 246"/>
                <a:gd name="T16" fmla="*/ 307 w 472"/>
                <a:gd name="T17" fmla="*/ 14 h 246"/>
                <a:gd name="T18" fmla="*/ 462 w 472"/>
                <a:gd name="T19" fmla="*/ 3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246">
                  <a:moveTo>
                    <a:pt x="306" y="12"/>
                  </a:moveTo>
                  <a:lnTo>
                    <a:pt x="0" y="244"/>
                  </a:lnTo>
                  <a:lnTo>
                    <a:pt x="1" y="246"/>
                  </a:lnTo>
                  <a:lnTo>
                    <a:pt x="472" y="0"/>
                  </a:lnTo>
                  <a:lnTo>
                    <a:pt x="307" y="12"/>
                  </a:lnTo>
                  <a:lnTo>
                    <a:pt x="306" y="12"/>
                  </a:lnTo>
                  <a:close/>
                  <a:moveTo>
                    <a:pt x="462" y="3"/>
                  </a:moveTo>
                  <a:lnTo>
                    <a:pt x="12" y="238"/>
                  </a:lnTo>
                  <a:lnTo>
                    <a:pt x="307" y="14"/>
                  </a:lnTo>
                  <a:lnTo>
                    <a:pt x="462" y="3"/>
                  </a:lnTo>
                  <a:close/>
                </a:path>
              </a:pathLst>
            </a:custGeom>
            <a:gradFill>
              <a:gsLst>
                <a:gs pos="100000">
                  <a:srgbClr val="153B6A"/>
                </a:gs>
                <a:gs pos="0">
                  <a:srgbClr val="17D5F7"/>
                </a:gs>
              </a:gsLst>
              <a:path path="shape">
                <a:fillToRect l="50000" t="50000" r="50000" b="50000"/>
              </a:path>
            </a:gradFill>
            <a:ln>
              <a:noFill/>
            </a:ln>
          </p:spPr>
          <p:txBody>
            <a:bodyPr vert="horz" wrap="square" lIns="121920" tIns="60960" rIns="121920" bIns="60960" numCol="1" anchor="t" anchorCtr="0" compatLnSpc="1"/>
            <a:lstStyle/>
            <a:p>
              <a:pPr marL="0" marR="0" lvl="0" indent="0" algn="l" defTabSz="914400" rtl="0" eaLnBrk="1" fontAlgn="auto" latinLnBrk="0" hangingPunct="1">
                <a:lnSpc>
                  <a:spcPct val="12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思源黑体 CN Light" panose="020B0300000000000000" charset="-122"/>
                <a:ea typeface="思源黑体 CN Light" panose="020B0300000000000000" charset="-122"/>
                <a:cs typeface="+mn-cs"/>
                <a:sym typeface="思源黑体 CN Light" panose="020B0300000000000000" charset="-122"/>
              </a:endParaRPr>
            </a:p>
          </p:txBody>
        </p:sp>
      </p:grpSp>
    </p:spTree>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110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300"/>
                                        <p:tgtEl>
                                          <p:spTgt spid="29"/>
                                        </p:tgtEl>
                                      </p:cBhvr>
                                    </p:animEffect>
                                    <p:anim calcmode="lin" valueType="num">
                                      <p:cBhvr>
                                        <p:cTn id="8" dur="5300" fill="hold"/>
                                        <p:tgtEl>
                                          <p:spTgt spid="29"/>
                                        </p:tgtEl>
                                        <p:attrNameLst>
                                          <p:attrName>style.rotation</p:attrName>
                                        </p:attrNameLst>
                                      </p:cBhvr>
                                      <p:tavLst>
                                        <p:tav tm="0">
                                          <p:val>
                                            <p:fltVal val="720"/>
                                          </p:val>
                                        </p:tav>
                                        <p:tav tm="100000">
                                          <p:val>
                                            <p:fltVal val="0"/>
                                          </p:val>
                                        </p:tav>
                                      </p:tavLst>
                                    </p:anim>
                                    <p:anim calcmode="lin" valueType="num">
                                      <p:cBhvr>
                                        <p:cTn id="9" dur="5300" fill="hold"/>
                                        <p:tgtEl>
                                          <p:spTgt spid="29"/>
                                        </p:tgtEl>
                                        <p:attrNameLst>
                                          <p:attrName>ppt_h</p:attrName>
                                        </p:attrNameLst>
                                      </p:cBhvr>
                                      <p:tavLst>
                                        <p:tav tm="0">
                                          <p:val>
                                            <p:fltVal val="0"/>
                                          </p:val>
                                        </p:tav>
                                        <p:tav tm="100000">
                                          <p:val>
                                            <p:strVal val="#ppt_h"/>
                                          </p:val>
                                        </p:tav>
                                      </p:tavLst>
                                    </p:anim>
                                    <p:anim calcmode="lin" valueType="num">
                                      <p:cBhvr>
                                        <p:cTn id="10" dur="5300" fill="hold"/>
                                        <p:tgtEl>
                                          <p:spTgt spid="29"/>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MH" val="20160830110547"/>
  <p:tag name="MH_LIBRARY" val="CONTENTS"/>
  <p:tag name="MH_TYPE" val="OTHERS"/>
  <p:tag name="ID" val="545840"/>
</p:tagLst>
</file>

<file path=ppt/tags/tag2.xml><?xml version="1.0" encoding="utf-8"?>
<p:tagLst xmlns:p="http://schemas.openxmlformats.org/presentationml/2006/main">
  <p:tag name="MH" val="20160830110547"/>
  <p:tag name="MH_LIBRARY" val="CONTENTS"/>
  <p:tag name="MH_TYPE" val="OTHERS"/>
  <p:tag name="ID" val="545840"/>
</p:tagLst>
</file>

<file path=ppt/tags/tag3.xml><?xml version="1.0" encoding="utf-8"?>
<p:tagLst xmlns:p="http://schemas.openxmlformats.org/presentationml/2006/main">
  <p:tag name="MH" val="20160830110547"/>
  <p:tag name="MH_LIBRARY" val="CONTENTS"/>
  <p:tag name="MH_TYPE" val="OTHERS"/>
  <p:tag name="ID" val="545840"/>
</p:tagLst>
</file>

<file path=ppt/tags/tag4.xml><?xml version="1.0" encoding="utf-8"?>
<p:tagLst xmlns:p="http://schemas.openxmlformats.org/presentationml/2006/main">
  <p:tag name="MH" val="20160830110547"/>
  <p:tag name="MH_LIBRARY" val="CONTENTS"/>
  <p:tag name="MH_TYPE" val="OTHERS"/>
  <p:tag name="ID" val="545840"/>
</p:tagLst>
</file>

<file path=ppt/tags/tag5.xml><?xml version="1.0" encoding="utf-8"?>
<p:tagLst xmlns:p="http://schemas.openxmlformats.org/presentationml/2006/main">
  <p:tag name="MH" val="20160830110547"/>
  <p:tag name="MH_LIBRARY" val="CONTENTS"/>
  <p:tag name="MH_TYPE" val="OTHERS"/>
  <p:tag name="ID" val="545840"/>
</p:tagLst>
</file>

<file path=ppt/tags/tag6.xml><?xml version="1.0" encoding="utf-8"?>
<p:tagLst xmlns:p="http://schemas.openxmlformats.org/presentationml/2006/main">
  <p:tag name="MH" val="20160830110547"/>
  <p:tag name="MH_LIBRARY" val="CONTENTS"/>
  <p:tag name="MH_TYPE" val="OTHERS"/>
  <p:tag name="ID" val="545840"/>
</p:tagLst>
</file>

<file path=ppt/tags/tag7.xml><?xml version="1.0" encoding="utf-8"?>
<p:tagLst xmlns:p="http://schemas.openxmlformats.org/presentationml/2006/main">
  <p:tag name="MH" val="20160830110547"/>
  <p:tag name="MH_LIBRARY" val="CONTENTS"/>
  <p:tag name="MH_TYPE" val="OTHERS"/>
  <p:tag name="ID" val="545840"/>
</p:tagLst>
</file>

<file path=ppt/tags/tag8.xml><?xml version="1.0" encoding="utf-8"?>
<p:tagLst xmlns:p="http://schemas.openxmlformats.org/presentationml/2006/main">
  <p:tag name="MH" val="20160830110547"/>
  <p:tag name="MH_LIBRARY" val="CONTENTS"/>
  <p:tag name="MH_TYPE" val="OTHERS"/>
  <p:tag name="ID" val="545840"/>
</p:tagLst>
</file>

<file path=ppt/tags/tag9.xml><?xml version="1.0" encoding="utf-8"?>
<p:tagLst xmlns:p="http://schemas.openxmlformats.org/presentationml/2006/main">
  <p:tag name="MH" val="20160830110547"/>
  <p:tag name="MH_LIBRARY" val="CONTENTS"/>
  <p:tag name="MH_TYPE" val="OTHERS"/>
  <p:tag name="ID" val="545840"/>
</p:tagLst>
</file>

<file path=ppt/tags/tag10.xml><?xml version="1.0" encoding="utf-8"?>
<p:tagLst xmlns:p="http://schemas.openxmlformats.org/presentationml/2006/main">
  <p:tag name="MH" val="20160830110547"/>
  <p:tag name="MH_LIBRARY" val="CONTENTS"/>
  <p:tag name="MH_TYPE" val="OTHERS"/>
  <p:tag name="ID" val="545840"/>
</p:tagLst>
</file>

<file path=ppt/tags/tag11.xml><?xml version="1.0" encoding="utf-8"?>
<p:tagLst xmlns:p="http://schemas.openxmlformats.org/presentationml/2006/main">
  <p:tag name="AS_NET" val="4.0.30319.42000"/>
  <p:tag name="AS_OS" val="Microsoft Windows NT 6.2.9200.0"/>
  <p:tag name="AS_RELEASE_DATE" val="2018.07.12"/>
  <p:tag name="AS_TITLE" val="Aspose.Slides for .NET 2.0"/>
  <p:tag name="AS_VERSION" val="18.7"/>
  <p:tag name="COMMONDATA" val="eyJoZGlkIjoiYTZmNjcyMWQ4NWZkZGVmNGIzZDY5ZmY0ODc1ODExYWEifQ=="/>
</p:tagLst>
</file>

<file path=ppt/theme/theme1.xml><?xml version="1.0" encoding="utf-8"?>
<a:theme xmlns:a="http://schemas.openxmlformats.org/drawingml/2006/main" name="pptx       ">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ppt1">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更多方案加微信：cehuaren06                  ">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更多方案加微信：cehuaren06                    ">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更多方案加微信：cehuaren06                   ">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更多方案加微信：cehuaren06                 ">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更多方案加微信：cehuaren06                ">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a="http://schemas.openxmlformats.org/drawingml/2006/main" name="更多方案加微信：cehuaren06               ">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4.xml><?xml version="1.0" encoding="utf-8"?>
<a:theme xmlns:a="http://schemas.openxmlformats.org/drawingml/2006/main" name="pptx      ">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5.xml><?xml version="1.0" encoding="utf-8"?>
<a:theme xmlns:a="http://schemas.openxmlformats.org/drawingml/2006/main" name="pptx     ">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6.xml><?xml version="1.0" encoding="utf-8"?>
<a:theme xmlns:a="http://schemas.openxmlformats.org/drawingml/2006/main" name="pptx    ">
  <a:themeElements>
    <a:clrScheme name="自定义 237">
      <a:dk1>
        <a:srgbClr val="000000"/>
      </a:dk1>
      <a:lt1>
        <a:srgbClr val="FFFFFF"/>
      </a:lt1>
      <a:dk2>
        <a:srgbClr val="34425B"/>
      </a:dk2>
      <a:lt2>
        <a:srgbClr val="EEECE1"/>
      </a:lt2>
      <a:accent1>
        <a:srgbClr val="FEBF02"/>
      </a:accent1>
      <a:accent2>
        <a:srgbClr val="34425B"/>
      </a:accent2>
      <a:accent3>
        <a:srgbClr val="FCBB01"/>
      </a:accent3>
      <a:accent4>
        <a:srgbClr val="34425B"/>
      </a:accent4>
      <a:accent5>
        <a:srgbClr val="FDC200"/>
      </a:accent5>
      <a:accent6>
        <a:srgbClr val="34425B"/>
      </a:accent6>
      <a:hlink>
        <a:srgbClr val="F9C40C"/>
      </a:hlink>
      <a:folHlink>
        <a:srgbClr val="3442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7.xml><?xml version="1.0" encoding="utf-8"?>
<a:theme xmlns:a="http://schemas.openxmlformats.org/drawingml/2006/main" name="pptx   ">
  <a:themeElements>
    <a:clrScheme name="自定义 237">
      <a:dk1>
        <a:srgbClr val="000000"/>
      </a:dk1>
      <a:lt1>
        <a:srgbClr val="FFFFFF"/>
      </a:lt1>
      <a:dk2>
        <a:srgbClr val="34425B"/>
      </a:dk2>
      <a:lt2>
        <a:srgbClr val="EEECE1"/>
      </a:lt2>
      <a:accent1>
        <a:srgbClr val="FEBF02"/>
      </a:accent1>
      <a:accent2>
        <a:srgbClr val="34425B"/>
      </a:accent2>
      <a:accent3>
        <a:srgbClr val="FCBB01"/>
      </a:accent3>
      <a:accent4>
        <a:srgbClr val="34425B"/>
      </a:accent4>
      <a:accent5>
        <a:srgbClr val="FDC200"/>
      </a:accent5>
      <a:accent6>
        <a:srgbClr val="34425B"/>
      </a:accent6>
      <a:hlink>
        <a:srgbClr val="F9C40C"/>
      </a:hlink>
      <a:folHlink>
        <a:srgbClr val="3442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8.xml><?xml version="1.0" encoding="utf-8"?>
<a:theme xmlns:a="http://schemas.openxmlformats.org/drawingml/2006/main" name="pptx  ">
  <a:themeElements>
    <a:clrScheme name="自定义 237">
      <a:dk1>
        <a:srgbClr val="000000"/>
      </a:dk1>
      <a:lt1>
        <a:srgbClr val="FFFFFF"/>
      </a:lt1>
      <a:dk2>
        <a:srgbClr val="34425B"/>
      </a:dk2>
      <a:lt2>
        <a:srgbClr val="EEECE1"/>
      </a:lt2>
      <a:accent1>
        <a:srgbClr val="FEBF02"/>
      </a:accent1>
      <a:accent2>
        <a:srgbClr val="34425B"/>
      </a:accent2>
      <a:accent3>
        <a:srgbClr val="FCBB01"/>
      </a:accent3>
      <a:accent4>
        <a:srgbClr val="34425B"/>
      </a:accent4>
      <a:accent5>
        <a:srgbClr val="FDC200"/>
      </a:accent5>
      <a:accent6>
        <a:srgbClr val="34425B"/>
      </a:accent6>
      <a:hlink>
        <a:srgbClr val="F9C40C"/>
      </a:hlink>
      <a:folHlink>
        <a:srgbClr val="3442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9.xml><?xml version="1.0" encoding="utf-8"?>
<a:theme xmlns:a="http://schemas.openxmlformats.org/drawingml/2006/main" name="pptx ">
  <a:themeElements>
    <a:clrScheme name="自定义 237">
      <a:dk1>
        <a:srgbClr val="000000"/>
      </a:dk1>
      <a:lt1>
        <a:srgbClr val="FFFFFF"/>
      </a:lt1>
      <a:dk2>
        <a:srgbClr val="34425B"/>
      </a:dk2>
      <a:lt2>
        <a:srgbClr val="EEECE1"/>
      </a:lt2>
      <a:accent1>
        <a:srgbClr val="FEBF02"/>
      </a:accent1>
      <a:accent2>
        <a:srgbClr val="34425B"/>
      </a:accent2>
      <a:accent3>
        <a:srgbClr val="FCBB01"/>
      </a:accent3>
      <a:accent4>
        <a:srgbClr val="34425B"/>
      </a:accent4>
      <a:accent5>
        <a:srgbClr val="FDC200"/>
      </a:accent5>
      <a:accent6>
        <a:srgbClr val="34425B"/>
      </a:accent6>
      <a:hlink>
        <a:srgbClr val="F9C40C"/>
      </a:hlink>
      <a:folHlink>
        <a:srgbClr val="3442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30.xml><?xml version="1.0" encoding="utf-8"?>
<a:theme xmlns:a="http://schemas.openxmlformats.org/drawingml/2006/main" name="pptx">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1.xml><?xml version="1.0" encoding="utf-8"?>
<a:theme xmlns:a="http://schemas.openxmlformats.org/drawingml/2006/main" name="ppt">
  <a:themeElements>
    <a:clrScheme name="自定义 237">
      <a:dk1>
        <a:srgbClr val="000000"/>
      </a:dk1>
      <a:lt1>
        <a:srgbClr val="FFFFFF"/>
      </a:lt1>
      <a:dk2>
        <a:srgbClr val="34425B"/>
      </a:dk2>
      <a:lt2>
        <a:srgbClr val="EEECE1"/>
      </a:lt2>
      <a:accent1>
        <a:srgbClr val="FEBF02"/>
      </a:accent1>
      <a:accent2>
        <a:srgbClr val="34425B"/>
      </a:accent2>
      <a:accent3>
        <a:srgbClr val="FCBB01"/>
      </a:accent3>
      <a:accent4>
        <a:srgbClr val="34425B"/>
      </a:accent4>
      <a:accent5>
        <a:srgbClr val="FDC200"/>
      </a:accent5>
      <a:accent6>
        <a:srgbClr val="34425B"/>
      </a:accent6>
      <a:hlink>
        <a:srgbClr val="F9C40C"/>
      </a:hlink>
      <a:folHlink>
        <a:srgbClr val="3442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32.xml><?xml version="1.0" encoding="utf-8"?>
<a:theme xmlns:a="http://schemas.openxmlformats.org/drawingml/2006/main" name="PP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3.xml><?xml version="1.0" encoding="utf-8"?>
<a:theme xmlns:a="http://schemas.openxmlformats.org/drawingml/2006/main" name="ppt6">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4291</Words>
  <Application>WPS 演示</Application>
  <PresentationFormat>宽屏</PresentationFormat>
  <Paragraphs>575</Paragraphs>
  <Slides>33</Slides>
  <Notes>11</Notes>
  <HiddenSlides>0</HiddenSlides>
  <MMClips>0</MMClips>
  <ScaleCrop>false</ScaleCrop>
  <HeadingPairs>
    <vt:vector size="6" baseType="variant">
      <vt:variant>
        <vt:lpstr>已用的字体</vt:lpstr>
      </vt:variant>
      <vt:variant>
        <vt:i4>19</vt:i4>
      </vt:variant>
      <vt:variant>
        <vt:lpstr>主题</vt:lpstr>
      </vt:variant>
      <vt:variant>
        <vt:i4>33</vt:i4>
      </vt:variant>
      <vt:variant>
        <vt:lpstr>幻灯片标题</vt:lpstr>
      </vt:variant>
      <vt:variant>
        <vt:i4>33</vt:i4>
      </vt:variant>
    </vt:vector>
  </HeadingPairs>
  <TitlesOfParts>
    <vt:vector size="85" baseType="lpstr">
      <vt:lpstr>Arial</vt:lpstr>
      <vt:lpstr>宋体</vt:lpstr>
      <vt:lpstr>Wingdings</vt:lpstr>
      <vt:lpstr>Calibri</vt:lpstr>
      <vt:lpstr>微软雅黑</vt:lpstr>
      <vt:lpstr>Calibri</vt:lpstr>
      <vt:lpstr>思源黑体 CN Light</vt:lpstr>
      <vt:lpstr>Lato Regular</vt:lpstr>
      <vt:lpstr>Lucida Handwriting</vt:lpstr>
      <vt:lpstr>微软雅黑 Light</vt:lpstr>
      <vt:lpstr>Castellar</vt:lpstr>
      <vt:lpstr>Monotype Corsiva</vt:lpstr>
      <vt:lpstr>Gill Sans MT</vt:lpstr>
      <vt:lpstr>Arial Black</vt:lpstr>
      <vt:lpstr>Arial</vt:lpstr>
      <vt:lpstr>等线</vt:lpstr>
      <vt:lpstr>Arial Unicode MS</vt:lpstr>
      <vt:lpstr>Calibri Light</vt:lpstr>
      <vt:lpstr>Wingdings</vt:lpstr>
      <vt:lpstr>pptx       </vt:lpstr>
      <vt:lpstr>1</vt:lpstr>
      <vt:lpstr>2</vt:lpstr>
      <vt:lpstr>ppt1</vt:lpstr>
      <vt:lpstr>3</vt:lpstr>
      <vt:lpstr>4</vt:lpstr>
      <vt:lpstr>Theme Office</vt:lpstr>
      <vt:lpstr>Theme Office</vt:lpstr>
      <vt:lpstr>Theme Office</vt:lpstr>
      <vt:lpstr>Theme Office</vt:lpstr>
      <vt:lpstr>Theme Office</vt:lpstr>
      <vt:lpstr>Theme Office</vt:lpstr>
      <vt:lpstr>Theme Office</vt:lpstr>
      <vt:lpstr>Theme Office</vt:lpstr>
      <vt:lpstr>Theme Office</vt:lpstr>
      <vt:lpstr>Theme Office</vt:lpstr>
      <vt:lpstr>Theme Office</vt:lpstr>
      <vt:lpstr>更多方案加微信：cehuaren06                  </vt:lpstr>
      <vt:lpstr>更多方案加微信：cehuaren06                    </vt:lpstr>
      <vt:lpstr>更多方案加微信：cehuaren06                   </vt:lpstr>
      <vt:lpstr>更多方案加微信：cehuaren06                 </vt:lpstr>
      <vt:lpstr>更多方案加微信：cehuaren06                </vt:lpstr>
      <vt:lpstr>更多方案加微信：cehuaren06               </vt:lpstr>
      <vt:lpstr>pptx      </vt:lpstr>
      <vt:lpstr>pptx     </vt:lpstr>
      <vt:lpstr>pptx    </vt:lpstr>
      <vt:lpstr>pptx   </vt:lpstr>
      <vt:lpstr>pptx  </vt:lpstr>
      <vt:lpstr>pptx </vt:lpstr>
      <vt:lpstr>pptx</vt:lpstr>
      <vt:lpstr>ppt</vt:lpstr>
      <vt:lpstr>PPT</vt:lpstr>
      <vt:lpstr>ppt6</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Rachel</cp:lastModifiedBy>
  <cp:revision>1</cp:revision>
  <dcterms:created xsi:type="dcterms:W3CDTF">2022-05-29T12:44:47Z</dcterms:created>
  <dcterms:modified xsi:type="dcterms:W3CDTF">2022-05-29T12:44:55Z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3F534EFF42804F0B9F74D00B75FC3770</vt:lpwstr>
  </property>
  <property fmtid="{D5CDD505-2E9C-101B-9397-08002B2CF9AE}" pid="3" name="KSOProductBuildVer">
    <vt:lpwstr>2052-11.1.0.11744</vt:lpwstr>
  </property>
  <property fmtid="{D5CDD505-2E9C-101B-9397-08002B2CF9AE}" pid="4" name="NXPowerLiteLastOptimized">
    <vt:lpwstr>12144290</vt:lpwstr>
  </property>
  <property fmtid="{D5CDD505-2E9C-101B-9397-08002B2CF9AE}" pid="5" name="NXPowerLiteSettings">
    <vt:lpwstr>C700052003A000</vt:lpwstr>
  </property>
  <property fmtid="{D5CDD505-2E9C-101B-9397-08002B2CF9AE}" pid="6" name="NXPowerLiteVersion">
    <vt:lpwstr>D8.0.2</vt:lpwstr>
  </property>
</Properties>
</file>