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73" r:id="rId1"/>
  </p:sldMasterIdLst>
  <p:notesMasterIdLst>
    <p:notesMasterId r:id="rId2"/>
  </p:notesMasterIdLst>
  <p:sldIdLst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</p:sldIdLst>
  <p:sldSz type="screen16x9" cy="6858000" cx="12192000"/>
  <p:notesSz cx="12192000" cy="6858000"/>
  <p:defaultTextStyle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86" y="-31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tableStyles" Target="tableStyle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9103" name="日期占位符 2"/>
          <p:cNvSpPr>
            <a:spLocks noGrp="1"/>
          </p:cNvSpPr>
          <p:nvPr>
            <p:ph type="dt" idx="1"/>
          </p:nvPr>
        </p:nvSpPr>
        <p:spPr>
          <a:xfrm>
            <a:off x="12277295" y="0"/>
            <a:ext cx="9392356" cy="25806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D2A48B96-639E-45A3-A0BA-2464DFDB1FAA}" type="datetimeFigureOut">
              <a:rPr altLang="en-US" lang="zh-CN" smtClean="0"/>
              <a:t>2022/3/14</a:t>
            </a:fld>
            <a:endParaRPr altLang="en-US" lang="zh-CN"/>
          </a:p>
        </p:txBody>
      </p:sp>
      <p:sp>
        <p:nvSpPr>
          <p:cNvPr id="1049104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9294283" y="642938"/>
            <a:ext cx="3086100" cy="1735931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910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2167467" y="2475309"/>
            <a:ext cx="17339733" cy="2025253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910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9392356" cy="258068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910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12277295" y="4885432"/>
            <a:ext cx="9392356" cy="258068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A6837353-30EB-4A48-80EB-173D804AEF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1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90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083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A6837353-30EB-4A48-80EB-173D804AEFBD}" type="slidenum">
              <a:rPr altLang="en-US" lang="zh-CN" smtClean="0"/>
              <a:t>30</a:t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9085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9086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9087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1049088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591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320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8592" name="Holder 3"/>
          <p:cNvSpPr>
            <a:spLocks noGrp="1"/>
          </p:cNvSpPr>
          <p:nvPr>
            <p:ph type="body" idx="1"/>
          </p:nvPr>
        </p:nvSpPr>
        <p:spPr/>
        <p:txBody>
          <a:bodyPr bIns="0" lIns="0" rIns="0" t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1048593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94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1048595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320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909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909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9095" name="Holder 5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9096" name="Holder 6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1049097" name="Holder 7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320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9099" name="Holder 3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9100" name="Holder 4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1049101" name="Holder 5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Holder 2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82" name="Holder 3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1048583" name="Holder 4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9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1049090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104909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Holder 2"/>
          <p:cNvSpPr>
            <a:spLocks noGrp="1"/>
          </p:cNvSpPr>
          <p:nvPr>
            <p:ph type="title"/>
          </p:nvPr>
        </p:nvSpPr>
        <p:spPr>
          <a:xfrm>
            <a:off x="459740" y="408889"/>
            <a:ext cx="11272519" cy="51435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320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1048577" name="Holder 3"/>
          <p:cNvSpPr>
            <a:spLocks noGrp="1"/>
          </p:cNvSpPr>
          <p:nvPr>
            <p:ph type="body" idx="1"/>
          </p:nvPr>
        </p:nvSpPr>
        <p:spPr>
          <a:xfrm>
            <a:off x="1074826" y="2166899"/>
            <a:ext cx="10042347" cy="194627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1048578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79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3/14/2022</a:t>
            </a:fld>
            <a:endParaRPr lang="en-US"/>
          </a:p>
        </p:txBody>
      </p:sp>
      <p:sp>
        <p:nvSpPr>
          <p:cNvPr id="1048580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5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slideLayout" Target="../slideLayouts/slideLayout5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4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6" Type="http://schemas.openxmlformats.org/officeDocument/2006/relationships/image" Target="../media/image13.png"/><Relationship Id="rId7" Type="http://schemas.openxmlformats.org/officeDocument/2006/relationships/image" Target="../media/image17.png"/><Relationship Id="rId8" Type="http://schemas.openxmlformats.org/officeDocument/2006/relationships/slideLayout" Target="../slideLayouts/slideLayout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4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6" Type="http://schemas.openxmlformats.org/officeDocument/2006/relationships/image" Target="../media/image13.png"/><Relationship Id="rId7" Type="http://schemas.openxmlformats.org/officeDocument/2006/relationships/image" Target="../media/image19.png"/><Relationship Id="rId8" Type="http://schemas.openxmlformats.org/officeDocument/2006/relationships/slideLayout" Target="../slideLayouts/slideLayout5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5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jpeg"/><Relationship Id="rId7" Type="http://schemas.openxmlformats.org/officeDocument/2006/relationships/image" Target="../media/image13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slideLayout" Target="../slideLayouts/slideLayout5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33.png"/><Relationship Id="rId6" Type="http://schemas.openxmlformats.org/officeDocument/2006/relationships/image" Target="../media/image28.png"/><Relationship Id="rId7" Type="http://schemas.openxmlformats.org/officeDocument/2006/relationships/image" Target="../media/image34.png"/><Relationship Id="rId8" Type="http://schemas.openxmlformats.org/officeDocument/2006/relationships/slideLayout" Target="../slideLayouts/slideLayout5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slideLayout" Target="../slideLayouts/slideLayout5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5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jpeg"/><Relationship Id="rId11" Type="http://schemas.openxmlformats.org/officeDocument/2006/relationships/image" Target="../media/image45.png"/><Relationship Id="rId12" Type="http://schemas.openxmlformats.org/officeDocument/2006/relationships/image" Target="../media/image46.jpeg"/><Relationship Id="rId13" Type="http://schemas.openxmlformats.org/officeDocument/2006/relationships/image" Target="../media/image47.png"/><Relationship Id="rId14" Type="http://schemas.openxmlformats.org/officeDocument/2006/relationships/image" Target="../media/image48.png"/><Relationship Id="rId15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slideLayout" Target="../slideLayouts/slideLayout5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54.jpe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28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slideLayout" Target="../slideLayouts/slideLayout5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60.png"/><Relationship Id="rId4" Type="http://schemas.openxmlformats.org/officeDocument/2006/relationships/slideLayout" Target="../slideLayouts/slideLayout5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hyperlink" Target="https://baike.baidu.com/item/&#20013;&#22269;/22516505" TargetMode="External"/><Relationship Id="rId8" Type="http://schemas.openxmlformats.org/officeDocument/2006/relationships/hyperlink" Target="https://baike.baidu.com/item/&#20013;&#22830;&#25103;&#21095;&#23398;&#38498;/305391" TargetMode="External"/><Relationship Id="rId9" Type="http://schemas.openxmlformats.org/officeDocument/2006/relationships/hyperlink" Target="https://baike.baidu.com/item/&#32541;&#32427;&#26426;&#20048;&#38431;/20242910" TargetMode="External"/><Relationship Id="rId10" Type="http://schemas.openxmlformats.org/officeDocument/2006/relationships/hyperlink" Target="https://baike.baidu.com/item/&#26469;&#30005;&#29378;&#21709;/23200626" TargetMode="External"/><Relationship Id="rId11" Type="http://schemas.openxmlformats.org/officeDocument/2006/relationships/hyperlink" Target="https://baike.baidu.com/item/&#20004;&#21482;&#32769;&#34382;/23359222" TargetMode="External"/><Relationship Id="rId12" Type="http://schemas.openxmlformats.org/officeDocument/2006/relationships/hyperlink" Target="https://baike.baidu.com/item/&#27792;&#28020;&#20043;&#29579;/24430721" TargetMode="External"/><Relationship Id="rId13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71.png"/><Relationship Id="rId14" Type="http://schemas.openxmlformats.org/officeDocument/2006/relationships/image" Target="../media/image72.png"/><Relationship Id="rId15" Type="http://schemas.openxmlformats.org/officeDocument/2006/relationships/image" Target="../media/image73.png"/><Relationship Id="rId16" Type="http://schemas.openxmlformats.org/officeDocument/2006/relationships/image" Target="../media/image74.png"/><Relationship Id="rId17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31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slideLayout" Target="../slideLayouts/slideLayout5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77.png"/><Relationship Id="rId6" Type="http://schemas.openxmlformats.org/officeDocument/2006/relationships/image" Target="../media/image29.png"/><Relationship Id="rId7" Type="http://schemas.openxmlformats.org/officeDocument/2006/relationships/image" Target="../media/image78.png"/><Relationship Id="rId8" Type="http://schemas.openxmlformats.org/officeDocument/2006/relationships/slideLayout" Target="../slideLayouts/slideLayout5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8" Type="http://schemas.openxmlformats.org/officeDocument/2006/relationships/image" Target="../media/image82.png"/><Relationship Id="rId9" Type="http://schemas.openxmlformats.org/officeDocument/2006/relationships/image" Target="../media/image83.png"/><Relationship Id="rId10" Type="http://schemas.openxmlformats.org/officeDocument/2006/relationships/image" Target="../media/image84.png"/><Relationship Id="rId11" Type="http://schemas.openxmlformats.org/officeDocument/2006/relationships/image" Target="../media/image85.png"/><Relationship Id="rId12" Type="http://schemas.openxmlformats.org/officeDocument/2006/relationships/image" Target="../media/image86.png"/><Relationship Id="rId13" Type="http://schemas.openxmlformats.org/officeDocument/2006/relationships/image" Target="../media/image87.png"/><Relationship Id="rId14" Type="http://schemas.openxmlformats.org/officeDocument/2006/relationships/image" Target="../media/image88.png"/><Relationship Id="rId15" Type="http://schemas.openxmlformats.org/officeDocument/2006/relationships/image" Target="../media/image89.png"/><Relationship Id="rId16" Type="http://schemas.openxmlformats.org/officeDocument/2006/relationships/image" Target="../media/image90.png"/><Relationship Id="rId17" Type="http://schemas.openxmlformats.org/officeDocument/2006/relationships/image" Target="../media/image91.png"/><Relationship Id="rId18" Type="http://schemas.openxmlformats.org/officeDocument/2006/relationships/image" Target="../media/image92.png"/><Relationship Id="rId19" Type="http://schemas.openxmlformats.org/officeDocument/2006/relationships/image" Target="../media/image93.png"/><Relationship Id="rId20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94.jpeg"/><Relationship Id="rId2" Type="http://schemas.openxmlformats.org/officeDocument/2006/relationships/slideLayout" Target="../slideLayouts/slideLayout5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95.jpeg"/><Relationship Id="rId6" Type="http://schemas.openxmlformats.org/officeDocument/2006/relationships/image" Target="../media/image96.jpeg"/><Relationship Id="rId7" Type="http://schemas.openxmlformats.org/officeDocument/2006/relationships/image" Target="../media/image97.jpeg"/><Relationship Id="rId8" Type="http://schemas.openxmlformats.org/officeDocument/2006/relationships/image" Target="../media/image98.jpeg"/><Relationship Id="rId9" Type="http://schemas.openxmlformats.org/officeDocument/2006/relationships/image" Target="../media/image99.jpeg"/><Relationship Id="rId10" Type="http://schemas.openxmlformats.org/officeDocument/2006/relationships/image" Target="../media/image100.jpeg"/><Relationship Id="rId11" Type="http://schemas.openxmlformats.org/officeDocument/2006/relationships/image" Target="../media/image101.jpeg"/><Relationship Id="rId12" Type="http://schemas.openxmlformats.org/officeDocument/2006/relationships/image" Target="../media/image102.jpeg"/><Relationship Id="rId13" Type="http://schemas.openxmlformats.org/officeDocument/2006/relationships/image" Target="../media/image103.jpeg"/><Relationship Id="rId14" Type="http://schemas.openxmlformats.org/officeDocument/2006/relationships/image" Target="../media/image104.jpeg"/><Relationship Id="rId15" Type="http://schemas.openxmlformats.org/officeDocument/2006/relationships/image" Target="../media/image105.jpeg"/><Relationship Id="rId16" Type="http://schemas.openxmlformats.org/officeDocument/2006/relationships/image" Target="../media/image106.jpeg"/><Relationship Id="rId17" Type="http://schemas.openxmlformats.org/officeDocument/2006/relationships/image" Target="../media/image107.jpeg"/><Relationship Id="rId18" Type="http://schemas.openxmlformats.org/officeDocument/2006/relationships/image" Target="../media/image108.jpeg"/><Relationship Id="rId19" Type="http://schemas.openxmlformats.org/officeDocument/2006/relationships/image" Target="../media/image109.jpeg"/><Relationship Id="rId20" Type="http://schemas.openxmlformats.org/officeDocument/2006/relationships/image" Target="../media/image110.jpeg"/><Relationship Id="rId21" Type="http://schemas.openxmlformats.org/officeDocument/2006/relationships/image" Target="../media/image111.jpeg"/><Relationship Id="rId22" Type="http://schemas.openxmlformats.org/officeDocument/2006/relationships/image" Target="../media/image112.jpeg"/><Relationship Id="rId23" Type="http://schemas.openxmlformats.org/officeDocument/2006/relationships/image" Target="../media/image113.jpeg"/><Relationship Id="rId24" Type="http://schemas.openxmlformats.org/officeDocument/2006/relationships/image" Target="../media/image114.jpeg"/><Relationship Id="rId25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5.jpeg"/><Relationship Id="rId2" Type="http://schemas.openxmlformats.org/officeDocument/2006/relationships/image" Target="../media/image116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object 2"/>
          <p:cNvSpPr/>
          <p:nvPr/>
        </p:nvSpPr>
        <p:spPr>
          <a:xfrm>
            <a:off x="5372100" y="12191"/>
            <a:ext cx="6819900" cy="6845934"/>
          </a:xfrm>
          <a:custGeom>
            <a:avLst/>
            <a:ahLst/>
            <a:rect l="l" t="t" r="r" b="b"/>
            <a:pathLst>
              <a:path w="6819900" h="6845934">
                <a:moveTo>
                  <a:pt x="0" y="6845805"/>
                </a:moveTo>
                <a:lnTo>
                  <a:pt x="6819900" y="6845805"/>
                </a:lnTo>
                <a:lnTo>
                  <a:pt x="6819900" y="0"/>
                </a:lnTo>
                <a:lnTo>
                  <a:pt x="0" y="0"/>
                </a:lnTo>
                <a:lnTo>
                  <a:pt x="0" y="6845805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585" name="object 3"/>
          <p:cNvSpPr/>
          <p:nvPr/>
        </p:nvSpPr>
        <p:spPr>
          <a:xfrm>
            <a:off x="12191" y="12191"/>
            <a:ext cx="12179935" cy="6845934"/>
          </a:xfrm>
          <a:custGeom>
            <a:avLst/>
            <a:ahLst/>
            <a:rect l="l" t="t" r="r" b="b"/>
            <a:pathLst>
              <a:path w="12179935" h="6845934">
                <a:moveTo>
                  <a:pt x="12179808" y="0"/>
                </a:moveTo>
                <a:lnTo>
                  <a:pt x="0" y="0"/>
                </a:lnTo>
                <a:lnTo>
                  <a:pt x="0" y="6845805"/>
                </a:lnTo>
              </a:path>
            </a:pathLst>
          </a:custGeom>
          <a:ln w="76200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586" name="object 4"/>
          <p:cNvSpPr/>
          <p:nvPr/>
        </p:nvSpPr>
        <p:spPr>
          <a:xfrm>
            <a:off x="1216152" y="185966"/>
            <a:ext cx="10785348" cy="6474586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587" name="object 5"/>
          <p:cNvSpPr/>
          <p:nvPr/>
        </p:nvSpPr>
        <p:spPr>
          <a:xfrm>
            <a:off x="0" y="0"/>
            <a:ext cx="5372100" cy="6858000"/>
          </a:xfrm>
          <a:custGeom>
            <a:avLst/>
            <a:ahLst/>
            <a:rect l="l" t="t" r="r" b="b"/>
            <a:pathLst>
              <a:path w="5372100" h="6858000">
                <a:moveTo>
                  <a:pt x="0" y="6858000"/>
                </a:moveTo>
                <a:lnTo>
                  <a:pt x="5372100" y="6858000"/>
                </a:lnTo>
                <a:lnTo>
                  <a:pt x="53721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588" name="object 6"/>
          <p:cNvSpPr/>
          <p:nvPr/>
        </p:nvSpPr>
        <p:spPr>
          <a:xfrm>
            <a:off x="5372100" y="0"/>
            <a:ext cx="2054225" cy="6845934"/>
          </a:xfrm>
          <a:custGeom>
            <a:avLst/>
            <a:ahLst/>
            <a:rect l="l" t="t" r="r" b="b"/>
            <a:pathLst>
              <a:path w="2054225" h="6845934">
                <a:moveTo>
                  <a:pt x="2053742" y="0"/>
                </a:moveTo>
                <a:lnTo>
                  <a:pt x="0" y="0"/>
                </a:lnTo>
                <a:lnTo>
                  <a:pt x="0" y="6845807"/>
                </a:lnTo>
                <a:lnTo>
                  <a:pt x="2053742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589" name="object 7"/>
          <p:cNvSpPr/>
          <p:nvPr/>
        </p:nvSpPr>
        <p:spPr>
          <a:xfrm>
            <a:off x="0" y="1930907"/>
            <a:ext cx="6210300" cy="297180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object 2"/>
          <p:cNvSpPr/>
          <p:nvPr/>
        </p:nvSpPr>
        <p:spPr>
          <a:xfrm>
            <a:off x="0" y="0"/>
            <a:ext cx="12192000" cy="6856730"/>
          </a:xfrm>
          <a:custGeom>
            <a:avLst/>
            <a:ahLst/>
            <a:rect l="l" t="t" r="r" b="b"/>
            <a:pathLst>
              <a:path w="12192000" h="6856730">
                <a:moveTo>
                  <a:pt x="0" y="6856476"/>
                </a:moveTo>
                <a:lnTo>
                  <a:pt x="12192000" y="6856476"/>
                </a:lnTo>
                <a:lnTo>
                  <a:pt x="12192000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597" name="object 3"/>
          <p:cNvSpPr/>
          <p:nvPr/>
        </p:nvSpPr>
        <p:spPr>
          <a:xfrm>
            <a:off x="868680" y="4024884"/>
            <a:ext cx="4262755" cy="1323340"/>
          </a:xfrm>
          <a:custGeom>
            <a:avLst/>
            <a:ahLst/>
            <a:rect l="l" t="t" r="r" b="b"/>
            <a:pathLst>
              <a:path w="4262755" h="1323339">
                <a:moveTo>
                  <a:pt x="0" y="1322831"/>
                </a:moveTo>
                <a:lnTo>
                  <a:pt x="4262628" y="1322831"/>
                </a:lnTo>
                <a:lnTo>
                  <a:pt x="4262628" y="0"/>
                </a:lnTo>
                <a:lnTo>
                  <a:pt x="0" y="0"/>
                </a:lnTo>
                <a:lnTo>
                  <a:pt x="0" y="1322831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598" name="object 4"/>
          <p:cNvSpPr/>
          <p:nvPr/>
        </p:nvSpPr>
        <p:spPr>
          <a:xfrm>
            <a:off x="1020165" y="4187697"/>
            <a:ext cx="4002811" cy="1006855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599" name="object 5"/>
          <p:cNvSpPr txBox="1"/>
          <p:nvPr/>
        </p:nvSpPr>
        <p:spPr>
          <a:xfrm>
            <a:off x="975360" y="5259323"/>
            <a:ext cx="4048125" cy="303531"/>
          </a:xfrm>
          <a:prstGeom prst="rect"/>
          <a:solidFill>
            <a:srgbClr val="7B161B"/>
          </a:solidFill>
        </p:spPr>
        <p:txBody>
          <a:bodyPr bIns="0" lIns="0" rIns="0" rtlCol="0" tIns="36830" vert="horz" wrap="square">
            <a:spAutoFit/>
          </a:bodyPr>
          <a:p>
            <a:pPr marL="241935">
              <a:lnSpc>
                <a:spcPct val="100000"/>
              </a:lnSpc>
              <a:spcBef>
                <a:spcPts val="290"/>
              </a:spcBef>
            </a:pPr>
            <a:r>
              <a:rPr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1、传播交行沃德品牌形象升级焕新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0" name="object 6"/>
          <p:cNvSpPr/>
          <p:nvPr/>
        </p:nvSpPr>
        <p:spPr>
          <a:xfrm>
            <a:off x="6964680" y="4024884"/>
            <a:ext cx="4262755" cy="1323340"/>
          </a:xfrm>
          <a:custGeom>
            <a:avLst/>
            <a:ahLst/>
            <a:rect l="l" t="t" r="r" b="b"/>
            <a:pathLst>
              <a:path w="4262755" h="1323339">
                <a:moveTo>
                  <a:pt x="0" y="1322831"/>
                </a:moveTo>
                <a:lnTo>
                  <a:pt x="4262628" y="1322831"/>
                </a:lnTo>
                <a:lnTo>
                  <a:pt x="4262628" y="0"/>
                </a:lnTo>
                <a:lnTo>
                  <a:pt x="0" y="0"/>
                </a:lnTo>
                <a:lnTo>
                  <a:pt x="0" y="1322831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601" name="object 7"/>
          <p:cNvSpPr/>
          <p:nvPr/>
        </p:nvSpPr>
        <p:spPr>
          <a:xfrm>
            <a:off x="7085583" y="4197730"/>
            <a:ext cx="3985895" cy="988060"/>
          </a:xfrm>
          <a:custGeom>
            <a:avLst/>
            <a:ahLst/>
            <a:rect l="l" t="t" r="r" b="b"/>
            <a:pathLst>
              <a:path w="3985895" h="988060">
                <a:moveTo>
                  <a:pt x="888365" y="679958"/>
                </a:moveTo>
                <a:lnTo>
                  <a:pt x="83312" y="679958"/>
                </a:lnTo>
                <a:lnTo>
                  <a:pt x="83312" y="987806"/>
                </a:lnTo>
                <a:lnTo>
                  <a:pt x="216408" y="987806"/>
                </a:lnTo>
                <a:lnTo>
                  <a:pt x="216408" y="953008"/>
                </a:lnTo>
                <a:lnTo>
                  <a:pt x="888365" y="953008"/>
                </a:lnTo>
                <a:lnTo>
                  <a:pt x="888365" y="850773"/>
                </a:lnTo>
                <a:lnTo>
                  <a:pt x="216408" y="850773"/>
                </a:lnTo>
                <a:lnTo>
                  <a:pt x="216408" y="775335"/>
                </a:lnTo>
                <a:lnTo>
                  <a:pt x="888365" y="775335"/>
                </a:lnTo>
                <a:lnTo>
                  <a:pt x="888365" y="679958"/>
                </a:lnTo>
                <a:close/>
              </a:path>
              <a:path w="3985895" h="988060">
                <a:moveTo>
                  <a:pt x="888365" y="953008"/>
                </a:moveTo>
                <a:lnTo>
                  <a:pt x="755396" y="953008"/>
                </a:lnTo>
                <a:lnTo>
                  <a:pt x="755396" y="987806"/>
                </a:lnTo>
                <a:lnTo>
                  <a:pt x="888365" y="987806"/>
                </a:lnTo>
                <a:lnTo>
                  <a:pt x="888365" y="953008"/>
                </a:lnTo>
                <a:close/>
              </a:path>
              <a:path w="3985895" h="988060">
                <a:moveTo>
                  <a:pt x="888365" y="775335"/>
                </a:moveTo>
                <a:lnTo>
                  <a:pt x="755396" y="775335"/>
                </a:lnTo>
                <a:lnTo>
                  <a:pt x="755396" y="850773"/>
                </a:lnTo>
                <a:lnTo>
                  <a:pt x="888365" y="850773"/>
                </a:lnTo>
                <a:lnTo>
                  <a:pt x="888365" y="775335"/>
                </a:lnTo>
                <a:close/>
              </a:path>
              <a:path w="3985895" h="988060">
                <a:moveTo>
                  <a:pt x="2959100" y="533146"/>
                </a:moveTo>
                <a:lnTo>
                  <a:pt x="2338705" y="533146"/>
                </a:lnTo>
                <a:lnTo>
                  <a:pt x="2338705" y="984758"/>
                </a:lnTo>
                <a:lnTo>
                  <a:pt x="2473706" y="984758"/>
                </a:lnTo>
                <a:lnTo>
                  <a:pt x="2473706" y="934085"/>
                </a:lnTo>
                <a:lnTo>
                  <a:pt x="2959100" y="934085"/>
                </a:lnTo>
                <a:lnTo>
                  <a:pt x="2959100" y="816991"/>
                </a:lnTo>
                <a:lnTo>
                  <a:pt x="2473706" y="816991"/>
                </a:lnTo>
                <a:lnTo>
                  <a:pt x="2473706" y="650240"/>
                </a:lnTo>
                <a:lnTo>
                  <a:pt x="2959100" y="650240"/>
                </a:lnTo>
                <a:lnTo>
                  <a:pt x="2959100" y="533146"/>
                </a:lnTo>
                <a:close/>
              </a:path>
              <a:path w="3985895" h="988060">
                <a:moveTo>
                  <a:pt x="2959100" y="934085"/>
                </a:moveTo>
                <a:lnTo>
                  <a:pt x="2824099" y="934085"/>
                </a:lnTo>
                <a:lnTo>
                  <a:pt x="2824099" y="983742"/>
                </a:lnTo>
                <a:lnTo>
                  <a:pt x="2959100" y="983742"/>
                </a:lnTo>
                <a:lnTo>
                  <a:pt x="2959100" y="934085"/>
                </a:lnTo>
                <a:close/>
              </a:path>
              <a:path w="3985895" h="988060">
                <a:moveTo>
                  <a:pt x="2150110" y="554990"/>
                </a:moveTo>
                <a:lnTo>
                  <a:pt x="2136238" y="610657"/>
                </a:lnTo>
                <a:lnTo>
                  <a:pt x="2122435" y="664029"/>
                </a:lnTo>
                <a:lnTo>
                  <a:pt x="2108698" y="715105"/>
                </a:lnTo>
                <a:lnTo>
                  <a:pt x="2095023" y="763889"/>
                </a:lnTo>
                <a:lnTo>
                  <a:pt x="2081408" y="810380"/>
                </a:lnTo>
                <a:lnTo>
                  <a:pt x="2067849" y="854581"/>
                </a:lnTo>
                <a:lnTo>
                  <a:pt x="2054344" y="896492"/>
                </a:lnTo>
                <a:lnTo>
                  <a:pt x="2040890" y="936117"/>
                </a:lnTo>
                <a:lnTo>
                  <a:pt x="2074392" y="944953"/>
                </a:lnTo>
                <a:lnTo>
                  <a:pt x="2108406" y="954516"/>
                </a:lnTo>
                <a:lnTo>
                  <a:pt x="2142920" y="964817"/>
                </a:lnTo>
                <a:lnTo>
                  <a:pt x="2177923" y="975868"/>
                </a:lnTo>
                <a:lnTo>
                  <a:pt x="2191067" y="935898"/>
                </a:lnTo>
                <a:lnTo>
                  <a:pt x="2204212" y="893907"/>
                </a:lnTo>
                <a:lnTo>
                  <a:pt x="2217356" y="849894"/>
                </a:lnTo>
                <a:lnTo>
                  <a:pt x="2230501" y="803862"/>
                </a:lnTo>
                <a:lnTo>
                  <a:pt x="2243645" y="755811"/>
                </a:lnTo>
                <a:lnTo>
                  <a:pt x="2256790" y="705744"/>
                </a:lnTo>
                <a:lnTo>
                  <a:pt x="2269934" y="653662"/>
                </a:lnTo>
                <a:lnTo>
                  <a:pt x="2283079" y="599567"/>
                </a:lnTo>
                <a:lnTo>
                  <a:pt x="2250193" y="590119"/>
                </a:lnTo>
                <a:lnTo>
                  <a:pt x="2217070" y="579516"/>
                </a:lnTo>
                <a:lnTo>
                  <a:pt x="2183709" y="567795"/>
                </a:lnTo>
                <a:lnTo>
                  <a:pt x="2150110" y="554990"/>
                </a:lnTo>
                <a:close/>
              </a:path>
              <a:path w="3985895" h="988060">
                <a:moveTo>
                  <a:pt x="2959100" y="650240"/>
                </a:moveTo>
                <a:lnTo>
                  <a:pt x="2824099" y="650240"/>
                </a:lnTo>
                <a:lnTo>
                  <a:pt x="2824099" y="816991"/>
                </a:lnTo>
                <a:lnTo>
                  <a:pt x="2959100" y="816991"/>
                </a:lnTo>
                <a:lnTo>
                  <a:pt x="2959100" y="650240"/>
                </a:lnTo>
                <a:close/>
              </a:path>
              <a:path w="3985895" h="988060">
                <a:moveTo>
                  <a:pt x="2717927" y="408051"/>
                </a:moveTo>
                <a:lnTo>
                  <a:pt x="2578989" y="408051"/>
                </a:lnTo>
                <a:lnTo>
                  <a:pt x="2578989" y="533146"/>
                </a:lnTo>
                <a:lnTo>
                  <a:pt x="2717927" y="533146"/>
                </a:lnTo>
                <a:lnTo>
                  <a:pt x="2717927" y="408051"/>
                </a:lnTo>
                <a:close/>
              </a:path>
              <a:path w="3985895" h="988060">
                <a:moveTo>
                  <a:pt x="2105406" y="274955"/>
                </a:moveTo>
                <a:lnTo>
                  <a:pt x="2023999" y="372237"/>
                </a:lnTo>
                <a:lnTo>
                  <a:pt x="2056641" y="400372"/>
                </a:lnTo>
                <a:lnTo>
                  <a:pt x="2090246" y="429921"/>
                </a:lnTo>
                <a:lnTo>
                  <a:pt x="2124802" y="460897"/>
                </a:lnTo>
                <a:lnTo>
                  <a:pt x="2160297" y="493311"/>
                </a:lnTo>
                <a:lnTo>
                  <a:pt x="2196719" y="527177"/>
                </a:lnTo>
                <a:lnTo>
                  <a:pt x="2289048" y="424942"/>
                </a:lnTo>
                <a:lnTo>
                  <a:pt x="2254697" y="395420"/>
                </a:lnTo>
                <a:lnTo>
                  <a:pt x="2219157" y="365672"/>
                </a:lnTo>
                <a:lnTo>
                  <a:pt x="2182428" y="335687"/>
                </a:lnTo>
                <a:lnTo>
                  <a:pt x="2144511" y="305452"/>
                </a:lnTo>
                <a:lnTo>
                  <a:pt x="2105406" y="274955"/>
                </a:lnTo>
                <a:close/>
              </a:path>
              <a:path w="3985895" h="988060">
                <a:moveTo>
                  <a:pt x="2998851" y="288925"/>
                </a:moveTo>
                <a:lnTo>
                  <a:pt x="2299970" y="288925"/>
                </a:lnTo>
                <a:lnTo>
                  <a:pt x="2299970" y="408051"/>
                </a:lnTo>
                <a:lnTo>
                  <a:pt x="2998851" y="408051"/>
                </a:lnTo>
                <a:lnTo>
                  <a:pt x="2998851" y="288925"/>
                </a:lnTo>
                <a:close/>
              </a:path>
              <a:path w="3985895" h="988060">
                <a:moveTo>
                  <a:pt x="2717927" y="172212"/>
                </a:moveTo>
                <a:lnTo>
                  <a:pt x="2578989" y="172212"/>
                </a:lnTo>
                <a:lnTo>
                  <a:pt x="2578989" y="288925"/>
                </a:lnTo>
                <a:lnTo>
                  <a:pt x="2717927" y="288925"/>
                </a:lnTo>
                <a:lnTo>
                  <a:pt x="2717927" y="172212"/>
                </a:lnTo>
                <a:close/>
              </a:path>
              <a:path w="3985895" h="988060">
                <a:moveTo>
                  <a:pt x="2142109" y="28829"/>
                </a:moveTo>
                <a:lnTo>
                  <a:pt x="2059813" y="117221"/>
                </a:lnTo>
                <a:lnTo>
                  <a:pt x="2110795" y="161512"/>
                </a:lnTo>
                <a:lnTo>
                  <a:pt x="2154586" y="200088"/>
                </a:lnTo>
                <a:lnTo>
                  <a:pt x="2191186" y="232949"/>
                </a:lnTo>
                <a:lnTo>
                  <a:pt x="2220595" y="260096"/>
                </a:lnTo>
                <a:lnTo>
                  <a:pt x="2311908" y="162814"/>
                </a:lnTo>
                <a:lnTo>
                  <a:pt x="2273732" y="131002"/>
                </a:lnTo>
                <a:lnTo>
                  <a:pt x="2232723" y="98059"/>
                </a:lnTo>
                <a:lnTo>
                  <a:pt x="2188856" y="63998"/>
                </a:lnTo>
                <a:lnTo>
                  <a:pt x="2142109" y="28829"/>
                </a:lnTo>
                <a:close/>
              </a:path>
              <a:path w="3985895" h="988060">
                <a:moveTo>
                  <a:pt x="2948178" y="32766"/>
                </a:moveTo>
                <a:lnTo>
                  <a:pt x="2795085" y="45364"/>
                </a:lnTo>
                <a:lnTo>
                  <a:pt x="2638504" y="55356"/>
                </a:lnTo>
                <a:lnTo>
                  <a:pt x="2478422" y="62751"/>
                </a:lnTo>
                <a:lnTo>
                  <a:pt x="2314829" y="67564"/>
                </a:lnTo>
                <a:lnTo>
                  <a:pt x="2320448" y="98137"/>
                </a:lnTo>
                <a:lnTo>
                  <a:pt x="2325306" y="127365"/>
                </a:lnTo>
                <a:lnTo>
                  <a:pt x="2329402" y="155235"/>
                </a:lnTo>
                <a:lnTo>
                  <a:pt x="2332736" y="181737"/>
                </a:lnTo>
                <a:lnTo>
                  <a:pt x="2578989" y="172212"/>
                </a:lnTo>
                <a:lnTo>
                  <a:pt x="2717927" y="172212"/>
                </a:lnTo>
                <a:lnTo>
                  <a:pt x="2717927" y="164846"/>
                </a:lnTo>
                <a:lnTo>
                  <a:pt x="2917079" y="151625"/>
                </a:lnTo>
                <a:lnTo>
                  <a:pt x="2965069" y="147955"/>
                </a:lnTo>
                <a:lnTo>
                  <a:pt x="2948178" y="32766"/>
                </a:lnTo>
                <a:close/>
              </a:path>
              <a:path w="3985895" h="988060">
                <a:moveTo>
                  <a:pt x="1957577" y="270002"/>
                </a:moveTo>
                <a:lnTo>
                  <a:pt x="1378839" y="270002"/>
                </a:lnTo>
                <a:lnTo>
                  <a:pt x="1378839" y="963930"/>
                </a:lnTo>
                <a:lnTo>
                  <a:pt x="1511808" y="963930"/>
                </a:lnTo>
                <a:lnTo>
                  <a:pt x="1511808" y="757428"/>
                </a:lnTo>
                <a:lnTo>
                  <a:pt x="1957577" y="757428"/>
                </a:lnTo>
                <a:lnTo>
                  <a:pt x="1957577" y="648208"/>
                </a:lnTo>
                <a:lnTo>
                  <a:pt x="1511808" y="648208"/>
                </a:lnTo>
                <a:lnTo>
                  <a:pt x="1511808" y="573786"/>
                </a:lnTo>
                <a:lnTo>
                  <a:pt x="1957577" y="573786"/>
                </a:lnTo>
                <a:lnTo>
                  <a:pt x="1957577" y="463677"/>
                </a:lnTo>
                <a:lnTo>
                  <a:pt x="1511808" y="463677"/>
                </a:lnTo>
                <a:lnTo>
                  <a:pt x="1511808" y="388112"/>
                </a:lnTo>
                <a:lnTo>
                  <a:pt x="1957577" y="388112"/>
                </a:lnTo>
                <a:lnTo>
                  <a:pt x="1957577" y="270002"/>
                </a:lnTo>
                <a:close/>
              </a:path>
              <a:path w="3985895" h="988060">
                <a:moveTo>
                  <a:pt x="1640840" y="829945"/>
                </a:moveTo>
                <a:lnTo>
                  <a:pt x="1651154" y="863901"/>
                </a:lnTo>
                <a:lnTo>
                  <a:pt x="1660207" y="897382"/>
                </a:lnTo>
                <a:lnTo>
                  <a:pt x="1668021" y="930386"/>
                </a:lnTo>
                <a:lnTo>
                  <a:pt x="1674622" y="962914"/>
                </a:lnTo>
                <a:lnTo>
                  <a:pt x="1776047" y="962136"/>
                </a:lnTo>
                <a:lnTo>
                  <a:pt x="1815371" y="961145"/>
                </a:lnTo>
                <a:lnTo>
                  <a:pt x="1873212" y="956119"/>
                </a:lnTo>
                <a:lnTo>
                  <a:pt x="1914792" y="936879"/>
                </a:lnTo>
                <a:lnTo>
                  <a:pt x="1942201" y="901658"/>
                </a:lnTo>
                <a:lnTo>
                  <a:pt x="1955865" y="850552"/>
                </a:lnTo>
                <a:lnTo>
                  <a:pt x="1956826" y="832866"/>
                </a:lnTo>
                <a:lnTo>
                  <a:pt x="1766951" y="832866"/>
                </a:lnTo>
                <a:lnTo>
                  <a:pt x="1735994" y="832677"/>
                </a:lnTo>
                <a:lnTo>
                  <a:pt x="1704657" y="832119"/>
                </a:lnTo>
                <a:lnTo>
                  <a:pt x="1672939" y="831205"/>
                </a:lnTo>
                <a:lnTo>
                  <a:pt x="1640840" y="829945"/>
                </a:lnTo>
                <a:close/>
              </a:path>
              <a:path w="3985895" h="988060">
                <a:moveTo>
                  <a:pt x="1957577" y="757428"/>
                </a:moveTo>
                <a:lnTo>
                  <a:pt x="1824482" y="757428"/>
                </a:lnTo>
                <a:lnTo>
                  <a:pt x="1824482" y="779272"/>
                </a:lnTo>
                <a:lnTo>
                  <a:pt x="1820886" y="802755"/>
                </a:lnTo>
                <a:lnTo>
                  <a:pt x="1810099" y="819499"/>
                </a:lnTo>
                <a:lnTo>
                  <a:pt x="1792120" y="829528"/>
                </a:lnTo>
                <a:lnTo>
                  <a:pt x="1766951" y="832866"/>
                </a:lnTo>
                <a:lnTo>
                  <a:pt x="1956826" y="832866"/>
                </a:lnTo>
                <a:lnTo>
                  <a:pt x="1957552" y="819499"/>
                </a:lnTo>
                <a:lnTo>
                  <a:pt x="1957577" y="757428"/>
                </a:lnTo>
                <a:close/>
              </a:path>
              <a:path w="3985895" h="988060">
                <a:moveTo>
                  <a:pt x="1957577" y="573786"/>
                </a:moveTo>
                <a:lnTo>
                  <a:pt x="1824482" y="573786"/>
                </a:lnTo>
                <a:lnTo>
                  <a:pt x="1824482" y="648208"/>
                </a:lnTo>
                <a:lnTo>
                  <a:pt x="1957577" y="648208"/>
                </a:lnTo>
                <a:lnTo>
                  <a:pt x="1957577" y="573786"/>
                </a:lnTo>
                <a:close/>
              </a:path>
              <a:path w="3985895" h="988060">
                <a:moveTo>
                  <a:pt x="1957577" y="388112"/>
                </a:moveTo>
                <a:lnTo>
                  <a:pt x="1824482" y="388112"/>
                </a:lnTo>
                <a:lnTo>
                  <a:pt x="1824482" y="463677"/>
                </a:lnTo>
                <a:lnTo>
                  <a:pt x="1957577" y="463677"/>
                </a:lnTo>
                <a:lnTo>
                  <a:pt x="1957577" y="388112"/>
                </a:lnTo>
                <a:close/>
              </a:path>
              <a:path w="3985895" h="988060">
                <a:moveTo>
                  <a:pt x="1740154" y="0"/>
                </a:moveTo>
                <a:lnTo>
                  <a:pt x="1609090" y="0"/>
                </a:lnTo>
                <a:lnTo>
                  <a:pt x="1609090" y="270002"/>
                </a:lnTo>
                <a:lnTo>
                  <a:pt x="1740154" y="270002"/>
                </a:lnTo>
                <a:lnTo>
                  <a:pt x="1740154" y="0"/>
                </a:lnTo>
                <a:close/>
              </a:path>
              <a:path w="3985895" h="988060">
                <a:moveTo>
                  <a:pt x="1887093" y="22860"/>
                </a:moveTo>
                <a:lnTo>
                  <a:pt x="1857494" y="62392"/>
                </a:lnTo>
                <a:lnTo>
                  <a:pt x="1825275" y="102520"/>
                </a:lnTo>
                <a:lnTo>
                  <a:pt x="1790438" y="143267"/>
                </a:lnTo>
                <a:lnTo>
                  <a:pt x="1752981" y="184658"/>
                </a:lnTo>
                <a:lnTo>
                  <a:pt x="1838452" y="257175"/>
                </a:lnTo>
                <a:lnTo>
                  <a:pt x="1875958" y="216429"/>
                </a:lnTo>
                <a:lnTo>
                  <a:pt x="1912096" y="175720"/>
                </a:lnTo>
                <a:lnTo>
                  <a:pt x="1946876" y="135034"/>
                </a:lnTo>
                <a:lnTo>
                  <a:pt x="1980311" y="94361"/>
                </a:lnTo>
                <a:lnTo>
                  <a:pt x="1887093" y="22860"/>
                </a:lnTo>
                <a:close/>
              </a:path>
              <a:path w="3985895" h="988060">
                <a:moveTo>
                  <a:pt x="1444244" y="17907"/>
                </a:moveTo>
                <a:lnTo>
                  <a:pt x="1357884" y="93345"/>
                </a:lnTo>
                <a:lnTo>
                  <a:pt x="1389819" y="130492"/>
                </a:lnTo>
                <a:lnTo>
                  <a:pt x="1421987" y="169513"/>
                </a:lnTo>
                <a:lnTo>
                  <a:pt x="1454396" y="210395"/>
                </a:lnTo>
                <a:lnTo>
                  <a:pt x="1487043" y="253111"/>
                </a:lnTo>
                <a:lnTo>
                  <a:pt x="1581277" y="173736"/>
                </a:lnTo>
                <a:lnTo>
                  <a:pt x="1545199" y="130488"/>
                </a:lnTo>
                <a:lnTo>
                  <a:pt x="1510331" y="90106"/>
                </a:lnTo>
                <a:lnTo>
                  <a:pt x="1476674" y="52578"/>
                </a:lnTo>
                <a:lnTo>
                  <a:pt x="1444244" y="17907"/>
                </a:lnTo>
                <a:close/>
              </a:path>
              <a:path w="3985895" h="988060">
                <a:moveTo>
                  <a:pt x="811022" y="388112"/>
                </a:moveTo>
                <a:lnTo>
                  <a:pt x="160782" y="388112"/>
                </a:lnTo>
                <a:lnTo>
                  <a:pt x="160782" y="633349"/>
                </a:lnTo>
                <a:lnTo>
                  <a:pt x="811022" y="633349"/>
                </a:lnTo>
                <a:lnTo>
                  <a:pt x="811022" y="542036"/>
                </a:lnTo>
                <a:lnTo>
                  <a:pt x="285876" y="542036"/>
                </a:lnTo>
                <a:lnTo>
                  <a:pt x="285876" y="477520"/>
                </a:lnTo>
                <a:lnTo>
                  <a:pt x="811022" y="477520"/>
                </a:lnTo>
                <a:lnTo>
                  <a:pt x="811022" y="388112"/>
                </a:lnTo>
                <a:close/>
              </a:path>
              <a:path w="3985895" h="988060">
                <a:moveTo>
                  <a:pt x="811022" y="477520"/>
                </a:moveTo>
                <a:lnTo>
                  <a:pt x="685926" y="477520"/>
                </a:lnTo>
                <a:lnTo>
                  <a:pt x="685926" y="542036"/>
                </a:lnTo>
                <a:lnTo>
                  <a:pt x="811022" y="542036"/>
                </a:lnTo>
                <a:lnTo>
                  <a:pt x="811022" y="477520"/>
                </a:lnTo>
                <a:close/>
              </a:path>
              <a:path w="3985895" h="988060">
                <a:moveTo>
                  <a:pt x="945007" y="237236"/>
                </a:moveTo>
                <a:lnTo>
                  <a:pt x="26797" y="237236"/>
                </a:lnTo>
                <a:lnTo>
                  <a:pt x="26797" y="463677"/>
                </a:lnTo>
                <a:lnTo>
                  <a:pt x="143891" y="463677"/>
                </a:lnTo>
                <a:lnTo>
                  <a:pt x="143891" y="340487"/>
                </a:lnTo>
                <a:lnTo>
                  <a:pt x="945007" y="340487"/>
                </a:lnTo>
                <a:lnTo>
                  <a:pt x="945007" y="237236"/>
                </a:lnTo>
                <a:close/>
              </a:path>
              <a:path w="3985895" h="988060">
                <a:moveTo>
                  <a:pt x="945007" y="340487"/>
                </a:moveTo>
                <a:lnTo>
                  <a:pt x="827786" y="340487"/>
                </a:lnTo>
                <a:lnTo>
                  <a:pt x="827786" y="463677"/>
                </a:lnTo>
                <a:lnTo>
                  <a:pt x="945007" y="463677"/>
                </a:lnTo>
                <a:lnTo>
                  <a:pt x="945007" y="340487"/>
                </a:lnTo>
                <a:close/>
              </a:path>
              <a:path w="3985895" h="988060">
                <a:moveTo>
                  <a:pt x="3636748" y="841375"/>
                </a:moveTo>
                <a:lnTo>
                  <a:pt x="3473323" y="841375"/>
                </a:lnTo>
                <a:lnTo>
                  <a:pt x="3461107" y="857523"/>
                </a:lnTo>
                <a:lnTo>
                  <a:pt x="3448272" y="873220"/>
                </a:lnTo>
                <a:lnTo>
                  <a:pt x="3434818" y="888488"/>
                </a:lnTo>
                <a:lnTo>
                  <a:pt x="3420745" y="903351"/>
                </a:lnTo>
                <a:lnTo>
                  <a:pt x="3452534" y="923067"/>
                </a:lnTo>
                <a:lnTo>
                  <a:pt x="3483324" y="943546"/>
                </a:lnTo>
                <a:lnTo>
                  <a:pt x="3513113" y="964787"/>
                </a:lnTo>
                <a:lnTo>
                  <a:pt x="3541903" y="986790"/>
                </a:lnTo>
                <a:lnTo>
                  <a:pt x="3573597" y="947427"/>
                </a:lnTo>
                <a:lnTo>
                  <a:pt x="3602196" y="905351"/>
                </a:lnTo>
                <a:lnTo>
                  <a:pt x="3627699" y="860559"/>
                </a:lnTo>
                <a:lnTo>
                  <a:pt x="3636748" y="841375"/>
                </a:lnTo>
                <a:close/>
              </a:path>
              <a:path w="3985895" h="988060">
                <a:moveTo>
                  <a:pt x="3668903" y="819023"/>
                </a:moveTo>
                <a:lnTo>
                  <a:pt x="3678568" y="855835"/>
                </a:lnTo>
                <a:lnTo>
                  <a:pt x="3687746" y="892921"/>
                </a:lnTo>
                <a:lnTo>
                  <a:pt x="3696424" y="930269"/>
                </a:lnTo>
                <a:lnTo>
                  <a:pt x="3704590" y="967867"/>
                </a:lnTo>
                <a:lnTo>
                  <a:pt x="3769697" y="966581"/>
                </a:lnTo>
                <a:lnTo>
                  <a:pt x="3821017" y="964247"/>
                </a:lnTo>
                <a:lnTo>
                  <a:pt x="3882390" y="956437"/>
                </a:lnTo>
                <a:lnTo>
                  <a:pt x="3925681" y="934720"/>
                </a:lnTo>
                <a:lnTo>
                  <a:pt x="3954224" y="900811"/>
                </a:lnTo>
                <a:lnTo>
                  <a:pt x="3967603" y="854660"/>
                </a:lnTo>
                <a:lnTo>
                  <a:pt x="3970362" y="822960"/>
                </a:lnTo>
                <a:lnTo>
                  <a:pt x="3777615" y="822960"/>
                </a:lnTo>
                <a:lnTo>
                  <a:pt x="3754610" y="822719"/>
                </a:lnTo>
                <a:lnTo>
                  <a:pt x="3728831" y="821991"/>
                </a:lnTo>
                <a:lnTo>
                  <a:pt x="3700266" y="820763"/>
                </a:lnTo>
                <a:lnTo>
                  <a:pt x="3668903" y="819023"/>
                </a:lnTo>
                <a:close/>
              </a:path>
              <a:path w="3985895" h="988060">
                <a:moveTo>
                  <a:pt x="3313557" y="453644"/>
                </a:moveTo>
                <a:lnTo>
                  <a:pt x="3169031" y="453644"/>
                </a:lnTo>
                <a:lnTo>
                  <a:pt x="3147958" y="526018"/>
                </a:lnTo>
                <a:lnTo>
                  <a:pt x="3127845" y="589111"/>
                </a:lnTo>
                <a:lnTo>
                  <a:pt x="3108688" y="642925"/>
                </a:lnTo>
                <a:lnTo>
                  <a:pt x="3090482" y="687461"/>
                </a:lnTo>
                <a:lnTo>
                  <a:pt x="3073221" y="722722"/>
                </a:lnTo>
                <a:lnTo>
                  <a:pt x="3041523" y="765429"/>
                </a:lnTo>
                <a:lnTo>
                  <a:pt x="3103118" y="885444"/>
                </a:lnTo>
                <a:lnTo>
                  <a:pt x="3143154" y="873553"/>
                </a:lnTo>
                <a:lnTo>
                  <a:pt x="3197860" y="864616"/>
                </a:lnTo>
                <a:lnTo>
                  <a:pt x="3473323" y="841375"/>
                </a:lnTo>
                <a:lnTo>
                  <a:pt x="3636748" y="841375"/>
                </a:lnTo>
                <a:lnTo>
                  <a:pt x="3650107" y="813054"/>
                </a:lnTo>
                <a:lnTo>
                  <a:pt x="3669129" y="764313"/>
                </a:lnTo>
                <a:lnTo>
                  <a:pt x="3672594" y="753491"/>
                </a:lnTo>
                <a:lnTo>
                  <a:pt x="3524504" y="753491"/>
                </a:lnTo>
                <a:lnTo>
                  <a:pt x="3514837" y="730631"/>
                </a:lnTo>
                <a:lnTo>
                  <a:pt x="3215259" y="730631"/>
                </a:lnTo>
                <a:lnTo>
                  <a:pt x="3232479" y="685577"/>
                </a:lnTo>
                <a:lnTo>
                  <a:pt x="3249351" y="640080"/>
                </a:lnTo>
                <a:lnTo>
                  <a:pt x="3265884" y="594137"/>
                </a:lnTo>
                <a:lnTo>
                  <a:pt x="3282089" y="547751"/>
                </a:lnTo>
                <a:lnTo>
                  <a:pt x="3297976" y="500919"/>
                </a:lnTo>
                <a:lnTo>
                  <a:pt x="3313557" y="453644"/>
                </a:lnTo>
                <a:close/>
              </a:path>
              <a:path w="3985895" h="988060">
                <a:moveTo>
                  <a:pt x="3985514" y="171704"/>
                </a:moveTo>
                <a:lnTo>
                  <a:pt x="3490214" y="171704"/>
                </a:lnTo>
                <a:lnTo>
                  <a:pt x="3490214" y="302768"/>
                </a:lnTo>
                <a:lnTo>
                  <a:pt x="3851529" y="302768"/>
                </a:lnTo>
                <a:lnTo>
                  <a:pt x="3850966" y="365251"/>
                </a:lnTo>
                <a:lnTo>
                  <a:pt x="3850291" y="424302"/>
                </a:lnTo>
                <a:lnTo>
                  <a:pt x="3849497" y="479917"/>
                </a:lnTo>
                <a:lnTo>
                  <a:pt x="3848575" y="532092"/>
                </a:lnTo>
                <a:lnTo>
                  <a:pt x="3847519" y="580824"/>
                </a:lnTo>
                <a:lnTo>
                  <a:pt x="3846257" y="628269"/>
                </a:lnTo>
                <a:lnTo>
                  <a:pt x="3844527" y="685577"/>
                </a:lnTo>
                <a:lnTo>
                  <a:pt x="3842843" y="730631"/>
                </a:lnTo>
                <a:lnTo>
                  <a:pt x="3839845" y="778510"/>
                </a:lnTo>
                <a:lnTo>
                  <a:pt x="3813262" y="816530"/>
                </a:lnTo>
                <a:lnTo>
                  <a:pt x="3777615" y="822960"/>
                </a:lnTo>
                <a:lnTo>
                  <a:pt x="3970362" y="822960"/>
                </a:lnTo>
                <a:lnTo>
                  <a:pt x="3972468" y="783933"/>
                </a:lnTo>
                <a:lnTo>
                  <a:pt x="3974211" y="732663"/>
                </a:lnTo>
                <a:lnTo>
                  <a:pt x="3985514" y="171704"/>
                </a:lnTo>
                <a:close/>
              </a:path>
              <a:path w="3985895" h="988060">
                <a:moveTo>
                  <a:pt x="3723005" y="302768"/>
                </a:moveTo>
                <a:lnTo>
                  <a:pt x="3590925" y="302768"/>
                </a:lnTo>
                <a:lnTo>
                  <a:pt x="3590407" y="373062"/>
                </a:lnTo>
                <a:lnTo>
                  <a:pt x="3588176" y="438291"/>
                </a:lnTo>
                <a:lnTo>
                  <a:pt x="3584231" y="498475"/>
                </a:lnTo>
                <a:lnTo>
                  <a:pt x="3578571" y="553607"/>
                </a:lnTo>
                <a:lnTo>
                  <a:pt x="3571194" y="603687"/>
                </a:lnTo>
                <a:lnTo>
                  <a:pt x="3562100" y="648716"/>
                </a:lnTo>
                <a:lnTo>
                  <a:pt x="3551288" y="688692"/>
                </a:lnTo>
                <a:lnTo>
                  <a:pt x="3524504" y="753491"/>
                </a:lnTo>
                <a:lnTo>
                  <a:pt x="3672594" y="753491"/>
                </a:lnTo>
                <a:lnTo>
                  <a:pt x="3684651" y="715835"/>
                </a:lnTo>
                <a:lnTo>
                  <a:pt x="3696648" y="667642"/>
                </a:lnTo>
                <a:lnTo>
                  <a:pt x="3705098" y="619760"/>
                </a:lnTo>
                <a:lnTo>
                  <a:pt x="3713099" y="542036"/>
                </a:lnTo>
                <a:lnTo>
                  <a:pt x="3716337" y="492696"/>
                </a:lnTo>
                <a:lnTo>
                  <a:pt x="3719068" y="436372"/>
                </a:lnTo>
                <a:lnTo>
                  <a:pt x="3721290" y="373055"/>
                </a:lnTo>
                <a:lnTo>
                  <a:pt x="3723005" y="302768"/>
                </a:lnTo>
                <a:close/>
              </a:path>
              <a:path w="3985895" h="988060">
                <a:moveTo>
                  <a:pt x="3418713" y="503301"/>
                </a:moveTo>
                <a:lnTo>
                  <a:pt x="3308604" y="540004"/>
                </a:lnTo>
                <a:lnTo>
                  <a:pt x="3325770" y="583172"/>
                </a:lnTo>
                <a:lnTo>
                  <a:pt x="3343163" y="628269"/>
                </a:lnTo>
                <a:lnTo>
                  <a:pt x="3360771" y="675270"/>
                </a:lnTo>
                <a:lnTo>
                  <a:pt x="3378581" y="724154"/>
                </a:lnTo>
                <a:lnTo>
                  <a:pt x="3341006" y="726059"/>
                </a:lnTo>
                <a:lnTo>
                  <a:pt x="3215259" y="730631"/>
                </a:lnTo>
                <a:lnTo>
                  <a:pt x="3514837" y="730631"/>
                </a:lnTo>
                <a:lnTo>
                  <a:pt x="3418713" y="503301"/>
                </a:lnTo>
                <a:close/>
              </a:path>
              <a:path w="3985895" h="988060">
                <a:moveTo>
                  <a:pt x="3504184" y="326644"/>
                </a:moveTo>
                <a:lnTo>
                  <a:pt x="3045460" y="326644"/>
                </a:lnTo>
                <a:lnTo>
                  <a:pt x="3045460" y="453644"/>
                </a:lnTo>
                <a:lnTo>
                  <a:pt x="3504184" y="453644"/>
                </a:lnTo>
                <a:lnTo>
                  <a:pt x="3504184" y="326644"/>
                </a:lnTo>
                <a:close/>
              </a:path>
              <a:path w="3985895" h="988060">
                <a:moveTo>
                  <a:pt x="3469386" y="76454"/>
                </a:moveTo>
                <a:lnTo>
                  <a:pt x="3088132" y="76454"/>
                </a:lnTo>
                <a:lnTo>
                  <a:pt x="3088132" y="203581"/>
                </a:lnTo>
                <a:lnTo>
                  <a:pt x="3469386" y="203581"/>
                </a:lnTo>
                <a:lnTo>
                  <a:pt x="3469386" y="76454"/>
                </a:lnTo>
                <a:close/>
              </a:path>
              <a:path w="3985895" h="988060">
                <a:moveTo>
                  <a:pt x="3727450" y="3048"/>
                </a:moveTo>
                <a:lnTo>
                  <a:pt x="3595497" y="3048"/>
                </a:lnTo>
                <a:lnTo>
                  <a:pt x="3593973" y="171704"/>
                </a:lnTo>
                <a:lnTo>
                  <a:pt x="3725545" y="171704"/>
                </a:lnTo>
                <a:lnTo>
                  <a:pt x="3727450" y="3048"/>
                </a:lnTo>
                <a:close/>
              </a:path>
              <a:path w="3985895" h="988060">
                <a:moveTo>
                  <a:pt x="392049" y="166751"/>
                </a:moveTo>
                <a:lnTo>
                  <a:pt x="259080" y="166751"/>
                </a:lnTo>
                <a:lnTo>
                  <a:pt x="259080" y="219456"/>
                </a:lnTo>
                <a:lnTo>
                  <a:pt x="392049" y="219456"/>
                </a:lnTo>
                <a:lnTo>
                  <a:pt x="392049" y="166751"/>
                </a:lnTo>
                <a:close/>
              </a:path>
              <a:path w="3985895" h="988060">
                <a:moveTo>
                  <a:pt x="706755" y="166751"/>
                </a:moveTo>
                <a:lnTo>
                  <a:pt x="573659" y="166751"/>
                </a:lnTo>
                <a:lnTo>
                  <a:pt x="573659" y="219456"/>
                </a:lnTo>
                <a:lnTo>
                  <a:pt x="706755" y="219456"/>
                </a:lnTo>
                <a:lnTo>
                  <a:pt x="706755" y="166751"/>
                </a:lnTo>
                <a:close/>
              </a:path>
              <a:path w="3985895" h="988060">
                <a:moveTo>
                  <a:pt x="971804" y="64516"/>
                </a:moveTo>
                <a:lnTo>
                  <a:pt x="0" y="64516"/>
                </a:lnTo>
                <a:lnTo>
                  <a:pt x="0" y="166751"/>
                </a:lnTo>
                <a:lnTo>
                  <a:pt x="971804" y="166751"/>
                </a:lnTo>
                <a:lnTo>
                  <a:pt x="971804" y="64516"/>
                </a:lnTo>
                <a:close/>
              </a:path>
              <a:path w="3985895" h="988060">
                <a:moveTo>
                  <a:pt x="392049" y="4953"/>
                </a:moveTo>
                <a:lnTo>
                  <a:pt x="259080" y="4953"/>
                </a:lnTo>
                <a:lnTo>
                  <a:pt x="259080" y="64516"/>
                </a:lnTo>
                <a:lnTo>
                  <a:pt x="392049" y="64516"/>
                </a:lnTo>
                <a:lnTo>
                  <a:pt x="392049" y="4953"/>
                </a:lnTo>
                <a:close/>
              </a:path>
              <a:path w="3985895" h="988060">
                <a:moveTo>
                  <a:pt x="706755" y="4953"/>
                </a:moveTo>
                <a:lnTo>
                  <a:pt x="573659" y="4953"/>
                </a:lnTo>
                <a:lnTo>
                  <a:pt x="573659" y="64516"/>
                </a:lnTo>
                <a:lnTo>
                  <a:pt x="706755" y="64516"/>
                </a:lnTo>
                <a:lnTo>
                  <a:pt x="706755" y="4953"/>
                </a:lnTo>
                <a:close/>
              </a:path>
              <a:path w="3985895" h="988060">
                <a:moveTo>
                  <a:pt x="1241806" y="632333"/>
                </a:moveTo>
                <a:lnTo>
                  <a:pt x="1112774" y="632333"/>
                </a:lnTo>
                <a:lnTo>
                  <a:pt x="1112774" y="796163"/>
                </a:lnTo>
                <a:lnTo>
                  <a:pt x="1110914" y="821949"/>
                </a:lnTo>
                <a:lnTo>
                  <a:pt x="1105328" y="845772"/>
                </a:lnTo>
                <a:lnTo>
                  <a:pt x="1096004" y="867618"/>
                </a:lnTo>
                <a:lnTo>
                  <a:pt x="1082929" y="887476"/>
                </a:lnTo>
                <a:lnTo>
                  <a:pt x="1154430" y="985774"/>
                </a:lnTo>
                <a:lnTo>
                  <a:pt x="1193078" y="953274"/>
                </a:lnTo>
                <a:lnTo>
                  <a:pt x="1230416" y="927270"/>
                </a:lnTo>
                <a:lnTo>
                  <a:pt x="1279763" y="894756"/>
                </a:lnTo>
                <a:lnTo>
                  <a:pt x="1341120" y="855726"/>
                </a:lnTo>
                <a:lnTo>
                  <a:pt x="1337073" y="821102"/>
                </a:lnTo>
                <a:lnTo>
                  <a:pt x="1333896" y="787717"/>
                </a:lnTo>
                <a:lnTo>
                  <a:pt x="1333221" y="778256"/>
                </a:lnTo>
                <a:lnTo>
                  <a:pt x="1241806" y="778256"/>
                </a:lnTo>
                <a:lnTo>
                  <a:pt x="1241806" y="632333"/>
                </a:lnTo>
                <a:close/>
              </a:path>
              <a:path w="3985895" h="988060">
                <a:moveTo>
                  <a:pt x="1330198" y="724662"/>
                </a:moveTo>
                <a:lnTo>
                  <a:pt x="1308242" y="738447"/>
                </a:lnTo>
                <a:lnTo>
                  <a:pt x="1286192" y="751982"/>
                </a:lnTo>
                <a:lnTo>
                  <a:pt x="1264046" y="765256"/>
                </a:lnTo>
                <a:lnTo>
                  <a:pt x="1241806" y="778256"/>
                </a:lnTo>
                <a:lnTo>
                  <a:pt x="1333221" y="778256"/>
                </a:lnTo>
                <a:lnTo>
                  <a:pt x="1331600" y="755570"/>
                </a:lnTo>
                <a:lnTo>
                  <a:pt x="1330198" y="724662"/>
                </a:lnTo>
                <a:close/>
              </a:path>
              <a:path w="3985895" h="988060">
                <a:moveTo>
                  <a:pt x="1340104" y="520192"/>
                </a:moveTo>
                <a:lnTo>
                  <a:pt x="1009523" y="520192"/>
                </a:lnTo>
                <a:lnTo>
                  <a:pt x="1009523" y="632333"/>
                </a:lnTo>
                <a:lnTo>
                  <a:pt x="1340104" y="632333"/>
                </a:lnTo>
                <a:lnTo>
                  <a:pt x="1340104" y="520192"/>
                </a:lnTo>
                <a:close/>
              </a:path>
              <a:path w="3985895" h="988060">
                <a:moveTo>
                  <a:pt x="1241806" y="419989"/>
                </a:moveTo>
                <a:lnTo>
                  <a:pt x="1112774" y="419989"/>
                </a:lnTo>
                <a:lnTo>
                  <a:pt x="1112774" y="520192"/>
                </a:lnTo>
                <a:lnTo>
                  <a:pt x="1241806" y="520192"/>
                </a:lnTo>
                <a:lnTo>
                  <a:pt x="1241806" y="419989"/>
                </a:lnTo>
                <a:close/>
              </a:path>
              <a:path w="3985895" h="988060">
                <a:moveTo>
                  <a:pt x="1125601" y="1016"/>
                </a:moveTo>
                <a:lnTo>
                  <a:pt x="1114210" y="49698"/>
                </a:lnTo>
                <a:lnTo>
                  <a:pt x="1100940" y="97559"/>
                </a:lnTo>
                <a:lnTo>
                  <a:pt x="1085792" y="144600"/>
                </a:lnTo>
                <a:lnTo>
                  <a:pt x="1068770" y="190824"/>
                </a:lnTo>
                <a:lnTo>
                  <a:pt x="1049874" y="236232"/>
                </a:lnTo>
                <a:lnTo>
                  <a:pt x="1029109" y="280827"/>
                </a:lnTo>
                <a:lnTo>
                  <a:pt x="1006475" y="324612"/>
                </a:lnTo>
                <a:lnTo>
                  <a:pt x="1015497" y="359116"/>
                </a:lnTo>
                <a:lnTo>
                  <a:pt x="1024651" y="397097"/>
                </a:lnTo>
                <a:lnTo>
                  <a:pt x="1033924" y="438554"/>
                </a:lnTo>
                <a:lnTo>
                  <a:pt x="1043305" y="483489"/>
                </a:lnTo>
                <a:lnTo>
                  <a:pt x="1054090" y="468155"/>
                </a:lnTo>
                <a:lnTo>
                  <a:pt x="1064720" y="452453"/>
                </a:lnTo>
                <a:lnTo>
                  <a:pt x="1075183" y="436393"/>
                </a:lnTo>
                <a:lnTo>
                  <a:pt x="1085469" y="419989"/>
                </a:lnTo>
                <a:lnTo>
                  <a:pt x="1339088" y="419989"/>
                </a:lnTo>
                <a:lnTo>
                  <a:pt x="1339088" y="307721"/>
                </a:lnTo>
                <a:lnTo>
                  <a:pt x="1146556" y="307721"/>
                </a:lnTo>
                <a:lnTo>
                  <a:pt x="1154864" y="290195"/>
                </a:lnTo>
                <a:lnTo>
                  <a:pt x="1163018" y="272288"/>
                </a:lnTo>
                <a:lnTo>
                  <a:pt x="1171005" y="254000"/>
                </a:lnTo>
                <a:lnTo>
                  <a:pt x="1178814" y="235331"/>
                </a:lnTo>
                <a:lnTo>
                  <a:pt x="1354963" y="235331"/>
                </a:lnTo>
                <a:lnTo>
                  <a:pt x="1354963" y="124079"/>
                </a:lnTo>
                <a:lnTo>
                  <a:pt x="1220470" y="124079"/>
                </a:lnTo>
                <a:lnTo>
                  <a:pt x="1228300" y="100341"/>
                </a:lnTo>
                <a:lnTo>
                  <a:pt x="1235964" y="76200"/>
                </a:lnTo>
                <a:lnTo>
                  <a:pt x="1243437" y="51677"/>
                </a:lnTo>
                <a:lnTo>
                  <a:pt x="1250696" y="26797"/>
                </a:lnTo>
                <a:lnTo>
                  <a:pt x="1125601" y="101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602" name="object 8"/>
          <p:cNvSpPr/>
          <p:nvPr/>
        </p:nvSpPr>
        <p:spPr>
          <a:xfrm>
            <a:off x="7301992" y="4973065"/>
            <a:ext cx="539115" cy="75565"/>
          </a:xfrm>
          <a:custGeom>
            <a:avLst/>
            <a:ahLst/>
            <a:rect l="l" t="t" r="r" b="b"/>
            <a:pathLst>
              <a:path w="539115" h="75564">
                <a:moveTo>
                  <a:pt x="0" y="0"/>
                </a:moveTo>
                <a:lnTo>
                  <a:pt x="0" y="75437"/>
                </a:lnTo>
                <a:lnTo>
                  <a:pt x="538987" y="75437"/>
                </a:lnTo>
                <a:lnTo>
                  <a:pt x="538987" y="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03" name="object 9"/>
          <p:cNvSpPr/>
          <p:nvPr/>
        </p:nvSpPr>
        <p:spPr>
          <a:xfrm>
            <a:off x="7168895" y="4877689"/>
            <a:ext cx="805180" cy="307975"/>
          </a:xfrm>
          <a:custGeom>
            <a:avLst/>
            <a:ahLst/>
            <a:rect l="l" t="t" r="r" b="b"/>
            <a:pathLst>
              <a:path w="805179" h="307975">
                <a:moveTo>
                  <a:pt x="0" y="0"/>
                </a:moveTo>
                <a:lnTo>
                  <a:pt x="805052" y="0"/>
                </a:lnTo>
                <a:lnTo>
                  <a:pt x="805052" y="307848"/>
                </a:lnTo>
                <a:lnTo>
                  <a:pt x="672083" y="307848"/>
                </a:lnTo>
                <a:lnTo>
                  <a:pt x="672083" y="273050"/>
                </a:lnTo>
                <a:lnTo>
                  <a:pt x="133096" y="273050"/>
                </a:lnTo>
                <a:lnTo>
                  <a:pt x="133096" y="307848"/>
                </a:lnTo>
                <a:lnTo>
                  <a:pt x="0" y="307848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04" name="object 10"/>
          <p:cNvSpPr/>
          <p:nvPr/>
        </p:nvSpPr>
        <p:spPr>
          <a:xfrm>
            <a:off x="9559290" y="4847971"/>
            <a:ext cx="350520" cy="167005"/>
          </a:xfrm>
          <a:custGeom>
            <a:avLst/>
            <a:ahLst/>
            <a:rect l="l" t="t" r="r" b="b"/>
            <a:pathLst>
              <a:path w="350520" h="167004">
                <a:moveTo>
                  <a:pt x="0" y="0"/>
                </a:moveTo>
                <a:lnTo>
                  <a:pt x="0" y="166750"/>
                </a:lnTo>
                <a:lnTo>
                  <a:pt x="350392" y="166750"/>
                </a:lnTo>
                <a:lnTo>
                  <a:pt x="350392" y="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05" name="object 11"/>
          <p:cNvSpPr/>
          <p:nvPr/>
        </p:nvSpPr>
        <p:spPr>
          <a:xfrm>
            <a:off x="8597392" y="4771516"/>
            <a:ext cx="313055" cy="74930"/>
          </a:xfrm>
          <a:custGeom>
            <a:avLst/>
            <a:ahLst/>
            <a:rect l="l" t="t" r="r" b="b"/>
            <a:pathLst>
              <a:path w="313054" h="74929">
                <a:moveTo>
                  <a:pt x="0" y="0"/>
                </a:moveTo>
                <a:lnTo>
                  <a:pt x="0" y="74421"/>
                </a:lnTo>
                <a:lnTo>
                  <a:pt x="312674" y="74421"/>
                </a:lnTo>
                <a:lnTo>
                  <a:pt x="312674" y="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06" name="object 12"/>
          <p:cNvSpPr/>
          <p:nvPr/>
        </p:nvSpPr>
        <p:spPr>
          <a:xfrm>
            <a:off x="9126473" y="4752721"/>
            <a:ext cx="242570" cy="421005"/>
          </a:xfrm>
          <a:custGeom>
            <a:avLst/>
            <a:ahLst/>
            <a:rect l="l" t="t" r="r" b="b"/>
            <a:pathLst>
              <a:path w="242570" h="421004">
                <a:moveTo>
                  <a:pt x="109220" y="0"/>
                </a:moveTo>
                <a:lnTo>
                  <a:pt x="142819" y="12805"/>
                </a:lnTo>
                <a:lnTo>
                  <a:pt x="176180" y="24526"/>
                </a:lnTo>
                <a:lnTo>
                  <a:pt x="209303" y="35129"/>
                </a:lnTo>
                <a:lnTo>
                  <a:pt x="242189" y="44576"/>
                </a:lnTo>
                <a:lnTo>
                  <a:pt x="229044" y="98672"/>
                </a:lnTo>
                <a:lnTo>
                  <a:pt x="215900" y="150754"/>
                </a:lnTo>
                <a:lnTo>
                  <a:pt x="202755" y="200821"/>
                </a:lnTo>
                <a:lnTo>
                  <a:pt x="189611" y="248872"/>
                </a:lnTo>
                <a:lnTo>
                  <a:pt x="176466" y="294904"/>
                </a:lnTo>
                <a:lnTo>
                  <a:pt x="163322" y="338917"/>
                </a:lnTo>
                <a:lnTo>
                  <a:pt x="150177" y="380908"/>
                </a:lnTo>
                <a:lnTo>
                  <a:pt x="137032" y="420877"/>
                </a:lnTo>
                <a:lnTo>
                  <a:pt x="102030" y="409827"/>
                </a:lnTo>
                <a:lnTo>
                  <a:pt x="67516" y="399526"/>
                </a:lnTo>
                <a:lnTo>
                  <a:pt x="33502" y="389963"/>
                </a:lnTo>
                <a:lnTo>
                  <a:pt x="0" y="381126"/>
                </a:lnTo>
                <a:lnTo>
                  <a:pt x="13454" y="341502"/>
                </a:lnTo>
                <a:lnTo>
                  <a:pt x="26959" y="299591"/>
                </a:lnTo>
                <a:lnTo>
                  <a:pt x="40518" y="255390"/>
                </a:lnTo>
                <a:lnTo>
                  <a:pt x="54133" y="208899"/>
                </a:lnTo>
                <a:lnTo>
                  <a:pt x="67808" y="160115"/>
                </a:lnTo>
                <a:lnTo>
                  <a:pt x="81545" y="109039"/>
                </a:lnTo>
                <a:lnTo>
                  <a:pt x="95348" y="55667"/>
                </a:lnTo>
                <a:lnTo>
                  <a:pt x="10922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07" name="object 13"/>
          <p:cNvSpPr/>
          <p:nvPr/>
        </p:nvSpPr>
        <p:spPr>
          <a:xfrm>
            <a:off x="7371460" y="4675251"/>
            <a:ext cx="400050" cy="64769"/>
          </a:xfrm>
          <a:custGeom>
            <a:avLst/>
            <a:ahLst/>
            <a:rect l="l" t="t" r="r" b="b"/>
            <a:pathLst>
              <a:path w="400050" h="64770">
                <a:moveTo>
                  <a:pt x="0" y="0"/>
                </a:moveTo>
                <a:lnTo>
                  <a:pt x="0" y="64516"/>
                </a:lnTo>
                <a:lnTo>
                  <a:pt x="400050" y="64516"/>
                </a:lnTo>
                <a:lnTo>
                  <a:pt x="400050" y="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08" name="object 14"/>
          <p:cNvSpPr/>
          <p:nvPr/>
        </p:nvSpPr>
        <p:spPr>
          <a:xfrm>
            <a:off x="8597392" y="4585842"/>
            <a:ext cx="313055" cy="75565"/>
          </a:xfrm>
          <a:custGeom>
            <a:avLst/>
            <a:ahLst/>
            <a:rect l="l" t="t" r="r" b="b"/>
            <a:pathLst>
              <a:path w="313054" h="75564">
                <a:moveTo>
                  <a:pt x="0" y="0"/>
                </a:moveTo>
                <a:lnTo>
                  <a:pt x="0" y="75564"/>
                </a:lnTo>
                <a:lnTo>
                  <a:pt x="312674" y="75564"/>
                </a:lnTo>
                <a:lnTo>
                  <a:pt x="312674" y="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09" name="object 15"/>
          <p:cNvSpPr/>
          <p:nvPr/>
        </p:nvSpPr>
        <p:spPr>
          <a:xfrm>
            <a:off x="7246366" y="4585842"/>
            <a:ext cx="650240" cy="245745"/>
          </a:xfrm>
          <a:custGeom>
            <a:avLst/>
            <a:ahLst/>
            <a:rect l="l" t="t" r="r" b="b"/>
            <a:pathLst>
              <a:path w="650240" h="245745">
                <a:moveTo>
                  <a:pt x="0" y="0"/>
                </a:moveTo>
                <a:lnTo>
                  <a:pt x="650239" y="0"/>
                </a:lnTo>
                <a:lnTo>
                  <a:pt x="650239" y="245236"/>
                </a:lnTo>
                <a:lnTo>
                  <a:pt x="0" y="245236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10" name="object 16"/>
          <p:cNvSpPr/>
          <p:nvPr/>
        </p:nvSpPr>
        <p:spPr>
          <a:xfrm>
            <a:off x="9109582" y="4472685"/>
            <a:ext cx="265430" cy="252729"/>
          </a:xfrm>
          <a:custGeom>
            <a:avLst/>
            <a:ahLst/>
            <a:rect l="l" t="t" r="r" b="b"/>
            <a:pathLst>
              <a:path w="265429" h="252729">
                <a:moveTo>
                  <a:pt x="81407" y="0"/>
                </a:moveTo>
                <a:lnTo>
                  <a:pt x="120512" y="30497"/>
                </a:lnTo>
                <a:lnTo>
                  <a:pt x="158429" y="60732"/>
                </a:lnTo>
                <a:lnTo>
                  <a:pt x="195158" y="90717"/>
                </a:lnTo>
                <a:lnTo>
                  <a:pt x="230698" y="120465"/>
                </a:lnTo>
                <a:lnTo>
                  <a:pt x="265049" y="149987"/>
                </a:lnTo>
                <a:lnTo>
                  <a:pt x="172720" y="252221"/>
                </a:lnTo>
                <a:lnTo>
                  <a:pt x="136298" y="218356"/>
                </a:lnTo>
                <a:lnTo>
                  <a:pt x="100803" y="185942"/>
                </a:lnTo>
                <a:lnTo>
                  <a:pt x="66247" y="154966"/>
                </a:lnTo>
                <a:lnTo>
                  <a:pt x="32642" y="125417"/>
                </a:lnTo>
                <a:lnTo>
                  <a:pt x="0" y="97281"/>
                </a:lnTo>
                <a:lnTo>
                  <a:pt x="81407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11" name="object 17"/>
          <p:cNvSpPr/>
          <p:nvPr/>
        </p:nvSpPr>
        <p:spPr>
          <a:xfrm>
            <a:off x="7112381" y="4434966"/>
            <a:ext cx="918210" cy="226695"/>
          </a:xfrm>
          <a:custGeom>
            <a:avLst/>
            <a:ahLst/>
            <a:rect l="l" t="t" r="r" b="b"/>
            <a:pathLst>
              <a:path w="918209" h="226695">
                <a:moveTo>
                  <a:pt x="0" y="0"/>
                </a:moveTo>
                <a:lnTo>
                  <a:pt x="918210" y="0"/>
                </a:lnTo>
                <a:lnTo>
                  <a:pt x="918210" y="226440"/>
                </a:lnTo>
                <a:lnTo>
                  <a:pt x="800989" y="226440"/>
                </a:lnTo>
                <a:lnTo>
                  <a:pt x="800989" y="103250"/>
                </a:lnTo>
                <a:lnTo>
                  <a:pt x="117094" y="103250"/>
                </a:lnTo>
                <a:lnTo>
                  <a:pt x="117094" y="226440"/>
                </a:lnTo>
                <a:lnTo>
                  <a:pt x="0" y="22644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12" name="object 18"/>
          <p:cNvSpPr/>
          <p:nvPr/>
        </p:nvSpPr>
        <p:spPr>
          <a:xfrm>
            <a:off x="10173716" y="4274184"/>
            <a:ext cx="381635" cy="127635"/>
          </a:xfrm>
          <a:custGeom>
            <a:avLst/>
            <a:ahLst/>
            <a:rect l="l" t="t" r="r" b="b"/>
            <a:pathLst>
              <a:path w="381634" h="127635">
                <a:moveTo>
                  <a:pt x="0" y="0"/>
                </a:moveTo>
                <a:lnTo>
                  <a:pt x="381253" y="0"/>
                </a:lnTo>
                <a:lnTo>
                  <a:pt x="381253" y="127126"/>
                </a:lnTo>
                <a:lnTo>
                  <a:pt x="0" y="127126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13" name="object 19"/>
          <p:cNvSpPr/>
          <p:nvPr/>
        </p:nvSpPr>
        <p:spPr>
          <a:xfrm>
            <a:off x="9385554" y="4230496"/>
            <a:ext cx="699135" cy="952500"/>
          </a:xfrm>
          <a:custGeom>
            <a:avLst/>
            <a:ahLst/>
            <a:rect l="l" t="t" r="r" b="b"/>
            <a:pathLst>
              <a:path w="699134" h="952500">
                <a:moveTo>
                  <a:pt x="648207" y="0"/>
                </a:moveTo>
                <a:lnTo>
                  <a:pt x="665099" y="115188"/>
                </a:lnTo>
                <a:lnTo>
                  <a:pt x="617109" y="118859"/>
                </a:lnTo>
                <a:lnTo>
                  <a:pt x="568394" y="122396"/>
                </a:lnTo>
                <a:lnTo>
                  <a:pt x="518959" y="125786"/>
                </a:lnTo>
                <a:lnTo>
                  <a:pt x="468811" y="129018"/>
                </a:lnTo>
                <a:lnTo>
                  <a:pt x="417956" y="132079"/>
                </a:lnTo>
                <a:lnTo>
                  <a:pt x="417956" y="256158"/>
                </a:lnTo>
                <a:lnTo>
                  <a:pt x="698880" y="256158"/>
                </a:lnTo>
                <a:lnTo>
                  <a:pt x="698880" y="375284"/>
                </a:lnTo>
                <a:lnTo>
                  <a:pt x="417956" y="375284"/>
                </a:lnTo>
                <a:lnTo>
                  <a:pt x="417956" y="500379"/>
                </a:lnTo>
                <a:lnTo>
                  <a:pt x="659129" y="500379"/>
                </a:lnTo>
                <a:lnTo>
                  <a:pt x="659129" y="950976"/>
                </a:lnTo>
                <a:lnTo>
                  <a:pt x="524128" y="950976"/>
                </a:lnTo>
                <a:lnTo>
                  <a:pt x="524128" y="901319"/>
                </a:lnTo>
                <a:lnTo>
                  <a:pt x="173736" y="901319"/>
                </a:lnTo>
                <a:lnTo>
                  <a:pt x="173736" y="951991"/>
                </a:lnTo>
                <a:lnTo>
                  <a:pt x="38735" y="951991"/>
                </a:lnTo>
                <a:lnTo>
                  <a:pt x="38735" y="500379"/>
                </a:lnTo>
                <a:lnTo>
                  <a:pt x="279019" y="500379"/>
                </a:lnTo>
                <a:lnTo>
                  <a:pt x="279019" y="375284"/>
                </a:lnTo>
                <a:lnTo>
                  <a:pt x="0" y="375284"/>
                </a:lnTo>
                <a:lnTo>
                  <a:pt x="0" y="256158"/>
                </a:lnTo>
                <a:lnTo>
                  <a:pt x="279019" y="256158"/>
                </a:lnTo>
                <a:lnTo>
                  <a:pt x="279019" y="139445"/>
                </a:lnTo>
                <a:lnTo>
                  <a:pt x="32766" y="148970"/>
                </a:lnTo>
                <a:lnTo>
                  <a:pt x="29432" y="122469"/>
                </a:lnTo>
                <a:lnTo>
                  <a:pt x="25336" y="94599"/>
                </a:lnTo>
                <a:lnTo>
                  <a:pt x="20478" y="65371"/>
                </a:lnTo>
                <a:lnTo>
                  <a:pt x="14859" y="34797"/>
                </a:lnTo>
                <a:lnTo>
                  <a:pt x="69781" y="33480"/>
                </a:lnTo>
                <a:lnTo>
                  <a:pt x="124312" y="31876"/>
                </a:lnTo>
                <a:lnTo>
                  <a:pt x="178452" y="29985"/>
                </a:lnTo>
                <a:lnTo>
                  <a:pt x="232203" y="27808"/>
                </a:lnTo>
                <a:lnTo>
                  <a:pt x="285563" y="25343"/>
                </a:lnTo>
                <a:lnTo>
                  <a:pt x="338534" y="22590"/>
                </a:lnTo>
                <a:lnTo>
                  <a:pt x="391116" y="19548"/>
                </a:lnTo>
                <a:lnTo>
                  <a:pt x="443309" y="16218"/>
                </a:lnTo>
                <a:lnTo>
                  <a:pt x="495115" y="12598"/>
                </a:lnTo>
                <a:lnTo>
                  <a:pt x="546533" y="8689"/>
                </a:lnTo>
                <a:lnTo>
                  <a:pt x="597564" y="4490"/>
                </a:lnTo>
                <a:lnTo>
                  <a:pt x="648207" y="0"/>
                </a:lnTo>
                <a:close/>
              </a:path>
            </a:pathLst>
          </a:custGeom>
          <a:ln w="12191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14" name="object 20"/>
          <p:cNvSpPr/>
          <p:nvPr/>
        </p:nvSpPr>
        <p:spPr>
          <a:xfrm>
            <a:off x="9145396" y="4226559"/>
            <a:ext cx="252095" cy="231775"/>
          </a:xfrm>
          <a:custGeom>
            <a:avLst/>
            <a:ahLst/>
            <a:rect l="l" t="t" r="r" b="b"/>
            <a:pathLst>
              <a:path w="252095" h="231775">
                <a:moveTo>
                  <a:pt x="82296" y="0"/>
                </a:moveTo>
                <a:lnTo>
                  <a:pt x="129043" y="35169"/>
                </a:lnTo>
                <a:lnTo>
                  <a:pt x="172910" y="69230"/>
                </a:lnTo>
                <a:lnTo>
                  <a:pt x="213919" y="102173"/>
                </a:lnTo>
                <a:lnTo>
                  <a:pt x="252095" y="133984"/>
                </a:lnTo>
                <a:lnTo>
                  <a:pt x="160781" y="231266"/>
                </a:lnTo>
                <a:lnTo>
                  <a:pt x="131373" y="204120"/>
                </a:lnTo>
                <a:lnTo>
                  <a:pt x="94773" y="171259"/>
                </a:lnTo>
                <a:lnTo>
                  <a:pt x="50982" y="132683"/>
                </a:lnTo>
                <a:lnTo>
                  <a:pt x="0" y="88391"/>
                </a:lnTo>
                <a:lnTo>
                  <a:pt x="82296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15" name="object 21"/>
          <p:cNvSpPr/>
          <p:nvPr/>
        </p:nvSpPr>
        <p:spPr>
          <a:xfrm>
            <a:off x="8832468" y="4214495"/>
            <a:ext cx="239522" cy="246506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16" name="object 22"/>
          <p:cNvSpPr/>
          <p:nvPr/>
        </p:nvSpPr>
        <p:spPr>
          <a:xfrm>
            <a:off x="8437371" y="4209541"/>
            <a:ext cx="235584" cy="247395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17" name="object 23"/>
          <p:cNvSpPr/>
          <p:nvPr/>
        </p:nvSpPr>
        <p:spPr>
          <a:xfrm>
            <a:off x="7085583" y="4202684"/>
            <a:ext cx="972185" cy="214629"/>
          </a:xfrm>
          <a:custGeom>
            <a:avLst/>
            <a:ahLst/>
            <a:rect l="l" t="t" r="r" b="b"/>
            <a:pathLst>
              <a:path w="972184" h="214629">
                <a:moveTo>
                  <a:pt x="259080" y="0"/>
                </a:moveTo>
                <a:lnTo>
                  <a:pt x="392049" y="0"/>
                </a:lnTo>
                <a:lnTo>
                  <a:pt x="392049" y="59563"/>
                </a:lnTo>
                <a:lnTo>
                  <a:pt x="573659" y="59563"/>
                </a:lnTo>
                <a:lnTo>
                  <a:pt x="573659" y="0"/>
                </a:lnTo>
                <a:lnTo>
                  <a:pt x="706755" y="0"/>
                </a:lnTo>
                <a:lnTo>
                  <a:pt x="706755" y="59563"/>
                </a:lnTo>
                <a:lnTo>
                  <a:pt x="971804" y="59563"/>
                </a:lnTo>
                <a:lnTo>
                  <a:pt x="971804" y="161798"/>
                </a:lnTo>
                <a:lnTo>
                  <a:pt x="706755" y="161798"/>
                </a:lnTo>
                <a:lnTo>
                  <a:pt x="706755" y="214503"/>
                </a:lnTo>
                <a:lnTo>
                  <a:pt x="573659" y="214503"/>
                </a:lnTo>
                <a:lnTo>
                  <a:pt x="573659" y="161798"/>
                </a:lnTo>
                <a:lnTo>
                  <a:pt x="392049" y="161798"/>
                </a:lnTo>
                <a:lnTo>
                  <a:pt x="392049" y="214503"/>
                </a:lnTo>
                <a:lnTo>
                  <a:pt x="259080" y="214503"/>
                </a:lnTo>
                <a:lnTo>
                  <a:pt x="259080" y="161798"/>
                </a:lnTo>
                <a:lnTo>
                  <a:pt x="0" y="161798"/>
                </a:lnTo>
                <a:lnTo>
                  <a:pt x="0" y="59563"/>
                </a:lnTo>
                <a:lnTo>
                  <a:pt x="259080" y="59563"/>
                </a:lnTo>
                <a:lnTo>
                  <a:pt x="25908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18" name="object 24"/>
          <p:cNvSpPr/>
          <p:nvPr/>
        </p:nvSpPr>
        <p:spPr>
          <a:xfrm>
            <a:off x="10127106" y="4200778"/>
            <a:ext cx="944244" cy="984250"/>
          </a:xfrm>
          <a:custGeom>
            <a:avLst/>
            <a:ahLst/>
            <a:rect l="l" t="t" r="r" b="b"/>
            <a:pathLst>
              <a:path w="944245" h="984250">
                <a:moveTo>
                  <a:pt x="553974" y="0"/>
                </a:moveTo>
                <a:lnTo>
                  <a:pt x="685926" y="0"/>
                </a:lnTo>
                <a:lnTo>
                  <a:pt x="684022" y="168656"/>
                </a:lnTo>
                <a:lnTo>
                  <a:pt x="943991" y="168656"/>
                </a:lnTo>
                <a:lnTo>
                  <a:pt x="932688" y="729615"/>
                </a:lnTo>
                <a:lnTo>
                  <a:pt x="930945" y="780885"/>
                </a:lnTo>
                <a:lnTo>
                  <a:pt x="928751" y="821547"/>
                </a:lnTo>
                <a:lnTo>
                  <a:pt x="922909" y="871093"/>
                </a:lnTo>
                <a:lnTo>
                  <a:pt x="904924" y="909955"/>
                </a:lnTo>
                <a:lnTo>
                  <a:pt x="871347" y="940435"/>
                </a:lnTo>
                <a:lnTo>
                  <a:pt x="817050" y="957818"/>
                </a:lnTo>
                <a:lnTo>
                  <a:pt x="728174" y="963533"/>
                </a:lnTo>
                <a:lnTo>
                  <a:pt x="663067" y="964819"/>
                </a:lnTo>
                <a:lnTo>
                  <a:pt x="654901" y="927221"/>
                </a:lnTo>
                <a:lnTo>
                  <a:pt x="646223" y="889873"/>
                </a:lnTo>
                <a:lnTo>
                  <a:pt x="637045" y="852787"/>
                </a:lnTo>
                <a:lnTo>
                  <a:pt x="627379" y="815975"/>
                </a:lnTo>
                <a:lnTo>
                  <a:pt x="658743" y="817715"/>
                </a:lnTo>
                <a:lnTo>
                  <a:pt x="687308" y="818943"/>
                </a:lnTo>
                <a:lnTo>
                  <a:pt x="713087" y="819671"/>
                </a:lnTo>
                <a:lnTo>
                  <a:pt x="736092" y="819912"/>
                </a:lnTo>
                <a:lnTo>
                  <a:pt x="749641" y="819197"/>
                </a:lnTo>
                <a:lnTo>
                  <a:pt x="787195" y="802143"/>
                </a:lnTo>
                <a:lnTo>
                  <a:pt x="799798" y="757864"/>
                </a:lnTo>
                <a:lnTo>
                  <a:pt x="803036" y="681664"/>
                </a:lnTo>
                <a:lnTo>
                  <a:pt x="804799" y="623062"/>
                </a:lnTo>
                <a:lnTo>
                  <a:pt x="805996" y="577776"/>
                </a:lnTo>
                <a:lnTo>
                  <a:pt x="807052" y="529044"/>
                </a:lnTo>
                <a:lnTo>
                  <a:pt x="807974" y="476869"/>
                </a:lnTo>
                <a:lnTo>
                  <a:pt x="808768" y="421254"/>
                </a:lnTo>
                <a:lnTo>
                  <a:pt x="809443" y="362203"/>
                </a:lnTo>
                <a:lnTo>
                  <a:pt x="810006" y="299720"/>
                </a:lnTo>
                <a:lnTo>
                  <a:pt x="681482" y="299720"/>
                </a:lnTo>
                <a:lnTo>
                  <a:pt x="679767" y="370014"/>
                </a:lnTo>
                <a:lnTo>
                  <a:pt x="677545" y="433324"/>
                </a:lnTo>
                <a:lnTo>
                  <a:pt x="674814" y="489648"/>
                </a:lnTo>
                <a:lnTo>
                  <a:pt x="671576" y="538988"/>
                </a:lnTo>
                <a:lnTo>
                  <a:pt x="667829" y="581342"/>
                </a:lnTo>
                <a:lnTo>
                  <a:pt x="655125" y="664594"/>
                </a:lnTo>
                <a:lnTo>
                  <a:pt x="643128" y="712787"/>
                </a:lnTo>
                <a:lnTo>
                  <a:pt x="627606" y="761265"/>
                </a:lnTo>
                <a:lnTo>
                  <a:pt x="608584" y="810006"/>
                </a:lnTo>
                <a:lnTo>
                  <a:pt x="586176" y="857511"/>
                </a:lnTo>
                <a:lnTo>
                  <a:pt x="560673" y="902303"/>
                </a:lnTo>
                <a:lnTo>
                  <a:pt x="532074" y="944379"/>
                </a:lnTo>
                <a:lnTo>
                  <a:pt x="500379" y="983742"/>
                </a:lnTo>
                <a:lnTo>
                  <a:pt x="471590" y="961739"/>
                </a:lnTo>
                <a:lnTo>
                  <a:pt x="441801" y="940498"/>
                </a:lnTo>
                <a:lnTo>
                  <a:pt x="411011" y="920019"/>
                </a:lnTo>
                <a:lnTo>
                  <a:pt x="379222" y="900303"/>
                </a:lnTo>
                <a:lnTo>
                  <a:pt x="393295" y="885440"/>
                </a:lnTo>
                <a:lnTo>
                  <a:pt x="406749" y="870172"/>
                </a:lnTo>
                <a:lnTo>
                  <a:pt x="419584" y="854475"/>
                </a:lnTo>
                <a:lnTo>
                  <a:pt x="431800" y="838327"/>
                </a:lnTo>
                <a:lnTo>
                  <a:pt x="156337" y="861568"/>
                </a:lnTo>
                <a:lnTo>
                  <a:pt x="127138" y="865661"/>
                </a:lnTo>
                <a:lnTo>
                  <a:pt x="101631" y="870505"/>
                </a:lnTo>
                <a:lnTo>
                  <a:pt x="79791" y="876087"/>
                </a:lnTo>
                <a:lnTo>
                  <a:pt x="61595" y="882396"/>
                </a:lnTo>
                <a:lnTo>
                  <a:pt x="0" y="762381"/>
                </a:lnTo>
                <a:lnTo>
                  <a:pt x="31698" y="719674"/>
                </a:lnTo>
                <a:lnTo>
                  <a:pt x="48959" y="684413"/>
                </a:lnTo>
                <a:lnTo>
                  <a:pt x="67165" y="639877"/>
                </a:lnTo>
                <a:lnTo>
                  <a:pt x="86322" y="586063"/>
                </a:lnTo>
                <a:lnTo>
                  <a:pt x="106435" y="522970"/>
                </a:lnTo>
                <a:lnTo>
                  <a:pt x="127508" y="450596"/>
                </a:lnTo>
                <a:lnTo>
                  <a:pt x="3937" y="450596"/>
                </a:lnTo>
                <a:lnTo>
                  <a:pt x="3937" y="323596"/>
                </a:lnTo>
                <a:lnTo>
                  <a:pt x="462661" y="323596"/>
                </a:lnTo>
                <a:lnTo>
                  <a:pt x="462661" y="450596"/>
                </a:lnTo>
                <a:lnTo>
                  <a:pt x="272034" y="450596"/>
                </a:lnTo>
                <a:lnTo>
                  <a:pt x="256453" y="497871"/>
                </a:lnTo>
                <a:lnTo>
                  <a:pt x="240566" y="544703"/>
                </a:lnTo>
                <a:lnTo>
                  <a:pt x="224361" y="591089"/>
                </a:lnTo>
                <a:lnTo>
                  <a:pt x="207828" y="637032"/>
                </a:lnTo>
                <a:lnTo>
                  <a:pt x="190956" y="682529"/>
                </a:lnTo>
                <a:lnTo>
                  <a:pt x="173736" y="727583"/>
                </a:lnTo>
                <a:lnTo>
                  <a:pt x="217810" y="726249"/>
                </a:lnTo>
                <a:lnTo>
                  <a:pt x="259730" y="724725"/>
                </a:lnTo>
                <a:lnTo>
                  <a:pt x="299483" y="723011"/>
                </a:lnTo>
                <a:lnTo>
                  <a:pt x="337058" y="721106"/>
                </a:lnTo>
                <a:lnTo>
                  <a:pt x="319248" y="672222"/>
                </a:lnTo>
                <a:lnTo>
                  <a:pt x="301640" y="625221"/>
                </a:lnTo>
                <a:lnTo>
                  <a:pt x="284247" y="580124"/>
                </a:lnTo>
                <a:lnTo>
                  <a:pt x="267081" y="536956"/>
                </a:lnTo>
                <a:lnTo>
                  <a:pt x="377190" y="500253"/>
                </a:lnTo>
                <a:lnTo>
                  <a:pt x="482981" y="750443"/>
                </a:lnTo>
                <a:lnTo>
                  <a:pt x="497233" y="720569"/>
                </a:lnTo>
                <a:lnTo>
                  <a:pt x="509765" y="685644"/>
                </a:lnTo>
                <a:lnTo>
                  <a:pt x="520577" y="645668"/>
                </a:lnTo>
                <a:lnTo>
                  <a:pt x="529671" y="600639"/>
                </a:lnTo>
                <a:lnTo>
                  <a:pt x="537048" y="550559"/>
                </a:lnTo>
                <a:lnTo>
                  <a:pt x="542708" y="495427"/>
                </a:lnTo>
                <a:lnTo>
                  <a:pt x="546653" y="435243"/>
                </a:lnTo>
                <a:lnTo>
                  <a:pt x="548884" y="370007"/>
                </a:lnTo>
                <a:lnTo>
                  <a:pt x="549401" y="299720"/>
                </a:lnTo>
                <a:lnTo>
                  <a:pt x="448691" y="299720"/>
                </a:lnTo>
                <a:lnTo>
                  <a:pt x="448691" y="168656"/>
                </a:lnTo>
                <a:lnTo>
                  <a:pt x="552450" y="168656"/>
                </a:lnTo>
                <a:lnTo>
                  <a:pt x="553974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19" name="object 25"/>
          <p:cNvSpPr/>
          <p:nvPr/>
        </p:nvSpPr>
        <p:spPr>
          <a:xfrm>
            <a:off x="8092058" y="4198746"/>
            <a:ext cx="348615" cy="984885"/>
          </a:xfrm>
          <a:custGeom>
            <a:avLst/>
            <a:ahLst/>
            <a:rect l="l" t="t" r="r" b="b"/>
            <a:pathLst>
              <a:path w="348615" h="984885">
                <a:moveTo>
                  <a:pt x="119125" y="0"/>
                </a:moveTo>
                <a:lnTo>
                  <a:pt x="173515" y="11314"/>
                </a:lnTo>
                <a:lnTo>
                  <a:pt x="212486" y="19367"/>
                </a:lnTo>
                <a:lnTo>
                  <a:pt x="236051" y="24181"/>
                </a:lnTo>
                <a:lnTo>
                  <a:pt x="244221" y="25780"/>
                </a:lnTo>
                <a:lnTo>
                  <a:pt x="236962" y="50661"/>
                </a:lnTo>
                <a:lnTo>
                  <a:pt x="229489" y="75183"/>
                </a:lnTo>
                <a:lnTo>
                  <a:pt x="221825" y="99325"/>
                </a:lnTo>
                <a:lnTo>
                  <a:pt x="213995" y="123062"/>
                </a:lnTo>
                <a:lnTo>
                  <a:pt x="348488" y="123062"/>
                </a:lnTo>
                <a:lnTo>
                  <a:pt x="348488" y="234314"/>
                </a:lnTo>
                <a:lnTo>
                  <a:pt x="172339" y="234314"/>
                </a:lnTo>
                <a:lnTo>
                  <a:pt x="164530" y="252983"/>
                </a:lnTo>
                <a:lnTo>
                  <a:pt x="156543" y="271271"/>
                </a:lnTo>
                <a:lnTo>
                  <a:pt x="148389" y="289178"/>
                </a:lnTo>
                <a:lnTo>
                  <a:pt x="140081" y="306704"/>
                </a:lnTo>
                <a:lnTo>
                  <a:pt x="332613" y="306704"/>
                </a:lnTo>
                <a:lnTo>
                  <a:pt x="332613" y="418972"/>
                </a:lnTo>
                <a:lnTo>
                  <a:pt x="235331" y="418972"/>
                </a:lnTo>
                <a:lnTo>
                  <a:pt x="235331" y="519175"/>
                </a:lnTo>
                <a:lnTo>
                  <a:pt x="333629" y="519175"/>
                </a:lnTo>
                <a:lnTo>
                  <a:pt x="333629" y="631316"/>
                </a:lnTo>
                <a:lnTo>
                  <a:pt x="235331" y="631316"/>
                </a:lnTo>
                <a:lnTo>
                  <a:pt x="235331" y="777239"/>
                </a:lnTo>
                <a:lnTo>
                  <a:pt x="257571" y="764240"/>
                </a:lnTo>
                <a:lnTo>
                  <a:pt x="279717" y="750966"/>
                </a:lnTo>
                <a:lnTo>
                  <a:pt x="301767" y="737431"/>
                </a:lnTo>
                <a:lnTo>
                  <a:pt x="323723" y="723645"/>
                </a:lnTo>
                <a:lnTo>
                  <a:pt x="325125" y="754554"/>
                </a:lnTo>
                <a:lnTo>
                  <a:pt x="327421" y="786701"/>
                </a:lnTo>
                <a:lnTo>
                  <a:pt x="330598" y="820086"/>
                </a:lnTo>
                <a:lnTo>
                  <a:pt x="334645" y="854709"/>
                </a:lnTo>
                <a:lnTo>
                  <a:pt x="273288" y="893740"/>
                </a:lnTo>
                <a:lnTo>
                  <a:pt x="223941" y="926254"/>
                </a:lnTo>
                <a:lnTo>
                  <a:pt x="186603" y="952258"/>
                </a:lnTo>
                <a:lnTo>
                  <a:pt x="161274" y="971757"/>
                </a:lnTo>
                <a:lnTo>
                  <a:pt x="147955" y="984757"/>
                </a:lnTo>
                <a:lnTo>
                  <a:pt x="76454" y="886459"/>
                </a:lnTo>
                <a:lnTo>
                  <a:pt x="89529" y="866602"/>
                </a:lnTo>
                <a:lnTo>
                  <a:pt x="98853" y="844756"/>
                </a:lnTo>
                <a:lnTo>
                  <a:pt x="104439" y="820933"/>
                </a:lnTo>
                <a:lnTo>
                  <a:pt x="106299" y="795146"/>
                </a:lnTo>
                <a:lnTo>
                  <a:pt x="106299" y="631316"/>
                </a:lnTo>
                <a:lnTo>
                  <a:pt x="3048" y="631316"/>
                </a:lnTo>
                <a:lnTo>
                  <a:pt x="3048" y="519175"/>
                </a:lnTo>
                <a:lnTo>
                  <a:pt x="106299" y="519175"/>
                </a:lnTo>
                <a:lnTo>
                  <a:pt x="106299" y="418972"/>
                </a:lnTo>
                <a:lnTo>
                  <a:pt x="78994" y="418972"/>
                </a:lnTo>
                <a:lnTo>
                  <a:pt x="68708" y="435377"/>
                </a:lnTo>
                <a:lnTo>
                  <a:pt x="58245" y="451437"/>
                </a:lnTo>
                <a:lnTo>
                  <a:pt x="47615" y="467139"/>
                </a:lnTo>
                <a:lnTo>
                  <a:pt x="36830" y="482472"/>
                </a:lnTo>
                <a:lnTo>
                  <a:pt x="27449" y="437538"/>
                </a:lnTo>
                <a:lnTo>
                  <a:pt x="18176" y="396081"/>
                </a:lnTo>
                <a:lnTo>
                  <a:pt x="9022" y="358100"/>
                </a:lnTo>
                <a:lnTo>
                  <a:pt x="0" y="323595"/>
                </a:lnTo>
                <a:lnTo>
                  <a:pt x="22634" y="279811"/>
                </a:lnTo>
                <a:lnTo>
                  <a:pt x="43399" y="235216"/>
                </a:lnTo>
                <a:lnTo>
                  <a:pt x="62295" y="189808"/>
                </a:lnTo>
                <a:lnTo>
                  <a:pt x="79317" y="143584"/>
                </a:lnTo>
                <a:lnTo>
                  <a:pt x="94465" y="96543"/>
                </a:lnTo>
                <a:lnTo>
                  <a:pt x="107735" y="48682"/>
                </a:lnTo>
                <a:lnTo>
                  <a:pt x="119125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20" name="object 26"/>
          <p:cNvSpPr/>
          <p:nvPr/>
        </p:nvSpPr>
        <p:spPr>
          <a:xfrm>
            <a:off x="8464422" y="4197730"/>
            <a:ext cx="579120" cy="963930"/>
          </a:xfrm>
          <a:custGeom>
            <a:avLst/>
            <a:ahLst/>
            <a:rect l="l" t="t" r="r" b="b"/>
            <a:pathLst>
              <a:path w="579120" h="963929">
                <a:moveTo>
                  <a:pt x="230250" y="0"/>
                </a:moveTo>
                <a:lnTo>
                  <a:pt x="361315" y="0"/>
                </a:lnTo>
                <a:lnTo>
                  <a:pt x="361315" y="270002"/>
                </a:lnTo>
                <a:lnTo>
                  <a:pt x="578738" y="270002"/>
                </a:lnTo>
                <a:lnTo>
                  <a:pt x="578738" y="819023"/>
                </a:lnTo>
                <a:lnTo>
                  <a:pt x="577026" y="850552"/>
                </a:lnTo>
                <a:lnTo>
                  <a:pt x="563362" y="901658"/>
                </a:lnTo>
                <a:lnTo>
                  <a:pt x="535953" y="936879"/>
                </a:lnTo>
                <a:lnTo>
                  <a:pt x="494373" y="956119"/>
                </a:lnTo>
                <a:lnTo>
                  <a:pt x="436532" y="961145"/>
                </a:lnTo>
                <a:lnTo>
                  <a:pt x="397208" y="962136"/>
                </a:lnTo>
                <a:lnTo>
                  <a:pt x="350287" y="962721"/>
                </a:lnTo>
                <a:lnTo>
                  <a:pt x="295782" y="962914"/>
                </a:lnTo>
                <a:lnTo>
                  <a:pt x="289182" y="930386"/>
                </a:lnTo>
                <a:lnTo>
                  <a:pt x="281368" y="897382"/>
                </a:lnTo>
                <a:lnTo>
                  <a:pt x="272315" y="863901"/>
                </a:lnTo>
                <a:lnTo>
                  <a:pt x="262000" y="829945"/>
                </a:lnTo>
                <a:lnTo>
                  <a:pt x="294100" y="831205"/>
                </a:lnTo>
                <a:lnTo>
                  <a:pt x="357155" y="832677"/>
                </a:lnTo>
                <a:lnTo>
                  <a:pt x="413281" y="829528"/>
                </a:lnTo>
                <a:lnTo>
                  <a:pt x="442047" y="802755"/>
                </a:lnTo>
                <a:lnTo>
                  <a:pt x="445643" y="779272"/>
                </a:lnTo>
                <a:lnTo>
                  <a:pt x="445643" y="757428"/>
                </a:lnTo>
                <a:lnTo>
                  <a:pt x="132969" y="757428"/>
                </a:lnTo>
                <a:lnTo>
                  <a:pt x="132969" y="963930"/>
                </a:lnTo>
                <a:lnTo>
                  <a:pt x="0" y="963930"/>
                </a:lnTo>
                <a:lnTo>
                  <a:pt x="0" y="270002"/>
                </a:lnTo>
                <a:lnTo>
                  <a:pt x="230250" y="270002"/>
                </a:lnTo>
                <a:lnTo>
                  <a:pt x="230250" y="0"/>
                </a:lnTo>
                <a:close/>
              </a:path>
            </a:pathLst>
          </a:custGeom>
          <a:ln w="12192">
            <a:solidFill>
              <a:srgbClr val="BB821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21" name="object 27"/>
          <p:cNvSpPr txBox="1"/>
          <p:nvPr/>
        </p:nvSpPr>
        <p:spPr>
          <a:xfrm>
            <a:off x="7071359" y="5259323"/>
            <a:ext cx="4048125" cy="303531"/>
          </a:xfrm>
          <a:prstGeom prst="rect"/>
          <a:solidFill>
            <a:srgbClr val="7B161B"/>
          </a:solidFill>
        </p:spPr>
        <p:txBody>
          <a:bodyPr bIns="0" lIns="0" rIns="0" rtlCol="0" tIns="36830" vert="horz" wrap="square">
            <a:spAutoFit/>
          </a:bodyPr>
          <a:p>
            <a:pPr marL="242570">
              <a:lnSpc>
                <a:spcPct val="100000"/>
              </a:lnSpc>
              <a:spcBef>
                <a:spcPts val="290"/>
              </a:spcBef>
            </a:pPr>
            <a:r>
              <a:rPr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2、带动宣传交行理财系列营销活动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22" name="object 28"/>
          <p:cNvSpPr/>
          <p:nvPr/>
        </p:nvSpPr>
        <p:spPr>
          <a:xfrm>
            <a:off x="5976365" y="3832097"/>
            <a:ext cx="242570" cy="2244725"/>
          </a:xfrm>
          <a:custGeom>
            <a:avLst/>
            <a:ahLst/>
            <a:rect l="l" t="t" r="r" b="b"/>
            <a:pathLst>
              <a:path w="242570" h="2244725">
                <a:moveTo>
                  <a:pt x="242062" y="0"/>
                </a:moveTo>
                <a:lnTo>
                  <a:pt x="0" y="224428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23" name="object 29"/>
          <p:cNvSpPr/>
          <p:nvPr/>
        </p:nvSpPr>
        <p:spPr>
          <a:xfrm>
            <a:off x="4102608" y="1653539"/>
            <a:ext cx="3987165" cy="1396365"/>
          </a:xfrm>
          <a:custGeom>
            <a:avLst/>
            <a:ahLst/>
            <a:rect l="l" t="t" r="r" b="b"/>
            <a:pathLst>
              <a:path w="3987165" h="1396364">
                <a:moveTo>
                  <a:pt x="0" y="1395984"/>
                </a:moveTo>
                <a:lnTo>
                  <a:pt x="3986784" y="1395984"/>
                </a:lnTo>
                <a:lnTo>
                  <a:pt x="3986784" y="0"/>
                </a:lnTo>
                <a:lnTo>
                  <a:pt x="0" y="0"/>
                </a:lnTo>
                <a:lnTo>
                  <a:pt x="0" y="1395984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624" name="object 30"/>
          <p:cNvSpPr/>
          <p:nvPr/>
        </p:nvSpPr>
        <p:spPr>
          <a:xfrm>
            <a:off x="4491354" y="2165223"/>
            <a:ext cx="1299210" cy="394970"/>
          </a:xfrm>
          <a:custGeom>
            <a:avLst/>
            <a:ahLst/>
            <a:rect l="l" t="t" r="r" b="b"/>
            <a:pathLst>
              <a:path w="1299210" h="394969">
                <a:moveTo>
                  <a:pt x="114808" y="0"/>
                </a:moveTo>
                <a:lnTo>
                  <a:pt x="0" y="0"/>
                </a:lnTo>
                <a:lnTo>
                  <a:pt x="0" y="394969"/>
                </a:lnTo>
                <a:lnTo>
                  <a:pt x="117475" y="394969"/>
                </a:lnTo>
                <a:lnTo>
                  <a:pt x="144289" y="392967"/>
                </a:lnTo>
                <a:lnTo>
                  <a:pt x="190823" y="376914"/>
                </a:lnTo>
                <a:lnTo>
                  <a:pt x="226808" y="345600"/>
                </a:lnTo>
                <a:lnTo>
                  <a:pt x="228172" y="343280"/>
                </a:lnTo>
                <a:lnTo>
                  <a:pt x="56261" y="343280"/>
                </a:lnTo>
                <a:lnTo>
                  <a:pt x="56261" y="216026"/>
                </a:lnTo>
                <a:lnTo>
                  <a:pt x="226574" y="216026"/>
                </a:lnTo>
                <a:lnTo>
                  <a:pt x="222885" y="211200"/>
                </a:lnTo>
                <a:lnTo>
                  <a:pt x="209811" y="199437"/>
                </a:lnTo>
                <a:lnTo>
                  <a:pt x="195357" y="190436"/>
                </a:lnTo>
                <a:lnTo>
                  <a:pt x="189716" y="188213"/>
                </a:lnTo>
                <a:lnTo>
                  <a:pt x="162306" y="188213"/>
                </a:lnTo>
                <a:lnTo>
                  <a:pt x="162306" y="180721"/>
                </a:lnTo>
                <a:lnTo>
                  <a:pt x="178994" y="180721"/>
                </a:lnTo>
                <a:lnTo>
                  <a:pt x="188595" y="174799"/>
                </a:lnTo>
                <a:lnTo>
                  <a:pt x="199882" y="165050"/>
                </a:lnTo>
                <a:lnTo>
                  <a:pt x="200165" y="164718"/>
                </a:lnTo>
                <a:lnTo>
                  <a:pt x="56261" y="164718"/>
                </a:lnTo>
                <a:lnTo>
                  <a:pt x="56261" y="51688"/>
                </a:lnTo>
                <a:lnTo>
                  <a:pt x="218488" y="51688"/>
                </a:lnTo>
                <a:lnTo>
                  <a:pt x="211260" y="39838"/>
                </a:lnTo>
                <a:lnTo>
                  <a:pt x="197739" y="25907"/>
                </a:lnTo>
                <a:lnTo>
                  <a:pt x="180905" y="14573"/>
                </a:lnTo>
                <a:lnTo>
                  <a:pt x="161464" y="6476"/>
                </a:lnTo>
                <a:lnTo>
                  <a:pt x="139428" y="1619"/>
                </a:lnTo>
                <a:lnTo>
                  <a:pt x="114808" y="0"/>
                </a:lnTo>
                <a:close/>
              </a:path>
              <a:path w="1299210" h="394969">
                <a:moveTo>
                  <a:pt x="226574" y="216026"/>
                </a:moveTo>
                <a:lnTo>
                  <a:pt x="102108" y="216026"/>
                </a:lnTo>
                <a:lnTo>
                  <a:pt x="140279" y="219952"/>
                </a:lnTo>
                <a:lnTo>
                  <a:pt x="167544" y="231711"/>
                </a:lnTo>
                <a:lnTo>
                  <a:pt x="183903" y="251281"/>
                </a:lnTo>
                <a:lnTo>
                  <a:pt x="189357" y="278638"/>
                </a:lnTo>
                <a:lnTo>
                  <a:pt x="188096" y="292899"/>
                </a:lnTo>
                <a:lnTo>
                  <a:pt x="169291" y="326136"/>
                </a:lnTo>
                <a:lnTo>
                  <a:pt x="129250" y="342209"/>
                </a:lnTo>
                <a:lnTo>
                  <a:pt x="111506" y="343280"/>
                </a:lnTo>
                <a:lnTo>
                  <a:pt x="228172" y="343280"/>
                </a:lnTo>
                <a:lnTo>
                  <a:pt x="238394" y="325897"/>
                </a:lnTo>
                <a:lnTo>
                  <a:pt x="245338" y="303742"/>
                </a:lnTo>
                <a:lnTo>
                  <a:pt x="247650" y="279146"/>
                </a:lnTo>
                <a:lnTo>
                  <a:pt x="246102" y="259332"/>
                </a:lnTo>
                <a:lnTo>
                  <a:pt x="241458" y="241411"/>
                </a:lnTo>
                <a:lnTo>
                  <a:pt x="233719" y="225371"/>
                </a:lnTo>
                <a:lnTo>
                  <a:pt x="226574" y="216026"/>
                </a:lnTo>
                <a:close/>
              </a:path>
              <a:path w="1299210" h="394969">
                <a:moveTo>
                  <a:pt x="162306" y="180721"/>
                </a:moveTo>
                <a:lnTo>
                  <a:pt x="162306" y="188213"/>
                </a:lnTo>
                <a:lnTo>
                  <a:pt x="174484" y="183180"/>
                </a:lnTo>
                <a:lnTo>
                  <a:pt x="162306" y="180721"/>
                </a:lnTo>
                <a:close/>
              </a:path>
              <a:path w="1299210" h="394969">
                <a:moveTo>
                  <a:pt x="174484" y="183180"/>
                </a:moveTo>
                <a:lnTo>
                  <a:pt x="162306" y="188213"/>
                </a:lnTo>
                <a:lnTo>
                  <a:pt x="189716" y="188213"/>
                </a:lnTo>
                <a:lnTo>
                  <a:pt x="179522" y="184197"/>
                </a:lnTo>
                <a:lnTo>
                  <a:pt x="174484" y="183180"/>
                </a:lnTo>
                <a:close/>
              </a:path>
              <a:path w="1299210" h="394969">
                <a:moveTo>
                  <a:pt x="178994" y="180721"/>
                </a:moveTo>
                <a:lnTo>
                  <a:pt x="162306" y="180721"/>
                </a:lnTo>
                <a:lnTo>
                  <a:pt x="174484" y="183180"/>
                </a:lnTo>
                <a:lnTo>
                  <a:pt x="176069" y="182524"/>
                </a:lnTo>
                <a:lnTo>
                  <a:pt x="178994" y="180721"/>
                </a:lnTo>
                <a:close/>
              </a:path>
              <a:path w="1299210" h="394969">
                <a:moveTo>
                  <a:pt x="218488" y="51688"/>
                </a:moveTo>
                <a:lnTo>
                  <a:pt x="102108" y="51688"/>
                </a:lnTo>
                <a:lnTo>
                  <a:pt x="131945" y="54836"/>
                </a:lnTo>
                <a:lnTo>
                  <a:pt x="153257" y="64293"/>
                </a:lnTo>
                <a:lnTo>
                  <a:pt x="166044" y="80085"/>
                </a:lnTo>
                <a:lnTo>
                  <a:pt x="170307" y="102235"/>
                </a:lnTo>
                <a:lnTo>
                  <a:pt x="169092" y="116278"/>
                </a:lnTo>
                <a:lnTo>
                  <a:pt x="140257" y="155503"/>
                </a:lnTo>
                <a:lnTo>
                  <a:pt x="96520" y="164718"/>
                </a:lnTo>
                <a:lnTo>
                  <a:pt x="200165" y="164718"/>
                </a:lnTo>
                <a:lnTo>
                  <a:pt x="223996" y="125460"/>
                </a:lnTo>
                <a:lnTo>
                  <a:pt x="228727" y="93344"/>
                </a:lnTo>
                <a:lnTo>
                  <a:pt x="226778" y="73556"/>
                </a:lnTo>
                <a:lnTo>
                  <a:pt x="220948" y="55721"/>
                </a:lnTo>
                <a:lnTo>
                  <a:pt x="218488" y="51688"/>
                </a:lnTo>
                <a:close/>
              </a:path>
              <a:path w="1299210" h="394969">
                <a:moveTo>
                  <a:pt x="441706" y="0"/>
                </a:moveTo>
                <a:lnTo>
                  <a:pt x="321564" y="0"/>
                </a:lnTo>
                <a:lnTo>
                  <a:pt x="321564" y="394969"/>
                </a:lnTo>
                <a:lnTo>
                  <a:pt x="377825" y="394969"/>
                </a:lnTo>
                <a:lnTo>
                  <a:pt x="377825" y="231648"/>
                </a:lnTo>
                <a:lnTo>
                  <a:pt x="507981" y="231648"/>
                </a:lnTo>
                <a:lnTo>
                  <a:pt x="503300" y="226187"/>
                </a:lnTo>
                <a:lnTo>
                  <a:pt x="498475" y="221614"/>
                </a:lnTo>
                <a:lnTo>
                  <a:pt x="493522" y="217804"/>
                </a:lnTo>
                <a:lnTo>
                  <a:pt x="490486" y="215391"/>
                </a:lnTo>
                <a:lnTo>
                  <a:pt x="479044" y="215391"/>
                </a:lnTo>
                <a:lnTo>
                  <a:pt x="479044" y="208787"/>
                </a:lnTo>
                <a:lnTo>
                  <a:pt x="497283" y="208787"/>
                </a:lnTo>
                <a:lnTo>
                  <a:pt x="503386" y="205926"/>
                </a:lnTo>
                <a:lnTo>
                  <a:pt x="537748" y="179959"/>
                </a:lnTo>
                <a:lnTo>
                  <a:pt x="377825" y="179959"/>
                </a:lnTo>
                <a:lnTo>
                  <a:pt x="377825" y="51688"/>
                </a:lnTo>
                <a:lnTo>
                  <a:pt x="550049" y="51688"/>
                </a:lnTo>
                <a:lnTo>
                  <a:pt x="549723" y="51069"/>
                </a:lnTo>
                <a:lnTo>
                  <a:pt x="520164" y="20516"/>
                </a:lnTo>
                <a:lnTo>
                  <a:pt x="478478" y="3750"/>
                </a:lnTo>
                <a:lnTo>
                  <a:pt x="454423" y="424"/>
                </a:lnTo>
                <a:lnTo>
                  <a:pt x="441706" y="0"/>
                </a:lnTo>
                <a:close/>
              </a:path>
              <a:path w="1299210" h="394969">
                <a:moveTo>
                  <a:pt x="507981" y="231648"/>
                </a:moveTo>
                <a:lnTo>
                  <a:pt x="416687" y="231648"/>
                </a:lnTo>
                <a:lnTo>
                  <a:pt x="423672" y="232537"/>
                </a:lnTo>
                <a:lnTo>
                  <a:pt x="435991" y="236347"/>
                </a:lnTo>
                <a:lnTo>
                  <a:pt x="468375" y="266573"/>
                </a:lnTo>
                <a:lnTo>
                  <a:pt x="473710" y="272034"/>
                </a:lnTo>
                <a:lnTo>
                  <a:pt x="479044" y="276351"/>
                </a:lnTo>
                <a:lnTo>
                  <a:pt x="545719" y="394969"/>
                </a:lnTo>
                <a:lnTo>
                  <a:pt x="608076" y="394969"/>
                </a:lnTo>
                <a:lnTo>
                  <a:pt x="535178" y="271272"/>
                </a:lnTo>
                <a:lnTo>
                  <a:pt x="512445" y="236854"/>
                </a:lnTo>
                <a:lnTo>
                  <a:pt x="507981" y="231648"/>
                </a:lnTo>
                <a:close/>
              </a:path>
              <a:path w="1299210" h="394969">
                <a:moveTo>
                  <a:pt x="479044" y="208787"/>
                </a:moveTo>
                <a:lnTo>
                  <a:pt x="479044" y="215391"/>
                </a:lnTo>
                <a:lnTo>
                  <a:pt x="487014" y="212927"/>
                </a:lnTo>
                <a:lnTo>
                  <a:pt x="483743" y="210947"/>
                </a:lnTo>
                <a:lnTo>
                  <a:pt x="479044" y="208787"/>
                </a:lnTo>
                <a:close/>
              </a:path>
              <a:path w="1299210" h="394969">
                <a:moveTo>
                  <a:pt x="487014" y="212927"/>
                </a:moveTo>
                <a:lnTo>
                  <a:pt x="479044" y="215391"/>
                </a:lnTo>
                <a:lnTo>
                  <a:pt x="490486" y="215391"/>
                </a:lnTo>
                <a:lnTo>
                  <a:pt x="488569" y="213867"/>
                </a:lnTo>
                <a:lnTo>
                  <a:pt x="487014" y="212927"/>
                </a:lnTo>
                <a:close/>
              </a:path>
              <a:path w="1299210" h="394969">
                <a:moveTo>
                  <a:pt x="497283" y="208787"/>
                </a:moveTo>
                <a:lnTo>
                  <a:pt x="479044" y="208787"/>
                </a:lnTo>
                <a:lnTo>
                  <a:pt x="483743" y="210947"/>
                </a:lnTo>
                <a:lnTo>
                  <a:pt x="487014" y="212927"/>
                </a:lnTo>
                <a:lnTo>
                  <a:pt x="495252" y="209740"/>
                </a:lnTo>
                <a:lnTo>
                  <a:pt x="497283" y="208787"/>
                </a:lnTo>
                <a:close/>
              </a:path>
              <a:path w="1299210" h="394969">
                <a:moveTo>
                  <a:pt x="550049" y="51688"/>
                </a:moveTo>
                <a:lnTo>
                  <a:pt x="433578" y="51688"/>
                </a:lnTo>
                <a:lnTo>
                  <a:pt x="450369" y="52667"/>
                </a:lnTo>
                <a:lnTo>
                  <a:pt x="464947" y="55610"/>
                </a:lnTo>
                <a:lnTo>
                  <a:pt x="501269" y="86375"/>
                </a:lnTo>
                <a:lnTo>
                  <a:pt x="505841" y="111505"/>
                </a:lnTo>
                <a:lnTo>
                  <a:pt x="505505" y="119312"/>
                </a:lnTo>
                <a:lnTo>
                  <a:pt x="489860" y="157156"/>
                </a:lnTo>
                <a:lnTo>
                  <a:pt x="455572" y="177333"/>
                </a:lnTo>
                <a:lnTo>
                  <a:pt x="433070" y="179959"/>
                </a:lnTo>
                <a:lnTo>
                  <a:pt x="537748" y="179959"/>
                </a:lnTo>
                <a:lnTo>
                  <a:pt x="557809" y="146349"/>
                </a:lnTo>
                <a:lnTo>
                  <a:pt x="564134" y="107823"/>
                </a:lnTo>
                <a:lnTo>
                  <a:pt x="563560" y="94819"/>
                </a:lnTo>
                <a:lnTo>
                  <a:pt x="561832" y="82661"/>
                </a:lnTo>
                <a:lnTo>
                  <a:pt x="558936" y="71336"/>
                </a:lnTo>
                <a:lnTo>
                  <a:pt x="554863" y="60832"/>
                </a:lnTo>
                <a:lnTo>
                  <a:pt x="550049" y="51688"/>
                </a:lnTo>
                <a:close/>
              </a:path>
              <a:path w="1299210" h="394969">
                <a:moveTo>
                  <a:pt x="714629" y="0"/>
                </a:moveTo>
                <a:lnTo>
                  <a:pt x="658368" y="0"/>
                </a:lnTo>
                <a:lnTo>
                  <a:pt x="658368" y="394969"/>
                </a:lnTo>
                <a:lnTo>
                  <a:pt x="714629" y="394969"/>
                </a:lnTo>
                <a:lnTo>
                  <a:pt x="714629" y="0"/>
                </a:lnTo>
                <a:close/>
              </a:path>
              <a:path w="1299210" h="394969">
                <a:moveTo>
                  <a:pt x="1015365" y="0"/>
                </a:moveTo>
                <a:lnTo>
                  <a:pt x="809244" y="0"/>
                </a:lnTo>
                <a:lnTo>
                  <a:pt x="809244" y="394969"/>
                </a:lnTo>
                <a:lnTo>
                  <a:pt x="1024001" y="394969"/>
                </a:lnTo>
                <a:lnTo>
                  <a:pt x="1024001" y="343280"/>
                </a:lnTo>
                <a:lnTo>
                  <a:pt x="865505" y="343280"/>
                </a:lnTo>
                <a:lnTo>
                  <a:pt x="865505" y="219837"/>
                </a:lnTo>
                <a:lnTo>
                  <a:pt x="1004189" y="219837"/>
                </a:lnTo>
                <a:lnTo>
                  <a:pt x="1004189" y="168528"/>
                </a:lnTo>
                <a:lnTo>
                  <a:pt x="865505" y="168528"/>
                </a:lnTo>
                <a:lnTo>
                  <a:pt x="865505" y="51688"/>
                </a:lnTo>
                <a:lnTo>
                  <a:pt x="1015365" y="51688"/>
                </a:lnTo>
                <a:lnTo>
                  <a:pt x="1015365" y="0"/>
                </a:lnTo>
                <a:close/>
              </a:path>
              <a:path w="1299210" h="394969">
                <a:moveTo>
                  <a:pt x="1298829" y="0"/>
                </a:moveTo>
                <a:lnTo>
                  <a:pt x="1092708" y="0"/>
                </a:lnTo>
                <a:lnTo>
                  <a:pt x="1092708" y="394969"/>
                </a:lnTo>
                <a:lnTo>
                  <a:pt x="1148969" y="394969"/>
                </a:lnTo>
                <a:lnTo>
                  <a:pt x="1148969" y="224916"/>
                </a:lnTo>
                <a:lnTo>
                  <a:pt x="1287653" y="224916"/>
                </a:lnTo>
                <a:lnTo>
                  <a:pt x="1287653" y="173609"/>
                </a:lnTo>
                <a:lnTo>
                  <a:pt x="1148969" y="173609"/>
                </a:lnTo>
                <a:lnTo>
                  <a:pt x="1148969" y="51688"/>
                </a:lnTo>
                <a:lnTo>
                  <a:pt x="1298829" y="51688"/>
                </a:lnTo>
                <a:lnTo>
                  <a:pt x="1298829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625" name="object 31"/>
          <p:cNvSpPr/>
          <p:nvPr/>
        </p:nvSpPr>
        <p:spPr>
          <a:xfrm>
            <a:off x="6161659" y="2158873"/>
            <a:ext cx="1573530" cy="407670"/>
          </a:xfrm>
          <a:custGeom>
            <a:avLst/>
            <a:ahLst/>
            <a:rect l="l" t="t" r="r" b="b"/>
            <a:pathLst>
              <a:path w="1573529" h="407669">
                <a:moveTo>
                  <a:pt x="120141" y="6350"/>
                </a:moveTo>
                <a:lnTo>
                  <a:pt x="0" y="6350"/>
                </a:lnTo>
                <a:lnTo>
                  <a:pt x="0" y="401319"/>
                </a:lnTo>
                <a:lnTo>
                  <a:pt x="56261" y="401319"/>
                </a:lnTo>
                <a:lnTo>
                  <a:pt x="56261" y="237998"/>
                </a:lnTo>
                <a:lnTo>
                  <a:pt x="186417" y="237998"/>
                </a:lnTo>
                <a:lnTo>
                  <a:pt x="181737" y="232537"/>
                </a:lnTo>
                <a:lnTo>
                  <a:pt x="176911" y="227964"/>
                </a:lnTo>
                <a:lnTo>
                  <a:pt x="171957" y="224154"/>
                </a:lnTo>
                <a:lnTo>
                  <a:pt x="168922" y="221741"/>
                </a:lnTo>
                <a:lnTo>
                  <a:pt x="157479" y="221741"/>
                </a:lnTo>
                <a:lnTo>
                  <a:pt x="157479" y="215137"/>
                </a:lnTo>
                <a:lnTo>
                  <a:pt x="175719" y="215137"/>
                </a:lnTo>
                <a:lnTo>
                  <a:pt x="181822" y="212276"/>
                </a:lnTo>
                <a:lnTo>
                  <a:pt x="216184" y="186309"/>
                </a:lnTo>
                <a:lnTo>
                  <a:pt x="56261" y="186309"/>
                </a:lnTo>
                <a:lnTo>
                  <a:pt x="56261" y="58038"/>
                </a:lnTo>
                <a:lnTo>
                  <a:pt x="228485" y="58038"/>
                </a:lnTo>
                <a:lnTo>
                  <a:pt x="228159" y="57419"/>
                </a:lnTo>
                <a:lnTo>
                  <a:pt x="198600" y="26866"/>
                </a:lnTo>
                <a:lnTo>
                  <a:pt x="156914" y="10100"/>
                </a:lnTo>
                <a:lnTo>
                  <a:pt x="132859" y="6774"/>
                </a:lnTo>
                <a:lnTo>
                  <a:pt x="120141" y="6350"/>
                </a:lnTo>
                <a:close/>
              </a:path>
              <a:path w="1573529" h="407669">
                <a:moveTo>
                  <a:pt x="186417" y="237998"/>
                </a:moveTo>
                <a:lnTo>
                  <a:pt x="95123" y="237998"/>
                </a:lnTo>
                <a:lnTo>
                  <a:pt x="102107" y="238887"/>
                </a:lnTo>
                <a:lnTo>
                  <a:pt x="114426" y="242697"/>
                </a:lnTo>
                <a:lnTo>
                  <a:pt x="146812" y="272923"/>
                </a:lnTo>
                <a:lnTo>
                  <a:pt x="152145" y="278384"/>
                </a:lnTo>
                <a:lnTo>
                  <a:pt x="157479" y="282701"/>
                </a:lnTo>
                <a:lnTo>
                  <a:pt x="224154" y="401319"/>
                </a:lnTo>
                <a:lnTo>
                  <a:pt x="286512" y="401319"/>
                </a:lnTo>
                <a:lnTo>
                  <a:pt x="213613" y="277622"/>
                </a:lnTo>
                <a:lnTo>
                  <a:pt x="190880" y="243204"/>
                </a:lnTo>
                <a:lnTo>
                  <a:pt x="186417" y="237998"/>
                </a:lnTo>
                <a:close/>
              </a:path>
              <a:path w="1573529" h="407669">
                <a:moveTo>
                  <a:pt x="157479" y="215137"/>
                </a:moveTo>
                <a:lnTo>
                  <a:pt x="157479" y="221741"/>
                </a:lnTo>
                <a:lnTo>
                  <a:pt x="165450" y="219277"/>
                </a:lnTo>
                <a:lnTo>
                  <a:pt x="162178" y="217297"/>
                </a:lnTo>
                <a:lnTo>
                  <a:pt x="157479" y="215137"/>
                </a:lnTo>
                <a:close/>
              </a:path>
              <a:path w="1573529" h="407669">
                <a:moveTo>
                  <a:pt x="165450" y="219277"/>
                </a:moveTo>
                <a:lnTo>
                  <a:pt x="157479" y="221741"/>
                </a:lnTo>
                <a:lnTo>
                  <a:pt x="168922" y="221741"/>
                </a:lnTo>
                <a:lnTo>
                  <a:pt x="167004" y="220217"/>
                </a:lnTo>
                <a:lnTo>
                  <a:pt x="165450" y="219277"/>
                </a:lnTo>
                <a:close/>
              </a:path>
              <a:path w="1573529" h="407669">
                <a:moveTo>
                  <a:pt x="175719" y="215137"/>
                </a:moveTo>
                <a:lnTo>
                  <a:pt x="157479" y="215137"/>
                </a:lnTo>
                <a:lnTo>
                  <a:pt x="162178" y="217297"/>
                </a:lnTo>
                <a:lnTo>
                  <a:pt x="165450" y="219277"/>
                </a:lnTo>
                <a:lnTo>
                  <a:pt x="173688" y="216090"/>
                </a:lnTo>
                <a:lnTo>
                  <a:pt x="175719" y="215137"/>
                </a:lnTo>
                <a:close/>
              </a:path>
              <a:path w="1573529" h="407669">
                <a:moveTo>
                  <a:pt x="228485" y="58038"/>
                </a:moveTo>
                <a:lnTo>
                  <a:pt x="112140" y="58038"/>
                </a:lnTo>
                <a:lnTo>
                  <a:pt x="128859" y="59017"/>
                </a:lnTo>
                <a:lnTo>
                  <a:pt x="143398" y="61960"/>
                </a:lnTo>
                <a:lnTo>
                  <a:pt x="179705" y="92725"/>
                </a:lnTo>
                <a:lnTo>
                  <a:pt x="184276" y="117855"/>
                </a:lnTo>
                <a:lnTo>
                  <a:pt x="183941" y="125662"/>
                </a:lnTo>
                <a:lnTo>
                  <a:pt x="168296" y="163506"/>
                </a:lnTo>
                <a:lnTo>
                  <a:pt x="134008" y="183683"/>
                </a:lnTo>
                <a:lnTo>
                  <a:pt x="111505" y="186309"/>
                </a:lnTo>
                <a:lnTo>
                  <a:pt x="216184" y="186309"/>
                </a:lnTo>
                <a:lnTo>
                  <a:pt x="236245" y="152699"/>
                </a:lnTo>
                <a:lnTo>
                  <a:pt x="242569" y="114173"/>
                </a:lnTo>
                <a:lnTo>
                  <a:pt x="241996" y="101169"/>
                </a:lnTo>
                <a:lnTo>
                  <a:pt x="240268" y="89011"/>
                </a:lnTo>
                <a:lnTo>
                  <a:pt x="237372" y="77686"/>
                </a:lnTo>
                <a:lnTo>
                  <a:pt x="233299" y="67182"/>
                </a:lnTo>
                <a:lnTo>
                  <a:pt x="228485" y="58038"/>
                </a:lnTo>
                <a:close/>
              </a:path>
              <a:path w="1573529" h="407669">
                <a:moveTo>
                  <a:pt x="542924" y="6350"/>
                </a:moveTo>
                <a:lnTo>
                  <a:pt x="336803" y="6350"/>
                </a:lnTo>
                <a:lnTo>
                  <a:pt x="336803" y="401319"/>
                </a:lnTo>
                <a:lnTo>
                  <a:pt x="551561" y="401319"/>
                </a:lnTo>
                <a:lnTo>
                  <a:pt x="551561" y="349630"/>
                </a:lnTo>
                <a:lnTo>
                  <a:pt x="393064" y="349630"/>
                </a:lnTo>
                <a:lnTo>
                  <a:pt x="393064" y="226187"/>
                </a:lnTo>
                <a:lnTo>
                  <a:pt x="531748" y="226187"/>
                </a:lnTo>
                <a:lnTo>
                  <a:pt x="531748" y="174878"/>
                </a:lnTo>
                <a:lnTo>
                  <a:pt x="393064" y="174878"/>
                </a:lnTo>
                <a:lnTo>
                  <a:pt x="393064" y="58038"/>
                </a:lnTo>
                <a:lnTo>
                  <a:pt x="542924" y="58038"/>
                </a:lnTo>
                <a:lnTo>
                  <a:pt x="542924" y="6350"/>
                </a:lnTo>
                <a:close/>
              </a:path>
              <a:path w="1573529" h="407669">
                <a:moveTo>
                  <a:pt x="796670" y="0"/>
                </a:moveTo>
                <a:lnTo>
                  <a:pt x="754854" y="3645"/>
                </a:lnTo>
                <a:lnTo>
                  <a:pt x="716835" y="14589"/>
                </a:lnTo>
                <a:lnTo>
                  <a:pt x="682603" y="32843"/>
                </a:lnTo>
                <a:lnTo>
                  <a:pt x="652144" y="58419"/>
                </a:lnTo>
                <a:lnTo>
                  <a:pt x="627215" y="89826"/>
                </a:lnTo>
                <a:lnTo>
                  <a:pt x="609393" y="125745"/>
                </a:lnTo>
                <a:lnTo>
                  <a:pt x="598691" y="166165"/>
                </a:lnTo>
                <a:lnTo>
                  <a:pt x="595121" y="211074"/>
                </a:lnTo>
                <a:lnTo>
                  <a:pt x="598291" y="252908"/>
                </a:lnTo>
                <a:lnTo>
                  <a:pt x="607806" y="290575"/>
                </a:lnTo>
                <a:lnTo>
                  <a:pt x="645921" y="353313"/>
                </a:lnTo>
                <a:lnTo>
                  <a:pt x="705104" y="394112"/>
                </a:lnTo>
                <a:lnTo>
                  <a:pt x="781049" y="407669"/>
                </a:lnTo>
                <a:lnTo>
                  <a:pt x="812389" y="406142"/>
                </a:lnTo>
                <a:lnTo>
                  <a:pt x="841454" y="401542"/>
                </a:lnTo>
                <a:lnTo>
                  <a:pt x="868257" y="393846"/>
                </a:lnTo>
                <a:lnTo>
                  <a:pt x="892810" y="383031"/>
                </a:lnTo>
                <a:lnTo>
                  <a:pt x="892810" y="356362"/>
                </a:lnTo>
                <a:lnTo>
                  <a:pt x="787018" y="356362"/>
                </a:lnTo>
                <a:lnTo>
                  <a:pt x="758539" y="353863"/>
                </a:lnTo>
                <a:lnTo>
                  <a:pt x="710152" y="333912"/>
                </a:lnTo>
                <a:lnTo>
                  <a:pt x="674149" y="294739"/>
                </a:lnTo>
                <a:lnTo>
                  <a:pt x="655722" y="240724"/>
                </a:lnTo>
                <a:lnTo>
                  <a:pt x="653414" y="208406"/>
                </a:lnTo>
                <a:lnTo>
                  <a:pt x="655889" y="174331"/>
                </a:lnTo>
                <a:lnTo>
                  <a:pt x="675649" y="117181"/>
                </a:lnTo>
                <a:lnTo>
                  <a:pt x="714204" y="75511"/>
                </a:lnTo>
                <a:lnTo>
                  <a:pt x="765742" y="54227"/>
                </a:lnTo>
                <a:lnTo>
                  <a:pt x="796036" y="51562"/>
                </a:lnTo>
                <a:lnTo>
                  <a:pt x="892810" y="51562"/>
                </a:lnTo>
                <a:lnTo>
                  <a:pt x="892810" y="17779"/>
                </a:lnTo>
                <a:lnTo>
                  <a:pt x="871644" y="10019"/>
                </a:lnTo>
                <a:lnTo>
                  <a:pt x="848550" y="4460"/>
                </a:lnTo>
                <a:lnTo>
                  <a:pt x="823551" y="1117"/>
                </a:lnTo>
                <a:lnTo>
                  <a:pt x="796670" y="0"/>
                </a:lnTo>
                <a:close/>
              </a:path>
              <a:path w="1573529" h="407669">
                <a:moveTo>
                  <a:pt x="892810" y="330707"/>
                </a:moveTo>
                <a:lnTo>
                  <a:pt x="867618" y="341949"/>
                </a:lnTo>
                <a:lnTo>
                  <a:pt x="841581" y="349964"/>
                </a:lnTo>
                <a:lnTo>
                  <a:pt x="814710" y="354764"/>
                </a:lnTo>
                <a:lnTo>
                  <a:pt x="787018" y="356362"/>
                </a:lnTo>
                <a:lnTo>
                  <a:pt x="892810" y="356362"/>
                </a:lnTo>
                <a:lnTo>
                  <a:pt x="892810" y="330707"/>
                </a:lnTo>
                <a:close/>
              </a:path>
              <a:path w="1573529" h="407669">
                <a:moveTo>
                  <a:pt x="892810" y="51562"/>
                </a:moveTo>
                <a:lnTo>
                  <a:pt x="796036" y="51562"/>
                </a:lnTo>
                <a:lnTo>
                  <a:pt x="820229" y="53012"/>
                </a:lnTo>
                <a:lnTo>
                  <a:pt x="844422" y="57356"/>
                </a:lnTo>
                <a:lnTo>
                  <a:pt x="868616" y="64581"/>
                </a:lnTo>
                <a:lnTo>
                  <a:pt x="892810" y="74675"/>
                </a:lnTo>
                <a:lnTo>
                  <a:pt x="892810" y="51562"/>
                </a:lnTo>
                <a:close/>
              </a:path>
              <a:path w="1573529" h="407669">
                <a:moveTo>
                  <a:pt x="1125092" y="6350"/>
                </a:moveTo>
                <a:lnTo>
                  <a:pt x="1070737" y="6350"/>
                </a:lnTo>
                <a:lnTo>
                  <a:pt x="921765" y="401319"/>
                </a:lnTo>
                <a:lnTo>
                  <a:pt x="981456" y="401319"/>
                </a:lnTo>
                <a:lnTo>
                  <a:pt x="1019683" y="293624"/>
                </a:lnTo>
                <a:lnTo>
                  <a:pt x="1233906" y="293624"/>
                </a:lnTo>
                <a:lnTo>
                  <a:pt x="1214471" y="242315"/>
                </a:lnTo>
                <a:lnTo>
                  <a:pt x="1036319" y="242315"/>
                </a:lnTo>
                <a:lnTo>
                  <a:pt x="1095881" y="79439"/>
                </a:lnTo>
                <a:lnTo>
                  <a:pt x="1094359" y="73025"/>
                </a:lnTo>
                <a:lnTo>
                  <a:pt x="1092835" y="63880"/>
                </a:lnTo>
                <a:lnTo>
                  <a:pt x="1146884" y="63880"/>
                </a:lnTo>
                <a:lnTo>
                  <a:pt x="1125092" y="6350"/>
                </a:lnTo>
                <a:close/>
              </a:path>
              <a:path w="1573529" h="407669">
                <a:moveTo>
                  <a:pt x="1233906" y="293624"/>
                </a:moveTo>
                <a:lnTo>
                  <a:pt x="1174622" y="293624"/>
                </a:lnTo>
                <a:lnTo>
                  <a:pt x="1215389" y="401319"/>
                </a:lnTo>
                <a:lnTo>
                  <a:pt x="1274698" y="401319"/>
                </a:lnTo>
                <a:lnTo>
                  <a:pt x="1233906" y="293624"/>
                </a:lnTo>
                <a:close/>
              </a:path>
              <a:path w="1573529" h="407669">
                <a:moveTo>
                  <a:pt x="1146884" y="63880"/>
                </a:moveTo>
                <a:lnTo>
                  <a:pt x="1101343" y="63880"/>
                </a:lnTo>
                <a:lnTo>
                  <a:pt x="1100073" y="71881"/>
                </a:lnTo>
                <a:lnTo>
                  <a:pt x="1098295" y="76835"/>
                </a:lnTo>
                <a:lnTo>
                  <a:pt x="1096137" y="78739"/>
                </a:lnTo>
                <a:lnTo>
                  <a:pt x="1095881" y="79439"/>
                </a:lnTo>
                <a:lnTo>
                  <a:pt x="1096137" y="80517"/>
                </a:lnTo>
                <a:lnTo>
                  <a:pt x="1098295" y="86105"/>
                </a:lnTo>
                <a:lnTo>
                  <a:pt x="1158239" y="242315"/>
                </a:lnTo>
                <a:lnTo>
                  <a:pt x="1214471" y="242315"/>
                </a:lnTo>
                <a:lnTo>
                  <a:pt x="1146884" y="63880"/>
                </a:lnTo>
                <a:close/>
              </a:path>
              <a:path w="1573529" h="407669">
                <a:moveTo>
                  <a:pt x="1101343" y="63880"/>
                </a:moveTo>
                <a:lnTo>
                  <a:pt x="1092835" y="63880"/>
                </a:lnTo>
                <a:lnTo>
                  <a:pt x="1094359" y="73025"/>
                </a:lnTo>
                <a:lnTo>
                  <a:pt x="1095881" y="79439"/>
                </a:lnTo>
                <a:lnTo>
                  <a:pt x="1096137" y="78739"/>
                </a:lnTo>
                <a:lnTo>
                  <a:pt x="1098295" y="76835"/>
                </a:lnTo>
                <a:lnTo>
                  <a:pt x="1100073" y="71881"/>
                </a:lnTo>
                <a:lnTo>
                  <a:pt x="1101343" y="63880"/>
                </a:lnTo>
                <a:close/>
              </a:path>
              <a:path w="1573529" h="407669">
                <a:moveTo>
                  <a:pt x="1438401" y="6350"/>
                </a:moveTo>
                <a:lnTo>
                  <a:pt x="1327404" y="6350"/>
                </a:lnTo>
                <a:lnTo>
                  <a:pt x="1327404" y="401319"/>
                </a:lnTo>
                <a:lnTo>
                  <a:pt x="1383664" y="401319"/>
                </a:lnTo>
                <a:lnTo>
                  <a:pt x="1383664" y="256159"/>
                </a:lnTo>
                <a:lnTo>
                  <a:pt x="1428495" y="256159"/>
                </a:lnTo>
                <a:lnTo>
                  <a:pt x="1488043" y="247078"/>
                </a:lnTo>
                <a:lnTo>
                  <a:pt x="1534160" y="219710"/>
                </a:lnTo>
                <a:lnTo>
                  <a:pt x="1547497" y="204597"/>
                </a:lnTo>
                <a:lnTo>
                  <a:pt x="1383664" y="204597"/>
                </a:lnTo>
                <a:lnTo>
                  <a:pt x="1383664" y="58038"/>
                </a:lnTo>
                <a:lnTo>
                  <a:pt x="1554894" y="58038"/>
                </a:lnTo>
                <a:lnTo>
                  <a:pt x="1553438" y="55358"/>
                </a:lnTo>
                <a:lnTo>
                  <a:pt x="1537842" y="37973"/>
                </a:lnTo>
                <a:lnTo>
                  <a:pt x="1518197" y="24137"/>
                </a:lnTo>
                <a:lnTo>
                  <a:pt x="1495075" y="14255"/>
                </a:lnTo>
                <a:lnTo>
                  <a:pt x="1468477" y="8326"/>
                </a:lnTo>
                <a:lnTo>
                  <a:pt x="1438401" y="6350"/>
                </a:lnTo>
                <a:close/>
              </a:path>
              <a:path w="1573529" h="407669">
                <a:moveTo>
                  <a:pt x="1554894" y="58038"/>
                </a:moveTo>
                <a:lnTo>
                  <a:pt x="1430655" y="58038"/>
                </a:lnTo>
                <a:lnTo>
                  <a:pt x="1467639" y="62446"/>
                </a:lnTo>
                <a:lnTo>
                  <a:pt x="1494028" y="75676"/>
                </a:lnTo>
                <a:lnTo>
                  <a:pt x="1509843" y="97740"/>
                </a:lnTo>
                <a:lnTo>
                  <a:pt x="1515110" y="128650"/>
                </a:lnTo>
                <a:lnTo>
                  <a:pt x="1513701" y="145797"/>
                </a:lnTo>
                <a:lnTo>
                  <a:pt x="1492376" y="184785"/>
                </a:lnTo>
                <a:lnTo>
                  <a:pt x="1445978" y="203358"/>
                </a:lnTo>
                <a:lnTo>
                  <a:pt x="1425066" y="204597"/>
                </a:lnTo>
                <a:lnTo>
                  <a:pt x="1547497" y="204597"/>
                </a:lnTo>
                <a:lnTo>
                  <a:pt x="1551348" y="200233"/>
                </a:lnTo>
                <a:lnTo>
                  <a:pt x="1563655" y="178196"/>
                </a:lnTo>
                <a:lnTo>
                  <a:pt x="1571057" y="153612"/>
                </a:lnTo>
                <a:lnTo>
                  <a:pt x="1573530" y="126491"/>
                </a:lnTo>
                <a:lnTo>
                  <a:pt x="1571293" y="99605"/>
                </a:lnTo>
                <a:lnTo>
                  <a:pt x="1564592" y="75898"/>
                </a:lnTo>
                <a:lnTo>
                  <a:pt x="1554894" y="58038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626" name="object 32"/>
          <p:cNvSpPr txBox="1">
            <a:spLocks noGrp="1"/>
          </p:cNvSpPr>
          <p:nvPr>
            <p:ph type="title"/>
          </p:nvPr>
        </p:nvSpPr>
        <p:spPr>
          <a:xfrm>
            <a:off x="5367909" y="2342133"/>
            <a:ext cx="1445895" cy="45212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dirty="0" sz="2800" spc="-5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传播目标</a:t>
            </a:r>
            <a:endParaRPr sz="2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27" name="object 33"/>
          <p:cNvSpPr/>
          <p:nvPr/>
        </p:nvSpPr>
        <p:spPr>
          <a:xfrm>
            <a:off x="5606796" y="789431"/>
            <a:ext cx="978535" cy="977265"/>
          </a:xfrm>
          <a:custGeom>
            <a:avLst/>
            <a:ahLst/>
            <a:rect l="l" t="t" r="r" b="b"/>
            <a:pathLst>
              <a:path w="978534" h="977264">
                <a:moveTo>
                  <a:pt x="489203" y="0"/>
                </a:moveTo>
                <a:lnTo>
                  <a:pt x="442098" y="2236"/>
                </a:lnTo>
                <a:lnTo>
                  <a:pt x="396257" y="8807"/>
                </a:lnTo>
                <a:lnTo>
                  <a:pt x="351887" y="19510"/>
                </a:lnTo>
                <a:lnTo>
                  <a:pt x="309193" y="34139"/>
                </a:lnTo>
                <a:lnTo>
                  <a:pt x="268379" y="52489"/>
                </a:lnTo>
                <a:lnTo>
                  <a:pt x="229651" y="74356"/>
                </a:lnTo>
                <a:lnTo>
                  <a:pt x="193214" y="99535"/>
                </a:lnTo>
                <a:lnTo>
                  <a:pt x="159273" y="127821"/>
                </a:lnTo>
                <a:lnTo>
                  <a:pt x="128034" y="159009"/>
                </a:lnTo>
                <a:lnTo>
                  <a:pt x="99702" y="192896"/>
                </a:lnTo>
                <a:lnTo>
                  <a:pt x="74481" y="229275"/>
                </a:lnTo>
                <a:lnTo>
                  <a:pt x="52578" y="267943"/>
                </a:lnTo>
                <a:lnTo>
                  <a:pt x="34197" y="308694"/>
                </a:lnTo>
                <a:lnTo>
                  <a:pt x="19543" y="351325"/>
                </a:lnTo>
                <a:lnTo>
                  <a:pt x="8822" y="395629"/>
                </a:lnTo>
                <a:lnTo>
                  <a:pt x="2239" y="441403"/>
                </a:lnTo>
                <a:lnTo>
                  <a:pt x="0" y="488441"/>
                </a:lnTo>
                <a:lnTo>
                  <a:pt x="2239" y="535480"/>
                </a:lnTo>
                <a:lnTo>
                  <a:pt x="8822" y="581254"/>
                </a:lnTo>
                <a:lnTo>
                  <a:pt x="19543" y="625558"/>
                </a:lnTo>
                <a:lnTo>
                  <a:pt x="34197" y="668189"/>
                </a:lnTo>
                <a:lnTo>
                  <a:pt x="52578" y="708940"/>
                </a:lnTo>
                <a:lnTo>
                  <a:pt x="74481" y="747608"/>
                </a:lnTo>
                <a:lnTo>
                  <a:pt x="99702" y="783987"/>
                </a:lnTo>
                <a:lnTo>
                  <a:pt x="128034" y="817874"/>
                </a:lnTo>
                <a:lnTo>
                  <a:pt x="159273" y="849062"/>
                </a:lnTo>
                <a:lnTo>
                  <a:pt x="193214" y="877348"/>
                </a:lnTo>
                <a:lnTo>
                  <a:pt x="229651" y="902527"/>
                </a:lnTo>
                <a:lnTo>
                  <a:pt x="268379" y="924394"/>
                </a:lnTo>
                <a:lnTo>
                  <a:pt x="309193" y="942744"/>
                </a:lnTo>
                <a:lnTo>
                  <a:pt x="351887" y="957373"/>
                </a:lnTo>
                <a:lnTo>
                  <a:pt x="396257" y="968076"/>
                </a:lnTo>
                <a:lnTo>
                  <a:pt x="442098" y="974647"/>
                </a:lnTo>
                <a:lnTo>
                  <a:pt x="489203" y="976883"/>
                </a:lnTo>
                <a:lnTo>
                  <a:pt x="536309" y="974647"/>
                </a:lnTo>
                <a:lnTo>
                  <a:pt x="582150" y="968076"/>
                </a:lnTo>
                <a:lnTo>
                  <a:pt x="626520" y="957373"/>
                </a:lnTo>
                <a:lnTo>
                  <a:pt x="669214" y="942744"/>
                </a:lnTo>
                <a:lnTo>
                  <a:pt x="710028" y="924394"/>
                </a:lnTo>
                <a:lnTo>
                  <a:pt x="748756" y="902527"/>
                </a:lnTo>
                <a:lnTo>
                  <a:pt x="785193" y="877348"/>
                </a:lnTo>
                <a:lnTo>
                  <a:pt x="819134" y="849062"/>
                </a:lnTo>
                <a:lnTo>
                  <a:pt x="850373" y="817874"/>
                </a:lnTo>
                <a:lnTo>
                  <a:pt x="878705" y="783987"/>
                </a:lnTo>
                <a:lnTo>
                  <a:pt x="903926" y="747608"/>
                </a:lnTo>
                <a:lnTo>
                  <a:pt x="925829" y="708940"/>
                </a:lnTo>
                <a:lnTo>
                  <a:pt x="944210" y="668189"/>
                </a:lnTo>
                <a:lnTo>
                  <a:pt x="958864" y="625558"/>
                </a:lnTo>
                <a:lnTo>
                  <a:pt x="969585" y="581254"/>
                </a:lnTo>
                <a:lnTo>
                  <a:pt x="976168" y="535480"/>
                </a:lnTo>
                <a:lnTo>
                  <a:pt x="978407" y="488441"/>
                </a:lnTo>
                <a:lnTo>
                  <a:pt x="976168" y="441403"/>
                </a:lnTo>
                <a:lnTo>
                  <a:pt x="969585" y="395629"/>
                </a:lnTo>
                <a:lnTo>
                  <a:pt x="958864" y="351325"/>
                </a:lnTo>
                <a:lnTo>
                  <a:pt x="944210" y="308694"/>
                </a:lnTo>
                <a:lnTo>
                  <a:pt x="925829" y="267943"/>
                </a:lnTo>
                <a:lnTo>
                  <a:pt x="903926" y="229275"/>
                </a:lnTo>
                <a:lnTo>
                  <a:pt x="878705" y="192896"/>
                </a:lnTo>
                <a:lnTo>
                  <a:pt x="850373" y="159009"/>
                </a:lnTo>
                <a:lnTo>
                  <a:pt x="819134" y="127821"/>
                </a:lnTo>
                <a:lnTo>
                  <a:pt x="785193" y="99535"/>
                </a:lnTo>
                <a:lnTo>
                  <a:pt x="748756" y="74356"/>
                </a:lnTo>
                <a:lnTo>
                  <a:pt x="710028" y="52489"/>
                </a:lnTo>
                <a:lnTo>
                  <a:pt x="669214" y="34139"/>
                </a:lnTo>
                <a:lnTo>
                  <a:pt x="626520" y="19510"/>
                </a:lnTo>
                <a:lnTo>
                  <a:pt x="582150" y="8807"/>
                </a:lnTo>
                <a:lnTo>
                  <a:pt x="536309" y="2236"/>
                </a:lnTo>
                <a:lnTo>
                  <a:pt x="489203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628" name="object 34"/>
          <p:cNvSpPr/>
          <p:nvPr/>
        </p:nvSpPr>
        <p:spPr>
          <a:xfrm>
            <a:off x="5222747" y="751331"/>
            <a:ext cx="1748027" cy="1266444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29" name="object 35"/>
          <p:cNvSpPr/>
          <p:nvPr/>
        </p:nvSpPr>
        <p:spPr>
          <a:xfrm>
            <a:off x="5327903" y="856488"/>
            <a:ext cx="1542288" cy="1060703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object 2"/>
          <p:cNvSpPr/>
          <p:nvPr/>
        </p:nvSpPr>
        <p:spPr>
          <a:xfrm>
            <a:off x="10172" y="4673"/>
            <a:ext cx="12165749" cy="6841667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object 2"/>
          <p:cNvSpPr/>
          <p:nvPr/>
        </p:nvSpPr>
        <p:spPr>
          <a:xfrm>
            <a:off x="0" y="0"/>
            <a:ext cx="12192000" cy="6857995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2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3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4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5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6" name="object 7"/>
          <p:cNvSpPr/>
          <p:nvPr/>
        </p:nvSpPr>
        <p:spPr>
          <a:xfrm>
            <a:off x="1127760" y="1601724"/>
            <a:ext cx="7036434" cy="2895600"/>
          </a:xfrm>
          <a:custGeom>
            <a:avLst/>
            <a:ahLst/>
            <a:rect l="l" t="t" r="r" b="b"/>
            <a:pathLst>
              <a:path w="7036434" h="2895600">
                <a:moveTo>
                  <a:pt x="0" y="2895600"/>
                </a:moveTo>
                <a:lnTo>
                  <a:pt x="7036308" y="2895600"/>
                </a:lnTo>
                <a:lnTo>
                  <a:pt x="7036308" y="0"/>
                </a:lnTo>
                <a:lnTo>
                  <a:pt x="0" y="0"/>
                </a:lnTo>
                <a:lnTo>
                  <a:pt x="0" y="2895600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637" name="object 8"/>
          <p:cNvSpPr/>
          <p:nvPr/>
        </p:nvSpPr>
        <p:spPr>
          <a:xfrm>
            <a:off x="1127760" y="1601724"/>
            <a:ext cx="7036434" cy="2895600"/>
          </a:xfrm>
          <a:custGeom>
            <a:avLst/>
            <a:ahLst/>
            <a:rect l="l" t="t" r="r" b="b"/>
            <a:pathLst>
              <a:path w="7036434" h="2895600">
                <a:moveTo>
                  <a:pt x="0" y="2895600"/>
                </a:moveTo>
                <a:lnTo>
                  <a:pt x="7036308" y="2895600"/>
                </a:lnTo>
                <a:lnTo>
                  <a:pt x="7036308" y="0"/>
                </a:lnTo>
                <a:lnTo>
                  <a:pt x="0" y="0"/>
                </a:lnTo>
                <a:lnTo>
                  <a:pt x="0" y="289560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38" name="object 9"/>
          <p:cNvSpPr/>
          <p:nvPr/>
        </p:nvSpPr>
        <p:spPr>
          <a:xfrm>
            <a:off x="844296" y="1588008"/>
            <a:ext cx="7379208" cy="3681984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9" name="object 10"/>
          <p:cNvSpPr/>
          <p:nvPr/>
        </p:nvSpPr>
        <p:spPr>
          <a:xfrm>
            <a:off x="1203960" y="1988820"/>
            <a:ext cx="7048500" cy="2121407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0" name="object 11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object 2"/>
          <p:cNvSpPr/>
          <p:nvPr/>
        </p:nvSpPr>
        <p:spPr>
          <a:xfrm>
            <a:off x="0" y="0"/>
            <a:ext cx="12192000" cy="6857995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2" name="object 3"/>
          <p:cNvSpPr/>
          <p:nvPr/>
        </p:nvSpPr>
        <p:spPr>
          <a:xfrm>
            <a:off x="1127760" y="1601724"/>
            <a:ext cx="7036434" cy="2895600"/>
          </a:xfrm>
          <a:custGeom>
            <a:avLst/>
            <a:ahLst/>
            <a:rect l="l" t="t" r="r" b="b"/>
            <a:pathLst>
              <a:path w="7036434" h="2895600">
                <a:moveTo>
                  <a:pt x="0" y="2895600"/>
                </a:moveTo>
                <a:lnTo>
                  <a:pt x="7036308" y="2895600"/>
                </a:lnTo>
                <a:lnTo>
                  <a:pt x="7036308" y="0"/>
                </a:lnTo>
                <a:lnTo>
                  <a:pt x="0" y="0"/>
                </a:lnTo>
                <a:lnTo>
                  <a:pt x="0" y="2895600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643" name="object 4"/>
          <p:cNvSpPr/>
          <p:nvPr/>
        </p:nvSpPr>
        <p:spPr>
          <a:xfrm>
            <a:off x="1127760" y="1601724"/>
            <a:ext cx="7036434" cy="2895600"/>
          </a:xfrm>
          <a:custGeom>
            <a:avLst/>
            <a:ahLst/>
            <a:rect l="l" t="t" r="r" b="b"/>
            <a:pathLst>
              <a:path w="7036434" h="2895600">
                <a:moveTo>
                  <a:pt x="0" y="2895600"/>
                </a:moveTo>
                <a:lnTo>
                  <a:pt x="7036308" y="2895600"/>
                </a:lnTo>
                <a:lnTo>
                  <a:pt x="7036308" y="0"/>
                </a:lnTo>
                <a:lnTo>
                  <a:pt x="0" y="0"/>
                </a:lnTo>
                <a:lnTo>
                  <a:pt x="0" y="289560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44" name="object 5"/>
          <p:cNvSpPr/>
          <p:nvPr/>
        </p:nvSpPr>
        <p:spPr>
          <a:xfrm>
            <a:off x="844296" y="1588008"/>
            <a:ext cx="7379208" cy="3681984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5" name="object 6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6" name="object 7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7" name="object 8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8" name="object 9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9" name="object 10"/>
          <p:cNvSpPr/>
          <p:nvPr/>
        </p:nvSpPr>
        <p:spPr>
          <a:xfrm>
            <a:off x="1267967" y="1988820"/>
            <a:ext cx="6984492" cy="2121407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0" name="object 11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object 2"/>
          <p:cNvSpPr/>
          <p:nvPr/>
        </p:nvSpPr>
        <p:spPr>
          <a:xfrm>
            <a:off x="0" y="0"/>
            <a:ext cx="12192000" cy="6857997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2" name="object 3"/>
          <p:cNvSpPr/>
          <p:nvPr/>
        </p:nvSpPr>
        <p:spPr>
          <a:xfrm>
            <a:off x="1115567" y="1601724"/>
            <a:ext cx="7035165" cy="2895600"/>
          </a:xfrm>
          <a:custGeom>
            <a:avLst/>
            <a:ahLst/>
            <a:rect l="l" t="t" r="r" b="b"/>
            <a:pathLst>
              <a:path w="7035165" h="2895600">
                <a:moveTo>
                  <a:pt x="0" y="2895600"/>
                </a:moveTo>
                <a:lnTo>
                  <a:pt x="7034783" y="2895600"/>
                </a:lnTo>
                <a:lnTo>
                  <a:pt x="7034783" y="0"/>
                </a:lnTo>
                <a:lnTo>
                  <a:pt x="0" y="0"/>
                </a:lnTo>
                <a:lnTo>
                  <a:pt x="0" y="2895600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653" name="object 4"/>
          <p:cNvSpPr/>
          <p:nvPr/>
        </p:nvSpPr>
        <p:spPr>
          <a:xfrm>
            <a:off x="1115567" y="1601724"/>
            <a:ext cx="7035165" cy="2895600"/>
          </a:xfrm>
          <a:custGeom>
            <a:avLst/>
            <a:ahLst/>
            <a:rect l="l" t="t" r="r" b="b"/>
            <a:pathLst>
              <a:path w="7035165" h="2895600">
                <a:moveTo>
                  <a:pt x="0" y="2895600"/>
                </a:moveTo>
                <a:lnTo>
                  <a:pt x="7034783" y="2895600"/>
                </a:lnTo>
                <a:lnTo>
                  <a:pt x="7034783" y="0"/>
                </a:lnTo>
                <a:lnTo>
                  <a:pt x="0" y="0"/>
                </a:lnTo>
                <a:lnTo>
                  <a:pt x="0" y="289560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54" name="object 5"/>
          <p:cNvSpPr/>
          <p:nvPr/>
        </p:nvSpPr>
        <p:spPr>
          <a:xfrm>
            <a:off x="832103" y="1588008"/>
            <a:ext cx="7379208" cy="3681984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5" name="object 6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6" name="object 7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7" name="object 8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8" name="object 9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9" name="object 10"/>
          <p:cNvSpPr/>
          <p:nvPr/>
        </p:nvSpPr>
        <p:spPr>
          <a:xfrm>
            <a:off x="1370075" y="1988820"/>
            <a:ext cx="6870192" cy="2121407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60" name="object 11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object 2"/>
          <p:cNvSpPr/>
          <p:nvPr/>
        </p:nvSpPr>
        <p:spPr>
          <a:xfrm>
            <a:off x="0" y="0"/>
            <a:ext cx="12192000" cy="6844665"/>
          </a:xfrm>
          <a:custGeom>
            <a:avLst/>
            <a:ahLst/>
            <a:rect l="l" t="t" r="r" b="b"/>
            <a:pathLst>
              <a:path w="12192000" h="6844665">
                <a:moveTo>
                  <a:pt x="0" y="6844283"/>
                </a:moveTo>
                <a:lnTo>
                  <a:pt x="12192000" y="6844283"/>
                </a:lnTo>
                <a:lnTo>
                  <a:pt x="12192000" y="0"/>
                </a:lnTo>
                <a:lnTo>
                  <a:pt x="0" y="0"/>
                </a:lnTo>
                <a:lnTo>
                  <a:pt x="0" y="6844283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662" name="object 3"/>
          <p:cNvSpPr/>
          <p:nvPr/>
        </p:nvSpPr>
        <p:spPr>
          <a:xfrm>
            <a:off x="5853684" y="0"/>
            <a:ext cx="6338315" cy="684428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63" name="object 4"/>
          <p:cNvSpPr/>
          <p:nvPr/>
        </p:nvSpPr>
        <p:spPr>
          <a:xfrm>
            <a:off x="2339339" y="3467100"/>
            <a:ext cx="1643380" cy="464820"/>
          </a:xfrm>
          <a:custGeom>
            <a:avLst/>
            <a:ahLst/>
            <a:rect l="l" t="t" r="r" b="b"/>
            <a:pathLst>
              <a:path w="1643379" h="464820">
                <a:moveTo>
                  <a:pt x="1597660" y="0"/>
                </a:moveTo>
                <a:lnTo>
                  <a:pt x="45212" y="0"/>
                </a:lnTo>
                <a:lnTo>
                  <a:pt x="27592" y="3546"/>
                </a:lnTo>
                <a:lnTo>
                  <a:pt x="13223" y="13223"/>
                </a:lnTo>
                <a:lnTo>
                  <a:pt x="3546" y="27592"/>
                </a:lnTo>
                <a:lnTo>
                  <a:pt x="0" y="45212"/>
                </a:lnTo>
                <a:lnTo>
                  <a:pt x="0" y="419607"/>
                </a:lnTo>
                <a:lnTo>
                  <a:pt x="3546" y="437227"/>
                </a:lnTo>
                <a:lnTo>
                  <a:pt x="13223" y="451596"/>
                </a:lnTo>
                <a:lnTo>
                  <a:pt x="27592" y="461273"/>
                </a:lnTo>
                <a:lnTo>
                  <a:pt x="45212" y="464819"/>
                </a:lnTo>
                <a:lnTo>
                  <a:pt x="1597660" y="464819"/>
                </a:lnTo>
                <a:lnTo>
                  <a:pt x="1615279" y="461273"/>
                </a:lnTo>
                <a:lnTo>
                  <a:pt x="1629648" y="451596"/>
                </a:lnTo>
                <a:lnTo>
                  <a:pt x="1639325" y="437227"/>
                </a:lnTo>
                <a:lnTo>
                  <a:pt x="1642872" y="419607"/>
                </a:lnTo>
                <a:lnTo>
                  <a:pt x="1642872" y="45212"/>
                </a:lnTo>
                <a:lnTo>
                  <a:pt x="1639325" y="27592"/>
                </a:lnTo>
                <a:lnTo>
                  <a:pt x="1629648" y="13223"/>
                </a:lnTo>
                <a:lnTo>
                  <a:pt x="1615279" y="3546"/>
                </a:lnTo>
                <a:lnTo>
                  <a:pt x="1597660" y="0"/>
                </a:lnTo>
                <a:close/>
              </a:path>
            </a:pathLst>
          </a:custGeom>
          <a:solidFill>
            <a:srgbClr val="E3A849"/>
          </a:solidFill>
        </p:spPr>
        <p:txBody>
          <a:bodyPr bIns="0" lIns="0" rIns="0" rtlCol="0" tIns="0" wrap="square"/>
          <a:p/>
        </p:txBody>
      </p:sp>
      <p:sp>
        <p:nvSpPr>
          <p:cNvPr id="1048664" name="object 5"/>
          <p:cNvSpPr/>
          <p:nvPr/>
        </p:nvSpPr>
        <p:spPr>
          <a:xfrm>
            <a:off x="2339339" y="3467100"/>
            <a:ext cx="1643380" cy="464820"/>
          </a:xfrm>
          <a:custGeom>
            <a:avLst/>
            <a:ahLst/>
            <a:rect l="l" t="t" r="r" b="b"/>
            <a:pathLst>
              <a:path w="1643379" h="464820">
                <a:moveTo>
                  <a:pt x="0" y="45212"/>
                </a:moveTo>
                <a:lnTo>
                  <a:pt x="3546" y="27592"/>
                </a:lnTo>
                <a:lnTo>
                  <a:pt x="13223" y="13223"/>
                </a:lnTo>
                <a:lnTo>
                  <a:pt x="27592" y="3546"/>
                </a:lnTo>
                <a:lnTo>
                  <a:pt x="45212" y="0"/>
                </a:lnTo>
                <a:lnTo>
                  <a:pt x="1597660" y="0"/>
                </a:lnTo>
                <a:lnTo>
                  <a:pt x="1615279" y="3546"/>
                </a:lnTo>
                <a:lnTo>
                  <a:pt x="1629648" y="13223"/>
                </a:lnTo>
                <a:lnTo>
                  <a:pt x="1639325" y="27592"/>
                </a:lnTo>
                <a:lnTo>
                  <a:pt x="1642872" y="45212"/>
                </a:lnTo>
                <a:lnTo>
                  <a:pt x="1642872" y="419607"/>
                </a:lnTo>
                <a:lnTo>
                  <a:pt x="1639325" y="437227"/>
                </a:lnTo>
                <a:lnTo>
                  <a:pt x="1629648" y="451596"/>
                </a:lnTo>
                <a:lnTo>
                  <a:pt x="1615279" y="461273"/>
                </a:lnTo>
                <a:lnTo>
                  <a:pt x="1597660" y="464819"/>
                </a:lnTo>
                <a:lnTo>
                  <a:pt x="45212" y="464819"/>
                </a:lnTo>
                <a:lnTo>
                  <a:pt x="27592" y="461273"/>
                </a:lnTo>
                <a:lnTo>
                  <a:pt x="13223" y="451596"/>
                </a:lnTo>
                <a:lnTo>
                  <a:pt x="3546" y="437227"/>
                </a:lnTo>
                <a:lnTo>
                  <a:pt x="0" y="419607"/>
                </a:lnTo>
                <a:lnTo>
                  <a:pt x="0" y="45212"/>
                </a:lnTo>
                <a:close/>
              </a:path>
            </a:pathLst>
          </a:custGeom>
          <a:ln w="12192">
            <a:solidFill>
              <a:srgbClr val="E7E6E6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65" name="object 6"/>
          <p:cNvSpPr txBox="1"/>
          <p:nvPr/>
        </p:nvSpPr>
        <p:spPr>
          <a:xfrm>
            <a:off x="458825" y="2201752"/>
            <a:ext cx="3469004" cy="1619250"/>
          </a:xfrm>
          <a:prstGeom prst="rect"/>
        </p:spPr>
        <p:txBody>
          <a:bodyPr bIns="0" lIns="0" rIns="0" rtlCol="0" tIns="196215" vert="horz" wrap="square">
            <a:spAutoFit/>
          </a:bodyPr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dirty="0" sz="2400" spc="-5">
                <a:latin typeface="微软雅黑" panose="020B0503020204020204" charset="-122"/>
                <a:cs typeface="微软雅黑" panose="020B0503020204020204" charset="-122"/>
              </a:rPr>
              <a:t>财富对每个人的意义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dirty="0" sz="2400">
                <a:latin typeface="微软雅黑" panose="020B0503020204020204" charset="-122"/>
                <a:cs typeface="微软雅黑" panose="020B0503020204020204" charset="-122"/>
              </a:rPr>
              <a:t>不仅仅只是</a:t>
            </a:r>
            <a:r>
              <a:rPr dirty="0" sz="2400" spc="-3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dirty="0" sz="2400">
                <a:latin typeface="微软雅黑" panose="020B0503020204020204" charset="-122"/>
                <a:cs typeface="微软雅黑" panose="020B0503020204020204" charset="-122"/>
              </a:rPr>
              <a:t>物质的资产 还包含着很多</a:t>
            </a:r>
            <a:r>
              <a:rPr dirty="0" sz="2400" spc="-10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dirty="0" sz="2400">
                <a:latin typeface="微软雅黑" panose="020B0503020204020204" charset="-122"/>
                <a:cs typeface="微软雅黑" panose="020B0503020204020204" charset="-122"/>
              </a:rPr>
              <a:t>无形的资产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66" name="object 7"/>
          <p:cNvSpPr txBox="1">
            <a:spLocks noGrp="1"/>
          </p:cNvSpPr>
          <p:nvPr>
            <p:ph type="title"/>
          </p:nvPr>
        </p:nvSpPr>
        <p:spPr>
          <a:xfrm>
            <a:off x="467664" y="408889"/>
            <a:ext cx="1654810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媒体洞察</a:t>
            </a:r>
          </a:p>
        </p:txBody>
      </p:sp>
      <p:sp>
        <p:nvSpPr>
          <p:cNvPr id="1048667" name="object 8"/>
          <p:cNvSpPr/>
          <p:nvPr/>
        </p:nvSpPr>
        <p:spPr>
          <a:xfrm>
            <a:off x="176784" y="1033272"/>
            <a:ext cx="2630170" cy="0"/>
          </a:xfrm>
          <a:custGeom>
            <a:avLst/>
            <a:ahLst/>
            <a:rect l="l" t="t" r="r" b="b"/>
            <a:pathLst>
              <a:path w="2630170">
                <a:moveTo>
                  <a:pt x="0" y="0"/>
                </a:moveTo>
                <a:lnTo>
                  <a:pt x="2629916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68" name="object 9"/>
          <p:cNvSpPr/>
          <p:nvPr/>
        </p:nvSpPr>
        <p:spPr>
          <a:xfrm>
            <a:off x="176784" y="3931920"/>
            <a:ext cx="6198108" cy="106680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object 2"/>
          <p:cNvSpPr/>
          <p:nvPr/>
        </p:nvSpPr>
        <p:spPr>
          <a:xfrm>
            <a:off x="19850" y="0"/>
            <a:ext cx="12115660" cy="68580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object 2"/>
          <p:cNvSpPr/>
          <p:nvPr/>
        </p:nvSpPr>
        <p:spPr>
          <a:xfrm>
            <a:off x="176784" y="193547"/>
            <a:ext cx="11862816" cy="647090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71" name="object 3"/>
          <p:cNvSpPr/>
          <p:nvPr/>
        </p:nvSpPr>
        <p:spPr>
          <a:xfrm>
            <a:off x="164592" y="1033272"/>
            <a:ext cx="2630170" cy="0"/>
          </a:xfrm>
          <a:custGeom>
            <a:avLst/>
            <a:ahLst/>
            <a:rect l="l" t="t" r="r" b="b"/>
            <a:pathLst>
              <a:path w="2630170">
                <a:moveTo>
                  <a:pt x="0" y="0"/>
                </a:moveTo>
                <a:lnTo>
                  <a:pt x="2629916" y="0"/>
                </a:lnTo>
              </a:path>
            </a:pathLst>
          </a:custGeom>
          <a:ln w="57912">
            <a:solidFill>
              <a:srgbClr val="EEAF4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72" name="object 4"/>
          <p:cNvSpPr txBox="1">
            <a:spLocks noGrp="1"/>
          </p:cNvSpPr>
          <p:nvPr>
            <p:ph type="title"/>
          </p:nvPr>
        </p:nvSpPr>
        <p:spPr>
          <a:xfrm>
            <a:off x="467664" y="408889"/>
            <a:ext cx="1654810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>
                <a:solidFill>
                  <a:srgbClr val="EEAF4F"/>
                </a:solidFill>
              </a:rPr>
              <a:t>媒体策略</a:t>
            </a:r>
          </a:p>
        </p:txBody>
      </p:sp>
      <p:sp>
        <p:nvSpPr>
          <p:cNvPr id="1048673" name="object 5"/>
          <p:cNvSpPr txBox="1"/>
          <p:nvPr/>
        </p:nvSpPr>
        <p:spPr>
          <a:xfrm>
            <a:off x="1022603" y="1844039"/>
            <a:ext cx="10160635" cy="340995"/>
          </a:xfrm>
          <a:prstGeom prst="rect"/>
          <a:solidFill>
            <a:srgbClr val="EEAF4F"/>
          </a:solidFill>
        </p:spPr>
        <p:txBody>
          <a:bodyPr bIns="0" lIns="0" rIns="0" rtlCol="0" tIns="36195" vert="horz" wrap="square">
            <a:spAutoFit/>
          </a:bodyPr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dirty="0" sz="2000">
                <a:latin typeface="微软雅黑" panose="020B0503020204020204" charset="-122"/>
                <a:cs typeface="微软雅黑" panose="020B0503020204020204" charset="-122"/>
              </a:rPr>
              <a:t>基于「国民价值新闻媒</a:t>
            </a:r>
            <a:r>
              <a:rPr dirty="0" sz="2000" spc="-15"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dirty="0" sz="2000">
                <a:latin typeface="微软雅黑" panose="020B0503020204020204" charset="-122"/>
                <a:cs typeface="微软雅黑" panose="020B0503020204020204" charset="-122"/>
              </a:rPr>
              <a:t>」平</a:t>
            </a:r>
            <a:r>
              <a:rPr dirty="0" sz="2000" spc="-15">
                <a:latin typeface="微软雅黑" panose="020B0503020204020204" charset="-122"/>
                <a:cs typeface="微软雅黑" panose="020B0503020204020204" charset="-122"/>
              </a:rPr>
              <a:t>台</a:t>
            </a:r>
            <a:r>
              <a:rPr dirty="0" sz="2000">
                <a:latin typeface="微软雅黑" panose="020B0503020204020204" charset="-122"/>
                <a:cs typeface="微软雅黑" panose="020B0503020204020204" charset="-122"/>
              </a:rPr>
              <a:t>的优</a:t>
            </a:r>
            <a:r>
              <a:rPr dirty="0" sz="2000" spc="-15">
                <a:latin typeface="微软雅黑" panose="020B0503020204020204" charset="-122"/>
                <a:cs typeface="微软雅黑" panose="020B0503020204020204" charset="-122"/>
              </a:rPr>
              <a:t>势</a:t>
            </a:r>
            <a:r>
              <a:rPr dirty="0" sz="2000">
                <a:latin typeface="微软雅黑" panose="020B0503020204020204" charset="-122"/>
                <a:cs typeface="微软雅黑" panose="020B0503020204020204" charset="-122"/>
              </a:rPr>
              <a:t>资源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4" name="object 6"/>
          <p:cNvSpPr/>
          <p:nvPr/>
        </p:nvSpPr>
        <p:spPr>
          <a:xfrm>
            <a:off x="2346960" y="3499103"/>
            <a:ext cx="3201924" cy="1796796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75" name="object 7"/>
          <p:cNvSpPr/>
          <p:nvPr/>
        </p:nvSpPr>
        <p:spPr>
          <a:xfrm>
            <a:off x="2400300" y="3514344"/>
            <a:ext cx="3100070" cy="1694814"/>
          </a:xfrm>
          <a:custGeom>
            <a:avLst/>
            <a:ahLst/>
            <a:rect l="l" t="t" r="r" b="b"/>
            <a:pathLst>
              <a:path w="3100070" h="1694814">
                <a:moveTo>
                  <a:pt x="2817367" y="0"/>
                </a:moveTo>
                <a:lnTo>
                  <a:pt x="282448" y="0"/>
                </a:lnTo>
                <a:lnTo>
                  <a:pt x="236642" y="3697"/>
                </a:lnTo>
                <a:lnTo>
                  <a:pt x="193186" y="14402"/>
                </a:lnTo>
                <a:lnTo>
                  <a:pt x="152662" y="31533"/>
                </a:lnTo>
                <a:lnTo>
                  <a:pt x="115653" y="54506"/>
                </a:lnTo>
                <a:lnTo>
                  <a:pt x="82740" y="82740"/>
                </a:lnTo>
                <a:lnTo>
                  <a:pt x="54506" y="115653"/>
                </a:lnTo>
                <a:lnTo>
                  <a:pt x="31533" y="152662"/>
                </a:lnTo>
                <a:lnTo>
                  <a:pt x="14402" y="193186"/>
                </a:lnTo>
                <a:lnTo>
                  <a:pt x="3697" y="236642"/>
                </a:lnTo>
                <a:lnTo>
                  <a:pt x="0" y="282447"/>
                </a:lnTo>
                <a:lnTo>
                  <a:pt x="0" y="1412239"/>
                </a:lnTo>
                <a:lnTo>
                  <a:pt x="3697" y="1458045"/>
                </a:lnTo>
                <a:lnTo>
                  <a:pt x="14402" y="1501501"/>
                </a:lnTo>
                <a:lnTo>
                  <a:pt x="31533" y="1542025"/>
                </a:lnTo>
                <a:lnTo>
                  <a:pt x="54506" y="1579034"/>
                </a:lnTo>
                <a:lnTo>
                  <a:pt x="82740" y="1611947"/>
                </a:lnTo>
                <a:lnTo>
                  <a:pt x="115653" y="1640181"/>
                </a:lnTo>
                <a:lnTo>
                  <a:pt x="152662" y="1663154"/>
                </a:lnTo>
                <a:lnTo>
                  <a:pt x="193186" y="1680285"/>
                </a:lnTo>
                <a:lnTo>
                  <a:pt x="236642" y="1690990"/>
                </a:lnTo>
                <a:lnTo>
                  <a:pt x="282448" y="1694687"/>
                </a:lnTo>
                <a:lnTo>
                  <a:pt x="2817367" y="1694687"/>
                </a:lnTo>
                <a:lnTo>
                  <a:pt x="2863173" y="1690990"/>
                </a:lnTo>
                <a:lnTo>
                  <a:pt x="2906629" y="1680285"/>
                </a:lnTo>
                <a:lnTo>
                  <a:pt x="2947153" y="1663154"/>
                </a:lnTo>
                <a:lnTo>
                  <a:pt x="2984162" y="1640181"/>
                </a:lnTo>
                <a:lnTo>
                  <a:pt x="3017075" y="1611947"/>
                </a:lnTo>
                <a:lnTo>
                  <a:pt x="3045309" y="1579034"/>
                </a:lnTo>
                <a:lnTo>
                  <a:pt x="3068282" y="1542025"/>
                </a:lnTo>
                <a:lnTo>
                  <a:pt x="3085413" y="1501501"/>
                </a:lnTo>
                <a:lnTo>
                  <a:pt x="3096118" y="1458045"/>
                </a:lnTo>
                <a:lnTo>
                  <a:pt x="3099816" y="1412239"/>
                </a:lnTo>
                <a:lnTo>
                  <a:pt x="3099816" y="282447"/>
                </a:lnTo>
                <a:lnTo>
                  <a:pt x="3096118" y="236642"/>
                </a:lnTo>
                <a:lnTo>
                  <a:pt x="3085413" y="193186"/>
                </a:lnTo>
                <a:lnTo>
                  <a:pt x="3068282" y="152662"/>
                </a:lnTo>
                <a:lnTo>
                  <a:pt x="3045309" y="115653"/>
                </a:lnTo>
                <a:lnTo>
                  <a:pt x="3017075" y="82740"/>
                </a:lnTo>
                <a:lnTo>
                  <a:pt x="2984162" y="54506"/>
                </a:lnTo>
                <a:lnTo>
                  <a:pt x="2947153" y="31533"/>
                </a:lnTo>
                <a:lnTo>
                  <a:pt x="2906629" y="14402"/>
                </a:lnTo>
                <a:lnTo>
                  <a:pt x="2863173" y="3697"/>
                </a:lnTo>
                <a:lnTo>
                  <a:pt x="2817367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676" name="object 8"/>
          <p:cNvSpPr/>
          <p:nvPr/>
        </p:nvSpPr>
        <p:spPr>
          <a:xfrm>
            <a:off x="6652259" y="3499103"/>
            <a:ext cx="3200400" cy="1796796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77" name="object 9"/>
          <p:cNvSpPr/>
          <p:nvPr/>
        </p:nvSpPr>
        <p:spPr>
          <a:xfrm>
            <a:off x="6705600" y="3514344"/>
            <a:ext cx="3098800" cy="1694814"/>
          </a:xfrm>
          <a:custGeom>
            <a:avLst/>
            <a:ahLst/>
            <a:rect l="l" t="t" r="r" b="b"/>
            <a:pathLst>
              <a:path w="3098800" h="1694814">
                <a:moveTo>
                  <a:pt x="2815844" y="0"/>
                </a:moveTo>
                <a:lnTo>
                  <a:pt x="282448" y="0"/>
                </a:lnTo>
                <a:lnTo>
                  <a:pt x="236642" y="3697"/>
                </a:lnTo>
                <a:lnTo>
                  <a:pt x="193186" y="14402"/>
                </a:lnTo>
                <a:lnTo>
                  <a:pt x="152662" y="31533"/>
                </a:lnTo>
                <a:lnTo>
                  <a:pt x="115653" y="54506"/>
                </a:lnTo>
                <a:lnTo>
                  <a:pt x="82740" y="82740"/>
                </a:lnTo>
                <a:lnTo>
                  <a:pt x="54506" y="115653"/>
                </a:lnTo>
                <a:lnTo>
                  <a:pt x="31533" y="152662"/>
                </a:lnTo>
                <a:lnTo>
                  <a:pt x="14402" y="193186"/>
                </a:lnTo>
                <a:lnTo>
                  <a:pt x="3697" y="236642"/>
                </a:lnTo>
                <a:lnTo>
                  <a:pt x="0" y="282447"/>
                </a:lnTo>
                <a:lnTo>
                  <a:pt x="0" y="1412239"/>
                </a:lnTo>
                <a:lnTo>
                  <a:pt x="3697" y="1458045"/>
                </a:lnTo>
                <a:lnTo>
                  <a:pt x="14402" y="1501501"/>
                </a:lnTo>
                <a:lnTo>
                  <a:pt x="31533" y="1542025"/>
                </a:lnTo>
                <a:lnTo>
                  <a:pt x="54506" y="1579034"/>
                </a:lnTo>
                <a:lnTo>
                  <a:pt x="82740" y="1611947"/>
                </a:lnTo>
                <a:lnTo>
                  <a:pt x="115653" y="1640181"/>
                </a:lnTo>
                <a:lnTo>
                  <a:pt x="152662" y="1663154"/>
                </a:lnTo>
                <a:lnTo>
                  <a:pt x="193186" y="1680285"/>
                </a:lnTo>
                <a:lnTo>
                  <a:pt x="236642" y="1690990"/>
                </a:lnTo>
                <a:lnTo>
                  <a:pt x="282448" y="1694687"/>
                </a:lnTo>
                <a:lnTo>
                  <a:pt x="2815844" y="1694687"/>
                </a:lnTo>
                <a:lnTo>
                  <a:pt x="2861649" y="1690990"/>
                </a:lnTo>
                <a:lnTo>
                  <a:pt x="2905105" y="1680285"/>
                </a:lnTo>
                <a:lnTo>
                  <a:pt x="2945629" y="1663154"/>
                </a:lnTo>
                <a:lnTo>
                  <a:pt x="2982638" y="1640181"/>
                </a:lnTo>
                <a:lnTo>
                  <a:pt x="3015551" y="1611947"/>
                </a:lnTo>
                <a:lnTo>
                  <a:pt x="3043785" y="1579034"/>
                </a:lnTo>
                <a:lnTo>
                  <a:pt x="3066758" y="1542025"/>
                </a:lnTo>
                <a:lnTo>
                  <a:pt x="3083889" y="1501501"/>
                </a:lnTo>
                <a:lnTo>
                  <a:pt x="3094594" y="1458045"/>
                </a:lnTo>
                <a:lnTo>
                  <a:pt x="3098292" y="1412239"/>
                </a:lnTo>
                <a:lnTo>
                  <a:pt x="3098292" y="282447"/>
                </a:lnTo>
                <a:lnTo>
                  <a:pt x="3094594" y="236642"/>
                </a:lnTo>
                <a:lnTo>
                  <a:pt x="3083889" y="193186"/>
                </a:lnTo>
                <a:lnTo>
                  <a:pt x="3066758" y="152662"/>
                </a:lnTo>
                <a:lnTo>
                  <a:pt x="3043785" y="115653"/>
                </a:lnTo>
                <a:lnTo>
                  <a:pt x="3015551" y="82740"/>
                </a:lnTo>
                <a:lnTo>
                  <a:pt x="2982638" y="54506"/>
                </a:lnTo>
                <a:lnTo>
                  <a:pt x="2945629" y="31533"/>
                </a:lnTo>
                <a:lnTo>
                  <a:pt x="2905105" y="14402"/>
                </a:lnTo>
                <a:lnTo>
                  <a:pt x="2861649" y="3697"/>
                </a:lnTo>
                <a:lnTo>
                  <a:pt x="2815844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678" name="object 10"/>
          <p:cNvSpPr txBox="1"/>
          <p:nvPr/>
        </p:nvSpPr>
        <p:spPr>
          <a:xfrm>
            <a:off x="2794507" y="2789301"/>
            <a:ext cx="6617970" cy="54610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  <a:tabLst>
                <a:tab algn="l" pos="4316730"/>
              </a:tabLst>
            </a:pPr>
            <a:r>
              <a:rPr b="1" dirty="0" sz="3600">
                <a:solidFill>
                  <a:srgbClr val="EEAF4F"/>
                </a:solidFill>
                <a:latin typeface="微软雅黑" panose="020B0503020204020204" charset="-122"/>
                <a:cs typeface="微软雅黑" panose="020B0503020204020204" charset="-122"/>
              </a:rPr>
              <a:t>以娱乐基因	以专业内容</a:t>
            </a:r>
            <a:endParaRPr sz="3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9" name="object 11"/>
          <p:cNvSpPr/>
          <p:nvPr/>
        </p:nvSpPr>
        <p:spPr>
          <a:xfrm>
            <a:off x="3810000" y="2444495"/>
            <a:ext cx="280670" cy="241300"/>
          </a:xfrm>
          <a:custGeom>
            <a:avLst/>
            <a:ahLst/>
            <a:rect l="l" t="t" r="r" b="b"/>
            <a:pathLst>
              <a:path w="280670" h="241300">
                <a:moveTo>
                  <a:pt x="280415" y="0"/>
                </a:moveTo>
                <a:lnTo>
                  <a:pt x="0" y="0"/>
                </a:lnTo>
                <a:lnTo>
                  <a:pt x="140208" y="240791"/>
                </a:lnTo>
                <a:lnTo>
                  <a:pt x="280415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680" name="object 12"/>
          <p:cNvSpPr/>
          <p:nvPr/>
        </p:nvSpPr>
        <p:spPr>
          <a:xfrm>
            <a:off x="8115300" y="2444495"/>
            <a:ext cx="279400" cy="241300"/>
          </a:xfrm>
          <a:custGeom>
            <a:avLst/>
            <a:ahLst/>
            <a:rect l="l" t="t" r="r" b="b"/>
            <a:pathLst>
              <a:path w="279400" h="241300">
                <a:moveTo>
                  <a:pt x="278892" y="0"/>
                </a:moveTo>
                <a:lnTo>
                  <a:pt x="0" y="0"/>
                </a:lnTo>
                <a:lnTo>
                  <a:pt x="139446" y="240791"/>
                </a:lnTo>
                <a:lnTo>
                  <a:pt x="278892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681" name="object 13"/>
          <p:cNvSpPr txBox="1"/>
          <p:nvPr/>
        </p:nvSpPr>
        <p:spPr>
          <a:xfrm>
            <a:off x="2261107" y="5373116"/>
            <a:ext cx="3376929" cy="33083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沃德焕新</a:t>
            </a:r>
            <a:r>
              <a:rPr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「15周年」</a:t>
            </a:r>
            <a:r>
              <a:rPr b="1"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品牌</a:t>
            </a:r>
            <a:r>
              <a:rPr b="1" dirty="0" sz="2000" spc="-1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升</a:t>
            </a:r>
            <a:r>
              <a:rPr b="1"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级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2" name="object 14"/>
          <p:cNvSpPr txBox="1"/>
          <p:nvPr/>
        </p:nvSpPr>
        <p:spPr>
          <a:xfrm>
            <a:off x="6595109" y="5373116"/>
            <a:ext cx="3333115" cy="33083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生活财富</a:t>
            </a:r>
            <a:r>
              <a:rPr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「全增值」</a:t>
            </a:r>
            <a:r>
              <a:rPr b="1"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服</a:t>
            </a:r>
            <a:r>
              <a:rPr b="1" dirty="0" sz="2000" spc="-1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务</a:t>
            </a:r>
            <a:r>
              <a:rPr b="1"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升级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3" name="object 15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84" name="object 16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85" name="object 17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86" name="object 18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87" name="object 19"/>
          <p:cNvSpPr/>
          <p:nvPr/>
        </p:nvSpPr>
        <p:spPr>
          <a:xfrm>
            <a:off x="2756916" y="3589020"/>
            <a:ext cx="2386584" cy="1511808"/>
          </a:xfrm>
          <a:prstGeom prst="rect"/>
          <a:blipFill>
            <a:blip xmlns:r="http://schemas.openxmlformats.org/officeDocument/2006/relationships" r:embed="rId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88" name="object 20"/>
          <p:cNvSpPr/>
          <p:nvPr/>
        </p:nvSpPr>
        <p:spPr>
          <a:xfrm>
            <a:off x="7021068" y="3589020"/>
            <a:ext cx="2388107" cy="1511808"/>
          </a:xfrm>
          <a:prstGeom prst="rect"/>
          <a:blipFill>
            <a:blip xmlns:r="http://schemas.openxmlformats.org/officeDocument/2006/relationships" r:embed="rId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89" name="object 21"/>
          <p:cNvSpPr/>
          <p:nvPr/>
        </p:nvSpPr>
        <p:spPr>
          <a:xfrm>
            <a:off x="11308080" y="193547"/>
            <a:ext cx="841375" cy="498475"/>
          </a:xfrm>
          <a:custGeom>
            <a:avLst/>
            <a:ahLst/>
            <a:rect l="l" t="t" r="r" b="b"/>
            <a:pathLst>
              <a:path w="841375" h="498475">
                <a:moveTo>
                  <a:pt x="0" y="498348"/>
                </a:moveTo>
                <a:lnTo>
                  <a:pt x="841248" y="498348"/>
                </a:lnTo>
                <a:lnTo>
                  <a:pt x="841248" y="0"/>
                </a:lnTo>
                <a:lnTo>
                  <a:pt x="0" y="0"/>
                </a:lnTo>
                <a:lnTo>
                  <a:pt x="0" y="49834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691" name="object 3"/>
          <p:cNvSpPr/>
          <p:nvPr/>
        </p:nvSpPr>
        <p:spPr>
          <a:xfrm>
            <a:off x="176784" y="1033272"/>
            <a:ext cx="2630170" cy="0"/>
          </a:xfrm>
          <a:custGeom>
            <a:avLst/>
            <a:ahLst/>
            <a:rect l="l" t="t" r="r" b="b"/>
            <a:pathLst>
              <a:path w="2630170">
                <a:moveTo>
                  <a:pt x="0" y="0"/>
                </a:moveTo>
                <a:lnTo>
                  <a:pt x="2629916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92" name="object 4"/>
          <p:cNvSpPr txBox="1">
            <a:spLocks noGrp="1"/>
          </p:cNvSpPr>
          <p:nvPr>
            <p:ph type="title"/>
          </p:nvPr>
        </p:nvSpPr>
        <p:spPr>
          <a:xfrm>
            <a:off x="467664" y="408889"/>
            <a:ext cx="1654810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传播节奏</a:t>
            </a:r>
          </a:p>
        </p:txBody>
      </p:sp>
      <p:sp>
        <p:nvSpPr>
          <p:cNvPr id="1048693" name="object 5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94" name="object 6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95" name="object 7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96" name="object 8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97" name="object 9"/>
          <p:cNvSpPr/>
          <p:nvPr/>
        </p:nvSpPr>
        <p:spPr>
          <a:xfrm>
            <a:off x="11064240" y="1629917"/>
            <a:ext cx="974090" cy="0"/>
          </a:xfrm>
          <a:custGeom>
            <a:avLst/>
            <a:ahLst/>
            <a:rect l="l" t="t" r="r" b="b"/>
            <a:pathLst>
              <a:path w="974090">
                <a:moveTo>
                  <a:pt x="0" y="0"/>
                </a:moveTo>
                <a:lnTo>
                  <a:pt x="973708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98" name="object 10"/>
          <p:cNvSpPr/>
          <p:nvPr/>
        </p:nvSpPr>
        <p:spPr>
          <a:xfrm>
            <a:off x="9648443" y="1629917"/>
            <a:ext cx="102235" cy="0"/>
          </a:xfrm>
          <a:custGeom>
            <a:avLst/>
            <a:ahLst/>
            <a:rect l="l" t="t" r="r" b="b"/>
            <a:pathLst>
              <a:path w="102234">
                <a:moveTo>
                  <a:pt x="0" y="0"/>
                </a:moveTo>
                <a:lnTo>
                  <a:pt x="102107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99" name="object 11"/>
          <p:cNvSpPr/>
          <p:nvPr/>
        </p:nvSpPr>
        <p:spPr>
          <a:xfrm>
            <a:off x="8232647" y="1629917"/>
            <a:ext cx="102235" cy="0"/>
          </a:xfrm>
          <a:custGeom>
            <a:avLst/>
            <a:ahLst/>
            <a:rect l="l" t="t" r="r" b="b"/>
            <a:pathLst>
              <a:path w="102234">
                <a:moveTo>
                  <a:pt x="0" y="0"/>
                </a:moveTo>
                <a:lnTo>
                  <a:pt x="102107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00" name="object 12"/>
          <p:cNvSpPr/>
          <p:nvPr/>
        </p:nvSpPr>
        <p:spPr>
          <a:xfrm>
            <a:off x="6815328" y="1629917"/>
            <a:ext cx="104139" cy="0"/>
          </a:xfrm>
          <a:custGeom>
            <a:avLst/>
            <a:ah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01" name="object 13"/>
          <p:cNvSpPr/>
          <p:nvPr/>
        </p:nvSpPr>
        <p:spPr>
          <a:xfrm>
            <a:off x="5399532" y="1629917"/>
            <a:ext cx="102235" cy="0"/>
          </a:xfrm>
          <a:custGeom>
            <a:avLst/>
            <a:ahLst/>
            <a:rect l="l" t="t" r="r" b="b"/>
            <a:pathLst>
              <a:path w="102235">
                <a:moveTo>
                  <a:pt x="0" y="0"/>
                </a:moveTo>
                <a:lnTo>
                  <a:pt x="102107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02" name="object 14"/>
          <p:cNvSpPr/>
          <p:nvPr/>
        </p:nvSpPr>
        <p:spPr>
          <a:xfrm>
            <a:off x="3983735" y="1629917"/>
            <a:ext cx="102235" cy="0"/>
          </a:xfrm>
          <a:custGeom>
            <a:avLst/>
            <a:ahLst/>
            <a:rect l="l" t="t" r="r" b="b"/>
            <a:pathLst>
              <a:path w="102235">
                <a:moveTo>
                  <a:pt x="0" y="0"/>
                </a:moveTo>
                <a:lnTo>
                  <a:pt x="102108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03" name="object 15"/>
          <p:cNvSpPr/>
          <p:nvPr/>
        </p:nvSpPr>
        <p:spPr>
          <a:xfrm>
            <a:off x="2567939" y="1629917"/>
            <a:ext cx="102235" cy="0"/>
          </a:xfrm>
          <a:custGeom>
            <a:avLst/>
            <a:ahLst/>
            <a:rect l="l" t="t" r="r" b="b"/>
            <a:pathLst>
              <a:path w="102235">
                <a:moveTo>
                  <a:pt x="0" y="0"/>
                </a:moveTo>
                <a:lnTo>
                  <a:pt x="102108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04" name="object 16"/>
          <p:cNvSpPr/>
          <p:nvPr/>
        </p:nvSpPr>
        <p:spPr>
          <a:xfrm>
            <a:off x="767333" y="1629917"/>
            <a:ext cx="487045" cy="0"/>
          </a:xfrm>
          <a:custGeom>
            <a:avLst/>
            <a:ahLst/>
            <a:rect l="l" t="t" r="r" b="b"/>
            <a:pathLst>
              <a:path w="487044">
                <a:moveTo>
                  <a:pt x="0" y="0"/>
                </a:moveTo>
                <a:lnTo>
                  <a:pt x="486918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05" name="object 17"/>
          <p:cNvSpPr/>
          <p:nvPr/>
        </p:nvSpPr>
        <p:spPr>
          <a:xfrm>
            <a:off x="156971" y="1377696"/>
            <a:ext cx="739140" cy="542543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06" name="object 18"/>
          <p:cNvSpPr/>
          <p:nvPr/>
        </p:nvSpPr>
        <p:spPr>
          <a:xfrm>
            <a:off x="126492" y="2668523"/>
            <a:ext cx="918971" cy="922020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07" name="object 19"/>
          <p:cNvSpPr/>
          <p:nvPr/>
        </p:nvSpPr>
        <p:spPr>
          <a:xfrm>
            <a:off x="126492" y="5222747"/>
            <a:ext cx="920495" cy="923544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08" name="object 20"/>
          <p:cNvSpPr/>
          <p:nvPr/>
        </p:nvSpPr>
        <p:spPr>
          <a:xfrm>
            <a:off x="1128522" y="1776222"/>
            <a:ext cx="0" cy="2708910"/>
          </a:xfrm>
          <a:custGeom>
            <a:avLst/>
            <a:ahLst/>
            <a:rect l="l" t="t" r="r" b="b"/>
            <a:pathLst>
              <a:path h="2708910">
                <a:moveTo>
                  <a:pt x="0" y="0"/>
                </a:moveTo>
                <a:lnTo>
                  <a:pt x="0" y="2708529"/>
                </a:lnTo>
              </a:path>
            </a:pathLst>
          </a:custGeom>
          <a:ln w="28956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09" name="object 21"/>
          <p:cNvSpPr/>
          <p:nvPr/>
        </p:nvSpPr>
        <p:spPr>
          <a:xfrm>
            <a:off x="1128522" y="4702302"/>
            <a:ext cx="0" cy="1966595"/>
          </a:xfrm>
          <a:custGeom>
            <a:avLst/>
            <a:ahLst/>
            <a:rect l="l" t="t" r="r" b="b"/>
            <a:pathLst>
              <a:path h="1966595">
                <a:moveTo>
                  <a:pt x="0" y="0"/>
                </a:moveTo>
                <a:lnTo>
                  <a:pt x="0" y="1966353"/>
                </a:lnTo>
              </a:path>
            </a:pathLst>
          </a:custGeom>
          <a:ln w="28956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10" name="object 22"/>
          <p:cNvSpPr txBox="1"/>
          <p:nvPr/>
        </p:nvSpPr>
        <p:spPr>
          <a:xfrm>
            <a:off x="1254252" y="1367027"/>
            <a:ext cx="1313815" cy="228601"/>
          </a:xfrm>
          <a:prstGeom prst="rect"/>
          <a:solidFill>
            <a:srgbClr val="000000"/>
          </a:solidFill>
        </p:spPr>
        <p:txBody>
          <a:bodyPr bIns="0" lIns="0" rIns="0" rtlCol="0" tIns="25400" vert="horz" wrap="square">
            <a:spAutoFit/>
          </a:bodyPr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5月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11" name="object 23"/>
          <p:cNvSpPr txBox="1"/>
          <p:nvPr/>
        </p:nvSpPr>
        <p:spPr>
          <a:xfrm>
            <a:off x="2670048" y="1367027"/>
            <a:ext cx="1313815" cy="228601"/>
          </a:xfrm>
          <a:prstGeom prst="rect"/>
          <a:solidFill>
            <a:srgbClr val="000000"/>
          </a:solidFill>
        </p:spPr>
        <p:txBody>
          <a:bodyPr bIns="0" lIns="0" rIns="0" rtlCol="0" tIns="25400" vert="horz" wrap="square">
            <a:spAutoFit/>
          </a:bodyPr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6月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12" name="object 24"/>
          <p:cNvSpPr txBox="1"/>
          <p:nvPr/>
        </p:nvSpPr>
        <p:spPr>
          <a:xfrm>
            <a:off x="4085844" y="1367027"/>
            <a:ext cx="1313815" cy="228601"/>
          </a:xfrm>
          <a:prstGeom prst="rect"/>
          <a:solidFill>
            <a:srgbClr val="000000"/>
          </a:solidFill>
        </p:spPr>
        <p:txBody>
          <a:bodyPr bIns="0" lIns="0" rIns="0" rtlCol="0" tIns="25400" vert="horz" wrap="square">
            <a:spAutoFit/>
          </a:bodyPr>
          <a:p>
            <a:pPr algn="ctr" marL="635">
              <a:lnSpc>
                <a:spcPct val="1000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7月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13" name="object 25"/>
          <p:cNvSpPr txBox="1"/>
          <p:nvPr/>
        </p:nvSpPr>
        <p:spPr>
          <a:xfrm>
            <a:off x="5501640" y="1367027"/>
            <a:ext cx="1313815" cy="228601"/>
          </a:xfrm>
          <a:prstGeom prst="rect"/>
          <a:solidFill>
            <a:srgbClr val="000000"/>
          </a:solidFill>
        </p:spPr>
        <p:txBody>
          <a:bodyPr bIns="0" lIns="0" rIns="0" rtlCol="0" tIns="25400" vert="horz" wrap="square">
            <a:spAutoFit/>
          </a:bodyPr>
          <a:p>
            <a:pPr algn="ctr" marL="1905">
              <a:lnSpc>
                <a:spcPct val="1000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8月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14" name="object 26"/>
          <p:cNvSpPr txBox="1"/>
          <p:nvPr/>
        </p:nvSpPr>
        <p:spPr>
          <a:xfrm>
            <a:off x="6918959" y="1367027"/>
            <a:ext cx="1313815" cy="228601"/>
          </a:xfrm>
          <a:prstGeom prst="rect"/>
          <a:solidFill>
            <a:srgbClr val="000000"/>
          </a:solidFill>
        </p:spPr>
        <p:txBody>
          <a:bodyPr bIns="0" lIns="0" rIns="0" rtlCol="0" tIns="25400" vert="horz" wrap="square">
            <a:spAutoFit/>
          </a:bodyPr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9月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15" name="object 27"/>
          <p:cNvSpPr txBox="1"/>
          <p:nvPr/>
        </p:nvSpPr>
        <p:spPr>
          <a:xfrm>
            <a:off x="8334756" y="1367027"/>
            <a:ext cx="1313815" cy="228601"/>
          </a:xfrm>
          <a:prstGeom prst="rect"/>
          <a:solidFill>
            <a:srgbClr val="000000"/>
          </a:solidFill>
        </p:spPr>
        <p:txBody>
          <a:bodyPr bIns="0" lIns="0" rIns="0" rtlCol="0" tIns="25400" vert="horz" wrap="square">
            <a:spAutoFit/>
          </a:bodyPr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10月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16" name="object 28"/>
          <p:cNvSpPr txBox="1"/>
          <p:nvPr/>
        </p:nvSpPr>
        <p:spPr>
          <a:xfrm>
            <a:off x="9750552" y="1367027"/>
            <a:ext cx="1313815" cy="228601"/>
          </a:xfrm>
          <a:prstGeom prst="rect"/>
          <a:solidFill>
            <a:srgbClr val="000000"/>
          </a:solidFill>
        </p:spPr>
        <p:txBody>
          <a:bodyPr bIns="0" lIns="0" rIns="0" rtlCol="0" tIns="25400" vert="horz" wrap="square">
            <a:spAutoFit/>
          </a:bodyPr>
          <a:p>
            <a:pPr algn="ctr" marL="1270">
              <a:lnSpc>
                <a:spcPct val="1000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11月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17" name="object 29"/>
          <p:cNvSpPr/>
          <p:nvPr/>
        </p:nvSpPr>
        <p:spPr>
          <a:xfrm>
            <a:off x="1254252" y="1865376"/>
            <a:ext cx="4145279" cy="622300"/>
          </a:xfrm>
          <a:custGeom>
            <a:avLst/>
            <a:ahLst/>
            <a:rect l="l" t="t" r="r" b="b"/>
            <a:pathLst>
              <a:path w="4145279" h="622300">
                <a:moveTo>
                  <a:pt x="4004564" y="0"/>
                </a:moveTo>
                <a:lnTo>
                  <a:pt x="140715" y="0"/>
                </a:lnTo>
                <a:lnTo>
                  <a:pt x="96235" y="7172"/>
                </a:lnTo>
                <a:lnTo>
                  <a:pt x="57607" y="27147"/>
                </a:lnTo>
                <a:lnTo>
                  <a:pt x="27147" y="57607"/>
                </a:lnTo>
                <a:lnTo>
                  <a:pt x="7172" y="96235"/>
                </a:lnTo>
                <a:lnTo>
                  <a:pt x="0" y="140715"/>
                </a:lnTo>
                <a:lnTo>
                  <a:pt x="0" y="481075"/>
                </a:lnTo>
                <a:lnTo>
                  <a:pt x="7172" y="525556"/>
                </a:lnTo>
                <a:lnTo>
                  <a:pt x="27147" y="564184"/>
                </a:lnTo>
                <a:lnTo>
                  <a:pt x="57607" y="594644"/>
                </a:lnTo>
                <a:lnTo>
                  <a:pt x="96235" y="614619"/>
                </a:lnTo>
                <a:lnTo>
                  <a:pt x="140715" y="621791"/>
                </a:lnTo>
                <a:lnTo>
                  <a:pt x="4004564" y="621791"/>
                </a:lnTo>
                <a:lnTo>
                  <a:pt x="4049044" y="614619"/>
                </a:lnTo>
                <a:lnTo>
                  <a:pt x="4087672" y="594644"/>
                </a:lnTo>
                <a:lnTo>
                  <a:pt x="4118132" y="564184"/>
                </a:lnTo>
                <a:lnTo>
                  <a:pt x="4138107" y="525556"/>
                </a:lnTo>
                <a:lnTo>
                  <a:pt x="4145280" y="481075"/>
                </a:lnTo>
                <a:lnTo>
                  <a:pt x="4145280" y="140715"/>
                </a:lnTo>
                <a:lnTo>
                  <a:pt x="4138107" y="96235"/>
                </a:lnTo>
                <a:lnTo>
                  <a:pt x="4118132" y="57607"/>
                </a:lnTo>
                <a:lnTo>
                  <a:pt x="4087672" y="27147"/>
                </a:lnTo>
                <a:lnTo>
                  <a:pt x="4049044" y="7172"/>
                </a:lnTo>
                <a:lnTo>
                  <a:pt x="4004564" y="0"/>
                </a:lnTo>
                <a:close/>
              </a:path>
            </a:pathLst>
          </a:custGeom>
          <a:solidFill>
            <a:srgbClr val="000000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18" name="object 30"/>
          <p:cNvSpPr/>
          <p:nvPr/>
        </p:nvSpPr>
        <p:spPr>
          <a:xfrm>
            <a:off x="1664461" y="2203576"/>
            <a:ext cx="356870" cy="186055"/>
          </a:xfrm>
          <a:custGeom>
            <a:avLst/>
            <a:ahLst/>
            <a:rect l="l" t="t" r="r" b="b"/>
            <a:pathLst>
              <a:path w="356869" h="186055">
                <a:moveTo>
                  <a:pt x="0" y="185927"/>
                </a:moveTo>
                <a:lnTo>
                  <a:pt x="356615" y="185927"/>
                </a:lnTo>
                <a:lnTo>
                  <a:pt x="356615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19" name="object 31"/>
          <p:cNvSpPr/>
          <p:nvPr/>
        </p:nvSpPr>
        <p:spPr>
          <a:xfrm>
            <a:off x="2021077" y="2203576"/>
            <a:ext cx="119380" cy="186055"/>
          </a:xfrm>
          <a:custGeom>
            <a:avLst/>
            <a:ahLst/>
            <a:rect l="l" t="t" r="r" b="b"/>
            <a:pathLst>
              <a:path w="119380" h="186055">
                <a:moveTo>
                  <a:pt x="0" y="185927"/>
                </a:moveTo>
                <a:lnTo>
                  <a:pt x="118872" y="185927"/>
                </a:lnTo>
                <a:lnTo>
                  <a:pt x="118872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20" name="object 32"/>
          <p:cNvSpPr/>
          <p:nvPr/>
        </p:nvSpPr>
        <p:spPr>
          <a:xfrm>
            <a:off x="2139950" y="2203576"/>
            <a:ext cx="356870" cy="186055"/>
          </a:xfrm>
          <a:custGeom>
            <a:avLst/>
            <a:ahLst/>
            <a:rect l="l" t="t" r="r" b="b"/>
            <a:pathLst>
              <a:path w="356869" h="186055">
                <a:moveTo>
                  <a:pt x="0" y="185927"/>
                </a:moveTo>
                <a:lnTo>
                  <a:pt x="356615" y="185927"/>
                </a:lnTo>
                <a:lnTo>
                  <a:pt x="356615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21" name="object 33"/>
          <p:cNvSpPr/>
          <p:nvPr/>
        </p:nvSpPr>
        <p:spPr>
          <a:xfrm>
            <a:off x="2496566" y="2203576"/>
            <a:ext cx="119380" cy="186055"/>
          </a:xfrm>
          <a:custGeom>
            <a:avLst/>
            <a:ahLst/>
            <a:rect l="l" t="t" r="r" b="b"/>
            <a:pathLst>
              <a:path w="119380" h="186055">
                <a:moveTo>
                  <a:pt x="0" y="185927"/>
                </a:moveTo>
                <a:lnTo>
                  <a:pt x="118871" y="185927"/>
                </a:lnTo>
                <a:lnTo>
                  <a:pt x="118871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22" name="object 34"/>
          <p:cNvSpPr/>
          <p:nvPr/>
        </p:nvSpPr>
        <p:spPr>
          <a:xfrm>
            <a:off x="2615438" y="2203576"/>
            <a:ext cx="356870" cy="186055"/>
          </a:xfrm>
          <a:custGeom>
            <a:avLst/>
            <a:ahLst/>
            <a:rect l="l" t="t" r="r" b="b"/>
            <a:pathLst>
              <a:path w="356869" h="186055">
                <a:moveTo>
                  <a:pt x="0" y="185927"/>
                </a:moveTo>
                <a:lnTo>
                  <a:pt x="356615" y="185927"/>
                </a:lnTo>
                <a:lnTo>
                  <a:pt x="356615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23" name="object 35"/>
          <p:cNvSpPr/>
          <p:nvPr/>
        </p:nvSpPr>
        <p:spPr>
          <a:xfrm>
            <a:off x="2972054" y="2203576"/>
            <a:ext cx="119380" cy="186055"/>
          </a:xfrm>
          <a:custGeom>
            <a:avLst/>
            <a:ahLst/>
            <a:rect l="l" t="t" r="r" b="b"/>
            <a:pathLst>
              <a:path w="119380" h="186055">
                <a:moveTo>
                  <a:pt x="0" y="185927"/>
                </a:moveTo>
                <a:lnTo>
                  <a:pt x="118871" y="185927"/>
                </a:lnTo>
                <a:lnTo>
                  <a:pt x="118871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24" name="object 36"/>
          <p:cNvSpPr/>
          <p:nvPr/>
        </p:nvSpPr>
        <p:spPr>
          <a:xfrm>
            <a:off x="3090926" y="2203576"/>
            <a:ext cx="1068705" cy="186055"/>
          </a:xfrm>
          <a:custGeom>
            <a:avLst/>
            <a:ahLst/>
            <a:rect l="l" t="t" r="r" b="b"/>
            <a:pathLst>
              <a:path w="1068704" h="186055">
                <a:moveTo>
                  <a:pt x="0" y="185927"/>
                </a:moveTo>
                <a:lnTo>
                  <a:pt x="1068324" y="185927"/>
                </a:lnTo>
                <a:lnTo>
                  <a:pt x="1068324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25" name="object 37"/>
          <p:cNvSpPr/>
          <p:nvPr/>
        </p:nvSpPr>
        <p:spPr>
          <a:xfrm>
            <a:off x="4159250" y="2203576"/>
            <a:ext cx="119380" cy="186055"/>
          </a:xfrm>
          <a:custGeom>
            <a:avLst/>
            <a:ahLst/>
            <a:rect l="l" t="t" r="r" b="b"/>
            <a:pathLst>
              <a:path w="119379" h="186055">
                <a:moveTo>
                  <a:pt x="0" y="185927"/>
                </a:moveTo>
                <a:lnTo>
                  <a:pt x="118872" y="185927"/>
                </a:lnTo>
                <a:lnTo>
                  <a:pt x="118872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26" name="object 38"/>
          <p:cNvSpPr/>
          <p:nvPr/>
        </p:nvSpPr>
        <p:spPr>
          <a:xfrm>
            <a:off x="4278121" y="2203576"/>
            <a:ext cx="711835" cy="186055"/>
          </a:xfrm>
          <a:custGeom>
            <a:avLst/>
            <a:ahLst/>
            <a:rect l="l" t="t" r="r" b="b"/>
            <a:pathLst>
              <a:path w="711835" h="186055">
                <a:moveTo>
                  <a:pt x="0" y="185927"/>
                </a:moveTo>
                <a:lnTo>
                  <a:pt x="711708" y="185927"/>
                </a:lnTo>
                <a:lnTo>
                  <a:pt x="711708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27" name="object 39"/>
          <p:cNvSpPr txBox="1"/>
          <p:nvPr/>
        </p:nvSpPr>
        <p:spPr>
          <a:xfrm>
            <a:off x="1652142" y="1938274"/>
            <a:ext cx="3352800" cy="41973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indent="91440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【品牌焕新打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CALL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】多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领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域意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见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领袖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*15  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长图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海报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视频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社交平台出</a:t>
            </a:r>
            <a:r>
              <a:rPr dirty="0" sz="1400" spc="-1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海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授权品牌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28" name="object 40"/>
          <p:cNvSpPr/>
          <p:nvPr/>
        </p:nvSpPr>
        <p:spPr>
          <a:xfrm>
            <a:off x="5014214" y="2203576"/>
            <a:ext cx="0" cy="186055"/>
          </a:xfrm>
          <a:custGeom>
            <a:avLst/>
            <a:ahLst/>
            <a:rect l="l" t="t" r="r" b="b"/>
            <a:pathLst>
              <a:path h="186055">
                <a:moveTo>
                  <a:pt x="0" y="0"/>
                </a:moveTo>
                <a:lnTo>
                  <a:pt x="0" y="185927"/>
                </a:lnTo>
              </a:path>
            </a:pathLst>
          </a:custGeom>
          <a:ln w="48767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29" name="object 41"/>
          <p:cNvSpPr/>
          <p:nvPr/>
        </p:nvSpPr>
        <p:spPr>
          <a:xfrm>
            <a:off x="4085844" y="2531364"/>
            <a:ext cx="4147185" cy="622300"/>
          </a:xfrm>
          <a:custGeom>
            <a:avLst/>
            <a:ahLst/>
            <a:rect l="l" t="t" r="r" b="b"/>
            <a:pathLst>
              <a:path w="4147184" h="622300">
                <a:moveTo>
                  <a:pt x="4006087" y="0"/>
                </a:moveTo>
                <a:lnTo>
                  <a:pt x="140715" y="0"/>
                </a:lnTo>
                <a:lnTo>
                  <a:pt x="96235" y="7172"/>
                </a:lnTo>
                <a:lnTo>
                  <a:pt x="57607" y="27147"/>
                </a:lnTo>
                <a:lnTo>
                  <a:pt x="27147" y="57607"/>
                </a:lnTo>
                <a:lnTo>
                  <a:pt x="7172" y="96235"/>
                </a:lnTo>
                <a:lnTo>
                  <a:pt x="0" y="140715"/>
                </a:lnTo>
                <a:lnTo>
                  <a:pt x="0" y="481075"/>
                </a:lnTo>
                <a:lnTo>
                  <a:pt x="7172" y="525556"/>
                </a:lnTo>
                <a:lnTo>
                  <a:pt x="27147" y="564184"/>
                </a:lnTo>
                <a:lnTo>
                  <a:pt x="57607" y="594644"/>
                </a:lnTo>
                <a:lnTo>
                  <a:pt x="96235" y="614619"/>
                </a:lnTo>
                <a:lnTo>
                  <a:pt x="140715" y="621791"/>
                </a:lnTo>
                <a:lnTo>
                  <a:pt x="4006087" y="621791"/>
                </a:lnTo>
                <a:lnTo>
                  <a:pt x="4050568" y="614619"/>
                </a:lnTo>
                <a:lnTo>
                  <a:pt x="4089196" y="594644"/>
                </a:lnTo>
                <a:lnTo>
                  <a:pt x="4119656" y="564184"/>
                </a:lnTo>
                <a:lnTo>
                  <a:pt x="4139631" y="525556"/>
                </a:lnTo>
                <a:lnTo>
                  <a:pt x="4146804" y="481075"/>
                </a:lnTo>
                <a:lnTo>
                  <a:pt x="4146804" y="140715"/>
                </a:lnTo>
                <a:lnTo>
                  <a:pt x="4139631" y="96235"/>
                </a:lnTo>
                <a:lnTo>
                  <a:pt x="4119656" y="57607"/>
                </a:lnTo>
                <a:lnTo>
                  <a:pt x="4089196" y="27147"/>
                </a:lnTo>
                <a:lnTo>
                  <a:pt x="4050568" y="7172"/>
                </a:lnTo>
                <a:lnTo>
                  <a:pt x="4006087" y="0"/>
                </a:lnTo>
                <a:close/>
              </a:path>
            </a:pathLst>
          </a:custGeom>
          <a:solidFill>
            <a:srgbClr val="000000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30" name="object 42"/>
          <p:cNvSpPr txBox="1"/>
          <p:nvPr/>
        </p:nvSpPr>
        <p:spPr>
          <a:xfrm>
            <a:off x="4633976" y="2604007"/>
            <a:ext cx="3051810" cy="419734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【品牌15周年大事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记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】创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意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视频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定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制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*1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31" name="object 43"/>
          <p:cNvSpPr/>
          <p:nvPr/>
        </p:nvSpPr>
        <p:spPr>
          <a:xfrm>
            <a:off x="5386578" y="2869183"/>
            <a:ext cx="713740" cy="186055"/>
          </a:xfrm>
          <a:custGeom>
            <a:avLst/>
            <a:ahLst/>
            <a:rect l="l" t="t" r="r" b="b"/>
            <a:pathLst>
              <a:path w="713739" h="186055">
                <a:moveTo>
                  <a:pt x="0" y="185927"/>
                </a:moveTo>
                <a:lnTo>
                  <a:pt x="713231" y="185927"/>
                </a:lnTo>
                <a:lnTo>
                  <a:pt x="713231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32" name="object 44"/>
          <p:cNvSpPr/>
          <p:nvPr/>
        </p:nvSpPr>
        <p:spPr>
          <a:xfrm>
            <a:off x="6099809" y="2869183"/>
            <a:ext cx="119380" cy="186055"/>
          </a:xfrm>
          <a:custGeom>
            <a:avLst/>
            <a:ahLst/>
            <a:rect l="l" t="t" r="r" b="b"/>
            <a:pathLst>
              <a:path w="119379" h="186055">
                <a:moveTo>
                  <a:pt x="0" y="185927"/>
                </a:moveTo>
                <a:lnTo>
                  <a:pt x="118872" y="185927"/>
                </a:lnTo>
                <a:lnTo>
                  <a:pt x="118872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33" name="object 45"/>
          <p:cNvSpPr/>
          <p:nvPr/>
        </p:nvSpPr>
        <p:spPr>
          <a:xfrm>
            <a:off x="6218682" y="2869183"/>
            <a:ext cx="713740" cy="186055"/>
          </a:xfrm>
          <a:custGeom>
            <a:avLst/>
            <a:ahLst/>
            <a:rect l="l" t="t" r="r" b="b"/>
            <a:pathLst>
              <a:path w="713740" h="186055">
                <a:moveTo>
                  <a:pt x="0" y="185927"/>
                </a:moveTo>
                <a:lnTo>
                  <a:pt x="713232" y="185927"/>
                </a:lnTo>
                <a:lnTo>
                  <a:pt x="713232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34" name="object 46"/>
          <p:cNvSpPr txBox="1"/>
          <p:nvPr/>
        </p:nvSpPr>
        <p:spPr>
          <a:xfrm>
            <a:off x="5374640" y="2817622"/>
            <a:ext cx="1570990" cy="23939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定制拍摄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品牌授权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35" name="object 47"/>
          <p:cNvSpPr/>
          <p:nvPr/>
        </p:nvSpPr>
        <p:spPr>
          <a:xfrm>
            <a:off x="6956297" y="2869183"/>
            <a:ext cx="0" cy="186055"/>
          </a:xfrm>
          <a:custGeom>
            <a:avLst/>
            <a:ahLst/>
            <a:rect l="l" t="t" r="r" b="b"/>
            <a:pathLst>
              <a:path h="186055">
                <a:moveTo>
                  <a:pt x="0" y="0"/>
                </a:moveTo>
                <a:lnTo>
                  <a:pt x="0" y="185927"/>
                </a:lnTo>
              </a:path>
            </a:pathLst>
          </a:custGeom>
          <a:ln w="48768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36" name="object 48"/>
          <p:cNvSpPr/>
          <p:nvPr/>
        </p:nvSpPr>
        <p:spPr>
          <a:xfrm>
            <a:off x="6918959" y="3197351"/>
            <a:ext cx="4145279" cy="620395"/>
          </a:xfrm>
          <a:custGeom>
            <a:avLst/>
            <a:ahLst/>
            <a:rect l="l" t="t" r="r" b="b"/>
            <a:pathLst>
              <a:path w="4145279" h="620395">
                <a:moveTo>
                  <a:pt x="4004818" y="0"/>
                </a:moveTo>
                <a:lnTo>
                  <a:pt x="140462" y="0"/>
                </a:lnTo>
                <a:lnTo>
                  <a:pt x="96056" y="7158"/>
                </a:lnTo>
                <a:lnTo>
                  <a:pt x="57497" y="27094"/>
                </a:lnTo>
                <a:lnTo>
                  <a:pt x="27094" y="57497"/>
                </a:lnTo>
                <a:lnTo>
                  <a:pt x="7158" y="96056"/>
                </a:lnTo>
                <a:lnTo>
                  <a:pt x="0" y="140462"/>
                </a:lnTo>
                <a:lnTo>
                  <a:pt x="0" y="479806"/>
                </a:lnTo>
                <a:lnTo>
                  <a:pt x="7158" y="524211"/>
                </a:lnTo>
                <a:lnTo>
                  <a:pt x="27094" y="562770"/>
                </a:lnTo>
                <a:lnTo>
                  <a:pt x="57497" y="593173"/>
                </a:lnTo>
                <a:lnTo>
                  <a:pt x="96056" y="613109"/>
                </a:lnTo>
                <a:lnTo>
                  <a:pt x="140462" y="620268"/>
                </a:lnTo>
                <a:lnTo>
                  <a:pt x="4004818" y="620268"/>
                </a:lnTo>
                <a:lnTo>
                  <a:pt x="4049223" y="613109"/>
                </a:lnTo>
                <a:lnTo>
                  <a:pt x="4087782" y="593173"/>
                </a:lnTo>
                <a:lnTo>
                  <a:pt x="4118185" y="562770"/>
                </a:lnTo>
                <a:lnTo>
                  <a:pt x="4138121" y="524211"/>
                </a:lnTo>
                <a:lnTo>
                  <a:pt x="4145280" y="479806"/>
                </a:lnTo>
                <a:lnTo>
                  <a:pt x="4145280" y="140462"/>
                </a:lnTo>
                <a:lnTo>
                  <a:pt x="4138121" y="96056"/>
                </a:lnTo>
                <a:lnTo>
                  <a:pt x="4118185" y="57497"/>
                </a:lnTo>
                <a:lnTo>
                  <a:pt x="4087782" y="27094"/>
                </a:lnTo>
                <a:lnTo>
                  <a:pt x="4049223" y="7158"/>
                </a:lnTo>
                <a:lnTo>
                  <a:pt x="4004818" y="0"/>
                </a:lnTo>
                <a:close/>
              </a:path>
            </a:pathLst>
          </a:custGeom>
          <a:solidFill>
            <a:srgbClr val="000000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37" name="object 49"/>
          <p:cNvSpPr txBox="1"/>
          <p:nvPr/>
        </p:nvSpPr>
        <p:spPr>
          <a:xfrm>
            <a:off x="8088248" y="3269995"/>
            <a:ext cx="1808480" cy="23939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【财经峰会】行业赞助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38" name="object 50"/>
          <p:cNvSpPr/>
          <p:nvPr/>
        </p:nvSpPr>
        <p:spPr>
          <a:xfrm>
            <a:off x="7069581" y="3534790"/>
            <a:ext cx="713740" cy="186055"/>
          </a:xfrm>
          <a:custGeom>
            <a:avLst/>
            <a:ahLst/>
            <a:rect l="l" t="t" r="r" b="b"/>
            <a:pathLst>
              <a:path w="713740" h="186054">
                <a:moveTo>
                  <a:pt x="0" y="185928"/>
                </a:moveTo>
                <a:lnTo>
                  <a:pt x="713231" y="185928"/>
                </a:lnTo>
                <a:lnTo>
                  <a:pt x="713231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39" name="object 51"/>
          <p:cNvSpPr/>
          <p:nvPr/>
        </p:nvSpPr>
        <p:spPr>
          <a:xfrm>
            <a:off x="7782814" y="3534790"/>
            <a:ext cx="119380" cy="186055"/>
          </a:xfrm>
          <a:custGeom>
            <a:avLst/>
            <a:ahLst/>
            <a:rect l="l" t="t" r="r" b="b"/>
            <a:pathLst>
              <a:path w="119379" h="186054">
                <a:moveTo>
                  <a:pt x="0" y="185928"/>
                </a:moveTo>
                <a:lnTo>
                  <a:pt x="118872" y="185928"/>
                </a:lnTo>
                <a:lnTo>
                  <a:pt x="118872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40" name="object 52"/>
          <p:cNvSpPr/>
          <p:nvPr/>
        </p:nvSpPr>
        <p:spPr>
          <a:xfrm>
            <a:off x="7901685" y="3534790"/>
            <a:ext cx="356870" cy="186055"/>
          </a:xfrm>
          <a:custGeom>
            <a:avLst/>
            <a:ahLst/>
            <a:rect l="l" t="t" r="r" b="b"/>
            <a:pathLst>
              <a:path w="356870" h="186054">
                <a:moveTo>
                  <a:pt x="0" y="185928"/>
                </a:moveTo>
                <a:lnTo>
                  <a:pt x="356616" y="185928"/>
                </a:lnTo>
                <a:lnTo>
                  <a:pt x="356616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41" name="object 53"/>
          <p:cNvSpPr/>
          <p:nvPr/>
        </p:nvSpPr>
        <p:spPr>
          <a:xfrm>
            <a:off x="8258302" y="3534790"/>
            <a:ext cx="281940" cy="186055"/>
          </a:xfrm>
          <a:custGeom>
            <a:avLst/>
            <a:ahLst/>
            <a:rect l="l" t="t" r="r" b="b"/>
            <a:pathLst>
              <a:path w="281940" h="186054">
                <a:moveTo>
                  <a:pt x="0" y="185928"/>
                </a:moveTo>
                <a:lnTo>
                  <a:pt x="281940" y="185928"/>
                </a:lnTo>
                <a:lnTo>
                  <a:pt x="281940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42" name="object 54"/>
          <p:cNvSpPr/>
          <p:nvPr/>
        </p:nvSpPr>
        <p:spPr>
          <a:xfrm>
            <a:off x="8540242" y="3534790"/>
            <a:ext cx="711835" cy="186055"/>
          </a:xfrm>
          <a:custGeom>
            <a:avLst/>
            <a:ahLst/>
            <a:rect l="l" t="t" r="r" b="b"/>
            <a:pathLst>
              <a:path w="711834" h="186054">
                <a:moveTo>
                  <a:pt x="0" y="185928"/>
                </a:moveTo>
                <a:lnTo>
                  <a:pt x="711707" y="185928"/>
                </a:lnTo>
                <a:lnTo>
                  <a:pt x="711707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43" name="object 55"/>
          <p:cNvSpPr/>
          <p:nvPr/>
        </p:nvSpPr>
        <p:spPr>
          <a:xfrm>
            <a:off x="9251950" y="3534790"/>
            <a:ext cx="119380" cy="186055"/>
          </a:xfrm>
          <a:custGeom>
            <a:avLst/>
            <a:ahLst/>
            <a:rect l="l" t="t" r="r" b="b"/>
            <a:pathLst>
              <a:path w="119379" h="186054">
                <a:moveTo>
                  <a:pt x="0" y="185928"/>
                </a:moveTo>
                <a:lnTo>
                  <a:pt x="118872" y="185928"/>
                </a:lnTo>
                <a:lnTo>
                  <a:pt x="118872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44" name="object 56"/>
          <p:cNvSpPr/>
          <p:nvPr/>
        </p:nvSpPr>
        <p:spPr>
          <a:xfrm>
            <a:off x="9370821" y="3534790"/>
            <a:ext cx="711835" cy="186055"/>
          </a:xfrm>
          <a:custGeom>
            <a:avLst/>
            <a:ahLst/>
            <a:rect l="l" t="t" r="r" b="b"/>
            <a:pathLst>
              <a:path w="711834" h="186054">
                <a:moveTo>
                  <a:pt x="0" y="185928"/>
                </a:moveTo>
                <a:lnTo>
                  <a:pt x="711707" y="185928"/>
                </a:lnTo>
                <a:lnTo>
                  <a:pt x="711707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45" name="object 57"/>
          <p:cNvSpPr/>
          <p:nvPr/>
        </p:nvSpPr>
        <p:spPr>
          <a:xfrm>
            <a:off x="10082530" y="3534790"/>
            <a:ext cx="119380" cy="186055"/>
          </a:xfrm>
          <a:custGeom>
            <a:avLst/>
            <a:ahLst/>
            <a:rect l="l" t="t" r="r" b="b"/>
            <a:pathLst>
              <a:path w="119379" h="186054">
                <a:moveTo>
                  <a:pt x="0" y="185928"/>
                </a:moveTo>
                <a:lnTo>
                  <a:pt x="118872" y="185928"/>
                </a:lnTo>
                <a:lnTo>
                  <a:pt x="118872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46" name="object 58"/>
          <p:cNvSpPr/>
          <p:nvPr/>
        </p:nvSpPr>
        <p:spPr>
          <a:xfrm>
            <a:off x="10201402" y="3534790"/>
            <a:ext cx="711835" cy="186055"/>
          </a:xfrm>
          <a:custGeom>
            <a:avLst/>
            <a:ahLst/>
            <a:rect l="l" t="t" r="r" b="b"/>
            <a:pathLst>
              <a:path w="711834" h="186054">
                <a:moveTo>
                  <a:pt x="0" y="185928"/>
                </a:moveTo>
                <a:lnTo>
                  <a:pt x="711707" y="185928"/>
                </a:lnTo>
                <a:lnTo>
                  <a:pt x="711707" y="0"/>
                </a:lnTo>
                <a:lnTo>
                  <a:pt x="0" y="0"/>
                </a:lnTo>
                <a:lnTo>
                  <a:pt x="0" y="18592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47" name="object 59"/>
          <p:cNvSpPr/>
          <p:nvPr/>
        </p:nvSpPr>
        <p:spPr>
          <a:xfrm>
            <a:off x="10937493" y="3534790"/>
            <a:ext cx="0" cy="186055"/>
          </a:xfrm>
          <a:custGeom>
            <a:avLst/>
            <a:ahLst/>
            <a:rect l="l" t="t" r="r" b="b"/>
            <a:pathLst>
              <a:path h="186054">
                <a:moveTo>
                  <a:pt x="0" y="0"/>
                </a:moveTo>
                <a:lnTo>
                  <a:pt x="0" y="185928"/>
                </a:lnTo>
              </a:path>
            </a:pathLst>
          </a:custGeom>
          <a:ln w="48768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48" name="object 60"/>
          <p:cNvSpPr/>
          <p:nvPr/>
        </p:nvSpPr>
        <p:spPr>
          <a:xfrm>
            <a:off x="2671572" y="4701540"/>
            <a:ext cx="8392795" cy="622300"/>
          </a:xfrm>
          <a:custGeom>
            <a:avLst/>
            <a:ahLst/>
            <a:rect l="l" t="t" r="r" b="b"/>
            <a:pathLst>
              <a:path w="8392795" h="622300">
                <a:moveTo>
                  <a:pt x="8251952" y="0"/>
                </a:moveTo>
                <a:lnTo>
                  <a:pt x="140715" y="0"/>
                </a:lnTo>
                <a:lnTo>
                  <a:pt x="96235" y="7172"/>
                </a:lnTo>
                <a:lnTo>
                  <a:pt x="57607" y="27147"/>
                </a:lnTo>
                <a:lnTo>
                  <a:pt x="27147" y="57607"/>
                </a:lnTo>
                <a:lnTo>
                  <a:pt x="7172" y="96235"/>
                </a:lnTo>
                <a:lnTo>
                  <a:pt x="0" y="140716"/>
                </a:lnTo>
                <a:lnTo>
                  <a:pt x="0" y="481076"/>
                </a:lnTo>
                <a:lnTo>
                  <a:pt x="7172" y="525556"/>
                </a:lnTo>
                <a:lnTo>
                  <a:pt x="27147" y="564184"/>
                </a:lnTo>
                <a:lnTo>
                  <a:pt x="57607" y="594644"/>
                </a:lnTo>
                <a:lnTo>
                  <a:pt x="96235" y="614619"/>
                </a:lnTo>
                <a:lnTo>
                  <a:pt x="140715" y="621792"/>
                </a:lnTo>
                <a:lnTo>
                  <a:pt x="8251952" y="621792"/>
                </a:lnTo>
                <a:lnTo>
                  <a:pt x="8296432" y="614619"/>
                </a:lnTo>
                <a:lnTo>
                  <a:pt x="8335060" y="594644"/>
                </a:lnTo>
                <a:lnTo>
                  <a:pt x="8365520" y="564184"/>
                </a:lnTo>
                <a:lnTo>
                  <a:pt x="8385495" y="525556"/>
                </a:lnTo>
                <a:lnTo>
                  <a:pt x="8392668" y="481076"/>
                </a:lnTo>
                <a:lnTo>
                  <a:pt x="8392668" y="140716"/>
                </a:lnTo>
                <a:lnTo>
                  <a:pt x="8385495" y="96235"/>
                </a:lnTo>
                <a:lnTo>
                  <a:pt x="8365520" y="57607"/>
                </a:lnTo>
                <a:lnTo>
                  <a:pt x="8335060" y="27147"/>
                </a:lnTo>
                <a:lnTo>
                  <a:pt x="8296432" y="7172"/>
                </a:lnTo>
                <a:lnTo>
                  <a:pt x="8251952" y="0"/>
                </a:lnTo>
                <a:close/>
              </a:path>
            </a:pathLst>
          </a:custGeom>
          <a:solidFill>
            <a:srgbClr val="FFD966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49" name="object 61"/>
          <p:cNvSpPr txBox="1"/>
          <p:nvPr/>
        </p:nvSpPr>
        <p:spPr>
          <a:xfrm>
            <a:off x="4190746" y="4774819"/>
            <a:ext cx="5355590" cy="2393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【知识就是财富】播主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财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富增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值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内容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直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播</a:t>
            </a:r>
            <a:r>
              <a:rPr dirty="0" sz="1400" spc="-10">
                <a:latin typeface="等线" panose="02010600030101010101" charset="-122"/>
                <a:cs typeface="等线" panose="02010600030101010101" charset="-122"/>
              </a:rPr>
              <a:t>*6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场（</a:t>
            </a:r>
            <a:r>
              <a:rPr dirty="0" sz="1400" spc="-10">
                <a:latin typeface="等线" panose="02010600030101010101" charset="-122"/>
                <a:cs typeface="等线" panose="02010600030101010101" charset="-122"/>
              </a:rPr>
              <a:t>详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细时</a:t>
            </a:r>
            <a:r>
              <a:rPr dirty="0" sz="1400" spc="-10">
                <a:latin typeface="等线" panose="02010600030101010101" charset="-122"/>
                <a:cs typeface="等线" panose="02010600030101010101" charset="-122"/>
              </a:rPr>
              <a:t>间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见方</a:t>
            </a:r>
            <a:r>
              <a:rPr dirty="0" sz="1400" spc="-10">
                <a:latin typeface="等线" panose="02010600030101010101" charset="-122"/>
                <a:cs typeface="等线" panose="02010600030101010101" charset="-122"/>
              </a:rPr>
              <a:t>案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内）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50" name="object 62"/>
          <p:cNvSpPr txBox="1"/>
          <p:nvPr/>
        </p:nvSpPr>
        <p:spPr>
          <a:xfrm>
            <a:off x="5620258" y="5039359"/>
            <a:ext cx="2543810" cy="186055"/>
          </a:xfrm>
          <a:prstGeom prst="rect"/>
          <a:solidFill>
            <a:srgbClr val="7B161B"/>
          </a:solidFill>
        </p:spPr>
        <p:txBody>
          <a:bodyPr bIns="0" lIns="0" rIns="0" rtlCol="0" tIns="0" vert="horz" wrap="square">
            <a:spAutoFit/>
          </a:bodyPr>
          <a:p>
            <a:pPr marL="635">
              <a:lnSpc>
                <a:spcPts val="1380"/>
              </a:lnSpc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内容定制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海报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直播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全网拉流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51" name="object 63"/>
          <p:cNvSpPr/>
          <p:nvPr/>
        </p:nvSpPr>
        <p:spPr>
          <a:xfrm>
            <a:off x="2671572" y="5376671"/>
            <a:ext cx="8392795" cy="620395"/>
          </a:xfrm>
          <a:custGeom>
            <a:avLst/>
            <a:ahLst/>
            <a:rect l="l" t="t" r="r" b="b"/>
            <a:pathLst>
              <a:path w="8392795" h="620395">
                <a:moveTo>
                  <a:pt x="8252206" y="0"/>
                </a:moveTo>
                <a:lnTo>
                  <a:pt x="140461" y="0"/>
                </a:lnTo>
                <a:lnTo>
                  <a:pt x="96056" y="7158"/>
                </a:lnTo>
                <a:lnTo>
                  <a:pt x="57497" y="27094"/>
                </a:lnTo>
                <a:lnTo>
                  <a:pt x="27094" y="57497"/>
                </a:lnTo>
                <a:lnTo>
                  <a:pt x="7158" y="96056"/>
                </a:lnTo>
                <a:lnTo>
                  <a:pt x="0" y="140461"/>
                </a:lnTo>
                <a:lnTo>
                  <a:pt x="0" y="479869"/>
                </a:lnTo>
                <a:lnTo>
                  <a:pt x="7158" y="524243"/>
                </a:lnTo>
                <a:lnTo>
                  <a:pt x="27094" y="562784"/>
                </a:lnTo>
                <a:lnTo>
                  <a:pt x="57497" y="593177"/>
                </a:lnTo>
                <a:lnTo>
                  <a:pt x="96056" y="613109"/>
                </a:lnTo>
                <a:lnTo>
                  <a:pt x="140461" y="620267"/>
                </a:lnTo>
                <a:lnTo>
                  <a:pt x="8252206" y="620267"/>
                </a:lnTo>
                <a:lnTo>
                  <a:pt x="8296611" y="613109"/>
                </a:lnTo>
                <a:lnTo>
                  <a:pt x="8335170" y="593177"/>
                </a:lnTo>
                <a:lnTo>
                  <a:pt x="8365573" y="562784"/>
                </a:lnTo>
                <a:lnTo>
                  <a:pt x="8385509" y="524243"/>
                </a:lnTo>
                <a:lnTo>
                  <a:pt x="8392668" y="479869"/>
                </a:lnTo>
                <a:lnTo>
                  <a:pt x="8392668" y="140461"/>
                </a:lnTo>
                <a:lnTo>
                  <a:pt x="8385509" y="96056"/>
                </a:lnTo>
                <a:lnTo>
                  <a:pt x="8365573" y="57497"/>
                </a:lnTo>
                <a:lnTo>
                  <a:pt x="8335170" y="27094"/>
                </a:lnTo>
                <a:lnTo>
                  <a:pt x="8296611" y="7158"/>
                </a:lnTo>
                <a:lnTo>
                  <a:pt x="8252206" y="0"/>
                </a:lnTo>
                <a:close/>
              </a:path>
            </a:pathLst>
          </a:custGeom>
          <a:solidFill>
            <a:srgbClr val="FFD966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52" name="object 64"/>
          <p:cNvSpPr txBox="1"/>
          <p:nvPr/>
        </p:nvSpPr>
        <p:spPr>
          <a:xfrm>
            <a:off x="4547361" y="5449620"/>
            <a:ext cx="4641850" cy="2393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【尊享财富沙龙】定制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线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下活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动</a:t>
            </a:r>
            <a:r>
              <a:rPr dirty="0" sz="1400" spc="-5">
                <a:latin typeface="等线" panose="02010600030101010101" charset="-122"/>
                <a:cs typeface="等线" panose="02010600030101010101" charset="-122"/>
              </a:rPr>
              <a:t>*3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场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（详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细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内容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见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方案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内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）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53" name="object 65"/>
          <p:cNvSpPr txBox="1"/>
          <p:nvPr/>
        </p:nvSpPr>
        <p:spPr>
          <a:xfrm>
            <a:off x="5620258" y="5714161"/>
            <a:ext cx="2543810" cy="186055"/>
          </a:xfrm>
          <a:prstGeom prst="rect"/>
          <a:solidFill>
            <a:srgbClr val="7B161B"/>
          </a:solidFill>
        </p:spPr>
        <p:txBody>
          <a:bodyPr bIns="0" lIns="0" rIns="0" rtlCol="0" tIns="0" vert="horz" wrap="square">
            <a:spAutoFit/>
          </a:bodyPr>
          <a:p>
            <a:pPr marL="635">
              <a:lnSpc>
                <a:spcPts val="1380"/>
              </a:lnSpc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内容定制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海报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直播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全网拉流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54" name="object 66"/>
          <p:cNvSpPr/>
          <p:nvPr/>
        </p:nvSpPr>
        <p:spPr>
          <a:xfrm>
            <a:off x="6918959" y="6059423"/>
            <a:ext cx="4145279" cy="622300"/>
          </a:xfrm>
          <a:custGeom>
            <a:avLst/>
            <a:ahLst/>
            <a:rect l="l" t="t" r="r" b="b"/>
            <a:pathLst>
              <a:path w="4145279" h="622300">
                <a:moveTo>
                  <a:pt x="4004564" y="0"/>
                </a:moveTo>
                <a:lnTo>
                  <a:pt x="140716" y="0"/>
                </a:lnTo>
                <a:lnTo>
                  <a:pt x="96235" y="7175"/>
                </a:lnTo>
                <a:lnTo>
                  <a:pt x="57607" y="27157"/>
                </a:lnTo>
                <a:lnTo>
                  <a:pt x="27147" y="57626"/>
                </a:lnTo>
                <a:lnTo>
                  <a:pt x="7172" y="96264"/>
                </a:lnTo>
                <a:lnTo>
                  <a:pt x="0" y="140754"/>
                </a:lnTo>
                <a:lnTo>
                  <a:pt x="0" y="481037"/>
                </a:lnTo>
                <a:lnTo>
                  <a:pt x="7172" y="525527"/>
                </a:lnTo>
                <a:lnTo>
                  <a:pt x="27147" y="564165"/>
                </a:lnTo>
                <a:lnTo>
                  <a:pt x="57607" y="594634"/>
                </a:lnTo>
                <a:lnTo>
                  <a:pt x="96235" y="614616"/>
                </a:lnTo>
                <a:lnTo>
                  <a:pt x="140716" y="621791"/>
                </a:lnTo>
                <a:lnTo>
                  <a:pt x="4004564" y="621791"/>
                </a:lnTo>
                <a:lnTo>
                  <a:pt x="4049044" y="614616"/>
                </a:lnTo>
                <a:lnTo>
                  <a:pt x="4087672" y="594634"/>
                </a:lnTo>
                <a:lnTo>
                  <a:pt x="4118132" y="564165"/>
                </a:lnTo>
                <a:lnTo>
                  <a:pt x="4138107" y="525527"/>
                </a:lnTo>
                <a:lnTo>
                  <a:pt x="4145280" y="481037"/>
                </a:lnTo>
                <a:lnTo>
                  <a:pt x="4145280" y="140754"/>
                </a:lnTo>
                <a:lnTo>
                  <a:pt x="4138107" y="96264"/>
                </a:lnTo>
                <a:lnTo>
                  <a:pt x="4118132" y="57626"/>
                </a:lnTo>
                <a:lnTo>
                  <a:pt x="4087672" y="27157"/>
                </a:lnTo>
                <a:lnTo>
                  <a:pt x="4049044" y="7175"/>
                </a:lnTo>
                <a:lnTo>
                  <a:pt x="4004564" y="0"/>
                </a:lnTo>
                <a:close/>
              </a:path>
            </a:pathLst>
          </a:custGeom>
          <a:solidFill>
            <a:srgbClr val="FFD966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55" name="object 67"/>
          <p:cNvSpPr txBox="1"/>
          <p:nvPr/>
        </p:nvSpPr>
        <p:spPr>
          <a:xfrm>
            <a:off x="8088248" y="6133591"/>
            <a:ext cx="1808480" cy="2393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【健康论坛】行业赞助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56" name="object 68"/>
          <p:cNvSpPr txBox="1"/>
          <p:nvPr/>
        </p:nvSpPr>
        <p:spPr>
          <a:xfrm>
            <a:off x="7357618" y="6397752"/>
            <a:ext cx="3314700" cy="186055"/>
          </a:xfrm>
          <a:prstGeom prst="rect"/>
          <a:solidFill>
            <a:srgbClr val="7B161B"/>
          </a:solidFill>
        </p:spPr>
        <p:txBody>
          <a:bodyPr bIns="0" lIns="0" rIns="0" rtlCol="0" tIns="0" vert="horz" wrap="square">
            <a:spAutoFit/>
          </a:bodyPr>
          <a:p>
            <a:pPr marL="635">
              <a:lnSpc>
                <a:spcPts val="1385"/>
              </a:lnSpc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大健康战略发布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十佳合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作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品牌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宣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推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权益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57" name="object 69"/>
          <p:cNvSpPr/>
          <p:nvPr/>
        </p:nvSpPr>
        <p:spPr>
          <a:xfrm>
            <a:off x="2670048" y="3861815"/>
            <a:ext cx="8394700" cy="622300"/>
          </a:xfrm>
          <a:custGeom>
            <a:avLst/>
            <a:ahLst/>
            <a:rect l="l" t="t" r="r" b="b"/>
            <a:pathLst>
              <a:path w="8394700" h="622300">
                <a:moveTo>
                  <a:pt x="8253476" y="0"/>
                </a:moveTo>
                <a:lnTo>
                  <a:pt x="140715" y="0"/>
                </a:lnTo>
                <a:lnTo>
                  <a:pt x="96235" y="7172"/>
                </a:lnTo>
                <a:lnTo>
                  <a:pt x="57607" y="27147"/>
                </a:lnTo>
                <a:lnTo>
                  <a:pt x="27147" y="57607"/>
                </a:lnTo>
                <a:lnTo>
                  <a:pt x="7172" y="96235"/>
                </a:lnTo>
                <a:lnTo>
                  <a:pt x="0" y="140715"/>
                </a:lnTo>
                <a:lnTo>
                  <a:pt x="0" y="481075"/>
                </a:lnTo>
                <a:lnTo>
                  <a:pt x="7172" y="525556"/>
                </a:lnTo>
                <a:lnTo>
                  <a:pt x="27147" y="564184"/>
                </a:lnTo>
                <a:lnTo>
                  <a:pt x="57607" y="594644"/>
                </a:lnTo>
                <a:lnTo>
                  <a:pt x="96235" y="614619"/>
                </a:lnTo>
                <a:lnTo>
                  <a:pt x="140715" y="621791"/>
                </a:lnTo>
                <a:lnTo>
                  <a:pt x="8253476" y="621791"/>
                </a:lnTo>
                <a:lnTo>
                  <a:pt x="8297956" y="614619"/>
                </a:lnTo>
                <a:lnTo>
                  <a:pt x="8336584" y="594644"/>
                </a:lnTo>
                <a:lnTo>
                  <a:pt x="8367044" y="564184"/>
                </a:lnTo>
                <a:lnTo>
                  <a:pt x="8387019" y="525556"/>
                </a:lnTo>
                <a:lnTo>
                  <a:pt x="8394192" y="481075"/>
                </a:lnTo>
                <a:lnTo>
                  <a:pt x="8394192" y="140715"/>
                </a:lnTo>
                <a:lnTo>
                  <a:pt x="8387019" y="96235"/>
                </a:lnTo>
                <a:lnTo>
                  <a:pt x="8367044" y="57607"/>
                </a:lnTo>
                <a:lnTo>
                  <a:pt x="8336584" y="27147"/>
                </a:lnTo>
                <a:lnTo>
                  <a:pt x="8297956" y="7172"/>
                </a:lnTo>
                <a:lnTo>
                  <a:pt x="8253476" y="0"/>
                </a:lnTo>
                <a:close/>
              </a:path>
            </a:pathLst>
          </a:custGeom>
          <a:solidFill>
            <a:srgbClr val="FFD966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58" name="object 70"/>
          <p:cNvSpPr txBox="1"/>
          <p:nvPr/>
        </p:nvSpPr>
        <p:spPr>
          <a:xfrm>
            <a:off x="4990338" y="3483355"/>
            <a:ext cx="5936615" cy="62801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207962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高层讲话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价值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100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公司荣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誉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品牌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研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讨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宣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推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权益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沃德财富嘉年华【玩赚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攻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略】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创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意短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视</a:t>
            </a:r>
            <a:r>
              <a:rPr dirty="0" sz="1400">
                <a:latin typeface="等线" panose="02010600030101010101" charset="-122"/>
                <a:cs typeface="等线" panose="02010600030101010101" charset="-122"/>
              </a:rPr>
              <a:t>频定</a:t>
            </a:r>
            <a:r>
              <a:rPr dirty="0" sz="1400" spc="-15">
                <a:latin typeface="等线" panose="02010600030101010101" charset="-122"/>
                <a:cs typeface="等线" panose="02010600030101010101" charset="-122"/>
              </a:rPr>
              <a:t>制</a:t>
            </a:r>
            <a:r>
              <a:rPr dirty="0" sz="1400" spc="-5">
                <a:latin typeface="等线" panose="02010600030101010101" charset="-122"/>
                <a:cs typeface="等线" panose="02010600030101010101" charset="-122"/>
              </a:rPr>
              <a:t>*1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59" name="object 71"/>
          <p:cNvSpPr txBox="1"/>
          <p:nvPr/>
        </p:nvSpPr>
        <p:spPr>
          <a:xfrm>
            <a:off x="4641088" y="4200525"/>
            <a:ext cx="4500880" cy="186055"/>
          </a:xfrm>
          <a:prstGeom prst="rect"/>
          <a:solidFill>
            <a:srgbClr val="7B161B"/>
          </a:solidFill>
        </p:spPr>
        <p:txBody>
          <a:bodyPr bIns="0" lIns="0" rIns="0" rtlCol="0" tIns="0" vert="horz" wrap="square">
            <a:spAutoFit/>
          </a:bodyPr>
          <a:p>
            <a:pPr marL="635">
              <a:lnSpc>
                <a:spcPts val="1380"/>
              </a:lnSpc>
            </a:pP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国民演员定制拍摄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社交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平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台出</a:t>
            </a:r>
            <a:r>
              <a:rPr dirty="0" sz="1400" spc="-1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海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全网宣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推</a:t>
            </a:r>
            <a:r>
              <a:rPr dirty="0" sz="1400" spc="-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+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金句</a:t>
            </a:r>
            <a:r>
              <a:rPr dirty="0" sz="1400" spc="-15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表</a:t>
            </a:r>
            <a:r>
              <a:rPr dirty="0" sz="1400">
                <a:solidFill>
                  <a:srgbClr val="FFFFFF"/>
                </a:solidFill>
                <a:latin typeface="等线" panose="02010600030101010101" charset="-122"/>
                <a:cs typeface="等线" panose="02010600030101010101" charset="-122"/>
              </a:rPr>
              <a:t>情包</a:t>
            </a:r>
            <a:endParaRPr sz="14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760" name="object 72"/>
          <p:cNvSpPr/>
          <p:nvPr/>
        </p:nvSpPr>
        <p:spPr>
          <a:xfrm>
            <a:off x="102870" y="4588002"/>
            <a:ext cx="10962640" cy="0"/>
          </a:xfrm>
          <a:custGeom>
            <a:avLst/>
            <a:ahLst/>
            <a:rect l="l" t="t" r="r" b="b"/>
            <a:pathLst>
              <a:path w="10962640">
                <a:moveTo>
                  <a:pt x="0" y="0"/>
                </a:moveTo>
                <a:lnTo>
                  <a:pt x="10962259" y="0"/>
                </a:lnTo>
              </a:path>
            </a:pathLst>
          </a:custGeom>
          <a:ln w="28956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61" name="object 73"/>
          <p:cNvSpPr/>
          <p:nvPr/>
        </p:nvSpPr>
        <p:spPr>
          <a:xfrm>
            <a:off x="11154156" y="1900427"/>
            <a:ext cx="911860" cy="1917700"/>
          </a:xfrm>
          <a:custGeom>
            <a:avLst/>
            <a:ahLst/>
            <a:rect l="l" t="t" r="r" b="b"/>
            <a:pathLst>
              <a:path w="911859" h="1917700">
                <a:moveTo>
                  <a:pt x="705103" y="0"/>
                </a:moveTo>
                <a:lnTo>
                  <a:pt x="206248" y="0"/>
                </a:lnTo>
                <a:lnTo>
                  <a:pt x="158953" y="5446"/>
                </a:lnTo>
                <a:lnTo>
                  <a:pt x="115540" y="20961"/>
                </a:lnTo>
                <a:lnTo>
                  <a:pt x="77245" y="45306"/>
                </a:lnTo>
                <a:lnTo>
                  <a:pt x="45306" y="77245"/>
                </a:lnTo>
                <a:lnTo>
                  <a:pt x="20961" y="115540"/>
                </a:lnTo>
                <a:lnTo>
                  <a:pt x="5446" y="158953"/>
                </a:lnTo>
                <a:lnTo>
                  <a:pt x="0" y="206248"/>
                </a:lnTo>
                <a:lnTo>
                  <a:pt x="0" y="1710944"/>
                </a:lnTo>
                <a:lnTo>
                  <a:pt x="5446" y="1758238"/>
                </a:lnTo>
                <a:lnTo>
                  <a:pt x="20961" y="1801651"/>
                </a:lnTo>
                <a:lnTo>
                  <a:pt x="45306" y="1839946"/>
                </a:lnTo>
                <a:lnTo>
                  <a:pt x="77245" y="1871885"/>
                </a:lnTo>
                <a:lnTo>
                  <a:pt x="115540" y="1896230"/>
                </a:lnTo>
                <a:lnTo>
                  <a:pt x="158953" y="1911745"/>
                </a:lnTo>
                <a:lnTo>
                  <a:pt x="206248" y="1917192"/>
                </a:lnTo>
                <a:lnTo>
                  <a:pt x="705103" y="1917192"/>
                </a:lnTo>
                <a:lnTo>
                  <a:pt x="752398" y="1911745"/>
                </a:lnTo>
                <a:lnTo>
                  <a:pt x="795811" y="1896230"/>
                </a:lnTo>
                <a:lnTo>
                  <a:pt x="834106" y="1871885"/>
                </a:lnTo>
                <a:lnTo>
                  <a:pt x="866045" y="1839946"/>
                </a:lnTo>
                <a:lnTo>
                  <a:pt x="890390" y="1801651"/>
                </a:lnTo>
                <a:lnTo>
                  <a:pt x="905905" y="1758238"/>
                </a:lnTo>
                <a:lnTo>
                  <a:pt x="911351" y="1710944"/>
                </a:lnTo>
                <a:lnTo>
                  <a:pt x="911351" y="206248"/>
                </a:lnTo>
                <a:lnTo>
                  <a:pt x="905905" y="158953"/>
                </a:lnTo>
                <a:lnTo>
                  <a:pt x="890390" y="115540"/>
                </a:lnTo>
                <a:lnTo>
                  <a:pt x="866045" y="77245"/>
                </a:lnTo>
                <a:lnTo>
                  <a:pt x="834106" y="45306"/>
                </a:lnTo>
                <a:lnTo>
                  <a:pt x="795811" y="20961"/>
                </a:lnTo>
                <a:lnTo>
                  <a:pt x="752398" y="5446"/>
                </a:lnTo>
                <a:lnTo>
                  <a:pt x="705103" y="0"/>
                </a:lnTo>
                <a:close/>
              </a:path>
            </a:pathLst>
          </a:custGeom>
          <a:solidFill>
            <a:srgbClr val="000000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62" name="object 74"/>
          <p:cNvSpPr txBox="1"/>
          <p:nvPr/>
        </p:nvSpPr>
        <p:spPr>
          <a:xfrm>
            <a:off x="11331067" y="2321179"/>
            <a:ext cx="560705" cy="704851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沟通点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24765">
              <a:lnSpc>
                <a:spcPct val="100000"/>
              </a:lnSpc>
            </a:pPr>
            <a:r>
              <a:rPr b="1"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品牌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763" name="object 75"/>
          <p:cNvSpPr txBox="1"/>
          <p:nvPr/>
        </p:nvSpPr>
        <p:spPr>
          <a:xfrm>
            <a:off x="11343258" y="3049651"/>
            <a:ext cx="534670" cy="33083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焕新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764" name="object 76"/>
          <p:cNvSpPr/>
          <p:nvPr/>
        </p:nvSpPr>
        <p:spPr>
          <a:xfrm>
            <a:off x="11901423" y="3040252"/>
            <a:ext cx="0" cy="337185"/>
          </a:xfrm>
          <a:custGeom>
            <a:avLst/>
            <a:ahLst/>
            <a:rect l="l" t="t" r="r" b="b"/>
            <a:pathLst>
              <a:path h="337185">
                <a:moveTo>
                  <a:pt x="0" y="0"/>
                </a:moveTo>
                <a:lnTo>
                  <a:pt x="0" y="336803"/>
                </a:lnTo>
              </a:path>
            </a:pathLst>
          </a:custGeom>
          <a:ln w="76200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65" name="object 77"/>
          <p:cNvSpPr/>
          <p:nvPr/>
        </p:nvSpPr>
        <p:spPr>
          <a:xfrm>
            <a:off x="11154156" y="3861815"/>
            <a:ext cx="911860" cy="2806065"/>
          </a:xfrm>
          <a:custGeom>
            <a:avLst/>
            <a:ahLst/>
            <a:rect l="l" t="t" r="r" b="b"/>
            <a:pathLst>
              <a:path w="911859" h="2806065">
                <a:moveTo>
                  <a:pt x="705103" y="0"/>
                </a:moveTo>
                <a:lnTo>
                  <a:pt x="206248" y="0"/>
                </a:lnTo>
                <a:lnTo>
                  <a:pt x="158953" y="5446"/>
                </a:lnTo>
                <a:lnTo>
                  <a:pt x="115540" y="20961"/>
                </a:lnTo>
                <a:lnTo>
                  <a:pt x="77245" y="45306"/>
                </a:lnTo>
                <a:lnTo>
                  <a:pt x="45306" y="77245"/>
                </a:lnTo>
                <a:lnTo>
                  <a:pt x="20961" y="115540"/>
                </a:lnTo>
                <a:lnTo>
                  <a:pt x="5446" y="158953"/>
                </a:lnTo>
                <a:lnTo>
                  <a:pt x="0" y="206247"/>
                </a:lnTo>
                <a:lnTo>
                  <a:pt x="0" y="2599385"/>
                </a:lnTo>
                <a:lnTo>
                  <a:pt x="5446" y="2646686"/>
                </a:lnTo>
                <a:lnTo>
                  <a:pt x="20961" y="2690108"/>
                </a:lnTo>
                <a:lnTo>
                  <a:pt x="45306" y="2728412"/>
                </a:lnTo>
                <a:lnTo>
                  <a:pt x="77245" y="2760361"/>
                </a:lnTo>
                <a:lnTo>
                  <a:pt x="115540" y="2784714"/>
                </a:lnTo>
                <a:lnTo>
                  <a:pt x="158953" y="2800235"/>
                </a:lnTo>
                <a:lnTo>
                  <a:pt x="206248" y="2805683"/>
                </a:lnTo>
                <a:lnTo>
                  <a:pt x="705103" y="2805683"/>
                </a:lnTo>
                <a:lnTo>
                  <a:pt x="752398" y="2800235"/>
                </a:lnTo>
                <a:lnTo>
                  <a:pt x="795811" y="2784714"/>
                </a:lnTo>
                <a:lnTo>
                  <a:pt x="834106" y="2760361"/>
                </a:lnTo>
                <a:lnTo>
                  <a:pt x="866045" y="2728412"/>
                </a:lnTo>
                <a:lnTo>
                  <a:pt x="890390" y="2690108"/>
                </a:lnTo>
                <a:lnTo>
                  <a:pt x="905905" y="2646686"/>
                </a:lnTo>
                <a:lnTo>
                  <a:pt x="911351" y="2599385"/>
                </a:lnTo>
                <a:lnTo>
                  <a:pt x="911351" y="206247"/>
                </a:lnTo>
                <a:lnTo>
                  <a:pt x="905905" y="158953"/>
                </a:lnTo>
                <a:lnTo>
                  <a:pt x="890390" y="115540"/>
                </a:lnTo>
                <a:lnTo>
                  <a:pt x="866045" y="77245"/>
                </a:lnTo>
                <a:lnTo>
                  <a:pt x="834106" y="45306"/>
                </a:lnTo>
                <a:lnTo>
                  <a:pt x="795811" y="20961"/>
                </a:lnTo>
                <a:lnTo>
                  <a:pt x="752398" y="5446"/>
                </a:lnTo>
                <a:lnTo>
                  <a:pt x="705103" y="0"/>
                </a:lnTo>
                <a:close/>
              </a:path>
            </a:pathLst>
          </a:custGeom>
          <a:solidFill>
            <a:srgbClr val="FFD966">
              <a:alpha val="61959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66" name="object 78"/>
          <p:cNvSpPr txBox="1"/>
          <p:nvPr/>
        </p:nvSpPr>
        <p:spPr>
          <a:xfrm>
            <a:off x="11331067" y="4727575"/>
            <a:ext cx="560705" cy="100965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沟通点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24765">
              <a:lnSpc>
                <a:spcPct val="100000"/>
              </a:lnSpc>
            </a:pPr>
            <a:r>
              <a:rPr b="1" dirty="0" sz="2000">
                <a:latin typeface="微软雅黑" panose="020B0503020204020204" charset="-122"/>
                <a:cs typeface="微软雅黑" panose="020B0503020204020204" charset="-122"/>
              </a:rPr>
              <a:t>营销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24765">
              <a:lnSpc>
                <a:spcPct val="100000"/>
              </a:lnSpc>
            </a:pPr>
            <a:r>
              <a:rPr b="1" dirty="0" sz="2000">
                <a:latin typeface="微软雅黑" panose="020B0503020204020204" charset="-122"/>
                <a:cs typeface="微软雅黑" panose="020B0503020204020204" charset="-122"/>
              </a:rPr>
              <a:t>活动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767" name="object 79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769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70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71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72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73" name="object 7"/>
          <p:cNvSpPr/>
          <p:nvPr/>
        </p:nvSpPr>
        <p:spPr>
          <a:xfrm>
            <a:off x="2983605" y="1001267"/>
            <a:ext cx="9208770" cy="5857240"/>
          </a:xfrm>
          <a:custGeom>
            <a:avLst/>
            <a:ahLst/>
            <a:rect l="l" t="t" r="r" b="b"/>
            <a:pathLst>
              <a:path w="9208770" h="5857240">
                <a:moveTo>
                  <a:pt x="7071746" y="0"/>
                </a:moveTo>
                <a:lnTo>
                  <a:pt x="6952740" y="964"/>
                </a:lnTo>
                <a:lnTo>
                  <a:pt x="6834201" y="3846"/>
                </a:lnTo>
                <a:lnTo>
                  <a:pt x="6716143" y="8633"/>
                </a:lnTo>
                <a:lnTo>
                  <a:pt x="6598581" y="15308"/>
                </a:lnTo>
                <a:lnTo>
                  <a:pt x="6481529" y="23858"/>
                </a:lnTo>
                <a:lnTo>
                  <a:pt x="6365004" y="34266"/>
                </a:lnTo>
                <a:lnTo>
                  <a:pt x="6249018" y="46519"/>
                </a:lnTo>
                <a:lnTo>
                  <a:pt x="6133588" y="60602"/>
                </a:lnTo>
                <a:lnTo>
                  <a:pt x="6018729" y="76500"/>
                </a:lnTo>
                <a:lnTo>
                  <a:pt x="5904454" y="94197"/>
                </a:lnTo>
                <a:lnTo>
                  <a:pt x="5790778" y="113680"/>
                </a:lnTo>
                <a:lnTo>
                  <a:pt x="5677718" y="134933"/>
                </a:lnTo>
                <a:lnTo>
                  <a:pt x="5565286" y="157941"/>
                </a:lnTo>
                <a:lnTo>
                  <a:pt x="5453499" y="182691"/>
                </a:lnTo>
                <a:lnTo>
                  <a:pt x="5342371" y="209166"/>
                </a:lnTo>
                <a:lnTo>
                  <a:pt x="5231917" y="237352"/>
                </a:lnTo>
                <a:lnTo>
                  <a:pt x="5122151" y="267235"/>
                </a:lnTo>
                <a:lnTo>
                  <a:pt x="5013088" y="298799"/>
                </a:lnTo>
                <a:lnTo>
                  <a:pt x="4904744" y="332029"/>
                </a:lnTo>
                <a:lnTo>
                  <a:pt x="4797133" y="366912"/>
                </a:lnTo>
                <a:lnTo>
                  <a:pt x="4690270" y="403431"/>
                </a:lnTo>
                <a:lnTo>
                  <a:pt x="4584169" y="441573"/>
                </a:lnTo>
                <a:lnTo>
                  <a:pt x="4478846" y="481321"/>
                </a:lnTo>
                <a:lnTo>
                  <a:pt x="4374316" y="522663"/>
                </a:lnTo>
                <a:lnTo>
                  <a:pt x="4270592" y="565582"/>
                </a:lnTo>
                <a:lnTo>
                  <a:pt x="4167691" y="610064"/>
                </a:lnTo>
                <a:lnTo>
                  <a:pt x="4065626" y="656094"/>
                </a:lnTo>
                <a:lnTo>
                  <a:pt x="3964412" y="703658"/>
                </a:lnTo>
                <a:lnTo>
                  <a:pt x="3864066" y="752740"/>
                </a:lnTo>
                <a:lnTo>
                  <a:pt x="3764600" y="803325"/>
                </a:lnTo>
                <a:lnTo>
                  <a:pt x="3666030" y="855399"/>
                </a:lnTo>
                <a:lnTo>
                  <a:pt x="3617086" y="881990"/>
                </a:lnTo>
                <a:lnTo>
                  <a:pt x="3568372" y="908948"/>
                </a:lnTo>
                <a:lnTo>
                  <a:pt x="3519888" y="936270"/>
                </a:lnTo>
                <a:lnTo>
                  <a:pt x="3471638" y="963955"/>
                </a:lnTo>
                <a:lnTo>
                  <a:pt x="3423624" y="992001"/>
                </a:lnTo>
                <a:lnTo>
                  <a:pt x="3375846" y="1020407"/>
                </a:lnTo>
                <a:lnTo>
                  <a:pt x="3328307" y="1049170"/>
                </a:lnTo>
                <a:lnTo>
                  <a:pt x="3281008" y="1078288"/>
                </a:lnTo>
                <a:lnTo>
                  <a:pt x="3233953" y="1107760"/>
                </a:lnTo>
                <a:lnTo>
                  <a:pt x="3187141" y="1137584"/>
                </a:lnTo>
                <a:lnTo>
                  <a:pt x="3140576" y="1167758"/>
                </a:lnTo>
                <a:lnTo>
                  <a:pt x="3094259" y="1198280"/>
                </a:lnTo>
                <a:lnTo>
                  <a:pt x="3048192" y="1229149"/>
                </a:lnTo>
                <a:lnTo>
                  <a:pt x="3002376" y="1260361"/>
                </a:lnTo>
                <a:lnTo>
                  <a:pt x="2956814" y="1291917"/>
                </a:lnTo>
                <a:lnTo>
                  <a:pt x="2911508" y="1323813"/>
                </a:lnTo>
                <a:lnTo>
                  <a:pt x="2866459" y="1356048"/>
                </a:lnTo>
                <a:lnTo>
                  <a:pt x="2821670" y="1388620"/>
                </a:lnTo>
                <a:lnTo>
                  <a:pt x="2777141" y="1421527"/>
                </a:lnTo>
                <a:lnTo>
                  <a:pt x="2732875" y="1454767"/>
                </a:lnTo>
                <a:lnTo>
                  <a:pt x="2688874" y="1488339"/>
                </a:lnTo>
                <a:lnTo>
                  <a:pt x="2645140" y="1522240"/>
                </a:lnTo>
                <a:lnTo>
                  <a:pt x="2601674" y="1556469"/>
                </a:lnTo>
                <a:lnTo>
                  <a:pt x="2558478" y="1591024"/>
                </a:lnTo>
                <a:lnTo>
                  <a:pt x="2515554" y="1625904"/>
                </a:lnTo>
                <a:lnTo>
                  <a:pt x="2472905" y="1661105"/>
                </a:lnTo>
                <a:lnTo>
                  <a:pt x="2430531" y="1696626"/>
                </a:lnTo>
                <a:lnTo>
                  <a:pt x="2388435" y="1732467"/>
                </a:lnTo>
                <a:lnTo>
                  <a:pt x="2346619" y="1768623"/>
                </a:lnTo>
                <a:lnTo>
                  <a:pt x="2305084" y="1805095"/>
                </a:lnTo>
                <a:lnTo>
                  <a:pt x="2263832" y="1841879"/>
                </a:lnTo>
                <a:lnTo>
                  <a:pt x="2222866" y="1878975"/>
                </a:lnTo>
                <a:lnTo>
                  <a:pt x="2182186" y="1916380"/>
                </a:lnTo>
                <a:lnTo>
                  <a:pt x="2141795" y="1954092"/>
                </a:lnTo>
                <a:lnTo>
                  <a:pt x="2101695" y="1992110"/>
                </a:lnTo>
                <a:lnTo>
                  <a:pt x="2061888" y="2030431"/>
                </a:lnTo>
                <a:lnTo>
                  <a:pt x="2022374" y="2069054"/>
                </a:lnTo>
                <a:lnTo>
                  <a:pt x="1983157" y="2107977"/>
                </a:lnTo>
                <a:lnTo>
                  <a:pt x="1944239" y="2147199"/>
                </a:lnTo>
                <a:lnTo>
                  <a:pt x="1905620" y="2186716"/>
                </a:lnTo>
                <a:lnTo>
                  <a:pt x="1867303" y="2226528"/>
                </a:lnTo>
                <a:lnTo>
                  <a:pt x="1829289" y="2266632"/>
                </a:lnTo>
                <a:lnTo>
                  <a:pt x="1791581" y="2307028"/>
                </a:lnTo>
                <a:lnTo>
                  <a:pt x="1754180" y="2347712"/>
                </a:lnTo>
                <a:lnTo>
                  <a:pt x="1717089" y="2388683"/>
                </a:lnTo>
                <a:lnTo>
                  <a:pt x="1680308" y="2429939"/>
                </a:lnTo>
                <a:lnTo>
                  <a:pt x="1643841" y="2471478"/>
                </a:lnTo>
                <a:lnTo>
                  <a:pt x="1607688" y="2513299"/>
                </a:lnTo>
                <a:lnTo>
                  <a:pt x="1571852" y="2555400"/>
                </a:lnTo>
                <a:lnTo>
                  <a:pt x="1536334" y="2597778"/>
                </a:lnTo>
                <a:lnTo>
                  <a:pt x="1501137" y="2640432"/>
                </a:lnTo>
                <a:lnTo>
                  <a:pt x="1466262" y="2683360"/>
                </a:lnTo>
                <a:lnTo>
                  <a:pt x="1431710" y="2726561"/>
                </a:lnTo>
                <a:lnTo>
                  <a:pt x="1397485" y="2770031"/>
                </a:lnTo>
                <a:lnTo>
                  <a:pt x="1363587" y="2813771"/>
                </a:lnTo>
                <a:lnTo>
                  <a:pt x="1330019" y="2857776"/>
                </a:lnTo>
                <a:lnTo>
                  <a:pt x="1296783" y="2902047"/>
                </a:lnTo>
                <a:lnTo>
                  <a:pt x="1263879" y="2946580"/>
                </a:lnTo>
                <a:lnTo>
                  <a:pt x="1231311" y="2991375"/>
                </a:lnTo>
                <a:lnTo>
                  <a:pt x="1199080" y="3036429"/>
                </a:lnTo>
                <a:lnTo>
                  <a:pt x="1167187" y="3081740"/>
                </a:lnTo>
                <a:lnTo>
                  <a:pt x="1135636" y="3127306"/>
                </a:lnTo>
                <a:lnTo>
                  <a:pt x="1104426" y="3173127"/>
                </a:lnTo>
                <a:lnTo>
                  <a:pt x="1073562" y="3219199"/>
                </a:lnTo>
                <a:lnTo>
                  <a:pt x="1043043" y="3265521"/>
                </a:lnTo>
                <a:lnTo>
                  <a:pt x="1012872" y="3312091"/>
                </a:lnTo>
                <a:lnTo>
                  <a:pt x="983052" y="3358908"/>
                </a:lnTo>
                <a:lnTo>
                  <a:pt x="953583" y="3405968"/>
                </a:lnTo>
                <a:lnTo>
                  <a:pt x="924468" y="3453272"/>
                </a:lnTo>
                <a:lnTo>
                  <a:pt x="895708" y="3500816"/>
                </a:lnTo>
                <a:lnTo>
                  <a:pt x="867306" y="3548599"/>
                </a:lnTo>
                <a:lnTo>
                  <a:pt x="839263" y="3596619"/>
                </a:lnTo>
                <a:lnTo>
                  <a:pt x="811581" y="3644874"/>
                </a:lnTo>
                <a:lnTo>
                  <a:pt x="784261" y="3693362"/>
                </a:lnTo>
                <a:lnTo>
                  <a:pt x="757307" y="3742082"/>
                </a:lnTo>
                <a:lnTo>
                  <a:pt x="730719" y="3791031"/>
                </a:lnTo>
                <a:lnTo>
                  <a:pt x="704500" y="3840208"/>
                </a:lnTo>
                <a:lnTo>
                  <a:pt x="678651" y="3889611"/>
                </a:lnTo>
                <a:lnTo>
                  <a:pt x="653174" y="3939238"/>
                </a:lnTo>
                <a:lnTo>
                  <a:pt x="628071" y="3989087"/>
                </a:lnTo>
                <a:lnTo>
                  <a:pt x="603344" y="4039157"/>
                </a:lnTo>
                <a:lnTo>
                  <a:pt x="578995" y="4089444"/>
                </a:lnTo>
                <a:lnTo>
                  <a:pt x="555025" y="4139949"/>
                </a:lnTo>
                <a:lnTo>
                  <a:pt x="531437" y="4190668"/>
                </a:lnTo>
                <a:lnTo>
                  <a:pt x="508232" y="4241600"/>
                </a:lnTo>
                <a:lnTo>
                  <a:pt x="485412" y="4292744"/>
                </a:lnTo>
                <a:lnTo>
                  <a:pt x="462979" y="4344096"/>
                </a:lnTo>
                <a:lnTo>
                  <a:pt x="440935" y="4395656"/>
                </a:lnTo>
                <a:lnTo>
                  <a:pt x="419282" y="4447421"/>
                </a:lnTo>
                <a:lnTo>
                  <a:pt x="398021" y="4499390"/>
                </a:lnTo>
                <a:lnTo>
                  <a:pt x="377154" y="4551561"/>
                </a:lnTo>
                <a:lnTo>
                  <a:pt x="356684" y="4603932"/>
                </a:lnTo>
                <a:lnTo>
                  <a:pt x="336612" y="4656501"/>
                </a:lnTo>
                <a:lnTo>
                  <a:pt x="316940" y="4709266"/>
                </a:lnTo>
                <a:lnTo>
                  <a:pt x="297669" y="4762225"/>
                </a:lnTo>
                <a:lnTo>
                  <a:pt x="278802" y="4815377"/>
                </a:lnTo>
                <a:lnTo>
                  <a:pt x="260341" y="4868720"/>
                </a:lnTo>
                <a:lnTo>
                  <a:pt x="242287" y="4922251"/>
                </a:lnTo>
                <a:lnTo>
                  <a:pt x="224643" y="4975970"/>
                </a:lnTo>
                <a:lnTo>
                  <a:pt x="207409" y="5029873"/>
                </a:lnTo>
                <a:lnTo>
                  <a:pt x="190588" y="5083960"/>
                </a:lnTo>
                <a:lnTo>
                  <a:pt x="174182" y="5138229"/>
                </a:lnTo>
                <a:lnTo>
                  <a:pt x="158193" y="5192676"/>
                </a:lnTo>
                <a:lnTo>
                  <a:pt x="142622" y="5247302"/>
                </a:lnTo>
                <a:lnTo>
                  <a:pt x="127471" y="5302103"/>
                </a:lnTo>
                <a:lnTo>
                  <a:pt x="112743" y="5357079"/>
                </a:lnTo>
                <a:lnTo>
                  <a:pt x="98438" y="5412227"/>
                </a:lnTo>
                <a:lnTo>
                  <a:pt x="84560" y="5467544"/>
                </a:lnTo>
                <a:lnTo>
                  <a:pt x="71109" y="5523031"/>
                </a:lnTo>
                <a:lnTo>
                  <a:pt x="58088" y="5578684"/>
                </a:lnTo>
                <a:lnTo>
                  <a:pt x="45498" y="5634502"/>
                </a:lnTo>
                <a:lnTo>
                  <a:pt x="33341" y="5690482"/>
                </a:lnTo>
                <a:lnTo>
                  <a:pt x="21620" y="5746624"/>
                </a:lnTo>
                <a:lnTo>
                  <a:pt x="10335" y="5802925"/>
                </a:lnTo>
                <a:lnTo>
                  <a:pt x="0" y="5856730"/>
                </a:lnTo>
                <a:lnTo>
                  <a:pt x="9208392" y="5856730"/>
                </a:lnTo>
                <a:lnTo>
                  <a:pt x="9208392" y="322597"/>
                </a:lnTo>
                <a:lnTo>
                  <a:pt x="9127021" y="297801"/>
                </a:lnTo>
                <a:lnTo>
                  <a:pt x="9018120" y="266341"/>
                </a:lnTo>
                <a:lnTo>
                  <a:pt x="8908519" y="236556"/>
                </a:lnTo>
                <a:lnTo>
                  <a:pt x="8798233" y="208463"/>
                </a:lnTo>
                <a:lnTo>
                  <a:pt x="8687276" y="182075"/>
                </a:lnTo>
                <a:lnTo>
                  <a:pt x="8575663" y="157408"/>
                </a:lnTo>
                <a:lnTo>
                  <a:pt x="8463410" y="134476"/>
                </a:lnTo>
                <a:lnTo>
                  <a:pt x="8350530" y="113294"/>
                </a:lnTo>
                <a:lnTo>
                  <a:pt x="8237039" y="93877"/>
                </a:lnTo>
                <a:lnTo>
                  <a:pt x="8122951" y="76239"/>
                </a:lnTo>
                <a:lnTo>
                  <a:pt x="8008281" y="60395"/>
                </a:lnTo>
                <a:lnTo>
                  <a:pt x="7893044" y="46360"/>
                </a:lnTo>
                <a:lnTo>
                  <a:pt x="7777255" y="34149"/>
                </a:lnTo>
                <a:lnTo>
                  <a:pt x="7660928" y="23776"/>
                </a:lnTo>
                <a:lnTo>
                  <a:pt x="7544078" y="15256"/>
                </a:lnTo>
                <a:lnTo>
                  <a:pt x="7426720" y="8603"/>
                </a:lnTo>
                <a:lnTo>
                  <a:pt x="7308869" y="3833"/>
                </a:lnTo>
                <a:lnTo>
                  <a:pt x="7190539" y="960"/>
                </a:lnTo>
                <a:lnTo>
                  <a:pt x="7131200" y="240"/>
                </a:lnTo>
                <a:lnTo>
                  <a:pt x="7071746" y="0"/>
                </a:lnTo>
                <a:close/>
              </a:path>
            </a:pathLst>
          </a:custGeom>
          <a:solidFill>
            <a:srgbClr val="D9D9D9">
              <a:alpha val="30195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774" name="object 8"/>
          <p:cNvSpPr/>
          <p:nvPr/>
        </p:nvSpPr>
        <p:spPr>
          <a:xfrm>
            <a:off x="2244851" y="1833372"/>
            <a:ext cx="4384548" cy="3742944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75" name="object 9"/>
          <p:cNvSpPr/>
          <p:nvPr/>
        </p:nvSpPr>
        <p:spPr>
          <a:xfrm>
            <a:off x="6576059" y="1975104"/>
            <a:ext cx="3528059" cy="3531108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76" name="object 10"/>
          <p:cNvSpPr/>
          <p:nvPr/>
        </p:nvSpPr>
        <p:spPr>
          <a:xfrm>
            <a:off x="6629400" y="1990344"/>
            <a:ext cx="3426460" cy="3429000"/>
          </a:xfrm>
          <a:custGeom>
            <a:avLst/>
            <a:ahLst/>
            <a:rect l="l" t="t" r="r" b="b"/>
            <a:pathLst>
              <a:path w="3426459" h="3429000">
                <a:moveTo>
                  <a:pt x="1712976" y="0"/>
                </a:moveTo>
                <a:lnTo>
                  <a:pt x="1665030" y="658"/>
                </a:lnTo>
                <a:lnTo>
                  <a:pt x="1617410" y="2623"/>
                </a:lnTo>
                <a:lnTo>
                  <a:pt x="1570133" y="5876"/>
                </a:lnTo>
                <a:lnTo>
                  <a:pt x="1523216" y="10401"/>
                </a:lnTo>
                <a:lnTo>
                  <a:pt x="1476677" y="16180"/>
                </a:lnTo>
                <a:lnTo>
                  <a:pt x="1430532" y="23196"/>
                </a:lnTo>
                <a:lnTo>
                  <a:pt x="1384799" y="31432"/>
                </a:lnTo>
                <a:lnTo>
                  <a:pt x="1339495" y="40871"/>
                </a:lnTo>
                <a:lnTo>
                  <a:pt x="1294637" y="51495"/>
                </a:lnTo>
                <a:lnTo>
                  <a:pt x="1250242" y="63288"/>
                </a:lnTo>
                <a:lnTo>
                  <a:pt x="1206327" y="76232"/>
                </a:lnTo>
                <a:lnTo>
                  <a:pt x="1162910" y="90309"/>
                </a:lnTo>
                <a:lnTo>
                  <a:pt x="1120008" y="105504"/>
                </a:lnTo>
                <a:lnTo>
                  <a:pt x="1077638" y="121799"/>
                </a:lnTo>
                <a:lnTo>
                  <a:pt x="1035817" y="139175"/>
                </a:lnTo>
                <a:lnTo>
                  <a:pt x="994562" y="157617"/>
                </a:lnTo>
                <a:lnTo>
                  <a:pt x="953890" y="177108"/>
                </a:lnTo>
                <a:lnTo>
                  <a:pt x="913819" y="197629"/>
                </a:lnTo>
                <a:lnTo>
                  <a:pt x="874366" y="219163"/>
                </a:lnTo>
                <a:lnTo>
                  <a:pt x="835548" y="241695"/>
                </a:lnTo>
                <a:lnTo>
                  <a:pt x="797382" y="265205"/>
                </a:lnTo>
                <a:lnTo>
                  <a:pt x="759886" y="289678"/>
                </a:lnTo>
                <a:lnTo>
                  <a:pt x="723075" y="315096"/>
                </a:lnTo>
                <a:lnTo>
                  <a:pt x="686969" y="341441"/>
                </a:lnTo>
                <a:lnTo>
                  <a:pt x="651583" y="368697"/>
                </a:lnTo>
                <a:lnTo>
                  <a:pt x="616936" y="396847"/>
                </a:lnTo>
                <a:lnTo>
                  <a:pt x="583043" y="425873"/>
                </a:lnTo>
                <a:lnTo>
                  <a:pt x="549923" y="455757"/>
                </a:lnTo>
                <a:lnTo>
                  <a:pt x="517593" y="486484"/>
                </a:lnTo>
                <a:lnTo>
                  <a:pt x="486069" y="518035"/>
                </a:lnTo>
                <a:lnTo>
                  <a:pt x="455369" y="550394"/>
                </a:lnTo>
                <a:lnTo>
                  <a:pt x="425510" y="583543"/>
                </a:lnTo>
                <a:lnTo>
                  <a:pt x="396510" y="617465"/>
                </a:lnTo>
                <a:lnTo>
                  <a:pt x="368384" y="652143"/>
                </a:lnTo>
                <a:lnTo>
                  <a:pt x="341152" y="687560"/>
                </a:lnTo>
                <a:lnTo>
                  <a:pt x="314829" y="723698"/>
                </a:lnTo>
                <a:lnTo>
                  <a:pt x="289433" y="760541"/>
                </a:lnTo>
                <a:lnTo>
                  <a:pt x="264981" y="798071"/>
                </a:lnTo>
                <a:lnTo>
                  <a:pt x="241491" y="836271"/>
                </a:lnTo>
                <a:lnTo>
                  <a:pt x="218979" y="875123"/>
                </a:lnTo>
                <a:lnTo>
                  <a:pt x="197462" y="914611"/>
                </a:lnTo>
                <a:lnTo>
                  <a:pt x="176959" y="954718"/>
                </a:lnTo>
                <a:lnTo>
                  <a:pt x="157485" y="995426"/>
                </a:lnTo>
                <a:lnTo>
                  <a:pt x="139058" y="1036718"/>
                </a:lnTo>
                <a:lnTo>
                  <a:pt x="121696" y="1078577"/>
                </a:lnTo>
                <a:lnTo>
                  <a:pt x="105416" y="1120986"/>
                </a:lnTo>
                <a:lnTo>
                  <a:pt x="90234" y="1163927"/>
                </a:lnTo>
                <a:lnTo>
                  <a:pt x="76168" y="1207383"/>
                </a:lnTo>
                <a:lnTo>
                  <a:pt x="63235" y="1251338"/>
                </a:lnTo>
                <a:lnTo>
                  <a:pt x="51452" y="1295773"/>
                </a:lnTo>
                <a:lnTo>
                  <a:pt x="40836" y="1340672"/>
                </a:lnTo>
                <a:lnTo>
                  <a:pt x="31406" y="1386018"/>
                </a:lnTo>
                <a:lnTo>
                  <a:pt x="23176" y="1431793"/>
                </a:lnTo>
                <a:lnTo>
                  <a:pt x="16166" y="1477981"/>
                </a:lnTo>
                <a:lnTo>
                  <a:pt x="10392" y="1524563"/>
                </a:lnTo>
                <a:lnTo>
                  <a:pt x="5871" y="1571524"/>
                </a:lnTo>
                <a:lnTo>
                  <a:pt x="2621" y="1618844"/>
                </a:lnTo>
                <a:lnTo>
                  <a:pt x="658" y="1666509"/>
                </a:lnTo>
                <a:lnTo>
                  <a:pt x="0" y="1714499"/>
                </a:lnTo>
                <a:lnTo>
                  <a:pt x="658" y="1762490"/>
                </a:lnTo>
                <a:lnTo>
                  <a:pt x="2621" y="1810155"/>
                </a:lnTo>
                <a:lnTo>
                  <a:pt x="5871" y="1857475"/>
                </a:lnTo>
                <a:lnTo>
                  <a:pt x="10392" y="1904436"/>
                </a:lnTo>
                <a:lnTo>
                  <a:pt x="16166" y="1951018"/>
                </a:lnTo>
                <a:lnTo>
                  <a:pt x="23176" y="1997206"/>
                </a:lnTo>
                <a:lnTo>
                  <a:pt x="31406" y="2042981"/>
                </a:lnTo>
                <a:lnTo>
                  <a:pt x="40836" y="2088327"/>
                </a:lnTo>
                <a:lnTo>
                  <a:pt x="51452" y="2133226"/>
                </a:lnTo>
                <a:lnTo>
                  <a:pt x="63235" y="2177661"/>
                </a:lnTo>
                <a:lnTo>
                  <a:pt x="76168" y="2221616"/>
                </a:lnTo>
                <a:lnTo>
                  <a:pt x="90234" y="2265072"/>
                </a:lnTo>
                <a:lnTo>
                  <a:pt x="105416" y="2308013"/>
                </a:lnTo>
                <a:lnTo>
                  <a:pt x="121696" y="2350422"/>
                </a:lnTo>
                <a:lnTo>
                  <a:pt x="139058" y="2392281"/>
                </a:lnTo>
                <a:lnTo>
                  <a:pt x="157485" y="2433573"/>
                </a:lnTo>
                <a:lnTo>
                  <a:pt x="176959" y="2474281"/>
                </a:lnTo>
                <a:lnTo>
                  <a:pt x="197462" y="2514388"/>
                </a:lnTo>
                <a:lnTo>
                  <a:pt x="218979" y="2553876"/>
                </a:lnTo>
                <a:lnTo>
                  <a:pt x="241491" y="2592728"/>
                </a:lnTo>
                <a:lnTo>
                  <a:pt x="264981" y="2630928"/>
                </a:lnTo>
                <a:lnTo>
                  <a:pt x="289433" y="2668458"/>
                </a:lnTo>
                <a:lnTo>
                  <a:pt x="314829" y="2705301"/>
                </a:lnTo>
                <a:lnTo>
                  <a:pt x="341152" y="2741439"/>
                </a:lnTo>
                <a:lnTo>
                  <a:pt x="368384" y="2776856"/>
                </a:lnTo>
                <a:lnTo>
                  <a:pt x="396510" y="2811534"/>
                </a:lnTo>
                <a:lnTo>
                  <a:pt x="425510" y="2845456"/>
                </a:lnTo>
                <a:lnTo>
                  <a:pt x="455369" y="2878605"/>
                </a:lnTo>
                <a:lnTo>
                  <a:pt x="486069" y="2910964"/>
                </a:lnTo>
                <a:lnTo>
                  <a:pt x="517593" y="2942515"/>
                </a:lnTo>
                <a:lnTo>
                  <a:pt x="549923" y="2973242"/>
                </a:lnTo>
                <a:lnTo>
                  <a:pt x="583043" y="3003126"/>
                </a:lnTo>
                <a:lnTo>
                  <a:pt x="616936" y="3032152"/>
                </a:lnTo>
                <a:lnTo>
                  <a:pt x="651583" y="3060302"/>
                </a:lnTo>
                <a:lnTo>
                  <a:pt x="686969" y="3087558"/>
                </a:lnTo>
                <a:lnTo>
                  <a:pt x="723075" y="3113903"/>
                </a:lnTo>
                <a:lnTo>
                  <a:pt x="759886" y="3139321"/>
                </a:lnTo>
                <a:lnTo>
                  <a:pt x="797382" y="3163794"/>
                </a:lnTo>
                <a:lnTo>
                  <a:pt x="835548" y="3187304"/>
                </a:lnTo>
                <a:lnTo>
                  <a:pt x="874366" y="3209836"/>
                </a:lnTo>
                <a:lnTo>
                  <a:pt x="913819" y="3231370"/>
                </a:lnTo>
                <a:lnTo>
                  <a:pt x="953890" y="3251891"/>
                </a:lnTo>
                <a:lnTo>
                  <a:pt x="994562" y="3271382"/>
                </a:lnTo>
                <a:lnTo>
                  <a:pt x="1035817" y="3289824"/>
                </a:lnTo>
                <a:lnTo>
                  <a:pt x="1077638" y="3307200"/>
                </a:lnTo>
                <a:lnTo>
                  <a:pt x="1120008" y="3323495"/>
                </a:lnTo>
                <a:lnTo>
                  <a:pt x="1162910" y="3338690"/>
                </a:lnTo>
                <a:lnTo>
                  <a:pt x="1206327" y="3352767"/>
                </a:lnTo>
                <a:lnTo>
                  <a:pt x="1250242" y="3365711"/>
                </a:lnTo>
                <a:lnTo>
                  <a:pt x="1294637" y="3377504"/>
                </a:lnTo>
                <a:lnTo>
                  <a:pt x="1339495" y="3388128"/>
                </a:lnTo>
                <a:lnTo>
                  <a:pt x="1384799" y="3397567"/>
                </a:lnTo>
                <a:lnTo>
                  <a:pt x="1430532" y="3405803"/>
                </a:lnTo>
                <a:lnTo>
                  <a:pt x="1476677" y="3412819"/>
                </a:lnTo>
                <a:lnTo>
                  <a:pt x="1523216" y="3418598"/>
                </a:lnTo>
                <a:lnTo>
                  <a:pt x="1570133" y="3423123"/>
                </a:lnTo>
                <a:lnTo>
                  <a:pt x="1617410" y="3426376"/>
                </a:lnTo>
                <a:lnTo>
                  <a:pt x="1665030" y="3428341"/>
                </a:lnTo>
                <a:lnTo>
                  <a:pt x="1712976" y="3429000"/>
                </a:lnTo>
                <a:lnTo>
                  <a:pt x="1760921" y="3428341"/>
                </a:lnTo>
                <a:lnTo>
                  <a:pt x="1808541" y="3426376"/>
                </a:lnTo>
                <a:lnTo>
                  <a:pt x="1855818" y="3423123"/>
                </a:lnTo>
                <a:lnTo>
                  <a:pt x="1902735" y="3418598"/>
                </a:lnTo>
                <a:lnTo>
                  <a:pt x="1949274" y="3412819"/>
                </a:lnTo>
                <a:lnTo>
                  <a:pt x="1995419" y="3405803"/>
                </a:lnTo>
                <a:lnTo>
                  <a:pt x="2041152" y="3397567"/>
                </a:lnTo>
                <a:lnTo>
                  <a:pt x="2086456" y="3388128"/>
                </a:lnTo>
                <a:lnTo>
                  <a:pt x="2131314" y="3377504"/>
                </a:lnTo>
                <a:lnTo>
                  <a:pt x="2175709" y="3365711"/>
                </a:lnTo>
                <a:lnTo>
                  <a:pt x="2219624" y="3352767"/>
                </a:lnTo>
                <a:lnTo>
                  <a:pt x="2263041" y="3338690"/>
                </a:lnTo>
                <a:lnTo>
                  <a:pt x="2305943" y="3323495"/>
                </a:lnTo>
                <a:lnTo>
                  <a:pt x="2348313" y="3307200"/>
                </a:lnTo>
                <a:lnTo>
                  <a:pt x="2390134" y="3289824"/>
                </a:lnTo>
                <a:lnTo>
                  <a:pt x="2431389" y="3271382"/>
                </a:lnTo>
                <a:lnTo>
                  <a:pt x="2472061" y="3251891"/>
                </a:lnTo>
                <a:lnTo>
                  <a:pt x="2512132" y="3231370"/>
                </a:lnTo>
                <a:lnTo>
                  <a:pt x="2551585" y="3209836"/>
                </a:lnTo>
                <a:lnTo>
                  <a:pt x="2590403" y="3187304"/>
                </a:lnTo>
                <a:lnTo>
                  <a:pt x="2628569" y="3163794"/>
                </a:lnTo>
                <a:lnTo>
                  <a:pt x="2666065" y="3139321"/>
                </a:lnTo>
                <a:lnTo>
                  <a:pt x="2702876" y="3113903"/>
                </a:lnTo>
                <a:lnTo>
                  <a:pt x="2738982" y="3087558"/>
                </a:lnTo>
                <a:lnTo>
                  <a:pt x="2774368" y="3060302"/>
                </a:lnTo>
                <a:lnTo>
                  <a:pt x="2809015" y="3032152"/>
                </a:lnTo>
                <a:lnTo>
                  <a:pt x="2842908" y="3003126"/>
                </a:lnTo>
                <a:lnTo>
                  <a:pt x="2876028" y="2973242"/>
                </a:lnTo>
                <a:lnTo>
                  <a:pt x="2908358" y="2942515"/>
                </a:lnTo>
                <a:lnTo>
                  <a:pt x="2939882" y="2910964"/>
                </a:lnTo>
                <a:lnTo>
                  <a:pt x="2970582" y="2878605"/>
                </a:lnTo>
                <a:lnTo>
                  <a:pt x="3000441" y="2845456"/>
                </a:lnTo>
                <a:lnTo>
                  <a:pt x="3029441" y="2811534"/>
                </a:lnTo>
                <a:lnTo>
                  <a:pt x="3057567" y="2776856"/>
                </a:lnTo>
                <a:lnTo>
                  <a:pt x="3084799" y="2741439"/>
                </a:lnTo>
                <a:lnTo>
                  <a:pt x="3111122" y="2705301"/>
                </a:lnTo>
                <a:lnTo>
                  <a:pt x="3136518" y="2668458"/>
                </a:lnTo>
                <a:lnTo>
                  <a:pt x="3160970" y="2630928"/>
                </a:lnTo>
                <a:lnTo>
                  <a:pt x="3184460" y="2592728"/>
                </a:lnTo>
                <a:lnTo>
                  <a:pt x="3206972" y="2553876"/>
                </a:lnTo>
                <a:lnTo>
                  <a:pt x="3228489" y="2514388"/>
                </a:lnTo>
                <a:lnTo>
                  <a:pt x="3248992" y="2474281"/>
                </a:lnTo>
                <a:lnTo>
                  <a:pt x="3268466" y="2433573"/>
                </a:lnTo>
                <a:lnTo>
                  <a:pt x="3286893" y="2392281"/>
                </a:lnTo>
                <a:lnTo>
                  <a:pt x="3304255" y="2350422"/>
                </a:lnTo>
                <a:lnTo>
                  <a:pt x="3320535" y="2308013"/>
                </a:lnTo>
                <a:lnTo>
                  <a:pt x="3335717" y="2265072"/>
                </a:lnTo>
                <a:lnTo>
                  <a:pt x="3349783" y="2221616"/>
                </a:lnTo>
                <a:lnTo>
                  <a:pt x="3362716" y="2177661"/>
                </a:lnTo>
                <a:lnTo>
                  <a:pt x="3374499" y="2133226"/>
                </a:lnTo>
                <a:lnTo>
                  <a:pt x="3385115" y="2088327"/>
                </a:lnTo>
                <a:lnTo>
                  <a:pt x="3394545" y="2042981"/>
                </a:lnTo>
                <a:lnTo>
                  <a:pt x="3402775" y="1997206"/>
                </a:lnTo>
                <a:lnTo>
                  <a:pt x="3409785" y="1951018"/>
                </a:lnTo>
                <a:lnTo>
                  <a:pt x="3415559" y="1904436"/>
                </a:lnTo>
                <a:lnTo>
                  <a:pt x="3420080" y="1857475"/>
                </a:lnTo>
                <a:lnTo>
                  <a:pt x="3423330" y="1810155"/>
                </a:lnTo>
                <a:lnTo>
                  <a:pt x="3425293" y="1762490"/>
                </a:lnTo>
                <a:lnTo>
                  <a:pt x="3425952" y="1714499"/>
                </a:lnTo>
                <a:lnTo>
                  <a:pt x="3425293" y="1666509"/>
                </a:lnTo>
                <a:lnTo>
                  <a:pt x="3423330" y="1618844"/>
                </a:lnTo>
                <a:lnTo>
                  <a:pt x="3420080" y="1571524"/>
                </a:lnTo>
                <a:lnTo>
                  <a:pt x="3415559" y="1524563"/>
                </a:lnTo>
                <a:lnTo>
                  <a:pt x="3409785" y="1477981"/>
                </a:lnTo>
                <a:lnTo>
                  <a:pt x="3402775" y="1431793"/>
                </a:lnTo>
                <a:lnTo>
                  <a:pt x="3394545" y="1386018"/>
                </a:lnTo>
                <a:lnTo>
                  <a:pt x="3385115" y="1340672"/>
                </a:lnTo>
                <a:lnTo>
                  <a:pt x="3374499" y="1295773"/>
                </a:lnTo>
                <a:lnTo>
                  <a:pt x="3362716" y="1251338"/>
                </a:lnTo>
                <a:lnTo>
                  <a:pt x="3349783" y="1207383"/>
                </a:lnTo>
                <a:lnTo>
                  <a:pt x="3335717" y="1163927"/>
                </a:lnTo>
                <a:lnTo>
                  <a:pt x="3320535" y="1120986"/>
                </a:lnTo>
                <a:lnTo>
                  <a:pt x="3304255" y="1078577"/>
                </a:lnTo>
                <a:lnTo>
                  <a:pt x="3286893" y="1036718"/>
                </a:lnTo>
                <a:lnTo>
                  <a:pt x="3268466" y="995426"/>
                </a:lnTo>
                <a:lnTo>
                  <a:pt x="3248992" y="954718"/>
                </a:lnTo>
                <a:lnTo>
                  <a:pt x="3228489" y="914611"/>
                </a:lnTo>
                <a:lnTo>
                  <a:pt x="3206972" y="875123"/>
                </a:lnTo>
                <a:lnTo>
                  <a:pt x="3184460" y="836271"/>
                </a:lnTo>
                <a:lnTo>
                  <a:pt x="3160970" y="798071"/>
                </a:lnTo>
                <a:lnTo>
                  <a:pt x="3136518" y="760541"/>
                </a:lnTo>
                <a:lnTo>
                  <a:pt x="3111122" y="723698"/>
                </a:lnTo>
                <a:lnTo>
                  <a:pt x="3084799" y="687560"/>
                </a:lnTo>
                <a:lnTo>
                  <a:pt x="3057567" y="652143"/>
                </a:lnTo>
                <a:lnTo>
                  <a:pt x="3029441" y="617465"/>
                </a:lnTo>
                <a:lnTo>
                  <a:pt x="3000441" y="583543"/>
                </a:lnTo>
                <a:lnTo>
                  <a:pt x="2970582" y="550394"/>
                </a:lnTo>
                <a:lnTo>
                  <a:pt x="2939882" y="518035"/>
                </a:lnTo>
                <a:lnTo>
                  <a:pt x="2908358" y="486484"/>
                </a:lnTo>
                <a:lnTo>
                  <a:pt x="2876028" y="455757"/>
                </a:lnTo>
                <a:lnTo>
                  <a:pt x="2842908" y="425873"/>
                </a:lnTo>
                <a:lnTo>
                  <a:pt x="2809015" y="396847"/>
                </a:lnTo>
                <a:lnTo>
                  <a:pt x="2774368" y="368697"/>
                </a:lnTo>
                <a:lnTo>
                  <a:pt x="2738982" y="341441"/>
                </a:lnTo>
                <a:lnTo>
                  <a:pt x="2702876" y="315096"/>
                </a:lnTo>
                <a:lnTo>
                  <a:pt x="2666065" y="289678"/>
                </a:lnTo>
                <a:lnTo>
                  <a:pt x="2628569" y="265205"/>
                </a:lnTo>
                <a:lnTo>
                  <a:pt x="2590403" y="241695"/>
                </a:lnTo>
                <a:lnTo>
                  <a:pt x="2551585" y="219163"/>
                </a:lnTo>
                <a:lnTo>
                  <a:pt x="2512132" y="197629"/>
                </a:lnTo>
                <a:lnTo>
                  <a:pt x="2472061" y="177108"/>
                </a:lnTo>
                <a:lnTo>
                  <a:pt x="2431389" y="157617"/>
                </a:lnTo>
                <a:lnTo>
                  <a:pt x="2390134" y="139175"/>
                </a:lnTo>
                <a:lnTo>
                  <a:pt x="2348313" y="121799"/>
                </a:lnTo>
                <a:lnTo>
                  <a:pt x="2305943" y="105504"/>
                </a:lnTo>
                <a:lnTo>
                  <a:pt x="2263041" y="90309"/>
                </a:lnTo>
                <a:lnTo>
                  <a:pt x="2219624" y="76232"/>
                </a:lnTo>
                <a:lnTo>
                  <a:pt x="2175709" y="63288"/>
                </a:lnTo>
                <a:lnTo>
                  <a:pt x="2131314" y="51495"/>
                </a:lnTo>
                <a:lnTo>
                  <a:pt x="2086456" y="40871"/>
                </a:lnTo>
                <a:lnTo>
                  <a:pt x="2041152" y="31432"/>
                </a:lnTo>
                <a:lnTo>
                  <a:pt x="1995419" y="23196"/>
                </a:lnTo>
                <a:lnTo>
                  <a:pt x="1949274" y="16180"/>
                </a:lnTo>
                <a:lnTo>
                  <a:pt x="1902735" y="10401"/>
                </a:lnTo>
                <a:lnTo>
                  <a:pt x="1855818" y="5876"/>
                </a:lnTo>
                <a:lnTo>
                  <a:pt x="1808541" y="2623"/>
                </a:lnTo>
                <a:lnTo>
                  <a:pt x="1760921" y="658"/>
                </a:lnTo>
                <a:lnTo>
                  <a:pt x="1712976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77" name="object 11"/>
          <p:cNvSpPr/>
          <p:nvPr/>
        </p:nvSpPr>
        <p:spPr>
          <a:xfrm>
            <a:off x="6748271" y="2688335"/>
            <a:ext cx="3188207" cy="2031492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78" name="object 12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7998"/>
                </a:lnTo>
                <a:lnTo>
                  <a:pt x="12191999" y="6857998"/>
                </a:lnTo>
                <a:lnTo>
                  <a:pt x="12191999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780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81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82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83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84" name="object 7"/>
          <p:cNvSpPr/>
          <p:nvPr/>
        </p:nvSpPr>
        <p:spPr>
          <a:xfrm>
            <a:off x="5006340" y="5125211"/>
            <a:ext cx="5934710" cy="401320"/>
          </a:xfrm>
          <a:custGeom>
            <a:avLst/>
            <a:ahLst/>
            <a:rect l="l" t="t" r="r" b="b"/>
            <a:pathLst>
              <a:path w="5934709" h="401320">
                <a:moveTo>
                  <a:pt x="0" y="400812"/>
                </a:moveTo>
                <a:lnTo>
                  <a:pt x="5934456" y="400812"/>
                </a:lnTo>
                <a:lnTo>
                  <a:pt x="593445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785" name="object 8"/>
          <p:cNvSpPr txBox="1"/>
          <p:nvPr/>
        </p:nvSpPr>
        <p:spPr>
          <a:xfrm>
            <a:off x="5086350" y="5148783"/>
            <a:ext cx="5777865" cy="33147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6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沃</a:t>
            </a:r>
            <a:r>
              <a:rPr dirty="0" sz="2000" spc="6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德</a:t>
            </a:r>
            <a:r>
              <a:rPr dirty="0" sz="2000" spc="5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15</a:t>
            </a:r>
            <a:r>
              <a:rPr dirty="0" sz="2000" spc="6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周</a:t>
            </a:r>
            <a:r>
              <a:rPr dirty="0" sz="2000" spc="7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年</a:t>
            </a:r>
            <a:r>
              <a:rPr dirty="0" sz="2000" spc="6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焕新升</a:t>
            </a:r>
            <a:r>
              <a:rPr dirty="0" sz="2000" spc="6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级</a:t>
            </a:r>
            <a:r>
              <a:rPr dirty="0" sz="2000" spc="75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「</a:t>
            </a:r>
            <a:r>
              <a:rPr dirty="0" sz="2000" spc="60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品牌形象</a:t>
            </a:r>
            <a:r>
              <a:rPr dirty="0" sz="2000" spc="70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」</a:t>
            </a:r>
            <a:r>
              <a:rPr dirty="0" sz="2000" spc="6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塑精神+树</a:t>
            </a:r>
            <a:r>
              <a:rPr dirty="0" sz="2000" spc="7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调</a:t>
            </a:r>
            <a:r>
              <a:rPr dirty="0" sz="2000" spc="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性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786" name="object 9"/>
          <p:cNvSpPr/>
          <p:nvPr/>
        </p:nvSpPr>
        <p:spPr>
          <a:xfrm>
            <a:off x="888491" y="1789176"/>
            <a:ext cx="4105655" cy="3790188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87" name="object 10"/>
          <p:cNvSpPr/>
          <p:nvPr/>
        </p:nvSpPr>
        <p:spPr>
          <a:xfrm>
            <a:off x="7562850" y="4923282"/>
            <a:ext cx="3378200" cy="0"/>
          </a:xfrm>
          <a:custGeom>
            <a:avLst/>
            <a:ahLst/>
            <a:rect l="l" t="t" r="r" b="b"/>
            <a:pathLst>
              <a:path w="3378200">
                <a:moveTo>
                  <a:pt x="0" y="0"/>
                </a:moveTo>
                <a:lnTo>
                  <a:pt x="3378200" y="0"/>
                </a:lnTo>
              </a:path>
            </a:pathLst>
          </a:custGeom>
          <a:ln w="38100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788" name="object 11"/>
          <p:cNvSpPr/>
          <p:nvPr/>
        </p:nvSpPr>
        <p:spPr>
          <a:xfrm>
            <a:off x="888491" y="1789176"/>
            <a:ext cx="918972" cy="923544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89" name="object 12"/>
          <p:cNvSpPr/>
          <p:nvPr/>
        </p:nvSpPr>
        <p:spPr>
          <a:xfrm>
            <a:off x="4735067" y="2403348"/>
            <a:ext cx="6807708" cy="2781300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90" name="object 13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object 2"/>
          <p:cNvSpPr/>
          <p:nvPr/>
        </p:nvSpPr>
        <p:spPr>
          <a:xfrm>
            <a:off x="0" y="6167628"/>
            <a:ext cx="12192000" cy="690880"/>
          </a:xfrm>
          <a:custGeom>
            <a:avLst/>
            <a:ahLst/>
            <a:rect l="l" t="t" r="r" b="b"/>
            <a:pathLst>
              <a:path w="12192000" h="690879">
                <a:moveTo>
                  <a:pt x="12191999" y="0"/>
                </a:moveTo>
                <a:lnTo>
                  <a:pt x="0" y="0"/>
                </a:lnTo>
                <a:lnTo>
                  <a:pt x="0" y="690370"/>
                </a:lnTo>
                <a:lnTo>
                  <a:pt x="12191999" y="690370"/>
                </a:lnTo>
                <a:lnTo>
                  <a:pt x="12191999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792" name="object 3"/>
          <p:cNvSpPr/>
          <p:nvPr/>
        </p:nvSpPr>
        <p:spPr>
          <a:xfrm>
            <a:off x="0" y="0"/>
            <a:ext cx="12192000" cy="749935"/>
          </a:xfrm>
          <a:custGeom>
            <a:avLst/>
            <a:ahLst/>
            <a:rect l="l" t="t" r="r" b="b"/>
            <a:pathLst>
              <a:path w="12192000" h="749935">
                <a:moveTo>
                  <a:pt x="0" y="0"/>
                </a:moveTo>
                <a:lnTo>
                  <a:pt x="0" y="749808"/>
                </a:lnTo>
                <a:lnTo>
                  <a:pt x="12191999" y="749808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793" name="object 4"/>
          <p:cNvSpPr/>
          <p:nvPr/>
        </p:nvSpPr>
        <p:spPr>
          <a:xfrm>
            <a:off x="5750052" y="51815"/>
            <a:ext cx="691896" cy="579119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94" name="object 5"/>
          <p:cNvSpPr/>
          <p:nvPr/>
        </p:nvSpPr>
        <p:spPr>
          <a:xfrm>
            <a:off x="5754623" y="6252970"/>
            <a:ext cx="682751" cy="57912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95" name="object 6"/>
          <p:cNvSpPr/>
          <p:nvPr/>
        </p:nvSpPr>
        <p:spPr>
          <a:xfrm>
            <a:off x="1834971" y="2464561"/>
            <a:ext cx="8528407" cy="204470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796" name="object 7"/>
          <p:cNvSpPr/>
          <p:nvPr/>
        </p:nvSpPr>
        <p:spPr>
          <a:xfrm>
            <a:off x="3814571" y="3311652"/>
            <a:ext cx="600710" cy="494030"/>
          </a:xfrm>
          <a:custGeom>
            <a:avLst/>
            <a:ahLst/>
            <a:rect l="l" t="t" r="r" b="b"/>
            <a:pathLst>
              <a:path w="600710" h="494029">
                <a:moveTo>
                  <a:pt x="0" y="493775"/>
                </a:moveTo>
                <a:lnTo>
                  <a:pt x="600455" y="493775"/>
                </a:lnTo>
                <a:lnTo>
                  <a:pt x="600455" y="0"/>
                </a:lnTo>
                <a:lnTo>
                  <a:pt x="0" y="0"/>
                </a:lnTo>
                <a:lnTo>
                  <a:pt x="0" y="493775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object 2"/>
          <p:cNvSpPr/>
          <p:nvPr/>
        </p:nvSpPr>
        <p:spPr>
          <a:xfrm>
            <a:off x="12636" y="0"/>
            <a:ext cx="12150280" cy="68580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7998"/>
                </a:lnTo>
                <a:lnTo>
                  <a:pt x="12191999" y="6857998"/>
                </a:lnTo>
                <a:lnTo>
                  <a:pt x="12191999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799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00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01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02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03" name="object 7"/>
          <p:cNvSpPr txBox="1">
            <a:spLocks noGrp="1"/>
          </p:cNvSpPr>
          <p:nvPr>
            <p:ph type="title"/>
          </p:nvPr>
        </p:nvSpPr>
        <p:spPr>
          <a:xfrm>
            <a:off x="407923" y="408889"/>
            <a:ext cx="1653539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内容形式</a:t>
            </a:r>
          </a:p>
        </p:txBody>
      </p:sp>
      <p:sp>
        <p:nvSpPr>
          <p:cNvPr id="1048804" name="object 8"/>
          <p:cNvSpPr/>
          <p:nvPr/>
        </p:nvSpPr>
        <p:spPr>
          <a:xfrm>
            <a:off x="176784" y="1033272"/>
            <a:ext cx="2096135" cy="0"/>
          </a:xfrm>
          <a:custGeom>
            <a:avLst/>
            <a:ahLst/>
            <a:rect l="l" t="t" r="r" b="b"/>
            <a:pathLst>
              <a:path w="2096135">
                <a:moveTo>
                  <a:pt x="0" y="0"/>
                </a:moveTo>
                <a:lnTo>
                  <a:pt x="2096008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05" name="object 9"/>
          <p:cNvSpPr/>
          <p:nvPr/>
        </p:nvSpPr>
        <p:spPr>
          <a:xfrm>
            <a:off x="4546091" y="1554480"/>
            <a:ext cx="3100070" cy="4726305"/>
          </a:xfrm>
          <a:custGeom>
            <a:avLst/>
            <a:ahLst/>
            <a:rect l="l" t="t" r="r" b="b"/>
            <a:pathLst>
              <a:path w="3100070" h="4726305">
                <a:moveTo>
                  <a:pt x="2710180" y="0"/>
                </a:moveTo>
                <a:lnTo>
                  <a:pt x="389636" y="0"/>
                </a:lnTo>
                <a:lnTo>
                  <a:pt x="340771" y="3036"/>
                </a:lnTo>
                <a:lnTo>
                  <a:pt x="293714" y="11902"/>
                </a:lnTo>
                <a:lnTo>
                  <a:pt x="248832" y="26233"/>
                </a:lnTo>
                <a:lnTo>
                  <a:pt x="206489" y="45662"/>
                </a:lnTo>
                <a:lnTo>
                  <a:pt x="167051" y="69823"/>
                </a:lnTo>
                <a:lnTo>
                  <a:pt x="130884" y="98353"/>
                </a:lnTo>
                <a:lnTo>
                  <a:pt x="98353" y="130884"/>
                </a:lnTo>
                <a:lnTo>
                  <a:pt x="69823" y="167051"/>
                </a:lnTo>
                <a:lnTo>
                  <a:pt x="45662" y="206489"/>
                </a:lnTo>
                <a:lnTo>
                  <a:pt x="26233" y="248832"/>
                </a:lnTo>
                <a:lnTo>
                  <a:pt x="11902" y="293714"/>
                </a:lnTo>
                <a:lnTo>
                  <a:pt x="3036" y="340771"/>
                </a:lnTo>
                <a:lnTo>
                  <a:pt x="0" y="389636"/>
                </a:lnTo>
                <a:lnTo>
                  <a:pt x="0" y="4336313"/>
                </a:lnTo>
                <a:lnTo>
                  <a:pt x="3036" y="4385185"/>
                </a:lnTo>
                <a:lnTo>
                  <a:pt x="11902" y="4432245"/>
                </a:lnTo>
                <a:lnTo>
                  <a:pt x="26233" y="4477129"/>
                </a:lnTo>
                <a:lnTo>
                  <a:pt x="45662" y="4519471"/>
                </a:lnTo>
                <a:lnTo>
                  <a:pt x="69823" y="4558906"/>
                </a:lnTo>
                <a:lnTo>
                  <a:pt x="98353" y="4595069"/>
                </a:lnTo>
                <a:lnTo>
                  <a:pt x="130884" y="4627595"/>
                </a:lnTo>
                <a:lnTo>
                  <a:pt x="167051" y="4656118"/>
                </a:lnTo>
                <a:lnTo>
                  <a:pt x="206489" y="4680275"/>
                </a:lnTo>
                <a:lnTo>
                  <a:pt x="248832" y="4699698"/>
                </a:lnTo>
                <a:lnTo>
                  <a:pt x="293714" y="4714024"/>
                </a:lnTo>
                <a:lnTo>
                  <a:pt x="340771" y="4722888"/>
                </a:lnTo>
                <a:lnTo>
                  <a:pt x="389636" y="4725924"/>
                </a:lnTo>
                <a:lnTo>
                  <a:pt x="2710180" y="4725924"/>
                </a:lnTo>
                <a:lnTo>
                  <a:pt x="2759044" y="4722888"/>
                </a:lnTo>
                <a:lnTo>
                  <a:pt x="2806101" y="4714024"/>
                </a:lnTo>
                <a:lnTo>
                  <a:pt x="2850983" y="4699698"/>
                </a:lnTo>
                <a:lnTo>
                  <a:pt x="2893326" y="4680275"/>
                </a:lnTo>
                <a:lnTo>
                  <a:pt x="2932764" y="4656118"/>
                </a:lnTo>
                <a:lnTo>
                  <a:pt x="2968931" y="4627595"/>
                </a:lnTo>
                <a:lnTo>
                  <a:pt x="3001462" y="4595069"/>
                </a:lnTo>
                <a:lnTo>
                  <a:pt x="3029992" y="4558906"/>
                </a:lnTo>
                <a:lnTo>
                  <a:pt x="3054153" y="4519471"/>
                </a:lnTo>
                <a:lnTo>
                  <a:pt x="3073582" y="4477129"/>
                </a:lnTo>
                <a:lnTo>
                  <a:pt x="3087913" y="4432245"/>
                </a:lnTo>
                <a:lnTo>
                  <a:pt x="3096779" y="4385185"/>
                </a:lnTo>
                <a:lnTo>
                  <a:pt x="3099816" y="4336313"/>
                </a:lnTo>
                <a:lnTo>
                  <a:pt x="3099816" y="389636"/>
                </a:lnTo>
                <a:lnTo>
                  <a:pt x="3096779" y="340771"/>
                </a:lnTo>
                <a:lnTo>
                  <a:pt x="3087913" y="293714"/>
                </a:lnTo>
                <a:lnTo>
                  <a:pt x="3073582" y="248832"/>
                </a:lnTo>
                <a:lnTo>
                  <a:pt x="3054153" y="206489"/>
                </a:lnTo>
                <a:lnTo>
                  <a:pt x="3029992" y="167051"/>
                </a:lnTo>
                <a:lnTo>
                  <a:pt x="3001462" y="130884"/>
                </a:lnTo>
                <a:lnTo>
                  <a:pt x="2968931" y="98353"/>
                </a:lnTo>
                <a:lnTo>
                  <a:pt x="2932764" y="69823"/>
                </a:lnTo>
                <a:lnTo>
                  <a:pt x="2893326" y="45662"/>
                </a:lnTo>
                <a:lnTo>
                  <a:pt x="2850983" y="26233"/>
                </a:lnTo>
                <a:lnTo>
                  <a:pt x="2806101" y="11902"/>
                </a:lnTo>
                <a:lnTo>
                  <a:pt x="2759044" y="3036"/>
                </a:lnTo>
                <a:lnTo>
                  <a:pt x="2710180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06" name="object 10"/>
          <p:cNvSpPr/>
          <p:nvPr/>
        </p:nvSpPr>
        <p:spPr>
          <a:xfrm>
            <a:off x="4546091" y="1554480"/>
            <a:ext cx="3100070" cy="4726305"/>
          </a:xfrm>
          <a:custGeom>
            <a:avLst/>
            <a:ahLst/>
            <a:rect l="l" t="t" r="r" b="b"/>
            <a:pathLst>
              <a:path w="3100070" h="4726305">
                <a:moveTo>
                  <a:pt x="0" y="389636"/>
                </a:moveTo>
                <a:lnTo>
                  <a:pt x="3036" y="340771"/>
                </a:lnTo>
                <a:lnTo>
                  <a:pt x="11902" y="293714"/>
                </a:lnTo>
                <a:lnTo>
                  <a:pt x="26233" y="248832"/>
                </a:lnTo>
                <a:lnTo>
                  <a:pt x="45662" y="206489"/>
                </a:lnTo>
                <a:lnTo>
                  <a:pt x="69823" y="167051"/>
                </a:lnTo>
                <a:lnTo>
                  <a:pt x="98353" y="130884"/>
                </a:lnTo>
                <a:lnTo>
                  <a:pt x="130884" y="98353"/>
                </a:lnTo>
                <a:lnTo>
                  <a:pt x="167051" y="69823"/>
                </a:lnTo>
                <a:lnTo>
                  <a:pt x="206489" y="45662"/>
                </a:lnTo>
                <a:lnTo>
                  <a:pt x="248832" y="26233"/>
                </a:lnTo>
                <a:lnTo>
                  <a:pt x="293714" y="11902"/>
                </a:lnTo>
                <a:lnTo>
                  <a:pt x="340771" y="3036"/>
                </a:lnTo>
                <a:lnTo>
                  <a:pt x="389636" y="0"/>
                </a:lnTo>
                <a:lnTo>
                  <a:pt x="2710180" y="0"/>
                </a:lnTo>
                <a:lnTo>
                  <a:pt x="2759044" y="3036"/>
                </a:lnTo>
                <a:lnTo>
                  <a:pt x="2806101" y="11902"/>
                </a:lnTo>
                <a:lnTo>
                  <a:pt x="2850983" y="26233"/>
                </a:lnTo>
                <a:lnTo>
                  <a:pt x="2893326" y="45662"/>
                </a:lnTo>
                <a:lnTo>
                  <a:pt x="2932764" y="69823"/>
                </a:lnTo>
                <a:lnTo>
                  <a:pt x="2968931" y="98353"/>
                </a:lnTo>
                <a:lnTo>
                  <a:pt x="3001462" y="130884"/>
                </a:lnTo>
                <a:lnTo>
                  <a:pt x="3029992" y="167051"/>
                </a:lnTo>
                <a:lnTo>
                  <a:pt x="3054153" y="206489"/>
                </a:lnTo>
                <a:lnTo>
                  <a:pt x="3073582" y="248832"/>
                </a:lnTo>
                <a:lnTo>
                  <a:pt x="3087913" y="293714"/>
                </a:lnTo>
                <a:lnTo>
                  <a:pt x="3096779" y="340771"/>
                </a:lnTo>
                <a:lnTo>
                  <a:pt x="3099816" y="389636"/>
                </a:lnTo>
                <a:lnTo>
                  <a:pt x="3099816" y="4336313"/>
                </a:lnTo>
                <a:lnTo>
                  <a:pt x="3096779" y="4385185"/>
                </a:lnTo>
                <a:lnTo>
                  <a:pt x="3087913" y="4432245"/>
                </a:lnTo>
                <a:lnTo>
                  <a:pt x="3073582" y="4477129"/>
                </a:lnTo>
                <a:lnTo>
                  <a:pt x="3054153" y="4519471"/>
                </a:lnTo>
                <a:lnTo>
                  <a:pt x="3029992" y="4558906"/>
                </a:lnTo>
                <a:lnTo>
                  <a:pt x="3001462" y="4595069"/>
                </a:lnTo>
                <a:lnTo>
                  <a:pt x="2968931" y="4627595"/>
                </a:lnTo>
                <a:lnTo>
                  <a:pt x="2932764" y="4656118"/>
                </a:lnTo>
                <a:lnTo>
                  <a:pt x="2893326" y="4680275"/>
                </a:lnTo>
                <a:lnTo>
                  <a:pt x="2850983" y="4699698"/>
                </a:lnTo>
                <a:lnTo>
                  <a:pt x="2806101" y="4714024"/>
                </a:lnTo>
                <a:lnTo>
                  <a:pt x="2759044" y="4722888"/>
                </a:lnTo>
                <a:lnTo>
                  <a:pt x="2710180" y="4725924"/>
                </a:lnTo>
                <a:lnTo>
                  <a:pt x="389636" y="4725924"/>
                </a:lnTo>
                <a:lnTo>
                  <a:pt x="340771" y="4722888"/>
                </a:lnTo>
                <a:lnTo>
                  <a:pt x="293714" y="4714024"/>
                </a:lnTo>
                <a:lnTo>
                  <a:pt x="248832" y="4699698"/>
                </a:lnTo>
                <a:lnTo>
                  <a:pt x="206489" y="4680275"/>
                </a:lnTo>
                <a:lnTo>
                  <a:pt x="167051" y="4656118"/>
                </a:lnTo>
                <a:lnTo>
                  <a:pt x="130884" y="4627595"/>
                </a:lnTo>
                <a:lnTo>
                  <a:pt x="98353" y="4595069"/>
                </a:lnTo>
                <a:lnTo>
                  <a:pt x="69823" y="4558906"/>
                </a:lnTo>
                <a:lnTo>
                  <a:pt x="45662" y="4519471"/>
                </a:lnTo>
                <a:lnTo>
                  <a:pt x="26233" y="4477129"/>
                </a:lnTo>
                <a:lnTo>
                  <a:pt x="11902" y="4432245"/>
                </a:lnTo>
                <a:lnTo>
                  <a:pt x="3036" y="4385185"/>
                </a:lnTo>
                <a:lnTo>
                  <a:pt x="0" y="4336313"/>
                </a:lnTo>
                <a:lnTo>
                  <a:pt x="0" y="389636"/>
                </a:lnTo>
                <a:close/>
              </a:path>
            </a:pathLst>
          </a:custGeom>
          <a:ln w="12192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07" name="object 11"/>
          <p:cNvSpPr/>
          <p:nvPr/>
        </p:nvSpPr>
        <p:spPr>
          <a:xfrm>
            <a:off x="4992623" y="2855976"/>
            <a:ext cx="2289175" cy="3278504"/>
          </a:xfrm>
          <a:custGeom>
            <a:avLst/>
            <a:ahLst/>
            <a:rect l="l" t="t" r="r" b="b"/>
            <a:pathLst>
              <a:path w="2289175" h="3278504">
                <a:moveTo>
                  <a:pt x="2001393" y="0"/>
                </a:moveTo>
                <a:lnTo>
                  <a:pt x="287654" y="0"/>
                </a:lnTo>
                <a:lnTo>
                  <a:pt x="240993" y="3764"/>
                </a:lnTo>
                <a:lnTo>
                  <a:pt x="196730" y="14663"/>
                </a:lnTo>
                <a:lnTo>
                  <a:pt x="155456" y="32105"/>
                </a:lnTo>
                <a:lnTo>
                  <a:pt x="117765" y="55497"/>
                </a:lnTo>
                <a:lnTo>
                  <a:pt x="84248" y="84248"/>
                </a:lnTo>
                <a:lnTo>
                  <a:pt x="55497" y="117765"/>
                </a:lnTo>
                <a:lnTo>
                  <a:pt x="32105" y="155456"/>
                </a:lnTo>
                <a:lnTo>
                  <a:pt x="14663" y="196730"/>
                </a:lnTo>
                <a:lnTo>
                  <a:pt x="3764" y="240993"/>
                </a:lnTo>
                <a:lnTo>
                  <a:pt x="0" y="287654"/>
                </a:lnTo>
                <a:lnTo>
                  <a:pt x="0" y="2990418"/>
                </a:lnTo>
                <a:lnTo>
                  <a:pt x="3764" y="3037084"/>
                </a:lnTo>
                <a:lnTo>
                  <a:pt x="14663" y="3081353"/>
                </a:lnTo>
                <a:lnTo>
                  <a:pt x="32105" y="3122633"/>
                </a:lnTo>
                <a:lnTo>
                  <a:pt x="55497" y="3160330"/>
                </a:lnTo>
                <a:lnTo>
                  <a:pt x="84248" y="3193854"/>
                </a:lnTo>
                <a:lnTo>
                  <a:pt x="117765" y="3222611"/>
                </a:lnTo>
                <a:lnTo>
                  <a:pt x="155456" y="3246009"/>
                </a:lnTo>
                <a:lnTo>
                  <a:pt x="196730" y="3263456"/>
                </a:lnTo>
                <a:lnTo>
                  <a:pt x="240993" y="3274358"/>
                </a:lnTo>
                <a:lnTo>
                  <a:pt x="287654" y="3278124"/>
                </a:lnTo>
                <a:lnTo>
                  <a:pt x="2001393" y="3278124"/>
                </a:lnTo>
                <a:lnTo>
                  <a:pt x="2048054" y="3274358"/>
                </a:lnTo>
                <a:lnTo>
                  <a:pt x="2092317" y="3263456"/>
                </a:lnTo>
                <a:lnTo>
                  <a:pt x="2133591" y="3246009"/>
                </a:lnTo>
                <a:lnTo>
                  <a:pt x="2171282" y="3222611"/>
                </a:lnTo>
                <a:lnTo>
                  <a:pt x="2204799" y="3193854"/>
                </a:lnTo>
                <a:lnTo>
                  <a:pt x="2233550" y="3160330"/>
                </a:lnTo>
                <a:lnTo>
                  <a:pt x="2256942" y="3122633"/>
                </a:lnTo>
                <a:lnTo>
                  <a:pt x="2274384" y="3081353"/>
                </a:lnTo>
                <a:lnTo>
                  <a:pt x="2285283" y="3037084"/>
                </a:lnTo>
                <a:lnTo>
                  <a:pt x="2289048" y="2990418"/>
                </a:lnTo>
                <a:lnTo>
                  <a:pt x="2289048" y="287654"/>
                </a:lnTo>
                <a:lnTo>
                  <a:pt x="2285283" y="240993"/>
                </a:lnTo>
                <a:lnTo>
                  <a:pt x="2274384" y="196730"/>
                </a:lnTo>
                <a:lnTo>
                  <a:pt x="2256942" y="155456"/>
                </a:lnTo>
                <a:lnTo>
                  <a:pt x="2233550" y="117765"/>
                </a:lnTo>
                <a:lnTo>
                  <a:pt x="2204799" y="84248"/>
                </a:lnTo>
                <a:lnTo>
                  <a:pt x="2171282" y="55497"/>
                </a:lnTo>
                <a:lnTo>
                  <a:pt x="2133591" y="32105"/>
                </a:lnTo>
                <a:lnTo>
                  <a:pt x="2092317" y="14663"/>
                </a:lnTo>
                <a:lnTo>
                  <a:pt x="2048054" y="3764"/>
                </a:lnTo>
                <a:lnTo>
                  <a:pt x="2001393" y="0"/>
                </a:lnTo>
                <a:close/>
              </a:path>
            </a:pathLst>
          </a:custGeom>
          <a:solidFill>
            <a:srgbClr val="DEA247"/>
          </a:solidFill>
        </p:spPr>
        <p:txBody>
          <a:bodyPr bIns="0" lIns="0" rIns="0" rtlCol="0" tIns="0" wrap="square"/>
          <a:p/>
        </p:txBody>
      </p:sp>
      <p:sp>
        <p:nvSpPr>
          <p:cNvPr id="1048808" name="object 12"/>
          <p:cNvSpPr/>
          <p:nvPr/>
        </p:nvSpPr>
        <p:spPr>
          <a:xfrm>
            <a:off x="6041135" y="3230879"/>
            <a:ext cx="188975" cy="163067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09" name="object 13"/>
          <p:cNvSpPr/>
          <p:nvPr/>
        </p:nvSpPr>
        <p:spPr>
          <a:xfrm>
            <a:off x="6243828" y="3229355"/>
            <a:ext cx="224027" cy="164591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10" name="object 14"/>
          <p:cNvSpPr/>
          <p:nvPr/>
        </p:nvSpPr>
        <p:spPr>
          <a:xfrm>
            <a:off x="5462015" y="3233927"/>
            <a:ext cx="527303" cy="143255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11" name="object 15"/>
          <p:cNvSpPr/>
          <p:nvPr/>
        </p:nvSpPr>
        <p:spPr>
          <a:xfrm>
            <a:off x="6531864" y="3233927"/>
            <a:ext cx="281940" cy="143255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12" name="object 16"/>
          <p:cNvSpPr/>
          <p:nvPr/>
        </p:nvSpPr>
        <p:spPr>
          <a:xfrm>
            <a:off x="4832603" y="3558540"/>
            <a:ext cx="2524505" cy="1733550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13" name="object 17"/>
          <p:cNvSpPr/>
          <p:nvPr/>
        </p:nvSpPr>
        <p:spPr>
          <a:xfrm>
            <a:off x="5586984" y="4777740"/>
            <a:ext cx="1101852" cy="1164336"/>
          </a:xfrm>
          <a:prstGeom prst="rect"/>
          <a:blipFill>
            <a:blip xmlns:r="http://schemas.openxmlformats.org/officeDocument/2006/relationships" r:embed="rId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14" name="object 18"/>
          <p:cNvSpPr/>
          <p:nvPr/>
        </p:nvSpPr>
        <p:spPr>
          <a:xfrm>
            <a:off x="5586984" y="4062984"/>
            <a:ext cx="1101852" cy="816863"/>
          </a:xfrm>
          <a:prstGeom prst="rect"/>
          <a:blipFill>
            <a:blip xmlns:r="http://schemas.openxmlformats.org/officeDocument/2006/relationships" r:embed="rId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15" name="object 19"/>
          <p:cNvSpPr/>
          <p:nvPr/>
        </p:nvSpPr>
        <p:spPr>
          <a:xfrm>
            <a:off x="7917180" y="1554480"/>
            <a:ext cx="3098800" cy="4726305"/>
          </a:xfrm>
          <a:custGeom>
            <a:avLst/>
            <a:ahLst/>
            <a:rect l="l" t="t" r="r" b="b"/>
            <a:pathLst>
              <a:path w="3098800" h="4726305">
                <a:moveTo>
                  <a:pt x="2708910" y="0"/>
                </a:moveTo>
                <a:lnTo>
                  <a:pt x="389381" y="0"/>
                </a:lnTo>
                <a:lnTo>
                  <a:pt x="340546" y="3034"/>
                </a:lnTo>
                <a:lnTo>
                  <a:pt x="293518" y="11894"/>
                </a:lnTo>
                <a:lnTo>
                  <a:pt x="248664" y="26214"/>
                </a:lnTo>
                <a:lnTo>
                  <a:pt x="206348" y="45629"/>
                </a:lnTo>
                <a:lnTo>
                  <a:pt x="166936" y="69774"/>
                </a:lnTo>
                <a:lnTo>
                  <a:pt x="130793" y="98284"/>
                </a:lnTo>
                <a:lnTo>
                  <a:pt x="98284" y="130793"/>
                </a:lnTo>
                <a:lnTo>
                  <a:pt x="69774" y="166936"/>
                </a:lnTo>
                <a:lnTo>
                  <a:pt x="45629" y="206348"/>
                </a:lnTo>
                <a:lnTo>
                  <a:pt x="26214" y="248664"/>
                </a:lnTo>
                <a:lnTo>
                  <a:pt x="11894" y="293518"/>
                </a:lnTo>
                <a:lnTo>
                  <a:pt x="3034" y="340546"/>
                </a:lnTo>
                <a:lnTo>
                  <a:pt x="0" y="389381"/>
                </a:lnTo>
                <a:lnTo>
                  <a:pt x="0" y="4336503"/>
                </a:lnTo>
                <a:lnTo>
                  <a:pt x="3034" y="4385352"/>
                </a:lnTo>
                <a:lnTo>
                  <a:pt x="11894" y="4432390"/>
                </a:lnTo>
                <a:lnTo>
                  <a:pt x="26214" y="4477252"/>
                </a:lnTo>
                <a:lnTo>
                  <a:pt x="45629" y="4519573"/>
                </a:lnTo>
                <a:lnTo>
                  <a:pt x="69774" y="4558989"/>
                </a:lnTo>
                <a:lnTo>
                  <a:pt x="98284" y="4595134"/>
                </a:lnTo>
                <a:lnTo>
                  <a:pt x="130793" y="4627644"/>
                </a:lnTo>
                <a:lnTo>
                  <a:pt x="166936" y="4656153"/>
                </a:lnTo>
                <a:lnTo>
                  <a:pt x="206348" y="4680298"/>
                </a:lnTo>
                <a:lnTo>
                  <a:pt x="248664" y="4699712"/>
                </a:lnTo>
                <a:lnTo>
                  <a:pt x="293518" y="4714030"/>
                </a:lnTo>
                <a:lnTo>
                  <a:pt x="340546" y="4722889"/>
                </a:lnTo>
                <a:lnTo>
                  <a:pt x="389381" y="4725924"/>
                </a:lnTo>
                <a:lnTo>
                  <a:pt x="2708910" y="4725924"/>
                </a:lnTo>
                <a:lnTo>
                  <a:pt x="2757745" y="4722889"/>
                </a:lnTo>
                <a:lnTo>
                  <a:pt x="2804773" y="4714030"/>
                </a:lnTo>
                <a:lnTo>
                  <a:pt x="2849627" y="4699712"/>
                </a:lnTo>
                <a:lnTo>
                  <a:pt x="2891943" y="4680298"/>
                </a:lnTo>
                <a:lnTo>
                  <a:pt x="2931355" y="4656153"/>
                </a:lnTo>
                <a:lnTo>
                  <a:pt x="2967498" y="4627644"/>
                </a:lnTo>
                <a:lnTo>
                  <a:pt x="3000007" y="4595134"/>
                </a:lnTo>
                <a:lnTo>
                  <a:pt x="3028517" y="4558989"/>
                </a:lnTo>
                <a:lnTo>
                  <a:pt x="3052662" y="4519573"/>
                </a:lnTo>
                <a:lnTo>
                  <a:pt x="3072077" y="4477252"/>
                </a:lnTo>
                <a:lnTo>
                  <a:pt x="3086397" y="4432390"/>
                </a:lnTo>
                <a:lnTo>
                  <a:pt x="3095257" y="4385352"/>
                </a:lnTo>
                <a:lnTo>
                  <a:pt x="3098292" y="4336503"/>
                </a:lnTo>
                <a:lnTo>
                  <a:pt x="3098292" y="389382"/>
                </a:lnTo>
                <a:lnTo>
                  <a:pt x="3095257" y="340546"/>
                </a:lnTo>
                <a:lnTo>
                  <a:pt x="3086397" y="293518"/>
                </a:lnTo>
                <a:lnTo>
                  <a:pt x="3072077" y="248664"/>
                </a:lnTo>
                <a:lnTo>
                  <a:pt x="3052662" y="206348"/>
                </a:lnTo>
                <a:lnTo>
                  <a:pt x="3028517" y="166936"/>
                </a:lnTo>
                <a:lnTo>
                  <a:pt x="3000007" y="130793"/>
                </a:lnTo>
                <a:lnTo>
                  <a:pt x="2967498" y="98284"/>
                </a:lnTo>
                <a:lnTo>
                  <a:pt x="2931355" y="69774"/>
                </a:lnTo>
                <a:lnTo>
                  <a:pt x="2891943" y="45629"/>
                </a:lnTo>
                <a:lnTo>
                  <a:pt x="2849627" y="26214"/>
                </a:lnTo>
                <a:lnTo>
                  <a:pt x="2804773" y="11894"/>
                </a:lnTo>
                <a:lnTo>
                  <a:pt x="2757745" y="3034"/>
                </a:lnTo>
                <a:lnTo>
                  <a:pt x="2708910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16" name="object 20"/>
          <p:cNvSpPr/>
          <p:nvPr/>
        </p:nvSpPr>
        <p:spPr>
          <a:xfrm>
            <a:off x="7917180" y="1554480"/>
            <a:ext cx="3098800" cy="4726305"/>
          </a:xfrm>
          <a:custGeom>
            <a:avLst/>
            <a:ahLst/>
            <a:rect l="l" t="t" r="r" b="b"/>
            <a:pathLst>
              <a:path w="3098800" h="4726305">
                <a:moveTo>
                  <a:pt x="0" y="389382"/>
                </a:moveTo>
                <a:lnTo>
                  <a:pt x="3034" y="340546"/>
                </a:lnTo>
                <a:lnTo>
                  <a:pt x="11894" y="293518"/>
                </a:lnTo>
                <a:lnTo>
                  <a:pt x="26214" y="248664"/>
                </a:lnTo>
                <a:lnTo>
                  <a:pt x="45629" y="206348"/>
                </a:lnTo>
                <a:lnTo>
                  <a:pt x="69774" y="166936"/>
                </a:lnTo>
                <a:lnTo>
                  <a:pt x="98284" y="130793"/>
                </a:lnTo>
                <a:lnTo>
                  <a:pt x="130793" y="98284"/>
                </a:lnTo>
                <a:lnTo>
                  <a:pt x="166936" y="69774"/>
                </a:lnTo>
                <a:lnTo>
                  <a:pt x="206348" y="45629"/>
                </a:lnTo>
                <a:lnTo>
                  <a:pt x="248664" y="26214"/>
                </a:lnTo>
                <a:lnTo>
                  <a:pt x="293518" y="11894"/>
                </a:lnTo>
                <a:lnTo>
                  <a:pt x="340546" y="3034"/>
                </a:lnTo>
                <a:lnTo>
                  <a:pt x="389381" y="0"/>
                </a:lnTo>
                <a:lnTo>
                  <a:pt x="2708910" y="0"/>
                </a:lnTo>
                <a:lnTo>
                  <a:pt x="2757745" y="3034"/>
                </a:lnTo>
                <a:lnTo>
                  <a:pt x="2804773" y="11894"/>
                </a:lnTo>
                <a:lnTo>
                  <a:pt x="2849627" y="26214"/>
                </a:lnTo>
                <a:lnTo>
                  <a:pt x="2891943" y="45629"/>
                </a:lnTo>
                <a:lnTo>
                  <a:pt x="2931355" y="69774"/>
                </a:lnTo>
                <a:lnTo>
                  <a:pt x="2967498" y="98284"/>
                </a:lnTo>
                <a:lnTo>
                  <a:pt x="3000007" y="130793"/>
                </a:lnTo>
                <a:lnTo>
                  <a:pt x="3028517" y="166936"/>
                </a:lnTo>
                <a:lnTo>
                  <a:pt x="3052662" y="206348"/>
                </a:lnTo>
                <a:lnTo>
                  <a:pt x="3072077" y="248664"/>
                </a:lnTo>
                <a:lnTo>
                  <a:pt x="3086397" y="293518"/>
                </a:lnTo>
                <a:lnTo>
                  <a:pt x="3095257" y="340546"/>
                </a:lnTo>
                <a:lnTo>
                  <a:pt x="3098292" y="389382"/>
                </a:lnTo>
                <a:lnTo>
                  <a:pt x="3098292" y="4336503"/>
                </a:lnTo>
                <a:lnTo>
                  <a:pt x="3095257" y="4385352"/>
                </a:lnTo>
                <a:lnTo>
                  <a:pt x="3086397" y="4432390"/>
                </a:lnTo>
                <a:lnTo>
                  <a:pt x="3072077" y="4477252"/>
                </a:lnTo>
                <a:lnTo>
                  <a:pt x="3052662" y="4519573"/>
                </a:lnTo>
                <a:lnTo>
                  <a:pt x="3028517" y="4558989"/>
                </a:lnTo>
                <a:lnTo>
                  <a:pt x="3000007" y="4595134"/>
                </a:lnTo>
                <a:lnTo>
                  <a:pt x="2967498" y="4627644"/>
                </a:lnTo>
                <a:lnTo>
                  <a:pt x="2931355" y="4656153"/>
                </a:lnTo>
                <a:lnTo>
                  <a:pt x="2891943" y="4680298"/>
                </a:lnTo>
                <a:lnTo>
                  <a:pt x="2849627" y="4699712"/>
                </a:lnTo>
                <a:lnTo>
                  <a:pt x="2804773" y="4714030"/>
                </a:lnTo>
                <a:lnTo>
                  <a:pt x="2757745" y="4722889"/>
                </a:lnTo>
                <a:lnTo>
                  <a:pt x="2708910" y="4725924"/>
                </a:lnTo>
                <a:lnTo>
                  <a:pt x="389381" y="4725924"/>
                </a:lnTo>
                <a:lnTo>
                  <a:pt x="340546" y="4722889"/>
                </a:lnTo>
                <a:lnTo>
                  <a:pt x="293518" y="4714030"/>
                </a:lnTo>
                <a:lnTo>
                  <a:pt x="248664" y="4699712"/>
                </a:lnTo>
                <a:lnTo>
                  <a:pt x="206348" y="4680298"/>
                </a:lnTo>
                <a:lnTo>
                  <a:pt x="166936" y="4656153"/>
                </a:lnTo>
                <a:lnTo>
                  <a:pt x="130793" y="4627644"/>
                </a:lnTo>
                <a:lnTo>
                  <a:pt x="98284" y="4595134"/>
                </a:lnTo>
                <a:lnTo>
                  <a:pt x="69774" y="4558989"/>
                </a:lnTo>
                <a:lnTo>
                  <a:pt x="45629" y="4519573"/>
                </a:lnTo>
                <a:lnTo>
                  <a:pt x="26214" y="4477252"/>
                </a:lnTo>
                <a:lnTo>
                  <a:pt x="11894" y="4432390"/>
                </a:lnTo>
                <a:lnTo>
                  <a:pt x="3034" y="4385352"/>
                </a:lnTo>
                <a:lnTo>
                  <a:pt x="0" y="4336503"/>
                </a:lnTo>
                <a:lnTo>
                  <a:pt x="0" y="389382"/>
                </a:lnTo>
                <a:close/>
              </a:path>
            </a:pathLst>
          </a:custGeom>
          <a:ln w="12192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17" name="object 21"/>
          <p:cNvSpPr/>
          <p:nvPr/>
        </p:nvSpPr>
        <p:spPr>
          <a:xfrm>
            <a:off x="1200911" y="1552955"/>
            <a:ext cx="3098800" cy="4727575"/>
          </a:xfrm>
          <a:custGeom>
            <a:avLst/>
            <a:ahLst/>
            <a:rect l="l" t="t" r="r" b="b"/>
            <a:pathLst>
              <a:path w="3098800" h="4727575">
                <a:moveTo>
                  <a:pt x="2708910" y="0"/>
                </a:moveTo>
                <a:lnTo>
                  <a:pt x="389381" y="0"/>
                </a:lnTo>
                <a:lnTo>
                  <a:pt x="340546" y="3034"/>
                </a:lnTo>
                <a:lnTo>
                  <a:pt x="293518" y="11894"/>
                </a:lnTo>
                <a:lnTo>
                  <a:pt x="248664" y="26214"/>
                </a:lnTo>
                <a:lnTo>
                  <a:pt x="206348" y="45629"/>
                </a:lnTo>
                <a:lnTo>
                  <a:pt x="166936" y="69774"/>
                </a:lnTo>
                <a:lnTo>
                  <a:pt x="130793" y="98284"/>
                </a:lnTo>
                <a:lnTo>
                  <a:pt x="98284" y="130793"/>
                </a:lnTo>
                <a:lnTo>
                  <a:pt x="69774" y="166936"/>
                </a:lnTo>
                <a:lnTo>
                  <a:pt x="45629" y="206348"/>
                </a:lnTo>
                <a:lnTo>
                  <a:pt x="26214" y="248664"/>
                </a:lnTo>
                <a:lnTo>
                  <a:pt x="11894" y="293518"/>
                </a:lnTo>
                <a:lnTo>
                  <a:pt x="3034" y="340546"/>
                </a:lnTo>
                <a:lnTo>
                  <a:pt x="0" y="389381"/>
                </a:lnTo>
                <a:lnTo>
                  <a:pt x="0" y="4338027"/>
                </a:lnTo>
                <a:lnTo>
                  <a:pt x="3034" y="4386876"/>
                </a:lnTo>
                <a:lnTo>
                  <a:pt x="11894" y="4433914"/>
                </a:lnTo>
                <a:lnTo>
                  <a:pt x="26214" y="4478776"/>
                </a:lnTo>
                <a:lnTo>
                  <a:pt x="45629" y="4521097"/>
                </a:lnTo>
                <a:lnTo>
                  <a:pt x="69774" y="4560513"/>
                </a:lnTo>
                <a:lnTo>
                  <a:pt x="98284" y="4596658"/>
                </a:lnTo>
                <a:lnTo>
                  <a:pt x="130793" y="4629168"/>
                </a:lnTo>
                <a:lnTo>
                  <a:pt x="166936" y="4657677"/>
                </a:lnTo>
                <a:lnTo>
                  <a:pt x="206348" y="4681822"/>
                </a:lnTo>
                <a:lnTo>
                  <a:pt x="248664" y="4701236"/>
                </a:lnTo>
                <a:lnTo>
                  <a:pt x="293518" y="4715554"/>
                </a:lnTo>
                <a:lnTo>
                  <a:pt x="340546" y="4724413"/>
                </a:lnTo>
                <a:lnTo>
                  <a:pt x="389381" y="4727448"/>
                </a:lnTo>
                <a:lnTo>
                  <a:pt x="2708910" y="4727448"/>
                </a:lnTo>
                <a:lnTo>
                  <a:pt x="2757745" y="4724413"/>
                </a:lnTo>
                <a:lnTo>
                  <a:pt x="2804773" y="4715554"/>
                </a:lnTo>
                <a:lnTo>
                  <a:pt x="2849627" y="4701236"/>
                </a:lnTo>
                <a:lnTo>
                  <a:pt x="2891943" y="4681822"/>
                </a:lnTo>
                <a:lnTo>
                  <a:pt x="2931355" y="4657677"/>
                </a:lnTo>
                <a:lnTo>
                  <a:pt x="2967498" y="4629168"/>
                </a:lnTo>
                <a:lnTo>
                  <a:pt x="3000007" y="4596658"/>
                </a:lnTo>
                <a:lnTo>
                  <a:pt x="3028517" y="4560513"/>
                </a:lnTo>
                <a:lnTo>
                  <a:pt x="3052662" y="4521097"/>
                </a:lnTo>
                <a:lnTo>
                  <a:pt x="3072077" y="4478776"/>
                </a:lnTo>
                <a:lnTo>
                  <a:pt x="3086397" y="4433914"/>
                </a:lnTo>
                <a:lnTo>
                  <a:pt x="3095257" y="4386876"/>
                </a:lnTo>
                <a:lnTo>
                  <a:pt x="3098291" y="4338027"/>
                </a:lnTo>
                <a:lnTo>
                  <a:pt x="3098291" y="389382"/>
                </a:lnTo>
                <a:lnTo>
                  <a:pt x="3095257" y="340546"/>
                </a:lnTo>
                <a:lnTo>
                  <a:pt x="3086397" y="293518"/>
                </a:lnTo>
                <a:lnTo>
                  <a:pt x="3072077" y="248664"/>
                </a:lnTo>
                <a:lnTo>
                  <a:pt x="3052662" y="206348"/>
                </a:lnTo>
                <a:lnTo>
                  <a:pt x="3028517" y="166936"/>
                </a:lnTo>
                <a:lnTo>
                  <a:pt x="3000007" y="130793"/>
                </a:lnTo>
                <a:lnTo>
                  <a:pt x="2967498" y="98284"/>
                </a:lnTo>
                <a:lnTo>
                  <a:pt x="2931355" y="69774"/>
                </a:lnTo>
                <a:lnTo>
                  <a:pt x="2891943" y="45629"/>
                </a:lnTo>
                <a:lnTo>
                  <a:pt x="2849627" y="26214"/>
                </a:lnTo>
                <a:lnTo>
                  <a:pt x="2804773" y="11894"/>
                </a:lnTo>
                <a:lnTo>
                  <a:pt x="2757745" y="3034"/>
                </a:lnTo>
                <a:lnTo>
                  <a:pt x="2708910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18" name="object 22"/>
          <p:cNvSpPr/>
          <p:nvPr/>
        </p:nvSpPr>
        <p:spPr>
          <a:xfrm>
            <a:off x="1200911" y="1552955"/>
            <a:ext cx="3098800" cy="4727575"/>
          </a:xfrm>
          <a:custGeom>
            <a:avLst/>
            <a:ahLst/>
            <a:rect l="l" t="t" r="r" b="b"/>
            <a:pathLst>
              <a:path w="3098800" h="4727575">
                <a:moveTo>
                  <a:pt x="0" y="389382"/>
                </a:moveTo>
                <a:lnTo>
                  <a:pt x="3034" y="340546"/>
                </a:lnTo>
                <a:lnTo>
                  <a:pt x="11894" y="293518"/>
                </a:lnTo>
                <a:lnTo>
                  <a:pt x="26214" y="248664"/>
                </a:lnTo>
                <a:lnTo>
                  <a:pt x="45629" y="206348"/>
                </a:lnTo>
                <a:lnTo>
                  <a:pt x="69774" y="166936"/>
                </a:lnTo>
                <a:lnTo>
                  <a:pt x="98284" y="130793"/>
                </a:lnTo>
                <a:lnTo>
                  <a:pt x="130793" y="98284"/>
                </a:lnTo>
                <a:lnTo>
                  <a:pt x="166936" y="69774"/>
                </a:lnTo>
                <a:lnTo>
                  <a:pt x="206348" y="45629"/>
                </a:lnTo>
                <a:lnTo>
                  <a:pt x="248664" y="26214"/>
                </a:lnTo>
                <a:lnTo>
                  <a:pt x="293518" y="11894"/>
                </a:lnTo>
                <a:lnTo>
                  <a:pt x="340546" y="3034"/>
                </a:lnTo>
                <a:lnTo>
                  <a:pt x="389381" y="0"/>
                </a:lnTo>
                <a:lnTo>
                  <a:pt x="2708910" y="0"/>
                </a:lnTo>
                <a:lnTo>
                  <a:pt x="2757745" y="3034"/>
                </a:lnTo>
                <a:lnTo>
                  <a:pt x="2804773" y="11894"/>
                </a:lnTo>
                <a:lnTo>
                  <a:pt x="2849627" y="26214"/>
                </a:lnTo>
                <a:lnTo>
                  <a:pt x="2891943" y="45629"/>
                </a:lnTo>
                <a:lnTo>
                  <a:pt x="2931355" y="69774"/>
                </a:lnTo>
                <a:lnTo>
                  <a:pt x="2967498" y="98284"/>
                </a:lnTo>
                <a:lnTo>
                  <a:pt x="3000007" y="130793"/>
                </a:lnTo>
                <a:lnTo>
                  <a:pt x="3028517" y="166936"/>
                </a:lnTo>
                <a:lnTo>
                  <a:pt x="3052662" y="206348"/>
                </a:lnTo>
                <a:lnTo>
                  <a:pt x="3072077" y="248664"/>
                </a:lnTo>
                <a:lnTo>
                  <a:pt x="3086397" y="293518"/>
                </a:lnTo>
                <a:lnTo>
                  <a:pt x="3095257" y="340546"/>
                </a:lnTo>
                <a:lnTo>
                  <a:pt x="3098291" y="389382"/>
                </a:lnTo>
                <a:lnTo>
                  <a:pt x="3098291" y="4338027"/>
                </a:lnTo>
                <a:lnTo>
                  <a:pt x="3095257" y="4386876"/>
                </a:lnTo>
                <a:lnTo>
                  <a:pt x="3086397" y="4433914"/>
                </a:lnTo>
                <a:lnTo>
                  <a:pt x="3072077" y="4478776"/>
                </a:lnTo>
                <a:lnTo>
                  <a:pt x="3052662" y="4521097"/>
                </a:lnTo>
                <a:lnTo>
                  <a:pt x="3028517" y="4560513"/>
                </a:lnTo>
                <a:lnTo>
                  <a:pt x="3000007" y="4596658"/>
                </a:lnTo>
                <a:lnTo>
                  <a:pt x="2967498" y="4629168"/>
                </a:lnTo>
                <a:lnTo>
                  <a:pt x="2931355" y="4657677"/>
                </a:lnTo>
                <a:lnTo>
                  <a:pt x="2891943" y="4681822"/>
                </a:lnTo>
                <a:lnTo>
                  <a:pt x="2849627" y="4701236"/>
                </a:lnTo>
                <a:lnTo>
                  <a:pt x="2804773" y="4715554"/>
                </a:lnTo>
                <a:lnTo>
                  <a:pt x="2757745" y="4724413"/>
                </a:lnTo>
                <a:lnTo>
                  <a:pt x="2708910" y="4727448"/>
                </a:lnTo>
                <a:lnTo>
                  <a:pt x="389381" y="4727448"/>
                </a:lnTo>
                <a:lnTo>
                  <a:pt x="340546" y="4724413"/>
                </a:lnTo>
                <a:lnTo>
                  <a:pt x="293518" y="4715554"/>
                </a:lnTo>
                <a:lnTo>
                  <a:pt x="248664" y="4701236"/>
                </a:lnTo>
                <a:lnTo>
                  <a:pt x="206348" y="4681822"/>
                </a:lnTo>
                <a:lnTo>
                  <a:pt x="166936" y="4657677"/>
                </a:lnTo>
                <a:lnTo>
                  <a:pt x="130793" y="4629168"/>
                </a:lnTo>
                <a:lnTo>
                  <a:pt x="98284" y="4596658"/>
                </a:lnTo>
                <a:lnTo>
                  <a:pt x="69774" y="4560513"/>
                </a:lnTo>
                <a:lnTo>
                  <a:pt x="45629" y="4521097"/>
                </a:lnTo>
                <a:lnTo>
                  <a:pt x="26214" y="4478776"/>
                </a:lnTo>
                <a:lnTo>
                  <a:pt x="11894" y="4433914"/>
                </a:lnTo>
                <a:lnTo>
                  <a:pt x="3034" y="4386876"/>
                </a:lnTo>
                <a:lnTo>
                  <a:pt x="0" y="4338027"/>
                </a:lnTo>
                <a:lnTo>
                  <a:pt x="0" y="389382"/>
                </a:lnTo>
                <a:close/>
              </a:path>
            </a:pathLst>
          </a:custGeom>
          <a:ln w="12192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19" name="object 23"/>
          <p:cNvSpPr txBox="1"/>
          <p:nvPr/>
        </p:nvSpPr>
        <p:spPr>
          <a:xfrm>
            <a:off x="4881117" y="1780794"/>
            <a:ext cx="2430780" cy="856616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微软雅黑" panose="020B0503020204020204" charset="-122"/>
                <a:cs typeface="微软雅黑" panose="020B0503020204020204" charset="-122"/>
              </a:rPr>
              <a:t>人物定制</a:t>
            </a:r>
            <a:r>
              <a:rPr dirty="0" sz="1800" spc="-10">
                <a:latin typeface="微软雅黑" panose="020B0503020204020204" charset="-122"/>
                <a:cs typeface="微软雅黑" panose="020B0503020204020204" charset="-122"/>
              </a:rPr>
              <a:t>打</a:t>
            </a:r>
            <a:r>
              <a:rPr dirty="0" sz="1800">
                <a:latin typeface="微软雅黑" panose="020B0503020204020204" charset="-122"/>
                <a:cs typeface="微软雅黑" panose="020B0503020204020204" charset="-122"/>
              </a:rPr>
              <a:t>CALL</a:t>
            </a:r>
            <a:r>
              <a:rPr b="1" dirty="0" sz="2400">
                <a:latin typeface="微软雅黑" panose="020B0503020204020204" charset="-122"/>
                <a:cs typeface="微软雅黑" panose="020B0503020204020204" charset="-122"/>
              </a:rPr>
              <a:t>海报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240"/>
              </a:spcBef>
            </a:pP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多个社交平台广泛宣推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最大化提升沃德15周年焕新</a:t>
            </a:r>
            <a:r>
              <a:rPr dirty="0" sz="1100" spc="-15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品牌</a:t>
            </a:r>
            <a:r>
              <a:rPr dirty="0" sz="1100" spc="-15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声</a:t>
            </a: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量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20" name="object 24"/>
          <p:cNvSpPr txBox="1"/>
          <p:nvPr/>
        </p:nvSpPr>
        <p:spPr>
          <a:xfrm>
            <a:off x="8126983" y="1780794"/>
            <a:ext cx="2684780" cy="856616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微软雅黑" panose="020B0503020204020204" charset="-122"/>
                <a:cs typeface="微软雅黑" panose="020B0503020204020204" charset="-122"/>
              </a:rPr>
              <a:t>人物30秒</a:t>
            </a:r>
            <a:r>
              <a:rPr dirty="0" sz="1800" spc="-5">
                <a:latin typeface="微软雅黑" panose="020B0503020204020204" charset="-122"/>
                <a:cs typeface="微软雅黑" panose="020B0503020204020204" charset="-122"/>
              </a:rPr>
              <a:t>打</a:t>
            </a:r>
            <a:r>
              <a:rPr dirty="0" sz="1800">
                <a:latin typeface="微软雅黑" panose="020B0503020204020204" charset="-122"/>
                <a:cs typeface="微软雅黑" panose="020B0503020204020204" charset="-122"/>
              </a:rPr>
              <a:t>CALL</a:t>
            </a:r>
            <a:r>
              <a:rPr b="1" dirty="0" sz="2400">
                <a:latin typeface="微软雅黑" panose="020B0503020204020204" charset="-122"/>
                <a:cs typeface="微软雅黑" panose="020B0503020204020204" charset="-122"/>
              </a:rPr>
              <a:t>视频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240"/>
              </a:spcBef>
            </a:pP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大咖从自身领域分享对</a:t>
            </a:r>
            <a:r>
              <a:rPr dirty="0" sz="1100" spc="-15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财</a:t>
            </a: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富见解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从多视角深度契合沃德</a:t>
            </a:r>
            <a:r>
              <a:rPr dirty="0" sz="1100" spc="-15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品</a:t>
            </a: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牌精</a:t>
            </a:r>
            <a:r>
              <a:rPr dirty="0" sz="1100" spc="-15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神</a:t>
            </a: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和焕</a:t>
            </a:r>
            <a:r>
              <a:rPr dirty="0" sz="1100" spc="-15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理念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21" name="object 25"/>
          <p:cNvSpPr txBox="1"/>
          <p:nvPr/>
        </p:nvSpPr>
        <p:spPr>
          <a:xfrm>
            <a:off x="1325372" y="1780159"/>
            <a:ext cx="2846070" cy="87185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微软雅黑" panose="020B0503020204020204" charset="-122"/>
                <a:cs typeface="微软雅黑" panose="020B0503020204020204" charset="-122"/>
              </a:rPr>
              <a:t>财富群英</a:t>
            </a:r>
            <a:r>
              <a:rPr dirty="0" sz="1800" spc="-10">
                <a:latin typeface="微软雅黑" panose="020B0503020204020204" charset="-122"/>
                <a:cs typeface="微软雅黑" panose="020B0503020204020204" charset="-122"/>
              </a:rPr>
              <a:t>会</a:t>
            </a:r>
            <a:r>
              <a:rPr b="1" dirty="0" sz="2400">
                <a:latin typeface="微软雅黑" panose="020B0503020204020204" charset="-122"/>
                <a:cs typeface="微软雅黑" panose="020B0503020204020204" charset="-122"/>
              </a:rPr>
              <a:t>创意长图</a:t>
            </a:r>
            <a:r>
              <a:rPr dirty="0" sz="1800">
                <a:latin typeface="微软雅黑" panose="020B0503020204020204" charset="-122"/>
                <a:cs typeface="微软雅黑" panose="020B0503020204020204" charset="-122"/>
              </a:rPr>
              <a:t>发布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365"/>
              </a:spcBef>
            </a:pP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匠心整合内容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见证沃德为用户带来财</a:t>
            </a:r>
            <a:r>
              <a:rPr dirty="0" sz="1100" spc="-15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富</a:t>
            </a: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的多</a:t>
            </a:r>
            <a:r>
              <a:rPr dirty="0" sz="1100" spc="-15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面</a:t>
            </a:r>
            <a:r>
              <a:rPr dirty="0" sz="110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成长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22" name="object 26"/>
          <p:cNvSpPr/>
          <p:nvPr/>
        </p:nvSpPr>
        <p:spPr>
          <a:xfrm>
            <a:off x="8319516" y="2855976"/>
            <a:ext cx="2291080" cy="3278504"/>
          </a:xfrm>
          <a:custGeom>
            <a:avLst/>
            <a:ahLst/>
            <a:rect l="l" t="t" r="r" b="b"/>
            <a:pathLst>
              <a:path w="2291079" h="3278504">
                <a:moveTo>
                  <a:pt x="2002662" y="0"/>
                </a:moveTo>
                <a:lnTo>
                  <a:pt x="287908" y="0"/>
                </a:lnTo>
                <a:lnTo>
                  <a:pt x="241209" y="3768"/>
                </a:lnTo>
                <a:lnTo>
                  <a:pt x="196908" y="14678"/>
                </a:lnTo>
                <a:lnTo>
                  <a:pt x="155599" y="32136"/>
                </a:lnTo>
                <a:lnTo>
                  <a:pt x="117875" y="55550"/>
                </a:lnTo>
                <a:lnTo>
                  <a:pt x="84328" y="84327"/>
                </a:lnTo>
                <a:lnTo>
                  <a:pt x="55550" y="117875"/>
                </a:lnTo>
                <a:lnTo>
                  <a:pt x="32136" y="155599"/>
                </a:lnTo>
                <a:lnTo>
                  <a:pt x="14678" y="196908"/>
                </a:lnTo>
                <a:lnTo>
                  <a:pt x="3768" y="241209"/>
                </a:lnTo>
                <a:lnTo>
                  <a:pt x="0" y="287909"/>
                </a:lnTo>
                <a:lnTo>
                  <a:pt x="0" y="2990227"/>
                </a:lnTo>
                <a:lnTo>
                  <a:pt x="3768" y="3036926"/>
                </a:lnTo>
                <a:lnTo>
                  <a:pt x="14678" y="3081226"/>
                </a:lnTo>
                <a:lnTo>
                  <a:pt x="32136" y="3122534"/>
                </a:lnTo>
                <a:lnTo>
                  <a:pt x="55550" y="3160256"/>
                </a:lnTo>
                <a:lnTo>
                  <a:pt x="84328" y="3193802"/>
                </a:lnTo>
                <a:lnTo>
                  <a:pt x="117875" y="3222577"/>
                </a:lnTo>
                <a:lnTo>
                  <a:pt x="155599" y="3245990"/>
                </a:lnTo>
                <a:lnTo>
                  <a:pt x="196908" y="3263447"/>
                </a:lnTo>
                <a:lnTo>
                  <a:pt x="241209" y="3274356"/>
                </a:lnTo>
                <a:lnTo>
                  <a:pt x="287908" y="3278124"/>
                </a:lnTo>
                <a:lnTo>
                  <a:pt x="2002662" y="3278124"/>
                </a:lnTo>
                <a:lnTo>
                  <a:pt x="2049362" y="3274356"/>
                </a:lnTo>
                <a:lnTo>
                  <a:pt x="2093663" y="3263447"/>
                </a:lnTo>
                <a:lnTo>
                  <a:pt x="2134972" y="3245990"/>
                </a:lnTo>
                <a:lnTo>
                  <a:pt x="2172696" y="3222577"/>
                </a:lnTo>
                <a:lnTo>
                  <a:pt x="2206243" y="3193802"/>
                </a:lnTo>
                <a:lnTo>
                  <a:pt x="2235021" y="3160256"/>
                </a:lnTo>
                <a:lnTo>
                  <a:pt x="2258435" y="3122534"/>
                </a:lnTo>
                <a:lnTo>
                  <a:pt x="2275893" y="3081226"/>
                </a:lnTo>
                <a:lnTo>
                  <a:pt x="2286803" y="3036926"/>
                </a:lnTo>
                <a:lnTo>
                  <a:pt x="2290572" y="2990227"/>
                </a:lnTo>
                <a:lnTo>
                  <a:pt x="2290572" y="287909"/>
                </a:lnTo>
                <a:lnTo>
                  <a:pt x="2286803" y="241209"/>
                </a:lnTo>
                <a:lnTo>
                  <a:pt x="2275893" y="196908"/>
                </a:lnTo>
                <a:lnTo>
                  <a:pt x="2258435" y="155599"/>
                </a:lnTo>
                <a:lnTo>
                  <a:pt x="2235021" y="117875"/>
                </a:lnTo>
                <a:lnTo>
                  <a:pt x="2206244" y="84327"/>
                </a:lnTo>
                <a:lnTo>
                  <a:pt x="2172696" y="55550"/>
                </a:lnTo>
                <a:lnTo>
                  <a:pt x="2134972" y="32136"/>
                </a:lnTo>
                <a:lnTo>
                  <a:pt x="2093663" y="14678"/>
                </a:lnTo>
                <a:lnTo>
                  <a:pt x="2049362" y="3768"/>
                </a:lnTo>
                <a:lnTo>
                  <a:pt x="2002662" y="0"/>
                </a:lnTo>
                <a:close/>
              </a:path>
            </a:pathLst>
          </a:custGeom>
          <a:solidFill>
            <a:srgbClr val="DEA247"/>
          </a:solidFill>
        </p:spPr>
        <p:txBody>
          <a:bodyPr bIns="0" lIns="0" rIns="0" rtlCol="0" tIns="0" wrap="square"/>
          <a:p/>
        </p:txBody>
      </p:sp>
      <p:sp>
        <p:nvSpPr>
          <p:cNvPr id="1048823" name="object 27"/>
          <p:cNvSpPr/>
          <p:nvPr/>
        </p:nvSpPr>
        <p:spPr>
          <a:xfrm>
            <a:off x="8331707" y="3765803"/>
            <a:ext cx="2266188" cy="1400556"/>
          </a:xfrm>
          <a:prstGeom prst="rect"/>
          <a:blipFill>
            <a:blip xmlns:r="http://schemas.openxmlformats.org/officeDocument/2006/relationships" r:embed="rId10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24" name="object 28"/>
          <p:cNvSpPr/>
          <p:nvPr/>
        </p:nvSpPr>
        <p:spPr>
          <a:xfrm>
            <a:off x="9374123" y="3230879"/>
            <a:ext cx="188975" cy="163067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25" name="object 29"/>
          <p:cNvSpPr/>
          <p:nvPr/>
        </p:nvSpPr>
        <p:spPr>
          <a:xfrm>
            <a:off x="9576816" y="3229355"/>
            <a:ext cx="225551" cy="164591"/>
          </a:xfrm>
          <a:prstGeom prst="rect"/>
          <a:blipFill>
            <a:blip xmlns:r="http://schemas.openxmlformats.org/officeDocument/2006/relationships" r:embed="rId1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26" name="object 30"/>
          <p:cNvSpPr/>
          <p:nvPr/>
        </p:nvSpPr>
        <p:spPr>
          <a:xfrm>
            <a:off x="8795004" y="3233927"/>
            <a:ext cx="527303" cy="143255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27" name="object 31"/>
          <p:cNvSpPr/>
          <p:nvPr/>
        </p:nvSpPr>
        <p:spPr>
          <a:xfrm>
            <a:off x="9864852" y="3233927"/>
            <a:ext cx="281940" cy="143255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28" name="object 32"/>
          <p:cNvSpPr txBox="1"/>
          <p:nvPr/>
        </p:nvSpPr>
        <p:spPr>
          <a:xfrm>
            <a:off x="8900286" y="5607811"/>
            <a:ext cx="1132205" cy="15303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等线" panose="02010600030101010101" charset="-122"/>
                <a:cs typeface="等线" panose="02010600030101010101" charset="-122"/>
              </a:rPr>
              <a:t>点击播</a:t>
            </a:r>
            <a:r>
              <a:rPr dirty="0" sz="1050" spc="5">
                <a:latin typeface="等线" panose="02010600030101010101" charset="-122"/>
                <a:cs typeface="等线" panose="02010600030101010101" charset="-122"/>
              </a:rPr>
              <a:t>放</a:t>
            </a:r>
            <a:r>
              <a:rPr dirty="0" sz="1050" spc="-80">
                <a:latin typeface="等线" panose="02010600030101010101" charset="-122"/>
                <a:cs typeface="等线" panose="02010600030101010101" charset="-122"/>
              </a:rPr>
              <a:t> </a:t>
            </a:r>
            <a:r>
              <a:rPr dirty="0" sz="1050">
                <a:latin typeface="等线" panose="02010600030101010101" charset="-122"/>
                <a:cs typeface="等线" panose="02010600030101010101" charset="-122"/>
              </a:rPr>
              <a:t>仅供示例</a:t>
            </a:r>
            <a:endParaRPr sz="105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048829" name="object 33"/>
          <p:cNvSpPr/>
          <p:nvPr/>
        </p:nvSpPr>
        <p:spPr>
          <a:xfrm>
            <a:off x="1603247" y="2869692"/>
            <a:ext cx="2289175" cy="3279775"/>
          </a:xfrm>
          <a:custGeom>
            <a:avLst/>
            <a:ahLst/>
            <a:rect l="l" t="t" r="r" b="b"/>
            <a:pathLst>
              <a:path w="2289175" h="3279775">
                <a:moveTo>
                  <a:pt x="2001392" y="0"/>
                </a:moveTo>
                <a:lnTo>
                  <a:pt x="287654" y="0"/>
                </a:lnTo>
                <a:lnTo>
                  <a:pt x="240993" y="3764"/>
                </a:lnTo>
                <a:lnTo>
                  <a:pt x="196730" y="14663"/>
                </a:lnTo>
                <a:lnTo>
                  <a:pt x="155456" y="32105"/>
                </a:lnTo>
                <a:lnTo>
                  <a:pt x="117765" y="55497"/>
                </a:lnTo>
                <a:lnTo>
                  <a:pt x="84248" y="84248"/>
                </a:lnTo>
                <a:lnTo>
                  <a:pt x="55497" y="117765"/>
                </a:lnTo>
                <a:lnTo>
                  <a:pt x="32105" y="155456"/>
                </a:lnTo>
                <a:lnTo>
                  <a:pt x="14663" y="196730"/>
                </a:lnTo>
                <a:lnTo>
                  <a:pt x="3764" y="240993"/>
                </a:lnTo>
                <a:lnTo>
                  <a:pt x="0" y="287655"/>
                </a:lnTo>
                <a:lnTo>
                  <a:pt x="0" y="2991929"/>
                </a:lnTo>
                <a:lnTo>
                  <a:pt x="3764" y="3038598"/>
                </a:lnTo>
                <a:lnTo>
                  <a:pt x="14663" y="3082870"/>
                </a:lnTo>
                <a:lnTo>
                  <a:pt x="32105" y="3124152"/>
                </a:lnTo>
                <a:lnTo>
                  <a:pt x="55497" y="3161852"/>
                </a:lnTo>
                <a:lnTo>
                  <a:pt x="84248" y="3195377"/>
                </a:lnTo>
                <a:lnTo>
                  <a:pt x="117765" y="3224134"/>
                </a:lnTo>
                <a:lnTo>
                  <a:pt x="155456" y="3247533"/>
                </a:lnTo>
                <a:lnTo>
                  <a:pt x="196730" y="3264979"/>
                </a:lnTo>
                <a:lnTo>
                  <a:pt x="240993" y="3275882"/>
                </a:lnTo>
                <a:lnTo>
                  <a:pt x="287654" y="3279648"/>
                </a:lnTo>
                <a:lnTo>
                  <a:pt x="2001392" y="3279648"/>
                </a:lnTo>
                <a:lnTo>
                  <a:pt x="2048054" y="3275882"/>
                </a:lnTo>
                <a:lnTo>
                  <a:pt x="2092317" y="3264979"/>
                </a:lnTo>
                <a:lnTo>
                  <a:pt x="2133591" y="3247533"/>
                </a:lnTo>
                <a:lnTo>
                  <a:pt x="2171282" y="3224134"/>
                </a:lnTo>
                <a:lnTo>
                  <a:pt x="2204799" y="3195377"/>
                </a:lnTo>
                <a:lnTo>
                  <a:pt x="2233550" y="3161852"/>
                </a:lnTo>
                <a:lnTo>
                  <a:pt x="2256942" y="3124152"/>
                </a:lnTo>
                <a:lnTo>
                  <a:pt x="2274384" y="3082870"/>
                </a:lnTo>
                <a:lnTo>
                  <a:pt x="2285283" y="3038598"/>
                </a:lnTo>
                <a:lnTo>
                  <a:pt x="2289048" y="2991929"/>
                </a:lnTo>
                <a:lnTo>
                  <a:pt x="2289048" y="287655"/>
                </a:lnTo>
                <a:lnTo>
                  <a:pt x="2285283" y="240993"/>
                </a:lnTo>
                <a:lnTo>
                  <a:pt x="2274384" y="196730"/>
                </a:lnTo>
                <a:lnTo>
                  <a:pt x="2256942" y="155456"/>
                </a:lnTo>
                <a:lnTo>
                  <a:pt x="2233550" y="117765"/>
                </a:lnTo>
                <a:lnTo>
                  <a:pt x="2204799" y="84248"/>
                </a:lnTo>
                <a:lnTo>
                  <a:pt x="2171282" y="55497"/>
                </a:lnTo>
                <a:lnTo>
                  <a:pt x="2133591" y="32105"/>
                </a:lnTo>
                <a:lnTo>
                  <a:pt x="2092317" y="14663"/>
                </a:lnTo>
                <a:lnTo>
                  <a:pt x="2048054" y="3764"/>
                </a:lnTo>
                <a:lnTo>
                  <a:pt x="2001392" y="0"/>
                </a:lnTo>
                <a:close/>
              </a:path>
            </a:pathLst>
          </a:custGeom>
          <a:solidFill>
            <a:srgbClr val="DEA247"/>
          </a:solidFill>
        </p:spPr>
        <p:txBody>
          <a:bodyPr bIns="0" lIns="0" rIns="0" rtlCol="0" tIns="0" wrap="square"/>
          <a:p/>
        </p:txBody>
      </p:sp>
      <p:sp>
        <p:nvSpPr>
          <p:cNvPr id="1048830" name="object 34"/>
          <p:cNvSpPr/>
          <p:nvPr/>
        </p:nvSpPr>
        <p:spPr>
          <a:xfrm>
            <a:off x="2205227" y="3569208"/>
            <a:ext cx="1085088" cy="1498091"/>
          </a:xfrm>
          <a:prstGeom prst="rect"/>
          <a:blipFill>
            <a:blip xmlns:r="http://schemas.openxmlformats.org/officeDocument/2006/relationships" r:embed="rId1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31" name="object 35"/>
          <p:cNvSpPr/>
          <p:nvPr/>
        </p:nvSpPr>
        <p:spPr>
          <a:xfrm>
            <a:off x="2205227" y="5064252"/>
            <a:ext cx="1083564" cy="795528"/>
          </a:xfrm>
          <a:prstGeom prst="rect"/>
          <a:blipFill>
            <a:blip xmlns:r="http://schemas.openxmlformats.org/officeDocument/2006/relationships" r:embed="rId1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32" name="object 36"/>
          <p:cNvSpPr txBox="1"/>
          <p:nvPr/>
        </p:nvSpPr>
        <p:spPr>
          <a:xfrm>
            <a:off x="2101976" y="3132835"/>
            <a:ext cx="1260475" cy="208279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微软雅黑" panose="020B0503020204020204" charset="-122"/>
                <a:cs typeface="微软雅黑" panose="020B0503020204020204" charset="-122"/>
              </a:rPr>
              <a:t>ta</a:t>
            </a: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们与沃德</a:t>
            </a:r>
            <a:r>
              <a:rPr dirty="0" sz="1200" spc="5"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5周年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33" name="object 37"/>
          <p:cNvSpPr/>
          <p:nvPr/>
        </p:nvSpPr>
        <p:spPr>
          <a:xfrm>
            <a:off x="1467611" y="3663696"/>
            <a:ext cx="2524506" cy="1733550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34" name="object 38"/>
          <p:cNvSpPr/>
          <p:nvPr/>
        </p:nvSpPr>
        <p:spPr>
          <a:xfrm>
            <a:off x="1943100" y="3538728"/>
            <a:ext cx="1633727" cy="2377440"/>
          </a:xfrm>
          <a:prstGeom prst="rect"/>
          <a:blipFill>
            <a:blip xmlns:r="http://schemas.openxmlformats.org/officeDocument/2006/relationships" r:embed="rId1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35" name="object 39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836" name="object 40"/>
          <p:cNvSpPr/>
          <p:nvPr/>
        </p:nvSpPr>
        <p:spPr>
          <a:xfrm>
            <a:off x="9843516" y="3163823"/>
            <a:ext cx="474345" cy="283845"/>
          </a:xfrm>
          <a:custGeom>
            <a:avLst/>
            <a:ahLst/>
            <a:rect l="l" t="t" r="r" b="b"/>
            <a:pathLst>
              <a:path w="474345" h="283845">
                <a:moveTo>
                  <a:pt x="0" y="283463"/>
                </a:moveTo>
                <a:lnTo>
                  <a:pt x="473964" y="283463"/>
                </a:lnTo>
                <a:lnTo>
                  <a:pt x="473964" y="0"/>
                </a:lnTo>
                <a:lnTo>
                  <a:pt x="0" y="0"/>
                </a:lnTo>
                <a:lnTo>
                  <a:pt x="0" y="28346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837" name="object 41"/>
          <p:cNvSpPr/>
          <p:nvPr/>
        </p:nvSpPr>
        <p:spPr>
          <a:xfrm>
            <a:off x="6495288" y="3183635"/>
            <a:ext cx="474345" cy="285115"/>
          </a:xfrm>
          <a:custGeom>
            <a:avLst/>
            <a:ahLst/>
            <a:rect l="l" t="t" r="r" b="b"/>
            <a:pathLst>
              <a:path w="474345" h="285114">
                <a:moveTo>
                  <a:pt x="0" y="284988"/>
                </a:moveTo>
                <a:lnTo>
                  <a:pt x="473963" y="284988"/>
                </a:lnTo>
                <a:lnTo>
                  <a:pt x="473963" y="0"/>
                </a:lnTo>
                <a:lnTo>
                  <a:pt x="0" y="0"/>
                </a:lnTo>
                <a:lnTo>
                  <a:pt x="0" y="284988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object 2"/>
          <p:cNvSpPr/>
          <p:nvPr/>
        </p:nvSpPr>
        <p:spPr>
          <a:xfrm>
            <a:off x="0" y="6167628"/>
            <a:ext cx="12192000" cy="690880"/>
          </a:xfrm>
          <a:custGeom>
            <a:avLst/>
            <a:ahLst/>
            <a:rect l="l" t="t" r="r" b="b"/>
            <a:pathLst>
              <a:path w="12192000" h="690879">
                <a:moveTo>
                  <a:pt x="12191999" y="0"/>
                </a:moveTo>
                <a:lnTo>
                  <a:pt x="0" y="0"/>
                </a:lnTo>
                <a:lnTo>
                  <a:pt x="0" y="690370"/>
                </a:lnTo>
                <a:lnTo>
                  <a:pt x="12191999" y="690370"/>
                </a:lnTo>
                <a:lnTo>
                  <a:pt x="12191999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39" name="object 3"/>
          <p:cNvSpPr/>
          <p:nvPr/>
        </p:nvSpPr>
        <p:spPr>
          <a:xfrm>
            <a:off x="0" y="0"/>
            <a:ext cx="12192000" cy="749935"/>
          </a:xfrm>
          <a:custGeom>
            <a:avLst/>
            <a:ahLst/>
            <a:rect l="l" t="t" r="r" b="b"/>
            <a:pathLst>
              <a:path w="12192000" h="749935">
                <a:moveTo>
                  <a:pt x="0" y="0"/>
                </a:moveTo>
                <a:lnTo>
                  <a:pt x="0" y="749808"/>
                </a:lnTo>
                <a:lnTo>
                  <a:pt x="12191999" y="749808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40" name="object 4"/>
          <p:cNvSpPr/>
          <p:nvPr/>
        </p:nvSpPr>
        <p:spPr>
          <a:xfrm>
            <a:off x="5750052" y="51815"/>
            <a:ext cx="691896" cy="579119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41" name="object 5"/>
          <p:cNvSpPr/>
          <p:nvPr/>
        </p:nvSpPr>
        <p:spPr>
          <a:xfrm>
            <a:off x="5754623" y="6252970"/>
            <a:ext cx="682751" cy="57912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42" name="object 6"/>
          <p:cNvSpPr/>
          <p:nvPr/>
        </p:nvSpPr>
        <p:spPr>
          <a:xfrm>
            <a:off x="2444750" y="2347092"/>
            <a:ext cx="7289800" cy="666518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43" name="object 7"/>
          <p:cNvSpPr/>
          <p:nvPr/>
        </p:nvSpPr>
        <p:spPr>
          <a:xfrm>
            <a:off x="3708043" y="3347165"/>
            <a:ext cx="4864304" cy="1015627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44" name="object 8"/>
          <p:cNvSpPr/>
          <p:nvPr/>
        </p:nvSpPr>
        <p:spPr>
          <a:xfrm>
            <a:off x="3706367" y="3220211"/>
            <a:ext cx="600710" cy="494030"/>
          </a:xfrm>
          <a:custGeom>
            <a:avLst/>
            <a:ahLst/>
            <a:rect l="l" t="t" r="r" b="b"/>
            <a:pathLst>
              <a:path w="600710" h="494029">
                <a:moveTo>
                  <a:pt x="0" y="493775"/>
                </a:moveTo>
                <a:lnTo>
                  <a:pt x="600456" y="493775"/>
                </a:lnTo>
                <a:lnTo>
                  <a:pt x="600456" y="0"/>
                </a:lnTo>
                <a:lnTo>
                  <a:pt x="0" y="0"/>
                </a:lnTo>
                <a:lnTo>
                  <a:pt x="0" y="493775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5" name="object 2"/>
          <p:cNvSpPr/>
          <p:nvPr/>
        </p:nvSpPr>
        <p:spPr>
          <a:xfrm>
            <a:off x="9144" y="0"/>
            <a:ext cx="12183110" cy="6858000"/>
          </a:xfrm>
          <a:custGeom>
            <a:avLst/>
            <a:ahLst/>
            <a:rect l="l" t="t" r="r" b="b"/>
            <a:pathLst>
              <a:path w="12183110" h="6858000">
                <a:moveTo>
                  <a:pt x="0" y="6858000"/>
                </a:moveTo>
                <a:lnTo>
                  <a:pt x="12182856" y="6858000"/>
                </a:lnTo>
                <a:lnTo>
                  <a:pt x="1218285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46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47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48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49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50" name="object 7"/>
          <p:cNvSpPr txBox="1">
            <a:spLocks noGrp="1"/>
          </p:cNvSpPr>
          <p:nvPr>
            <p:ph type="title"/>
          </p:nvPr>
        </p:nvSpPr>
        <p:spPr>
          <a:xfrm>
            <a:off x="407923" y="408889"/>
            <a:ext cx="2874010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大事记回顾视频</a:t>
            </a:r>
          </a:p>
        </p:txBody>
      </p:sp>
      <p:sp>
        <p:nvSpPr>
          <p:cNvPr id="1048851" name="object 8"/>
          <p:cNvSpPr/>
          <p:nvPr/>
        </p:nvSpPr>
        <p:spPr>
          <a:xfrm>
            <a:off x="176784" y="1033272"/>
            <a:ext cx="3340735" cy="0"/>
          </a:xfrm>
          <a:custGeom>
            <a:avLst/>
            <a:ahLst/>
            <a:rect l="l" t="t" r="r" b="b"/>
            <a:pathLst>
              <a:path w="3340735">
                <a:moveTo>
                  <a:pt x="0" y="0"/>
                </a:moveTo>
                <a:lnTo>
                  <a:pt x="3340607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52" name="object 9"/>
          <p:cNvSpPr/>
          <p:nvPr/>
        </p:nvSpPr>
        <p:spPr>
          <a:xfrm>
            <a:off x="606551" y="3113532"/>
            <a:ext cx="11189335" cy="2135505"/>
          </a:xfrm>
          <a:custGeom>
            <a:avLst/>
            <a:ahLst/>
            <a:rect l="l" t="t" r="r" b="b"/>
            <a:pathLst>
              <a:path w="11189335" h="2135504">
                <a:moveTo>
                  <a:pt x="0" y="160019"/>
                </a:moveTo>
                <a:lnTo>
                  <a:pt x="8154" y="109435"/>
                </a:lnTo>
                <a:lnTo>
                  <a:pt x="30862" y="65507"/>
                </a:lnTo>
                <a:lnTo>
                  <a:pt x="65488" y="30870"/>
                </a:lnTo>
                <a:lnTo>
                  <a:pt x="109398" y="8156"/>
                </a:lnTo>
                <a:lnTo>
                  <a:pt x="159956" y="0"/>
                </a:lnTo>
                <a:lnTo>
                  <a:pt x="11029188" y="0"/>
                </a:lnTo>
                <a:lnTo>
                  <a:pt x="11079772" y="8156"/>
                </a:lnTo>
                <a:lnTo>
                  <a:pt x="11123700" y="30870"/>
                </a:lnTo>
                <a:lnTo>
                  <a:pt x="11158337" y="65507"/>
                </a:lnTo>
                <a:lnTo>
                  <a:pt x="11181051" y="109435"/>
                </a:lnTo>
                <a:lnTo>
                  <a:pt x="11189208" y="160019"/>
                </a:lnTo>
                <a:lnTo>
                  <a:pt x="11189208" y="1975103"/>
                </a:lnTo>
                <a:lnTo>
                  <a:pt x="11181051" y="2025688"/>
                </a:lnTo>
                <a:lnTo>
                  <a:pt x="11158337" y="2069616"/>
                </a:lnTo>
                <a:lnTo>
                  <a:pt x="11123700" y="2104253"/>
                </a:lnTo>
                <a:lnTo>
                  <a:pt x="11079772" y="2126967"/>
                </a:lnTo>
                <a:lnTo>
                  <a:pt x="11029188" y="2135123"/>
                </a:lnTo>
                <a:lnTo>
                  <a:pt x="159956" y="2135123"/>
                </a:lnTo>
                <a:lnTo>
                  <a:pt x="109398" y="2126967"/>
                </a:lnTo>
                <a:lnTo>
                  <a:pt x="65488" y="2104253"/>
                </a:lnTo>
                <a:lnTo>
                  <a:pt x="30862" y="2069616"/>
                </a:lnTo>
                <a:lnTo>
                  <a:pt x="8154" y="2025688"/>
                </a:lnTo>
                <a:lnTo>
                  <a:pt x="0" y="1975103"/>
                </a:lnTo>
                <a:lnTo>
                  <a:pt x="0" y="160019"/>
                </a:lnTo>
                <a:close/>
              </a:path>
            </a:pathLst>
          </a:custGeom>
          <a:ln w="12192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53" name="object 10"/>
          <p:cNvSpPr/>
          <p:nvPr/>
        </p:nvSpPr>
        <p:spPr>
          <a:xfrm>
            <a:off x="4203191" y="3541776"/>
            <a:ext cx="1892808" cy="2537460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54" name="object 11"/>
          <p:cNvSpPr/>
          <p:nvPr/>
        </p:nvSpPr>
        <p:spPr>
          <a:xfrm>
            <a:off x="2022348" y="3541776"/>
            <a:ext cx="2069591" cy="2537460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55" name="object 12"/>
          <p:cNvSpPr/>
          <p:nvPr/>
        </p:nvSpPr>
        <p:spPr>
          <a:xfrm>
            <a:off x="6181344" y="3541776"/>
            <a:ext cx="4163567" cy="2537460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56" name="object 13"/>
          <p:cNvSpPr/>
          <p:nvPr/>
        </p:nvSpPr>
        <p:spPr>
          <a:xfrm>
            <a:off x="6181344" y="3541776"/>
            <a:ext cx="2074545" cy="2537460"/>
          </a:xfrm>
          <a:custGeom>
            <a:avLst/>
            <a:ahLst/>
            <a:rect l="l" t="t" r="r" b="b"/>
            <a:pathLst>
              <a:path w="2074545" h="2537460">
                <a:moveTo>
                  <a:pt x="1895855" y="0"/>
                </a:moveTo>
                <a:lnTo>
                  <a:pt x="178307" y="0"/>
                </a:lnTo>
                <a:lnTo>
                  <a:pt x="130880" y="6364"/>
                </a:lnTo>
                <a:lnTo>
                  <a:pt x="88279" y="24327"/>
                </a:lnTo>
                <a:lnTo>
                  <a:pt x="52197" y="52197"/>
                </a:lnTo>
                <a:lnTo>
                  <a:pt x="24327" y="88279"/>
                </a:lnTo>
                <a:lnTo>
                  <a:pt x="6364" y="130880"/>
                </a:lnTo>
                <a:lnTo>
                  <a:pt x="0" y="178307"/>
                </a:lnTo>
                <a:lnTo>
                  <a:pt x="0" y="2359202"/>
                </a:lnTo>
                <a:lnTo>
                  <a:pt x="6364" y="2406591"/>
                </a:lnTo>
                <a:lnTo>
                  <a:pt x="24327" y="2449173"/>
                </a:lnTo>
                <a:lnTo>
                  <a:pt x="52197" y="2485250"/>
                </a:lnTo>
                <a:lnTo>
                  <a:pt x="88279" y="2513123"/>
                </a:lnTo>
                <a:lnTo>
                  <a:pt x="130880" y="2531092"/>
                </a:lnTo>
                <a:lnTo>
                  <a:pt x="178307" y="2537460"/>
                </a:lnTo>
                <a:lnTo>
                  <a:pt x="1895855" y="2537460"/>
                </a:lnTo>
                <a:lnTo>
                  <a:pt x="1943283" y="2531092"/>
                </a:lnTo>
                <a:lnTo>
                  <a:pt x="1985884" y="2513123"/>
                </a:lnTo>
                <a:lnTo>
                  <a:pt x="2021966" y="2485250"/>
                </a:lnTo>
                <a:lnTo>
                  <a:pt x="2049836" y="2449173"/>
                </a:lnTo>
                <a:lnTo>
                  <a:pt x="2067799" y="2406591"/>
                </a:lnTo>
                <a:lnTo>
                  <a:pt x="2074163" y="2359202"/>
                </a:lnTo>
                <a:lnTo>
                  <a:pt x="2074163" y="178307"/>
                </a:lnTo>
                <a:lnTo>
                  <a:pt x="2067799" y="130880"/>
                </a:lnTo>
                <a:lnTo>
                  <a:pt x="2049836" y="88279"/>
                </a:lnTo>
                <a:lnTo>
                  <a:pt x="2021966" y="52197"/>
                </a:lnTo>
                <a:lnTo>
                  <a:pt x="1985884" y="24327"/>
                </a:lnTo>
                <a:lnTo>
                  <a:pt x="1943283" y="6364"/>
                </a:lnTo>
                <a:lnTo>
                  <a:pt x="1895855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bIns="0" lIns="0" rIns="0" rtlCol="0" tIns="0" wrap="square"/>
          <a:p/>
        </p:txBody>
      </p:sp>
      <p:sp>
        <p:nvSpPr>
          <p:cNvPr id="1048857" name="object 14"/>
          <p:cNvSpPr/>
          <p:nvPr/>
        </p:nvSpPr>
        <p:spPr>
          <a:xfrm>
            <a:off x="606551" y="1463039"/>
            <a:ext cx="11169650" cy="1569720"/>
          </a:xfrm>
          <a:custGeom>
            <a:avLst/>
            <a:ahLst/>
            <a:rect l="l" t="t" r="r" b="b"/>
            <a:pathLst>
              <a:path w="11169650" h="1569720">
                <a:moveTo>
                  <a:pt x="0" y="261620"/>
                </a:moveTo>
                <a:lnTo>
                  <a:pt x="4215" y="214583"/>
                </a:lnTo>
                <a:lnTo>
                  <a:pt x="16367" y="170317"/>
                </a:lnTo>
                <a:lnTo>
                  <a:pt x="35718" y="129558"/>
                </a:lnTo>
                <a:lnTo>
                  <a:pt x="61530" y="93046"/>
                </a:lnTo>
                <a:lnTo>
                  <a:pt x="93061" y="61517"/>
                </a:lnTo>
                <a:lnTo>
                  <a:pt x="129575" y="35710"/>
                </a:lnTo>
                <a:lnTo>
                  <a:pt x="170332" y="16363"/>
                </a:lnTo>
                <a:lnTo>
                  <a:pt x="214593" y="4213"/>
                </a:lnTo>
                <a:lnTo>
                  <a:pt x="261620" y="0"/>
                </a:lnTo>
                <a:lnTo>
                  <a:pt x="10907776" y="0"/>
                </a:lnTo>
                <a:lnTo>
                  <a:pt x="10954812" y="4213"/>
                </a:lnTo>
                <a:lnTo>
                  <a:pt x="10999078" y="16363"/>
                </a:lnTo>
                <a:lnTo>
                  <a:pt x="11039837" y="35710"/>
                </a:lnTo>
                <a:lnTo>
                  <a:pt x="11076349" y="61517"/>
                </a:lnTo>
                <a:lnTo>
                  <a:pt x="11107878" y="93046"/>
                </a:lnTo>
                <a:lnTo>
                  <a:pt x="11133685" y="129558"/>
                </a:lnTo>
                <a:lnTo>
                  <a:pt x="11153032" y="170317"/>
                </a:lnTo>
                <a:lnTo>
                  <a:pt x="11165182" y="214583"/>
                </a:lnTo>
                <a:lnTo>
                  <a:pt x="11169396" y="261620"/>
                </a:lnTo>
                <a:lnTo>
                  <a:pt x="11169396" y="1308100"/>
                </a:lnTo>
                <a:lnTo>
                  <a:pt x="11165182" y="1355136"/>
                </a:lnTo>
                <a:lnTo>
                  <a:pt x="11153032" y="1399402"/>
                </a:lnTo>
                <a:lnTo>
                  <a:pt x="11133685" y="1440161"/>
                </a:lnTo>
                <a:lnTo>
                  <a:pt x="11107878" y="1476673"/>
                </a:lnTo>
                <a:lnTo>
                  <a:pt x="11076349" y="1508202"/>
                </a:lnTo>
                <a:lnTo>
                  <a:pt x="11039837" y="1534009"/>
                </a:lnTo>
                <a:lnTo>
                  <a:pt x="10999078" y="1553356"/>
                </a:lnTo>
                <a:lnTo>
                  <a:pt x="10954812" y="1565506"/>
                </a:lnTo>
                <a:lnTo>
                  <a:pt x="10907776" y="1569720"/>
                </a:lnTo>
                <a:lnTo>
                  <a:pt x="261620" y="1569720"/>
                </a:lnTo>
                <a:lnTo>
                  <a:pt x="214593" y="1565506"/>
                </a:lnTo>
                <a:lnTo>
                  <a:pt x="170332" y="1553356"/>
                </a:lnTo>
                <a:lnTo>
                  <a:pt x="129575" y="1534009"/>
                </a:lnTo>
                <a:lnTo>
                  <a:pt x="93061" y="1508202"/>
                </a:lnTo>
                <a:lnTo>
                  <a:pt x="61530" y="1476673"/>
                </a:lnTo>
                <a:lnTo>
                  <a:pt x="35718" y="1440161"/>
                </a:lnTo>
                <a:lnTo>
                  <a:pt x="16367" y="1399402"/>
                </a:lnTo>
                <a:lnTo>
                  <a:pt x="4215" y="1355136"/>
                </a:lnTo>
                <a:lnTo>
                  <a:pt x="0" y="1308100"/>
                </a:lnTo>
                <a:lnTo>
                  <a:pt x="0" y="261620"/>
                </a:lnTo>
                <a:close/>
              </a:path>
            </a:pathLst>
          </a:custGeom>
          <a:ln w="12192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58" name="object 15"/>
          <p:cNvSpPr/>
          <p:nvPr/>
        </p:nvSpPr>
        <p:spPr>
          <a:xfrm>
            <a:off x="2019300" y="2817876"/>
            <a:ext cx="2070100" cy="431800"/>
          </a:xfrm>
          <a:custGeom>
            <a:avLst/>
            <a:ahLst/>
            <a:rect l="l" t="t" r="r" b="b"/>
            <a:pathLst>
              <a:path w="2070100" h="431800">
                <a:moveTo>
                  <a:pt x="2005711" y="0"/>
                </a:moveTo>
                <a:lnTo>
                  <a:pt x="63881" y="0"/>
                </a:lnTo>
                <a:lnTo>
                  <a:pt x="39004" y="5016"/>
                </a:lnTo>
                <a:lnTo>
                  <a:pt x="18700" y="18700"/>
                </a:lnTo>
                <a:lnTo>
                  <a:pt x="5016" y="39004"/>
                </a:lnTo>
                <a:lnTo>
                  <a:pt x="0" y="63881"/>
                </a:lnTo>
                <a:lnTo>
                  <a:pt x="0" y="367411"/>
                </a:lnTo>
                <a:lnTo>
                  <a:pt x="5016" y="392287"/>
                </a:lnTo>
                <a:lnTo>
                  <a:pt x="18700" y="412591"/>
                </a:lnTo>
                <a:lnTo>
                  <a:pt x="39004" y="426275"/>
                </a:lnTo>
                <a:lnTo>
                  <a:pt x="63881" y="431291"/>
                </a:lnTo>
                <a:lnTo>
                  <a:pt x="2005711" y="431291"/>
                </a:lnTo>
                <a:lnTo>
                  <a:pt x="2030587" y="426275"/>
                </a:lnTo>
                <a:lnTo>
                  <a:pt x="2050891" y="412591"/>
                </a:lnTo>
                <a:lnTo>
                  <a:pt x="2064575" y="392287"/>
                </a:lnTo>
                <a:lnTo>
                  <a:pt x="2069591" y="367411"/>
                </a:lnTo>
                <a:lnTo>
                  <a:pt x="2069591" y="63881"/>
                </a:lnTo>
                <a:lnTo>
                  <a:pt x="2064575" y="39004"/>
                </a:lnTo>
                <a:lnTo>
                  <a:pt x="2050891" y="18700"/>
                </a:lnTo>
                <a:lnTo>
                  <a:pt x="2030587" y="5016"/>
                </a:lnTo>
                <a:lnTo>
                  <a:pt x="2005711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859" name="object 16"/>
          <p:cNvSpPr/>
          <p:nvPr/>
        </p:nvSpPr>
        <p:spPr>
          <a:xfrm>
            <a:off x="4111752" y="2817876"/>
            <a:ext cx="2070100" cy="431800"/>
          </a:xfrm>
          <a:custGeom>
            <a:avLst/>
            <a:ahLst/>
            <a:rect l="l" t="t" r="r" b="b"/>
            <a:pathLst>
              <a:path w="2070100" h="431800">
                <a:moveTo>
                  <a:pt x="2005711" y="0"/>
                </a:moveTo>
                <a:lnTo>
                  <a:pt x="63881" y="0"/>
                </a:lnTo>
                <a:lnTo>
                  <a:pt x="39004" y="5016"/>
                </a:lnTo>
                <a:lnTo>
                  <a:pt x="18700" y="18700"/>
                </a:lnTo>
                <a:lnTo>
                  <a:pt x="5016" y="39004"/>
                </a:lnTo>
                <a:lnTo>
                  <a:pt x="0" y="63881"/>
                </a:lnTo>
                <a:lnTo>
                  <a:pt x="0" y="367411"/>
                </a:lnTo>
                <a:lnTo>
                  <a:pt x="5016" y="392287"/>
                </a:lnTo>
                <a:lnTo>
                  <a:pt x="18700" y="412591"/>
                </a:lnTo>
                <a:lnTo>
                  <a:pt x="39004" y="426275"/>
                </a:lnTo>
                <a:lnTo>
                  <a:pt x="63881" y="431291"/>
                </a:lnTo>
                <a:lnTo>
                  <a:pt x="2005711" y="431291"/>
                </a:lnTo>
                <a:lnTo>
                  <a:pt x="2030587" y="426275"/>
                </a:lnTo>
                <a:lnTo>
                  <a:pt x="2050891" y="412591"/>
                </a:lnTo>
                <a:lnTo>
                  <a:pt x="2064575" y="392287"/>
                </a:lnTo>
                <a:lnTo>
                  <a:pt x="2069592" y="367411"/>
                </a:lnTo>
                <a:lnTo>
                  <a:pt x="2069592" y="63881"/>
                </a:lnTo>
                <a:lnTo>
                  <a:pt x="2064575" y="39004"/>
                </a:lnTo>
                <a:lnTo>
                  <a:pt x="2050891" y="18700"/>
                </a:lnTo>
                <a:lnTo>
                  <a:pt x="2030587" y="5016"/>
                </a:lnTo>
                <a:lnTo>
                  <a:pt x="2005711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860" name="object 17"/>
          <p:cNvSpPr/>
          <p:nvPr/>
        </p:nvSpPr>
        <p:spPr>
          <a:xfrm>
            <a:off x="6201155" y="2817876"/>
            <a:ext cx="2070100" cy="431800"/>
          </a:xfrm>
          <a:custGeom>
            <a:avLst/>
            <a:ahLst/>
            <a:rect l="l" t="t" r="r" b="b"/>
            <a:pathLst>
              <a:path w="2070100" h="431800">
                <a:moveTo>
                  <a:pt x="2005711" y="0"/>
                </a:moveTo>
                <a:lnTo>
                  <a:pt x="63881" y="0"/>
                </a:lnTo>
                <a:lnTo>
                  <a:pt x="39004" y="5016"/>
                </a:lnTo>
                <a:lnTo>
                  <a:pt x="18700" y="18700"/>
                </a:lnTo>
                <a:lnTo>
                  <a:pt x="5016" y="39004"/>
                </a:lnTo>
                <a:lnTo>
                  <a:pt x="0" y="63881"/>
                </a:lnTo>
                <a:lnTo>
                  <a:pt x="0" y="367411"/>
                </a:lnTo>
                <a:lnTo>
                  <a:pt x="5016" y="392287"/>
                </a:lnTo>
                <a:lnTo>
                  <a:pt x="18700" y="412591"/>
                </a:lnTo>
                <a:lnTo>
                  <a:pt x="39004" y="426275"/>
                </a:lnTo>
                <a:lnTo>
                  <a:pt x="63881" y="431291"/>
                </a:lnTo>
                <a:lnTo>
                  <a:pt x="2005711" y="431291"/>
                </a:lnTo>
                <a:lnTo>
                  <a:pt x="2030587" y="426275"/>
                </a:lnTo>
                <a:lnTo>
                  <a:pt x="2050891" y="412591"/>
                </a:lnTo>
                <a:lnTo>
                  <a:pt x="2064575" y="392287"/>
                </a:lnTo>
                <a:lnTo>
                  <a:pt x="2069592" y="367411"/>
                </a:lnTo>
                <a:lnTo>
                  <a:pt x="2069592" y="63881"/>
                </a:lnTo>
                <a:lnTo>
                  <a:pt x="2064575" y="39004"/>
                </a:lnTo>
                <a:lnTo>
                  <a:pt x="2050891" y="18700"/>
                </a:lnTo>
                <a:lnTo>
                  <a:pt x="2030587" y="5016"/>
                </a:lnTo>
                <a:lnTo>
                  <a:pt x="2005711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861" name="object 18"/>
          <p:cNvSpPr/>
          <p:nvPr/>
        </p:nvSpPr>
        <p:spPr>
          <a:xfrm>
            <a:off x="8292083" y="2817876"/>
            <a:ext cx="2070100" cy="431800"/>
          </a:xfrm>
          <a:custGeom>
            <a:avLst/>
            <a:ahLst/>
            <a:rect l="l" t="t" r="r" b="b"/>
            <a:pathLst>
              <a:path w="2070100" h="431800">
                <a:moveTo>
                  <a:pt x="2005711" y="0"/>
                </a:moveTo>
                <a:lnTo>
                  <a:pt x="63881" y="0"/>
                </a:lnTo>
                <a:lnTo>
                  <a:pt x="39004" y="5016"/>
                </a:lnTo>
                <a:lnTo>
                  <a:pt x="18700" y="18700"/>
                </a:lnTo>
                <a:lnTo>
                  <a:pt x="5016" y="39004"/>
                </a:lnTo>
                <a:lnTo>
                  <a:pt x="0" y="63881"/>
                </a:lnTo>
                <a:lnTo>
                  <a:pt x="0" y="367411"/>
                </a:lnTo>
                <a:lnTo>
                  <a:pt x="5016" y="392287"/>
                </a:lnTo>
                <a:lnTo>
                  <a:pt x="18700" y="412591"/>
                </a:lnTo>
                <a:lnTo>
                  <a:pt x="39004" y="426275"/>
                </a:lnTo>
                <a:lnTo>
                  <a:pt x="63881" y="431291"/>
                </a:lnTo>
                <a:lnTo>
                  <a:pt x="2005711" y="431291"/>
                </a:lnTo>
                <a:lnTo>
                  <a:pt x="2030587" y="426275"/>
                </a:lnTo>
                <a:lnTo>
                  <a:pt x="2050891" y="412591"/>
                </a:lnTo>
                <a:lnTo>
                  <a:pt x="2064575" y="392287"/>
                </a:lnTo>
                <a:lnTo>
                  <a:pt x="2069592" y="367411"/>
                </a:lnTo>
                <a:lnTo>
                  <a:pt x="2069592" y="63881"/>
                </a:lnTo>
                <a:lnTo>
                  <a:pt x="2064575" y="39004"/>
                </a:lnTo>
                <a:lnTo>
                  <a:pt x="2050891" y="18700"/>
                </a:lnTo>
                <a:lnTo>
                  <a:pt x="2030587" y="5016"/>
                </a:lnTo>
                <a:lnTo>
                  <a:pt x="2005711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862" name="object 19"/>
          <p:cNvSpPr txBox="1"/>
          <p:nvPr/>
        </p:nvSpPr>
        <p:spPr>
          <a:xfrm>
            <a:off x="2508250" y="1796872"/>
            <a:ext cx="7389495" cy="135953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b="1" dirty="0" sz="2400" spc="-5">
                <a:latin typeface="微软雅黑" panose="020B0503020204020204" charset="-122"/>
                <a:cs typeface="微软雅黑" panose="020B0503020204020204" charset="-122"/>
              </a:rPr>
              <a:t>总时长</a:t>
            </a:r>
            <a:r>
              <a:rPr b="1" dirty="0" sz="2400" spc="-10">
                <a:latin typeface="微软雅黑" panose="020B0503020204020204" charset="-122"/>
                <a:cs typeface="微软雅黑" panose="020B0503020204020204" charset="-122"/>
              </a:rPr>
              <a:t>：3</a:t>
            </a:r>
            <a:r>
              <a:rPr b="1" dirty="0" sz="2400" spc="-5">
                <a:latin typeface="微软雅黑" panose="020B0503020204020204" charset="-122"/>
                <a:cs typeface="微软雅黑" panose="020B0503020204020204" charset="-122"/>
              </a:rPr>
              <a:t>分钟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b="1" dirty="0" sz="2400">
                <a:latin typeface="微软雅黑" panose="020B0503020204020204" charset="-122"/>
                <a:cs typeface="微软雅黑" panose="020B0503020204020204" charset="-122"/>
              </a:rPr>
              <a:t>核心内容：回顾</a:t>
            </a:r>
            <a:r>
              <a:rPr b="1" dirty="0" sz="2400" spc="-5"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b="1" dirty="0" sz="2400">
                <a:latin typeface="微软雅黑" panose="020B0503020204020204" charset="-122"/>
                <a:cs typeface="微软雅黑" panose="020B0503020204020204" charset="-122"/>
              </a:rPr>
              <a:t>展望—</a:t>
            </a:r>
            <a:r>
              <a:rPr b="1" dirty="0" sz="2400" spc="-5"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b="1" dirty="0" sz="2400">
                <a:latin typeface="微软雅黑" panose="020B0503020204020204" charset="-122"/>
                <a:cs typeface="微软雅黑" panose="020B0503020204020204" charset="-122"/>
              </a:rPr>
              <a:t>见证沃德</a:t>
            </a:r>
            <a:r>
              <a:rPr b="1" dirty="0" sz="2400" spc="-5">
                <a:latin typeface="微软雅黑" panose="020B0503020204020204" charset="-122"/>
                <a:cs typeface="微软雅黑" panose="020B0503020204020204" charset="-122"/>
              </a:rPr>
              <a:t>15</a:t>
            </a:r>
            <a:r>
              <a:rPr b="1" dirty="0" sz="2400">
                <a:latin typeface="微软雅黑" panose="020B0503020204020204" charset="-122"/>
                <a:cs typeface="微软雅黑" panose="020B0503020204020204" charset="-122"/>
              </a:rPr>
              <a:t>年来的品牌时刻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 marR="14605">
              <a:lnSpc>
                <a:spcPct val="100000"/>
              </a:lnSpc>
              <a:spcBef>
                <a:spcPts val="2600"/>
              </a:spcBef>
              <a:tabLst>
                <a:tab algn="l" pos="2092325"/>
                <a:tab algn="l" pos="4181475"/>
                <a:tab algn="l" pos="6273165"/>
              </a:tabLst>
            </a:pPr>
            <a:r>
              <a:rPr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品牌业绩	业务板块	工作内容	高光记忆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7998"/>
                </a:lnTo>
                <a:lnTo>
                  <a:pt x="12191999" y="6857998"/>
                </a:lnTo>
                <a:lnTo>
                  <a:pt x="12191999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64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65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66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67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68" name="object 7"/>
          <p:cNvSpPr txBox="1">
            <a:spLocks noGrp="1"/>
          </p:cNvSpPr>
          <p:nvPr>
            <p:ph type="title"/>
          </p:nvPr>
        </p:nvSpPr>
        <p:spPr>
          <a:xfrm>
            <a:off x="407923" y="408889"/>
            <a:ext cx="1653539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创意梗概</a:t>
            </a:r>
          </a:p>
        </p:txBody>
      </p:sp>
      <p:sp>
        <p:nvSpPr>
          <p:cNvPr id="1048869" name="object 8"/>
          <p:cNvSpPr/>
          <p:nvPr/>
        </p:nvSpPr>
        <p:spPr>
          <a:xfrm>
            <a:off x="176784" y="1033272"/>
            <a:ext cx="2070735" cy="0"/>
          </a:xfrm>
          <a:custGeom>
            <a:avLst/>
            <a:ahLst/>
            <a:rect l="l" t="t" r="r" b="b"/>
            <a:pathLst>
              <a:path w="2070735">
                <a:moveTo>
                  <a:pt x="0" y="0"/>
                </a:moveTo>
                <a:lnTo>
                  <a:pt x="2070608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70" name="object 9"/>
          <p:cNvSpPr/>
          <p:nvPr/>
        </p:nvSpPr>
        <p:spPr>
          <a:xfrm>
            <a:off x="329184" y="1655064"/>
            <a:ext cx="6859524" cy="4466844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71" name="object 10"/>
          <p:cNvSpPr/>
          <p:nvPr/>
        </p:nvSpPr>
        <p:spPr>
          <a:xfrm>
            <a:off x="7162800" y="2494762"/>
            <a:ext cx="390131" cy="350545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72" name="object 11"/>
          <p:cNvSpPr/>
          <p:nvPr/>
        </p:nvSpPr>
        <p:spPr>
          <a:xfrm>
            <a:off x="7188707" y="2520695"/>
            <a:ext cx="288290" cy="248920"/>
          </a:xfrm>
          <a:custGeom>
            <a:avLst/>
            <a:ahLst/>
            <a:rect l="l" t="t" r="r" b="b"/>
            <a:pathLst>
              <a:path w="288290" h="248919">
                <a:moveTo>
                  <a:pt x="288036" y="0"/>
                </a:moveTo>
                <a:lnTo>
                  <a:pt x="0" y="0"/>
                </a:lnTo>
                <a:lnTo>
                  <a:pt x="0" y="248412"/>
                </a:lnTo>
                <a:lnTo>
                  <a:pt x="288036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bIns="0" lIns="0" rIns="0" rtlCol="0" tIns="0" wrap="square"/>
          <a:p/>
        </p:txBody>
      </p:sp>
      <p:sp>
        <p:nvSpPr>
          <p:cNvPr id="1048873" name="object 12"/>
          <p:cNvSpPr/>
          <p:nvPr/>
        </p:nvSpPr>
        <p:spPr>
          <a:xfrm>
            <a:off x="5777484" y="2107653"/>
            <a:ext cx="1792223" cy="502958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74" name="object 13"/>
          <p:cNvSpPr/>
          <p:nvPr/>
        </p:nvSpPr>
        <p:spPr>
          <a:xfrm>
            <a:off x="6115811" y="2077211"/>
            <a:ext cx="1114031" cy="635508"/>
          </a:xfrm>
          <a:prstGeom prst="rect"/>
          <a:blipFill>
            <a:blip xmlns:r="http://schemas.openxmlformats.org/officeDocument/2006/relationships" r:embed="rId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75" name="object 14"/>
          <p:cNvSpPr txBox="1"/>
          <p:nvPr/>
        </p:nvSpPr>
        <p:spPr>
          <a:xfrm>
            <a:off x="5803391" y="2133600"/>
            <a:ext cx="1690370" cy="340995"/>
          </a:xfrm>
          <a:prstGeom prst="rect"/>
          <a:solidFill>
            <a:srgbClr val="7B161B"/>
          </a:solidFill>
        </p:spPr>
        <p:txBody>
          <a:bodyPr bIns="0" lIns="0" rIns="0" rtlCol="0" tIns="36195" vert="horz" wrap="square">
            <a:spAutoFit/>
          </a:bodyPr>
          <a:p>
            <a:pPr marL="492760">
              <a:lnSpc>
                <a:spcPct val="100000"/>
              </a:lnSpc>
              <a:spcBef>
                <a:spcPts val="285"/>
              </a:spcBef>
            </a:pPr>
            <a:r>
              <a:rPr dirty="0" sz="20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demo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76" name="object 15"/>
          <p:cNvSpPr txBox="1"/>
          <p:nvPr/>
        </p:nvSpPr>
        <p:spPr>
          <a:xfrm>
            <a:off x="7918577" y="2974975"/>
            <a:ext cx="3747770" cy="403860"/>
          </a:xfrm>
          <a:prstGeom prst="rect"/>
          <a:solidFill>
            <a:srgbClr val="EADFCF"/>
          </a:solidFill>
        </p:spPr>
        <p:txBody>
          <a:bodyPr bIns="0" lIns="0" rIns="0" rtlCol="0" tIns="26670" vert="horz" wrap="square">
            <a:spAutoFit/>
          </a:bodyPr>
          <a:p>
            <a:pPr marL="635">
              <a:lnSpc>
                <a:spcPct val="100000"/>
              </a:lnSpc>
              <a:spcBef>
                <a:spcPts val="210"/>
              </a:spcBef>
            </a:pPr>
            <a:r>
              <a:rPr dirty="0" sz="2400">
                <a:latin typeface="微软雅黑" panose="020B0503020204020204" charset="-122"/>
                <a:cs typeface="微软雅黑" panose="020B0503020204020204" charset="-122"/>
              </a:rPr>
              <a:t>稳健奔跑在财富成长的路上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77" name="object 16"/>
          <p:cNvSpPr/>
          <p:nvPr/>
        </p:nvSpPr>
        <p:spPr>
          <a:xfrm>
            <a:off x="9246869" y="4005834"/>
            <a:ext cx="1032510" cy="0"/>
          </a:xfrm>
          <a:custGeom>
            <a:avLst/>
            <a:ahLst/>
            <a:rect l="l" t="t" r="r" b="b"/>
            <a:pathLst>
              <a:path w="1032509">
                <a:moveTo>
                  <a:pt x="0" y="0"/>
                </a:moveTo>
                <a:lnTo>
                  <a:pt x="1032255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78" name="object 17"/>
          <p:cNvSpPr txBox="1"/>
          <p:nvPr/>
        </p:nvSpPr>
        <p:spPr>
          <a:xfrm>
            <a:off x="8149843" y="3696157"/>
            <a:ext cx="3225800" cy="213550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微软雅黑" panose="020B0503020204020204" charset="-122"/>
                <a:cs typeface="微软雅黑" panose="020B0503020204020204" charset="-122"/>
              </a:rPr>
              <a:t>创意梗概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 marL="165100" marR="157480">
              <a:lnSpc>
                <a:spcPct val="100000"/>
              </a:lnSpc>
              <a:spcBef>
                <a:spcPts val="1350"/>
              </a:spcBef>
            </a:pP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以第一人称视角，不断奔跑，途经不同场景 不同的人生梦想；一样的才智品格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 marL="4445">
              <a:lnSpc>
                <a:spcPct val="100000"/>
              </a:lnSpc>
            </a:pP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不同的成长之路；一样的信念坚守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内容融合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indent="165735" marL="303530" marR="295910">
              <a:lnSpc>
                <a:spcPct val="100000"/>
              </a:lnSpc>
              <a:spcBef>
                <a:spcPts val="1250"/>
              </a:spcBef>
            </a:pP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通过奔跑，象征交行沃德财富品牌 与用户相互陪伴扶持，持续经营的15年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回顾所经历的品牌时刻、服务精神、奖项殊荣等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79" name="object 18"/>
          <p:cNvSpPr/>
          <p:nvPr/>
        </p:nvSpPr>
        <p:spPr>
          <a:xfrm>
            <a:off x="9246869" y="5255514"/>
            <a:ext cx="1032510" cy="0"/>
          </a:xfrm>
          <a:custGeom>
            <a:avLst/>
            <a:ahLst/>
            <a:rect l="l" t="t" r="r" b="b"/>
            <a:pathLst>
              <a:path w="1032509">
                <a:moveTo>
                  <a:pt x="0" y="0"/>
                </a:moveTo>
                <a:lnTo>
                  <a:pt x="1032255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80" name="object 19"/>
          <p:cNvSpPr txBox="1"/>
          <p:nvPr/>
        </p:nvSpPr>
        <p:spPr>
          <a:xfrm>
            <a:off x="9137777" y="2453132"/>
            <a:ext cx="1309370" cy="403860"/>
          </a:xfrm>
          <a:prstGeom prst="rect"/>
          <a:solidFill>
            <a:srgbClr val="EADFCF"/>
          </a:solidFill>
        </p:spPr>
        <p:txBody>
          <a:bodyPr bIns="0" lIns="0" rIns="0" rtlCol="0" tIns="26034" vert="horz" wrap="square">
            <a:spAutoFit/>
          </a:bodyPr>
          <a:p>
            <a:pPr marL="635">
              <a:lnSpc>
                <a:spcPct val="100000"/>
              </a:lnSpc>
              <a:spcBef>
                <a:spcPts val="205"/>
              </a:spcBef>
            </a:pPr>
            <a:r>
              <a:rPr dirty="0" sz="2400">
                <a:latin typeface="微软雅黑" panose="020B0503020204020204" charset="-122"/>
                <a:cs typeface="微软雅黑" panose="020B0503020204020204" charset="-122"/>
              </a:rPr>
              <a:t>创意方向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1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7998"/>
                </a:lnTo>
                <a:lnTo>
                  <a:pt x="12191999" y="6857998"/>
                </a:lnTo>
                <a:lnTo>
                  <a:pt x="12191999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82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83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84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85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86" name="object 7"/>
          <p:cNvSpPr/>
          <p:nvPr/>
        </p:nvSpPr>
        <p:spPr>
          <a:xfrm>
            <a:off x="5346191" y="5125211"/>
            <a:ext cx="5594985" cy="401320"/>
          </a:xfrm>
          <a:custGeom>
            <a:avLst/>
            <a:ahLst/>
            <a:rect l="l" t="t" r="r" b="b"/>
            <a:pathLst>
              <a:path w="5594984" h="401320">
                <a:moveTo>
                  <a:pt x="0" y="400812"/>
                </a:moveTo>
                <a:lnTo>
                  <a:pt x="5594604" y="400812"/>
                </a:lnTo>
                <a:lnTo>
                  <a:pt x="5594604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887" name="object 8"/>
          <p:cNvSpPr txBox="1"/>
          <p:nvPr/>
        </p:nvSpPr>
        <p:spPr>
          <a:xfrm>
            <a:off x="5426202" y="5148783"/>
            <a:ext cx="5457825" cy="33147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16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沃</a:t>
            </a:r>
            <a:r>
              <a:rPr dirty="0" sz="2000" spc="15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德财</a:t>
            </a:r>
            <a:r>
              <a:rPr dirty="0" sz="2000" spc="16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富</a:t>
            </a:r>
            <a:r>
              <a:rPr dirty="0" sz="2000" spc="15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嘉</a:t>
            </a:r>
            <a:r>
              <a:rPr dirty="0" sz="2000" spc="16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年华</a:t>
            </a:r>
            <a:r>
              <a:rPr dirty="0" sz="2000" spc="155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「</a:t>
            </a:r>
            <a:r>
              <a:rPr dirty="0" sz="2000" spc="165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营</a:t>
            </a:r>
            <a:r>
              <a:rPr dirty="0" sz="2000" spc="155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销</a:t>
            </a:r>
            <a:r>
              <a:rPr dirty="0" sz="2000" spc="165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活</a:t>
            </a:r>
            <a:r>
              <a:rPr dirty="0" sz="2000" spc="160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动」</a:t>
            </a:r>
            <a:r>
              <a:rPr dirty="0" sz="2000" spc="16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造</a:t>
            </a:r>
            <a:r>
              <a:rPr dirty="0" sz="2000" spc="15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话</a:t>
            </a:r>
            <a:r>
              <a:rPr dirty="0" sz="2000" spc="17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题</a:t>
            </a:r>
            <a:r>
              <a:rPr dirty="0" sz="2000" spc="15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+广传播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888" name="object 9"/>
          <p:cNvSpPr/>
          <p:nvPr/>
        </p:nvSpPr>
        <p:spPr>
          <a:xfrm>
            <a:off x="7562850" y="4923282"/>
            <a:ext cx="3378200" cy="0"/>
          </a:xfrm>
          <a:custGeom>
            <a:avLst/>
            <a:ahLst/>
            <a:rect l="l" t="t" r="r" b="b"/>
            <a:pathLst>
              <a:path w="3378200">
                <a:moveTo>
                  <a:pt x="0" y="0"/>
                </a:moveTo>
                <a:lnTo>
                  <a:pt x="3378200" y="0"/>
                </a:lnTo>
              </a:path>
            </a:pathLst>
          </a:custGeom>
          <a:ln w="38100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89" name="object 10"/>
          <p:cNvSpPr/>
          <p:nvPr/>
        </p:nvSpPr>
        <p:spPr>
          <a:xfrm>
            <a:off x="888491" y="1789176"/>
            <a:ext cx="918972" cy="923544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90" name="object 11"/>
          <p:cNvSpPr/>
          <p:nvPr/>
        </p:nvSpPr>
        <p:spPr>
          <a:xfrm>
            <a:off x="762000" y="1716023"/>
            <a:ext cx="4242816" cy="4200144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91" name="object 12"/>
          <p:cNvSpPr/>
          <p:nvPr/>
        </p:nvSpPr>
        <p:spPr>
          <a:xfrm>
            <a:off x="4671059" y="2426207"/>
            <a:ext cx="6807708" cy="2781300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92" name="object 13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3" name="object 2"/>
          <p:cNvSpPr/>
          <p:nvPr/>
        </p:nvSpPr>
        <p:spPr>
          <a:xfrm>
            <a:off x="0" y="6167628"/>
            <a:ext cx="12192000" cy="690880"/>
          </a:xfrm>
          <a:custGeom>
            <a:avLst/>
            <a:ahLst/>
            <a:rect l="l" t="t" r="r" b="b"/>
            <a:pathLst>
              <a:path w="12192000" h="690879">
                <a:moveTo>
                  <a:pt x="12191999" y="0"/>
                </a:moveTo>
                <a:lnTo>
                  <a:pt x="0" y="0"/>
                </a:lnTo>
                <a:lnTo>
                  <a:pt x="0" y="690370"/>
                </a:lnTo>
                <a:lnTo>
                  <a:pt x="12191999" y="690370"/>
                </a:lnTo>
                <a:lnTo>
                  <a:pt x="12191999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94" name="object 3"/>
          <p:cNvSpPr/>
          <p:nvPr/>
        </p:nvSpPr>
        <p:spPr>
          <a:xfrm>
            <a:off x="0" y="0"/>
            <a:ext cx="12192000" cy="749935"/>
          </a:xfrm>
          <a:custGeom>
            <a:avLst/>
            <a:ahLst/>
            <a:rect l="l" t="t" r="r" b="b"/>
            <a:pathLst>
              <a:path w="12192000" h="749935">
                <a:moveTo>
                  <a:pt x="0" y="0"/>
                </a:moveTo>
                <a:lnTo>
                  <a:pt x="0" y="749808"/>
                </a:lnTo>
                <a:lnTo>
                  <a:pt x="12191999" y="749808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895" name="object 4"/>
          <p:cNvSpPr/>
          <p:nvPr/>
        </p:nvSpPr>
        <p:spPr>
          <a:xfrm>
            <a:off x="5750052" y="51815"/>
            <a:ext cx="691896" cy="579119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96" name="object 5"/>
          <p:cNvSpPr/>
          <p:nvPr/>
        </p:nvSpPr>
        <p:spPr>
          <a:xfrm>
            <a:off x="5754623" y="6252970"/>
            <a:ext cx="682751" cy="57912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97" name="object 6"/>
          <p:cNvSpPr/>
          <p:nvPr/>
        </p:nvSpPr>
        <p:spPr>
          <a:xfrm>
            <a:off x="1854021" y="2489014"/>
            <a:ext cx="8496656" cy="1994292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object 2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899" name="object 3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00" name="object 4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01" name="object 5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02" name="object 6"/>
          <p:cNvSpPr/>
          <p:nvPr/>
        </p:nvSpPr>
        <p:spPr>
          <a:xfrm>
            <a:off x="5939028" y="3148583"/>
            <a:ext cx="5059680" cy="943610"/>
          </a:xfrm>
          <a:custGeom>
            <a:avLst/>
            <a:ahLst/>
            <a:rect l="l" t="t" r="r" b="b"/>
            <a:pathLst>
              <a:path w="5059680" h="943610">
                <a:moveTo>
                  <a:pt x="4967858" y="0"/>
                </a:moveTo>
                <a:lnTo>
                  <a:pt x="91821" y="0"/>
                </a:lnTo>
                <a:lnTo>
                  <a:pt x="56096" y="7221"/>
                </a:lnTo>
                <a:lnTo>
                  <a:pt x="26908" y="26908"/>
                </a:lnTo>
                <a:lnTo>
                  <a:pt x="7221" y="56096"/>
                </a:lnTo>
                <a:lnTo>
                  <a:pt x="0" y="91820"/>
                </a:lnTo>
                <a:lnTo>
                  <a:pt x="0" y="851534"/>
                </a:lnTo>
                <a:lnTo>
                  <a:pt x="7221" y="887259"/>
                </a:lnTo>
                <a:lnTo>
                  <a:pt x="26908" y="916447"/>
                </a:lnTo>
                <a:lnTo>
                  <a:pt x="56096" y="936134"/>
                </a:lnTo>
                <a:lnTo>
                  <a:pt x="91821" y="943355"/>
                </a:lnTo>
                <a:lnTo>
                  <a:pt x="4967858" y="943355"/>
                </a:lnTo>
                <a:lnTo>
                  <a:pt x="5003583" y="936134"/>
                </a:lnTo>
                <a:lnTo>
                  <a:pt x="5032771" y="916447"/>
                </a:lnTo>
                <a:lnTo>
                  <a:pt x="5052458" y="887259"/>
                </a:lnTo>
                <a:lnTo>
                  <a:pt x="5059680" y="851534"/>
                </a:lnTo>
                <a:lnTo>
                  <a:pt x="5059680" y="91820"/>
                </a:lnTo>
                <a:lnTo>
                  <a:pt x="5052458" y="56096"/>
                </a:lnTo>
                <a:lnTo>
                  <a:pt x="5032771" y="26908"/>
                </a:lnTo>
                <a:lnTo>
                  <a:pt x="5003583" y="7221"/>
                </a:lnTo>
                <a:lnTo>
                  <a:pt x="4967858" y="0"/>
                </a:lnTo>
                <a:close/>
              </a:path>
            </a:pathLst>
          </a:custGeom>
          <a:solidFill>
            <a:srgbClr val="E3A849"/>
          </a:solidFill>
        </p:spPr>
        <p:txBody>
          <a:bodyPr bIns="0" lIns="0" rIns="0" rtlCol="0" tIns="0" wrap="square"/>
          <a:p/>
        </p:txBody>
      </p:sp>
      <p:sp>
        <p:nvSpPr>
          <p:cNvPr id="1048903" name="object 7"/>
          <p:cNvSpPr/>
          <p:nvPr/>
        </p:nvSpPr>
        <p:spPr>
          <a:xfrm>
            <a:off x="5939028" y="3148583"/>
            <a:ext cx="5059680" cy="943610"/>
          </a:xfrm>
          <a:custGeom>
            <a:avLst/>
            <a:ahLst/>
            <a:rect l="l" t="t" r="r" b="b"/>
            <a:pathLst>
              <a:path w="5059680" h="943610">
                <a:moveTo>
                  <a:pt x="0" y="91820"/>
                </a:moveTo>
                <a:lnTo>
                  <a:pt x="7221" y="56096"/>
                </a:lnTo>
                <a:lnTo>
                  <a:pt x="26908" y="26908"/>
                </a:lnTo>
                <a:lnTo>
                  <a:pt x="56096" y="7221"/>
                </a:lnTo>
                <a:lnTo>
                  <a:pt x="91821" y="0"/>
                </a:lnTo>
                <a:lnTo>
                  <a:pt x="4967858" y="0"/>
                </a:lnTo>
                <a:lnTo>
                  <a:pt x="5003583" y="7221"/>
                </a:lnTo>
                <a:lnTo>
                  <a:pt x="5032771" y="26908"/>
                </a:lnTo>
                <a:lnTo>
                  <a:pt x="5052458" y="56096"/>
                </a:lnTo>
                <a:lnTo>
                  <a:pt x="5059680" y="91820"/>
                </a:lnTo>
                <a:lnTo>
                  <a:pt x="5059680" y="851534"/>
                </a:lnTo>
                <a:lnTo>
                  <a:pt x="5052458" y="887259"/>
                </a:lnTo>
                <a:lnTo>
                  <a:pt x="5032771" y="916447"/>
                </a:lnTo>
                <a:lnTo>
                  <a:pt x="5003583" y="936134"/>
                </a:lnTo>
                <a:lnTo>
                  <a:pt x="4967858" y="943355"/>
                </a:lnTo>
                <a:lnTo>
                  <a:pt x="91821" y="943355"/>
                </a:lnTo>
                <a:lnTo>
                  <a:pt x="56096" y="936134"/>
                </a:lnTo>
                <a:lnTo>
                  <a:pt x="26908" y="916447"/>
                </a:lnTo>
                <a:lnTo>
                  <a:pt x="7221" y="887259"/>
                </a:lnTo>
                <a:lnTo>
                  <a:pt x="0" y="851534"/>
                </a:lnTo>
                <a:lnTo>
                  <a:pt x="0" y="91820"/>
                </a:lnTo>
                <a:close/>
              </a:path>
            </a:pathLst>
          </a:custGeom>
          <a:ln w="12192">
            <a:solidFill>
              <a:srgbClr val="E7E6E6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04" name="object 8"/>
          <p:cNvSpPr txBox="1"/>
          <p:nvPr/>
        </p:nvSpPr>
        <p:spPr>
          <a:xfrm>
            <a:off x="6912991" y="2876499"/>
            <a:ext cx="3122930" cy="99060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800" spc="-5">
                <a:latin typeface="微软雅黑" panose="020B0503020204020204" charset="-122"/>
                <a:cs typeface="微软雅黑" panose="020B0503020204020204" charset="-122"/>
              </a:rPr>
              <a:t>演技派：</a:t>
            </a:r>
            <a:r>
              <a:rPr b="1" dirty="0" sz="6600" spc="-5">
                <a:latin typeface="微软雅黑" panose="020B0503020204020204" charset="-122"/>
                <a:cs typeface="微软雅黑" panose="020B0503020204020204" charset="-122"/>
              </a:rPr>
              <a:t>乔杉</a:t>
            </a:r>
            <a:endParaRPr sz="6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05" name="object 9"/>
          <p:cNvSpPr txBox="1"/>
          <p:nvPr/>
        </p:nvSpPr>
        <p:spPr>
          <a:xfrm>
            <a:off x="7642986" y="2453131"/>
            <a:ext cx="1598930" cy="26924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微博粉丝</a:t>
            </a:r>
            <a:r>
              <a:rPr dirty="0" sz="1600" spc="-10">
                <a:latin typeface="微软雅黑" panose="020B0503020204020204" charset="-122"/>
                <a:cs typeface="微软雅黑" panose="020B0503020204020204" charset="-122"/>
              </a:rPr>
              <a:t>：501</a:t>
            </a: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万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06" name="object 10"/>
          <p:cNvSpPr txBox="1">
            <a:spLocks noGrp="1"/>
          </p:cNvSpPr>
          <p:nvPr>
            <p:ph type="title"/>
          </p:nvPr>
        </p:nvSpPr>
        <p:spPr>
          <a:xfrm>
            <a:off x="9761219" y="2365248"/>
            <a:ext cx="1237615" cy="340996"/>
          </a:xfrm>
          <a:prstGeom prst="rect"/>
          <a:solidFill>
            <a:srgbClr val="7B161B"/>
          </a:solidFill>
        </p:spPr>
        <p:txBody>
          <a:bodyPr bIns="0" lIns="0" rIns="0" rtlCol="0" tIns="36195" vert="horz" wrap="square">
            <a:spAutoFit/>
          </a:bodyPr>
          <a:p>
            <a:pPr marL="92075">
              <a:lnSpc>
                <a:spcPct val="100000"/>
              </a:lnSpc>
              <a:spcBef>
                <a:spcPts val="285"/>
              </a:spcBef>
            </a:pPr>
            <a:r>
              <a:rPr b="0" dirty="0" sz="2000" spc="95">
                <a:latin typeface="微软雅黑" panose="020B0503020204020204" charset="-122"/>
                <a:cs typeface="微软雅黑" panose="020B0503020204020204" charset="-122"/>
              </a:rPr>
              <a:t>拟邀明星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07" name="object 11"/>
          <p:cNvSpPr/>
          <p:nvPr/>
        </p:nvSpPr>
        <p:spPr>
          <a:xfrm>
            <a:off x="528827" y="5635748"/>
            <a:ext cx="4751070" cy="1222250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08" name="object 12"/>
          <p:cNvSpPr/>
          <p:nvPr/>
        </p:nvSpPr>
        <p:spPr>
          <a:xfrm>
            <a:off x="544068" y="1388363"/>
            <a:ext cx="4722876" cy="4258056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09" name="object 13"/>
          <p:cNvSpPr txBox="1"/>
          <p:nvPr/>
        </p:nvSpPr>
        <p:spPr>
          <a:xfrm>
            <a:off x="5836158" y="4356353"/>
            <a:ext cx="1128395" cy="6223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b="1" dirty="0" sz="140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中文名：</a:t>
            </a:r>
            <a:r>
              <a:rPr dirty="0" sz="1400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乔杉 </a:t>
            </a:r>
            <a:r>
              <a:rPr b="1" dirty="0" sz="140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别</a:t>
            </a:r>
            <a:r>
              <a:rPr b="1" dirty="0" sz="1400" spc="32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b="1" dirty="0" sz="140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名：</a:t>
            </a:r>
            <a:r>
              <a:rPr dirty="0" sz="1400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杉子 </a:t>
            </a:r>
            <a:r>
              <a:rPr b="1" dirty="0" sz="1400" spc="5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国</a:t>
            </a:r>
            <a:r>
              <a:rPr b="1" dirty="0" sz="1400" spc="30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b="1" dirty="0" sz="140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籍：</a:t>
            </a:r>
            <a:r>
              <a:rPr dirty="0" sz="1400" spc="5" u="sng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微软雅黑" panose="020B0503020204020204" charset="-122"/>
                <a:cs typeface="微软雅黑" panose="020B0503020204020204" charset="-122"/>
                <a:hlinkClick r:id="rId7"/>
              </a:rPr>
              <a:t>中国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10" name="object 14"/>
          <p:cNvSpPr txBox="1"/>
          <p:nvPr/>
        </p:nvSpPr>
        <p:spPr>
          <a:xfrm>
            <a:off x="5836158" y="4996688"/>
            <a:ext cx="2186940" cy="62293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  <a:tabLst>
                <a:tab algn="l" pos="400685"/>
              </a:tabLst>
            </a:pPr>
            <a:r>
              <a:rPr b="1" dirty="0" sz="140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民	族：</a:t>
            </a:r>
            <a:r>
              <a:rPr dirty="0" sz="1400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汉族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b="1" dirty="0" sz="140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出生地：</a:t>
            </a:r>
            <a:r>
              <a:rPr dirty="0" sz="1400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黑龙江省哈尔</a:t>
            </a:r>
            <a:r>
              <a:rPr dirty="0" sz="1400" spc="-10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滨</a:t>
            </a:r>
            <a:r>
              <a:rPr dirty="0" sz="1400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市 </a:t>
            </a:r>
            <a:r>
              <a:rPr b="1" dirty="0" sz="1400">
                <a:solidFill>
                  <a:srgbClr val="999999"/>
                </a:solidFill>
                <a:latin typeface="微软雅黑" panose="020B0503020204020204" charset="-122"/>
                <a:cs typeface="微软雅黑" panose="020B0503020204020204" charset="-122"/>
              </a:rPr>
              <a:t>出生日期：</a:t>
            </a:r>
            <a:r>
              <a:rPr dirty="0" sz="1400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1984年6</a:t>
            </a:r>
            <a:r>
              <a:rPr dirty="0" sz="1400" spc="-15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月</a:t>
            </a:r>
            <a:r>
              <a:rPr dirty="0" sz="1400">
                <a:solidFill>
                  <a:srgbClr val="333333"/>
                </a:solidFill>
                <a:latin typeface="微软雅黑" panose="020B0503020204020204" charset="-122"/>
                <a:cs typeface="微软雅黑" panose="020B0503020204020204" charset="-122"/>
              </a:rPr>
              <a:t>28日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11" name="object 15"/>
          <p:cNvSpPr txBox="1"/>
          <p:nvPr/>
        </p:nvSpPr>
        <p:spPr>
          <a:xfrm>
            <a:off x="7349997" y="4419676"/>
            <a:ext cx="4117975" cy="546736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1200" spc="-5">
                <a:latin typeface="微软雅黑" panose="020B0503020204020204" charset="-122"/>
                <a:cs typeface="微软雅黑" panose="020B0503020204020204" charset="-122"/>
              </a:rPr>
              <a:t>毕业院校：</a:t>
            </a:r>
            <a:r>
              <a:rPr dirty="0" sz="1200" spc="-5" u="sng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微软雅黑" panose="020B0503020204020204" charset="-122"/>
                <a:cs typeface="微软雅黑" panose="020B0503020204020204" charset="-122"/>
                <a:hlinkClick r:id="rId8"/>
              </a:rPr>
              <a:t>中央戏剧学</a:t>
            </a:r>
            <a:r>
              <a:rPr dirty="0" sz="1200" u="sng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微软雅黑" panose="020B0503020204020204" charset="-122"/>
                <a:cs typeface="微软雅黑" panose="020B0503020204020204" charset="-122"/>
                <a:hlinkClick r:id="rId8"/>
              </a:rPr>
              <a:t>院</a:t>
            </a:r>
            <a:r>
              <a:rPr dirty="0" sz="1200" spc="-10">
                <a:latin typeface="微软雅黑" panose="020B0503020204020204" charset="-122"/>
                <a:cs typeface="微软雅黑" panose="020B0503020204020204" charset="-122"/>
              </a:rPr>
              <a:t>(</a:t>
            </a:r>
            <a:r>
              <a:rPr dirty="0" sz="1200" spc="-5">
                <a:latin typeface="微软雅黑" panose="020B0503020204020204" charset="-122"/>
                <a:cs typeface="微软雅黑" panose="020B0503020204020204" charset="-122"/>
              </a:rPr>
              <a:t>表演系</a:t>
            </a: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)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algn="l" pos="349250"/>
              </a:tabLst>
            </a:pPr>
            <a:r>
              <a:rPr b="1" dirty="0" sz="1200">
                <a:latin typeface="微软雅黑" panose="020B0503020204020204" charset="-122"/>
                <a:cs typeface="微软雅黑" panose="020B0503020204020204" charset="-122"/>
              </a:rPr>
              <a:t>职	业：</a:t>
            </a: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演员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b="1" dirty="0" sz="1200">
                <a:latin typeface="微软雅黑" panose="020B0503020204020204" charset="-122"/>
                <a:cs typeface="微软雅黑" panose="020B0503020204020204" charset="-122"/>
              </a:rPr>
              <a:t>代表作品：</a:t>
            </a:r>
            <a:r>
              <a:rPr dirty="0" sz="1200" u="sng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微软雅黑" panose="020B0503020204020204" charset="-122"/>
                <a:cs typeface="微软雅黑" panose="020B0503020204020204" charset="-122"/>
                <a:hlinkClick r:id="rId9"/>
              </a:rPr>
              <a:t>缝纫机乐队</a:t>
            </a:r>
            <a:r>
              <a:rPr dirty="0" sz="1200" spc="320">
                <a:solidFill>
                  <a:srgbClr val="0462C1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dirty="0" sz="1200" u="sng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微软雅黑" panose="020B0503020204020204" charset="-122"/>
                <a:cs typeface="微软雅黑" panose="020B0503020204020204" charset="-122"/>
                <a:hlinkClick r:id="rId10"/>
              </a:rPr>
              <a:t>来电狂响</a:t>
            </a:r>
            <a:r>
              <a:rPr dirty="0" sz="1200" spc="175">
                <a:solidFill>
                  <a:srgbClr val="0462C1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dirty="0" sz="1200" u="sng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微软雅黑" panose="020B0503020204020204" charset="-122"/>
                <a:cs typeface="微软雅黑" panose="020B0503020204020204" charset="-122"/>
                <a:hlinkClick r:id="rId11"/>
              </a:rPr>
              <a:t>两只老虎</a:t>
            </a:r>
            <a:r>
              <a:rPr dirty="0" sz="1200" spc="200">
                <a:solidFill>
                  <a:srgbClr val="0462C1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dirty="0" sz="1200" u="sng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微软雅黑" panose="020B0503020204020204" charset="-122"/>
                <a:cs typeface="微软雅黑" panose="020B0503020204020204" charset="-122"/>
                <a:hlinkClick r:id="rId12"/>
              </a:rPr>
              <a:t>沐浴之王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12" name="object 16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3" name="object 2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14" name="object 3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15" name="object 4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16" name="object 5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17" name="object 6"/>
          <p:cNvSpPr txBox="1">
            <a:spLocks noGrp="1"/>
          </p:cNvSpPr>
          <p:nvPr>
            <p:ph type="title"/>
          </p:nvPr>
        </p:nvSpPr>
        <p:spPr>
          <a:xfrm>
            <a:off x="459740" y="408889"/>
            <a:ext cx="2874010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明星创意短视频</a:t>
            </a:r>
          </a:p>
        </p:txBody>
      </p:sp>
      <p:sp>
        <p:nvSpPr>
          <p:cNvPr id="1048918" name="object 7"/>
          <p:cNvSpPr/>
          <p:nvPr/>
        </p:nvSpPr>
        <p:spPr>
          <a:xfrm>
            <a:off x="176784" y="1033272"/>
            <a:ext cx="3328035" cy="0"/>
          </a:xfrm>
          <a:custGeom>
            <a:avLst/>
            <a:ahLst/>
            <a:rect l="l" t="t" r="r" b="b"/>
            <a:pathLst>
              <a:path w="3328035">
                <a:moveTo>
                  <a:pt x="0" y="0"/>
                </a:moveTo>
                <a:lnTo>
                  <a:pt x="3327907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19" name="object 8"/>
          <p:cNvSpPr/>
          <p:nvPr/>
        </p:nvSpPr>
        <p:spPr>
          <a:xfrm>
            <a:off x="600455" y="1961388"/>
            <a:ext cx="1969008" cy="1969008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0" name="object 9"/>
          <p:cNvSpPr/>
          <p:nvPr/>
        </p:nvSpPr>
        <p:spPr>
          <a:xfrm>
            <a:off x="624840" y="1985772"/>
            <a:ext cx="1867662" cy="1867661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1" name="object 10"/>
          <p:cNvSpPr/>
          <p:nvPr/>
        </p:nvSpPr>
        <p:spPr>
          <a:xfrm>
            <a:off x="2087879" y="3276600"/>
            <a:ext cx="1598675" cy="1598676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2" name="object 11"/>
          <p:cNvSpPr/>
          <p:nvPr/>
        </p:nvSpPr>
        <p:spPr>
          <a:xfrm>
            <a:off x="2112264" y="3300984"/>
            <a:ext cx="1497330" cy="1497330"/>
          </a:xfrm>
          <a:prstGeom prst="rect"/>
          <a:blipFill>
            <a:blip xmlns:r="http://schemas.openxmlformats.org/officeDocument/2006/relationships" r:embed="rId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3" name="object 12"/>
          <p:cNvSpPr/>
          <p:nvPr/>
        </p:nvSpPr>
        <p:spPr>
          <a:xfrm>
            <a:off x="8522207" y="2159507"/>
            <a:ext cx="1598676" cy="1600200"/>
          </a:xfrm>
          <a:prstGeom prst="rect"/>
          <a:blipFill>
            <a:blip xmlns:r="http://schemas.openxmlformats.org/officeDocument/2006/relationships" r:embed="rId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4" name="object 13"/>
          <p:cNvSpPr/>
          <p:nvPr/>
        </p:nvSpPr>
        <p:spPr>
          <a:xfrm>
            <a:off x="8546592" y="2183892"/>
            <a:ext cx="1497329" cy="1498854"/>
          </a:xfrm>
          <a:prstGeom prst="rect"/>
          <a:blipFill>
            <a:blip xmlns:r="http://schemas.openxmlformats.org/officeDocument/2006/relationships" r:embed="rId10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5" name="object 14"/>
          <p:cNvSpPr/>
          <p:nvPr/>
        </p:nvSpPr>
        <p:spPr>
          <a:xfrm>
            <a:off x="9223247" y="2842272"/>
            <a:ext cx="2779776" cy="2779776"/>
          </a:xfrm>
          <a:prstGeom prst="rect"/>
          <a:blipFill>
            <a:blip xmlns:r="http://schemas.openxmlformats.org/officeDocument/2006/relationships" r:embed="rId1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6" name="object 15"/>
          <p:cNvSpPr/>
          <p:nvPr/>
        </p:nvSpPr>
        <p:spPr>
          <a:xfrm>
            <a:off x="9247631" y="2866644"/>
            <a:ext cx="2678429" cy="2678429"/>
          </a:xfrm>
          <a:prstGeom prst="rect"/>
          <a:blipFill>
            <a:blip xmlns:r="http://schemas.openxmlformats.org/officeDocument/2006/relationships" r:embed="rId1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7" name="object 16"/>
          <p:cNvSpPr/>
          <p:nvPr/>
        </p:nvSpPr>
        <p:spPr>
          <a:xfrm>
            <a:off x="1403603" y="4309884"/>
            <a:ext cx="1289304" cy="1289304"/>
          </a:xfrm>
          <a:prstGeom prst="rect"/>
          <a:blipFill>
            <a:blip xmlns:r="http://schemas.openxmlformats.org/officeDocument/2006/relationships" r:embed="rId1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8" name="object 17"/>
          <p:cNvSpPr/>
          <p:nvPr/>
        </p:nvSpPr>
        <p:spPr>
          <a:xfrm>
            <a:off x="1427988" y="4334255"/>
            <a:ext cx="1187958" cy="1187958"/>
          </a:xfrm>
          <a:prstGeom prst="rect"/>
          <a:blipFill>
            <a:blip xmlns:r="http://schemas.openxmlformats.org/officeDocument/2006/relationships" r:embed="rId1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29" name="object 18"/>
          <p:cNvSpPr txBox="1"/>
          <p:nvPr/>
        </p:nvSpPr>
        <p:spPr>
          <a:xfrm>
            <a:off x="946505" y="2396998"/>
            <a:ext cx="1245235" cy="854075"/>
          </a:xfrm>
          <a:prstGeom prst="rect"/>
        </p:spPr>
        <p:txBody>
          <a:bodyPr bIns="0" lIns="0" rIns="0" rtlCol="0" tIns="217804" vert="horz" wrap="square">
            <a:spAutoFit/>
          </a:bodyPr>
          <a:p>
            <a:pPr marL="12700">
              <a:lnSpc>
                <a:spcPct val="100000"/>
              </a:lnSpc>
              <a:spcBef>
                <a:spcPts val="1715"/>
              </a:spcBef>
            </a:pPr>
            <a:r>
              <a:rPr b="1" dirty="0" sz="2400">
                <a:latin typeface="微软雅黑" panose="020B0503020204020204" charset="-122"/>
                <a:cs typeface="微软雅黑" panose="020B0503020204020204" charset="-122"/>
              </a:rPr>
              <a:t>王者争霸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b="1" dirty="0" sz="1200">
                <a:latin typeface="微软雅黑" panose="020B0503020204020204" charset="-122"/>
                <a:cs typeface="微软雅黑" panose="020B0503020204020204" charset="-122"/>
              </a:rPr>
              <a:t>升级版月月交好运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30" name="object 19"/>
          <p:cNvSpPr txBox="1"/>
          <p:nvPr/>
        </p:nvSpPr>
        <p:spPr>
          <a:xfrm>
            <a:off x="2289429" y="3593821"/>
            <a:ext cx="1147445" cy="739775"/>
          </a:xfrm>
          <a:prstGeom prst="rect"/>
        </p:spPr>
        <p:txBody>
          <a:bodyPr bIns="0" lIns="0" rIns="0" rtlCol="0" tIns="168275" vert="horz" wrap="square">
            <a:spAutoFit/>
          </a:bodyPr>
          <a:p>
            <a:pPr marL="64770">
              <a:lnSpc>
                <a:spcPct val="100000"/>
              </a:lnSpc>
              <a:spcBef>
                <a:spcPts val="1325"/>
              </a:spcBef>
            </a:pPr>
            <a:r>
              <a:rPr b="1" dirty="0" sz="2000">
                <a:latin typeface="微软雅黑" panose="020B0503020204020204" charset="-122"/>
                <a:cs typeface="微软雅黑" panose="020B0503020204020204" charset="-122"/>
              </a:rPr>
              <a:t>夺宝奇兵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b="1" dirty="0" sz="1100">
                <a:latin typeface="微软雅黑" panose="020B0503020204020204" charset="-122"/>
                <a:cs typeface="微软雅黑" panose="020B0503020204020204" charset="-122"/>
              </a:rPr>
              <a:t>完成任务奖励翻倍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31" name="object 20"/>
          <p:cNvSpPr txBox="1"/>
          <p:nvPr/>
        </p:nvSpPr>
        <p:spPr>
          <a:xfrm>
            <a:off x="1654810" y="4653153"/>
            <a:ext cx="711200" cy="5461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0">
              <a:lnSpc>
                <a:spcPct val="100000"/>
              </a:lnSpc>
              <a:spcBef>
                <a:spcPts val="100"/>
              </a:spcBef>
            </a:pPr>
            <a:r>
              <a:rPr b="1" dirty="0" sz="1800">
                <a:latin typeface="微软雅黑" panose="020B0503020204020204" charset="-122"/>
                <a:cs typeface="微软雅黑" panose="020B0503020204020204" charset="-122"/>
              </a:rPr>
              <a:t>明星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b="1" dirty="0" sz="1800" spc="-5">
                <a:latin typeface="微软雅黑" panose="020B0503020204020204" charset="-122"/>
                <a:cs typeface="微软雅黑" panose="020B0503020204020204" charset="-122"/>
              </a:rPr>
              <a:t>大巡游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32" name="object 21"/>
          <p:cNvSpPr txBox="1"/>
          <p:nvPr/>
        </p:nvSpPr>
        <p:spPr>
          <a:xfrm>
            <a:off x="9550654" y="3689350"/>
            <a:ext cx="2059939" cy="119507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b="1" dirty="0" sz="3200">
                <a:latin typeface="微软雅黑" panose="020B0503020204020204" charset="-122"/>
                <a:cs typeface="微软雅黑" panose="020B0503020204020204" charset="-122"/>
              </a:rPr>
              <a:t>幸运摩天轮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 indent="-1905" marL="328295" marR="304165">
              <a:lnSpc>
                <a:spcPct val="100000"/>
              </a:lnSpc>
              <a:spcBef>
                <a:spcPts val="1530"/>
              </a:spcBef>
            </a:pP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营销热门节日 抢鲜领取理财券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33" name="object 22"/>
          <p:cNvSpPr txBox="1"/>
          <p:nvPr/>
        </p:nvSpPr>
        <p:spPr>
          <a:xfrm>
            <a:off x="8793860" y="2499591"/>
            <a:ext cx="1043940" cy="739775"/>
          </a:xfrm>
          <a:prstGeom prst="rect"/>
        </p:spPr>
        <p:txBody>
          <a:bodyPr bIns="0" lIns="0" rIns="0" rtlCol="0" tIns="168275" vert="horz" wrap="square">
            <a:spAutoFit/>
          </a:bodyPr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b="1" dirty="0" sz="2000">
                <a:latin typeface="微软雅黑" panose="020B0503020204020204" charset="-122"/>
                <a:cs typeface="微软雅黑" panose="020B0503020204020204" charset="-122"/>
              </a:rPr>
              <a:t>金币猎人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marL="100330">
              <a:lnSpc>
                <a:spcPct val="100000"/>
              </a:lnSpc>
              <a:spcBef>
                <a:spcPts val="680"/>
              </a:spcBef>
            </a:pPr>
            <a:r>
              <a:rPr b="1" dirty="0" sz="1100">
                <a:latin typeface="微软雅黑" panose="020B0503020204020204" charset="-122"/>
                <a:cs typeface="微软雅黑" panose="020B0503020204020204" charset="-122"/>
              </a:rPr>
              <a:t>积点翻倍赢奖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34" name="object 23"/>
          <p:cNvSpPr/>
          <p:nvPr/>
        </p:nvSpPr>
        <p:spPr>
          <a:xfrm>
            <a:off x="3279647" y="4050790"/>
            <a:ext cx="5369052" cy="2807207"/>
          </a:xfrm>
          <a:prstGeom prst="rect"/>
          <a:blipFill>
            <a:blip xmlns:r="http://schemas.openxmlformats.org/officeDocument/2006/relationships" r:embed="rId1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35" name="object 24"/>
          <p:cNvSpPr/>
          <p:nvPr/>
        </p:nvSpPr>
        <p:spPr>
          <a:xfrm>
            <a:off x="3332988" y="571500"/>
            <a:ext cx="5626608" cy="5791200"/>
          </a:xfrm>
          <a:prstGeom prst="rect"/>
          <a:blipFill>
            <a:blip xmlns:r="http://schemas.openxmlformats.org/officeDocument/2006/relationships" r:embed="rId1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36" name="object 25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object 2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38" name="object 3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39" name="object 4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40" name="object 5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41" name="object 6"/>
          <p:cNvSpPr txBox="1">
            <a:spLocks noGrp="1"/>
          </p:cNvSpPr>
          <p:nvPr>
            <p:ph type="title"/>
          </p:nvPr>
        </p:nvSpPr>
        <p:spPr>
          <a:xfrm>
            <a:off x="459740" y="408889"/>
            <a:ext cx="2466975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阶段主题规划</a:t>
            </a:r>
          </a:p>
        </p:txBody>
      </p:sp>
      <p:sp>
        <p:nvSpPr>
          <p:cNvPr id="1048942" name="object 7"/>
          <p:cNvSpPr/>
          <p:nvPr/>
        </p:nvSpPr>
        <p:spPr>
          <a:xfrm>
            <a:off x="176784" y="1033272"/>
            <a:ext cx="3023235" cy="0"/>
          </a:xfrm>
          <a:custGeom>
            <a:avLst/>
            <a:ahLst/>
            <a:rect l="l" t="t" r="r" b="b"/>
            <a:pathLst>
              <a:path w="3023235">
                <a:moveTo>
                  <a:pt x="0" y="0"/>
                </a:moveTo>
                <a:lnTo>
                  <a:pt x="3023108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graphicFrame>
        <p:nvGraphicFramePr>
          <p:cNvPr id="4194304" name="object 8"/>
          <p:cNvGraphicFramePr>
            <a:graphicFrameLocks noGrp="1"/>
          </p:cNvGraphicFramePr>
          <p:nvPr/>
        </p:nvGraphicFramePr>
        <p:xfrm>
          <a:off x="556259" y="1615439"/>
          <a:ext cx="11165840" cy="4431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0550"/>
                <a:gridCol w="1861820"/>
                <a:gridCol w="1860550"/>
                <a:gridCol w="1861820"/>
                <a:gridCol w="1860550"/>
                <a:gridCol w="1860550"/>
              </a:tblGrid>
              <a:tr h="315467">
                <a:tc>
                  <a:txBody>
                    <a:bodyPr/>
                    <a:p>
                      <a:pPr algn="ctr">
                        <a:lnSpc>
                          <a:spcPts val="1525"/>
                        </a:lnSpc>
                      </a:pPr>
                      <a:r>
                        <a:rPr b="1" dirty="0" sz="1600" spc="-10">
                          <a:latin typeface="微软雅黑" panose="020B0503020204020204" charset="-122"/>
                          <a:cs typeface="微软雅黑" panose="020B0503020204020204" charset="-122"/>
                        </a:rPr>
                        <a:t>01</a:t>
                      </a:r>
                      <a:endParaRPr sz="16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 algn="ctr" marR="6985">
                        <a:lnSpc>
                          <a:spcPts val="1525"/>
                        </a:lnSpc>
                      </a:pPr>
                      <a:r>
                        <a:rPr b="1" dirty="0" sz="1600" spc="-10">
                          <a:latin typeface="微软雅黑" panose="020B0503020204020204" charset="-122"/>
                          <a:cs typeface="微软雅黑" panose="020B0503020204020204" charset="-122"/>
                        </a:rPr>
                        <a:t>02</a:t>
                      </a:r>
                      <a:endParaRPr sz="16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ts val="1525"/>
                        </a:lnSpc>
                      </a:pPr>
                      <a:r>
                        <a:rPr b="1" dirty="0" sz="1600" spc="-10">
                          <a:latin typeface="微软雅黑" panose="020B0503020204020204" charset="-122"/>
                          <a:cs typeface="微软雅黑" panose="020B0503020204020204" charset="-122"/>
                        </a:rPr>
                        <a:t>03</a:t>
                      </a:r>
                      <a:endParaRPr sz="16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 algn="ctr" marR="5715">
                        <a:lnSpc>
                          <a:spcPts val="1525"/>
                        </a:lnSpc>
                      </a:pPr>
                      <a:r>
                        <a:rPr b="1" dirty="0" sz="1600" spc="-10">
                          <a:latin typeface="微软雅黑" panose="020B0503020204020204" charset="-122"/>
                          <a:cs typeface="微软雅黑" panose="020B0503020204020204" charset="-122"/>
                        </a:rPr>
                        <a:t>04</a:t>
                      </a:r>
                      <a:endParaRPr sz="16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ts val="1525"/>
                        </a:lnSpc>
                      </a:pPr>
                      <a:r>
                        <a:rPr b="1" dirty="0" sz="1600" spc="-10">
                          <a:latin typeface="微软雅黑" panose="020B0503020204020204" charset="-122"/>
                          <a:cs typeface="微软雅黑" panose="020B0503020204020204" charset="-122"/>
                        </a:rPr>
                        <a:t>05</a:t>
                      </a:r>
                      <a:endParaRPr sz="16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 algn="ctr" marR="6350">
                        <a:lnSpc>
                          <a:spcPts val="1525"/>
                        </a:lnSpc>
                      </a:pPr>
                      <a:r>
                        <a:rPr b="1" dirty="0" sz="1600" spc="-5">
                          <a:latin typeface="微软雅黑" panose="020B0503020204020204" charset="-122"/>
                          <a:cs typeface="微软雅黑" panose="020B0503020204020204" charset="-122"/>
                        </a:rPr>
                        <a:t>06</a:t>
                      </a:r>
                      <a:endParaRPr sz="16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</a:tr>
              <a:tr h="475488">
                <a:tc>
                  <a:txBody>
                    <a:bodyPr/>
                    <a:p>
                      <a:pPr algn="ctr" marR="6985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b="1" dirty="0" sz="1400" spc="-5">
                          <a:latin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月上线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2065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algn="ctr" marR="508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b="1" dirty="0" sz="1400" spc="-5">
                          <a:latin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月上线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2065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algn="ctr" marR="571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b="1" dirty="0" sz="1400" spc="-5">
                          <a:latin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月上线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811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algn="ctr" marR="50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b="1" dirty="0" sz="1400" spc="-5">
                          <a:latin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月上线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811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marL="54673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b="1" dirty="0" sz="1400" spc="-5">
                          <a:latin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月上线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811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marL="54737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b="1" dirty="0" sz="1400" spc="-5">
                          <a:latin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月上线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811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</a:tr>
              <a:tr h="307848">
                <a:tc gridSpan="6">
                  <a:txBody>
                    <a:bodyPr/>
                    <a:p>
                      <a:pPr algn="ctr" marR="44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单期时长</a:t>
                      </a:r>
                      <a:r>
                        <a:rPr b="1" dirty="0" sz="1400" spc="-5">
                          <a:latin typeface="微软雅黑" panose="020B0503020204020204" charset="-122"/>
                          <a:cs typeface="微软雅黑" panose="020B0503020204020204" charset="-122"/>
                        </a:rPr>
                        <a:t>：20-30</a:t>
                      </a: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000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p>
                      <a:endParaRPr lang="zh-CN"/>
                    </a:p>
                  </a:txBody>
                  <a:tcPr marL="0" marR="0" marT="0" marB="0"/>
                </a:tc>
                <a:tc hMerge="1">
                  <a:txBody>
                    <a:bodyPr/>
                    <a:p>
                      <a:endParaRPr lang="zh-CN"/>
                    </a:p>
                  </a:txBody>
                  <a:tcPr marL="0" marR="0" marT="0" marB="0"/>
                </a:tc>
              </a:tr>
              <a:tr h="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652271">
                <a:tc>
                  <a:txBody>
                    <a:bodyPr/>
                    <a:p>
                      <a:pPr algn="ctr" marL="5715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b="1" dirty="0" sz="20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玩赚有礼</a:t>
                      </a:r>
                      <a:r>
                        <a:rPr dirty="0" sz="18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篇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8986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algn="ctr" marL="5715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b="1" dirty="0" sz="20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掘金王者</a:t>
                      </a:r>
                      <a:r>
                        <a:rPr dirty="0" sz="18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篇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8986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algn="ctr" marL="635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b="1" dirty="0" sz="20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财宝翻倍</a:t>
                      </a:r>
                      <a:r>
                        <a:rPr dirty="0" sz="18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篇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8986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algn="ctr" marL="635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b="1" dirty="0" sz="20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有富同享</a:t>
                      </a:r>
                      <a:r>
                        <a:rPr dirty="0" sz="18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篇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8986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marL="348615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b="1" dirty="0" sz="20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购出幸运</a:t>
                      </a:r>
                      <a:r>
                        <a:rPr dirty="0" sz="18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篇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8986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 marL="34925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b="1" dirty="0" sz="20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生活增值</a:t>
                      </a:r>
                      <a:r>
                        <a:rPr dirty="0" sz="1800">
                          <a:solidFill>
                            <a:srgbClr val="7B161B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篇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8986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037844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528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主推活动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《15</a:t>
                      </a:r>
                      <a:r>
                        <a:rPr dirty="0" sz="1400" spc="-15">
                          <a:latin typeface="微软雅黑" panose="020B0503020204020204" charset="-122"/>
                          <a:cs typeface="微软雅黑" panose="020B0503020204020204" charset="-122"/>
                        </a:rPr>
                        <a:t>周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年嘉</a:t>
                      </a:r>
                      <a:r>
                        <a:rPr dirty="0" sz="1400" spc="-15">
                          <a:latin typeface="微软雅黑" panose="020B0503020204020204" charset="-122"/>
                          <a:cs typeface="微软雅黑" panose="020B0503020204020204" charset="-122"/>
                        </a:rPr>
                        <a:t>年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华》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 marL="50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主推活动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marL="508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《王者争霸》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 marL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主推活动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marL="2413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《夺宝奇兵》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 marL="425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主推活动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marL="4254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《金币猎人》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 marL="609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主推活动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marL="5969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《幸运摩天轮》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 marL="812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主推活动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marL="7937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《明星大巡</a:t>
                      </a:r>
                      <a:r>
                        <a:rPr dirty="0" sz="1400" spc="-10">
                          <a:latin typeface="微软雅黑" panose="020B0503020204020204" charset="-122"/>
                          <a:cs typeface="微软雅黑" panose="020B0503020204020204" charset="-122"/>
                        </a:rPr>
                        <a:t>游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》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</a:tr>
              <a:tr h="1208531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indent="88265" marL="579755" marR="5594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沟通点 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边玩边赚 活动开启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indent="88265" marL="575945" marR="565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沟通点 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礼品冲榜 志在必得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indent="88265" marL="570865" marR="5683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沟通点 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奖励翻倍 事半功倍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indent="88265" marL="567055" marR="5734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沟通点 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荐客有礼 积点赢奖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indent="88265" marL="561975" marR="577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沟通点 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有券在手 剁手不愁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indent="88265" marL="558165" marR="5810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b="1"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沟通点 </a:t>
                      </a:r>
                      <a:r>
                        <a:rPr dirty="0" sz="1400">
                          <a:latin typeface="微软雅黑" panose="020B0503020204020204" charset="-122"/>
                          <a:cs typeface="微软雅黑" panose="020B0503020204020204" charset="-122"/>
                        </a:rPr>
                        <a:t>线下巡游 玩赚财智</a:t>
                      </a:r>
                      <a:endParaRPr sz="14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4445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</a:tr>
              <a:tr h="236131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7E7E7E"/>
                      </a:solidFill>
                      <a:prstDash val="solid"/>
                    </a:lnL>
                    <a:lnR w="6350">
                      <a:solidFill>
                        <a:srgbClr val="7E7E7E"/>
                      </a:solidFill>
                      <a:prstDash val="solid"/>
                    </a:lnR>
                    <a:solidFill>
                      <a:srgbClr val="EEAF4F"/>
                    </a:solidFill>
                  </a:tcPr>
                </a:tc>
              </a:tr>
            </a:tbl>
          </a:graphicData>
        </a:graphic>
      </p:graphicFrame>
      <p:sp>
        <p:nvSpPr>
          <p:cNvPr id="1048943" name="object 9"/>
          <p:cNvSpPr txBox="1"/>
          <p:nvPr/>
        </p:nvSpPr>
        <p:spPr>
          <a:xfrm>
            <a:off x="7655179" y="6274104"/>
            <a:ext cx="3987800" cy="208279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微软雅黑" panose="020B0503020204020204" charset="-122"/>
                <a:cs typeface="微软雅黑" panose="020B0503020204020204" charset="-122"/>
              </a:rPr>
              <a:t>仅供参考，具体执行脚本将根据品牌活动上线时间配合调整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44" name="object 10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946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47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48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49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50" name="object 7"/>
          <p:cNvSpPr/>
          <p:nvPr/>
        </p:nvSpPr>
        <p:spPr>
          <a:xfrm>
            <a:off x="2983605" y="1001267"/>
            <a:ext cx="9208770" cy="5857240"/>
          </a:xfrm>
          <a:custGeom>
            <a:avLst/>
            <a:ahLst/>
            <a:rect l="l" t="t" r="r" b="b"/>
            <a:pathLst>
              <a:path w="9208770" h="5857240">
                <a:moveTo>
                  <a:pt x="7071746" y="0"/>
                </a:moveTo>
                <a:lnTo>
                  <a:pt x="6952740" y="964"/>
                </a:lnTo>
                <a:lnTo>
                  <a:pt x="6834201" y="3846"/>
                </a:lnTo>
                <a:lnTo>
                  <a:pt x="6716143" y="8633"/>
                </a:lnTo>
                <a:lnTo>
                  <a:pt x="6598581" y="15308"/>
                </a:lnTo>
                <a:lnTo>
                  <a:pt x="6481529" y="23858"/>
                </a:lnTo>
                <a:lnTo>
                  <a:pt x="6365004" y="34266"/>
                </a:lnTo>
                <a:lnTo>
                  <a:pt x="6249018" y="46519"/>
                </a:lnTo>
                <a:lnTo>
                  <a:pt x="6133588" y="60602"/>
                </a:lnTo>
                <a:lnTo>
                  <a:pt x="6018729" y="76500"/>
                </a:lnTo>
                <a:lnTo>
                  <a:pt x="5904454" y="94197"/>
                </a:lnTo>
                <a:lnTo>
                  <a:pt x="5790778" y="113680"/>
                </a:lnTo>
                <a:lnTo>
                  <a:pt x="5677718" y="134933"/>
                </a:lnTo>
                <a:lnTo>
                  <a:pt x="5565286" y="157941"/>
                </a:lnTo>
                <a:lnTo>
                  <a:pt x="5453499" y="182691"/>
                </a:lnTo>
                <a:lnTo>
                  <a:pt x="5342371" y="209166"/>
                </a:lnTo>
                <a:lnTo>
                  <a:pt x="5231917" y="237352"/>
                </a:lnTo>
                <a:lnTo>
                  <a:pt x="5122151" y="267235"/>
                </a:lnTo>
                <a:lnTo>
                  <a:pt x="5013088" y="298799"/>
                </a:lnTo>
                <a:lnTo>
                  <a:pt x="4904744" y="332029"/>
                </a:lnTo>
                <a:lnTo>
                  <a:pt x="4797133" y="366912"/>
                </a:lnTo>
                <a:lnTo>
                  <a:pt x="4690270" y="403431"/>
                </a:lnTo>
                <a:lnTo>
                  <a:pt x="4584169" y="441573"/>
                </a:lnTo>
                <a:lnTo>
                  <a:pt x="4478846" y="481321"/>
                </a:lnTo>
                <a:lnTo>
                  <a:pt x="4374316" y="522663"/>
                </a:lnTo>
                <a:lnTo>
                  <a:pt x="4270592" y="565582"/>
                </a:lnTo>
                <a:lnTo>
                  <a:pt x="4167691" y="610064"/>
                </a:lnTo>
                <a:lnTo>
                  <a:pt x="4065626" y="656094"/>
                </a:lnTo>
                <a:lnTo>
                  <a:pt x="3964412" y="703658"/>
                </a:lnTo>
                <a:lnTo>
                  <a:pt x="3864066" y="752740"/>
                </a:lnTo>
                <a:lnTo>
                  <a:pt x="3764600" y="803325"/>
                </a:lnTo>
                <a:lnTo>
                  <a:pt x="3666030" y="855399"/>
                </a:lnTo>
                <a:lnTo>
                  <a:pt x="3617086" y="881990"/>
                </a:lnTo>
                <a:lnTo>
                  <a:pt x="3568372" y="908948"/>
                </a:lnTo>
                <a:lnTo>
                  <a:pt x="3519888" y="936270"/>
                </a:lnTo>
                <a:lnTo>
                  <a:pt x="3471638" y="963955"/>
                </a:lnTo>
                <a:lnTo>
                  <a:pt x="3423624" y="992001"/>
                </a:lnTo>
                <a:lnTo>
                  <a:pt x="3375846" y="1020407"/>
                </a:lnTo>
                <a:lnTo>
                  <a:pt x="3328307" y="1049170"/>
                </a:lnTo>
                <a:lnTo>
                  <a:pt x="3281008" y="1078288"/>
                </a:lnTo>
                <a:lnTo>
                  <a:pt x="3233953" y="1107760"/>
                </a:lnTo>
                <a:lnTo>
                  <a:pt x="3187141" y="1137584"/>
                </a:lnTo>
                <a:lnTo>
                  <a:pt x="3140576" y="1167758"/>
                </a:lnTo>
                <a:lnTo>
                  <a:pt x="3094259" y="1198280"/>
                </a:lnTo>
                <a:lnTo>
                  <a:pt x="3048192" y="1229149"/>
                </a:lnTo>
                <a:lnTo>
                  <a:pt x="3002376" y="1260361"/>
                </a:lnTo>
                <a:lnTo>
                  <a:pt x="2956814" y="1291917"/>
                </a:lnTo>
                <a:lnTo>
                  <a:pt x="2911508" y="1323813"/>
                </a:lnTo>
                <a:lnTo>
                  <a:pt x="2866459" y="1356048"/>
                </a:lnTo>
                <a:lnTo>
                  <a:pt x="2821670" y="1388620"/>
                </a:lnTo>
                <a:lnTo>
                  <a:pt x="2777141" y="1421527"/>
                </a:lnTo>
                <a:lnTo>
                  <a:pt x="2732875" y="1454767"/>
                </a:lnTo>
                <a:lnTo>
                  <a:pt x="2688874" y="1488339"/>
                </a:lnTo>
                <a:lnTo>
                  <a:pt x="2645140" y="1522240"/>
                </a:lnTo>
                <a:lnTo>
                  <a:pt x="2601674" y="1556469"/>
                </a:lnTo>
                <a:lnTo>
                  <a:pt x="2558478" y="1591024"/>
                </a:lnTo>
                <a:lnTo>
                  <a:pt x="2515554" y="1625904"/>
                </a:lnTo>
                <a:lnTo>
                  <a:pt x="2472905" y="1661105"/>
                </a:lnTo>
                <a:lnTo>
                  <a:pt x="2430531" y="1696626"/>
                </a:lnTo>
                <a:lnTo>
                  <a:pt x="2388435" y="1732467"/>
                </a:lnTo>
                <a:lnTo>
                  <a:pt x="2346619" y="1768623"/>
                </a:lnTo>
                <a:lnTo>
                  <a:pt x="2305084" y="1805095"/>
                </a:lnTo>
                <a:lnTo>
                  <a:pt x="2263832" y="1841879"/>
                </a:lnTo>
                <a:lnTo>
                  <a:pt x="2222866" y="1878975"/>
                </a:lnTo>
                <a:lnTo>
                  <a:pt x="2182186" y="1916380"/>
                </a:lnTo>
                <a:lnTo>
                  <a:pt x="2141795" y="1954092"/>
                </a:lnTo>
                <a:lnTo>
                  <a:pt x="2101695" y="1992110"/>
                </a:lnTo>
                <a:lnTo>
                  <a:pt x="2061888" y="2030431"/>
                </a:lnTo>
                <a:lnTo>
                  <a:pt x="2022374" y="2069054"/>
                </a:lnTo>
                <a:lnTo>
                  <a:pt x="1983157" y="2107977"/>
                </a:lnTo>
                <a:lnTo>
                  <a:pt x="1944239" y="2147199"/>
                </a:lnTo>
                <a:lnTo>
                  <a:pt x="1905620" y="2186716"/>
                </a:lnTo>
                <a:lnTo>
                  <a:pt x="1867303" y="2226528"/>
                </a:lnTo>
                <a:lnTo>
                  <a:pt x="1829289" y="2266632"/>
                </a:lnTo>
                <a:lnTo>
                  <a:pt x="1791581" y="2307028"/>
                </a:lnTo>
                <a:lnTo>
                  <a:pt x="1754180" y="2347712"/>
                </a:lnTo>
                <a:lnTo>
                  <a:pt x="1717089" y="2388683"/>
                </a:lnTo>
                <a:lnTo>
                  <a:pt x="1680308" y="2429939"/>
                </a:lnTo>
                <a:lnTo>
                  <a:pt x="1643841" y="2471478"/>
                </a:lnTo>
                <a:lnTo>
                  <a:pt x="1607688" y="2513299"/>
                </a:lnTo>
                <a:lnTo>
                  <a:pt x="1571852" y="2555400"/>
                </a:lnTo>
                <a:lnTo>
                  <a:pt x="1536334" y="2597778"/>
                </a:lnTo>
                <a:lnTo>
                  <a:pt x="1501137" y="2640432"/>
                </a:lnTo>
                <a:lnTo>
                  <a:pt x="1466262" y="2683360"/>
                </a:lnTo>
                <a:lnTo>
                  <a:pt x="1431710" y="2726561"/>
                </a:lnTo>
                <a:lnTo>
                  <a:pt x="1397485" y="2770031"/>
                </a:lnTo>
                <a:lnTo>
                  <a:pt x="1363587" y="2813771"/>
                </a:lnTo>
                <a:lnTo>
                  <a:pt x="1330019" y="2857776"/>
                </a:lnTo>
                <a:lnTo>
                  <a:pt x="1296783" y="2902047"/>
                </a:lnTo>
                <a:lnTo>
                  <a:pt x="1263879" y="2946580"/>
                </a:lnTo>
                <a:lnTo>
                  <a:pt x="1231311" y="2991375"/>
                </a:lnTo>
                <a:lnTo>
                  <a:pt x="1199080" y="3036429"/>
                </a:lnTo>
                <a:lnTo>
                  <a:pt x="1167187" y="3081740"/>
                </a:lnTo>
                <a:lnTo>
                  <a:pt x="1135636" y="3127306"/>
                </a:lnTo>
                <a:lnTo>
                  <a:pt x="1104426" y="3173127"/>
                </a:lnTo>
                <a:lnTo>
                  <a:pt x="1073562" y="3219199"/>
                </a:lnTo>
                <a:lnTo>
                  <a:pt x="1043043" y="3265521"/>
                </a:lnTo>
                <a:lnTo>
                  <a:pt x="1012872" y="3312091"/>
                </a:lnTo>
                <a:lnTo>
                  <a:pt x="983052" y="3358908"/>
                </a:lnTo>
                <a:lnTo>
                  <a:pt x="953583" y="3405968"/>
                </a:lnTo>
                <a:lnTo>
                  <a:pt x="924468" y="3453272"/>
                </a:lnTo>
                <a:lnTo>
                  <a:pt x="895708" y="3500816"/>
                </a:lnTo>
                <a:lnTo>
                  <a:pt x="867306" y="3548599"/>
                </a:lnTo>
                <a:lnTo>
                  <a:pt x="839263" y="3596619"/>
                </a:lnTo>
                <a:lnTo>
                  <a:pt x="811581" y="3644874"/>
                </a:lnTo>
                <a:lnTo>
                  <a:pt x="784261" y="3693362"/>
                </a:lnTo>
                <a:lnTo>
                  <a:pt x="757307" y="3742082"/>
                </a:lnTo>
                <a:lnTo>
                  <a:pt x="730719" y="3791031"/>
                </a:lnTo>
                <a:lnTo>
                  <a:pt x="704500" y="3840208"/>
                </a:lnTo>
                <a:lnTo>
                  <a:pt x="678651" y="3889611"/>
                </a:lnTo>
                <a:lnTo>
                  <a:pt x="653174" y="3939238"/>
                </a:lnTo>
                <a:lnTo>
                  <a:pt x="628071" y="3989087"/>
                </a:lnTo>
                <a:lnTo>
                  <a:pt x="603344" y="4039157"/>
                </a:lnTo>
                <a:lnTo>
                  <a:pt x="578995" y="4089444"/>
                </a:lnTo>
                <a:lnTo>
                  <a:pt x="555025" y="4139949"/>
                </a:lnTo>
                <a:lnTo>
                  <a:pt x="531437" y="4190668"/>
                </a:lnTo>
                <a:lnTo>
                  <a:pt x="508232" y="4241600"/>
                </a:lnTo>
                <a:lnTo>
                  <a:pt x="485412" y="4292744"/>
                </a:lnTo>
                <a:lnTo>
                  <a:pt x="462979" y="4344096"/>
                </a:lnTo>
                <a:lnTo>
                  <a:pt x="440935" y="4395656"/>
                </a:lnTo>
                <a:lnTo>
                  <a:pt x="419282" y="4447421"/>
                </a:lnTo>
                <a:lnTo>
                  <a:pt x="398021" y="4499390"/>
                </a:lnTo>
                <a:lnTo>
                  <a:pt x="377154" y="4551561"/>
                </a:lnTo>
                <a:lnTo>
                  <a:pt x="356684" y="4603932"/>
                </a:lnTo>
                <a:lnTo>
                  <a:pt x="336612" y="4656501"/>
                </a:lnTo>
                <a:lnTo>
                  <a:pt x="316940" y="4709266"/>
                </a:lnTo>
                <a:lnTo>
                  <a:pt x="297669" y="4762225"/>
                </a:lnTo>
                <a:lnTo>
                  <a:pt x="278802" y="4815377"/>
                </a:lnTo>
                <a:lnTo>
                  <a:pt x="260341" y="4868720"/>
                </a:lnTo>
                <a:lnTo>
                  <a:pt x="242287" y="4922251"/>
                </a:lnTo>
                <a:lnTo>
                  <a:pt x="224643" y="4975970"/>
                </a:lnTo>
                <a:lnTo>
                  <a:pt x="207409" y="5029873"/>
                </a:lnTo>
                <a:lnTo>
                  <a:pt x="190588" y="5083960"/>
                </a:lnTo>
                <a:lnTo>
                  <a:pt x="174182" y="5138229"/>
                </a:lnTo>
                <a:lnTo>
                  <a:pt x="158193" y="5192676"/>
                </a:lnTo>
                <a:lnTo>
                  <a:pt x="142622" y="5247302"/>
                </a:lnTo>
                <a:lnTo>
                  <a:pt x="127471" y="5302103"/>
                </a:lnTo>
                <a:lnTo>
                  <a:pt x="112743" y="5357079"/>
                </a:lnTo>
                <a:lnTo>
                  <a:pt x="98438" y="5412227"/>
                </a:lnTo>
                <a:lnTo>
                  <a:pt x="84560" y="5467544"/>
                </a:lnTo>
                <a:lnTo>
                  <a:pt x="71109" y="5523031"/>
                </a:lnTo>
                <a:lnTo>
                  <a:pt x="58088" y="5578684"/>
                </a:lnTo>
                <a:lnTo>
                  <a:pt x="45498" y="5634502"/>
                </a:lnTo>
                <a:lnTo>
                  <a:pt x="33341" y="5690482"/>
                </a:lnTo>
                <a:lnTo>
                  <a:pt x="21620" y="5746624"/>
                </a:lnTo>
                <a:lnTo>
                  <a:pt x="10335" y="5802925"/>
                </a:lnTo>
                <a:lnTo>
                  <a:pt x="0" y="5856730"/>
                </a:lnTo>
                <a:lnTo>
                  <a:pt x="9208392" y="5856730"/>
                </a:lnTo>
                <a:lnTo>
                  <a:pt x="9208392" y="322597"/>
                </a:lnTo>
                <a:lnTo>
                  <a:pt x="9127021" y="297801"/>
                </a:lnTo>
                <a:lnTo>
                  <a:pt x="9018120" y="266341"/>
                </a:lnTo>
                <a:lnTo>
                  <a:pt x="8908519" y="236556"/>
                </a:lnTo>
                <a:lnTo>
                  <a:pt x="8798233" y="208463"/>
                </a:lnTo>
                <a:lnTo>
                  <a:pt x="8687276" y="182075"/>
                </a:lnTo>
                <a:lnTo>
                  <a:pt x="8575663" y="157408"/>
                </a:lnTo>
                <a:lnTo>
                  <a:pt x="8463410" y="134476"/>
                </a:lnTo>
                <a:lnTo>
                  <a:pt x="8350530" y="113294"/>
                </a:lnTo>
                <a:lnTo>
                  <a:pt x="8237039" y="93877"/>
                </a:lnTo>
                <a:lnTo>
                  <a:pt x="8122951" y="76239"/>
                </a:lnTo>
                <a:lnTo>
                  <a:pt x="8008281" y="60395"/>
                </a:lnTo>
                <a:lnTo>
                  <a:pt x="7893044" y="46360"/>
                </a:lnTo>
                <a:lnTo>
                  <a:pt x="7777255" y="34149"/>
                </a:lnTo>
                <a:lnTo>
                  <a:pt x="7660928" y="23776"/>
                </a:lnTo>
                <a:lnTo>
                  <a:pt x="7544078" y="15256"/>
                </a:lnTo>
                <a:lnTo>
                  <a:pt x="7426720" y="8603"/>
                </a:lnTo>
                <a:lnTo>
                  <a:pt x="7308869" y="3833"/>
                </a:lnTo>
                <a:lnTo>
                  <a:pt x="7190539" y="960"/>
                </a:lnTo>
                <a:lnTo>
                  <a:pt x="7131200" y="240"/>
                </a:lnTo>
                <a:lnTo>
                  <a:pt x="7071746" y="0"/>
                </a:lnTo>
                <a:close/>
              </a:path>
            </a:pathLst>
          </a:custGeom>
          <a:solidFill>
            <a:srgbClr val="D9D9D9">
              <a:alpha val="30195"/>
            </a:srgbClr>
          </a:solidFill>
        </p:spPr>
        <p:txBody>
          <a:bodyPr bIns="0" lIns="0" rIns="0" rtlCol="0" tIns="0" wrap="square"/>
          <a:p/>
        </p:txBody>
      </p:sp>
      <p:sp>
        <p:nvSpPr>
          <p:cNvPr id="1048951" name="object 8"/>
          <p:cNvSpPr/>
          <p:nvPr/>
        </p:nvSpPr>
        <p:spPr>
          <a:xfrm>
            <a:off x="6576059" y="1975104"/>
            <a:ext cx="3528059" cy="3531108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52" name="object 9"/>
          <p:cNvSpPr/>
          <p:nvPr/>
        </p:nvSpPr>
        <p:spPr>
          <a:xfrm>
            <a:off x="6629400" y="1990344"/>
            <a:ext cx="3426460" cy="3429000"/>
          </a:xfrm>
          <a:custGeom>
            <a:avLst/>
            <a:ahLst/>
            <a:rect l="l" t="t" r="r" b="b"/>
            <a:pathLst>
              <a:path w="3426459" h="3429000">
                <a:moveTo>
                  <a:pt x="1712976" y="0"/>
                </a:moveTo>
                <a:lnTo>
                  <a:pt x="1665030" y="658"/>
                </a:lnTo>
                <a:lnTo>
                  <a:pt x="1617410" y="2623"/>
                </a:lnTo>
                <a:lnTo>
                  <a:pt x="1570133" y="5876"/>
                </a:lnTo>
                <a:lnTo>
                  <a:pt x="1523216" y="10401"/>
                </a:lnTo>
                <a:lnTo>
                  <a:pt x="1476677" y="16180"/>
                </a:lnTo>
                <a:lnTo>
                  <a:pt x="1430532" y="23196"/>
                </a:lnTo>
                <a:lnTo>
                  <a:pt x="1384799" y="31432"/>
                </a:lnTo>
                <a:lnTo>
                  <a:pt x="1339495" y="40871"/>
                </a:lnTo>
                <a:lnTo>
                  <a:pt x="1294637" y="51495"/>
                </a:lnTo>
                <a:lnTo>
                  <a:pt x="1250242" y="63288"/>
                </a:lnTo>
                <a:lnTo>
                  <a:pt x="1206327" y="76232"/>
                </a:lnTo>
                <a:lnTo>
                  <a:pt x="1162910" y="90309"/>
                </a:lnTo>
                <a:lnTo>
                  <a:pt x="1120008" y="105504"/>
                </a:lnTo>
                <a:lnTo>
                  <a:pt x="1077638" y="121799"/>
                </a:lnTo>
                <a:lnTo>
                  <a:pt x="1035817" y="139175"/>
                </a:lnTo>
                <a:lnTo>
                  <a:pt x="994562" y="157617"/>
                </a:lnTo>
                <a:lnTo>
                  <a:pt x="953890" y="177108"/>
                </a:lnTo>
                <a:lnTo>
                  <a:pt x="913819" y="197629"/>
                </a:lnTo>
                <a:lnTo>
                  <a:pt x="874366" y="219163"/>
                </a:lnTo>
                <a:lnTo>
                  <a:pt x="835548" y="241695"/>
                </a:lnTo>
                <a:lnTo>
                  <a:pt x="797382" y="265205"/>
                </a:lnTo>
                <a:lnTo>
                  <a:pt x="759886" y="289678"/>
                </a:lnTo>
                <a:lnTo>
                  <a:pt x="723075" y="315096"/>
                </a:lnTo>
                <a:lnTo>
                  <a:pt x="686969" y="341441"/>
                </a:lnTo>
                <a:lnTo>
                  <a:pt x="651583" y="368697"/>
                </a:lnTo>
                <a:lnTo>
                  <a:pt x="616936" y="396847"/>
                </a:lnTo>
                <a:lnTo>
                  <a:pt x="583043" y="425873"/>
                </a:lnTo>
                <a:lnTo>
                  <a:pt x="549923" y="455757"/>
                </a:lnTo>
                <a:lnTo>
                  <a:pt x="517593" y="486484"/>
                </a:lnTo>
                <a:lnTo>
                  <a:pt x="486069" y="518035"/>
                </a:lnTo>
                <a:lnTo>
                  <a:pt x="455369" y="550394"/>
                </a:lnTo>
                <a:lnTo>
                  <a:pt x="425510" y="583543"/>
                </a:lnTo>
                <a:lnTo>
                  <a:pt x="396510" y="617465"/>
                </a:lnTo>
                <a:lnTo>
                  <a:pt x="368384" y="652143"/>
                </a:lnTo>
                <a:lnTo>
                  <a:pt x="341152" y="687560"/>
                </a:lnTo>
                <a:lnTo>
                  <a:pt x="314829" y="723698"/>
                </a:lnTo>
                <a:lnTo>
                  <a:pt x="289433" y="760541"/>
                </a:lnTo>
                <a:lnTo>
                  <a:pt x="264981" y="798071"/>
                </a:lnTo>
                <a:lnTo>
                  <a:pt x="241491" y="836271"/>
                </a:lnTo>
                <a:lnTo>
                  <a:pt x="218979" y="875123"/>
                </a:lnTo>
                <a:lnTo>
                  <a:pt x="197462" y="914611"/>
                </a:lnTo>
                <a:lnTo>
                  <a:pt x="176959" y="954718"/>
                </a:lnTo>
                <a:lnTo>
                  <a:pt x="157485" y="995426"/>
                </a:lnTo>
                <a:lnTo>
                  <a:pt x="139058" y="1036718"/>
                </a:lnTo>
                <a:lnTo>
                  <a:pt x="121696" y="1078577"/>
                </a:lnTo>
                <a:lnTo>
                  <a:pt x="105416" y="1120986"/>
                </a:lnTo>
                <a:lnTo>
                  <a:pt x="90234" y="1163927"/>
                </a:lnTo>
                <a:lnTo>
                  <a:pt x="76168" y="1207383"/>
                </a:lnTo>
                <a:lnTo>
                  <a:pt x="63235" y="1251338"/>
                </a:lnTo>
                <a:lnTo>
                  <a:pt x="51452" y="1295773"/>
                </a:lnTo>
                <a:lnTo>
                  <a:pt x="40836" y="1340672"/>
                </a:lnTo>
                <a:lnTo>
                  <a:pt x="31406" y="1386018"/>
                </a:lnTo>
                <a:lnTo>
                  <a:pt x="23176" y="1431793"/>
                </a:lnTo>
                <a:lnTo>
                  <a:pt x="16166" y="1477981"/>
                </a:lnTo>
                <a:lnTo>
                  <a:pt x="10392" y="1524563"/>
                </a:lnTo>
                <a:lnTo>
                  <a:pt x="5871" y="1571524"/>
                </a:lnTo>
                <a:lnTo>
                  <a:pt x="2621" y="1618844"/>
                </a:lnTo>
                <a:lnTo>
                  <a:pt x="658" y="1666509"/>
                </a:lnTo>
                <a:lnTo>
                  <a:pt x="0" y="1714499"/>
                </a:lnTo>
                <a:lnTo>
                  <a:pt x="658" y="1762490"/>
                </a:lnTo>
                <a:lnTo>
                  <a:pt x="2621" y="1810155"/>
                </a:lnTo>
                <a:lnTo>
                  <a:pt x="5871" y="1857475"/>
                </a:lnTo>
                <a:lnTo>
                  <a:pt x="10392" y="1904436"/>
                </a:lnTo>
                <a:lnTo>
                  <a:pt x="16166" y="1951018"/>
                </a:lnTo>
                <a:lnTo>
                  <a:pt x="23176" y="1997206"/>
                </a:lnTo>
                <a:lnTo>
                  <a:pt x="31406" y="2042981"/>
                </a:lnTo>
                <a:lnTo>
                  <a:pt x="40836" y="2088327"/>
                </a:lnTo>
                <a:lnTo>
                  <a:pt x="51452" y="2133226"/>
                </a:lnTo>
                <a:lnTo>
                  <a:pt x="63235" y="2177661"/>
                </a:lnTo>
                <a:lnTo>
                  <a:pt x="76168" y="2221616"/>
                </a:lnTo>
                <a:lnTo>
                  <a:pt x="90234" y="2265072"/>
                </a:lnTo>
                <a:lnTo>
                  <a:pt x="105416" y="2308013"/>
                </a:lnTo>
                <a:lnTo>
                  <a:pt x="121696" y="2350422"/>
                </a:lnTo>
                <a:lnTo>
                  <a:pt x="139058" y="2392281"/>
                </a:lnTo>
                <a:lnTo>
                  <a:pt x="157485" y="2433573"/>
                </a:lnTo>
                <a:lnTo>
                  <a:pt x="176959" y="2474281"/>
                </a:lnTo>
                <a:lnTo>
                  <a:pt x="197462" y="2514388"/>
                </a:lnTo>
                <a:lnTo>
                  <a:pt x="218979" y="2553876"/>
                </a:lnTo>
                <a:lnTo>
                  <a:pt x="241491" y="2592728"/>
                </a:lnTo>
                <a:lnTo>
                  <a:pt x="264981" y="2630928"/>
                </a:lnTo>
                <a:lnTo>
                  <a:pt x="289433" y="2668458"/>
                </a:lnTo>
                <a:lnTo>
                  <a:pt x="314829" y="2705301"/>
                </a:lnTo>
                <a:lnTo>
                  <a:pt x="341152" y="2741439"/>
                </a:lnTo>
                <a:lnTo>
                  <a:pt x="368384" y="2776856"/>
                </a:lnTo>
                <a:lnTo>
                  <a:pt x="396510" y="2811534"/>
                </a:lnTo>
                <a:lnTo>
                  <a:pt x="425510" y="2845456"/>
                </a:lnTo>
                <a:lnTo>
                  <a:pt x="455369" y="2878605"/>
                </a:lnTo>
                <a:lnTo>
                  <a:pt x="486069" y="2910964"/>
                </a:lnTo>
                <a:lnTo>
                  <a:pt x="517593" y="2942515"/>
                </a:lnTo>
                <a:lnTo>
                  <a:pt x="549923" y="2973242"/>
                </a:lnTo>
                <a:lnTo>
                  <a:pt x="583043" y="3003126"/>
                </a:lnTo>
                <a:lnTo>
                  <a:pt x="616936" y="3032152"/>
                </a:lnTo>
                <a:lnTo>
                  <a:pt x="651583" y="3060302"/>
                </a:lnTo>
                <a:lnTo>
                  <a:pt x="686969" y="3087558"/>
                </a:lnTo>
                <a:lnTo>
                  <a:pt x="723075" y="3113903"/>
                </a:lnTo>
                <a:lnTo>
                  <a:pt x="759886" y="3139321"/>
                </a:lnTo>
                <a:lnTo>
                  <a:pt x="797382" y="3163794"/>
                </a:lnTo>
                <a:lnTo>
                  <a:pt x="835548" y="3187304"/>
                </a:lnTo>
                <a:lnTo>
                  <a:pt x="874366" y="3209836"/>
                </a:lnTo>
                <a:lnTo>
                  <a:pt x="913819" y="3231370"/>
                </a:lnTo>
                <a:lnTo>
                  <a:pt x="953890" y="3251891"/>
                </a:lnTo>
                <a:lnTo>
                  <a:pt x="994562" y="3271382"/>
                </a:lnTo>
                <a:lnTo>
                  <a:pt x="1035817" y="3289824"/>
                </a:lnTo>
                <a:lnTo>
                  <a:pt x="1077638" y="3307200"/>
                </a:lnTo>
                <a:lnTo>
                  <a:pt x="1120008" y="3323495"/>
                </a:lnTo>
                <a:lnTo>
                  <a:pt x="1162910" y="3338690"/>
                </a:lnTo>
                <a:lnTo>
                  <a:pt x="1206327" y="3352767"/>
                </a:lnTo>
                <a:lnTo>
                  <a:pt x="1250242" y="3365711"/>
                </a:lnTo>
                <a:lnTo>
                  <a:pt x="1294637" y="3377504"/>
                </a:lnTo>
                <a:lnTo>
                  <a:pt x="1339495" y="3388128"/>
                </a:lnTo>
                <a:lnTo>
                  <a:pt x="1384799" y="3397567"/>
                </a:lnTo>
                <a:lnTo>
                  <a:pt x="1430532" y="3405803"/>
                </a:lnTo>
                <a:lnTo>
                  <a:pt x="1476677" y="3412819"/>
                </a:lnTo>
                <a:lnTo>
                  <a:pt x="1523216" y="3418598"/>
                </a:lnTo>
                <a:lnTo>
                  <a:pt x="1570133" y="3423123"/>
                </a:lnTo>
                <a:lnTo>
                  <a:pt x="1617410" y="3426376"/>
                </a:lnTo>
                <a:lnTo>
                  <a:pt x="1665030" y="3428341"/>
                </a:lnTo>
                <a:lnTo>
                  <a:pt x="1712976" y="3429000"/>
                </a:lnTo>
                <a:lnTo>
                  <a:pt x="1760921" y="3428341"/>
                </a:lnTo>
                <a:lnTo>
                  <a:pt x="1808541" y="3426376"/>
                </a:lnTo>
                <a:lnTo>
                  <a:pt x="1855818" y="3423123"/>
                </a:lnTo>
                <a:lnTo>
                  <a:pt x="1902735" y="3418598"/>
                </a:lnTo>
                <a:lnTo>
                  <a:pt x="1949274" y="3412819"/>
                </a:lnTo>
                <a:lnTo>
                  <a:pt x="1995419" y="3405803"/>
                </a:lnTo>
                <a:lnTo>
                  <a:pt x="2041152" y="3397567"/>
                </a:lnTo>
                <a:lnTo>
                  <a:pt x="2086456" y="3388128"/>
                </a:lnTo>
                <a:lnTo>
                  <a:pt x="2131314" y="3377504"/>
                </a:lnTo>
                <a:lnTo>
                  <a:pt x="2175709" y="3365711"/>
                </a:lnTo>
                <a:lnTo>
                  <a:pt x="2219624" y="3352767"/>
                </a:lnTo>
                <a:lnTo>
                  <a:pt x="2263041" y="3338690"/>
                </a:lnTo>
                <a:lnTo>
                  <a:pt x="2305943" y="3323495"/>
                </a:lnTo>
                <a:lnTo>
                  <a:pt x="2348313" y="3307200"/>
                </a:lnTo>
                <a:lnTo>
                  <a:pt x="2390134" y="3289824"/>
                </a:lnTo>
                <a:lnTo>
                  <a:pt x="2431389" y="3271382"/>
                </a:lnTo>
                <a:lnTo>
                  <a:pt x="2472061" y="3251891"/>
                </a:lnTo>
                <a:lnTo>
                  <a:pt x="2512132" y="3231370"/>
                </a:lnTo>
                <a:lnTo>
                  <a:pt x="2551585" y="3209836"/>
                </a:lnTo>
                <a:lnTo>
                  <a:pt x="2590403" y="3187304"/>
                </a:lnTo>
                <a:lnTo>
                  <a:pt x="2628569" y="3163794"/>
                </a:lnTo>
                <a:lnTo>
                  <a:pt x="2666065" y="3139321"/>
                </a:lnTo>
                <a:lnTo>
                  <a:pt x="2702876" y="3113903"/>
                </a:lnTo>
                <a:lnTo>
                  <a:pt x="2738982" y="3087558"/>
                </a:lnTo>
                <a:lnTo>
                  <a:pt x="2774368" y="3060302"/>
                </a:lnTo>
                <a:lnTo>
                  <a:pt x="2809015" y="3032152"/>
                </a:lnTo>
                <a:lnTo>
                  <a:pt x="2842908" y="3003126"/>
                </a:lnTo>
                <a:lnTo>
                  <a:pt x="2876028" y="2973242"/>
                </a:lnTo>
                <a:lnTo>
                  <a:pt x="2908358" y="2942515"/>
                </a:lnTo>
                <a:lnTo>
                  <a:pt x="2939882" y="2910964"/>
                </a:lnTo>
                <a:lnTo>
                  <a:pt x="2970582" y="2878605"/>
                </a:lnTo>
                <a:lnTo>
                  <a:pt x="3000441" y="2845456"/>
                </a:lnTo>
                <a:lnTo>
                  <a:pt x="3029441" y="2811534"/>
                </a:lnTo>
                <a:lnTo>
                  <a:pt x="3057567" y="2776856"/>
                </a:lnTo>
                <a:lnTo>
                  <a:pt x="3084799" y="2741439"/>
                </a:lnTo>
                <a:lnTo>
                  <a:pt x="3111122" y="2705301"/>
                </a:lnTo>
                <a:lnTo>
                  <a:pt x="3136518" y="2668458"/>
                </a:lnTo>
                <a:lnTo>
                  <a:pt x="3160970" y="2630928"/>
                </a:lnTo>
                <a:lnTo>
                  <a:pt x="3184460" y="2592728"/>
                </a:lnTo>
                <a:lnTo>
                  <a:pt x="3206972" y="2553876"/>
                </a:lnTo>
                <a:lnTo>
                  <a:pt x="3228489" y="2514388"/>
                </a:lnTo>
                <a:lnTo>
                  <a:pt x="3248992" y="2474281"/>
                </a:lnTo>
                <a:lnTo>
                  <a:pt x="3268466" y="2433573"/>
                </a:lnTo>
                <a:lnTo>
                  <a:pt x="3286893" y="2392281"/>
                </a:lnTo>
                <a:lnTo>
                  <a:pt x="3304255" y="2350422"/>
                </a:lnTo>
                <a:lnTo>
                  <a:pt x="3320535" y="2308013"/>
                </a:lnTo>
                <a:lnTo>
                  <a:pt x="3335717" y="2265072"/>
                </a:lnTo>
                <a:lnTo>
                  <a:pt x="3349783" y="2221616"/>
                </a:lnTo>
                <a:lnTo>
                  <a:pt x="3362716" y="2177661"/>
                </a:lnTo>
                <a:lnTo>
                  <a:pt x="3374499" y="2133226"/>
                </a:lnTo>
                <a:lnTo>
                  <a:pt x="3385115" y="2088327"/>
                </a:lnTo>
                <a:lnTo>
                  <a:pt x="3394545" y="2042981"/>
                </a:lnTo>
                <a:lnTo>
                  <a:pt x="3402775" y="1997206"/>
                </a:lnTo>
                <a:lnTo>
                  <a:pt x="3409785" y="1951018"/>
                </a:lnTo>
                <a:lnTo>
                  <a:pt x="3415559" y="1904436"/>
                </a:lnTo>
                <a:lnTo>
                  <a:pt x="3420080" y="1857475"/>
                </a:lnTo>
                <a:lnTo>
                  <a:pt x="3423330" y="1810155"/>
                </a:lnTo>
                <a:lnTo>
                  <a:pt x="3425293" y="1762490"/>
                </a:lnTo>
                <a:lnTo>
                  <a:pt x="3425952" y="1714499"/>
                </a:lnTo>
                <a:lnTo>
                  <a:pt x="3425293" y="1666509"/>
                </a:lnTo>
                <a:lnTo>
                  <a:pt x="3423330" y="1618844"/>
                </a:lnTo>
                <a:lnTo>
                  <a:pt x="3420080" y="1571524"/>
                </a:lnTo>
                <a:lnTo>
                  <a:pt x="3415559" y="1524563"/>
                </a:lnTo>
                <a:lnTo>
                  <a:pt x="3409785" y="1477981"/>
                </a:lnTo>
                <a:lnTo>
                  <a:pt x="3402775" y="1431793"/>
                </a:lnTo>
                <a:lnTo>
                  <a:pt x="3394545" y="1386018"/>
                </a:lnTo>
                <a:lnTo>
                  <a:pt x="3385115" y="1340672"/>
                </a:lnTo>
                <a:lnTo>
                  <a:pt x="3374499" y="1295773"/>
                </a:lnTo>
                <a:lnTo>
                  <a:pt x="3362716" y="1251338"/>
                </a:lnTo>
                <a:lnTo>
                  <a:pt x="3349783" y="1207383"/>
                </a:lnTo>
                <a:lnTo>
                  <a:pt x="3335717" y="1163927"/>
                </a:lnTo>
                <a:lnTo>
                  <a:pt x="3320535" y="1120986"/>
                </a:lnTo>
                <a:lnTo>
                  <a:pt x="3304255" y="1078577"/>
                </a:lnTo>
                <a:lnTo>
                  <a:pt x="3286893" y="1036718"/>
                </a:lnTo>
                <a:lnTo>
                  <a:pt x="3268466" y="995426"/>
                </a:lnTo>
                <a:lnTo>
                  <a:pt x="3248992" y="954718"/>
                </a:lnTo>
                <a:lnTo>
                  <a:pt x="3228489" y="914611"/>
                </a:lnTo>
                <a:lnTo>
                  <a:pt x="3206972" y="875123"/>
                </a:lnTo>
                <a:lnTo>
                  <a:pt x="3184460" y="836271"/>
                </a:lnTo>
                <a:lnTo>
                  <a:pt x="3160970" y="798071"/>
                </a:lnTo>
                <a:lnTo>
                  <a:pt x="3136518" y="760541"/>
                </a:lnTo>
                <a:lnTo>
                  <a:pt x="3111122" y="723698"/>
                </a:lnTo>
                <a:lnTo>
                  <a:pt x="3084799" y="687560"/>
                </a:lnTo>
                <a:lnTo>
                  <a:pt x="3057567" y="652143"/>
                </a:lnTo>
                <a:lnTo>
                  <a:pt x="3029441" y="617465"/>
                </a:lnTo>
                <a:lnTo>
                  <a:pt x="3000441" y="583543"/>
                </a:lnTo>
                <a:lnTo>
                  <a:pt x="2970582" y="550394"/>
                </a:lnTo>
                <a:lnTo>
                  <a:pt x="2939882" y="518035"/>
                </a:lnTo>
                <a:lnTo>
                  <a:pt x="2908358" y="486484"/>
                </a:lnTo>
                <a:lnTo>
                  <a:pt x="2876028" y="455757"/>
                </a:lnTo>
                <a:lnTo>
                  <a:pt x="2842908" y="425873"/>
                </a:lnTo>
                <a:lnTo>
                  <a:pt x="2809015" y="396847"/>
                </a:lnTo>
                <a:lnTo>
                  <a:pt x="2774368" y="368697"/>
                </a:lnTo>
                <a:lnTo>
                  <a:pt x="2738982" y="341441"/>
                </a:lnTo>
                <a:lnTo>
                  <a:pt x="2702876" y="315096"/>
                </a:lnTo>
                <a:lnTo>
                  <a:pt x="2666065" y="289678"/>
                </a:lnTo>
                <a:lnTo>
                  <a:pt x="2628569" y="265205"/>
                </a:lnTo>
                <a:lnTo>
                  <a:pt x="2590403" y="241695"/>
                </a:lnTo>
                <a:lnTo>
                  <a:pt x="2551585" y="219163"/>
                </a:lnTo>
                <a:lnTo>
                  <a:pt x="2512132" y="197629"/>
                </a:lnTo>
                <a:lnTo>
                  <a:pt x="2472061" y="177108"/>
                </a:lnTo>
                <a:lnTo>
                  <a:pt x="2431389" y="157617"/>
                </a:lnTo>
                <a:lnTo>
                  <a:pt x="2390134" y="139175"/>
                </a:lnTo>
                <a:lnTo>
                  <a:pt x="2348313" y="121799"/>
                </a:lnTo>
                <a:lnTo>
                  <a:pt x="2305943" y="105504"/>
                </a:lnTo>
                <a:lnTo>
                  <a:pt x="2263041" y="90309"/>
                </a:lnTo>
                <a:lnTo>
                  <a:pt x="2219624" y="76232"/>
                </a:lnTo>
                <a:lnTo>
                  <a:pt x="2175709" y="63288"/>
                </a:lnTo>
                <a:lnTo>
                  <a:pt x="2131314" y="51495"/>
                </a:lnTo>
                <a:lnTo>
                  <a:pt x="2086456" y="40871"/>
                </a:lnTo>
                <a:lnTo>
                  <a:pt x="2041152" y="31432"/>
                </a:lnTo>
                <a:lnTo>
                  <a:pt x="1995419" y="23196"/>
                </a:lnTo>
                <a:lnTo>
                  <a:pt x="1949274" y="16180"/>
                </a:lnTo>
                <a:lnTo>
                  <a:pt x="1902735" y="10401"/>
                </a:lnTo>
                <a:lnTo>
                  <a:pt x="1855818" y="5876"/>
                </a:lnTo>
                <a:lnTo>
                  <a:pt x="1808541" y="2623"/>
                </a:lnTo>
                <a:lnTo>
                  <a:pt x="1760921" y="658"/>
                </a:lnTo>
                <a:lnTo>
                  <a:pt x="1712976" y="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953" name="object 10"/>
          <p:cNvSpPr/>
          <p:nvPr/>
        </p:nvSpPr>
        <p:spPr>
          <a:xfrm>
            <a:off x="1267967" y="1940051"/>
            <a:ext cx="5030724" cy="3528060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54" name="object 11"/>
          <p:cNvSpPr/>
          <p:nvPr/>
        </p:nvSpPr>
        <p:spPr>
          <a:xfrm>
            <a:off x="6748271" y="2688335"/>
            <a:ext cx="3188207" cy="2031492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55" name="object 12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ahLst/>
            <a:rect l="l" t="t" r="r" b="b"/>
            <a:pathLst>
              <a:path w="12192000" h="6858000">
                <a:moveTo>
                  <a:pt x="12192000" y="6857998"/>
                </a:moveTo>
                <a:lnTo>
                  <a:pt x="12192000" y="0"/>
                </a:ln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957" name="object 3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58" name="object 4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59" name="object 5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60" name="object 6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61" name="object 7"/>
          <p:cNvSpPr/>
          <p:nvPr/>
        </p:nvSpPr>
        <p:spPr>
          <a:xfrm>
            <a:off x="826008" y="1764791"/>
            <a:ext cx="3880103" cy="3874008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62" name="object 8"/>
          <p:cNvSpPr/>
          <p:nvPr/>
        </p:nvSpPr>
        <p:spPr>
          <a:xfrm>
            <a:off x="5346191" y="5125211"/>
            <a:ext cx="5594985" cy="401320"/>
          </a:xfrm>
          <a:custGeom>
            <a:avLst/>
            <a:ahLst/>
            <a:rect l="l" t="t" r="r" b="b"/>
            <a:pathLst>
              <a:path w="5594984" h="401320">
                <a:moveTo>
                  <a:pt x="0" y="400812"/>
                </a:moveTo>
                <a:lnTo>
                  <a:pt x="5594604" y="400812"/>
                </a:lnTo>
                <a:lnTo>
                  <a:pt x="5594604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8963" name="object 9"/>
          <p:cNvSpPr txBox="1"/>
          <p:nvPr/>
        </p:nvSpPr>
        <p:spPr>
          <a:xfrm>
            <a:off x="5575553" y="5148783"/>
            <a:ext cx="5287645" cy="33147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31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联</a:t>
            </a:r>
            <a:r>
              <a:rPr dirty="0" sz="2000" spc="32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合</a:t>
            </a:r>
            <a:r>
              <a:rPr dirty="0" sz="2000" spc="31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沃德共</a:t>
            </a:r>
            <a:r>
              <a:rPr dirty="0" sz="2000" spc="32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同</a:t>
            </a:r>
            <a:r>
              <a:rPr dirty="0" sz="2000" spc="31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打</a:t>
            </a:r>
            <a:r>
              <a:rPr dirty="0" sz="2000" spc="33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造</a:t>
            </a:r>
            <a:r>
              <a:rPr dirty="0" sz="2000" spc="310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「生</a:t>
            </a:r>
            <a:r>
              <a:rPr dirty="0" sz="2000" spc="320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活</a:t>
            </a:r>
            <a:r>
              <a:rPr dirty="0" sz="2000" spc="310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财富增值</a:t>
            </a:r>
            <a:r>
              <a:rPr dirty="0" sz="2000" spc="320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礼</a:t>
            </a:r>
            <a:r>
              <a:rPr dirty="0" sz="2000" spc="330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包</a:t>
            </a:r>
            <a:r>
              <a:rPr dirty="0" sz="2000" spc="5">
                <a:solidFill>
                  <a:srgbClr val="BEBEBE"/>
                </a:solidFill>
                <a:latin typeface="微软雅黑" panose="020B0503020204020204" charset="-122"/>
                <a:cs typeface="微软雅黑" panose="020B0503020204020204" charset="-122"/>
              </a:rPr>
              <a:t>」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64" name="object 10"/>
          <p:cNvSpPr/>
          <p:nvPr/>
        </p:nvSpPr>
        <p:spPr>
          <a:xfrm>
            <a:off x="6451853" y="4833365"/>
            <a:ext cx="4488815" cy="0"/>
          </a:xfrm>
          <a:custGeom>
            <a:avLst/>
            <a:ahLst/>
            <a:rect l="l" t="t" r="r" b="b"/>
            <a:pathLst>
              <a:path w="4488815">
                <a:moveTo>
                  <a:pt x="0" y="0"/>
                </a:moveTo>
                <a:lnTo>
                  <a:pt x="4488434" y="0"/>
                </a:lnTo>
              </a:path>
            </a:pathLst>
          </a:custGeom>
          <a:ln w="38100">
            <a:solidFill>
              <a:srgbClr val="7B161B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65" name="object 11"/>
          <p:cNvSpPr/>
          <p:nvPr/>
        </p:nvSpPr>
        <p:spPr>
          <a:xfrm>
            <a:off x="826008" y="1764792"/>
            <a:ext cx="926591" cy="931163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66" name="object 12"/>
          <p:cNvSpPr/>
          <p:nvPr/>
        </p:nvSpPr>
        <p:spPr>
          <a:xfrm>
            <a:off x="4303776" y="2572511"/>
            <a:ext cx="7149083" cy="2450592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67" name="object 13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object 2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69" name="object 3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70" name="object 4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71" name="object 5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72" name="object 6"/>
          <p:cNvSpPr txBox="1">
            <a:spLocks noGrp="1"/>
          </p:cNvSpPr>
          <p:nvPr>
            <p:ph type="title"/>
          </p:nvPr>
        </p:nvSpPr>
        <p:spPr>
          <a:xfrm>
            <a:off x="459740" y="408889"/>
            <a:ext cx="1653539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价值直播</a:t>
            </a:r>
          </a:p>
        </p:txBody>
      </p:sp>
      <p:sp>
        <p:nvSpPr>
          <p:cNvPr id="1048973" name="object 7"/>
          <p:cNvSpPr/>
          <p:nvPr/>
        </p:nvSpPr>
        <p:spPr>
          <a:xfrm>
            <a:off x="176784" y="1033272"/>
            <a:ext cx="3328035" cy="0"/>
          </a:xfrm>
          <a:custGeom>
            <a:avLst/>
            <a:ahLst/>
            <a:rect l="l" t="t" r="r" b="b"/>
            <a:pathLst>
              <a:path w="3328035">
                <a:moveTo>
                  <a:pt x="0" y="0"/>
                </a:moveTo>
                <a:lnTo>
                  <a:pt x="3327907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74" name="object 8"/>
          <p:cNvSpPr/>
          <p:nvPr/>
        </p:nvSpPr>
        <p:spPr>
          <a:xfrm>
            <a:off x="6140069" y="4937226"/>
            <a:ext cx="1688630" cy="1690522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75" name="object 9"/>
          <p:cNvSpPr/>
          <p:nvPr/>
        </p:nvSpPr>
        <p:spPr>
          <a:xfrm>
            <a:off x="880872" y="2663964"/>
            <a:ext cx="2702052" cy="673595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76" name="object 10"/>
          <p:cNvSpPr/>
          <p:nvPr/>
        </p:nvSpPr>
        <p:spPr>
          <a:xfrm>
            <a:off x="1354836" y="2648699"/>
            <a:ext cx="1077455" cy="742200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77" name="object 11"/>
          <p:cNvSpPr/>
          <p:nvPr/>
        </p:nvSpPr>
        <p:spPr>
          <a:xfrm>
            <a:off x="911352" y="2694432"/>
            <a:ext cx="2590800" cy="563880"/>
          </a:xfrm>
          <a:custGeom>
            <a:avLst/>
            <a:ahLst/>
            <a:rect l="l" t="t" r="r" b="b"/>
            <a:pathLst>
              <a:path w="2590800" h="563879">
                <a:moveTo>
                  <a:pt x="2242944" y="426719"/>
                </a:moveTo>
                <a:lnTo>
                  <a:pt x="1917191" y="426719"/>
                </a:lnTo>
                <a:lnTo>
                  <a:pt x="2590673" y="563371"/>
                </a:lnTo>
                <a:lnTo>
                  <a:pt x="2242944" y="426719"/>
                </a:lnTo>
                <a:close/>
              </a:path>
              <a:path w="2590800" h="563879">
                <a:moveTo>
                  <a:pt x="1831848" y="0"/>
                </a:moveTo>
                <a:lnTo>
                  <a:pt x="85343" y="0"/>
                </a:lnTo>
                <a:lnTo>
                  <a:pt x="52126" y="6709"/>
                </a:lnTo>
                <a:lnTo>
                  <a:pt x="24998" y="25003"/>
                </a:lnTo>
                <a:lnTo>
                  <a:pt x="6707" y="52131"/>
                </a:lnTo>
                <a:lnTo>
                  <a:pt x="0" y="85343"/>
                </a:lnTo>
                <a:lnTo>
                  <a:pt x="0" y="426719"/>
                </a:lnTo>
                <a:lnTo>
                  <a:pt x="6707" y="459932"/>
                </a:lnTo>
                <a:lnTo>
                  <a:pt x="24998" y="487060"/>
                </a:lnTo>
                <a:lnTo>
                  <a:pt x="52126" y="505354"/>
                </a:lnTo>
                <a:lnTo>
                  <a:pt x="85343" y="512063"/>
                </a:lnTo>
                <a:lnTo>
                  <a:pt x="1831848" y="512063"/>
                </a:lnTo>
                <a:lnTo>
                  <a:pt x="1865060" y="505354"/>
                </a:lnTo>
                <a:lnTo>
                  <a:pt x="1892188" y="487060"/>
                </a:lnTo>
                <a:lnTo>
                  <a:pt x="1910482" y="459932"/>
                </a:lnTo>
                <a:lnTo>
                  <a:pt x="1917191" y="426719"/>
                </a:lnTo>
                <a:lnTo>
                  <a:pt x="2242944" y="426719"/>
                </a:lnTo>
                <a:lnTo>
                  <a:pt x="1917191" y="298703"/>
                </a:lnTo>
                <a:lnTo>
                  <a:pt x="1917191" y="85343"/>
                </a:lnTo>
                <a:lnTo>
                  <a:pt x="1910482" y="52131"/>
                </a:lnTo>
                <a:lnTo>
                  <a:pt x="1892188" y="25003"/>
                </a:lnTo>
                <a:lnTo>
                  <a:pt x="1865060" y="6709"/>
                </a:lnTo>
                <a:lnTo>
                  <a:pt x="1831848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978" name="object 12"/>
          <p:cNvSpPr/>
          <p:nvPr/>
        </p:nvSpPr>
        <p:spPr>
          <a:xfrm>
            <a:off x="911352" y="2694432"/>
            <a:ext cx="2590800" cy="563880"/>
          </a:xfrm>
          <a:custGeom>
            <a:avLst/>
            <a:ahLst/>
            <a:rect l="l" t="t" r="r" b="b"/>
            <a:pathLst>
              <a:path w="2590800" h="563879">
                <a:moveTo>
                  <a:pt x="0" y="85343"/>
                </a:moveTo>
                <a:lnTo>
                  <a:pt x="6707" y="52131"/>
                </a:lnTo>
                <a:lnTo>
                  <a:pt x="24998" y="25003"/>
                </a:lnTo>
                <a:lnTo>
                  <a:pt x="52126" y="6709"/>
                </a:lnTo>
                <a:lnTo>
                  <a:pt x="85343" y="0"/>
                </a:lnTo>
                <a:lnTo>
                  <a:pt x="1118361" y="0"/>
                </a:lnTo>
                <a:lnTo>
                  <a:pt x="1597660" y="0"/>
                </a:lnTo>
                <a:lnTo>
                  <a:pt x="1831848" y="0"/>
                </a:lnTo>
                <a:lnTo>
                  <a:pt x="1865060" y="6709"/>
                </a:lnTo>
                <a:lnTo>
                  <a:pt x="1892188" y="25003"/>
                </a:lnTo>
                <a:lnTo>
                  <a:pt x="1910482" y="52131"/>
                </a:lnTo>
                <a:lnTo>
                  <a:pt x="1917191" y="85343"/>
                </a:lnTo>
                <a:lnTo>
                  <a:pt x="1917191" y="298703"/>
                </a:lnTo>
                <a:lnTo>
                  <a:pt x="2590673" y="563371"/>
                </a:lnTo>
                <a:lnTo>
                  <a:pt x="1917191" y="426719"/>
                </a:lnTo>
                <a:lnTo>
                  <a:pt x="1910482" y="459932"/>
                </a:lnTo>
                <a:lnTo>
                  <a:pt x="1892188" y="487060"/>
                </a:lnTo>
                <a:lnTo>
                  <a:pt x="1865060" y="505354"/>
                </a:lnTo>
                <a:lnTo>
                  <a:pt x="1831848" y="512063"/>
                </a:lnTo>
                <a:lnTo>
                  <a:pt x="1597660" y="512063"/>
                </a:lnTo>
                <a:lnTo>
                  <a:pt x="1118361" y="512063"/>
                </a:lnTo>
                <a:lnTo>
                  <a:pt x="85343" y="512063"/>
                </a:lnTo>
                <a:lnTo>
                  <a:pt x="52126" y="505354"/>
                </a:lnTo>
                <a:lnTo>
                  <a:pt x="24998" y="487060"/>
                </a:lnTo>
                <a:lnTo>
                  <a:pt x="6707" y="459932"/>
                </a:lnTo>
                <a:lnTo>
                  <a:pt x="0" y="426719"/>
                </a:lnTo>
                <a:lnTo>
                  <a:pt x="0" y="298703"/>
                </a:lnTo>
                <a:lnTo>
                  <a:pt x="0" y="85343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79" name="object 13"/>
          <p:cNvSpPr txBox="1"/>
          <p:nvPr/>
        </p:nvSpPr>
        <p:spPr>
          <a:xfrm>
            <a:off x="1552194" y="2743327"/>
            <a:ext cx="635000" cy="391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健康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80" name="object 14"/>
          <p:cNvSpPr/>
          <p:nvPr/>
        </p:nvSpPr>
        <p:spPr>
          <a:xfrm>
            <a:off x="1147572" y="3628606"/>
            <a:ext cx="2421636" cy="621830"/>
          </a:xfrm>
          <a:prstGeom prst="rect"/>
          <a:blipFill>
            <a:blip xmlns:r="http://schemas.openxmlformats.org/officeDocument/2006/relationships" r:embed="rId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81" name="object 15"/>
          <p:cNvSpPr/>
          <p:nvPr/>
        </p:nvSpPr>
        <p:spPr>
          <a:xfrm>
            <a:off x="1621536" y="3611867"/>
            <a:ext cx="1077455" cy="742200"/>
          </a:xfrm>
          <a:prstGeom prst="rect"/>
          <a:blipFill>
            <a:blip xmlns:r="http://schemas.openxmlformats.org/officeDocument/2006/relationships" r:embed="rId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82" name="object 16"/>
          <p:cNvSpPr/>
          <p:nvPr/>
        </p:nvSpPr>
        <p:spPr>
          <a:xfrm>
            <a:off x="1178052" y="3659123"/>
            <a:ext cx="2311400" cy="510540"/>
          </a:xfrm>
          <a:custGeom>
            <a:avLst/>
            <a:ahLst/>
            <a:rect l="l" t="t" r="r" b="b"/>
            <a:pathLst>
              <a:path w="2311400" h="510539">
                <a:moveTo>
                  <a:pt x="1832102" y="0"/>
                </a:moveTo>
                <a:lnTo>
                  <a:pt x="85089" y="0"/>
                </a:lnTo>
                <a:lnTo>
                  <a:pt x="51970" y="6687"/>
                </a:lnTo>
                <a:lnTo>
                  <a:pt x="24923" y="24923"/>
                </a:lnTo>
                <a:lnTo>
                  <a:pt x="6687" y="51970"/>
                </a:lnTo>
                <a:lnTo>
                  <a:pt x="0" y="85089"/>
                </a:lnTo>
                <a:lnTo>
                  <a:pt x="0" y="425450"/>
                </a:lnTo>
                <a:lnTo>
                  <a:pt x="6687" y="458569"/>
                </a:lnTo>
                <a:lnTo>
                  <a:pt x="24923" y="485616"/>
                </a:lnTo>
                <a:lnTo>
                  <a:pt x="51970" y="503852"/>
                </a:lnTo>
                <a:lnTo>
                  <a:pt x="85089" y="510539"/>
                </a:lnTo>
                <a:lnTo>
                  <a:pt x="1832102" y="510539"/>
                </a:lnTo>
                <a:lnTo>
                  <a:pt x="1865221" y="503852"/>
                </a:lnTo>
                <a:lnTo>
                  <a:pt x="1892268" y="485616"/>
                </a:lnTo>
                <a:lnTo>
                  <a:pt x="1910504" y="458569"/>
                </a:lnTo>
                <a:lnTo>
                  <a:pt x="1917191" y="425450"/>
                </a:lnTo>
                <a:lnTo>
                  <a:pt x="1917191" y="212725"/>
                </a:lnTo>
                <a:lnTo>
                  <a:pt x="2311273" y="130048"/>
                </a:lnTo>
                <a:lnTo>
                  <a:pt x="1917191" y="85089"/>
                </a:lnTo>
                <a:lnTo>
                  <a:pt x="1910504" y="51970"/>
                </a:lnTo>
                <a:lnTo>
                  <a:pt x="1892268" y="24923"/>
                </a:lnTo>
                <a:lnTo>
                  <a:pt x="1865221" y="6687"/>
                </a:lnTo>
                <a:lnTo>
                  <a:pt x="1832102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983" name="object 17"/>
          <p:cNvSpPr/>
          <p:nvPr/>
        </p:nvSpPr>
        <p:spPr>
          <a:xfrm>
            <a:off x="1178052" y="3659123"/>
            <a:ext cx="2311400" cy="510540"/>
          </a:xfrm>
          <a:custGeom>
            <a:avLst/>
            <a:ahLst/>
            <a:rect l="l" t="t" r="r" b="b"/>
            <a:pathLst>
              <a:path w="2311400" h="510539">
                <a:moveTo>
                  <a:pt x="0" y="85089"/>
                </a:moveTo>
                <a:lnTo>
                  <a:pt x="6687" y="51970"/>
                </a:lnTo>
                <a:lnTo>
                  <a:pt x="24923" y="24923"/>
                </a:lnTo>
                <a:lnTo>
                  <a:pt x="51970" y="6687"/>
                </a:lnTo>
                <a:lnTo>
                  <a:pt x="85089" y="0"/>
                </a:lnTo>
                <a:lnTo>
                  <a:pt x="1118361" y="0"/>
                </a:lnTo>
                <a:lnTo>
                  <a:pt x="1597660" y="0"/>
                </a:lnTo>
                <a:lnTo>
                  <a:pt x="1832102" y="0"/>
                </a:lnTo>
                <a:lnTo>
                  <a:pt x="1865221" y="6687"/>
                </a:lnTo>
                <a:lnTo>
                  <a:pt x="1892268" y="24923"/>
                </a:lnTo>
                <a:lnTo>
                  <a:pt x="1910504" y="51970"/>
                </a:lnTo>
                <a:lnTo>
                  <a:pt x="1917191" y="85089"/>
                </a:lnTo>
                <a:lnTo>
                  <a:pt x="2311273" y="130048"/>
                </a:lnTo>
                <a:lnTo>
                  <a:pt x="1917191" y="212725"/>
                </a:lnTo>
                <a:lnTo>
                  <a:pt x="1917191" y="425450"/>
                </a:lnTo>
                <a:lnTo>
                  <a:pt x="1910504" y="458569"/>
                </a:lnTo>
                <a:lnTo>
                  <a:pt x="1892268" y="485616"/>
                </a:lnTo>
                <a:lnTo>
                  <a:pt x="1865221" y="503852"/>
                </a:lnTo>
                <a:lnTo>
                  <a:pt x="1832102" y="510539"/>
                </a:lnTo>
                <a:lnTo>
                  <a:pt x="1597660" y="510539"/>
                </a:lnTo>
                <a:lnTo>
                  <a:pt x="1118361" y="510539"/>
                </a:lnTo>
                <a:lnTo>
                  <a:pt x="85089" y="510539"/>
                </a:lnTo>
                <a:lnTo>
                  <a:pt x="51970" y="503852"/>
                </a:lnTo>
                <a:lnTo>
                  <a:pt x="24923" y="485616"/>
                </a:lnTo>
                <a:lnTo>
                  <a:pt x="6687" y="458569"/>
                </a:lnTo>
                <a:lnTo>
                  <a:pt x="0" y="425450"/>
                </a:lnTo>
                <a:lnTo>
                  <a:pt x="0" y="212725"/>
                </a:lnTo>
                <a:lnTo>
                  <a:pt x="0" y="8508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84" name="object 18"/>
          <p:cNvSpPr txBox="1"/>
          <p:nvPr/>
        </p:nvSpPr>
        <p:spPr>
          <a:xfrm>
            <a:off x="1818513" y="3707333"/>
            <a:ext cx="635000" cy="3917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 spc="-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时尚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85" name="object 19"/>
          <p:cNvSpPr/>
          <p:nvPr/>
        </p:nvSpPr>
        <p:spPr>
          <a:xfrm>
            <a:off x="1461516" y="4235170"/>
            <a:ext cx="2258568" cy="987577"/>
          </a:xfrm>
          <a:prstGeom prst="rect"/>
          <a:blipFill>
            <a:blip xmlns:r="http://schemas.openxmlformats.org/officeDocument/2006/relationships" r:embed="rId10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86" name="object 20"/>
          <p:cNvSpPr/>
          <p:nvPr/>
        </p:nvSpPr>
        <p:spPr>
          <a:xfrm>
            <a:off x="1937004" y="4584179"/>
            <a:ext cx="1077455" cy="742200"/>
          </a:xfrm>
          <a:prstGeom prst="rect"/>
          <a:blipFill>
            <a:blip xmlns:r="http://schemas.openxmlformats.org/officeDocument/2006/relationships" r:embed="rId1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87" name="object 21"/>
          <p:cNvSpPr/>
          <p:nvPr/>
        </p:nvSpPr>
        <p:spPr>
          <a:xfrm>
            <a:off x="1491996" y="4266438"/>
            <a:ext cx="2148205" cy="875665"/>
          </a:xfrm>
          <a:custGeom>
            <a:avLst/>
            <a:ahLst/>
            <a:rect l="l" t="t" r="r" b="b"/>
            <a:pathLst>
              <a:path w="2148204" h="875664">
                <a:moveTo>
                  <a:pt x="1833626" y="364998"/>
                </a:moveTo>
                <a:lnTo>
                  <a:pt x="85090" y="364998"/>
                </a:lnTo>
                <a:lnTo>
                  <a:pt x="51970" y="371685"/>
                </a:lnTo>
                <a:lnTo>
                  <a:pt x="24923" y="389921"/>
                </a:lnTo>
                <a:lnTo>
                  <a:pt x="6687" y="416968"/>
                </a:lnTo>
                <a:lnTo>
                  <a:pt x="0" y="450088"/>
                </a:lnTo>
                <a:lnTo>
                  <a:pt x="0" y="790448"/>
                </a:lnTo>
                <a:lnTo>
                  <a:pt x="6687" y="823567"/>
                </a:lnTo>
                <a:lnTo>
                  <a:pt x="24923" y="850614"/>
                </a:lnTo>
                <a:lnTo>
                  <a:pt x="51970" y="868850"/>
                </a:lnTo>
                <a:lnTo>
                  <a:pt x="85090" y="875538"/>
                </a:lnTo>
                <a:lnTo>
                  <a:pt x="1833626" y="875538"/>
                </a:lnTo>
                <a:lnTo>
                  <a:pt x="1866745" y="868850"/>
                </a:lnTo>
                <a:lnTo>
                  <a:pt x="1893792" y="850614"/>
                </a:lnTo>
                <a:lnTo>
                  <a:pt x="1912028" y="823567"/>
                </a:lnTo>
                <a:lnTo>
                  <a:pt x="1918715" y="790448"/>
                </a:lnTo>
                <a:lnTo>
                  <a:pt x="1918715" y="450088"/>
                </a:lnTo>
                <a:lnTo>
                  <a:pt x="1912028" y="416968"/>
                </a:lnTo>
                <a:lnTo>
                  <a:pt x="1893792" y="389921"/>
                </a:lnTo>
                <a:lnTo>
                  <a:pt x="1866745" y="371685"/>
                </a:lnTo>
                <a:lnTo>
                  <a:pt x="1833626" y="364998"/>
                </a:lnTo>
                <a:close/>
              </a:path>
              <a:path w="2148204" h="875664">
                <a:moveTo>
                  <a:pt x="2147951" y="0"/>
                </a:moveTo>
                <a:lnTo>
                  <a:pt x="1119251" y="364998"/>
                </a:lnTo>
                <a:lnTo>
                  <a:pt x="1598930" y="364998"/>
                </a:lnTo>
                <a:lnTo>
                  <a:pt x="2147951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988" name="object 22"/>
          <p:cNvSpPr/>
          <p:nvPr/>
        </p:nvSpPr>
        <p:spPr>
          <a:xfrm>
            <a:off x="1491996" y="4266438"/>
            <a:ext cx="2148205" cy="875665"/>
          </a:xfrm>
          <a:custGeom>
            <a:avLst/>
            <a:ahLst/>
            <a:rect l="l" t="t" r="r" b="b"/>
            <a:pathLst>
              <a:path w="2148204" h="875664">
                <a:moveTo>
                  <a:pt x="0" y="450088"/>
                </a:moveTo>
                <a:lnTo>
                  <a:pt x="6687" y="416968"/>
                </a:lnTo>
                <a:lnTo>
                  <a:pt x="24923" y="389921"/>
                </a:lnTo>
                <a:lnTo>
                  <a:pt x="51970" y="371685"/>
                </a:lnTo>
                <a:lnTo>
                  <a:pt x="85090" y="364998"/>
                </a:lnTo>
                <a:lnTo>
                  <a:pt x="1119251" y="364998"/>
                </a:lnTo>
                <a:lnTo>
                  <a:pt x="2147951" y="0"/>
                </a:lnTo>
                <a:lnTo>
                  <a:pt x="1598930" y="364998"/>
                </a:lnTo>
                <a:lnTo>
                  <a:pt x="1833626" y="364998"/>
                </a:lnTo>
                <a:lnTo>
                  <a:pt x="1866745" y="371685"/>
                </a:lnTo>
                <a:lnTo>
                  <a:pt x="1893792" y="389921"/>
                </a:lnTo>
                <a:lnTo>
                  <a:pt x="1912028" y="416968"/>
                </a:lnTo>
                <a:lnTo>
                  <a:pt x="1918715" y="450088"/>
                </a:lnTo>
                <a:lnTo>
                  <a:pt x="1918715" y="577723"/>
                </a:lnTo>
                <a:lnTo>
                  <a:pt x="1918715" y="790448"/>
                </a:lnTo>
                <a:lnTo>
                  <a:pt x="1912028" y="823567"/>
                </a:lnTo>
                <a:lnTo>
                  <a:pt x="1893792" y="850614"/>
                </a:lnTo>
                <a:lnTo>
                  <a:pt x="1866745" y="868850"/>
                </a:lnTo>
                <a:lnTo>
                  <a:pt x="1833626" y="875538"/>
                </a:lnTo>
                <a:lnTo>
                  <a:pt x="1598930" y="875538"/>
                </a:lnTo>
                <a:lnTo>
                  <a:pt x="1119251" y="875538"/>
                </a:lnTo>
                <a:lnTo>
                  <a:pt x="85090" y="875538"/>
                </a:lnTo>
                <a:lnTo>
                  <a:pt x="51970" y="868850"/>
                </a:lnTo>
                <a:lnTo>
                  <a:pt x="24923" y="850614"/>
                </a:lnTo>
                <a:lnTo>
                  <a:pt x="6687" y="823567"/>
                </a:lnTo>
                <a:lnTo>
                  <a:pt x="0" y="790448"/>
                </a:lnTo>
                <a:lnTo>
                  <a:pt x="0" y="577723"/>
                </a:lnTo>
                <a:lnTo>
                  <a:pt x="0" y="45008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89" name="object 23"/>
          <p:cNvSpPr txBox="1"/>
          <p:nvPr/>
        </p:nvSpPr>
        <p:spPr>
          <a:xfrm>
            <a:off x="2133092" y="4679695"/>
            <a:ext cx="635000" cy="391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美食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90" name="object 24"/>
          <p:cNvSpPr/>
          <p:nvPr/>
        </p:nvSpPr>
        <p:spPr>
          <a:xfrm>
            <a:off x="8676131" y="2662415"/>
            <a:ext cx="2586228" cy="633996"/>
          </a:xfrm>
          <a:prstGeom prst="rect"/>
          <a:blipFill>
            <a:blip xmlns:r="http://schemas.openxmlformats.org/officeDocument/2006/relationships" r:embed="rId1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91" name="object 25"/>
          <p:cNvSpPr/>
          <p:nvPr/>
        </p:nvSpPr>
        <p:spPr>
          <a:xfrm>
            <a:off x="9709404" y="2647175"/>
            <a:ext cx="1077455" cy="742200"/>
          </a:xfrm>
          <a:prstGeom prst="rect"/>
          <a:blipFill>
            <a:blip xmlns:r="http://schemas.openxmlformats.org/officeDocument/2006/relationships" r:embed="rId1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92" name="object 26"/>
          <p:cNvSpPr/>
          <p:nvPr/>
        </p:nvSpPr>
        <p:spPr>
          <a:xfrm>
            <a:off x="8761094" y="2692907"/>
            <a:ext cx="2475865" cy="523875"/>
          </a:xfrm>
          <a:custGeom>
            <a:avLst/>
            <a:ahLst/>
            <a:rect l="l" t="t" r="r" b="b"/>
            <a:pathLst>
              <a:path w="2475865" h="523875">
                <a:moveTo>
                  <a:pt x="2390266" y="0"/>
                </a:moveTo>
                <a:lnTo>
                  <a:pt x="643254" y="0"/>
                </a:lnTo>
                <a:lnTo>
                  <a:pt x="610135" y="6687"/>
                </a:lnTo>
                <a:lnTo>
                  <a:pt x="583088" y="24923"/>
                </a:lnTo>
                <a:lnTo>
                  <a:pt x="564852" y="51970"/>
                </a:lnTo>
                <a:lnTo>
                  <a:pt x="558164" y="85089"/>
                </a:lnTo>
                <a:lnTo>
                  <a:pt x="558164" y="297814"/>
                </a:lnTo>
                <a:lnTo>
                  <a:pt x="0" y="523620"/>
                </a:lnTo>
                <a:lnTo>
                  <a:pt x="558164" y="425450"/>
                </a:lnTo>
                <a:lnTo>
                  <a:pt x="2475356" y="425450"/>
                </a:lnTo>
                <a:lnTo>
                  <a:pt x="2475356" y="85089"/>
                </a:lnTo>
                <a:lnTo>
                  <a:pt x="2468669" y="51970"/>
                </a:lnTo>
                <a:lnTo>
                  <a:pt x="2450433" y="24923"/>
                </a:lnTo>
                <a:lnTo>
                  <a:pt x="2423386" y="6687"/>
                </a:lnTo>
                <a:lnTo>
                  <a:pt x="2390266" y="0"/>
                </a:lnTo>
                <a:close/>
              </a:path>
              <a:path w="2475865" h="523875">
                <a:moveTo>
                  <a:pt x="2475356" y="425450"/>
                </a:moveTo>
                <a:lnTo>
                  <a:pt x="558164" y="425450"/>
                </a:lnTo>
                <a:lnTo>
                  <a:pt x="564852" y="458569"/>
                </a:lnTo>
                <a:lnTo>
                  <a:pt x="583088" y="485616"/>
                </a:lnTo>
                <a:lnTo>
                  <a:pt x="610135" y="503852"/>
                </a:lnTo>
                <a:lnTo>
                  <a:pt x="643254" y="510539"/>
                </a:lnTo>
                <a:lnTo>
                  <a:pt x="2390266" y="510539"/>
                </a:lnTo>
                <a:lnTo>
                  <a:pt x="2423386" y="503852"/>
                </a:lnTo>
                <a:lnTo>
                  <a:pt x="2450433" y="485616"/>
                </a:lnTo>
                <a:lnTo>
                  <a:pt x="2468669" y="458569"/>
                </a:lnTo>
                <a:lnTo>
                  <a:pt x="2475356" y="42545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993" name="object 27"/>
          <p:cNvSpPr/>
          <p:nvPr/>
        </p:nvSpPr>
        <p:spPr>
          <a:xfrm>
            <a:off x="8761094" y="2692907"/>
            <a:ext cx="2475865" cy="523875"/>
          </a:xfrm>
          <a:custGeom>
            <a:avLst/>
            <a:ahLst/>
            <a:rect l="l" t="t" r="r" b="b"/>
            <a:pathLst>
              <a:path w="2475865" h="523875">
                <a:moveTo>
                  <a:pt x="558164" y="85089"/>
                </a:moveTo>
                <a:lnTo>
                  <a:pt x="564852" y="51970"/>
                </a:lnTo>
                <a:lnTo>
                  <a:pt x="583088" y="24923"/>
                </a:lnTo>
                <a:lnTo>
                  <a:pt x="610135" y="6687"/>
                </a:lnTo>
                <a:lnTo>
                  <a:pt x="643254" y="0"/>
                </a:lnTo>
                <a:lnTo>
                  <a:pt x="877697" y="0"/>
                </a:lnTo>
                <a:lnTo>
                  <a:pt x="1356995" y="0"/>
                </a:lnTo>
                <a:lnTo>
                  <a:pt x="2390266" y="0"/>
                </a:lnTo>
                <a:lnTo>
                  <a:pt x="2423386" y="6687"/>
                </a:lnTo>
                <a:lnTo>
                  <a:pt x="2450433" y="24923"/>
                </a:lnTo>
                <a:lnTo>
                  <a:pt x="2468669" y="51970"/>
                </a:lnTo>
                <a:lnTo>
                  <a:pt x="2475356" y="85089"/>
                </a:lnTo>
                <a:lnTo>
                  <a:pt x="2475356" y="297814"/>
                </a:lnTo>
                <a:lnTo>
                  <a:pt x="2475356" y="425450"/>
                </a:lnTo>
                <a:lnTo>
                  <a:pt x="2468669" y="458569"/>
                </a:lnTo>
                <a:lnTo>
                  <a:pt x="2450433" y="485616"/>
                </a:lnTo>
                <a:lnTo>
                  <a:pt x="2423386" y="503852"/>
                </a:lnTo>
                <a:lnTo>
                  <a:pt x="2390266" y="510539"/>
                </a:lnTo>
                <a:lnTo>
                  <a:pt x="1356995" y="510539"/>
                </a:lnTo>
                <a:lnTo>
                  <a:pt x="877697" y="510539"/>
                </a:lnTo>
                <a:lnTo>
                  <a:pt x="643254" y="510539"/>
                </a:lnTo>
                <a:lnTo>
                  <a:pt x="610135" y="503852"/>
                </a:lnTo>
                <a:lnTo>
                  <a:pt x="583088" y="485616"/>
                </a:lnTo>
                <a:lnTo>
                  <a:pt x="564852" y="458569"/>
                </a:lnTo>
                <a:lnTo>
                  <a:pt x="558164" y="425450"/>
                </a:lnTo>
                <a:lnTo>
                  <a:pt x="0" y="523620"/>
                </a:lnTo>
                <a:lnTo>
                  <a:pt x="558164" y="297814"/>
                </a:lnTo>
                <a:lnTo>
                  <a:pt x="558164" y="8508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94" name="object 28"/>
          <p:cNvSpPr txBox="1"/>
          <p:nvPr/>
        </p:nvSpPr>
        <p:spPr>
          <a:xfrm>
            <a:off x="9960356" y="2741803"/>
            <a:ext cx="635635" cy="391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生活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995" name="object 29"/>
          <p:cNvSpPr/>
          <p:nvPr/>
        </p:nvSpPr>
        <p:spPr>
          <a:xfrm>
            <a:off x="8631935" y="3628606"/>
            <a:ext cx="2407920" cy="621830"/>
          </a:xfrm>
          <a:prstGeom prst="rect"/>
          <a:blipFill>
            <a:blip xmlns:r="http://schemas.openxmlformats.org/officeDocument/2006/relationships" r:embed="rId1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96" name="object 30"/>
          <p:cNvSpPr/>
          <p:nvPr/>
        </p:nvSpPr>
        <p:spPr>
          <a:xfrm>
            <a:off x="9486900" y="3611867"/>
            <a:ext cx="1077455" cy="742200"/>
          </a:xfrm>
          <a:prstGeom prst="rect"/>
          <a:blipFill>
            <a:blip xmlns:r="http://schemas.openxmlformats.org/officeDocument/2006/relationships" r:embed="rId1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997" name="object 31"/>
          <p:cNvSpPr/>
          <p:nvPr/>
        </p:nvSpPr>
        <p:spPr>
          <a:xfrm>
            <a:off x="8716391" y="3659123"/>
            <a:ext cx="2298065" cy="510540"/>
          </a:xfrm>
          <a:custGeom>
            <a:avLst/>
            <a:ahLst/>
            <a:rect l="l" t="t" r="r" b="b"/>
            <a:pathLst>
              <a:path w="2298065" h="510539">
                <a:moveTo>
                  <a:pt x="0" y="28575"/>
                </a:moveTo>
                <a:lnTo>
                  <a:pt x="380364" y="212725"/>
                </a:lnTo>
                <a:lnTo>
                  <a:pt x="380364" y="425450"/>
                </a:lnTo>
                <a:lnTo>
                  <a:pt x="387052" y="458569"/>
                </a:lnTo>
                <a:lnTo>
                  <a:pt x="405288" y="485616"/>
                </a:lnTo>
                <a:lnTo>
                  <a:pt x="432335" y="503852"/>
                </a:lnTo>
                <a:lnTo>
                  <a:pt x="465454" y="510539"/>
                </a:lnTo>
                <a:lnTo>
                  <a:pt x="2212466" y="510539"/>
                </a:lnTo>
                <a:lnTo>
                  <a:pt x="2245586" y="503852"/>
                </a:lnTo>
                <a:lnTo>
                  <a:pt x="2272633" y="485616"/>
                </a:lnTo>
                <a:lnTo>
                  <a:pt x="2290869" y="458569"/>
                </a:lnTo>
                <a:lnTo>
                  <a:pt x="2297556" y="425450"/>
                </a:lnTo>
                <a:lnTo>
                  <a:pt x="2297556" y="85089"/>
                </a:lnTo>
                <a:lnTo>
                  <a:pt x="380364" y="85089"/>
                </a:lnTo>
                <a:lnTo>
                  <a:pt x="0" y="28575"/>
                </a:lnTo>
                <a:close/>
              </a:path>
              <a:path w="2298065" h="510539">
                <a:moveTo>
                  <a:pt x="2212466" y="0"/>
                </a:moveTo>
                <a:lnTo>
                  <a:pt x="465454" y="0"/>
                </a:lnTo>
                <a:lnTo>
                  <a:pt x="432335" y="6687"/>
                </a:lnTo>
                <a:lnTo>
                  <a:pt x="405288" y="24923"/>
                </a:lnTo>
                <a:lnTo>
                  <a:pt x="387052" y="51970"/>
                </a:lnTo>
                <a:lnTo>
                  <a:pt x="380364" y="85089"/>
                </a:lnTo>
                <a:lnTo>
                  <a:pt x="2297556" y="85089"/>
                </a:lnTo>
                <a:lnTo>
                  <a:pt x="2290869" y="51970"/>
                </a:lnTo>
                <a:lnTo>
                  <a:pt x="2272633" y="24923"/>
                </a:lnTo>
                <a:lnTo>
                  <a:pt x="2245586" y="6687"/>
                </a:lnTo>
                <a:lnTo>
                  <a:pt x="2212466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8998" name="object 32"/>
          <p:cNvSpPr/>
          <p:nvPr/>
        </p:nvSpPr>
        <p:spPr>
          <a:xfrm>
            <a:off x="8716391" y="3659123"/>
            <a:ext cx="2298065" cy="510540"/>
          </a:xfrm>
          <a:custGeom>
            <a:avLst/>
            <a:ahLst/>
            <a:rect l="l" t="t" r="r" b="b"/>
            <a:pathLst>
              <a:path w="2298065" h="510539">
                <a:moveTo>
                  <a:pt x="380364" y="85089"/>
                </a:moveTo>
                <a:lnTo>
                  <a:pt x="387052" y="51970"/>
                </a:lnTo>
                <a:lnTo>
                  <a:pt x="405288" y="24923"/>
                </a:lnTo>
                <a:lnTo>
                  <a:pt x="432335" y="6687"/>
                </a:lnTo>
                <a:lnTo>
                  <a:pt x="465454" y="0"/>
                </a:lnTo>
                <a:lnTo>
                  <a:pt x="699897" y="0"/>
                </a:lnTo>
                <a:lnTo>
                  <a:pt x="1179194" y="0"/>
                </a:lnTo>
                <a:lnTo>
                  <a:pt x="2212466" y="0"/>
                </a:lnTo>
                <a:lnTo>
                  <a:pt x="2245586" y="6687"/>
                </a:lnTo>
                <a:lnTo>
                  <a:pt x="2272633" y="24923"/>
                </a:lnTo>
                <a:lnTo>
                  <a:pt x="2290869" y="51970"/>
                </a:lnTo>
                <a:lnTo>
                  <a:pt x="2297556" y="85089"/>
                </a:lnTo>
                <a:lnTo>
                  <a:pt x="2297556" y="212725"/>
                </a:lnTo>
                <a:lnTo>
                  <a:pt x="2297556" y="425450"/>
                </a:lnTo>
                <a:lnTo>
                  <a:pt x="2290869" y="458569"/>
                </a:lnTo>
                <a:lnTo>
                  <a:pt x="2272633" y="485616"/>
                </a:lnTo>
                <a:lnTo>
                  <a:pt x="2245586" y="503852"/>
                </a:lnTo>
                <a:lnTo>
                  <a:pt x="2212466" y="510539"/>
                </a:lnTo>
                <a:lnTo>
                  <a:pt x="1179194" y="510539"/>
                </a:lnTo>
                <a:lnTo>
                  <a:pt x="699897" y="510539"/>
                </a:lnTo>
                <a:lnTo>
                  <a:pt x="465454" y="510539"/>
                </a:lnTo>
                <a:lnTo>
                  <a:pt x="432335" y="503852"/>
                </a:lnTo>
                <a:lnTo>
                  <a:pt x="405288" y="485616"/>
                </a:lnTo>
                <a:lnTo>
                  <a:pt x="387052" y="458569"/>
                </a:lnTo>
                <a:lnTo>
                  <a:pt x="380364" y="425450"/>
                </a:lnTo>
                <a:lnTo>
                  <a:pt x="380364" y="212725"/>
                </a:lnTo>
                <a:lnTo>
                  <a:pt x="0" y="28575"/>
                </a:lnTo>
                <a:lnTo>
                  <a:pt x="380364" y="85089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8999" name="object 33"/>
          <p:cNvSpPr txBox="1"/>
          <p:nvPr/>
        </p:nvSpPr>
        <p:spPr>
          <a:xfrm>
            <a:off x="9738106" y="3707333"/>
            <a:ext cx="635000" cy="3917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 spc="-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汽车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00" name="object 34"/>
          <p:cNvSpPr/>
          <p:nvPr/>
        </p:nvSpPr>
        <p:spPr>
          <a:xfrm>
            <a:off x="8505443" y="4285488"/>
            <a:ext cx="2345436" cy="937260"/>
          </a:xfrm>
          <a:prstGeom prst="rect"/>
          <a:blipFill>
            <a:blip xmlns:r="http://schemas.openxmlformats.org/officeDocument/2006/relationships" r:embed="rId1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01" name="object 35"/>
          <p:cNvSpPr/>
          <p:nvPr/>
        </p:nvSpPr>
        <p:spPr>
          <a:xfrm>
            <a:off x="9297923" y="4584179"/>
            <a:ext cx="1077455" cy="742200"/>
          </a:xfrm>
          <a:prstGeom prst="rect"/>
          <a:blipFill>
            <a:blip xmlns:r="http://schemas.openxmlformats.org/officeDocument/2006/relationships" r:embed="rId1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02" name="object 36"/>
          <p:cNvSpPr/>
          <p:nvPr/>
        </p:nvSpPr>
        <p:spPr>
          <a:xfrm>
            <a:off x="8590915" y="4317238"/>
            <a:ext cx="2234565" cy="824865"/>
          </a:xfrm>
          <a:custGeom>
            <a:avLst/>
            <a:ahLst/>
            <a:rect l="l" t="t" r="r" b="b"/>
            <a:pathLst>
              <a:path w="2234565" h="824864">
                <a:moveTo>
                  <a:pt x="2148966" y="314198"/>
                </a:moveTo>
                <a:lnTo>
                  <a:pt x="401954" y="314198"/>
                </a:lnTo>
                <a:lnTo>
                  <a:pt x="368835" y="320885"/>
                </a:lnTo>
                <a:lnTo>
                  <a:pt x="341788" y="339121"/>
                </a:lnTo>
                <a:lnTo>
                  <a:pt x="323552" y="366168"/>
                </a:lnTo>
                <a:lnTo>
                  <a:pt x="316864" y="399288"/>
                </a:lnTo>
                <a:lnTo>
                  <a:pt x="316864" y="739648"/>
                </a:lnTo>
                <a:lnTo>
                  <a:pt x="323552" y="772767"/>
                </a:lnTo>
                <a:lnTo>
                  <a:pt x="341788" y="799814"/>
                </a:lnTo>
                <a:lnTo>
                  <a:pt x="368835" y="818050"/>
                </a:lnTo>
                <a:lnTo>
                  <a:pt x="401954" y="824738"/>
                </a:lnTo>
                <a:lnTo>
                  <a:pt x="2148966" y="824738"/>
                </a:lnTo>
                <a:lnTo>
                  <a:pt x="2182086" y="818050"/>
                </a:lnTo>
                <a:lnTo>
                  <a:pt x="2209133" y="799814"/>
                </a:lnTo>
                <a:lnTo>
                  <a:pt x="2227369" y="772767"/>
                </a:lnTo>
                <a:lnTo>
                  <a:pt x="2234056" y="739648"/>
                </a:lnTo>
                <a:lnTo>
                  <a:pt x="2234056" y="399288"/>
                </a:lnTo>
                <a:lnTo>
                  <a:pt x="2227369" y="366168"/>
                </a:lnTo>
                <a:lnTo>
                  <a:pt x="2209133" y="339121"/>
                </a:lnTo>
                <a:lnTo>
                  <a:pt x="2182086" y="320885"/>
                </a:lnTo>
                <a:lnTo>
                  <a:pt x="2148966" y="314198"/>
                </a:lnTo>
                <a:close/>
              </a:path>
              <a:path w="2234565" h="824864">
                <a:moveTo>
                  <a:pt x="0" y="0"/>
                </a:moveTo>
                <a:lnTo>
                  <a:pt x="636396" y="314198"/>
                </a:lnTo>
                <a:lnTo>
                  <a:pt x="1115694" y="314198"/>
                </a:lnTo>
                <a:lnTo>
                  <a:pt x="0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9003" name="object 37"/>
          <p:cNvSpPr/>
          <p:nvPr/>
        </p:nvSpPr>
        <p:spPr>
          <a:xfrm>
            <a:off x="8590915" y="4317238"/>
            <a:ext cx="2234565" cy="824865"/>
          </a:xfrm>
          <a:custGeom>
            <a:avLst/>
            <a:ahLst/>
            <a:rect l="l" t="t" r="r" b="b"/>
            <a:pathLst>
              <a:path w="2234565" h="824864">
                <a:moveTo>
                  <a:pt x="316864" y="399288"/>
                </a:moveTo>
                <a:lnTo>
                  <a:pt x="323552" y="366168"/>
                </a:lnTo>
                <a:lnTo>
                  <a:pt x="341788" y="339121"/>
                </a:lnTo>
                <a:lnTo>
                  <a:pt x="368835" y="320885"/>
                </a:lnTo>
                <a:lnTo>
                  <a:pt x="401954" y="314198"/>
                </a:lnTo>
                <a:lnTo>
                  <a:pt x="636396" y="314198"/>
                </a:lnTo>
                <a:lnTo>
                  <a:pt x="0" y="0"/>
                </a:lnTo>
                <a:lnTo>
                  <a:pt x="1115694" y="314198"/>
                </a:lnTo>
                <a:lnTo>
                  <a:pt x="2148966" y="314198"/>
                </a:lnTo>
                <a:lnTo>
                  <a:pt x="2182086" y="320885"/>
                </a:lnTo>
                <a:lnTo>
                  <a:pt x="2209133" y="339121"/>
                </a:lnTo>
                <a:lnTo>
                  <a:pt x="2227369" y="366168"/>
                </a:lnTo>
                <a:lnTo>
                  <a:pt x="2234056" y="399288"/>
                </a:lnTo>
                <a:lnTo>
                  <a:pt x="2234056" y="526923"/>
                </a:lnTo>
                <a:lnTo>
                  <a:pt x="2234056" y="739648"/>
                </a:lnTo>
                <a:lnTo>
                  <a:pt x="2227369" y="772767"/>
                </a:lnTo>
                <a:lnTo>
                  <a:pt x="2209133" y="799814"/>
                </a:lnTo>
                <a:lnTo>
                  <a:pt x="2182086" y="818050"/>
                </a:lnTo>
                <a:lnTo>
                  <a:pt x="2148966" y="824738"/>
                </a:lnTo>
                <a:lnTo>
                  <a:pt x="1115694" y="824738"/>
                </a:lnTo>
                <a:lnTo>
                  <a:pt x="636396" y="824738"/>
                </a:lnTo>
                <a:lnTo>
                  <a:pt x="401954" y="824738"/>
                </a:lnTo>
                <a:lnTo>
                  <a:pt x="368835" y="818050"/>
                </a:lnTo>
                <a:lnTo>
                  <a:pt x="341788" y="799814"/>
                </a:lnTo>
                <a:lnTo>
                  <a:pt x="323552" y="772767"/>
                </a:lnTo>
                <a:lnTo>
                  <a:pt x="316864" y="739648"/>
                </a:lnTo>
                <a:lnTo>
                  <a:pt x="316864" y="526923"/>
                </a:lnTo>
                <a:lnTo>
                  <a:pt x="316864" y="39928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04" name="object 38"/>
          <p:cNvSpPr txBox="1"/>
          <p:nvPr/>
        </p:nvSpPr>
        <p:spPr>
          <a:xfrm>
            <a:off x="9549130" y="4679695"/>
            <a:ext cx="635000" cy="391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科技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05" name="object 39"/>
          <p:cNvSpPr/>
          <p:nvPr/>
        </p:nvSpPr>
        <p:spPr>
          <a:xfrm>
            <a:off x="3282696" y="533400"/>
            <a:ext cx="5626608" cy="5791200"/>
          </a:xfrm>
          <a:prstGeom prst="rect"/>
          <a:blipFill>
            <a:blip xmlns:r="http://schemas.openxmlformats.org/officeDocument/2006/relationships" r:embed="rId1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06" name="object 40"/>
          <p:cNvSpPr/>
          <p:nvPr/>
        </p:nvSpPr>
        <p:spPr>
          <a:xfrm>
            <a:off x="4820411" y="4718303"/>
            <a:ext cx="2145791" cy="1898904"/>
          </a:xfrm>
          <a:prstGeom prst="rect"/>
          <a:blipFill>
            <a:blip xmlns:r="http://schemas.openxmlformats.org/officeDocument/2006/relationships" r:embed="rId1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07" name="object 41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object 2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09" name="object 3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10" name="object 4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11" name="object 5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12" name="object 6"/>
          <p:cNvSpPr txBox="1">
            <a:spLocks noGrp="1"/>
          </p:cNvSpPr>
          <p:nvPr>
            <p:ph type="title"/>
          </p:nvPr>
        </p:nvSpPr>
        <p:spPr>
          <a:xfrm>
            <a:off x="459740" y="408889"/>
            <a:ext cx="2466975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播主节目预告</a:t>
            </a:r>
          </a:p>
        </p:txBody>
      </p:sp>
      <p:sp>
        <p:nvSpPr>
          <p:cNvPr id="1049013" name="object 7"/>
          <p:cNvSpPr/>
          <p:nvPr/>
        </p:nvSpPr>
        <p:spPr>
          <a:xfrm>
            <a:off x="176784" y="1033272"/>
            <a:ext cx="3328035" cy="0"/>
          </a:xfrm>
          <a:custGeom>
            <a:avLst/>
            <a:ahLst/>
            <a:rect l="l" t="t" r="r" b="b"/>
            <a:pathLst>
              <a:path w="3328035">
                <a:moveTo>
                  <a:pt x="0" y="0"/>
                </a:moveTo>
                <a:lnTo>
                  <a:pt x="3327907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14" name="object 8"/>
          <p:cNvSpPr/>
          <p:nvPr/>
        </p:nvSpPr>
        <p:spPr>
          <a:xfrm>
            <a:off x="716280" y="1542288"/>
            <a:ext cx="7175500" cy="2819400"/>
          </a:xfrm>
          <a:custGeom>
            <a:avLst/>
            <a:ahLst/>
            <a:rect l="l" t="t" r="r" b="b"/>
            <a:pathLst>
              <a:path w="7175500" h="2819400">
                <a:moveTo>
                  <a:pt x="6870192" y="0"/>
                </a:moveTo>
                <a:lnTo>
                  <a:pt x="304800" y="0"/>
                </a:lnTo>
                <a:lnTo>
                  <a:pt x="255359" y="3990"/>
                </a:lnTo>
                <a:lnTo>
                  <a:pt x="208458" y="15544"/>
                </a:lnTo>
                <a:lnTo>
                  <a:pt x="164725" y="34032"/>
                </a:lnTo>
                <a:lnTo>
                  <a:pt x="124788" y="58826"/>
                </a:lnTo>
                <a:lnTo>
                  <a:pt x="89273" y="89296"/>
                </a:lnTo>
                <a:lnTo>
                  <a:pt x="58808" y="124815"/>
                </a:lnTo>
                <a:lnTo>
                  <a:pt x="34020" y="164753"/>
                </a:lnTo>
                <a:lnTo>
                  <a:pt x="15538" y="208483"/>
                </a:lnTo>
                <a:lnTo>
                  <a:pt x="3989" y="255374"/>
                </a:lnTo>
                <a:lnTo>
                  <a:pt x="0" y="304800"/>
                </a:lnTo>
                <a:lnTo>
                  <a:pt x="0" y="2514600"/>
                </a:lnTo>
                <a:lnTo>
                  <a:pt x="3989" y="2564025"/>
                </a:lnTo>
                <a:lnTo>
                  <a:pt x="15538" y="2610916"/>
                </a:lnTo>
                <a:lnTo>
                  <a:pt x="34020" y="2654646"/>
                </a:lnTo>
                <a:lnTo>
                  <a:pt x="58808" y="2694584"/>
                </a:lnTo>
                <a:lnTo>
                  <a:pt x="89273" y="2730103"/>
                </a:lnTo>
                <a:lnTo>
                  <a:pt x="124788" y="2760573"/>
                </a:lnTo>
                <a:lnTo>
                  <a:pt x="164725" y="2785367"/>
                </a:lnTo>
                <a:lnTo>
                  <a:pt x="208458" y="2803855"/>
                </a:lnTo>
                <a:lnTo>
                  <a:pt x="255359" y="2815409"/>
                </a:lnTo>
                <a:lnTo>
                  <a:pt x="304800" y="2819400"/>
                </a:lnTo>
                <a:lnTo>
                  <a:pt x="6870192" y="2819400"/>
                </a:lnTo>
                <a:lnTo>
                  <a:pt x="6919617" y="2815409"/>
                </a:lnTo>
                <a:lnTo>
                  <a:pt x="6966508" y="2803855"/>
                </a:lnTo>
                <a:lnTo>
                  <a:pt x="7010238" y="2785367"/>
                </a:lnTo>
                <a:lnTo>
                  <a:pt x="7050176" y="2760573"/>
                </a:lnTo>
                <a:lnTo>
                  <a:pt x="7085695" y="2730103"/>
                </a:lnTo>
                <a:lnTo>
                  <a:pt x="7116165" y="2694584"/>
                </a:lnTo>
                <a:lnTo>
                  <a:pt x="7140959" y="2654646"/>
                </a:lnTo>
                <a:lnTo>
                  <a:pt x="7159447" y="2610916"/>
                </a:lnTo>
                <a:lnTo>
                  <a:pt x="7171001" y="2564025"/>
                </a:lnTo>
                <a:lnTo>
                  <a:pt x="7174992" y="2514600"/>
                </a:lnTo>
                <a:lnTo>
                  <a:pt x="7174992" y="304800"/>
                </a:lnTo>
                <a:lnTo>
                  <a:pt x="7171001" y="255374"/>
                </a:lnTo>
                <a:lnTo>
                  <a:pt x="7159447" y="208483"/>
                </a:lnTo>
                <a:lnTo>
                  <a:pt x="7140959" y="164753"/>
                </a:lnTo>
                <a:lnTo>
                  <a:pt x="7116165" y="124815"/>
                </a:lnTo>
                <a:lnTo>
                  <a:pt x="7085695" y="89296"/>
                </a:lnTo>
                <a:lnTo>
                  <a:pt x="7050176" y="58826"/>
                </a:lnTo>
                <a:lnTo>
                  <a:pt x="7010238" y="34032"/>
                </a:lnTo>
                <a:lnTo>
                  <a:pt x="6966508" y="15544"/>
                </a:lnTo>
                <a:lnTo>
                  <a:pt x="6919617" y="3990"/>
                </a:lnTo>
                <a:lnTo>
                  <a:pt x="6870192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9015" name="object 9"/>
          <p:cNvSpPr/>
          <p:nvPr/>
        </p:nvSpPr>
        <p:spPr>
          <a:xfrm>
            <a:off x="716280" y="1542288"/>
            <a:ext cx="7175500" cy="2819400"/>
          </a:xfrm>
          <a:custGeom>
            <a:avLst/>
            <a:ahLst/>
            <a:rect l="l" t="t" r="r" b="b"/>
            <a:pathLst>
              <a:path w="7175500" h="2819400">
                <a:moveTo>
                  <a:pt x="0" y="304800"/>
                </a:moveTo>
                <a:lnTo>
                  <a:pt x="3989" y="255374"/>
                </a:lnTo>
                <a:lnTo>
                  <a:pt x="15538" y="208483"/>
                </a:lnTo>
                <a:lnTo>
                  <a:pt x="34020" y="164753"/>
                </a:lnTo>
                <a:lnTo>
                  <a:pt x="58808" y="124815"/>
                </a:lnTo>
                <a:lnTo>
                  <a:pt x="89273" y="89296"/>
                </a:lnTo>
                <a:lnTo>
                  <a:pt x="124788" y="58826"/>
                </a:lnTo>
                <a:lnTo>
                  <a:pt x="164725" y="34032"/>
                </a:lnTo>
                <a:lnTo>
                  <a:pt x="208458" y="15544"/>
                </a:lnTo>
                <a:lnTo>
                  <a:pt x="255359" y="3990"/>
                </a:lnTo>
                <a:lnTo>
                  <a:pt x="304800" y="0"/>
                </a:lnTo>
                <a:lnTo>
                  <a:pt x="6870192" y="0"/>
                </a:lnTo>
                <a:lnTo>
                  <a:pt x="6919617" y="3990"/>
                </a:lnTo>
                <a:lnTo>
                  <a:pt x="6966508" y="15544"/>
                </a:lnTo>
                <a:lnTo>
                  <a:pt x="7010238" y="34032"/>
                </a:lnTo>
                <a:lnTo>
                  <a:pt x="7050176" y="58826"/>
                </a:lnTo>
                <a:lnTo>
                  <a:pt x="7085695" y="89296"/>
                </a:lnTo>
                <a:lnTo>
                  <a:pt x="7116165" y="124815"/>
                </a:lnTo>
                <a:lnTo>
                  <a:pt x="7140959" y="164753"/>
                </a:lnTo>
                <a:lnTo>
                  <a:pt x="7159447" y="208483"/>
                </a:lnTo>
                <a:lnTo>
                  <a:pt x="7171001" y="255374"/>
                </a:lnTo>
                <a:lnTo>
                  <a:pt x="7174992" y="304800"/>
                </a:lnTo>
                <a:lnTo>
                  <a:pt x="7174992" y="2514600"/>
                </a:lnTo>
                <a:lnTo>
                  <a:pt x="7171001" y="2564025"/>
                </a:lnTo>
                <a:lnTo>
                  <a:pt x="7159447" y="2610916"/>
                </a:lnTo>
                <a:lnTo>
                  <a:pt x="7140959" y="2654646"/>
                </a:lnTo>
                <a:lnTo>
                  <a:pt x="7116165" y="2694584"/>
                </a:lnTo>
                <a:lnTo>
                  <a:pt x="7085695" y="2730103"/>
                </a:lnTo>
                <a:lnTo>
                  <a:pt x="7050176" y="2760573"/>
                </a:lnTo>
                <a:lnTo>
                  <a:pt x="7010238" y="2785367"/>
                </a:lnTo>
                <a:lnTo>
                  <a:pt x="6966508" y="2803855"/>
                </a:lnTo>
                <a:lnTo>
                  <a:pt x="6919617" y="2815409"/>
                </a:lnTo>
                <a:lnTo>
                  <a:pt x="6870192" y="2819400"/>
                </a:lnTo>
                <a:lnTo>
                  <a:pt x="304800" y="2819400"/>
                </a:lnTo>
                <a:lnTo>
                  <a:pt x="255359" y="2815409"/>
                </a:lnTo>
                <a:lnTo>
                  <a:pt x="208458" y="2803855"/>
                </a:lnTo>
                <a:lnTo>
                  <a:pt x="164725" y="2785367"/>
                </a:lnTo>
                <a:lnTo>
                  <a:pt x="124788" y="2760573"/>
                </a:lnTo>
                <a:lnTo>
                  <a:pt x="89273" y="2730103"/>
                </a:lnTo>
                <a:lnTo>
                  <a:pt x="58808" y="2694584"/>
                </a:lnTo>
                <a:lnTo>
                  <a:pt x="34020" y="2654646"/>
                </a:lnTo>
                <a:lnTo>
                  <a:pt x="15538" y="2610916"/>
                </a:lnTo>
                <a:lnTo>
                  <a:pt x="3989" y="2564025"/>
                </a:lnTo>
                <a:lnTo>
                  <a:pt x="0" y="2514600"/>
                </a:lnTo>
                <a:lnTo>
                  <a:pt x="0" y="304800"/>
                </a:lnTo>
                <a:close/>
              </a:path>
            </a:pathLst>
          </a:custGeom>
          <a:ln w="12192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16" name="object 10"/>
          <p:cNvSpPr/>
          <p:nvPr/>
        </p:nvSpPr>
        <p:spPr>
          <a:xfrm>
            <a:off x="716280" y="5047488"/>
            <a:ext cx="3531235" cy="1263650"/>
          </a:xfrm>
          <a:custGeom>
            <a:avLst/>
            <a:ahLst/>
            <a:rect l="l" t="t" r="r" b="b"/>
            <a:pathLst>
              <a:path w="3531235" h="1263650">
                <a:moveTo>
                  <a:pt x="3320542" y="0"/>
                </a:moveTo>
                <a:lnTo>
                  <a:pt x="210566" y="0"/>
                </a:lnTo>
                <a:lnTo>
                  <a:pt x="162284" y="5559"/>
                </a:lnTo>
                <a:lnTo>
                  <a:pt x="117963" y="21395"/>
                </a:lnTo>
                <a:lnTo>
                  <a:pt x="78867" y="46246"/>
                </a:lnTo>
                <a:lnTo>
                  <a:pt x="46258" y="78851"/>
                </a:lnTo>
                <a:lnTo>
                  <a:pt x="21401" y="117947"/>
                </a:lnTo>
                <a:lnTo>
                  <a:pt x="5561" y="162272"/>
                </a:lnTo>
                <a:lnTo>
                  <a:pt x="0" y="210565"/>
                </a:lnTo>
                <a:lnTo>
                  <a:pt x="0" y="1052830"/>
                </a:lnTo>
                <a:lnTo>
                  <a:pt x="5561" y="1101111"/>
                </a:lnTo>
                <a:lnTo>
                  <a:pt x="21401" y="1145432"/>
                </a:lnTo>
                <a:lnTo>
                  <a:pt x="46258" y="1184528"/>
                </a:lnTo>
                <a:lnTo>
                  <a:pt x="78867" y="1217137"/>
                </a:lnTo>
                <a:lnTo>
                  <a:pt x="117963" y="1241994"/>
                </a:lnTo>
                <a:lnTo>
                  <a:pt x="162284" y="1257834"/>
                </a:lnTo>
                <a:lnTo>
                  <a:pt x="210566" y="1263396"/>
                </a:lnTo>
                <a:lnTo>
                  <a:pt x="3320542" y="1263396"/>
                </a:lnTo>
                <a:lnTo>
                  <a:pt x="3368835" y="1257834"/>
                </a:lnTo>
                <a:lnTo>
                  <a:pt x="3413160" y="1241994"/>
                </a:lnTo>
                <a:lnTo>
                  <a:pt x="3452256" y="1217137"/>
                </a:lnTo>
                <a:lnTo>
                  <a:pt x="3484861" y="1184528"/>
                </a:lnTo>
                <a:lnTo>
                  <a:pt x="3509712" y="1145432"/>
                </a:lnTo>
                <a:lnTo>
                  <a:pt x="3525548" y="1101111"/>
                </a:lnTo>
                <a:lnTo>
                  <a:pt x="3531108" y="1052830"/>
                </a:lnTo>
                <a:lnTo>
                  <a:pt x="3531108" y="210565"/>
                </a:lnTo>
                <a:lnTo>
                  <a:pt x="3525548" y="162272"/>
                </a:lnTo>
                <a:lnTo>
                  <a:pt x="3509712" y="117947"/>
                </a:lnTo>
                <a:lnTo>
                  <a:pt x="3484861" y="78851"/>
                </a:lnTo>
                <a:lnTo>
                  <a:pt x="3452256" y="46246"/>
                </a:lnTo>
                <a:lnTo>
                  <a:pt x="3413160" y="21395"/>
                </a:lnTo>
                <a:lnTo>
                  <a:pt x="3368835" y="5559"/>
                </a:lnTo>
                <a:lnTo>
                  <a:pt x="3320542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9017" name="object 11"/>
          <p:cNvSpPr/>
          <p:nvPr/>
        </p:nvSpPr>
        <p:spPr>
          <a:xfrm>
            <a:off x="716280" y="5047488"/>
            <a:ext cx="3531235" cy="1263650"/>
          </a:xfrm>
          <a:custGeom>
            <a:avLst/>
            <a:ahLst/>
            <a:rect l="l" t="t" r="r" b="b"/>
            <a:pathLst>
              <a:path w="3531235" h="1263650">
                <a:moveTo>
                  <a:pt x="0" y="210565"/>
                </a:moveTo>
                <a:lnTo>
                  <a:pt x="5561" y="162272"/>
                </a:lnTo>
                <a:lnTo>
                  <a:pt x="21401" y="117947"/>
                </a:lnTo>
                <a:lnTo>
                  <a:pt x="46258" y="78851"/>
                </a:lnTo>
                <a:lnTo>
                  <a:pt x="78867" y="46246"/>
                </a:lnTo>
                <a:lnTo>
                  <a:pt x="117963" y="21395"/>
                </a:lnTo>
                <a:lnTo>
                  <a:pt x="162284" y="5559"/>
                </a:lnTo>
                <a:lnTo>
                  <a:pt x="210566" y="0"/>
                </a:lnTo>
                <a:lnTo>
                  <a:pt x="3320542" y="0"/>
                </a:lnTo>
                <a:lnTo>
                  <a:pt x="3368835" y="5559"/>
                </a:lnTo>
                <a:lnTo>
                  <a:pt x="3413160" y="21395"/>
                </a:lnTo>
                <a:lnTo>
                  <a:pt x="3452256" y="46246"/>
                </a:lnTo>
                <a:lnTo>
                  <a:pt x="3484861" y="78851"/>
                </a:lnTo>
                <a:lnTo>
                  <a:pt x="3509712" y="117947"/>
                </a:lnTo>
                <a:lnTo>
                  <a:pt x="3525548" y="162272"/>
                </a:lnTo>
                <a:lnTo>
                  <a:pt x="3531108" y="210565"/>
                </a:lnTo>
                <a:lnTo>
                  <a:pt x="3531108" y="1052830"/>
                </a:lnTo>
                <a:lnTo>
                  <a:pt x="3525548" y="1101111"/>
                </a:lnTo>
                <a:lnTo>
                  <a:pt x="3509712" y="1145432"/>
                </a:lnTo>
                <a:lnTo>
                  <a:pt x="3484861" y="1184528"/>
                </a:lnTo>
                <a:lnTo>
                  <a:pt x="3452256" y="1217137"/>
                </a:lnTo>
                <a:lnTo>
                  <a:pt x="3413160" y="1241994"/>
                </a:lnTo>
                <a:lnTo>
                  <a:pt x="3368835" y="1257834"/>
                </a:lnTo>
                <a:lnTo>
                  <a:pt x="3320542" y="1263396"/>
                </a:lnTo>
                <a:lnTo>
                  <a:pt x="210566" y="1263396"/>
                </a:lnTo>
                <a:lnTo>
                  <a:pt x="162284" y="1257834"/>
                </a:lnTo>
                <a:lnTo>
                  <a:pt x="117963" y="1241994"/>
                </a:lnTo>
                <a:lnTo>
                  <a:pt x="78867" y="1217137"/>
                </a:lnTo>
                <a:lnTo>
                  <a:pt x="46258" y="1184528"/>
                </a:lnTo>
                <a:lnTo>
                  <a:pt x="21401" y="1145432"/>
                </a:lnTo>
                <a:lnTo>
                  <a:pt x="5561" y="1101111"/>
                </a:lnTo>
                <a:lnTo>
                  <a:pt x="0" y="1052830"/>
                </a:lnTo>
                <a:lnTo>
                  <a:pt x="0" y="210565"/>
                </a:lnTo>
                <a:close/>
              </a:path>
            </a:pathLst>
          </a:custGeom>
          <a:ln w="12192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18" name="object 12"/>
          <p:cNvSpPr/>
          <p:nvPr/>
        </p:nvSpPr>
        <p:spPr>
          <a:xfrm>
            <a:off x="4361688" y="5047488"/>
            <a:ext cx="3529965" cy="1263650"/>
          </a:xfrm>
          <a:custGeom>
            <a:avLst/>
            <a:ahLst/>
            <a:rect l="l" t="t" r="r" b="b"/>
            <a:pathLst>
              <a:path w="3529965" h="1263650">
                <a:moveTo>
                  <a:pt x="3319017" y="0"/>
                </a:moveTo>
                <a:lnTo>
                  <a:pt x="210565" y="0"/>
                </a:lnTo>
                <a:lnTo>
                  <a:pt x="162272" y="5559"/>
                </a:lnTo>
                <a:lnTo>
                  <a:pt x="117947" y="21395"/>
                </a:lnTo>
                <a:lnTo>
                  <a:pt x="78851" y="46246"/>
                </a:lnTo>
                <a:lnTo>
                  <a:pt x="46246" y="78851"/>
                </a:lnTo>
                <a:lnTo>
                  <a:pt x="21395" y="117947"/>
                </a:lnTo>
                <a:lnTo>
                  <a:pt x="5559" y="162272"/>
                </a:lnTo>
                <a:lnTo>
                  <a:pt x="0" y="210565"/>
                </a:lnTo>
                <a:lnTo>
                  <a:pt x="0" y="1052830"/>
                </a:lnTo>
                <a:lnTo>
                  <a:pt x="5559" y="1101111"/>
                </a:lnTo>
                <a:lnTo>
                  <a:pt x="21395" y="1145432"/>
                </a:lnTo>
                <a:lnTo>
                  <a:pt x="46246" y="1184528"/>
                </a:lnTo>
                <a:lnTo>
                  <a:pt x="78851" y="1217137"/>
                </a:lnTo>
                <a:lnTo>
                  <a:pt x="117947" y="1241994"/>
                </a:lnTo>
                <a:lnTo>
                  <a:pt x="162272" y="1257834"/>
                </a:lnTo>
                <a:lnTo>
                  <a:pt x="210565" y="1263396"/>
                </a:lnTo>
                <a:lnTo>
                  <a:pt x="3319017" y="1263396"/>
                </a:lnTo>
                <a:lnTo>
                  <a:pt x="3367311" y="1257834"/>
                </a:lnTo>
                <a:lnTo>
                  <a:pt x="3411636" y="1241994"/>
                </a:lnTo>
                <a:lnTo>
                  <a:pt x="3450732" y="1217137"/>
                </a:lnTo>
                <a:lnTo>
                  <a:pt x="3483337" y="1184528"/>
                </a:lnTo>
                <a:lnTo>
                  <a:pt x="3508188" y="1145432"/>
                </a:lnTo>
                <a:lnTo>
                  <a:pt x="3524024" y="1101111"/>
                </a:lnTo>
                <a:lnTo>
                  <a:pt x="3529584" y="1052830"/>
                </a:lnTo>
                <a:lnTo>
                  <a:pt x="3529584" y="210565"/>
                </a:lnTo>
                <a:lnTo>
                  <a:pt x="3524024" y="162272"/>
                </a:lnTo>
                <a:lnTo>
                  <a:pt x="3508188" y="117947"/>
                </a:lnTo>
                <a:lnTo>
                  <a:pt x="3483337" y="78851"/>
                </a:lnTo>
                <a:lnTo>
                  <a:pt x="3450732" y="46246"/>
                </a:lnTo>
                <a:lnTo>
                  <a:pt x="3411636" y="21395"/>
                </a:lnTo>
                <a:lnTo>
                  <a:pt x="3367311" y="5559"/>
                </a:lnTo>
                <a:lnTo>
                  <a:pt x="3319017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9019" name="object 13"/>
          <p:cNvSpPr/>
          <p:nvPr/>
        </p:nvSpPr>
        <p:spPr>
          <a:xfrm>
            <a:off x="4361688" y="5047488"/>
            <a:ext cx="3529965" cy="1263650"/>
          </a:xfrm>
          <a:custGeom>
            <a:avLst/>
            <a:ahLst/>
            <a:rect l="l" t="t" r="r" b="b"/>
            <a:pathLst>
              <a:path w="3529965" h="1263650">
                <a:moveTo>
                  <a:pt x="0" y="210565"/>
                </a:moveTo>
                <a:lnTo>
                  <a:pt x="5559" y="162272"/>
                </a:lnTo>
                <a:lnTo>
                  <a:pt x="21395" y="117947"/>
                </a:lnTo>
                <a:lnTo>
                  <a:pt x="46246" y="78851"/>
                </a:lnTo>
                <a:lnTo>
                  <a:pt x="78851" y="46246"/>
                </a:lnTo>
                <a:lnTo>
                  <a:pt x="117947" y="21395"/>
                </a:lnTo>
                <a:lnTo>
                  <a:pt x="162272" y="5559"/>
                </a:lnTo>
                <a:lnTo>
                  <a:pt x="210565" y="0"/>
                </a:lnTo>
                <a:lnTo>
                  <a:pt x="3319017" y="0"/>
                </a:lnTo>
                <a:lnTo>
                  <a:pt x="3367311" y="5559"/>
                </a:lnTo>
                <a:lnTo>
                  <a:pt x="3411636" y="21395"/>
                </a:lnTo>
                <a:lnTo>
                  <a:pt x="3450732" y="46246"/>
                </a:lnTo>
                <a:lnTo>
                  <a:pt x="3483337" y="78851"/>
                </a:lnTo>
                <a:lnTo>
                  <a:pt x="3508188" y="117947"/>
                </a:lnTo>
                <a:lnTo>
                  <a:pt x="3524024" y="162272"/>
                </a:lnTo>
                <a:lnTo>
                  <a:pt x="3529584" y="210565"/>
                </a:lnTo>
                <a:lnTo>
                  <a:pt x="3529584" y="1052830"/>
                </a:lnTo>
                <a:lnTo>
                  <a:pt x="3524024" y="1101111"/>
                </a:lnTo>
                <a:lnTo>
                  <a:pt x="3508188" y="1145432"/>
                </a:lnTo>
                <a:lnTo>
                  <a:pt x="3483337" y="1184528"/>
                </a:lnTo>
                <a:lnTo>
                  <a:pt x="3450732" y="1217137"/>
                </a:lnTo>
                <a:lnTo>
                  <a:pt x="3411636" y="1241994"/>
                </a:lnTo>
                <a:lnTo>
                  <a:pt x="3367311" y="1257834"/>
                </a:lnTo>
                <a:lnTo>
                  <a:pt x="3319017" y="1263396"/>
                </a:lnTo>
                <a:lnTo>
                  <a:pt x="210565" y="1263396"/>
                </a:lnTo>
                <a:lnTo>
                  <a:pt x="162272" y="1257834"/>
                </a:lnTo>
                <a:lnTo>
                  <a:pt x="117947" y="1241994"/>
                </a:lnTo>
                <a:lnTo>
                  <a:pt x="78851" y="1217137"/>
                </a:lnTo>
                <a:lnTo>
                  <a:pt x="46246" y="1184528"/>
                </a:lnTo>
                <a:lnTo>
                  <a:pt x="21395" y="1145432"/>
                </a:lnTo>
                <a:lnTo>
                  <a:pt x="5559" y="1101111"/>
                </a:lnTo>
                <a:lnTo>
                  <a:pt x="0" y="1052830"/>
                </a:lnTo>
                <a:lnTo>
                  <a:pt x="0" y="210565"/>
                </a:lnTo>
                <a:close/>
              </a:path>
            </a:pathLst>
          </a:custGeom>
          <a:ln w="12191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20" name="object 14"/>
          <p:cNvSpPr/>
          <p:nvPr/>
        </p:nvSpPr>
        <p:spPr>
          <a:xfrm>
            <a:off x="8011668" y="3002279"/>
            <a:ext cx="3531235" cy="1359535"/>
          </a:xfrm>
          <a:custGeom>
            <a:avLst/>
            <a:ahLst/>
            <a:rect l="l" t="t" r="r" b="b"/>
            <a:pathLst>
              <a:path w="3531234" h="1359535">
                <a:moveTo>
                  <a:pt x="3304539" y="0"/>
                </a:moveTo>
                <a:lnTo>
                  <a:pt x="226567" y="0"/>
                </a:lnTo>
                <a:lnTo>
                  <a:pt x="180916" y="4604"/>
                </a:lnTo>
                <a:lnTo>
                  <a:pt x="138392" y="17809"/>
                </a:lnTo>
                <a:lnTo>
                  <a:pt x="99907" y="38703"/>
                </a:lnTo>
                <a:lnTo>
                  <a:pt x="66373" y="66373"/>
                </a:lnTo>
                <a:lnTo>
                  <a:pt x="38703" y="99907"/>
                </a:lnTo>
                <a:lnTo>
                  <a:pt x="17809" y="138392"/>
                </a:lnTo>
                <a:lnTo>
                  <a:pt x="4604" y="180916"/>
                </a:lnTo>
                <a:lnTo>
                  <a:pt x="0" y="226568"/>
                </a:lnTo>
                <a:lnTo>
                  <a:pt x="0" y="1132840"/>
                </a:lnTo>
                <a:lnTo>
                  <a:pt x="4604" y="1178491"/>
                </a:lnTo>
                <a:lnTo>
                  <a:pt x="17809" y="1221015"/>
                </a:lnTo>
                <a:lnTo>
                  <a:pt x="38703" y="1259500"/>
                </a:lnTo>
                <a:lnTo>
                  <a:pt x="66373" y="1293034"/>
                </a:lnTo>
                <a:lnTo>
                  <a:pt x="99907" y="1320704"/>
                </a:lnTo>
                <a:lnTo>
                  <a:pt x="138392" y="1341598"/>
                </a:lnTo>
                <a:lnTo>
                  <a:pt x="180916" y="1354803"/>
                </a:lnTo>
                <a:lnTo>
                  <a:pt x="226567" y="1359408"/>
                </a:lnTo>
                <a:lnTo>
                  <a:pt x="3304539" y="1359408"/>
                </a:lnTo>
                <a:lnTo>
                  <a:pt x="3350191" y="1354803"/>
                </a:lnTo>
                <a:lnTo>
                  <a:pt x="3392715" y="1341598"/>
                </a:lnTo>
                <a:lnTo>
                  <a:pt x="3431200" y="1320704"/>
                </a:lnTo>
                <a:lnTo>
                  <a:pt x="3464734" y="1293034"/>
                </a:lnTo>
                <a:lnTo>
                  <a:pt x="3492404" y="1259500"/>
                </a:lnTo>
                <a:lnTo>
                  <a:pt x="3513298" y="1221015"/>
                </a:lnTo>
                <a:lnTo>
                  <a:pt x="3526503" y="1178491"/>
                </a:lnTo>
                <a:lnTo>
                  <a:pt x="3531107" y="1132840"/>
                </a:lnTo>
                <a:lnTo>
                  <a:pt x="3531107" y="226568"/>
                </a:lnTo>
                <a:lnTo>
                  <a:pt x="3526503" y="180916"/>
                </a:lnTo>
                <a:lnTo>
                  <a:pt x="3513298" y="138392"/>
                </a:lnTo>
                <a:lnTo>
                  <a:pt x="3492404" y="99907"/>
                </a:lnTo>
                <a:lnTo>
                  <a:pt x="3464734" y="66373"/>
                </a:lnTo>
                <a:lnTo>
                  <a:pt x="3431200" y="38703"/>
                </a:lnTo>
                <a:lnTo>
                  <a:pt x="3392715" y="17809"/>
                </a:lnTo>
                <a:lnTo>
                  <a:pt x="3350191" y="4604"/>
                </a:lnTo>
                <a:lnTo>
                  <a:pt x="3304539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9021" name="object 15"/>
          <p:cNvSpPr/>
          <p:nvPr/>
        </p:nvSpPr>
        <p:spPr>
          <a:xfrm>
            <a:off x="8011668" y="3002279"/>
            <a:ext cx="3531235" cy="1359535"/>
          </a:xfrm>
          <a:custGeom>
            <a:avLst/>
            <a:ahLst/>
            <a:rect l="l" t="t" r="r" b="b"/>
            <a:pathLst>
              <a:path w="3531234" h="1359535">
                <a:moveTo>
                  <a:pt x="0" y="226568"/>
                </a:moveTo>
                <a:lnTo>
                  <a:pt x="4604" y="180916"/>
                </a:lnTo>
                <a:lnTo>
                  <a:pt x="17809" y="138392"/>
                </a:lnTo>
                <a:lnTo>
                  <a:pt x="38703" y="99907"/>
                </a:lnTo>
                <a:lnTo>
                  <a:pt x="66373" y="66373"/>
                </a:lnTo>
                <a:lnTo>
                  <a:pt x="99907" y="38703"/>
                </a:lnTo>
                <a:lnTo>
                  <a:pt x="138392" y="17809"/>
                </a:lnTo>
                <a:lnTo>
                  <a:pt x="180916" y="4604"/>
                </a:lnTo>
                <a:lnTo>
                  <a:pt x="226567" y="0"/>
                </a:lnTo>
                <a:lnTo>
                  <a:pt x="3304539" y="0"/>
                </a:lnTo>
                <a:lnTo>
                  <a:pt x="3350191" y="4604"/>
                </a:lnTo>
                <a:lnTo>
                  <a:pt x="3392715" y="17809"/>
                </a:lnTo>
                <a:lnTo>
                  <a:pt x="3431200" y="38703"/>
                </a:lnTo>
                <a:lnTo>
                  <a:pt x="3464734" y="66373"/>
                </a:lnTo>
                <a:lnTo>
                  <a:pt x="3492404" y="99907"/>
                </a:lnTo>
                <a:lnTo>
                  <a:pt x="3513298" y="138392"/>
                </a:lnTo>
                <a:lnTo>
                  <a:pt x="3526503" y="180916"/>
                </a:lnTo>
                <a:lnTo>
                  <a:pt x="3531107" y="226568"/>
                </a:lnTo>
                <a:lnTo>
                  <a:pt x="3531107" y="1132840"/>
                </a:lnTo>
                <a:lnTo>
                  <a:pt x="3526503" y="1178491"/>
                </a:lnTo>
                <a:lnTo>
                  <a:pt x="3513298" y="1221015"/>
                </a:lnTo>
                <a:lnTo>
                  <a:pt x="3492404" y="1259500"/>
                </a:lnTo>
                <a:lnTo>
                  <a:pt x="3464734" y="1293034"/>
                </a:lnTo>
                <a:lnTo>
                  <a:pt x="3431200" y="1320704"/>
                </a:lnTo>
                <a:lnTo>
                  <a:pt x="3392715" y="1341598"/>
                </a:lnTo>
                <a:lnTo>
                  <a:pt x="3350191" y="1354803"/>
                </a:lnTo>
                <a:lnTo>
                  <a:pt x="3304539" y="1359408"/>
                </a:lnTo>
                <a:lnTo>
                  <a:pt x="226567" y="1359408"/>
                </a:lnTo>
                <a:lnTo>
                  <a:pt x="180916" y="1354803"/>
                </a:lnTo>
                <a:lnTo>
                  <a:pt x="138392" y="1341598"/>
                </a:lnTo>
                <a:lnTo>
                  <a:pt x="99907" y="1320704"/>
                </a:lnTo>
                <a:lnTo>
                  <a:pt x="66373" y="1293034"/>
                </a:lnTo>
                <a:lnTo>
                  <a:pt x="38703" y="1259500"/>
                </a:lnTo>
                <a:lnTo>
                  <a:pt x="17809" y="1221015"/>
                </a:lnTo>
                <a:lnTo>
                  <a:pt x="4604" y="1178491"/>
                </a:lnTo>
                <a:lnTo>
                  <a:pt x="0" y="1132840"/>
                </a:lnTo>
                <a:lnTo>
                  <a:pt x="0" y="226568"/>
                </a:lnTo>
                <a:close/>
              </a:path>
            </a:pathLst>
          </a:custGeom>
          <a:ln w="12192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22" name="object 16"/>
          <p:cNvSpPr/>
          <p:nvPr/>
        </p:nvSpPr>
        <p:spPr>
          <a:xfrm>
            <a:off x="8011668" y="1542288"/>
            <a:ext cx="3531235" cy="1358265"/>
          </a:xfrm>
          <a:custGeom>
            <a:avLst/>
            <a:ahLst/>
            <a:rect l="l" t="t" r="r" b="b"/>
            <a:pathLst>
              <a:path w="3531234" h="1358264">
                <a:moveTo>
                  <a:pt x="3304793" y="0"/>
                </a:moveTo>
                <a:lnTo>
                  <a:pt x="226313" y="0"/>
                </a:lnTo>
                <a:lnTo>
                  <a:pt x="180710" y="4598"/>
                </a:lnTo>
                <a:lnTo>
                  <a:pt x="138231" y="17787"/>
                </a:lnTo>
                <a:lnTo>
                  <a:pt x="99789" y="38656"/>
                </a:lnTo>
                <a:lnTo>
                  <a:pt x="66294" y="66294"/>
                </a:lnTo>
                <a:lnTo>
                  <a:pt x="38656" y="99789"/>
                </a:lnTo>
                <a:lnTo>
                  <a:pt x="17787" y="138231"/>
                </a:lnTo>
                <a:lnTo>
                  <a:pt x="4598" y="180710"/>
                </a:lnTo>
                <a:lnTo>
                  <a:pt x="0" y="226313"/>
                </a:lnTo>
                <a:lnTo>
                  <a:pt x="0" y="1131570"/>
                </a:lnTo>
                <a:lnTo>
                  <a:pt x="4598" y="1177173"/>
                </a:lnTo>
                <a:lnTo>
                  <a:pt x="17787" y="1219652"/>
                </a:lnTo>
                <a:lnTo>
                  <a:pt x="38656" y="1258094"/>
                </a:lnTo>
                <a:lnTo>
                  <a:pt x="66294" y="1291589"/>
                </a:lnTo>
                <a:lnTo>
                  <a:pt x="99789" y="1319227"/>
                </a:lnTo>
                <a:lnTo>
                  <a:pt x="138231" y="1340096"/>
                </a:lnTo>
                <a:lnTo>
                  <a:pt x="180710" y="1353285"/>
                </a:lnTo>
                <a:lnTo>
                  <a:pt x="226313" y="1357884"/>
                </a:lnTo>
                <a:lnTo>
                  <a:pt x="3304793" y="1357884"/>
                </a:lnTo>
                <a:lnTo>
                  <a:pt x="3350397" y="1353285"/>
                </a:lnTo>
                <a:lnTo>
                  <a:pt x="3392876" y="1340096"/>
                </a:lnTo>
                <a:lnTo>
                  <a:pt x="3431318" y="1319227"/>
                </a:lnTo>
                <a:lnTo>
                  <a:pt x="3464813" y="1291589"/>
                </a:lnTo>
                <a:lnTo>
                  <a:pt x="3492451" y="1258094"/>
                </a:lnTo>
                <a:lnTo>
                  <a:pt x="3513320" y="1219652"/>
                </a:lnTo>
                <a:lnTo>
                  <a:pt x="3526509" y="1177173"/>
                </a:lnTo>
                <a:lnTo>
                  <a:pt x="3531107" y="1131570"/>
                </a:lnTo>
                <a:lnTo>
                  <a:pt x="3531107" y="226313"/>
                </a:lnTo>
                <a:lnTo>
                  <a:pt x="3526509" y="180710"/>
                </a:lnTo>
                <a:lnTo>
                  <a:pt x="3513320" y="138231"/>
                </a:lnTo>
                <a:lnTo>
                  <a:pt x="3492451" y="99789"/>
                </a:lnTo>
                <a:lnTo>
                  <a:pt x="3464813" y="66294"/>
                </a:lnTo>
                <a:lnTo>
                  <a:pt x="3431318" y="38656"/>
                </a:lnTo>
                <a:lnTo>
                  <a:pt x="3392876" y="17787"/>
                </a:lnTo>
                <a:lnTo>
                  <a:pt x="3350397" y="4598"/>
                </a:lnTo>
                <a:lnTo>
                  <a:pt x="3304793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9023" name="object 17"/>
          <p:cNvSpPr/>
          <p:nvPr/>
        </p:nvSpPr>
        <p:spPr>
          <a:xfrm>
            <a:off x="8011668" y="1542288"/>
            <a:ext cx="3531235" cy="1358265"/>
          </a:xfrm>
          <a:custGeom>
            <a:avLst/>
            <a:ahLst/>
            <a:rect l="l" t="t" r="r" b="b"/>
            <a:pathLst>
              <a:path w="3531234" h="1358264">
                <a:moveTo>
                  <a:pt x="0" y="226313"/>
                </a:moveTo>
                <a:lnTo>
                  <a:pt x="4598" y="180710"/>
                </a:lnTo>
                <a:lnTo>
                  <a:pt x="17787" y="138231"/>
                </a:lnTo>
                <a:lnTo>
                  <a:pt x="38656" y="99789"/>
                </a:lnTo>
                <a:lnTo>
                  <a:pt x="66294" y="66294"/>
                </a:lnTo>
                <a:lnTo>
                  <a:pt x="99789" y="38656"/>
                </a:lnTo>
                <a:lnTo>
                  <a:pt x="138231" y="17787"/>
                </a:lnTo>
                <a:lnTo>
                  <a:pt x="180710" y="4598"/>
                </a:lnTo>
                <a:lnTo>
                  <a:pt x="226313" y="0"/>
                </a:lnTo>
                <a:lnTo>
                  <a:pt x="3304793" y="0"/>
                </a:lnTo>
                <a:lnTo>
                  <a:pt x="3350397" y="4598"/>
                </a:lnTo>
                <a:lnTo>
                  <a:pt x="3392876" y="17787"/>
                </a:lnTo>
                <a:lnTo>
                  <a:pt x="3431318" y="38656"/>
                </a:lnTo>
                <a:lnTo>
                  <a:pt x="3464813" y="66294"/>
                </a:lnTo>
                <a:lnTo>
                  <a:pt x="3492451" y="99789"/>
                </a:lnTo>
                <a:lnTo>
                  <a:pt x="3513320" y="138231"/>
                </a:lnTo>
                <a:lnTo>
                  <a:pt x="3526509" y="180710"/>
                </a:lnTo>
                <a:lnTo>
                  <a:pt x="3531107" y="226313"/>
                </a:lnTo>
                <a:lnTo>
                  <a:pt x="3531107" y="1131570"/>
                </a:lnTo>
                <a:lnTo>
                  <a:pt x="3526509" y="1177173"/>
                </a:lnTo>
                <a:lnTo>
                  <a:pt x="3513320" y="1219652"/>
                </a:lnTo>
                <a:lnTo>
                  <a:pt x="3492451" y="1258094"/>
                </a:lnTo>
                <a:lnTo>
                  <a:pt x="3464813" y="1291589"/>
                </a:lnTo>
                <a:lnTo>
                  <a:pt x="3431318" y="1319227"/>
                </a:lnTo>
                <a:lnTo>
                  <a:pt x="3392876" y="1340096"/>
                </a:lnTo>
                <a:lnTo>
                  <a:pt x="3350397" y="1353285"/>
                </a:lnTo>
                <a:lnTo>
                  <a:pt x="3304793" y="1357884"/>
                </a:lnTo>
                <a:lnTo>
                  <a:pt x="226313" y="1357884"/>
                </a:lnTo>
                <a:lnTo>
                  <a:pt x="180710" y="1353285"/>
                </a:lnTo>
                <a:lnTo>
                  <a:pt x="138231" y="1340096"/>
                </a:lnTo>
                <a:lnTo>
                  <a:pt x="99789" y="1319227"/>
                </a:lnTo>
                <a:lnTo>
                  <a:pt x="66294" y="1291589"/>
                </a:lnTo>
                <a:lnTo>
                  <a:pt x="38656" y="1258094"/>
                </a:lnTo>
                <a:lnTo>
                  <a:pt x="17787" y="1219652"/>
                </a:lnTo>
                <a:lnTo>
                  <a:pt x="4598" y="1177173"/>
                </a:lnTo>
                <a:lnTo>
                  <a:pt x="0" y="1131570"/>
                </a:lnTo>
                <a:lnTo>
                  <a:pt x="0" y="226313"/>
                </a:lnTo>
                <a:close/>
              </a:path>
            </a:pathLst>
          </a:custGeom>
          <a:ln w="12192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24" name="object 18"/>
          <p:cNvSpPr/>
          <p:nvPr/>
        </p:nvSpPr>
        <p:spPr>
          <a:xfrm>
            <a:off x="8011668" y="5047488"/>
            <a:ext cx="3531235" cy="1263650"/>
          </a:xfrm>
          <a:custGeom>
            <a:avLst/>
            <a:ahLst/>
            <a:rect l="l" t="t" r="r" b="b"/>
            <a:pathLst>
              <a:path w="3531234" h="1263650">
                <a:moveTo>
                  <a:pt x="3320541" y="0"/>
                </a:moveTo>
                <a:lnTo>
                  <a:pt x="210565" y="0"/>
                </a:lnTo>
                <a:lnTo>
                  <a:pt x="162272" y="5559"/>
                </a:lnTo>
                <a:lnTo>
                  <a:pt x="117947" y="21395"/>
                </a:lnTo>
                <a:lnTo>
                  <a:pt x="78851" y="46246"/>
                </a:lnTo>
                <a:lnTo>
                  <a:pt x="46246" y="78851"/>
                </a:lnTo>
                <a:lnTo>
                  <a:pt x="21395" y="117947"/>
                </a:lnTo>
                <a:lnTo>
                  <a:pt x="5559" y="162272"/>
                </a:lnTo>
                <a:lnTo>
                  <a:pt x="0" y="210565"/>
                </a:lnTo>
                <a:lnTo>
                  <a:pt x="0" y="1052830"/>
                </a:lnTo>
                <a:lnTo>
                  <a:pt x="5559" y="1101111"/>
                </a:lnTo>
                <a:lnTo>
                  <a:pt x="21395" y="1145432"/>
                </a:lnTo>
                <a:lnTo>
                  <a:pt x="46246" y="1184528"/>
                </a:lnTo>
                <a:lnTo>
                  <a:pt x="78851" y="1217137"/>
                </a:lnTo>
                <a:lnTo>
                  <a:pt x="117947" y="1241994"/>
                </a:lnTo>
                <a:lnTo>
                  <a:pt x="162272" y="1257834"/>
                </a:lnTo>
                <a:lnTo>
                  <a:pt x="210565" y="1263396"/>
                </a:lnTo>
                <a:lnTo>
                  <a:pt x="3320541" y="1263396"/>
                </a:lnTo>
                <a:lnTo>
                  <a:pt x="3368835" y="1257834"/>
                </a:lnTo>
                <a:lnTo>
                  <a:pt x="3413160" y="1241994"/>
                </a:lnTo>
                <a:lnTo>
                  <a:pt x="3452256" y="1217137"/>
                </a:lnTo>
                <a:lnTo>
                  <a:pt x="3484861" y="1184528"/>
                </a:lnTo>
                <a:lnTo>
                  <a:pt x="3509712" y="1145432"/>
                </a:lnTo>
                <a:lnTo>
                  <a:pt x="3525548" y="1101111"/>
                </a:lnTo>
                <a:lnTo>
                  <a:pt x="3531107" y="1052830"/>
                </a:lnTo>
                <a:lnTo>
                  <a:pt x="3531107" y="210565"/>
                </a:lnTo>
                <a:lnTo>
                  <a:pt x="3525548" y="162272"/>
                </a:lnTo>
                <a:lnTo>
                  <a:pt x="3509712" y="117947"/>
                </a:lnTo>
                <a:lnTo>
                  <a:pt x="3484861" y="78851"/>
                </a:lnTo>
                <a:lnTo>
                  <a:pt x="3452256" y="46246"/>
                </a:lnTo>
                <a:lnTo>
                  <a:pt x="3413160" y="21395"/>
                </a:lnTo>
                <a:lnTo>
                  <a:pt x="3368835" y="5559"/>
                </a:lnTo>
                <a:lnTo>
                  <a:pt x="3320541" y="0"/>
                </a:lnTo>
                <a:close/>
              </a:path>
            </a:pathLst>
          </a:custGeom>
          <a:solidFill>
            <a:srgbClr val="EEAF4F"/>
          </a:solidFill>
        </p:spPr>
        <p:txBody>
          <a:bodyPr bIns="0" lIns="0" rIns="0" rtlCol="0" tIns="0" wrap="square"/>
          <a:p/>
        </p:txBody>
      </p:sp>
      <p:sp>
        <p:nvSpPr>
          <p:cNvPr id="1049025" name="object 19"/>
          <p:cNvSpPr/>
          <p:nvPr/>
        </p:nvSpPr>
        <p:spPr>
          <a:xfrm>
            <a:off x="8011668" y="5047488"/>
            <a:ext cx="3531235" cy="1263650"/>
          </a:xfrm>
          <a:custGeom>
            <a:avLst/>
            <a:ahLst/>
            <a:rect l="l" t="t" r="r" b="b"/>
            <a:pathLst>
              <a:path w="3531234" h="1263650">
                <a:moveTo>
                  <a:pt x="0" y="210565"/>
                </a:moveTo>
                <a:lnTo>
                  <a:pt x="5559" y="162272"/>
                </a:lnTo>
                <a:lnTo>
                  <a:pt x="21395" y="117947"/>
                </a:lnTo>
                <a:lnTo>
                  <a:pt x="46246" y="78851"/>
                </a:lnTo>
                <a:lnTo>
                  <a:pt x="78851" y="46246"/>
                </a:lnTo>
                <a:lnTo>
                  <a:pt x="117947" y="21395"/>
                </a:lnTo>
                <a:lnTo>
                  <a:pt x="162272" y="5559"/>
                </a:lnTo>
                <a:lnTo>
                  <a:pt x="210565" y="0"/>
                </a:lnTo>
                <a:lnTo>
                  <a:pt x="3320541" y="0"/>
                </a:lnTo>
                <a:lnTo>
                  <a:pt x="3368835" y="5559"/>
                </a:lnTo>
                <a:lnTo>
                  <a:pt x="3413160" y="21395"/>
                </a:lnTo>
                <a:lnTo>
                  <a:pt x="3452256" y="46246"/>
                </a:lnTo>
                <a:lnTo>
                  <a:pt x="3484861" y="78851"/>
                </a:lnTo>
                <a:lnTo>
                  <a:pt x="3509712" y="117947"/>
                </a:lnTo>
                <a:lnTo>
                  <a:pt x="3525548" y="162272"/>
                </a:lnTo>
                <a:lnTo>
                  <a:pt x="3531107" y="210565"/>
                </a:lnTo>
                <a:lnTo>
                  <a:pt x="3531107" y="1052830"/>
                </a:lnTo>
                <a:lnTo>
                  <a:pt x="3525548" y="1101111"/>
                </a:lnTo>
                <a:lnTo>
                  <a:pt x="3509712" y="1145432"/>
                </a:lnTo>
                <a:lnTo>
                  <a:pt x="3484861" y="1184528"/>
                </a:lnTo>
                <a:lnTo>
                  <a:pt x="3452256" y="1217137"/>
                </a:lnTo>
                <a:lnTo>
                  <a:pt x="3413160" y="1241994"/>
                </a:lnTo>
                <a:lnTo>
                  <a:pt x="3368835" y="1257834"/>
                </a:lnTo>
                <a:lnTo>
                  <a:pt x="3320541" y="1263396"/>
                </a:lnTo>
                <a:lnTo>
                  <a:pt x="210565" y="1263396"/>
                </a:lnTo>
                <a:lnTo>
                  <a:pt x="162272" y="1257834"/>
                </a:lnTo>
                <a:lnTo>
                  <a:pt x="117947" y="1241994"/>
                </a:lnTo>
                <a:lnTo>
                  <a:pt x="78851" y="1217137"/>
                </a:lnTo>
                <a:lnTo>
                  <a:pt x="46246" y="1184528"/>
                </a:lnTo>
                <a:lnTo>
                  <a:pt x="21395" y="1145432"/>
                </a:lnTo>
                <a:lnTo>
                  <a:pt x="5559" y="1101111"/>
                </a:lnTo>
                <a:lnTo>
                  <a:pt x="0" y="1052830"/>
                </a:lnTo>
                <a:lnTo>
                  <a:pt x="0" y="210565"/>
                </a:lnTo>
                <a:close/>
              </a:path>
            </a:pathLst>
          </a:custGeom>
          <a:ln w="12191">
            <a:solidFill>
              <a:srgbClr val="BA7D1A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26" name="object 20"/>
          <p:cNvSpPr txBox="1"/>
          <p:nvPr/>
        </p:nvSpPr>
        <p:spPr>
          <a:xfrm>
            <a:off x="826008" y="1659635"/>
            <a:ext cx="942340" cy="303530"/>
          </a:xfrm>
          <a:prstGeom prst="rect"/>
          <a:solidFill>
            <a:srgbClr val="7B161B"/>
          </a:solidFill>
        </p:spPr>
        <p:txBody>
          <a:bodyPr bIns="0" lIns="0" rIns="0" rtlCol="0" tIns="36830" vert="horz" wrap="square">
            <a:spAutoFit/>
          </a:bodyPr>
          <a:p>
            <a:pPr marL="241935">
              <a:lnSpc>
                <a:spcPct val="100000"/>
              </a:lnSpc>
              <a:spcBef>
                <a:spcPts val="290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健康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27" name="object 21"/>
          <p:cNvSpPr txBox="1"/>
          <p:nvPr/>
        </p:nvSpPr>
        <p:spPr>
          <a:xfrm>
            <a:off x="826008" y="5193791"/>
            <a:ext cx="942340" cy="304166"/>
          </a:xfrm>
          <a:prstGeom prst="rect"/>
          <a:solidFill>
            <a:srgbClr val="7B161B"/>
          </a:solidFill>
        </p:spPr>
        <p:txBody>
          <a:bodyPr bIns="0" lIns="0" rIns="0" rtlCol="0" tIns="37465" vert="horz" wrap="square">
            <a:spAutoFit/>
          </a:bodyPr>
          <a:p>
            <a:pPr marL="241300">
              <a:lnSpc>
                <a:spcPct val="100000"/>
              </a:lnSpc>
              <a:spcBef>
                <a:spcPts val="295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美食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28" name="object 22"/>
          <p:cNvSpPr txBox="1"/>
          <p:nvPr/>
        </p:nvSpPr>
        <p:spPr>
          <a:xfrm>
            <a:off x="4474464" y="5193791"/>
            <a:ext cx="942340" cy="304166"/>
          </a:xfrm>
          <a:prstGeom prst="rect"/>
          <a:solidFill>
            <a:srgbClr val="7B161B"/>
          </a:solidFill>
        </p:spPr>
        <p:txBody>
          <a:bodyPr bIns="0" lIns="0" rIns="0" rtlCol="0" tIns="37465" vert="horz" wrap="square">
            <a:spAutoFit/>
          </a:bodyPr>
          <a:p>
            <a:pPr marL="241935">
              <a:lnSpc>
                <a:spcPct val="100000"/>
              </a:lnSpc>
              <a:spcBef>
                <a:spcPts val="295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时尚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29" name="object 23"/>
          <p:cNvSpPr txBox="1"/>
          <p:nvPr/>
        </p:nvSpPr>
        <p:spPr>
          <a:xfrm>
            <a:off x="10482071" y="1659635"/>
            <a:ext cx="942340" cy="303530"/>
          </a:xfrm>
          <a:prstGeom prst="rect"/>
          <a:solidFill>
            <a:srgbClr val="7B161B"/>
          </a:solidFill>
        </p:spPr>
        <p:txBody>
          <a:bodyPr bIns="0" lIns="0" rIns="0" rtlCol="0" tIns="36830" vert="horz" wrap="square">
            <a:spAutoFit/>
          </a:bodyPr>
          <a:p>
            <a:pPr marL="241935">
              <a:lnSpc>
                <a:spcPct val="100000"/>
              </a:lnSpc>
              <a:spcBef>
                <a:spcPts val="290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生活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30" name="object 24"/>
          <p:cNvSpPr txBox="1"/>
          <p:nvPr/>
        </p:nvSpPr>
        <p:spPr>
          <a:xfrm>
            <a:off x="10482071" y="3147060"/>
            <a:ext cx="942340" cy="302895"/>
          </a:xfrm>
          <a:prstGeom prst="rect"/>
          <a:solidFill>
            <a:srgbClr val="7B161B"/>
          </a:solidFill>
        </p:spPr>
        <p:txBody>
          <a:bodyPr bIns="0" lIns="0" rIns="0" rtlCol="0" tIns="36195" vert="horz" wrap="square">
            <a:spAutoFit/>
          </a:bodyPr>
          <a:p>
            <a:pPr marL="241935">
              <a:lnSpc>
                <a:spcPct val="100000"/>
              </a:lnSpc>
              <a:spcBef>
                <a:spcPts val="285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汽车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31" name="object 25"/>
          <p:cNvSpPr txBox="1"/>
          <p:nvPr/>
        </p:nvSpPr>
        <p:spPr>
          <a:xfrm>
            <a:off x="10482071" y="5193791"/>
            <a:ext cx="942340" cy="304166"/>
          </a:xfrm>
          <a:prstGeom prst="rect"/>
          <a:solidFill>
            <a:srgbClr val="7B161B"/>
          </a:solidFill>
        </p:spPr>
        <p:txBody>
          <a:bodyPr bIns="0" lIns="0" rIns="0" rtlCol="0" tIns="37465" vert="horz" wrap="square">
            <a:spAutoFit/>
          </a:bodyPr>
          <a:p>
            <a:pPr marL="241935">
              <a:lnSpc>
                <a:spcPct val="100000"/>
              </a:lnSpc>
              <a:spcBef>
                <a:spcPts val="295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科技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32" name="object 26"/>
          <p:cNvSpPr/>
          <p:nvPr/>
        </p:nvSpPr>
        <p:spPr>
          <a:xfrm>
            <a:off x="716280" y="4488179"/>
            <a:ext cx="10826750" cy="447040"/>
          </a:xfrm>
          <a:custGeom>
            <a:avLst/>
            <a:ahLst/>
            <a:rect l="l" t="t" r="r" b="b"/>
            <a:pathLst>
              <a:path w="10826750" h="447039">
                <a:moveTo>
                  <a:pt x="0" y="446532"/>
                </a:moveTo>
                <a:lnTo>
                  <a:pt x="10826496" y="446532"/>
                </a:lnTo>
                <a:lnTo>
                  <a:pt x="10826496" y="0"/>
                </a:lnTo>
                <a:lnTo>
                  <a:pt x="0" y="0"/>
                </a:lnTo>
                <a:lnTo>
                  <a:pt x="0" y="446532"/>
                </a:lnTo>
                <a:close/>
              </a:path>
            </a:pathLst>
          </a:custGeom>
          <a:solidFill>
            <a:srgbClr val="D9D9D9"/>
          </a:solidFill>
        </p:spPr>
        <p:txBody>
          <a:bodyPr bIns="0" lIns="0" rIns="0" rtlCol="0" tIns="0" wrap="square"/>
          <a:p/>
        </p:txBody>
      </p:sp>
      <p:sp>
        <p:nvSpPr>
          <p:cNvPr id="1049033" name="object 27"/>
          <p:cNvSpPr/>
          <p:nvPr/>
        </p:nvSpPr>
        <p:spPr>
          <a:xfrm>
            <a:off x="5125465" y="4545457"/>
            <a:ext cx="914400" cy="303530"/>
          </a:xfrm>
          <a:custGeom>
            <a:avLst/>
            <a:ahLst/>
            <a:rect l="l" t="t" r="r" b="b"/>
            <a:pathLst>
              <a:path w="914400" h="303529">
                <a:moveTo>
                  <a:pt x="0" y="303276"/>
                </a:moveTo>
                <a:lnTo>
                  <a:pt x="914400" y="303276"/>
                </a:lnTo>
                <a:lnTo>
                  <a:pt x="914400" y="0"/>
                </a:lnTo>
                <a:lnTo>
                  <a:pt x="0" y="0"/>
                </a:lnTo>
                <a:lnTo>
                  <a:pt x="0" y="303276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9034" name="object 28"/>
          <p:cNvSpPr/>
          <p:nvPr/>
        </p:nvSpPr>
        <p:spPr>
          <a:xfrm>
            <a:off x="6218173" y="4545457"/>
            <a:ext cx="228600" cy="303530"/>
          </a:xfrm>
          <a:custGeom>
            <a:avLst/>
            <a:ahLst/>
            <a:rect l="l" t="t" r="r" b="b"/>
            <a:pathLst>
              <a:path w="228600" h="303529">
                <a:moveTo>
                  <a:pt x="0" y="303276"/>
                </a:moveTo>
                <a:lnTo>
                  <a:pt x="228600" y="303276"/>
                </a:lnTo>
                <a:lnTo>
                  <a:pt x="228600" y="0"/>
                </a:lnTo>
                <a:lnTo>
                  <a:pt x="0" y="0"/>
                </a:lnTo>
                <a:lnTo>
                  <a:pt x="0" y="303276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9035" name="object 29"/>
          <p:cNvSpPr/>
          <p:nvPr/>
        </p:nvSpPr>
        <p:spPr>
          <a:xfrm>
            <a:off x="6446773" y="4545457"/>
            <a:ext cx="140335" cy="303530"/>
          </a:xfrm>
          <a:custGeom>
            <a:avLst/>
            <a:ahLst/>
            <a:rect l="l" t="t" r="r" b="b"/>
            <a:pathLst>
              <a:path w="140334" h="303529">
                <a:moveTo>
                  <a:pt x="0" y="303276"/>
                </a:moveTo>
                <a:lnTo>
                  <a:pt x="140207" y="303276"/>
                </a:lnTo>
                <a:lnTo>
                  <a:pt x="140207" y="0"/>
                </a:lnTo>
                <a:lnTo>
                  <a:pt x="0" y="0"/>
                </a:lnTo>
                <a:lnTo>
                  <a:pt x="0" y="303276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9036" name="object 30"/>
          <p:cNvSpPr/>
          <p:nvPr/>
        </p:nvSpPr>
        <p:spPr>
          <a:xfrm>
            <a:off x="6586981" y="4545457"/>
            <a:ext cx="228600" cy="303530"/>
          </a:xfrm>
          <a:custGeom>
            <a:avLst/>
            <a:ahLst/>
            <a:rect l="l" t="t" r="r" b="b"/>
            <a:pathLst>
              <a:path w="228600" h="303529">
                <a:moveTo>
                  <a:pt x="0" y="303276"/>
                </a:moveTo>
                <a:lnTo>
                  <a:pt x="228600" y="303276"/>
                </a:lnTo>
                <a:lnTo>
                  <a:pt x="228600" y="0"/>
                </a:lnTo>
                <a:lnTo>
                  <a:pt x="0" y="0"/>
                </a:lnTo>
                <a:lnTo>
                  <a:pt x="0" y="303276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9037" name="object 31"/>
          <p:cNvSpPr txBox="1"/>
          <p:nvPr/>
        </p:nvSpPr>
        <p:spPr>
          <a:xfrm>
            <a:off x="716280" y="4553457"/>
            <a:ext cx="10826750" cy="29972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16903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交行沃德品牌合作场次</a:t>
            </a:r>
            <a:r>
              <a:rPr dirty="0" sz="1400" spc="-5">
                <a:latin typeface="微软雅黑" panose="020B0503020204020204" charset="-122"/>
                <a:cs typeface="微软雅黑" panose="020B0503020204020204" charset="-122"/>
              </a:rPr>
              <a:t>：6-11</a:t>
            </a:r>
            <a:r>
              <a:rPr dirty="0" sz="1400" spc="-15">
                <a:latin typeface="微软雅黑" panose="020B0503020204020204" charset="-122"/>
                <a:cs typeface="微软雅黑" panose="020B0503020204020204" charset="-122"/>
              </a:rPr>
              <a:t>月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之间</a:t>
            </a:r>
            <a:r>
              <a:rPr dirty="0" sz="1400" spc="-15">
                <a:latin typeface="微软雅黑" panose="020B0503020204020204" charset="-122"/>
                <a:cs typeface="微软雅黑" panose="020B0503020204020204" charset="-122"/>
              </a:rPr>
              <a:t>平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均</a:t>
            </a: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每月一场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（</a:t>
            </a: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共</a:t>
            </a:r>
            <a:r>
              <a:rPr b="1" dirty="0" sz="1800" spc="-5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6</a:t>
            </a: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场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），</a:t>
            </a:r>
            <a:r>
              <a:rPr dirty="0" sz="1400" spc="-15">
                <a:latin typeface="微软雅黑" panose="020B0503020204020204" charset="-122"/>
                <a:cs typeface="微软雅黑" panose="020B0503020204020204" charset="-122"/>
              </a:rPr>
              <a:t>具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体时</a:t>
            </a:r>
            <a:r>
              <a:rPr dirty="0" sz="1400" spc="-15">
                <a:latin typeface="微软雅黑" panose="020B0503020204020204" charset="-122"/>
                <a:cs typeface="微软雅黑" panose="020B0503020204020204" charset="-122"/>
              </a:rPr>
              <a:t>间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及话</a:t>
            </a:r>
            <a:r>
              <a:rPr dirty="0" sz="1400" spc="-15">
                <a:latin typeface="微软雅黑" panose="020B0503020204020204" charset="-122"/>
                <a:cs typeface="微软雅黑" panose="020B0503020204020204" charset="-122"/>
              </a:rPr>
              <a:t>题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将根</a:t>
            </a:r>
            <a:r>
              <a:rPr dirty="0" sz="1400" spc="-15">
                <a:latin typeface="微软雅黑" panose="020B0503020204020204" charset="-122"/>
                <a:cs typeface="微软雅黑" panose="020B0503020204020204" charset="-122"/>
              </a:rPr>
              <a:t>据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「播</a:t>
            </a:r>
            <a:r>
              <a:rPr dirty="0" sz="1400" spc="-15">
                <a:latin typeface="微软雅黑" panose="020B0503020204020204" charset="-122"/>
                <a:cs typeface="微软雅黑" panose="020B0503020204020204" charset="-122"/>
              </a:rPr>
              <a:t>主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」档</a:t>
            </a:r>
            <a:r>
              <a:rPr dirty="0" sz="1400" spc="-15">
                <a:latin typeface="微软雅黑" panose="020B0503020204020204" charset="-122"/>
                <a:cs typeface="微软雅黑" panose="020B0503020204020204" charset="-122"/>
              </a:rPr>
              <a:t>期</a:t>
            </a:r>
            <a:r>
              <a:rPr dirty="0" sz="1400">
                <a:latin typeface="微软雅黑" panose="020B0503020204020204" charset="-122"/>
                <a:cs typeface="微软雅黑" panose="020B0503020204020204" charset="-122"/>
              </a:rPr>
              <a:t>微调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38" name="object 32"/>
          <p:cNvSpPr txBox="1"/>
          <p:nvPr/>
        </p:nvSpPr>
        <p:spPr>
          <a:xfrm>
            <a:off x="1074826" y="2166899"/>
            <a:ext cx="6272530" cy="1917700"/>
          </a:xfrm>
          <a:prstGeom prst="rect"/>
        </p:spPr>
        <p:txBody>
          <a:bodyPr bIns="0" lIns="0" rIns="0" rtlCol="0" tIns="88900" vert="horz" wrap="square">
            <a:spAutoFit/>
          </a:bodyPr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话题1:【日常预防】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这些知识很宝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贵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！专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家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教你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解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读体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检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报告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31000"/>
              </a:lnSpc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话题2</a:t>
            </a:r>
            <a:r>
              <a:rPr dirty="0" sz="1600" spc="-10">
                <a:latin typeface="微软雅黑" panose="020B0503020204020204" charset="-122"/>
                <a:cs typeface="微软雅黑" panose="020B0503020204020204" charset="-122"/>
              </a:rPr>
              <a:t>:</a:t>
            </a: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【现代人常见病】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甲状腺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心血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管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消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化道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常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见疾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病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专科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线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上讲座 </a:t>
            </a:r>
            <a:r>
              <a:rPr dirty="0" sz="1600" spc="-10">
                <a:latin typeface="微软雅黑" panose="020B0503020204020204" charset="-122"/>
                <a:cs typeface="微软雅黑" panose="020B0503020204020204" charset="-122"/>
              </a:rPr>
              <a:t>话</a:t>
            </a: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题</a:t>
            </a:r>
            <a:r>
              <a:rPr dirty="0" sz="1600" spc="-10">
                <a:latin typeface="微软雅黑" panose="020B0503020204020204" charset="-122"/>
                <a:cs typeface="微软雅黑" panose="020B0503020204020204" charset="-122"/>
              </a:rPr>
              <a:t>3:【疫苗健康】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疫</a:t>
            </a:r>
            <a:r>
              <a:rPr b="1" dirty="0" sz="1600" spc="-10">
                <a:latin typeface="微软雅黑" panose="020B0503020204020204" charset="-122"/>
                <a:cs typeface="微软雅黑" panose="020B0503020204020204" charset="-122"/>
              </a:rPr>
              <a:t>起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苗</a:t>
            </a:r>
            <a:r>
              <a:rPr b="1" dirty="0" sz="1600" spc="-10">
                <a:latin typeface="微软雅黑" panose="020B0503020204020204" charset="-122"/>
                <a:cs typeface="微软雅黑" panose="020B0503020204020204" charset="-122"/>
              </a:rPr>
              <a:t>苗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苗</a:t>
            </a:r>
            <a:r>
              <a:rPr b="1" dirty="0" sz="1600" spc="-1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b="1" dirty="0" sz="1600">
                <a:latin typeface="微软雅黑" panose="020B0503020204020204" charset="-122"/>
                <a:cs typeface="微软雅黑" panose="020B0503020204020204" charset="-122"/>
              </a:rPr>
              <a:t>后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疫</a:t>
            </a:r>
            <a:r>
              <a:rPr b="1" dirty="0" sz="1600" spc="-10">
                <a:latin typeface="微软雅黑" panose="020B0503020204020204" charset="-122"/>
                <a:cs typeface="微软雅黑" panose="020B0503020204020204" charset="-122"/>
              </a:rPr>
              <a:t>情</a:t>
            </a:r>
            <a:r>
              <a:rPr b="1" dirty="0" sz="1600">
                <a:latin typeface="微软雅黑" panose="020B0503020204020204" charset="-122"/>
                <a:cs typeface="微软雅黑" panose="020B0503020204020204" charset="-122"/>
              </a:rPr>
              <a:t>时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代</a:t>
            </a:r>
            <a:r>
              <a:rPr b="1" dirty="0" sz="1600" spc="-10">
                <a:latin typeface="微软雅黑" panose="020B0503020204020204" charset="-122"/>
                <a:cs typeface="微软雅黑" panose="020B0503020204020204" charset="-122"/>
              </a:rPr>
              <a:t>如</a:t>
            </a:r>
            <a:r>
              <a:rPr b="1" dirty="0" sz="1600">
                <a:latin typeface="微软雅黑" panose="020B0503020204020204" charset="-122"/>
                <a:cs typeface="微软雅黑" panose="020B0503020204020204" charset="-122"/>
              </a:rPr>
              <a:t>何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守</a:t>
            </a:r>
            <a:r>
              <a:rPr b="1" dirty="0" sz="1600" spc="-10">
                <a:latin typeface="微软雅黑" panose="020B0503020204020204" charset="-122"/>
                <a:cs typeface="微软雅黑" panose="020B0503020204020204" charset="-122"/>
              </a:rPr>
              <a:t>护</a:t>
            </a:r>
            <a:r>
              <a:rPr b="1" dirty="0" sz="1600">
                <a:latin typeface="微软雅黑" panose="020B0503020204020204" charset="-122"/>
                <a:cs typeface="微软雅黑" panose="020B0503020204020204" charset="-122"/>
              </a:rPr>
              <a:t>公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共</a:t>
            </a:r>
            <a:r>
              <a:rPr b="1" dirty="0" sz="1600" spc="-10">
                <a:latin typeface="微软雅黑" panose="020B0503020204020204" charset="-122"/>
                <a:cs typeface="微软雅黑" panose="020B0503020204020204" charset="-122"/>
              </a:rPr>
              <a:t>卫</a:t>
            </a:r>
            <a:r>
              <a:rPr b="1" dirty="0" sz="1600">
                <a:latin typeface="微软雅黑" panose="020B0503020204020204" charset="-122"/>
                <a:cs typeface="微软雅黑" panose="020B0503020204020204" charset="-122"/>
              </a:rPr>
              <a:t>生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健康 </a:t>
            </a: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话题4:【关爱下一代】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多一份呵护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正确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应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对儿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童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秋季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常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见传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染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病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775970">
              <a:lnSpc>
                <a:spcPct val="131000"/>
              </a:lnSpc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话题5</a:t>
            </a:r>
            <a:r>
              <a:rPr dirty="0" sz="1600" spc="-10">
                <a:latin typeface="微软雅黑" panose="020B0503020204020204" charset="-122"/>
                <a:cs typeface="微软雅黑" panose="020B0503020204020204" charset="-122"/>
              </a:rPr>
              <a:t>:</a:t>
            </a: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【心理健康】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对抗焦虑，不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再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秃然——心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健康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圆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桌派 </a:t>
            </a: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话题6:【养生养老】</a:t>
            </a:r>
            <a:r>
              <a:rPr b="1" dirty="0" sz="1600" spc="-70">
                <a:latin typeface="微软雅黑" panose="020B0503020204020204" charset="-122"/>
                <a:cs typeface="微软雅黑" panose="020B0503020204020204" charset="-122"/>
              </a:rPr>
              <a:t>TA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为什么总是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跑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医院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老年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慢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性病</a:t>
            </a:r>
            <a:r>
              <a:rPr b="1" dirty="0" sz="1600" spc="5">
                <a:latin typeface="微软雅黑" panose="020B0503020204020204" charset="-122"/>
                <a:cs typeface="微软雅黑" panose="020B0503020204020204" charset="-122"/>
              </a:rPr>
              <a:t>防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治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39" name="object 33"/>
          <p:cNvSpPr txBox="1"/>
          <p:nvPr/>
        </p:nvSpPr>
        <p:spPr>
          <a:xfrm>
            <a:off x="1075055" y="5670550"/>
            <a:ext cx="3164840" cy="50419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话题:</a:t>
            </a:r>
            <a:r>
              <a:rPr dirty="0" sz="1600" spc="-2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美食家分享摘星之旅，  这些米其林餐厅值不值得拔草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40" name="object 34"/>
          <p:cNvSpPr txBox="1"/>
          <p:nvPr/>
        </p:nvSpPr>
        <p:spPr>
          <a:xfrm>
            <a:off x="4686046" y="5670296"/>
            <a:ext cx="2891155" cy="51308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话题1:</a:t>
            </a:r>
            <a:r>
              <a:rPr dirty="0" sz="1600" spc="-55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本季最有收藏价值的腕表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话题2: 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职业着装，穿出高级感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41" name="object 35"/>
          <p:cNvSpPr txBox="1"/>
          <p:nvPr/>
        </p:nvSpPr>
        <p:spPr>
          <a:xfrm>
            <a:off x="8186166" y="2181860"/>
            <a:ext cx="2771775" cy="51308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话题:</a:t>
            </a:r>
            <a:r>
              <a:rPr dirty="0" sz="1600" spc="-7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家装必备，色彩心理学，  治愈你的家庭空间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42" name="object 36"/>
          <p:cNvSpPr txBox="1"/>
          <p:nvPr/>
        </p:nvSpPr>
        <p:spPr>
          <a:xfrm>
            <a:off x="8186166" y="3637534"/>
            <a:ext cx="3093720" cy="51308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话题1: 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爱车玩家的养车知识课堂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话题2:</a:t>
            </a:r>
            <a:r>
              <a:rPr dirty="0" sz="1600" spc="-5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守护全家出行，健康车生活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43" name="object 37"/>
          <p:cNvSpPr txBox="1"/>
          <p:nvPr/>
        </p:nvSpPr>
        <p:spPr>
          <a:xfrm>
            <a:off x="8186166" y="5664504"/>
            <a:ext cx="3296285" cy="51308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话题1:</a:t>
            </a:r>
            <a:r>
              <a:rPr dirty="0" sz="1600" spc="-5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无人机课堂，换个视角看世界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微软雅黑" panose="020B0503020204020204" charset="-122"/>
                <a:cs typeface="微软雅黑" panose="020B0503020204020204" charset="-122"/>
              </a:rPr>
              <a:t>话题2:</a:t>
            </a:r>
            <a:r>
              <a:rPr dirty="0" sz="1600" spc="1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玩转</a:t>
            </a:r>
            <a:r>
              <a:rPr b="1" dirty="0" sz="1600" spc="-10">
                <a:latin typeface="微软雅黑" panose="020B0503020204020204" charset="-122"/>
                <a:cs typeface="微软雅黑" panose="020B0503020204020204" charset="-122"/>
              </a:rPr>
              <a:t>5G</a:t>
            </a:r>
            <a:r>
              <a:rPr b="1" dirty="0" sz="1600" spc="-5">
                <a:latin typeface="微软雅黑" panose="020B0503020204020204" charset="-122"/>
                <a:cs typeface="微软雅黑" panose="020B0503020204020204" charset="-122"/>
              </a:rPr>
              <a:t>装备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44" name="object 38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5" name="object 2"/>
          <p:cNvSpPr/>
          <p:nvPr/>
        </p:nvSpPr>
        <p:spPr>
          <a:xfrm>
            <a:off x="19557" y="0"/>
            <a:ext cx="12161329" cy="684309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object 2"/>
          <p:cNvSpPr/>
          <p:nvPr/>
        </p:nvSpPr>
        <p:spPr>
          <a:xfrm>
            <a:off x="10767059" y="371856"/>
            <a:ext cx="231648" cy="199644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47" name="object 3"/>
          <p:cNvSpPr/>
          <p:nvPr/>
        </p:nvSpPr>
        <p:spPr>
          <a:xfrm>
            <a:off x="11015471" y="368808"/>
            <a:ext cx="275844" cy="202691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48" name="object 4"/>
          <p:cNvSpPr/>
          <p:nvPr/>
        </p:nvSpPr>
        <p:spPr>
          <a:xfrm>
            <a:off x="10055352" y="374904"/>
            <a:ext cx="649224" cy="175260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49" name="object 5"/>
          <p:cNvSpPr/>
          <p:nvPr/>
        </p:nvSpPr>
        <p:spPr>
          <a:xfrm>
            <a:off x="11369040" y="374904"/>
            <a:ext cx="345948" cy="175260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50" name="object 6"/>
          <p:cNvSpPr txBox="1">
            <a:spLocks noGrp="1"/>
          </p:cNvSpPr>
          <p:nvPr>
            <p:ph type="title"/>
          </p:nvPr>
        </p:nvSpPr>
        <p:spPr>
          <a:xfrm>
            <a:off x="459740" y="408889"/>
            <a:ext cx="5278120" cy="514350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播主人选</a:t>
            </a:r>
            <a:r>
              <a:rPr dirty="0" spc="-5"/>
              <a:t>&amp;</a:t>
            </a:r>
            <a:r>
              <a:rPr dirty="0" spc="5"/>
              <a:t>内容团队</a:t>
            </a:r>
            <a:r>
              <a:rPr dirty="0" spc="-10"/>
              <a:t>（部</a:t>
            </a:r>
            <a:r>
              <a:rPr dirty="0" spc="5"/>
              <a:t>分）</a:t>
            </a:r>
          </a:p>
        </p:txBody>
      </p:sp>
      <p:sp>
        <p:nvSpPr>
          <p:cNvPr id="1049051" name="object 7"/>
          <p:cNvSpPr/>
          <p:nvPr/>
        </p:nvSpPr>
        <p:spPr>
          <a:xfrm>
            <a:off x="176784" y="1033272"/>
            <a:ext cx="5614670" cy="0"/>
          </a:xfrm>
          <a:custGeom>
            <a:avLst/>
            <a:ahLst/>
            <a:rect l="l" t="t" r="r" b="b"/>
            <a:pathLst>
              <a:path w="5614670">
                <a:moveTo>
                  <a:pt x="0" y="0"/>
                </a:moveTo>
                <a:lnTo>
                  <a:pt x="5614162" y="0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52" name="object 8"/>
          <p:cNvSpPr/>
          <p:nvPr/>
        </p:nvSpPr>
        <p:spPr>
          <a:xfrm>
            <a:off x="2164079" y="1591055"/>
            <a:ext cx="954024" cy="1018032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53" name="object 9"/>
          <p:cNvSpPr/>
          <p:nvPr/>
        </p:nvSpPr>
        <p:spPr>
          <a:xfrm>
            <a:off x="2164079" y="3823715"/>
            <a:ext cx="944880" cy="1016508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54" name="object 10"/>
          <p:cNvSpPr/>
          <p:nvPr/>
        </p:nvSpPr>
        <p:spPr>
          <a:xfrm>
            <a:off x="3172967" y="1600200"/>
            <a:ext cx="925068" cy="995172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55" name="object 11"/>
          <p:cNvSpPr/>
          <p:nvPr/>
        </p:nvSpPr>
        <p:spPr>
          <a:xfrm>
            <a:off x="3172967" y="4992623"/>
            <a:ext cx="944880" cy="1013460"/>
          </a:xfrm>
          <a:prstGeom prst="rect"/>
          <a:blipFill>
            <a:blip xmlns:r="http://schemas.openxmlformats.org/officeDocument/2006/relationships" r:embed="rId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56" name="object 12"/>
          <p:cNvSpPr/>
          <p:nvPr/>
        </p:nvSpPr>
        <p:spPr>
          <a:xfrm>
            <a:off x="2162555" y="4998720"/>
            <a:ext cx="949452" cy="1007363"/>
          </a:xfrm>
          <a:prstGeom prst="rect"/>
          <a:blipFill>
            <a:blip xmlns:r="http://schemas.openxmlformats.org/officeDocument/2006/relationships" r:embed="rId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57" name="object 13"/>
          <p:cNvSpPr/>
          <p:nvPr/>
        </p:nvSpPr>
        <p:spPr>
          <a:xfrm>
            <a:off x="3172967" y="3823715"/>
            <a:ext cx="946404" cy="1007363"/>
          </a:xfrm>
          <a:prstGeom prst="rect"/>
          <a:blipFill>
            <a:blip xmlns:r="http://schemas.openxmlformats.org/officeDocument/2006/relationships" r:embed="rId10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58" name="object 14"/>
          <p:cNvSpPr/>
          <p:nvPr/>
        </p:nvSpPr>
        <p:spPr>
          <a:xfrm>
            <a:off x="2156460" y="2702051"/>
            <a:ext cx="952500" cy="1014984"/>
          </a:xfrm>
          <a:prstGeom prst="rect"/>
          <a:blipFill>
            <a:blip xmlns:r="http://schemas.openxmlformats.org/officeDocument/2006/relationships" r:embed="rId1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59" name="object 15"/>
          <p:cNvSpPr/>
          <p:nvPr/>
        </p:nvSpPr>
        <p:spPr>
          <a:xfrm>
            <a:off x="3172967" y="2702051"/>
            <a:ext cx="947928" cy="1014984"/>
          </a:xfrm>
          <a:prstGeom prst="rect"/>
          <a:blipFill>
            <a:blip xmlns:r="http://schemas.openxmlformats.org/officeDocument/2006/relationships" r:embed="rId1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0" name="object 16"/>
          <p:cNvSpPr/>
          <p:nvPr/>
        </p:nvSpPr>
        <p:spPr>
          <a:xfrm>
            <a:off x="4401311" y="1591055"/>
            <a:ext cx="1243584" cy="1325880"/>
          </a:xfrm>
          <a:prstGeom prst="rect"/>
          <a:blipFill>
            <a:blip xmlns:r="http://schemas.openxmlformats.org/officeDocument/2006/relationships" r:embed="rId1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1" name="object 17"/>
          <p:cNvSpPr/>
          <p:nvPr/>
        </p:nvSpPr>
        <p:spPr>
          <a:xfrm>
            <a:off x="4398264" y="4658867"/>
            <a:ext cx="1246632" cy="1336548"/>
          </a:xfrm>
          <a:prstGeom prst="rect"/>
          <a:blipFill>
            <a:blip xmlns:r="http://schemas.openxmlformats.org/officeDocument/2006/relationships" r:embed="rId1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2" name="object 18"/>
          <p:cNvSpPr/>
          <p:nvPr/>
        </p:nvSpPr>
        <p:spPr>
          <a:xfrm>
            <a:off x="5887211" y="1594103"/>
            <a:ext cx="1246632" cy="1322832"/>
          </a:xfrm>
          <a:prstGeom prst="rect"/>
          <a:blipFill>
            <a:blip xmlns:r="http://schemas.openxmlformats.org/officeDocument/2006/relationships" r:embed="rId1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3" name="object 19"/>
          <p:cNvSpPr/>
          <p:nvPr/>
        </p:nvSpPr>
        <p:spPr>
          <a:xfrm>
            <a:off x="5884164" y="4661915"/>
            <a:ext cx="1249680" cy="1335024"/>
          </a:xfrm>
          <a:prstGeom prst="rect"/>
          <a:blipFill>
            <a:blip xmlns:r="http://schemas.openxmlformats.org/officeDocument/2006/relationships" r:embed="rId1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4" name="object 20"/>
          <p:cNvSpPr/>
          <p:nvPr/>
        </p:nvSpPr>
        <p:spPr>
          <a:xfrm>
            <a:off x="4398264" y="3147060"/>
            <a:ext cx="1246632" cy="1316736"/>
          </a:xfrm>
          <a:prstGeom prst="rect"/>
          <a:blipFill>
            <a:blip xmlns:r="http://schemas.openxmlformats.org/officeDocument/2006/relationships" r:embed="rId1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5" name="object 21"/>
          <p:cNvSpPr/>
          <p:nvPr/>
        </p:nvSpPr>
        <p:spPr>
          <a:xfrm>
            <a:off x="5884164" y="3147060"/>
            <a:ext cx="1237488" cy="1316736"/>
          </a:xfrm>
          <a:prstGeom prst="rect"/>
          <a:blipFill>
            <a:blip xmlns:r="http://schemas.openxmlformats.org/officeDocument/2006/relationships" r:embed="rId1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6" name="object 22"/>
          <p:cNvSpPr/>
          <p:nvPr/>
        </p:nvSpPr>
        <p:spPr>
          <a:xfrm>
            <a:off x="7501128" y="1603247"/>
            <a:ext cx="1214627" cy="1299972"/>
          </a:xfrm>
          <a:prstGeom prst="rect"/>
          <a:blipFill>
            <a:blip xmlns:r="http://schemas.openxmlformats.org/officeDocument/2006/relationships" r:embed="rId1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7" name="object 23"/>
          <p:cNvSpPr/>
          <p:nvPr/>
        </p:nvSpPr>
        <p:spPr>
          <a:xfrm>
            <a:off x="8962643" y="1603247"/>
            <a:ext cx="1203959" cy="1299972"/>
          </a:xfrm>
          <a:prstGeom prst="rect"/>
          <a:blipFill>
            <a:blip xmlns:r="http://schemas.openxmlformats.org/officeDocument/2006/relationships" r:embed="rId20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8" name="object 24"/>
          <p:cNvSpPr/>
          <p:nvPr/>
        </p:nvSpPr>
        <p:spPr>
          <a:xfrm>
            <a:off x="7499604" y="4700015"/>
            <a:ext cx="1216152" cy="1307592"/>
          </a:xfrm>
          <a:prstGeom prst="rect"/>
          <a:blipFill>
            <a:blip xmlns:r="http://schemas.openxmlformats.org/officeDocument/2006/relationships" r:embed="rId2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69" name="object 25"/>
          <p:cNvSpPr/>
          <p:nvPr/>
        </p:nvSpPr>
        <p:spPr>
          <a:xfrm>
            <a:off x="7504176" y="3133344"/>
            <a:ext cx="1216152" cy="1307591"/>
          </a:xfrm>
          <a:prstGeom prst="rect"/>
          <a:blipFill>
            <a:blip xmlns:r="http://schemas.openxmlformats.org/officeDocument/2006/relationships" r:embed="rId2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70" name="object 26"/>
          <p:cNvSpPr/>
          <p:nvPr/>
        </p:nvSpPr>
        <p:spPr>
          <a:xfrm>
            <a:off x="8973311" y="3136392"/>
            <a:ext cx="1193292" cy="1304543"/>
          </a:xfrm>
          <a:prstGeom prst="rect"/>
          <a:blipFill>
            <a:blip xmlns:r="http://schemas.openxmlformats.org/officeDocument/2006/relationships" r:embed="rId2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71" name="object 27"/>
          <p:cNvSpPr/>
          <p:nvPr/>
        </p:nvSpPr>
        <p:spPr>
          <a:xfrm>
            <a:off x="8965692" y="4700015"/>
            <a:ext cx="1220724" cy="1307592"/>
          </a:xfrm>
          <a:prstGeom prst="rect"/>
          <a:blipFill>
            <a:blip xmlns:r="http://schemas.openxmlformats.org/officeDocument/2006/relationships" r:embed="rId2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72" name="object 28"/>
          <p:cNvSpPr/>
          <p:nvPr/>
        </p:nvSpPr>
        <p:spPr>
          <a:xfrm>
            <a:off x="4233671" y="1591055"/>
            <a:ext cx="0" cy="4416425"/>
          </a:xfrm>
          <a:custGeom>
            <a:avLst/>
            <a:ahLst/>
            <a:rect l="l" t="t" r="r" b="b"/>
            <a:pathLst>
              <a:path h="4416425">
                <a:moveTo>
                  <a:pt x="0" y="0"/>
                </a:moveTo>
                <a:lnTo>
                  <a:pt x="0" y="4415891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73" name="object 29"/>
          <p:cNvSpPr/>
          <p:nvPr/>
        </p:nvSpPr>
        <p:spPr>
          <a:xfrm>
            <a:off x="7298435" y="1615439"/>
            <a:ext cx="0" cy="4416425"/>
          </a:xfrm>
          <a:custGeom>
            <a:avLst/>
            <a:ahLst/>
            <a:rect l="l" t="t" r="r" b="b"/>
            <a:pathLst>
              <a:path h="4416425">
                <a:moveTo>
                  <a:pt x="0" y="0"/>
                </a:moveTo>
                <a:lnTo>
                  <a:pt x="0" y="4415891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9074" name="object 30"/>
          <p:cNvSpPr txBox="1"/>
          <p:nvPr/>
        </p:nvSpPr>
        <p:spPr>
          <a:xfrm>
            <a:off x="3291840" y="6114288"/>
            <a:ext cx="942340" cy="303531"/>
          </a:xfrm>
          <a:prstGeom prst="rect"/>
          <a:solidFill>
            <a:srgbClr val="7B161B"/>
          </a:solidFill>
        </p:spPr>
        <p:txBody>
          <a:bodyPr bIns="0" lIns="0" rIns="0" rtlCol="0" tIns="36830" vert="horz" wrap="square">
            <a:spAutoFit/>
          </a:bodyPr>
          <a:p>
            <a:pPr marL="241935">
              <a:lnSpc>
                <a:spcPct val="100000"/>
              </a:lnSpc>
              <a:spcBef>
                <a:spcPts val="290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健康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75" name="object 31"/>
          <p:cNvSpPr txBox="1"/>
          <p:nvPr/>
        </p:nvSpPr>
        <p:spPr>
          <a:xfrm>
            <a:off x="5644896" y="6114288"/>
            <a:ext cx="1675130" cy="303531"/>
          </a:xfrm>
          <a:prstGeom prst="rect"/>
          <a:solidFill>
            <a:srgbClr val="7B161B"/>
          </a:solidFill>
        </p:spPr>
        <p:txBody>
          <a:bodyPr bIns="0" lIns="0" rIns="0" rtlCol="0" tIns="36830" vert="horz" wrap="square">
            <a:spAutoFit/>
          </a:bodyPr>
          <a:p>
            <a:pPr marL="327025">
              <a:lnSpc>
                <a:spcPct val="100000"/>
              </a:lnSpc>
              <a:spcBef>
                <a:spcPts val="290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生活/时尚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76" name="object 32"/>
          <p:cNvSpPr txBox="1"/>
          <p:nvPr/>
        </p:nvSpPr>
        <p:spPr>
          <a:xfrm>
            <a:off x="8510016" y="6114288"/>
            <a:ext cx="1676400" cy="303531"/>
          </a:xfrm>
          <a:prstGeom prst="rect"/>
          <a:solidFill>
            <a:srgbClr val="7B161B"/>
          </a:solidFill>
        </p:spPr>
        <p:txBody>
          <a:bodyPr bIns="0" lIns="0" rIns="0" rtlCol="0" tIns="36830" vert="horz" wrap="square">
            <a:spAutoFit/>
          </a:bodyPr>
          <a:p>
            <a:pPr marL="327025">
              <a:lnSpc>
                <a:spcPct val="100000"/>
              </a:lnSpc>
              <a:spcBef>
                <a:spcPts val="290"/>
              </a:spcBef>
            </a:pPr>
            <a:r>
              <a:rPr b="1" dirty="0" sz="180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科技/汽车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9077" name="object 33"/>
          <p:cNvSpPr/>
          <p:nvPr/>
        </p:nvSpPr>
        <p:spPr>
          <a:xfrm>
            <a:off x="11350752" y="214884"/>
            <a:ext cx="841375" cy="497205"/>
          </a:xfrm>
          <a:custGeom>
            <a:avLst/>
            <a:ahLst/>
            <a:rect l="l" t="t" r="r" b="b"/>
            <a:pathLst>
              <a:path w="841375" h="497205">
                <a:moveTo>
                  <a:pt x="0" y="496823"/>
                </a:moveTo>
                <a:lnTo>
                  <a:pt x="841248" y="496823"/>
                </a:lnTo>
                <a:lnTo>
                  <a:pt x="841248" y="0"/>
                </a:lnTo>
                <a:lnTo>
                  <a:pt x="0" y="0"/>
                </a:lnTo>
                <a:lnTo>
                  <a:pt x="0" y="496823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object 2"/>
          <p:cNvSpPr/>
          <p:nvPr/>
        </p:nvSpPr>
        <p:spPr>
          <a:xfrm>
            <a:off x="0" y="38"/>
            <a:ext cx="12192000" cy="683133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9079" name="object 3"/>
          <p:cNvSpPr/>
          <p:nvPr/>
        </p:nvSpPr>
        <p:spPr>
          <a:xfrm>
            <a:off x="0" y="0"/>
            <a:ext cx="6944995" cy="6858000"/>
          </a:xfrm>
          <a:custGeom>
            <a:avLst/>
            <a:ahLst/>
            <a:rect l="l" t="t" r="r" b="b"/>
            <a:pathLst>
              <a:path w="6944995" h="6858000">
                <a:moveTo>
                  <a:pt x="0" y="6858000"/>
                </a:moveTo>
                <a:lnTo>
                  <a:pt x="6944868" y="6858000"/>
                </a:lnTo>
                <a:lnTo>
                  <a:pt x="694486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7B161B"/>
          </a:solidFill>
        </p:spPr>
        <p:txBody>
          <a:bodyPr bIns="0" lIns="0" rIns="0" rtlCol="0" tIns="0" wrap="square"/>
          <a:p/>
        </p:txBody>
      </p:sp>
      <p:sp>
        <p:nvSpPr>
          <p:cNvPr id="1049080" name="object 4"/>
          <p:cNvSpPr/>
          <p:nvPr/>
        </p:nvSpPr>
        <p:spPr>
          <a:xfrm>
            <a:off x="615695" y="2209800"/>
            <a:ext cx="6210300" cy="243840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Administrator</dc:creator>
  <cp:lastModifiedBy>xb21cn</cp:lastModifiedBy>
  <dcterms:created xsi:type="dcterms:W3CDTF">2021-11-29T23:04:00Z</dcterms:created>
  <dcterms:modified xsi:type="dcterms:W3CDTF">2022-03-14T13:10:39Z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2021-09-09T16:00:00Z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2021-11-30T16:00:00Z</vt:filetime>
  </property>
  <property fmtid="{D5CDD505-2E9C-101B-9397-08002B2CF9AE}" pid="5" name="ICV">
    <vt:lpwstr>4D534C2B47EE40B091B5635CA27CE666</vt:lpwstr>
  </property>
  <property fmtid="{D5CDD505-2E9C-101B-9397-08002B2CF9AE}" pid="6" name="KSOProductBuildVer">
    <vt:lpwstr>2052-11.1.0.11365</vt:lpwstr>
  </property>
</Properties>
</file>