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36"/>
  </p:handoutMasterIdLst>
  <p:sldIdLst>
    <p:sldId id="594" r:id="rId3"/>
    <p:sldId id="486" r:id="rId4"/>
    <p:sldId id="556" r:id="rId6"/>
    <p:sldId id="373" r:id="rId7"/>
    <p:sldId id="374" r:id="rId8"/>
    <p:sldId id="559" r:id="rId9"/>
    <p:sldId id="595" r:id="rId10"/>
    <p:sldId id="597" r:id="rId11"/>
    <p:sldId id="598" r:id="rId12"/>
    <p:sldId id="599" r:id="rId13"/>
    <p:sldId id="608" r:id="rId14"/>
    <p:sldId id="600" r:id="rId15"/>
    <p:sldId id="601" r:id="rId16"/>
    <p:sldId id="603" r:id="rId17"/>
    <p:sldId id="604" r:id="rId18"/>
    <p:sldId id="605" r:id="rId19"/>
    <p:sldId id="606" r:id="rId20"/>
    <p:sldId id="607" r:id="rId21"/>
    <p:sldId id="620" r:id="rId22"/>
    <p:sldId id="617" r:id="rId23"/>
    <p:sldId id="618" r:id="rId24"/>
    <p:sldId id="628" r:id="rId25"/>
    <p:sldId id="627" r:id="rId26"/>
    <p:sldId id="633" r:id="rId27"/>
    <p:sldId id="634" r:id="rId28"/>
    <p:sldId id="630" r:id="rId29"/>
    <p:sldId id="635" r:id="rId30"/>
    <p:sldId id="637" r:id="rId31"/>
    <p:sldId id="631" r:id="rId32"/>
    <p:sldId id="629" r:id="rId33"/>
    <p:sldId id="640" r:id="rId34"/>
    <p:sldId id="641" r:id="rId35"/>
  </p:sldIdLst>
  <p:sldSz cx="12192000" cy="6858000"/>
  <p:notesSz cx="7103745" cy="10234295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" lastIdx="3" clrIdx="0"/>
  <p:cmAuthor id="1" name="Office" initials="O" lastIdx="0" clrIdx="0"/>
  <p:cmAuthor id="3" name="作者" initials="作" lastIdx="0" clrIdx="1"/>
  <p:cmAuthor id="4" name="滕文" initials="滕" lastIdx="4" clrIdx="0"/>
  <p:cmAuthor id="5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1DB"/>
    <a:srgbClr val="8FAADC"/>
    <a:srgbClr val="E8E8E8"/>
    <a:srgbClr val="FFFFFF"/>
    <a:srgbClr val="88A484"/>
    <a:srgbClr val="E47A7E"/>
    <a:srgbClr val="E9F2FF"/>
    <a:srgbClr val="384E5E"/>
    <a:srgbClr val="8F9BA4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8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1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1" Type="http://schemas.openxmlformats.org/officeDocument/2006/relationships/tags" Target="tags/tag6.xml"/><Relationship Id="rId40" Type="http://schemas.openxmlformats.org/officeDocument/2006/relationships/commentAuthors" Target="commentAuthors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00F05-2A4B-4765-B880-A1FBC7564E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1703C-A4E6-4F50-9D61-ABE41FF233B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8AAAD-FC08-490C-9223-BE0A3EF8B7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8AAAD-FC08-490C-9223-BE0A3EF8B7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宋体" panose="02010600030101010101" pitchFamily="2" charset="-122"/>
              </a:rPr>
              <a:t>地产方案精选</a:t>
            </a:r>
            <a:r>
              <a:rPr lang="en-US" altLang="zh-CN">
                <a:sym typeface="宋体" panose="02010600030101010101" pitchFamily="2" charset="-122"/>
              </a:rPr>
              <a:t>Chris</a:t>
            </a:r>
            <a:r>
              <a:rPr lang="zh-CN" altLang="en-US">
                <a:sym typeface="宋体" panose="02010600030101010101" pitchFamily="2" charset="-122"/>
              </a:rPr>
              <a:t>（微信</a:t>
            </a:r>
            <a:r>
              <a:rPr lang="en-US" altLang="zh-CN">
                <a:sym typeface="宋体" panose="02010600030101010101" pitchFamily="2" charset="-122"/>
              </a:rPr>
              <a:t>: DCR1670</a:t>
            </a:r>
            <a:r>
              <a:rPr lang="zh-CN" altLang="en-US">
                <a:sym typeface="宋体" panose="02010600030101010101" pitchFamily="2" charset="-122"/>
              </a:rPr>
              <a:t>）</a:t>
            </a:r>
            <a:r>
              <a:rPr lang="zh-CN" altLang="en-US">
                <a:sym typeface="+mn-ea"/>
              </a:rPr>
              <a:t>私藏推荐，仅供个人学习之用。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ibaotu.com</a:t>
            </a:r>
            <a:endParaRPr lang="en-US" altLang="zh-CN" sz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ibaotu.com</a:t>
            </a:r>
            <a:endParaRPr lang="en-US" altLang="zh-CN" sz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ibaotu.com</a:t>
            </a:r>
            <a:endParaRPr lang="en-US" altLang="zh-CN" sz="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.png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tags" Target="../tags/tag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tags" Target="../tags/tag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jpeg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tags" Target="../tags/tag5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jpeg"/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文本框 1" descr="7b0a20202020227461726765744d6f64756c65223a20226b6f6e6c696e65666f6e7473220a7d0a"/>
          <p:cNvSpPr txBox="1"/>
          <p:nvPr/>
        </p:nvSpPr>
        <p:spPr>
          <a:xfrm>
            <a:off x="1136650" y="3288030"/>
            <a:ext cx="9979660" cy="718820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algn="ctr">
              <a:lnSpc>
                <a:spcPct val="120000"/>
              </a:lnSpc>
              <a:defRPr sz="3400">
                <a:latin typeface="HYZHongSongJ"/>
                <a:ea typeface="HYZHongSongJ"/>
                <a:cs typeface="HYZHongSongJ"/>
                <a:sym typeface="HYZHongSongJ"/>
              </a:defRPr>
            </a:pPr>
            <a:r>
              <a:rPr lang="zh-CN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夏日理想生活节</a:t>
            </a:r>
            <a:r>
              <a:rPr lang="en-US" altLang="zh-CN"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·</a:t>
            </a:r>
            <a:r>
              <a:rPr>
                <a:latin typeface="方正小标宋_GBK" panose="03000509000000000000" charset="-122"/>
                <a:ea typeface="方正小标宋_GBK" panose="03000509000000000000" charset="-122"/>
                <a:cs typeface="方正小标宋_GBK" panose="03000509000000000000" charset="-122"/>
              </a:rPr>
              <a:t>活动方案</a:t>
            </a:r>
            <a:endParaRPr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</p:txBody>
      </p:sp>
      <p:sp>
        <p:nvSpPr>
          <p:cNvPr id="119" name="文本框 1"/>
          <p:cNvSpPr txBox="1"/>
          <p:nvPr/>
        </p:nvSpPr>
        <p:spPr>
          <a:xfrm>
            <a:off x="439420" y="4209415"/>
            <a:ext cx="11374120" cy="53403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 algn="ctr">
              <a:lnSpc>
                <a:spcPct val="120000"/>
              </a:lnSpc>
              <a:defRPr sz="2500"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  <a:sym typeface="方正仿宋简体" panose="02010601030101010101" charset="-122"/>
              </a:defRPr>
            </a:lvl1pPr>
          </a:lstStyle>
          <a:p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活动时间：</a:t>
            </a: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7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月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周末夜场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 / 活动地点：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项目营销中心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 / 活动人数：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约</a:t>
            </a: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30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仓耳玄三M W02" panose="02020400000000000000" charset="-122"/>
              </a:rPr>
              <a:t>人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仓耳玄三M W02" panose="02020400000000000000" charset="-122"/>
            </a:endParaRPr>
          </a:p>
        </p:txBody>
      </p:sp>
      <p:pic>
        <p:nvPicPr>
          <p:cNvPr id="3" name="图片 2" descr="夏夜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1134" b="14214"/>
          <a:stretch>
            <a:fillRect/>
          </a:stretch>
        </p:blipFill>
        <p:spPr>
          <a:xfrm>
            <a:off x="4807903" y="1085850"/>
            <a:ext cx="2637155" cy="196913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837775" y="868711"/>
            <a:ext cx="10669446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sz="2000">
                <a:solidFill>
                  <a:srgbClr val="5F5F5F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活动前一周，进行线上海报倒计时，拔高活动影响力。</a:t>
            </a:r>
            <a:endParaRPr lang="zh-CN" sz="2000">
              <a:solidFill>
                <a:srgbClr val="5F5F5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sz="2000">
                <a:solidFill>
                  <a:srgbClr val="5F5F5F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海报以自助烧烤电影节与文案进行配合。</a:t>
            </a:r>
            <a:endParaRPr lang="zh-CN" sz="2000">
              <a:solidFill>
                <a:srgbClr val="5F5F5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348615" y="1969135"/>
            <a:ext cx="11428095" cy="4392295"/>
            <a:chOff x="259878" y="1316786"/>
            <a:chExt cx="11672244" cy="4488700"/>
          </a:xfrm>
        </p:grpSpPr>
        <p:grpSp>
          <p:nvGrpSpPr>
            <p:cNvPr id="23" name="组合 22"/>
            <p:cNvGrpSpPr/>
            <p:nvPr/>
          </p:nvGrpSpPr>
          <p:grpSpPr>
            <a:xfrm>
              <a:off x="259879" y="3620223"/>
              <a:ext cx="11672243" cy="2185263"/>
              <a:chOff x="-2756843" y="3821109"/>
              <a:chExt cx="10056561" cy="1882777"/>
            </a:xfrm>
          </p:grpSpPr>
          <p:pic>
            <p:nvPicPr>
              <p:cNvPr id="28" name="图片 27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756843" y="3821109"/>
                <a:ext cx="3348234" cy="1882775"/>
              </a:xfrm>
              <a:prstGeom prst="rect">
                <a:avLst/>
              </a:prstGeom>
            </p:spPr>
          </p:pic>
          <p:grpSp>
            <p:nvGrpSpPr>
              <p:cNvPr id="29" name="组合 28"/>
              <p:cNvGrpSpPr/>
              <p:nvPr/>
            </p:nvGrpSpPr>
            <p:grpSpPr>
              <a:xfrm>
                <a:off x="591390" y="3821110"/>
                <a:ext cx="6708328" cy="1882776"/>
                <a:chOff x="921590" y="733423"/>
                <a:chExt cx="6708328" cy="1882776"/>
              </a:xfrm>
            </p:grpSpPr>
            <p:pic>
              <p:nvPicPr>
                <p:cNvPr id="30" name="图片 29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1590" y="733423"/>
                  <a:ext cx="3348234" cy="1882775"/>
                </a:xfrm>
                <a:prstGeom prst="rect">
                  <a:avLst/>
                </a:prstGeom>
              </p:spPr>
            </p:pic>
            <p:pic>
              <p:nvPicPr>
                <p:cNvPr id="31" name="图片 30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81684" y="733424"/>
                  <a:ext cx="3348234" cy="188277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4" name="组合 23"/>
            <p:cNvGrpSpPr/>
            <p:nvPr/>
          </p:nvGrpSpPr>
          <p:grpSpPr>
            <a:xfrm>
              <a:off x="259878" y="1316786"/>
              <a:ext cx="11647934" cy="2183285"/>
              <a:chOff x="141835" y="754664"/>
              <a:chExt cx="9982201" cy="1871061"/>
            </a:xfrm>
          </p:grpSpPr>
          <p:pic>
            <p:nvPicPr>
              <p:cNvPr id="25" name="图片 2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69235" y="754664"/>
                <a:ext cx="3327400" cy="1871060"/>
              </a:xfrm>
              <a:prstGeom prst="rect">
                <a:avLst/>
              </a:prstGeom>
            </p:spPr>
          </p:pic>
          <p:pic>
            <p:nvPicPr>
              <p:cNvPr id="26" name="图片 2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835" y="754665"/>
                <a:ext cx="3327400" cy="1871060"/>
              </a:xfrm>
              <a:prstGeom prst="rect">
                <a:avLst/>
              </a:prstGeom>
            </p:spPr>
          </p:pic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96635" y="754664"/>
                <a:ext cx="3327401" cy="1871060"/>
              </a:xfrm>
              <a:prstGeom prst="rect">
                <a:avLst/>
              </a:prstGeom>
            </p:spPr>
          </p:pic>
        </p:grpSp>
      </p:grpSp>
      <p:pic>
        <p:nvPicPr>
          <p:cNvPr id="3" name="图片 2" descr="夏夜"/>
          <p:cNvPicPr>
            <a:picLocks noChangeAspect="1"/>
          </p:cNvPicPr>
          <p:nvPr/>
        </p:nvPicPr>
        <p:blipFill>
          <a:blip r:embed="rId7"/>
          <a:srcRect t="11134" b="14214"/>
          <a:stretch>
            <a:fillRect/>
          </a:stretch>
        </p:blipFill>
        <p:spPr>
          <a:xfrm>
            <a:off x="10146030" y="-59690"/>
            <a:ext cx="1958975" cy="146240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sp>
        <p:nvSpPr>
          <p:cNvPr id="12" name="文本框 76"/>
          <p:cNvSpPr>
            <a:spLocks noChangeArrowheads="1"/>
          </p:cNvSpPr>
          <p:nvPr/>
        </p:nvSpPr>
        <p:spPr bwMode="auto">
          <a:xfrm>
            <a:off x="962744" y="341325"/>
            <a:ext cx="354266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活动前宣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倒计时海报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sp>
        <p:nvSpPr>
          <p:cNvPr id="12" name="文本框 76"/>
          <p:cNvSpPr>
            <a:spLocks noChangeArrowheads="1"/>
          </p:cNvSpPr>
          <p:nvPr/>
        </p:nvSpPr>
        <p:spPr bwMode="auto">
          <a:xfrm>
            <a:off x="962660" y="341630"/>
            <a:ext cx="387731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活动布置</a:t>
            </a:r>
            <a:r>
              <a:rPr lang="en-US" altLang="zh-CN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观影氛围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49885" y="1596390"/>
            <a:ext cx="11449685" cy="3662680"/>
            <a:chOff x="602" y="3509"/>
            <a:chExt cx="17600" cy="563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3" b="14051"/>
            <a:stretch>
              <a:fillRect/>
            </a:stretch>
          </p:blipFill>
          <p:spPr>
            <a:xfrm>
              <a:off x="8418" y="3509"/>
              <a:ext cx="9785" cy="562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rcRect l="40923" t="46075" b="3817"/>
            <a:stretch>
              <a:fillRect/>
            </a:stretch>
          </p:blipFill>
          <p:spPr>
            <a:xfrm>
              <a:off x="602" y="3515"/>
              <a:ext cx="7739" cy="5624"/>
            </a:xfrm>
            <a:prstGeom prst="rect">
              <a:avLst/>
            </a:prstGeom>
          </p:spPr>
        </p:pic>
      </p:grpSp>
      <p:pic>
        <p:nvPicPr>
          <p:cNvPr id="6" name="图片 5" descr="夏夜"/>
          <p:cNvPicPr>
            <a:picLocks noChangeAspect="1"/>
          </p:cNvPicPr>
          <p:nvPr/>
        </p:nvPicPr>
        <p:blipFill>
          <a:blip r:embed="rId3"/>
          <a:srcRect t="11134" b="14214"/>
          <a:stretch>
            <a:fillRect/>
          </a:stretch>
        </p:blipFill>
        <p:spPr>
          <a:xfrm>
            <a:off x="10146030" y="-39370"/>
            <a:ext cx="1958975" cy="146240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2552065" y="5697220"/>
            <a:ext cx="744791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sz="2000">
                <a:solidFill>
                  <a:srgbClr val="5F5F5F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草地布置落地发光球，起指引作用的同时亮化现场，打造星空感。</a:t>
            </a:r>
            <a:endParaRPr lang="zh-CN" sz="2000">
              <a:solidFill>
                <a:srgbClr val="5F5F5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506095" y="1005840"/>
            <a:ext cx="1119187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>
                <a:solidFill>
                  <a:srgbClr val="5F5F5F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来宾至签到处签到，领取手环，宣告成为自助烧烤电影节一员。</a:t>
            </a:r>
            <a:endParaRPr lang="zh-CN" sz="2000">
              <a:solidFill>
                <a:srgbClr val="5F5F5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sz="2000">
                <a:solidFill>
                  <a:srgbClr val="5F5F5F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免费领取兑换券一张，可到观影区兑换可乐</a:t>
            </a:r>
            <a:r>
              <a:rPr lang="en-US" altLang="zh-CN" sz="2000">
                <a:solidFill>
                  <a:srgbClr val="5F5F5F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+</a:t>
            </a:r>
            <a:r>
              <a:rPr lang="zh-CN" altLang="en-US" sz="2000">
                <a:solidFill>
                  <a:srgbClr val="5F5F5F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爆米花套餐。</a:t>
            </a:r>
            <a:endParaRPr lang="zh-CN" altLang="en-US" sz="2000">
              <a:solidFill>
                <a:srgbClr val="5F5F5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sp>
        <p:nvSpPr>
          <p:cNvPr id="12" name="文本框 76"/>
          <p:cNvSpPr>
            <a:spLocks noChangeArrowheads="1"/>
          </p:cNvSpPr>
          <p:nvPr/>
        </p:nvSpPr>
        <p:spPr bwMode="auto">
          <a:xfrm>
            <a:off x="962744" y="406730"/>
            <a:ext cx="318706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来宾签到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pic>
        <p:nvPicPr>
          <p:cNvPr id="6" name="图片 5" descr="夏夜"/>
          <p:cNvPicPr>
            <a:picLocks noChangeAspect="1"/>
          </p:cNvPicPr>
          <p:nvPr/>
        </p:nvPicPr>
        <p:blipFill>
          <a:blip r:embed="rId1"/>
          <a:srcRect t="11134" b="14214"/>
          <a:stretch>
            <a:fillRect/>
          </a:stretch>
        </p:blipFill>
        <p:spPr>
          <a:xfrm>
            <a:off x="10146030" y="-59690"/>
            <a:ext cx="1958975" cy="14624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26390" y="2316480"/>
            <a:ext cx="11510645" cy="3707130"/>
            <a:chOff x="531" y="4003"/>
            <a:chExt cx="17876" cy="5757"/>
          </a:xfrm>
        </p:grpSpPr>
        <p:pic>
          <p:nvPicPr>
            <p:cNvPr id="4" name="图片 3" descr="VCG41N495274913"/>
            <p:cNvPicPr>
              <a:picLocks noChangeAspect="1"/>
            </p:cNvPicPr>
            <p:nvPr/>
          </p:nvPicPr>
          <p:blipFill>
            <a:blip r:embed="rId2"/>
            <a:srcRect b="6299"/>
            <a:stretch>
              <a:fillRect/>
            </a:stretch>
          </p:blipFill>
          <p:spPr>
            <a:xfrm>
              <a:off x="9167" y="4010"/>
              <a:ext cx="9241" cy="5751"/>
            </a:xfrm>
            <a:prstGeom prst="rect">
              <a:avLst/>
            </a:prstGeom>
          </p:spPr>
        </p:pic>
        <p:pic>
          <p:nvPicPr>
            <p:cNvPr id="7" name="图片 6" descr="微信图片_202107061541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1" y="4003"/>
              <a:ext cx="8607" cy="574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6"/>
          <p:cNvSpPr txBox="1"/>
          <p:nvPr/>
        </p:nvSpPr>
        <p:spPr>
          <a:xfrm>
            <a:off x="602133" y="5580389"/>
            <a:ext cx="109620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120000"/>
              </a:lnSpc>
              <a:defRPr/>
            </a:pPr>
            <a:r>
              <a:rPr lang="zh-CN" altLang="en-US" sz="2000">
                <a:solidFill>
                  <a:srgbClr val="5F5F5F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以电影露天放映的生活方式，重温热血经典，唤醒国人文化骄傲</a:t>
            </a:r>
            <a:endParaRPr lang="zh-CN" altLang="en-US" sz="2000">
              <a:solidFill>
                <a:srgbClr val="5F5F5F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sp>
        <p:nvSpPr>
          <p:cNvPr id="12" name="文本框 76"/>
          <p:cNvSpPr>
            <a:spLocks noChangeArrowheads="1"/>
          </p:cNvSpPr>
          <p:nvPr/>
        </p:nvSpPr>
        <p:spPr bwMode="auto">
          <a:xfrm>
            <a:off x="962744" y="341325"/>
            <a:ext cx="327596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露天影院 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07975" y="1412875"/>
            <a:ext cx="11543030" cy="3858260"/>
            <a:chOff x="502" y="2054"/>
            <a:chExt cx="18077" cy="6042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" y="2054"/>
              <a:ext cx="8978" cy="604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13" y="2054"/>
              <a:ext cx="9066" cy="6043"/>
            </a:xfrm>
            <a:prstGeom prst="rect">
              <a:avLst/>
            </a:prstGeom>
          </p:spPr>
        </p:pic>
      </p:grp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3"/>
          <a:srcRect t="11134" b="14214"/>
          <a:stretch>
            <a:fillRect/>
          </a:stretch>
        </p:blipFill>
        <p:spPr>
          <a:xfrm>
            <a:off x="10146030" y="-59690"/>
            <a:ext cx="1958975" cy="1462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0">
        <p14:prism isInverted="1"/>
      </p:transition>
    </mc:Choice>
    <mc:Fallback>
      <p:transition spd="slow" advClick="0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sp>
        <p:nvSpPr>
          <p:cNvPr id="12" name="文本框 6"/>
          <p:cNvSpPr txBox="1"/>
          <p:nvPr/>
        </p:nvSpPr>
        <p:spPr>
          <a:xfrm>
            <a:off x="602135" y="6145816"/>
            <a:ext cx="3446083" cy="302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50"/>
              </a:lnSpc>
              <a:defRPr/>
            </a:pP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建党伟业</a:t>
            </a:r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4" name="文本框 6"/>
          <p:cNvSpPr txBox="1"/>
          <p:nvPr/>
        </p:nvSpPr>
        <p:spPr>
          <a:xfrm>
            <a:off x="4355977" y="6160943"/>
            <a:ext cx="3397188" cy="302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50"/>
              </a:lnSpc>
              <a:defRPr/>
            </a:pP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战狼</a:t>
            </a:r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5" name="文本框 6"/>
          <p:cNvSpPr txBox="1"/>
          <p:nvPr/>
        </p:nvSpPr>
        <p:spPr>
          <a:xfrm>
            <a:off x="8060925" y="6145816"/>
            <a:ext cx="3503284" cy="302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50"/>
              </a:lnSpc>
              <a:defRPr/>
            </a:pPr>
            <a:r>
              <a:rPr lang="zh-CN" alt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红海行动</a:t>
            </a:r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文本框 76"/>
          <p:cNvSpPr>
            <a:spLocks noChangeArrowheads="1"/>
          </p:cNvSpPr>
          <p:nvPr/>
        </p:nvSpPr>
        <p:spPr bwMode="auto">
          <a:xfrm>
            <a:off x="962744" y="341325"/>
            <a:ext cx="327596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电影推荐 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971550" y="1038860"/>
            <a:ext cx="10344785" cy="4831080"/>
            <a:chOff x="793" y="1618"/>
            <a:chExt cx="15240" cy="7117"/>
          </a:xfrm>
        </p:grpSpPr>
        <p:pic>
          <p:nvPicPr>
            <p:cNvPr id="7" name="图片 6" descr="微信图片_2021070615544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93" y="1649"/>
              <a:ext cx="4779" cy="7068"/>
            </a:xfrm>
            <a:prstGeom prst="rect">
              <a:avLst/>
            </a:prstGeom>
          </p:spPr>
        </p:pic>
        <p:pic>
          <p:nvPicPr>
            <p:cNvPr id="10" name="图片 9" descr="微信图片_2021070615544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4" y="1618"/>
              <a:ext cx="5072" cy="7093"/>
            </a:xfrm>
            <a:prstGeom prst="rect">
              <a:avLst/>
            </a:prstGeom>
          </p:spPr>
        </p:pic>
        <p:pic>
          <p:nvPicPr>
            <p:cNvPr id="11" name="图片 10" descr="微信图片_202107061554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47" y="1655"/>
              <a:ext cx="5287" cy="7081"/>
            </a:xfrm>
            <a:prstGeom prst="rect">
              <a:avLst/>
            </a:prstGeom>
          </p:spPr>
        </p:pic>
      </p:grpSp>
      <p:pic>
        <p:nvPicPr>
          <p:cNvPr id="16" name="图片 15" descr="夏夜"/>
          <p:cNvPicPr>
            <a:picLocks noChangeAspect="1"/>
          </p:cNvPicPr>
          <p:nvPr/>
        </p:nvPicPr>
        <p:blipFill>
          <a:blip r:embed="rId4"/>
          <a:srcRect t="11134" b="14214"/>
          <a:stretch>
            <a:fillRect/>
          </a:stretch>
        </p:blipFill>
        <p:spPr>
          <a:xfrm>
            <a:off x="10146030" y="-59690"/>
            <a:ext cx="1958975" cy="1462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0">
        <p14:prism isInverted="1"/>
      </p:transition>
    </mc:Choice>
    <mc:Fallback>
      <p:transition spd="slow" advClick="0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530221" y="5631128"/>
            <a:ext cx="11243948" cy="486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en-US" altLang="zh-CN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烧烤区准备食材、烤炉、高脚桌椅，供来宾使用。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sp>
        <p:nvSpPr>
          <p:cNvPr id="13" name="文本框 76"/>
          <p:cNvSpPr>
            <a:spLocks noChangeArrowheads="1"/>
          </p:cNvSpPr>
          <p:nvPr/>
        </p:nvSpPr>
        <p:spPr bwMode="auto">
          <a:xfrm>
            <a:off x="994494" y="404190"/>
            <a:ext cx="318706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烧烤盛宴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00990" y="1657188"/>
            <a:ext cx="11570371" cy="3569520"/>
            <a:chOff x="939" y="2613"/>
            <a:chExt cx="17242" cy="542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39" y="2620"/>
              <a:ext cx="8083" cy="541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02" y="2613"/>
              <a:ext cx="9079" cy="5415"/>
            </a:xfrm>
            <a:prstGeom prst="rect">
              <a:avLst/>
            </a:prstGeom>
          </p:spPr>
        </p:pic>
      </p:grpSp>
      <p:pic>
        <p:nvPicPr>
          <p:cNvPr id="16" name="图片 15" descr="夏夜"/>
          <p:cNvPicPr>
            <a:picLocks noChangeAspect="1"/>
          </p:cNvPicPr>
          <p:nvPr/>
        </p:nvPicPr>
        <p:blipFill>
          <a:blip r:embed="rId3"/>
          <a:srcRect t="11134" b="14214"/>
          <a:stretch>
            <a:fillRect/>
          </a:stretch>
        </p:blipFill>
        <p:spPr>
          <a:xfrm>
            <a:off x="10146030" y="-59690"/>
            <a:ext cx="1958975" cy="1462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6"/>
          <p:cNvSpPr/>
          <p:nvPr/>
        </p:nvSpPr>
        <p:spPr>
          <a:xfrm>
            <a:off x="499741" y="1312131"/>
            <a:ext cx="11243948" cy="4426225"/>
          </a:xfrm>
          <a:prstGeom prst="rect">
            <a:avLst/>
          </a:prstGeom>
          <a:blipFill>
            <a:blip r:embed="rId1" cstate="print"/>
            <a:stretch>
              <a:fillRect t="-5102" r="-2518" b="-4217"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文本框 10"/>
          <p:cNvSpPr txBox="1"/>
          <p:nvPr/>
        </p:nvSpPr>
        <p:spPr>
          <a:xfrm>
            <a:off x="641981" y="5901638"/>
            <a:ext cx="11243948" cy="486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现场提供食材，客户也可以自带食材来现场烧烤。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2"/>
          <a:srcRect t="11134" b="14214"/>
          <a:stretch>
            <a:fillRect/>
          </a:stretch>
        </p:blipFill>
        <p:spPr>
          <a:xfrm>
            <a:off x="10146030" y="-59690"/>
            <a:ext cx="1958975" cy="146240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sp>
        <p:nvSpPr>
          <p:cNvPr id="4" name="文本框 76"/>
          <p:cNvSpPr>
            <a:spLocks noChangeArrowheads="1"/>
          </p:cNvSpPr>
          <p:nvPr/>
        </p:nvSpPr>
        <p:spPr bwMode="auto">
          <a:xfrm>
            <a:off x="994494" y="404190"/>
            <a:ext cx="318706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烧烤盛宴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VCG41510867783"/>
          <p:cNvPicPr>
            <a:picLocks noChangeAspect="1"/>
          </p:cNvPicPr>
          <p:nvPr/>
        </p:nvPicPr>
        <p:blipFill>
          <a:blip r:embed="rId1"/>
          <a:srcRect b="6479"/>
          <a:stretch>
            <a:fillRect/>
          </a:stretch>
        </p:blipFill>
        <p:spPr>
          <a:xfrm>
            <a:off x="5438140" y="2321560"/>
            <a:ext cx="6456680" cy="4027805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669290" y="155127"/>
            <a:ext cx="4364990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</a:rPr>
              <a:t>专业烧烤厨师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58495" y="1075690"/>
            <a:ext cx="11210925" cy="1078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邀请专业烧烤厨师，在保障烤品品质的同时，身着整洁制服，提升活动品质感。烤制好的美食，供客户自助品尝。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2"/>
          <a:srcRect t="11134" b="14214"/>
          <a:stretch>
            <a:fillRect/>
          </a:stretch>
        </p:blipFill>
        <p:spPr>
          <a:xfrm>
            <a:off x="10146030" y="-59690"/>
            <a:ext cx="1958975" cy="1462405"/>
          </a:xfrm>
          <a:prstGeom prst="rect">
            <a:avLst/>
          </a:prstGeom>
        </p:spPr>
      </p:pic>
      <p:pic>
        <p:nvPicPr>
          <p:cNvPr id="5" name="图片 4" descr="VCG41N458937829"/>
          <p:cNvPicPr>
            <a:picLocks noChangeAspect="1"/>
          </p:cNvPicPr>
          <p:nvPr/>
        </p:nvPicPr>
        <p:blipFill>
          <a:blip r:embed="rId3"/>
          <a:srcRect l="-277" t="1672" r="277" b="7321"/>
          <a:stretch>
            <a:fillRect/>
          </a:stretch>
        </p:blipFill>
        <p:spPr>
          <a:xfrm>
            <a:off x="365760" y="2318385"/>
            <a:ext cx="6620510" cy="4019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文本框 1" descr="7b0a20202020227461726765744d6f64756c65223a20226b6f6e6c696e65666f6e7473220a7d0a"/>
          <p:cNvSpPr txBox="1"/>
          <p:nvPr/>
        </p:nvSpPr>
        <p:spPr>
          <a:xfrm>
            <a:off x="1544095" y="3704801"/>
            <a:ext cx="9163500" cy="103251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#</a:t>
            </a:r>
            <a:r>
              <a:rPr lang="zh-CN" altLang="en-US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分子料理</a:t>
            </a: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·</a:t>
            </a:r>
            <a:r>
              <a:rPr lang="zh-CN" altLang="en-US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纵享美食艺术大赏</a:t>
            </a: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#</a:t>
            </a:r>
            <a:endParaRPr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</p:txBody>
      </p:sp>
      <p:pic>
        <p:nvPicPr>
          <p:cNvPr id="3" name="图片 2" descr="夏夜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1134" b="14214"/>
          <a:stretch>
            <a:fillRect/>
          </a:stretch>
        </p:blipFill>
        <p:spPr>
          <a:xfrm>
            <a:off x="4339590" y="1168400"/>
            <a:ext cx="3573780" cy="26682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8242884" y="489758"/>
            <a:ext cx="3204686" cy="400240"/>
            <a:chOff x="16307" y="-2961"/>
            <a:chExt cx="9272" cy="1158"/>
          </a:xfrm>
        </p:grpSpPr>
        <p:sp useBgFill="1">
          <p:nvSpPr>
            <p:cNvPr id="5" name="文本框 4"/>
            <p:cNvSpPr txBox="1"/>
            <p:nvPr/>
          </p:nvSpPr>
          <p:spPr>
            <a:xfrm>
              <a:off x="17553" y="-2961"/>
              <a:ext cx="1075" cy="115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75" h="1158">
                  <a:moveTo>
                    <a:pt x="584" y="660"/>
                  </a:moveTo>
                  <a:lnTo>
                    <a:pt x="584" y="806"/>
                  </a:lnTo>
                  <a:lnTo>
                    <a:pt x="912" y="806"/>
                  </a:lnTo>
                  <a:lnTo>
                    <a:pt x="912" y="660"/>
                  </a:lnTo>
                  <a:lnTo>
                    <a:pt x="584" y="660"/>
                  </a:lnTo>
                  <a:close/>
                  <a:moveTo>
                    <a:pt x="164" y="660"/>
                  </a:moveTo>
                  <a:lnTo>
                    <a:pt x="164" y="806"/>
                  </a:lnTo>
                  <a:lnTo>
                    <a:pt x="492" y="806"/>
                  </a:lnTo>
                  <a:lnTo>
                    <a:pt x="492" y="660"/>
                  </a:lnTo>
                  <a:lnTo>
                    <a:pt x="164" y="660"/>
                  </a:lnTo>
                  <a:close/>
                  <a:moveTo>
                    <a:pt x="584" y="437"/>
                  </a:moveTo>
                  <a:lnTo>
                    <a:pt x="584" y="584"/>
                  </a:lnTo>
                  <a:lnTo>
                    <a:pt x="912" y="584"/>
                  </a:lnTo>
                  <a:lnTo>
                    <a:pt x="912" y="437"/>
                  </a:lnTo>
                  <a:lnTo>
                    <a:pt x="584" y="437"/>
                  </a:lnTo>
                  <a:close/>
                  <a:moveTo>
                    <a:pt x="164" y="437"/>
                  </a:moveTo>
                  <a:lnTo>
                    <a:pt x="164" y="584"/>
                  </a:lnTo>
                  <a:lnTo>
                    <a:pt x="492" y="584"/>
                  </a:lnTo>
                  <a:lnTo>
                    <a:pt x="492" y="437"/>
                  </a:lnTo>
                  <a:lnTo>
                    <a:pt x="164" y="437"/>
                  </a:lnTo>
                  <a:close/>
                  <a:moveTo>
                    <a:pt x="818" y="0"/>
                  </a:moveTo>
                  <a:cubicBezTo>
                    <a:pt x="876" y="38"/>
                    <a:pt x="929" y="76"/>
                    <a:pt x="977" y="113"/>
                  </a:cubicBezTo>
                  <a:lnTo>
                    <a:pt x="942" y="154"/>
                  </a:lnTo>
                  <a:lnTo>
                    <a:pt x="1075" y="154"/>
                  </a:lnTo>
                  <a:lnTo>
                    <a:pt x="1075" y="232"/>
                  </a:lnTo>
                  <a:lnTo>
                    <a:pt x="584" y="232"/>
                  </a:lnTo>
                  <a:lnTo>
                    <a:pt x="584" y="361"/>
                  </a:lnTo>
                  <a:lnTo>
                    <a:pt x="1003" y="361"/>
                  </a:lnTo>
                  <a:lnTo>
                    <a:pt x="1003" y="1009"/>
                  </a:lnTo>
                  <a:cubicBezTo>
                    <a:pt x="1003" y="1099"/>
                    <a:pt x="958" y="1144"/>
                    <a:pt x="868" y="1144"/>
                  </a:cubicBezTo>
                  <a:cubicBezTo>
                    <a:pt x="827" y="1145"/>
                    <a:pt x="767" y="1145"/>
                    <a:pt x="689" y="1144"/>
                  </a:cubicBezTo>
                  <a:cubicBezTo>
                    <a:pt x="684" y="1117"/>
                    <a:pt x="679" y="1088"/>
                    <a:pt x="671" y="1056"/>
                  </a:cubicBezTo>
                  <a:cubicBezTo>
                    <a:pt x="735" y="1060"/>
                    <a:pt x="790" y="1062"/>
                    <a:pt x="838" y="1063"/>
                  </a:cubicBezTo>
                  <a:cubicBezTo>
                    <a:pt x="887" y="1063"/>
                    <a:pt x="912" y="1042"/>
                    <a:pt x="912" y="1000"/>
                  </a:cubicBezTo>
                  <a:lnTo>
                    <a:pt x="912" y="882"/>
                  </a:lnTo>
                  <a:lnTo>
                    <a:pt x="584" y="882"/>
                  </a:lnTo>
                  <a:lnTo>
                    <a:pt x="584" y="1144"/>
                  </a:lnTo>
                  <a:lnTo>
                    <a:pt x="492" y="1144"/>
                  </a:lnTo>
                  <a:lnTo>
                    <a:pt x="492" y="882"/>
                  </a:lnTo>
                  <a:lnTo>
                    <a:pt x="164" y="882"/>
                  </a:lnTo>
                  <a:lnTo>
                    <a:pt x="164" y="1158"/>
                  </a:lnTo>
                  <a:lnTo>
                    <a:pt x="73" y="1158"/>
                  </a:lnTo>
                  <a:lnTo>
                    <a:pt x="73" y="361"/>
                  </a:lnTo>
                  <a:lnTo>
                    <a:pt x="492" y="361"/>
                  </a:lnTo>
                  <a:lnTo>
                    <a:pt x="492" y="232"/>
                  </a:lnTo>
                  <a:lnTo>
                    <a:pt x="0" y="232"/>
                  </a:lnTo>
                  <a:lnTo>
                    <a:pt x="0" y="154"/>
                  </a:lnTo>
                  <a:lnTo>
                    <a:pt x="492" y="154"/>
                  </a:lnTo>
                  <a:lnTo>
                    <a:pt x="492" y="16"/>
                  </a:lnTo>
                  <a:lnTo>
                    <a:pt x="584" y="16"/>
                  </a:lnTo>
                  <a:lnTo>
                    <a:pt x="584" y="154"/>
                  </a:lnTo>
                  <a:lnTo>
                    <a:pt x="907" y="154"/>
                  </a:lnTo>
                  <a:cubicBezTo>
                    <a:pt x="859" y="117"/>
                    <a:pt x="813" y="83"/>
                    <a:pt x="770" y="52"/>
                  </a:cubicBezTo>
                  <a:lnTo>
                    <a:pt x="818" y="0"/>
                  </a:ln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6" name="文本框 5"/>
            <p:cNvSpPr txBox="1"/>
            <p:nvPr/>
          </p:nvSpPr>
          <p:spPr>
            <a:xfrm>
              <a:off x="16307" y="-2944"/>
              <a:ext cx="518" cy="11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18" h="1141">
                  <a:moveTo>
                    <a:pt x="205" y="0"/>
                  </a:moveTo>
                  <a:lnTo>
                    <a:pt x="294" y="0"/>
                  </a:lnTo>
                  <a:lnTo>
                    <a:pt x="294" y="233"/>
                  </a:lnTo>
                  <a:lnTo>
                    <a:pt x="462" y="233"/>
                  </a:lnTo>
                  <a:lnTo>
                    <a:pt x="462" y="315"/>
                  </a:lnTo>
                  <a:lnTo>
                    <a:pt x="294" y="315"/>
                  </a:lnTo>
                  <a:lnTo>
                    <a:pt x="294" y="456"/>
                  </a:lnTo>
                  <a:lnTo>
                    <a:pt x="330" y="422"/>
                  </a:lnTo>
                  <a:cubicBezTo>
                    <a:pt x="405" y="495"/>
                    <a:pt x="467" y="562"/>
                    <a:pt x="518" y="621"/>
                  </a:cubicBezTo>
                  <a:lnTo>
                    <a:pt x="451" y="681"/>
                  </a:lnTo>
                  <a:cubicBezTo>
                    <a:pt x="413" y="632"/>
                    <a:pt x="361" y="570"/>
                    <a:pt x="294" y="497"/>
                  </a:cubicBezTo>
                  <a:lnTo>
                    <a:pt x="294" y="1141"/>
                  </a:lnTo>
                  <a:lnTo>
                    <a:pt x="205" y="1141"/>
                  </a:lnTo>
                  <a:lnTo>
                    <a:pt x="205" y="497"/>
                  </a:lnTo>
                  <a:cubicBezTo>
                    <a:pt x="161" y="642"/>
                    <a:pt x="107" y="766"/>
                    <a:pt x="43" y="870"/>
                  </a:cubicBezTo>
                  <a:cubicBezTo>
                    <a:pt x="34" y="841"/>
                    <a:pt x="20" y="804"/>
                    <a:pt x="0" y="758"/>
                  </a:cubicBezTo>
                  <a:cubicBezTo>
                    <a:pt x="87" y="621"/>
                    <a:pt x="152" y="473"/>
                    <a:pt x="197" y="315"/>
                  </a:cubicBezTo>
                  <a:lnTo>
                    <a:pt x="16" y="315"/>
                  </a:lnTo>
                  <a:lnTo>
                    <a:pt x="16" y="233"/>
                  </a:lnTo>
                  <a:lnTo>
                    <a:pt x="205" y="233"/>
                  </a:lnTo>
                  <a:lnTo>
                    <a:pt x="205" y="0"/>
                  </a:ln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7" name="文本框 6"/>
            <p:cNvSpPr txBox="1"/>
            <p:nvPr/>
          </p:nvSpPr>
          <p:spPr>
            <a:xfrm>
              <a:off x="16687" y="-2944"/>
              <a:ext cx="796" cy="11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96" h="1141">
                  <a:moveTo>
                    <a:pt x="361" y="0"/>
                  </a:moveTo>
                  <a:lnTo>
                    <a:pt x="451" y="0"/>
                  </a:lnTo>
                  <a:lnTo>
                    <a:pt x="451" y="237"/>
                  </a:lnTo>
                  <a:lnTo>
                    <a:pt x="744" y="237"/>
                  </a:lnTo>
                  <a:lnTo>
                    <a:pt x="744" y="320"/>
                  </a:lnTo>
                  <a:lnTo>
                    <a:pt x="463" y="320"/>
                  </a:lnTo>
                  <a:cubicBezTo>
                    <a:pt x="539" y="544"/>
                    <a:pt x="650" y="727"/>
                    <a:pt x="796" y="870"/>
                  </a:cubicBezTo>
                  <a:cubicBezTo>
                    <a:pt x="767" y="896"/>
                    <a:pt x="741" y="924"/>
                    <a:pt x="717" y="953"/>
                  </a:cubicBezTo>
                  <a:cubicBezTo>
                    <a:pt x="611" y="825"/>
                    <a:pt x="522" y="657"/>
                    <a:pt x="451" y="451"/>
                  </a:cubicBezTo>
                  <a:lnTo>
                    <a:pt x="451" y="1141"/>
                  </a:lnTo>
                  <a:lnTo>
                    <a:pt x="361" y="1141"/>
                  </a:lnTo>
                  <a:lnTo>
                    <a:pt x="361" y="450"/>
                  </a:lnTo>
                  <a:cubicBezTo>
                    <a:pt x="282" y="659"/>
                    <a:pt x="188" y="828"/>
                    <a:pt x="77" y="959"/>
                  </a:cubicBezTo>
                  <a:cubicBezTo>
                    <a:pt x="54" y="937"/>
                    <a:pt x="28" y="914"/>
                    <a:pt x="0" y="892"/>
                  </a:cubicBezTo>
                  <a:cubicBezTo>
                    <a:pt x="145" y="739"/>
                    <a:pt x="261" y="548"/>
                    <a:pt x="347" y="320"/>
                  </a:cubicBezTo>
                  <a:lnTo>
                    <a:pt x="135" y="320"/>
                  </a:lnTo>
                  <a:lnTo>
                    <a:pt x="135" y="237"/>
                  </a:lnTo>
                  <a:lnTo>
                    <a:pt x="361" y="237"/>
                  </a:lnTo>
                  <a:lnTo>
                    <a:pt x="361" y="0"/>
                  </a:ln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8" name="文本框 7"/>
            <p:cNvSpPr txBox="1"/>
            <p:nvPr/>
          </p:nvSpPr>
          <p:spPr>
            <a:xfrm>
              <a:off x="22670" y="-2727"/>
              <a:ext cx="475" cy="78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780">
                  <a:moveTo>
                    <a:pt x="228" y="0"/>
                  </a:moveTo>
                  <a:cubicBezTo>
                    <a:pt x="263" y="0"/>
                    <a:pt x="294" y="4"/>
                    <a:pt x="320" y="13"/>
                  </a:cubicBezTo>
                  <a:cubicBezTo>
                    <a:pt x="347" y="22"/>
                    <a:pt x="369" y="35"/>
                    <a:pt x="387" y="51"/>
                  </a:cubicBezTo>
                  <a:cubicBezTo>
                    <a:pt x="405" y="68"/>
                    <a:pt x="418" y="87"/>
                    <a:pt x="427" y="110"/>
                  </a:cubicBezTo>
                  <a:cubicBezTo>
                    <a:pt x="436" y="133"/>
                    <a:pt x="440" y="158"/>
                    <a:pt x="440" y="186"/>
                  </a:cubicBezTo>
                  <a:cubicBezTo>
                    <a:pt x="440" y="210"/>
                    <a:pt x="437" y="232"/>
                    <a:pt x="431" y="252"/>
                  </a:cubicBezTo>
                  <a:cubicBezTo>
                    <a:pt x="424" y="273"/>
                    <a:pt x="415" y="291"/>
                    <a:pt x="403" y="307"/>
                  </a:cubicBezTo>
                  <a:cubicBezTo>
                    <a:pt x="391" y="322"/>
                    <a:pt x="376" y="336"/>
                    <a:pt x="359" y="347"/>
                  </a:cubicBezTo>
                  <a:cubicBezTo>
                    <a:pt x="341" y="358"/>
                    <a:pt x="321" y="366"/>
                    <a:pt x="298" y="370"/>
                  </a:cubicBezTo>
                  <a:lnTo>
                    <a:pt x="298" y="371"/>
                  </a:lnTo>
                  <a:cubicBezTo>
                    <a:pt x="324" y="374"/>
                    <a:pt x="348" y="380"/>
                    <a:pt x="369" y="391"/>
                  </a:cubicBezTo>
                  <a:cubicBezTo>
                    <a:pt x="391" y="401"/>
                    <a:pt x="410" y="414"/>
                    <a:pt x="425" y="430"/>
                  </a:cubicBezTo>
                  <a:cubicBezTo>
                    <a:pt x="441" y="445"/>
                    <a:pt x="453" y="464"/>
                    <a:pt x="462" y="485"/>
                  </a:cubicBezTo>
                  <a:cubicBezTo>
                    <a:pt x="471" y="506"/>
                    <a:pt x="475" y="528"/>
                    <a:pt x="475" y="552"/>
                  </a:cubicBezTo>
                  <a:cubicBezTo>
                    <a:pt x="475" y="587"/>
                    <a:pt x="469" y="618"/>
                    <a:pt x="457" y="646"/>
                  </a:cubicBezTo>
                  <a:cubicBezTo>
                    <a:pt x="445" y="674"/>
                    <a:pt x="427" y="698"/>
                    <a:pt x="405" y="718"/>
                  </a:cubicBezTo>
                  <a:cubicBezTo>
                    <a:pt x="382" y="738"/>
                    <a:pt x="354" y="753"/>
                    <a:pt x="321" y="764"/>
                  </a:cubicBezTo>
                  <a:cubicBezTo>
                    <a:pt x="288" y="775"/>
                    <a:pt x="250" y="780"/>
                    <a:pt x="209" y="780"/>
                  </a:cubicBezTo>
                  <a:cubicBezTo>
                    <a:pt x="183" y="780"/>
                    <a:pt x="159" y="778"/>
                    <a:pt x="137" y="774"/>
                  </a:cubicBezTo>
                  <a:cubicBezTo>
                    <a:pt x="115" y="770"/>
                    <a:pt x="96" y="765"/>
                    <a:pt x="78" y="759"/>
                  </a:cubicBezTo>
                  <a:cubicBezTo>
                    <a:pt x="61" y="754"/>
                    <a:pt x="47" y="748"/>
                    <a:pt x="36" y="742"/>
                  </a:cubicBezTo>
                  <a:cubicBezTo>
                    <a:pt x="24" y="736"/>
                    <a:pt x="17" y="731"/>
                    <a:pt x="14" y="729"/>
                  </a:cubicBezTo>
                  <a:cubicBezTo>
                    <a:pt x="11" y="726"/>
                    <a:pt x="9" y="723"/>
                    <a:pt x="8" y="720"/>
                  </a:cubicBezTo>
                  <a:cubicBezTo>
                    <a:pt x="6" y="718"/>
                    <a:pt x="5" y="714"/>
                    <a:pt x="4" y="710"/>
                  </a:cubicBezTo>
                  <a:cubicBezTo>
                    <a:pt x="2" y="707"/>
                    <a:pt x="1" y="702"/>
                    <a:pt x="1" y="696"/>
                  </a:cubicBezTo>
                  <a:cubicBezTo>
                    <a:pt x="0" y="690"/>
                    <a:pt x="0" y="684"/>
                    <a:pt x="0" y="675"/>
                  </a:cubicBezTo>
                  <a:cubicBezTo>
                    <a:pt x="0" y="661"/>
                    <a:pt x="1" y="652"/>
                    <a:pt x="4" y="646"/>
                  </a:cubicBezTo>
                  <a:cubicBezTo>
                    <a:pt x="7" y="641"/>
                    <a:pt x="11" y="638"/>
                    <a:pt x="16" y="638"/>
                  </a:cubicBezTo>
                  <a:cubicBezTo>
                    <a:pt x="20" y="638"/>
                    <a:pt x="27" y="641"/>
                    <a:pt x="38" y="647"/>
                  </a:cubicBezTo>
                  <a:cubicBezTo>
                    <a:pt x="48" y="654"/>
                    <a:pt x="62" y="660"/>
                    <a:pt x="78" y="668"/>
                  </a:cubicBezTo>
                  <a:cubicBezTo>
                    <a:pt x="95" y="675"/>
                    <a:pt x="114" y="681"/>
                    <a:pt x="137" y="688"/>
                  </a:cubicBezTo>
                  <a:cubicBezTo>
                    <a:pt x="159" y="694"/>
                    <a:pt x="184" y="697"/>
                    <a:pt x="211" y="697"/>
                  </a:cubicBezTo>
                  <a:cubicBezTo>
                    <a:pt x="237" y="697"/>
                    <a:pt x="261" y="694"/>
                    <a:pt x="281" y="687"/>
                  </a:cubicBezTo>
                  <a:cubicBezTo>
                    <a:pt x="301" y="680"/>
                    <a:pt x="318" y="671"/>
                    <a:pt x="331" y="659"/>
                  </a:cubicBezTo>
                  <a:cubicBezTo>
                    <a:pt x="345" y="647"/>
                    <a:pt x="355" y="632"/>
                    <a:pt x="362" y="616"/>
                  </a:cubicBezTo>
                  <a:cubicBezTo>
                    <a:pt x="369" y="599"/>
                    <a:pt x="372" y="581"/>
                    <a:pt x="372" y="561"/>
                  </a:cubicBezTo>
                  <a:cubicBezTo>
                    <a:pt x="372" y="540"/>
                    <a:pt x="368" y="521"/>
                    <a:pt x="359" y="503"/>
                  </a:cubicBezTo>
                  <a:cubicBezTo>
                    <a:pt x="350" y="486"/>
                    <a:pt x="338" y="471"/>
                    <a:pt x="321" y="459"/>
                  </a:cubicBezTo>
                  <a:cubicBezTo>
                    <a:pt x="304" y="446"/>
                    <a:pt x="284" y="437"/>
                    <a:pt x="259" y="430"/>
                  </a:cubicBezTo>
                  <a:cubicBezTo>
                    <a:pt x="235" y="423"/>
                    <a:pt x="207" y="420"/>
                    <a:pt x="176" y="420"/>
                  </a:cubicBezTo>
                  <a:lnTo>
                    <a:pt x="102" y="420"/>
                  </a:lnTo>
                  <a:cubicBezTo>
                    <a:pt x="99" y="420"/>
                    <a:pt x="95" y="419"/>
                    <a:pt x="92" y="418"/>
                  </a:cubicBezTo>
                  <a:cubicBezTo>
                    <a:pt x="89" y="417"/>
                    <a:pt x="87" y="414"/>
                    <a:pt x="85" y="411"/>
                  </a:cubicBezTo>
                  <a:cubicBezTo>
                    <a:pt x="82" y="408"/>
                    <a:pt x="81" y="404"/>
                    <a:pt x="79" y="399"/>
                  </a:cubicBezTo>
                  <a:cubicBezTo>
                    <a:pt x="78" y="394"/>
                    <a:pt x="77" y="387"/>
                    <a:pt x="77" y="379"/>
                  </a:cubicBezTo>
                  <a:cubicBezTo>
                    <a:pt x="77" y="371"/>
                    <a:pt x="78" y="365"/>
                    <a:pt x="79" y="360"/>
                  </a:cubicBezTo>
                  <a:cubicBezTo>
                    <a:pt x="80" y="355"/>
                    <a:pt x="82" y="351"/>
                    <a:pt x="84" y="349"/>
                  </a:cubicBezTo>
                  <a:cubicBezTo>
                    <a:pt x="86" y="346"/>
                    <a:pt x="88" y="343"/>
                    <a:pt x="91" y="342"/>
                  </a:cubicBezTo>
                  <a:cubicBezTo>
                    <a:pt x="94" y="341"/>
                    <a:pt x="97" y="340"/>
                    <a:pt x="100" y="340"/>
                  </a:cubicBezTo>
                  <a:lnTo>
                    <a:pt x="166" y="340"/>
                  </a:lnTo>
                  <a:cubicBezTo>
                    <a:pt x="192" y="340"/>
                    <a:pt x="215" y="337"/>
                    <a:pt x="236" y="330"/>
                  </a:cubicBezTo>
                  <a:cubicBezTo>
                    <a:pt x="256" y="323"/>
                    <a:pt x="274" y="314"/>
                    <a:pt x="288" y="301"/>
                  </a:cubicBezTo>
                  <a:cubicBezTo>
                    <a:pt x="302" y="289"/>
                    <a:pt x="313" y="274"/>
                    <a:pt x="321" y="257"/>
                  </a:cubicBezTo>
                  <a:cubicBezTo>
                    <a:pt x="328" y="239"/>
                    <a:pt x="332" y="220"/>
                    <a:pt x="332" y="199"/>
                  </a:cubicBezTo>
                  <a:cubicBezTo>
                    <a:pt x="332" y="183"/>
                    <a:pt x="329" y="168"/>
                    <a:pt x="324" y="154"/>
                  </a:cubicBezTo>
                  <a:cubicBezTo>
                    <a:pt x="319" y="140"/>
                    <a:pt x="312" y="127"/>
                    <a:pt x="302" y="117"/>
                  </a:cubicBezTo>
                  <a:cubicBezTo>
                    <a:pt x="291" y="106"/>
                    <a:pt x="278" y="98"/>
                    <a:pt x="263" y="92"/>
                  </a:cubicBezTo>
                  <a:cubicBezTo>
                    <a:pt x="247" y="86"/>
                    <a:pt x="229" y="83"/>
                    <a:pt x="208" y="83"/>
                  </a:cubicBezTo>
                  <a:cubicBezTo>
                    <a:pt x="185" y="83"/>
                    <a:pt x="164" y="86"/>
                    <a:pt x="145" y="93"/>
                  </a:cubicBezTo>
                  <a:cubicBezTo>
                    <a:pt x="127" y="100"/>
                    <a:pt x="110" y="107"/>
                    <a:pt x="95" y="115"/>
                  </a:cubicBezTo>
                  <a:cubicBezTo>
                    <a:pt x="80" y="123"/>
                    <a:pt x="68" y="130"/>
                    <a:pt x="58" y="137"/>
                  </a:cubicBezTo>
                  <a:cubicBezTo>
                    <a:pt x="48" y="144"/>
                    <a:pt x="41" y="147"/>
                    <a:pt x="37" y="147"/>
                  </a:cubicBezTo>
                  <a:cubicBezTo>
                    <a:pt x="35" y="147"/>
                    <a:pt x="32" y="147"/>
                    <a:pt x="30" y="146"/>
                  </a:cubicBezTo>
                  <a:cubicBezTo>
                    <a:pt x="28" y="145"/>
                    <a:pt x="26" y="143"/>
                    <a:pt x="25" y="140"/>
                  </a:cubicBezTo>
                  <a:cubicBezTo>
                    <a:pt x="23" y="137"/>
                    <a:pt x="22" y="133"/>
                    <a:pt x="22" y="127"/>
                  </a:cubicBezTo>
                  <a:cubicBezTo>
                    <a:pt x="21" y="122"/>
                    <a:pt x="21" y="115"/>
                    <a:pt x="21" y="107"/>
                  </a:cubicBezTo>
                  <a:cubicBezTo>
                    <a:pt x="21" y="101"/>
                    <a:pt x="21" y="96"/>
                    <a:pt x="22" y="91"/>
                  </a:cubicBezTo>
                  <a:cubicBezTo>
                    <a:pt x="22" y="87"/>
                    <a:pt x="23" y="83"/>
                    <a:pt x="24" y="80"/>
                  </a:cubicBezTo>
                  <a:cubicBezTo>
                    <a:pt x="25" y="76"/>
                    <a:pt x="26" y="73"/>
                    <a:pt x="28" y="71"/>
                  </a:cubicBezTo>
                  <a:cubicBezTo>
                    <a:pt x="30" y="68"/>
                    <a:pt x="32" y="65"/>
                    <a:pt x="36" y="61"/>
                  </a:cubicBezTo>
                  <a:cubicBezTo>
                    <a:pt x="40" y="57"/>
                    <a:pt x="47" y="52"/>
                    <a:pt x="59" y="45"/>
                  </a:cubicBezTo>
                  <a:cubicBezTo>
                    <a:pt x="70" y="38"/>
                    <a:pt x="84" y="31"/>
                    <a:pt x="100" y="24"/>
                  </a:cubicBezTo>
                  <a:cubicBezTo>
                    <a:pt x="117" y="17"/>
                    <a:pt x="136" y="12"/>
                    <a:pt x="158" y="7"/>
                  </a:cubicBezTo>
                  <a:cubicBezTo>
                    <a:pt x="180" y="2"/>
                    <a:pt x="203" y="0"/>
                    <a:pt x="228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9" name="文本框 8"/>
            <p:cNvSpPr txBox="1"/>
            <p:nvPr/>
          </p:nvSpPr>
          <p:spPr>
            <a:xfrm>
              <a:off x="24494" y="-2727"/>
              <a:ext cx="475" cy="78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780">
                  <a:moveTo>
                    <a:pt x="228" y="0"/>
                  </a:moveTo>
                  <a:cubicBezTo>
                    <a:pt x="263" y="0"/>
                    <a:pt x="294" y="4"/>
                    <a:pt x="320" y="13"/>
                  </a:cubicBezTo>
                  <a:cubicBezTo>
                    <a:pt x="347" y="22"/>
                    <a:pt x="369" y="35"/>
                    <a:pt x="387" y="51"/>
                  </a:cubicBezTo>
                  <a:cubicBezTo>
                    <a:pt x="405" y="68"/>
                    <a:pt x="418" y="87"/>
                    <a:pt x="427" y="110"/>
                  </a:cubicBezTo>
                  <a:cubicBezTo>
                    <a:pt x="436" y="133"/>
                    <a:pt x="440" y="158"/>
                    <a:pt x="440" y="186"/>
                  </a:cubicBezTo>
                  <a:cubicBezTo>
                    <a:pt x="440" y="210"/>
                    <a:pt x="437" y="232"/>
                    <a:pt x="431" y="252"/>
                  </a:cubicBezTo>
                  <a:cubicBezTo>
                    <a:pt x="424" y="273"/>
                    <a:pt x="415" y="291"/>
                    <a:pt x="403" y="307"/>
                  </a:cubicBezTo>
                  <a:cubicBezTo>
                    <a:pt x="391" y="322"/>
                    <a:pt x="376" y="336"/>
                    <a:pt x="359" y="347"/>
                  </a:cubicBezTo>
                  <a:cubicBezTo>
                    <a:pt x="341" y="358"/>
                    <a:pt x="321" y="366"/>
                    <a:pt x="298" y="370"/>
                  </a:cubicBezTo>
                  <a:lnTo>
                    <a:pt x="298" y="371"/>
                  </a:lnTo>
                  <a:cubicBezTo>
                    <a:pt x="324" y="374"/>
                    <a:pt x="348" y="380"/>
                    <a:pt x="369" y="391"/>
                  </a:cubicBezTo>
                  <a:cubicBezTo>
                    <a:pt x="391" y="401"/>
                    <a:pt x="410" y="414"/>
                    <a:pt x="425" y="430"/>
                  </a:cubicBezTo>
                  <a:cubicBezTo>
                    <a:pt x="441" y="445"/>
                    <a:pt x="453" y="464"/>
                    <a:pt x="462" y="485"/>
                  </a:cubicBezTo>
                  <a:cubicBezTo>
                    <a:pt x="471" y="506"/>
                    <a:pt x="475" y="528"/>
                    <a:pt x="475" y="552"/>
                  </a:cubicBezTo>
                  <a:cubicBezTo>
                    <a:pt x="475" y="587"/>
                    <a:pt x="469" y="618"/>
                    <a:pt x="457" y="646"/>
                  </a:cubicBezTo>
                  <a:cubicBezTo>
                    <a:pt x="445" y="674"/>
                    <a:pt x="427" y="698"/>
                    <a:pt x="405" y="718"/>
                  </a:cubicBezTo>
                  <a:cubicBezTo>
                    <a:pt x="382" y="738"/>
                    <a:pt x="354" y="753"/>
                    <a:pt x="321" y="764"/>
                  </a:cubicBezTo>
                  <a:cubicBezTo>
                    <a:pt x="288" y="775"/>
                    <a:pt x="250" y="780"/>
                    <a:pt x="209" y="780"/>
                  </a:cubicBezTo>
                  <a:cubicBezTo>
                    <a:pt x="183" y="780"/>
                    <a:pt x="159" y="778"/>
                    <a:pt x="137" y="774"/>
                  </a:cubicBezTo>
                  <a:cubicBezTo>
                    <a:pt x="115" y="770"/>
                    <a:pt x="96" y="765"/>
                    <a:pt x="78" y="759"/>
                  </a:cubicBezTo>
                  <a:cubicBezTo>
                    <a:pt x="61" y="754"/>
                    <a:pt x="47" y="748"/>
                    <a:pt x="36" y="742"/>
                  </a:cubicBezTo>
                  <a:cubicBezTo>
                    <a:pt x="24" y="736"/>
                    <a:pt x="17" y="731"/>
                    <a:pt x="14" y="729"/>
                  </a:cubicBezTo>
                  <a:cubicBezTo>
                    <a:pt x="11" y="726"/>
                    <a:pt x="9" y="723"/>
                    <a:pt x="8" y="720"/>
                  </a:cubicBezTo>
                  <a:cubicBezTo>
                    <a:pt x="6" y="718"/>
                    <a:pt x="5" y="714"/>
                    <a:pt x="4" y="710"/>
                  </a:cubicBezTo>
                  <a:cubicBezTo>
                    <a:pt x="2" y="707"/>
                    <a:pt x="1" y="702"/>
                    <a:pt x="1" y="696"/>
                  </a:cubicBezTo>
                  <a:cubicBezTo>
                    <a:pt x="0" y="690"/>
                    <a:pt x="0" y="684"/>
                    <a:pt x="0" y="675"/>
                  </a:cubicBezTo>
                  <a:cubicBezTo>
                    <a:pt x="0" y="661"/>
                    <a:pt x="1" y="652"/>
                    <a:pt x="4" y="646"/>
                  </a:cubicBezTo>
                  <a:cubicBezTo>
                    <a:pt x="7" y="641"/>
                    <a:pt x="11" y="638"/>
                    <a:pt x="16" y="638"/>
                  </a:cubicBezTo>
                  <a:cubicBezTo>
                    <a:pt x="20" y="638"/>
                    <a:pt x="27" y="641"/>
                    <a:pt x="38" y="647"/>
                  </a:cubicBezTo>
                  <a:cubicBezTo>
                    <a:pt x="48" y="654"/>
                    <a:pt x="62" y="660"/>
                    <a:pt x="78" y="668"/>
                  </a:cubicBezTo>
                  <a:cubicBezTo>
                    <a:pt x="95" y="675"/>
                    <a:pt x="114" y="681"/>
                    <a:pt x="137" y="688"/>
                  </a:cubicBezTo>
                  <a:cubicBezTo>
                    <a:pt x="159" y="694"/>
                    <a:pt x="184" y="697"/>
                    <a:pt x="211" y="697"/>
                  </a:cubicBezTo>
                  <a:cubicBezTo>
                    <a:pt x="237" y="697"/>
                    <a:pt x="261" y="694"/>
                    <a:pt x="281" y="687"/>
                  </a:cubicBezTo>
                  <a:cubicBezTo>
                    <a:pt x="301" y="680"/>
                    <a:pt x="318" y="671"/>
                    <a:pt x="331" y="659"/>
                  </a:cubicBezTo>
                  <a:cubicBezTo>
                    <a:pt x="345" y="647"/>
                    <a:pt x="355" y="632"/>
                    <a:pt x="362" y="616"/>
                  </a:cubicBezTo>
                  <a:cubicBezTo>
                    <a:pt x="369" y="599"/>
                    <a:pt x="372" y="581"/>
                    <a:pt x="372" y="561"/>
                  </a:cubicBezTo>
                  <a:cubicBezTo>
                    <a:pt x="372" y="540"/>
                    <a:pt x="368" y="521"/>
                    <a:pt x="359" y="503"/>
                  </a:cubicBezTo>
                  <a:cubicBezTo>
                    <a:pt x="350" y="486"/>
                    <a:pt x="338" y="471"/>
                    <a:pt x="321" y="459"/>
                  </a:cubicBezTo>
                  <a:cubicBezTo>
                    <a:pt x="304" y="446"/>
                    <a:pt x="284" y="437"/>
                    <a:pt x="259" y="430"/>
                  </a:cubicBezTo>
                  <a:cubicBezTo>
                    <a:pt x="235" y="423"/>
                    <a:pt x="207" y="420"/>
                    <a:pt x="176" y="420"/>
                  </a:cubicBezTo>
                  <a:lnTo>
                    <a:pt x="102" y="420"/>
                  </a:lnTo>
                  <a:cubicBezTo>
                    <a:pt x="99" y="420"/>
                    <a:pt x="95" y="419"/>
                    <a:pt x="92" y="418"/>
                  </a:cubicBezTo>
                  <a:cubicBezTo>
                    <a:pt x="89" y="417"/>
                    <a:pt x="87" y="414"/>
                    <a:pt x="85" y="411"/>
                  </a:cubicBezTo>
                  <a:cubicBezTo>
                    <a:pt x="82" y="408"/>
                    <a:pt x="81" y="404"/>
                    <a:pt x="79" y="399"/>
                  </a:cubicBezTo>
                  <a:cubicBezTo>
                    <a:pt x="78" y="394"/>
                    <a:pt x="77" y="387"/>
                    <a:pt x="77" y="379"/>
                  </a:cubicBezTo>
                  <a:cubicBezTo>
                    <a:pt x="77" y="371"/>
                    <a:pt x="78" y="365"/>
                    <a:pt x="79" y="360"/>
                  </a:cubicBezTo>
                  <a:cubicBezTo>
                    <a:pt x="80" y="355"/>
                    <a:pt x="82" y="351"/>
                    <a:pt x="84" y="349"/>
                  </a:cubicBezTo>
                  <a:cubicBezTo>
                    <a:pt x="86" y="346"/>
                    <a:pt x="88" y="343"/>
                    <a:pt x="91" y="342"/>
                  </a:cubicBezTo>
                  <a:cubicBezTo>
                    <a:pt x="94" y="341"/>
                    <a:pt x="97" y="340"/>
                    <a:pt x="100" y="340"/>
                  </a:cubicBezTo>
                  <a:lnTo>
                    <a:pt x="166" y="340"/>
                  </a:lnTo>
                  <a:cubicBezTo>
                    <a:pt x="192" y="340"/>
                    <a:pt x="215" y="337"/>
                    <a:pt x="236" y="330"/>
                  </a:cubicBezTo>
                  <a:cubicBezTo>
                    <a:pt x="256" y="323"/>
                    <a:pt x="274" y="314"/>
                    <a:pt x="288" y="301"/>
                  </a:cubicBezTo>
                  <a:cubicBezTo>
                    <a:pt x="302" y="289"/>
                    <a:pt x="313" y="274"/>
                    <a:pt x="321" y="257"/>
                  </a:cubicBezTo>
                  <a:cubicBezTo>
                    <a:pt x="328" y="239"/>
                    <a:pt x="332" y="220"/>
                    <a:pt x="332" y="199"/>
                  </a:cubicBezTo>
                  <a:cubicBezTo>
                    <a:pt x="332" y="183"/>
                    <a:pt x="329" y="168"/>
                    <a:pt x="324" y="154"/>
                  </a:cubicBezTo>
                  <a:cubicBezTo>
                    <a:pt x="319" y="140"/>
                    <a:pt x="312" y="127"/>
                    <a:pt x="302" y="117"/>
                  </a:cubicBezTo>
                  <a:cubicBezTo>
                    <a:pt x="291" y="106"/>
                    <a:pt x="278" y="98"/>
                    <a:pt x="263" y="92"/>
                  </a:cubicBezTo>
                  <a:cubicBezTo>
                    <a:pt x="247" y="86"/>
                    <a:pt x="229" y="83"/>
                    <a:pt x="208" y="83"/>
                  </a:cubicBezTo>
                  <a:cubicBezTo>
                    <a:pt x="185" y="83"/>
                    <a:pt x="164" y="86"/>
                    <a:pt x="145" y="93"/>
                  </a:cubicBezTo>
                  <a:cubicBezTo>
                    <a:pt x="127" y="100"/>
                    <a:pt x="110" y="107"/>
                    <a:pt x="95" y="115"/>
                  </a:cubicBezTo>
                  <a:cubicBezTo>
                    <a:pt x="80" y="123"/>
                    <a:pt x="68" y="130"/>
                    <a:pt x="58" y="137"/>
                  </a:cubicBezTo>
                  <a:cubicBezTo>
                    <a:pt x="48" y="144"/>
                    <a:pt x="41" y="147"/>
                    <a:pt x="37" y="147"/>
                  </a:cubicBezTo>
                  <a:cubicBezTo>
                    <a:pt x="35" y="147"/>
                    <a:pt x="32" y="147"/>
                    <a:pt x="30" y="146"/>
                  </a:cubicBezTo>
                  <a:cubicBezTo>
                    <a:pt x="28" y="145"/>
                    <a:pt x="26" y="143"/>
                    <a:pt x="25" y="140"/>
                  </a:cubicBezTo>
                  <a:cubicBezTo>
                    <a:pt x="23" y="137"/>
                    <a:pt x="22" y="133"/>
                    <a:pt x="22" y="127"/>
                  </a:cubicBezTo>
                  <a:cubicBezTo>
                    <a:pt x="21" y="122"/>
                    <a:pt x="21" y="115"/>
                    <a:pt x="21" y="107"/>
                  </a:cubicBezTo>
                  <a:cubicBezTo>
                    <a:pt x="21" y="101"/>
                    <a:pt x="21" y="96"/>
                    <a:pt x="22" y="91"/>
                  </a:cubicBezTo>
                  <a:cubicBezTo>
                    <a:pt x="22" y="87"/>
                    <a:pt x="23" y="83"/>
                    <a:pt x="24" y="80"/>
                  </a:cubicBezTo>
                  <a:cubicBezTo>
                    <a:pt x="25" y="76"/>
                    <a:pt x="26" y="73"/>
                    <a:pt x="28" y="71"/>
                  </a:cubicBezTo>
                  <a:cubicBezTo>
                    <a:pt x="30" y="68"/>
                    <a:pt x="32" y="65"/>
                    <a:pt x="36" y="61"/>
                  </a:cubicBezTo>
                  <a:cubicBezTo>
                    <a:pt x="40" y="57"/>
                    <a:pt x="47" y="52"/>
                    <a:pt x="59" y="45"/>
                  </a:cubicBezTo>
                  <a:cubicBezTo>
                    <a:pt x="70" y="38"/>
                    <a:pt x="84" y="31"/>
                    <a:pt x="100" y="24"/>
                  </a:cubicBezTo>
                  <a:cubicBezTo>
                    <a:pt x="117" y="17"/>
                    <a:pt x="136" y="12"/>
                    <a:pt x="158" y="7"/>
                  </a:cubicBezTo>
                  <a:cubicBezTo>
                    <a:pt x="180" y="2"/>
                    <a:pt x="203" y="0"/>
                    <a:pt x="228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0" name="文本框 9"/>
            <p:cNvSpPr txBox="1"/>
            <p:nvPr/>
          </p:nvSpPr>
          <p:spPr>
            <a:xfrm>
              <a:off x="19064" y="-2721"/>
              <a:ext cx="441" cy="76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41" h="763">
                  <a:moveTo>
                    <a:pt x="236" y="0"/>
                  </a:moveTo>
                  <a:cubicBezTo>
                    <a:pt x="245" y="0"/>
                    <a:pt x="253" y="0"/>
                    <a:pt x="260" y="1"/>
                  </a:cubicBezTo>
                  <a:cubicBezTo>
                    <a:pt x="266" y="2"/>
                    <a:pt x="271" y="3"/>
                    <a:pt x="274" y="4"/>
                  </a:cubicBezTo>
                  <a:cubicBezTo>
                    <a:pt x="278" y="6"/>
                    <a:pt x="280" y="8"/>
                    <a:pt x="281" y="10"/>
                  </a:cubicBezTo>
                  <a:cubicBezTo>
                    <a:pt x="282" y="12"/>
                    <a:pt x="283" y="14"/>
                    <a:pt x="283" y="16"/>
                  </a:cubicBezTo>
                  <a:lnTo>
                    <a:pt x="283" y="682"/>
                  </a:lnTo>
                  <a:lnTo>
                    <a:pt x="420" y="682"/>
                  </a:lnTo>
                  <a:cubicBezTo>
                    <a:pt x="423" y="682"/>
                    <a:pt x="426" y="683"/>
                    <a:pt x="429" y="685"/>
                  </a:cubicBezTo>
                  <a:cubicBezTo>
                    <a:pt x="431" y="686"/>
                    <a:pt x="434" y="689"/>
                    <a:pt x="435" y="692"/>
                  </a:cubicBezTo>
                  <a:cubicBezTo>
                    <a:pt x="437" y="696"/>
                    <a:pt x="439" y="700"/>
                    <a:pt x="440" y="705"/>
                  </a:cubicBezTo>
                  <a:cubicBezTo>
                    <a:pt x="441" y="710"/>
                    <a:pt x="441" y="716"/>
                    <a:pt x="441" y="723"/>
                  </a:cubicBezTo>
                  <a:cubicBezTo>
                    <a:pt x="441" y="731"/>
                    <a:pt x="440" y="737"/>
                    <a:pt x="439" y="742"/>
                  </a:cubicBezTo>
                  <a:cubicBezTo>
                    <a:pt x="438" y="747"/>
                    <a:pt x="437" y="751"/>
                    <a:pt x="435" y="754"/>
                  </a:cubicBezTo>
                  <a:cubicBezTo>
                    <a:pt x="433" y="757"/>
                    <a:pt x="430" y="760"/>
                    <a:pt x="428" y="761"/>
                  </a:cubicBezTo>
                  <a:cubicBezTo>
                    <a:pt x="425" y="762"/>
                    <a:pt x="423" y="763"/>
                    <a:pt x="420" y="763"/>
                  </a:cubicBezTo>
                  <a:lnTo>
                    <a:pt x="24" y="763"/>
                  </a:lnTo>
                  <a:cubicBezTo>
                    <a:pt x="21" y="763"/>
                    <a:pt x="19" y="762"/>
                    <a:pt x="16" y="761"/>
                  </a:cubicBezTo>
                  <a:cubicBezTo>
                    <a:pt x="14" y="760"/>
                    <a:pt x="12" y="757"/>
                    <a:pt x="10" y="754"/>
                  </a:cubicBezTo>
                  <a:cubicBezTo>
                    <a:pt x="8" y="751"/>
                    <a:pt x="6" y="747"/>
                    <a:pt x="5" y="742"/>
                  </a:cubicBezTo>
                  <a:cubicBezTo>
                    <a:pt x="4" y="737"/>
                    <a:pt x="3" y="731"/>
                    <a:pt x="3" y="723"/>
                  </a:cubicBezTo>
                  <a:cubicBezTo>
                    <a:pt x="3" y="716"/>
                    <a:pt x="4" y="710"/>
                    <a:pt x="5" y="705"/>
                  </a:cubicBezTo>
                  <a:cubicBezTo>
                    <a:pt x="6" y="700"/>
                    <a:pt x="7" y="696"/>
                    <a:pt x="9" y="692"/>
                  </a:cubicBezTo>
                  <a:cubicBezTo>
                    <a:pt x="11" y="689"/>
                    <a:pt x="13" y="686"/>
                    <a:pt x="16" y="685"/>
                  </a:cubicBezTo>
                  <a:cubicBezTo>
                    <a:pt x="18" y="683"/>
                    <a:pt x="21" y="682"/>
                    <a:pt x="24" y="682"/>
                  </a:cubicBezTo>
                  <a:lnTo>
                    <a:pt x="182" y="682"/>
                  </a:lnTo>
                  <a:lnTo>
                    <a:pt x="182" y="106"/>
                  </a:lnTo>
                  <a:lnTo>
                    <a:pt x="36" y="193"/>
                  </a:lnTo>
                  <a:cubicBezTo>
                    <a:pt x="28" y="197"/>
                    <a:pt x="22" y="199"/>
                    <a:pt x="18" y="200"/>
                  </a:cubicBezTo>
                  <a:cubicBezTo>
                    <a:pt x="13" y="201"/>
                    <a:pt x="10" y="200"/>
                    <a:pt x="7" y="197"/>
                  </a:cubicBezTo>
                  <a:cubicBezTo>
                    <a:pt x="4" y="195"/>
                    <a:pt x="2" y="191"/>
                    <a:pt x="1" y="185"/>
                  </a:cubicBezTo>
                  <a:cubicBezTo>
                    <a:pt x="0" y="179"/>
                    <a:pt x="0" y="172"/>
                    <a:pt x="0" y="163"/>
                  </a:cubicBezTo>
                  <a:cubicBezTo>
                    <a:pt x="0" y="156"/>
                    <a:pt x="0" y="150"/>
                    <a:pt x="1" y="146"/>
                  </a:cubicBezTo>
                  <a:cubicBezTo>
                    <a:pt x="1" y="141"/>
                    <a:pt x="2" y="137"/>
                    <a:pt x="4" y="134"/>
                  </a:cubicBezTo>
                  <a:cubicBezTo>
                    <a:pt x="5" y="131"/>
                    <a:pt x="6" y="128"/>
                    <a:pt x="8" y="126"/>
                  </a:cubicBezTo>
                  <a:cubicBezTo>
                    <a:pt x="11" y="123"/>
                    <a:pt x="13" y="121"/>
                    <a:pt x="17" y="119"/>
                  </a:cubicBezTo>
                  <a:lnTo>
                    <a:pt x="191" y="7"/>
                  </a:lnTo>
                  <a:cubicBezTo>
                    <a:pt x="193" y="6"/>
                    <a:pt x="195" y="5"/>
                    <a:pt x="197" y="4"/>
                  </a:cubicBezTo>
                  <a:cubicBezTo>
                    <a:pt x="200" y="3"/>
                    <a:pt x="203" y="3"/>
                    <a:pt x="206" y="2"/>
                  </a:cubicBezTo>
                  <a:cubicBezTo>
                    <a:pt x="210" y="1"/>
                    <a:pt x="214" y="0"/>
                    <a:pt x="218" y="0"/>
                  </a:cubicBezTo>
                  <a:cubicBezTo>
                    <a:pt x="223" y="0"/>
                    <a:pt x="229" y="0"/>
                    <a:pt x="236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1" name="文本框 10"/>
            <p:cNvSpPr txBox="1"/>
            <p:nvPr/>
          </p:nvSpPr>
          <p:spPr>
            <a:xfrm>
              <a:off x="19628" y="-2716"/>
              <a:ext cx="495" cy="762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5" h="762">
                  <a:moveTo>
                    <a:pt x="22" y="0"/>
                  </a:moveTo>
                  <a:lnTo>
                    <a:pt x="465" y="0"/>
                  </a:lnTo>
                  <a:cubicBezTo>
                    <a:pt x="470" y="0"/>
                    <a:pt x="475" y="1"/>
                    <a:pt x="479" y="2"/>
                  </a:cubicBezTo>
                  <a:cubicBezTo>
                    <a:pt x="483" y="3"/>
                    <a:pt x="486" y="5"/>
                    <a:pt x="488" y="9"/>
                  </a:cubicBezTo>
                  <a:cubicBezTo>
                    <a:pt x="490" y="12"/>
                    <a:pt x="492" y="17"/>
                    <a:pt x="493" y="22"/>
                  </a:cubicBezTo>
                  <a:cubicBezTo>
                    <a:pt x="494" y="28"/>
                    <a:pt x="495" y="35"/>
                    <a:pt x="495" y="43"/>
                  </a:cubicBezTo>
                  <a:cubicBezTo>
                    <a:pt x="495" y="50"/>
                    <a:pt x="495" y="56"/>
                    <a:pt x="494" y="62"/>
                  </a:cubicBezTo>
                  <a:cubicBezTo>
                    <a:pt x="494" y="68"/>
                    <a:pt x="493" y="73"/>
                    <a:pt x="492" y="78"/>
                  </a:cubicBezTo>
                  <a:cubicBezTo>
                    <a:pt x="491" y="84"/>
                    <a:pt x="489" y="89"/>
                    <a:pt x="488" y="94"/>
                  </a:cubicBezTo>
                  <a:cubicBezTo>
                    <a:pt x="486" y="98"/>
                    <a:pt x="484" y="104"/>
                    <a:pt x="482" y="109"/>
                  </a:cubicBezTo>
                  <a:lnTo>
                    <a:pt x="208" y="739"/>
                  </a:lnTo>
                  <a:cubicBezTo>
                    <a:pt x="206" y="744"/>
                    <a:pt x="204" y="748"/>
                    <a:pt x="201" y="751"/>
                  </a:cubicBezTo>
                  <a:cubicBezTo>
                    <a:pt x="198" y="753"/>
                    <a:pt x="194" y="756"/>
                    <a:pt x="190" y="758"/>
                  </a:cubicBezTo>
                  <a:cubicBezTo>
                    <a:pt x="185" y="759"/>
                    <a:pt x="179" y="761"/>
                    <a:pt x="172" y="761"/>
                  </a:cubicBezTo>
                  <a:cubicBezTo>
                    <a:pt x="165" y="762"/>
                    <a:pt x="157" y="762"/>
                    <a:pt x="147" y="762"/>
                  </a:cubicBezTo>
                  <a:cubicBezTo>
                    <a:pt x="133" y="762"/>
                    <a:pt x="123" y="761"/>
                    <a:pt x="116" y="760"/>
                  </a:cubicBezTo>
                  <a:cubicBezTo>
                    <a:pt x="108" y="759"/>
                    <a:pt x="103" y="757"/>
                    <a:pt x="99" y="755"/>
                  </a:cubicBezTo>
                  <a:cubicBezTo>
                    <a:pt x="96" y="752"/>
                    <a:pt x="95" y="749"/>
                    <a:pt x="95" y="745"/>
                  </a:cubicBezTo>
                  <a:cubicBezTo>
                    <a:pt x="95" y="742"/>
                    <a:pt x="97" y="737"/>
                    <a:pt x="99" y="732"/>
                  </a:cubicBezTo>
                  <a:lnTo>
                    <a:pt x="387" y="88"/>
                  </a:lnTo>
                  <a:lnTo>
                    <a:pt x="22" y="88"/>
                  </a:lnTo>
                  <a:cubicBezTo>
                    <a:pt x="15" y="88"/>
                    <a:pt x="9" y="84"/>
                    <a:pt x="6" y="76"/>
                  </a:cubicBezTo>
                  <a:cubicBezTo>
                    <a:pt x="2" y="69"/>
                    <a:pt x="0" y="58"/>
                    <a:pt x="0" y="44"/>
                  </a:cubicBezTo>
                  <a:cubicBezTo>
                    <a:pt x="0" y="36"/>
                    <a:pt x="0" y="30"/>
                    <a:pt x="1" y="24"/>
                  </a:cubicBezTo>
                  <a:cubicBezTo>
                    <a:pt x="2" y="19"/>
                    <a:pt x="4" y="14"/>
                    <a:pt x="6" y="11"/>
                  </a:cubicBezTo>
                  <a:cubicBezTo>
                    <a:pt x="8" y="7"/>
                    <a:pt x="10" y="4"/>
                    <a:pt x="13" y="3"/>
                  </a:cubicBezTo>
                  <a:cubicBezTo>
                    <a:pt x="16" y="1"/>
                    <a:pt x="19" y="0"/>
                    <a:pt x="22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2" name="文本框 11"/>
            <p:cNvSpPr txBox="1"/>
            <p:nvPr/>
          </p:nvSpPr>
          <p:spPr>
            <a:xfrm>
              <a:off x="20236" y="-2716"/>
              <a:ext cx="495" cy="762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5" h="762">
                  <a:moveTo>
                    <a:pt x="22" y="0"/>
                  </a:moveTo>
                  <a:lnTo>
                    <a:pt x="465" y="0"/>
                  </a:lnTo>
                  <a:cubicBezTo>
                    <a:pt x="470" y="0"/>
                    <a:pt x="475" y="1"/>
                    <a:pt x="479" y="2"/>
                  </a:cubicBezTo>
                  <a:cubicBezTo>
                    <a:pt x="483" y="3"/>
                    <a:pt x="486" y="5"/>
                    <a:pt x="488" y="9"/>
                  </a:cubicBezTo>
                  <a:cubicBezTo>
                    <a:pt x="490" y="12"/>
                    <a:pt x="492" y="17"/>
                    <a:pt x="493" y="22"/>
                  </a:cubicBezTo>
                  <a:cubicBezTo>
                    <a:pt x="494" y="28"/>
                    <a:pt x="495" y="35"/>
                    <a:pt x="495" y="43"/>
                  </a:cubicBezTo>
                  <a:cubicBezTo>
                    <a:pt x="495" y="50"/>
                    <a:pt x="495" y="56"/>
                    <a:pt x="494" y="62"/>
                  </a:cubicBezTo>
                  <a:cubicBezTo>
                    <a:pt x="494" y="68"/>
                    <a:pt x="493" y="73"/>
                    <a:pt x="492" y="78"/>
                  </a:cubicBezTo>
                  <a:cubicBezTo>
                    <a:pt x="491" y="84"/>
                    <a:pt x="489" y="89"/>
                    <a:pt x="488" y="94"/>
                  </a:cubicBezTo>
                  <a:cubicBezTo>
                    <a:pt x="486" y="98"/>
                    <a:pt x="484" y="104"/>
                    <a:pt x="482" y="109"/>
                  </a:cubicBezTo>
                  <a:lnTo>
                    <a:pt x="208" y="739"/>
                  </a:lnTo>
                  <a:cubicBezTo>
                    <a:pt x="206" y="744"/>
                    <a:pt x="204" y="748"/>
                    <a:pt x="201" y="751"/>
                  </a:cubicBezTo>
                  <a:cubicBezTo>
                    <a:pt x="198" y="753"/>
                    <a:pt x="194" y="756"/>
                    <a:pt x="190" y="758"/>
                  </a:cubicBezTo>
                  <a:cubicBezTo>
                    <a:pt x="185" y="759"/>
                    <a:pt x="179" y="761"/>
                    <a:pt x="172" y="761"/>
                  </a:cubicBezTo>
                  <a:cubicBezTo>
                    <a:pt x="165" y="762"/>
                    <a:pt x="157" y="762"/>
                    <a:pt x="147" y="762"/>
                  </a:cubicBezTo>
                  <a:cubicBezTo>
                    <a:pt x="133" y="762"/>
                    <a:pt x="123" y="761"/>
                    <a:pt x="116" y="760"/>
                  </a:cubicBezTo>
                  <a:cubicBezTo>
                    <a:pt x="108" y="759"/>
                    <a:pt x="103" y="757"/>
                    <a:pt x="99" y="755"/>
                  </a:cubicBezTo>
                  <a:cubicBezTo>
                    <a:pt x="96" y="752"/>
                    <a:pt x="95" y="749"/>
                    <a:pt x="95" y="745"/>
                  </a:cubicBezTo>
                  <a:cubicBezTo>
                    <a:pt x="95" y="742"/>
                    <a:pt x="97" y="737"/>
                    <a:pt x="99" y="732"/>
                  </a:cubicBezTo>
                  <a:lnTo>
                    <a:pt x="387" y="88"/>
                  </a:lnTo>
                  <a:lnTo>
                    <a:pt x="22" y="88"/>
                  </a:lnTo>
                  <a:cubicBezTo>
                    <a:pt x="15" y="88"/>
                    <a:pt x="9" y="84"/>
                    <a:pt x="6" y="76"/>
                  </a:cubicBezTo>
                  <a:cubicBezTo>
                    <a:pt x="2" y="69"/>
                    <a:pt x="0" y="58"/>
                    <a:pt x="0" y="44"/>
                  </a:cubicBezTo>
                  <a:cubicBezTo>
                    <a:pt x="0" y="36"/>
                    <a:pt x="0" y="30"/>
                    <a:pt x="1" y="24"/>
                  </a:cubicBezTo>
                  <a:cubicBezTo>
                    <a:pt x="2" y="19"/>
                    <a:pt x="4" y="14"/>
                    <a:pt x="6" y="11"/>
                  </a:cubicBezTo>
                  <a:cubicBezTo>
                    <a:pt x="8" y="7"/>
                    <a:pt x="10" y="4"/>
                    <a:pt x="13" y="3"/>
                  </a:cubicBezTo>
                  <a:cubicBezTo>
                    <a:pt x="16" y="1"/>
                    <a:pt x="19" y="0"/>
                    <a:pt x="22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3" name="文本框 12"/>
            <p:cNvSpPr txBox="1"/>
            <p:nvPr/>
          </p:nvSpPr>
          <p:spPr>
            <a:xfrm>
              <a:off x="25101" y="-2716"/>
              <a:ext cx="479" cy="769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769">
                  <a:moveTo>
                    <a:pt x="74" y="0"/>
                  </a:moveTo>
                  <a:lnTo>
                    <a:pt x="410" y="0"/>
                  </a:lnTo>
                  <a:cubicBezTo>
                    <a:pt x="413" y="0"/>
                    <a:pt x="416" y="1"/>
                    <a:pt x="419" y="3"/>
                  </a:cubicBezTo>
                  <a:cubicBezTo>
                    <a:pt x="422" y="4"/>
                    <a:pt x="424" y="7"/>
                    <a:pt x="426" y="11"/>
                  </a:cubicBezTo>
                  <a:cubicBezTo>
                    <a:pt x="428" y="14"/>
                    <a:pt x="430" y="19"/>
                    <a:pt x="431" y="24"/>
                  </a:cubicBezTo>
                  <a:cubicBezTo>
                    <a:pt x="432" y="30"/>
                    <a:pt x="432" y="36"/>
                    <a:pt x="432" y="43"/>
                  </a:cubicBezTo>
                  <a:cubicBezTo>
                    <a:pt x="432" y="57"/>
                    <a:pt x="430" y="68"/>
                    <a:pt x="426" y="76"/>
                  </a:cubicBezTo>
                  <a:cubicBezTo>
                    <a:pt x="423" y="84"/>
                    <a:pt x="417" y="88"/>
                    <a:pt x="411" y="88"/>
                  </a:cubicBezTo>
                  <a:lnTo>
                    <a:pt x="140" y="88"/>
                  </a:lnTo>
                  <a:lnTo>
                    <a:pt x="140" y="301"/>
                  </a:lnTo>
                  <a:cubicBezTo>
                    <a:pt x="153" y="299"/>
                    <a:pt x="167" y="298"/>
                    <a:pt x="180" y="298"/>
                  </a:cubicBezTo>
                  <a:cubicBezTo>
                    <a:pt x="194" y="297"/>
                    <a:pt x="210" y="297"/>
                    <a:pt x="228" y="297"/>
                  </a:cubicBezTo>
                  <a:cubicBezTo>
                    <a:pt x="270" y="297"/>
                    <a:pt x="306" y="302"/>
                    <a:pt x="337" y="313"/>
                  </a:cubicBezTo>
                  <a:cubicBezTo>
                    <a:pt x="369" y="323"/>
                    <a:pt x="395" y="337"/>
                    <a:pt x="416" y="356"/>
                  </a:cubicBezTo>
                  <a:cubicBezTo>
                    <a:pt x="436" y="375"/>
                    <a:pt x="452" y="398"/>
                    <a:pt x="463" y="425"/>
                  </a:cubicBezTo>
                  <a:cubicBezTo>
                    <a:pt x="474" y="452"/>
                    <a:pt x="479" y="482"/>
                    <a:pt x="479" y="515"/>
                  </a:cubicBezTo>
                  <a:cubicBezTo>
                    <a:pt x="479" y="555"/>
                    <a:pt x="472" y="591"/>
                    <a:pt x="458" y="623"/>
                  </a:cubicBezTo>
                  <a:cubicBezTo>
                    <a:pt x="445" y="654"/>
                    <a:pt x="425" y="681"/>
                    <a:pt x="400" y="703"/>
                  </a:cubicBezTo>
                  <a:cubicBezTo>
                    <a:pt x="375" y="724"/>
                    <a:pt x="346" y="741"/>
                    <a:pt x="311" y="752"/>
                  </a:cubicBezTo>
                  <a:cubicBezTo>
                    <a:pt x="276" y="763"/>
                    <a:pt x="238" y="769"/>
                    <a:pt x="196" y="769"/>
                  </a:cubicBezTo>
                  <a:cubicBezTo>
                    <a:pt x="172" y="769"/>
                    <a:pt x="150" y="767"/>
                    <a:pt x="129" y="764"/>
                  </a:cubicBezTo>
                  <a:cubicBezTo>
                    <a:pt x="108" y="761"/>
                    <a:pt x="89" y="757"/>
                    <a:pt x="73" y="752"/>
                  </a:cubicBezTo>
                  <a:cubicBezTo>
                    <a:pt x="56" y="747"/>
                    <a:pt x="43" y="742"/>
                    <a:pt x="32" y="737"/>
                  </a:cubicBezTo>
                  <a:cubicBezTo>
                    <a:pt x="22" y="733"/>
                    <a:pt x="15" y="729"/>
                    <a:pt x="12" y="726"/>
                  </a:cubicBezTo>
                  <a:cubicBezTo>
                    <a:pt x="9" y="724"/>
                    <a:pt x="7" y="721"/>
                    <a:pt x="6" y="719"/>
                  </a:cubicBezTo>
                  <a:cubicBezTo>
                    <a:pt x="5" y="716"/>
                    <a:pt x="4" y="713"/>
                    <a:pt x="3" y="710"/>
                  </a:cubicBezTo>
                  <a:cubicBezTo>
                    <a:pt x="2" y="707"/>
                    <a:pt x="1" y="703"/>
                    <a:pt x="1" y="698"/>
                  </a:cubicBezTo>
                  <a:cubicBezTo>
                    <a:pt x="0" y="692"/>
                    <a:pt x="0" y="686"/>
                    <a:pt x="0" y="679"/>
                  </a:cubicBezTo>
                  <a:cubicBezTo>
                    <a:pt x="0" y="673"/>
                    <a:pt x="0" y="667"/>
                    <a:pt x="1" y="662"/>
                  </a:cubicBezTo>
                  <a:cubicBezTo>
                    <a:pt x="1" y="656"/>
                    <a:pt x="3" y="652"/>
                    <a:pt x="4" y="649"/>
                  </a:cubicBezTo>
                  <a:cubicBezTo>
                    <a:pt x="6" y="645"/>
                    <a:pt x="8" y="643"/>
                    <a:pt x="10" y="641"/>
                  </a:cubicBezTo>
                  <a:cubicBezTo>
                    <a:pt x="12" y="640"/>
                    <a:pt x="14" y="639"/>
                    <a:pt x="17" y="639"/>
                  </a:cubicBezTo>
                  <a:cubicBezTo>
                    <a:pt x="21" y="639"/>
                    <a:pt x="27" y="641"/>
                    <a:pt x="35" y="646"/>
                  </a:cubicBezTo>
                  <a:cubicBezTo>
                    <a:pt x="43" y="651"/>
                    <a:pt x="54" y="657"/>
                    <a:pt x="68" y="662"/>
                  </a:cubicBezTo>
                  <a:cubicBezTo>
                    <a:pt x="82" y="668"/>
                    <a:pt x="99" y="673"/>
                    <a:pt x="120" y="678"/>
                  </a:cubicBezTo>
                  <a:cubicBezTo>
                    <a:pt x="140" y="683"/>
                    <a:pt x="165" y="686"/>
                    <a:pt x="193" y="686"/>
                  </a:cubicBezTo>
                  <a:cubicBezTo>
                    <a:pt x="219" y="686"/>
                    <a:pt x="243" y="683"/>
                    <a:pt x="265" y="677"/>
                  </a:cubicBezTo>
                  <a:cubicBezTo>
                    <a:pt x="287" y="670"/>
                    <a:pt x="306" y="661"/>
                    <a:pt x="321" y="647"/>
                  </a:cubicBezTo>
                  <a:cubicBezTo>
                    <a:pt x="337" y="634"/>
                    <a:pt x="350" y="617"/>
                    <a:pt x="359" y="597"/>
                  </a:cubicBezTo>
                  <a:cubicBezTo>
                    <a:pt x="368" y="577"/>
                    <a:pt x="372" y="553"/>
                    <a:pt x="372" y="524"/>
                  </a:cubicBezTo>
                  <a:cubicBezTo>
                    <a:pt x="372" y="500"/>
                    <a:pt x="368" y="478"/>
                    <a:pt x="361" y="460"/>
                  </a:cubicBezTo>
                  <a:cubicBezTo>
                    <a:pt x="353" y="441"/>
                    <a:pt x="341" y="426"/>
                    <a:pt x="325" y="414"/>
                  </a:cubicBezTo>
                  <a:cubicBezTo>
                    <a:pt x="310" y="401"/>
                    <a:pt x="290" y="392"/>
                    <a:pt x="265" y="386"/>
                  </a:cubicBezTo>
                  <a:cubicBezTo>
                    <a:pt x="241" y="380"/>
                    <a:pt x="212" y="377"/>
                    <a:pt x="179" y="377"/>
                  </a:cubicBezTo>
                  <a:cubicBezTo>
                    <a:pt x="155" y="377"/>
                    <a:pt x="135" y="378"/>
                    <a:pt x="117" y="381"/>
                  </a:cubicBezTo>
                  <a:cubicBezTo>
                    <a:pt x="100" y="383"/>
                    <a:pt x="84" y="384"/>
                    <a:pt x="69" y="384"/>
                  </a:cubicBezTo>
                  <a:cubicBezTo>
                    <a:pt x="59" y="384"/>
                    <a:pt x="51" y="381"/>
                    <a:pt x="46" y="376"/>
                  </a:cubicBezTo>
                  <a:cubicBezTo>
                    <a:pt x="41" y="371"/>
                    <a:pt x="39" y="362"/>
                    <a:pt x="39" y="347"/>
                  </a:cubicBezTo>
                  <a:lnTo>
                    <a:pt x="39" y="38"/>
                  </a:lnTo>
                  <a:cubicBezTo>
                    <a:pt x="39" y="25"/>
                    <a:pt x="42" y="16"/>
                    <a:pt x="48" y="9"/>
                  </a:cubicBezTo>
                  <a:cubicBezTo>
                    <a:pt x="54" y="3"/>
                    <a:pt x="63" y="0"/>
                    <a:pt x="74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4" name="文本框 13"/>
            <p:cNvSpPr txBox="1"/>
            <p:nvPr/>
          </p:nvSpPr>
          <p:spPr>
            <a:xfrm>
              <a:off x="23874" y="-2727"/>
              <a:ext cx="499" cy="78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780">
                  <a:moveTo>
                    <a:pt x="245" y="80"/>
                  </a:moveTo>
                  <a:cubicBezTo>
                    <a:pt x="219" y="80"/>
                    <a:pt x="198" y="85"/>
                    <a:pt x="180" y="94"/>
                  </a:cubicBezTo>
                  <a:cubicBezTo>
                    <a:pt x="162" y="103"/>
                    <a:pt x="147" y="115"/>
                    <a:pt x="136" y="131"/>
                  </a:cubicBezTo>
                  <a:cubicBezTo>
                    <a:pt x="124" y="146"/>
                    <a:pt x="116" y="164"/>
                    <a:pt x="110" y="183"/>
                  </a:cubicBezTo>
                  <a:cubicBezTo>
                    <a:pt x="105" y="203"/>
                    <a:pt x="102" y="223"/>
                    <a:pt x="102" y="243"/>
                  </a:cubicBezTo>
                  <a:cubicBezTo>
                    <a:pt x="102" y="267"/>
                    <a:pt x="104" y="288"/>
                    <a:pt x="109" y="307"/>
                  </a:cubicBezTo>
                  <a:cubicBezTo>
                    <a:pt x="114" y="326"/>
                    <a:pt x="122" y="342"/>
                    <a:pt x="133" y="355"/>
                  </a:cubicBezTo>
                  <a:cubicBezTo>
                    <a:pt x="144" y="369"/>
                    <a:pt x="158" y="379"/>
                    <a:pt x="176" y="386"/>
                  </a:cubicBezTo>
                  <a:cubicBezTo>
                    <a:pt x="193" y="393"/>
                    <a:pt x="215" y="397"/>
                    <a:pt x="241" y="397"/>
                  </a:cubicBezTo>
                  <a:cubicBezTo>
                    <a:pt x="270" y="397"/>
                    <a:pt x="298" y="393"/>
                    <a:pt x="325" y="384"/>
                  </a:cubicBezTo>
                  <a:cubicBezTo>
                    <a:pt x="353" y="375"/>
                    <a:pt x="376" y="363"/>
                    <a:pt x="396" y="349"/>
                  </a:cubicBezTo>
                  <a:cubicBezTo>
                    <a:pt x="396" y="299"/>
                    <a:pt x="393" y="257"/>
                    <a:pt x="386" y="223"/>
                  </a:cubicBezTo>
                  <a:cubicBezTo>
                    <a:pt x="379" y="188"/>
                    <a:pt x="370" y="161"/>
                    <a:pt x="357" y="140"/>
                  </a:cubicBezTo>
                  <a:cubicBezTo>
                    <a:pt x="344" y="119"/>
                    <a:pt x="328" y="103"/>
                    <a:pt x="309" y="94"/>
                  </a:cubicBezTo>
                  <a:cubicBezTo>
                    <a:pt x="291" y="85"/>
                    <a:pt x="269" y="80"/>
                    <a:pt x="245" y="80"/>
                  </a:cubicBezTo>
                  <a:close/>
                  <a:moveTo>
                    <a:pt x="254" y="0"/>
                  </a:moveTo>
                  <a:cubicBezTo>
                    <a:pt x="286" y="0"/>
                    <a:pt x="314" y="4"/>
                    <a:pt x="338" y="12"/>
                  </a:cubicBezTo>
                  <a:cubicBezTo>
                    <a:pt x="363" y="20"/>
                    <a:pt x="384" y="32"/>
                    <a:pt x="402" y="47"/>
                  </a:cubicBezTo>
                  <a:cubicBezTo>
                    <a:pt x="420" y="62"/>
                    <a:pt x="435" y="80"/>
                    <a:pt x="447" y="101"/>
                  </a:cubicBezTo>
                  <a:cubicBezTo>
                    <a:pt x="460" y="122"/>
                    <a:pt x="470" y="146"/>
                    <a:pt x="478" y="173"/>
                  </a:cubicBezTo>
                  <a:cubicBezTo>
                    <a:pt x="485" y="200"/>
                    <a:pt x="491" y="229"/>
                    <a:pt x="494" y="261"/>
                  </a:cubicBezTo>
                  <a:cubicBezTo>
                    <a:pt x="497" y="292"/>
                    <a:pt x="499" y="325"/>
                    <a:pt x="499" y="360"/>
                  </a:cubicBezTo>
                  <a:cubicBezTo>
                    <a:pt x="499" y="393"/>
                    <a:pt x="497" y="426"/>
                    <a:pt x="493" y="460"/>
                  </a:cubicBezTo>
                  <a:cubicBezTo>
                    <a:pt x="489" y="493"/>
                    <a:pt x="483" y="526"/>
                    <a:pt x="473" y="557"/>
                  </a:cubicBezTo>
                  <a:cubicBezTo>
                    <a:pt x="464" y="588"/>
                    <a:pt x="451" y="617"/>
                    <a:pt x="436" y="644"/>
                  </a:cubicBezTo>
                  <a:cubicBezTo>
                    <a:pt x="420" y="671"/>
                    <a:pt x="400" y="695"/>
                    <a:pt x="376" y="715"/>
                  </a:cubicBezTo>
                  <a:cubicBezTo>
                    <a:pt x="352" y="735"/>
                    <a:pt x="323" y="751"/>
                    <a:pt x="290" y="763"/>
                  </a:cubicBezTo>
                  <a:cubicBezTo>
                    <a:pt x="257" y="774"/>
                    <a:pt x="219" y="780"/>
                    <a:pt x="175" y="780"/>
                  </a:cubicBezTo>
                  <a:cubicBezTo>
                    <a:pt x="159" y="780"/>
                    <a:pt x="142" y="779"/>
                    <a:pt x="126" y="777"/>
                  </a:cubicBezTo>
                  <a:cubicBezTo>
                    <a:pt x="111" y="775"/>
                    <a:pt x="96" y="772"/>
                    <a:pt x="84" y="769"/>
                  </a:cubicBezTo>
                  <a:cubicBezTo>
                    <a:pt x="71" y="766"/>
                    <a:pt x="60" y="763"/>
                    <a:pt x="52" y="759"/>
                  </a:cubicBezTo>
                  <a:cubicBezTo>
                    <a:pt x="43" y="756"/>
                    <a:pt x="37" y="752"/>
                    <a:pt x="33" y="749"/>
                  </a:cubicBezTo>
                  <a:cubicBezTo>
                    <a:pt x="29" y="745"/>
                    <a:pt x="26" y="740"/>
                    <a:pt x="25" y="734"/>
                  </a:cubicBezTo>
                  <a:cubicBezTo>
                    <a:pt x="23" y="728"/>
                    <a:pt x="22" y="720"/>
                    <a:pt x="22" y="710"/>
                  </a:cubicBezTo>
                  <a:cubicBezTo>
                    <a:pt x="22" y="702"/>
                    <a:pt x="22" y="695"/>
                    <a:pt x="23" y="690"/>
                  </a:cubicBezTo>
                  <a:cubicBezTo>
                    <a:pt x="23" y="685"/>
                    <a:pt x="24" y="681"/>
                    <a:pt x="26" y="678"/>
                  </a:cubicBezTo>
                  <a:cubicBezTo>
                    <a:pt x="27" y="675"/>
                    <a:pt x="28" y="673"/>
                    <a:pt x="30" y="672"/>
                  </a:cubicBezTo>
                  <a:cubicBezTo>
                    <a:pt x="33" y="671"/>
                    <a:pt x="35" y="671"/>
                    <a:pt x="38" y="671"/>
                  </a:cubicBezTo>
                  <a:cubicBezTo>
                    <a:pt x="43" y="671"/>
                    <a:pt x="49" y="672"/>
                    <a:pt x="56" y="675"/>
                  </a:cubicBezTo>
                  <a:cubicBezTo>
                    <a:pt x="64" y="678"/>
                    <a:pt x="74" y="681"/>
                    <a:pt x="86" y="685"/>
                  </a:cubicBezTo>
                  <a:cubicBezTo>
                    <a:pt x="98" y="688"/>
                    <a:pt x="112" y="692"/>
                    <a:pt x="128" y="695"/>
                  </a:cubicBezTo>
                  <a:cubicBezTo>
                    <a:pt x="144" y="698"/>
                    <a:pt x="162" y="699"/>
                    <a:pt x="182" y="699"/>
                  </a:cubicBezTo>
                  <a:cubicBezTo>
                    <a:pt x="219" y="699"/>
                    <a:pt x="252" y="692"/>
                    <a:pt x="279" y="677"/>
                  </a:cubicBezTo>
                  <a:cubicBezTo>
                    <a:pt x="306" y="662"/>
                    <a:pt x="328" y="643"/>
                    <a:pt x="345" y="618"/>
                  </a:cubicBezTo>
                  <a:cubicBezTo>
                    <a:pt x="362" y="593"/>
                    <a:pt x="375" y="565"/>
                    <a:pt x="384" y="532"/>
                  </a:cubicBezTo>
                  <a:cubicBezTo>
                    <a:pt x="392" y="500"/>
                    <a:pt x="397" y="466"/>
                    <a:pt x="398" y="430"/>
                  </a:cubicBezTo>
                  <a:cubicBezTo>
                    <a:pt x="377" y="442"/>
                    <a:pt x="352" y="453"/>
                    <a:pt x="323" y="462"/>
                  </a:cubicBezTo>
                  <a:cubicBezTo>
                    <a:pt x="295" y="471"/>
                    <a:pt x="261" y="476"/>
                    <a:pt x="224" y="476"/>
                  </a:cubicBezTo>
                  <a:cubicBezTo>
                    <a:pt x="182" y="476"/>
                    <a:pt x="147" y="470"/>
                    <a:pt x="118" y="459"/>
                  </a:cubicBezTo>
                  <a:cubicBezTo>
                    <a:pt x="89" y="447"/>
                    <a:pt x="66" y="432"/>
                    <a:pt x="49" y="412"/>
                  </a:cubicBezTo>
                  <a:cubicBezTo>
                    <a:pt x="31" y="392"/>
                    <a:pt x="19" y="368"/>
                    <a:pt x="11" y="341"/>
                  </a:cubicBezTo>
                  <a:cubicBezTo>
                    <a:pt x="4" y="313"/>
                    <a:pt x="0" y="284"/>
                    <a:pt x="0" y="251"/>
                  </a:cubicBezTo>
                  <a:cubicBezTo>
                    <a:pt x="0" y="218"/>
                    <a:pt x="5" y="186"/>
                    <a:pt x="15" y="155"/>
                  </a:cubicBezTo>
                  <a:cubicBezTo>
                    <a:pt x="24" y="125"/>
                    <a:pt x="40" y="99"/>
                    <a:pt x="60" y="76"/>
                  </a:cubicBezTo>
                  <a:cubicBezTo>
                    <a:pt x="81" y="53"/>
                    <a:pt x="107" y="34"/>
                    <a:pt x="139" y="20"/>
                  </a:cubicBezTo>
                  <a:cubicBezTo>
                    <a:pt x="171" y="7"/>
                    <a:pt x="210" y="0"/>
                    <a:pt x="254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5" name="文本框 14"/>
            <p:cNvSpPr txBox="1"/>
            <p:nvPr/>
          </p:nvSpPr>
          <p:spPr>
            <a:xfrm>
              <a:off x="20828" y="-2727"/>
              <a:ext cx="524" cy="78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24" h="780">
                  <a:moveTo>
                    <a:pt x="263" y="83"/>
                  </a:moveTo>
                  <a:cubicBezTo>
                    <a:pt x="230" y="83"/>
                    <a:pt x="203" y="91"/>
                    <a:pt x="183" y="106"/>
                  </a:cubicBezTo>
                  <a:cubicBezTo>
                    <a:pt x="162" y="122"/>
                    <a:pt x="146" y="143"/>
                    <a:pt x="134" y="171"/>
                  </a:cubicBezTo>
                  <a:cubicBezTo>
                    <a:pt x="122" y="198"/>
                    <a:pt x="114" y="230"/>
                    <a:pt x="109" y="267"/>
                  </a:cubicBezTo>
                  <a:cubicBezTo>
                    <a:pt x="105" y="303"/>
                    <a:pt x="103" y="343"/>
                    <a:pt x="103" y="385"/>
                  </a:cubicBezTo>
                  <a:cubicBezTo>
                    <a:pt x="103" y="441"/>
                    <a:pt x="106" y="489"/>
                    <a:pt x="112" y="529"/>
                  </a:cubicBezTo>
                  <a:cubicBezTo>
                    <a:pt x="118" y="568"/>
                    <a:pt x="127" y="601"/>
                    <a:pt x="140" y="626"/>
                  </a:cubicBezTo>
                  <a:cubicBezTo>
                    <a:pt x="152" y="651"/>
                    <a:pt x="168" y="669"/>
                    <a:pt x="188" y="680"/>
                  </a:cubicBezTo>
                  <a:cubicBezTo>
                    <a:pt x="208" y="691"/>
                    <a:pt x="232" y="697"/>
                    <a:pt x="260" y="697"/>
                  </a:cubicBezTo>
                  <a:cubicBezTo>
                    <a:pt x="282" y="697"/>
                    <a:pt x="301" y="693"/>
                    <a:pt x="318" y="686"/>
                  </a:cubicBezTo>
                  <a:cubicBezTo>
                    <a:pt x="334" y="679"/>
                    <a:pt x="348" y="669"/>
                    <a:pt x="360" y="656"/>
                  </a:cubicBezTo>
                  <a:cubicBezTo>
                    <a:pt x="372" y="643"/>
                    <a:pt x="382" y="628"/>
                    <a:pt x="390" y="609"/>
                  </a:cubicBezTo>
                  <a:cubicBezTo>
                    <a:pt x="398" y="591"/>
                    <a:pt x="404" y="571"/>
                    <a:pt x="409" y="548"/>
                  </a:cubicBezTo>
                  <a:cubicBezTo>
                    <a:pt x="413" y="526"/>
                    <a:pt x="417" y="502"/>
                    <a:pt x="418" y="476"/>
                  </a:cubicBezTo>
                  <a:cubicBezTo>
                    <a:pt x="420" y="450"/>
                    <a:pt x="421" y="423"/>
                    <a:pt x="421" y="395"/>
                  </a:cubicBezTo>
                  <a:cubicBezTo>
                    <a:pt x="421" y="357"/>
                    <a:pt x="420" y="324"/>
                    <a:pt x="417" y="294"/>
                  </a:cubicBezTo>
                  <a:cubicBezTo>
                    <a:pt x="414" y="263"/>
                    <a:pt x="410" y="237"/>
                    <a:pt x="405" y="214"/>
                  </a:cubicBezTo>
                  <a:cubicBezTo>
                    <a:pt x="400" y="191"/>
                    <a:pt x="393" y="171"/>
                    <a:pt x="384" y="155"/>
                  </a:cubicBezTo>
                  <a:cubicBezTo>
                    <a:pt x="376" y="138"/>
                    <a:pt x="366" y="124"/>
                    <a:pt x="354" y="114"/>
                  </a:cubicBezTo>
                  <a:cubicBezTo>
                    <a:pt x="343" y="103"/>
                    <a:pt x="329" y="95"/>
                    <a:pt x="314" y="90"/>
                  </a:cubicBezTo>
                  <a:cubicBezTo>
                    <a:pt x="299" y="85"/>
                    <a:pt x="282" y="83"/>
                    <a:pt x="263" y="83"/>
                  </a:cubicBezTo>
                  <a:close/>
                  <a:moveTo>
                    <a:pt x="269" y="0"/>
                  </a:moveTo>
                  <a:cubicBezTo>
                    <a:pt x="317" y="0"/>
                    <a:pt x="358" y="8"/>
                    <a:pt x="390" y="25"/>
                  </a:cubicBezTo>
                  <a:cubicBezTo>
                    <a:pt x="423" y="42"/>
                    <a:pt x="449" y="67"/>
                    <a:pt x="469" y="100"/>
                  </a:cubicBezTo>
                  <a:cubicBezTo>
                    <a:pt x="489" y="133"/>
                    <a:pt x="503" y="174"/>
                    <a:pt x="511" y="222"/>
                  </a:cubicBezTo>
                  <a:cubicBezTo>
                    <a:pt x="520" y="270"/>
                    <a:pt x="524" y="326"/>
                    <a:pt x="524" y="388"/>
                  </a:cubicBezTo>
                  <a:cubicBezTo>
                    <a:pt x="524" y="446"/>
                    <a:pt x="519" y="500"/>
                    <a:pt x="510" y="548"/>
                  </a:cubicBezTo>
                  <a:cubicBezTo>
                    <a:pt x="501" y="596"/>
                    <a:pt x="486" y="637"/>
                    <a:pt x="465" y="671"/>
                  </a:cubicBezTo>
                  <a:cubicBezTo>
                    <a:pt x="443" y="706"/>
                    <a:pt x="415" y="733"/>
                    <a:pt x="381" y="752"/>
                  </a:cubicBezTo>
                  <a:cubicBezTo>
                    <a:pt x="347" y="771"/>
                    <a:pt x="304" y="780"/>
                    <a:pt x="254" y="780"/>
                  </a:cubicBezTo>
                  <a:cubicBezTo>
                    <a:pt x="206" y="780"/>
                    <a:pt x="166" y="772"/>
                    <a:pt x="134" y="755"/>
                  </a:cubicBezTo>
                  <a:cubicBezTo>
                    <a:pt x="101" y="738"/>
                    <a:pt x="75" y="713"/>
                    <a:pt x="55" y="680"/>
                  </a:cubicBezTo>
                  <a:cubicBezTo>
                    <a:pt x="35" y="647"/>
                    <a:pt x="21" y="606"/>
                    <a:pt x="13" y="558"/>
                  </a:cubicBezTo>
                  <a:cubicBezTo>
                    <a:pt x="4" y="510"/>
                    <a:pt x="0" y="454"/>
                    <a:pt x="0" y="392"/>
                  </a:cubicBezTo>
                  <a:cubicBezTo>
                    <a:pt x="0" y="334"/>
                    <a:pt x="5" y="281"/>
                    <a:pt x="14" y="233"/>
                  </a:cubicBezTo>
                  <a:cubicBezTo>
                    <a:pt x="23" y="185"/>
                    <a:pt x="39" y="143"/>
                    <a:pt x="60" y="109"/>
                  </a:cubicBezTo>
                  <a:cubicBezTo>
                    <a:pt x="81" y="74"/>
                    <a:pt x="109" y="47"/>
                    <a:pt x="143" y="28"/>
                  </a:cubicBezTo>
                  <a:cubicBezTo>
                    <a:pt x="177" y="9"/>
                    <a:pt x="219" y="0"/>
                    <a:pt x="269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6" name="文本框 15"/>
            <p:cNvSpPr txBox="1"/>
            <p:nvPr/>
          </p:nvSpPr>
          <p:spPr>
            <a:xfrm>
              <a:off x="23246" y="-2720"/>
              <a:ext cx="546" cy="76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46" h="766">
                  <a:moveTo>
                    <a:pt x="336" y="89"/>
                  </a:moveTo>
                  <a:lnTo>
                    <a:pt x="92" y="505"/>
                  </a:lnTo>
                  <a:lnTo>
                    <a:pt x="337" y="505"/>
                  </a:lnTo>
                  <a:lnTo>
                    <a:pt x="337" y="89"/>
                  </a:lnTo>
                  <a:lnTo>
                    <a:pt x="336" y="89"/>
                  </a:lnTo>
                  <a:close/>
                  <a:moveTo>
                    <a:pt x="361" y="0"/>
                  </a:moveTo>
                  <a:cubicBezTo>
                    <a:pt x="375" y="0"/>
                    <a:pt x="386" y="0"/>
                    <a:pt x="396" y="1"/>
                  </a:cubicBezTo>
                  <a:cubicBezTo>
                    <a:pt x="406" y="2"/>
                    <a:pt x="413" y="4"/>
                    <a:pt x="419" y="5"/>
                  </a:cubicBezTo>
                  <a:cubicBezTo>
                    <a:pt x="425" y="7"/>
                    <a:pt x="430" y="9"/>
                    <a:pt x="433" y="11"/>
                  </a:cubicBezTo>
                  <a:cubicBezTo>
                    <a:pt x="436" y="14"/>
                    <a:pt x="438" y="17"/>
                    <a:pt x="438" y="21"/>
                  </a:cubicBezTo>
                  <a:lnTo>
                    <a:pt x="438" y="505"/>
                  </a:lnTo>
                  <a:lnTo>
                    <a:pt x="524" y="505"/>
                  </a:lnTo>
                  <a:cubicBezTo>
                    <a:pt x="530" y="505"/>
                    <a:pt x="536" y="508"/>
                    <a:pt x="540" y="515"/>
                  </a:cubicBezTo>
                  <a:cubicBezTo>
                    <a:pt x="544" y="522"/>
                    <a:pt x="546" y="532"/>
                    <a:pt x="546" y="547"/>
                  </a:cubicBezTo>
                  <a:cubicBezTo>
                    <a:pt x="546" y="559"/>
                    <a:pt x="544" y="569"/>
                    <a:pt x="540" y="577"/>
                  </a:cubicBezTo>
                  <a:cubicBezTo>
                    <a:pt x="536" y="584"/>
                    <a:pt x="531" y="588"/>
                    <a:pt x="524" y="588"/>
                  </a:cubicBezTo>
                  <a:lnTo>
                    <a:pt x="438" y="588"/>
                  </a:lnTo>
                  <a:lnTo>
                    <a:pt x="438" y="748"/>
                  </a:lnTo>
                  <a:cubicBezTo>
                    <a:pt x="438" y="751"/>
                    <a:pt x="437" y="754"/>
                    <a:pt x="436" y="756"/>
                  </a:cubicBezTo>
                  <a:cubicBezTo>
                    <a:pt x="434" y="758"/>
                    <a:pt x="431" y="760"/>
                    <a:pt x="427" y="761"/>
                  </a:cubicBezTo>
                  <a:cubicBezTo>
                    <a:pt x="423" y="763"/>
                    <a:pt x="418" y="764"/>
                    <a:pt x="411" y="765"/>
                  </a:cubicBezTo>
                  <a:cubicBezTo>
                    <a:pt x="405" y="766"/>
                    <a:pt x="397" y="766"/>
                    <a:pt x="387" y="766"/>
                  </a:cubicBezTo>
                  <a:cubicBezTo>
                    <a:pt x="377" y="766"/>
                    <a:pt x="369" y="766"/>
                    <a:pt x="362" y="765"/>
                  </a:cubicBezTo>
                  <a:cubicBezTo>
                    <a:pt x="356" y="764"/>
                    <a:pt x="351" y="763"/>
                    <a:pt x="347" y="761"/>
                  </a:cubicBezTo>
                  <a:cubicBezTo>
                    <a:pt x="343" y="760"/>
                    <a:pt x="341" y="758"/>
                    <a:pt x="339" y="756"/>
                  </a:cubicBezTo>
                  <a:cubicBezTo>
                    <a:pt x="338" y="754"/>
                    <a:pt x="337" y="751"/>
                    <a:pt x="337" y="748"/>
                  </a:cubicBezTo>
                  <a:lnTo>
                    <a:pt x="337" y="588"/>
                  </a:lnTo>
                  <a:lnTo>
                    <a:pt x="27" y="588"/>
                  </a:lnTo>
                  <a:cubicBezTo>
                    <a:pt x="22" y="588"/>
                    <a:pt x="18" y="587"/>
                    <a:pt x="15" y="586"/>
                  </a:cubicBezTo>
                  <a:cubicBezTo>
                    <a:pt x="12" y="585"/>
                    <a:pt x="9" y="583"/>
                    <a:pt x="7" y="580"/>
                  </a:cubicBezTo>
                  <a:cubicBezTo>
                    <a:pt x="4" y="577"/>
                    <a:pt x="2" y="572"/>
                    <a:pt x="1" y="566"/>
                  </a:cubicBezTo>
                  <a:cubicBezTo>
                    <a:pt x="0" y="561"/>
                    <a:pt x="0" y="553"/>
                    <a:pt x="0" y="544"/>
                  </a:cubicBezTo>
                  <a:cubicBezTo>
                    <a:pt x="0" y="536"/>
                    <a:pt x="0" y="530"/>
                    <a:pt x="1" y="524"/>
                  </a:cubicBezTo>
                  <a:cubicBezTo>
                    <a:pt x="1" y="518"/>
                    <a:pt x="2" y="512"/>
                    <a:pt x="3" y="508"/>
                  </a:cubicBezTo>
                  <a:cubicBezTo>
                    <a:pt x="4" y="503"/>
                    <a:pt x="6" y="498"/>
                    <a:pt x="8" y="494"/>
                  </a:cubicBezTo>
                  <a:cubicBezTo>
                    <a:pt x="9" y="489"/>
                    <a:pt x="12" y="484"/>
                    <a:pt x="15" y="479"/>
                  </a:cubicBezTo>
                  <a:lnTo>
                    <a:pt x="285" y="18"/>
                  </a:lnTo>
                  <a:cubicBezTo>
                    <a:pt x="287" y="15"/>
                    <a:pt x="290" y="12"/>
                    <a:pt x="294" y="10"/>
                  </a:cubicBezTo>
                  <a:cubicBezTo>
                    <a:pt x="297" y="8"/>
                    <a:pt x="302" y="6"/>
                    <a:pt x="308" y="4"/>
                  </a:cubicBezTo>
                  <a:cubicBezTo>
                    <a:pt x="314" y="3"/>
                    <a:pt x="322" y="1"/>
                    <a:pt x="330" y="1"/>
                  </a:cubicBezTo>
                  <a:cubicBezTo>
                    <a:pt x="339" y="0"/>
                    <a:pt x="349" y="0"/>
                    <a:pt x="361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7" name="文本框 16"/>
            <p:cNvSpPr txBox="1"/>
            <p:nvPr/>
          </p:nvSpPr>
          <p:spPr>
            <a:xfrm>
              <a:off x="21457" y="-2727"/>
              <a:ext cx="498" cy="78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780">
                  <a:moveTo>
                    <a:pt x="260" y="384"/>
                  </a:moveTo>
                  <a:cubicBezTo>
                    <a:pt x="245" y="384"/>
                    <a:pt x="231" y="385"/>
                    <a:pt x="216" y="388"/>
                  </a:cubicBezTo>
                  <a:cubicBezTo>
                    <a:pt x="202" y="390"/>
                    <a:pt x="188" y="394"/>
                    <a:pt x="174" y="398"/>
                  </a:cubicBezTo>
                  <a:cubicBezTo>
                    <a:pt x="161" y="403"/>
                    <a:pt x="148" y="408"/>
                    <a:pt x="136" y="414"/>
                  </a:cubicBezTo>
                  <a:cubicBezTo>
                    <a:pt x="123" y="420"/>
                    <a:pt x="112" y="427"/>
                    <a:pt x="102" y="434"/>
                  </a:cubicBezTo>
                  <a:cubicBezTo>
                    <a:pt x="102" y="484"/>
                    <a:pt x="105" y="526"/>
                    <a:pt x="112" y="560"/>
                  </a:cubicBezTo>
                  <a:cubicBezTo>
                    <a:pt x="118" y="594"/>
                    <a:pt x="127" y="621"/>
                    <a:pt x="140" y="642"/>
                  </a:cubicBezTo>
                  <a:cubicBezTo>
                    <a:pt x="152" y="662"/>
                    <a:pt x="167" y="677"/>
                    <a:pt x="186" y="686"/>
                  </a:cubicBezTo>
                  <a:cubicBezTo>
                    <a:pt x="204" y="695"/>
                    <a:pt x="226" y="699"/>
                    <a:pt x="250" y="699"/>
                  </a:cubicBezTo>
                  <a:cubicBezTo>
                    <a:pt x="275" y="699"/>
                    <a:pt x="297" y="694"/>
                    <a:pt x="315" y="685"/>
                  </a:cubicBezTo>
                  <a:cubicBezTo>
                    <a:pt x="334" y="676"/>
                    <a:pt x="349" y="663"/>
                    <a:pt x="361" y="647"/>
                  </a:cubicBezTo>
                  <a:cubicBezTo>
                    <a:pt x="373" y="631"/>
                    <a:pt x="382" y="614"/>
                    <a:pt x="388" y="594"/>
                  </a:cubicBezTo>
                  <a:cubicBezTo>
                    <a:pt x="393" y="574"/>
                    <a:pt x="396" y="554"/>
                    <a:pt x="396" y="533"/>
                  </a:cubicBezTo>
                  <a:cubicBezTo>
                    <a:pt x="396" y="511"/>
                    <a:pt x="394" y="490"/>
                    <a:pt x="389" y="472"/>
                  </a:cubicBezTo>
                  <a:cubicBezTo>
                    <a:pt x="385" y="453"/>
                    <a:pt x="377" y="437"/>
                    <a:pt x="367" y="424"/>
                  </a:cubicBezTo>
                  <a:cubicBezTo>
                    <a:pt x="356" y="412"/>
                    <a:pt x="342" y="402"/>
                    <a:pt x="325" y="395"/>
                  </a:cubicBezTo>
                  <a:cubicBezTo>
                    <a:pt x="307" y="388"/>
                    <a:pt x="285" y="384"/>
                    <a:pt x="260" y="384"/>
                  </a:cubicBezTo>
                  <a:close/>
                  <a:moveTo>
                    <a:pt x="316" y="0"/>
                  </a:moveTo>
                  <a:cubicBezTo>
                    <a:pt x="330" y="0"/>
                    <a:pt x="345" y="1"/>
                    <a:pt x="360" y="3"/>
                  </a:cubicBezTo>
                  <a:cubicBezTo>
                    <a:pt x="374" y="4"/>
                    <a:pt x="388" y="7"/>
                    <a:pt x="401" y="10"/>
                  </a:cubicBezTo>
                  <a:cubicBezTo>
                    <a:pt x="413" y="13"/>
                    <a:pt x="424" y="16"/>
                    <a:pt x="432" y="19"/>
                  </a:cubicBezTo>
                  <a:cubicBezTo>
                    <a:pt x="441" y="23"/>
                    <a:pt x="447" y="26"/>
                    <a:pt x="449" y="28"/>
                  </a:cubicBezTo>
                  <a:cubicBezTo>
                    <a:pt x="452" y="30"/>
                    <a:pt x="454" y="32"/>
                    <a:pt x="455" y="35"/>
                  </a:cubicBezTo>
                  <a:cubicBezTo>
                    <a:pt x="457" y="37"/>
                    <a:pt x="458" y="40"/>
                    <a:pt x="459" y="43"/>
                  </a:cubicBezTo>
                  <a:cubicBezTo>
                    <a:pt x="459" y="46"/>
                    <a:pt x="460" y="49"/>
                    <a:pt x="460" y="53"/>
                  </a:cubicBezTo>
                  <a:cubicBezTo>
                    <a:pt x="461" y="57"/>
                    <a:pt x="461" y="61"/>
                    <a:pt x="461" y="67"/>
                  </a:cubicBezTo>
                  <a:cubicBezTo>
                    <a:pt x="461" y="74"/>
                    <a:pt x="461" y="80"/>
                    <a:pt x="461" y="85"/>
                  </a:cubicBezTo>
                  <a:cubicBezTo>
                    <a:pt x="461" y="90"/>
                    <a:pt x="460" y="94"/>
                    <a:pt x="458" y="97"/>
                  </a:cubicBezTo>
                  <a:cubicBezTo>
                    <a:pt x="457" y="100"/>
                    <a:pt x="455" y="102"/>
                    <a:pt x="453" y="104"/>
                  </a:cubicBezTo>
                  <a:cubicBezTo>
                    <a:pt x="451" y="106"/>
                    <a:pt x="448" y="106"/>
                    <a:pt x="445" y="106"/>
                  </a:cubicBezTo>
                  <a:cubicBezTo>
                    <a:pt x="440" y="106"/>
                    <a:pt x="434" y="105"/>
                    <a:pt x="427" y="102"/>
                  </a:cubicBezTo>
                  <a:cubicBezTo>
                    <a:pt x="420" y="100"/>
                    <a:pt x="411" y="97"/>
                    <a:pt x="400" y="93"/>
                  </a:cubicBezTo>
                  <a:cubicBezTo>
                    <a:pt x="389" y="90"/>
                    <a:pt x="377" y="87"/>
                    <a:pt x="362" y="84"/>
                  </a:cubicBezTo>
                  <a:cubicBezTo>
                    <a:pt x="347" y="81"/>
                    <a:pt x="329" y="80"/>
                    <a:pt x="309" y="80"/>
                  </a:cubicBezTo>
                  <a:cubicBezTo>
                    <a:pt x="273" y="80"/>
                    <a:pt x="241" y="87"/>
                    <a:pt x="215" y="102"/>
                  </a:cubicBezTo>
                  <a:cubicBezTo>
                    <a:pt x="189" y="117"/>
                    <a:pt x="168" y="137"/>
                    <a:pt x="151" y="162"/>
                  </a:cubicBezTo>
                  <a:cubicBezTo>
                    <a:pt x="134" y="187"/>
                    <a:pt x="122" y="216"/>
                    <a:pt x="114" y="250"/>
                  </a:cubicBezTo>
                  <a:cubicBezTo>
                    <a:pt x="106" y="283"/>
                    <a:pt x="101" y="317"/>
                    <a:pt x="100" y="353"/>
                  </a:cubicBezTo>
                  <a:cubicBezTo>
                    <a:pt x="110" y="347"/>
                    <a:pt x="122" y="341"/>
                    <a:pt x="135" y="336"/>
                  </a:cubicBezTo>
                  <a:cubicBezTo>
                    <a:pt x="147" y="330"/>
                    <a:pt x="161" y="325"/>
                    <a:pt x="176" y="320"/>
                  </a:cubicBezTo>
                  <a:cubicBezTo>
                    <a:pt x="191" y="315"/>
                    <a:pt x="207" y="311"/>
                    <a:pt x="224" y="308"/>
                  </a:cubicBezTo>
                  <a:cubicBezTo>
                    <a:pt x="241" y="305"/>
                    <a:pt x="259" y="304"/>
                    <a:pt x="278" y="304"/>
                  </a:cubicBezTo>
                  <a:cubicBezTo>
                    <a:pt x="319" y="304"/>
                    <a:pt x="353" y="310"/>
                    <a:pt x="381" y="321"/>
                  </a:cubicBezTo>
                  <a:cubicBezTo>
                    <a:pt x="410" y="332"/>
                    <a:pt x="432" y="347"/>
                    <a:pt x="450" y="367"/>
                  </a:cubicBezTo>
                  <a:cubicBezTo>
                    <a:pt x="467" y="387"/>
                    <a:pt x="479" y="410"/>
                    <a:pt x="487" y="437"/>
                  </a:cubicBezTo>
                  <a:cubicBezTo>
                    <a:pt x="494" y="463"/>
                    <a:pt x="498" y="492"/>
                    <a:pt x="498" y="524"/>
                  </a:cubicBezTo>
                  <a:cubicBezTo>
                    <a:pt x="498" y="557"/>
                    <a:pt x="493" y="589"/>
                    <a:pt x="483" y="620"/>
                  </a:cubicBezTo>
                  <a:cubicBezTo>
                    <a:pt x="473" y="651"/>
                    <a:pt x="457" y="678"/>
                    <a:pt x="436" y="702"/>
                  </a:cubicBezTo>
                  <a:cubicBezTo>
                    <a:pt x="415" y="725"/>
                    <a:pt x="388" y="744"/>
                    <a:pt x="356" y="759"/>
                  </a:cubicBezTo>
                  <a:cubicBezTo>
                    <a:pt x="323" y="773"/>
                    <a:pt x="285" y="780"/>
                    <a:pt x="241" y="780"/>
                  </a:cubicBezTo>
                  <a:cubicBezTo>
                    <a:pt x="209" y="780"/>
                    <a:pt x="181" y="776"/>
                    <a:pt x="157" y="768"/>
                  </a:cubicBezTo>
                  <a:cubicBezTo>
                    <a:pt x="133" y="760"/>
                    <a:pt x="112" y="749"/>
                    <a:pt x="94" y="735"/>
                  </a:cubicBezTo>
                  <a:cubicBezTo>
                    <a:pt x="76" y="720"/>
                    <a:pt x="61" y="703"/>
                    <a:pt x="49" y="682"/>
                  </a:cubicBezTo>
                  <a:cubicBezTo>
                    <a:pt x="37" y="660"/>
                    <a:pt x="27" y="636"/>
                    <a:pt x="20" y="609"/>
                  </a:cubicBezTo>
                  <a:cubicBezTo>
                    <a:pt x="13" y="583"/>
                    <a:pt x="8" y="553"/>
                    <a:pt x="5" y="521"/>
                  </a:cubicBezTo>
                  <a:cubicBezTo>
                    <a:pt x="2" y="489"/>
                    <a:pt x="0" y="455"/>
                    <a:pt x="0" y="418"/>
                  </a:cubicBezTo>
                  <a:cubicBezTo>
                    <a:pt x="0" y="385"/>
                    <a:pt x="2" y="353"/>
                    <a:pt x="5" y="319"/>
                  </a:cubicBezTo>
                  <a:cubicBezTo>
                    <a:pt x="9" y="286"/>
                    <a:pt x="15" y="254"/>
                    <a:pt x="24" y="223"/>
                  </a:cubicBezTo>
                  <a:cubicBezTo>
                    <a:pt x="33" y="192"/>
                    <a:pt x="45" y="163"/>
                    <a:pt x="61" y="136"/>
                  </a:cubicBezTo>
                  <a:cubicBezTo>
                    <a:pt x="76" y="109"/>
                    <a:pt x="96" y="85"/>
                    <a:pt x="119" y="65"/>
                  </a:cubicBezTo>
                  <a:cubicBezTo>
                    <a:pt x="142" y="45"/>
                    <a:pt x="170" y="29"/>
                    <a:pt x="202" y="18"/>
                  </a:cubicBezTo>
                  <a:cubicBezTo>
                    <a:pt x="235" y="6"/>
                    <a:pt x="273" y="0"/>
                    <a:pt x="316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  <p:sp useBgFill="1">
          <p:nvSpPr>
            <p:cNvPr id="18" name="文本框 17"/>
            <p:cNvSpPr txBox="1"/>
            <p:nvPr/>
          </p:nvSpPr>
          <p:spPr>
            <a:xfrm>
              <a:off x="22065" y="-2727"/>
              <a:ext cx="498" cy="780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780">
                  <a:moveTo>
                    <a:pt x="260" y="384"/>
                  </a:moveTo>
                  <a:cubicBezTo>
                    <a:pt x="245" y="384"/>
                    <a:pt x="231" y="385"/>
                    <a:pt x="216" y="388"/>
                  </a:cubicBezTo>
                  <a:cubicBezTo>
                    <a:pt x="202" y="390"/>
                    <a:pt x="188" y="394"/>
                    <a:pt x="174" y="398"/>
                  </a:cubicBezTo>
                  <a:cubicBezTo>
                    <a:pt x="161" y="403"/>
                    <a:pt x="148" y="408"/>
                    <a:pt x="136" y="414"/>
                  </a:cubicBezTo>
                  <a:cubicBezTo>
                    <a:pt x="123" y="420"/>
                    <a:pt x="112" y="427"/>
                    <a:pt x="102" y="434"/>
                  </a:cubicBezTo>
                  <a:cubicBezTo>
                    <a:pt x="102" y="484"/>
                    <a:pt x="105" y="526"/>
                    <a:pt x="112" y="560"/>
                  </a:cubicBezTo>
                  <a:cubicBezTo>
                    <a:pt x="118" y="594"/>
                    <a:pt x="127" y="621"/>
                    <a:pt x="140" y="642"/>
                  </a:cubicBezTo>
                  <a:cubicBezTo>
                    <a:pt x="152" y="662"/>
                    <a:pt x="167" y="677"/>
                    <a:pt x="186" y="686"/>
                  </a:cubicBezTo>
                  <a:cubicBezTo>
                    <a:pt x="204" y="695"/>
                    <a:pt x="226" y="699"/>
                    <a:pt x="250" y="699"/>
                  </a:cubicBezTo>
                  <a:cubicBezTo>
                    <a:pt x="275" y="699"/>
                    <a:pt x="297" y="694"/>
                    <a:pt x="315" y="685"/>
                  </a:cubicBezTo>
                  <a:cubicBezTo>
                    <a:pt x="334" y="676"/>
                    <a:pt x="349" y="663"/>
                    <a:pt x="361" y="647"/>
                  </a:cubicBezTo>
                  <a:cubicBezTo>
                    <a:pt x="373" y="631"/>
                    <a:pt x="382" y="614"/>
                    <a:pt x="388" y="594"/>
                  </a:cubicBezTo>
                  <a:cubicBezTo>
                    <a:pt x="393" y="574"/>
                    <a:pt x="396" y="554"/>
                    <a:pt x="396" y="533"/>
                  </a:cubicBezTo>
                  <a:cubicBezTo>
                    <a:pt x="396" y="511"/>
                    <a:pt x="394" y="490"/>
                    <a:pt x="389" y="472"/>
                  </a:cubicBezTo>
                  <a:cubicBezTo>
                    <a:pt x="385" y="453"/>
                    <a:pt x="377" y="437"/>
                    <a:pt x="367" y="424"/>
                  </a:cubicBezTo>
                  <a:cubicBezTo>
                    <a:pt x="356" y="412"/>
                    <a:pt x="342" y="402"/>
                    <a:pt x="325" y="395"/>
                  </a:cubicBezTo>
                  <a:cubicBezTo>
                    <a:pt x="307" y="388"/>
                    <a:pt x="285" y="384"/>
                    <a:pt x="260" y="384"/>
                  </a:cubicBezTo>
                  <a:close/>
                  <a:moveTo>
                    <a:pt x="316" y="0"/>
                  </a:moveTo>
                  <a:cubicBezTo>
                    <a:pt x="330" y="0"/>
                    <a:pt x="345" y="1"/>
                    <a:pt x="360" y="3"/>
                  </a:cubicBezTo>
                  <a:cubicBezTo>
                    <a:pt x="374" y="4"/>
                    <a:pt x="388" y="7"/>
                    <a:pt x="401" y="10"/>
                  </a:cubicBezTo>
                  <a:cubicBezTo>
                    <a:pt x="413" y="13"/>
                    <a:pt x="424" y="16"/>
                    <a:pt x="432" y="19"/>
                  </a:cubicBezTo>
                  <a:cubicBezTo>
                    <a:pt x="441" y="23"/>
                    <a:pt x="447" y="26"/>
                    <a:pt x="449" y="28"/>
                  </a:cubicBezTo>
                  <a:cubicBezTo>
                    <a:pt x="452" y="30"/>
                    <a:pt x="454" y="32"/>
                    <a:pt x="455" y="35"/>
                  </a:cubicBezTo>
                  <a:cubicBezTo>
                    <a:pt x="457" y="37"/>
                    <a:pt x="458" y="40"/>
                    <a:pt x="459" y="43"/>
                  </a:cubicBezTo>
                  <a:cubicBezTo>
                    <a:pt x="459" y="46"/>
                    <a:pt x="460" y="49"/>
                    <a:pt x="460" y="53"/>
                  </a:cubicBezTo>
                  <a:cubicBezTo>
                    <a:pt x="461" y="57"/>
                    <a:pt x="461" y="61"/>
                    <a:pt x="461" y="67"/>
                  </a:cubicBezTo>
                  <a:cubicBezTo>
                    <a:pt x="461" y="74"/>
                    <a:pt x="461" y="80"/>
                    <a:pt x="461" y="85"/>
                  </a:cubicBezTo>
                  <a:cubicBezTo>
                    <a:pt x="461" y="90"/>
                    <a:pt x="460" y="94"/>
                    <a:pt x="458" y="97"/>
                  </a:cubicBezTo>
                  <a:cubicBezTo>
                    <a:pt x="457" y="100"/>
                    <a:pt x="455" y="102"/>
                    <a:pt x="453" y="104"/>
                  </a:cubicBezTo>
                  <a:cubicBezTo>
                    <a:pt x="451" y="106"/>
                    <a:pt x="448" y="106"/>
                    <a:pt x="445" y="106"/>
                  </a:cubicBezTo>
                  <a:cubicBezTo>
                    <a:pt x="440" y="106"/>
                    <a:pt x="434" y="105"/>
                    <a:pt x="427" y="102"/>
                  </a:cubicBezTo>
                  <a:cubicBezTo>
                    <a:pt x="420" y="100"/>
                    <a:pt x="411" y="97"/>
                    <a:pt x="400" y="93"/>
                  </a:cubicBezTo>
                  <a:cubicBezTo>
                    <a:pt x="389" y="90"/>
                    <a:pt x="377" y="87"/>
                    <a:pt x="362" y="84"/>
                  </a:cubicBezTo>
                  <a:cubicBezTo>
                    <a:pt x="347" y="81"/>
                    <a:pt x="329" y="80"/>
                    <a:pt x="309" y="80"/>
                  </a:cubicBezTo>
                  <a:cubicBezTo>
                    <a:pt x="273" y="80"/>
                    <a:pt x="241" y="87"/>
                    <a:pt x="215" y="102"/>
                  </a:cubicBezTo>
                  <a:cubicBezTo>
                    <a:pt x="189" y="117"/>
                    <a:pt x="168" y="137"/>
                    <a:pt x="151" y="162"/>
                  </a:cubicBezTo>
                  <a:cubicBezTo>
                    <a:pt x="134" y="187"/>
                    <a:pt x="122" y="216"/>
                    <a:pt x="114" y="250"/>
                  </a:cubicBezTo>
                  <a:cubicBezTo>
                    <a:pt x="106" y="283"/>
                    <a:pt x="101" y="317"/>
                    <a:pt x="100" y="353"/>
                  </a:cubicBezTo>
                  <a:cubicBezTo>
                    <a:pt x="110" y="347"/>
                    <a:pt x="122" y="341"/>
                    <a:pt x="135" y="336"/>
                  </a:cubicBezTo>
                  <a:cubicBezTo>
                    <a:pt x="147" y="330"/>
                    <a:pt x="161" y="325"/>
                    <a:pt x="176" y="320"/>
                  </a:cubicBezTo>
                  <a:cubicBezTo>
                    <a:pt x="191" y="315"/>
                    <a:pt x="207" y="311"/>
                    <a:pt x="224" y="308"/>
                  </a:cubicBezTo>
                  <a:cubicBezTo>
                    <a:pt x="241" y="305"/>
                    <a:pt x="259" y="304"/>
                    <a:pt x="278" y="304"/>
                  </a:cubicBezTo>
                  <a:cubicBezTo>
                    <a:pt x="319" y="304"/>
                    <a:pt x="353" y="310"/>
                    <a:pt x="381" y="321"/>
                  </a:cubicBezTo>
                  <a:cubicBezTo>
                    <a:pt x="410" y="332"/>
                    <a:pt x="432" y="347"/>
                    <a:pt x="450" y="367"/>
                  </a:cubicBezTo>
                  <a:cubicBezTo>
                    <a:pt x="467" y="387"/>
                    <a:pt x="479" y="410"/>
                    <a:pt x="487" y="437"/>
                  </a:cubicBezTo>
                  <a:cubicBezTo>
                    <a:pt x="494" y="463"/>
                    <a:pt x="498" y="492"/>
                    <a:pt x="498" y="524"/>
                  </a:cubicBezTo>
                  <a:cubicBezTo>
                    <a:pt x="498" y="557"/>
                    <a:pt x="493" y="589"/>
                    <a:pt x="483" y="620"/>
                  </a:cubicBezTo>
                  <a:cubicBezTo>
                    <a:pt x="473" y="651"/>
                    <a:pt x="457" y="678"/>
                    <a:pt x="436" y="702"/>
                  </a:cubicBezTo>
                  <a:cubicBezTo>
                    <a:pt x="415" y="725"/>
                    <a:pt x="388" y="744"/>
                    <a:pt x="356" y="759"/>
                  </a:cubicBezTo>
                  <a:cubicBezTo>
                    <a:pt x="323" y="773"/>
                    <a:pt x="285" y="780"/>
                    <a:pt x="241" y="780"/>
                  </a:cubicBezTo>
                  <a:cubicBezTo>
                    <a:pt x="209" y="780"/>
                    <a:pt x="181" y="776"/>
                    <a:pt x="157" y="768"/>
                  </a:cubicBezTo>
                  <a:cubicBezTo>
                    <a:pt x="133" y="760"/>
                    <a:pt x="112" y="749"/>
                    <a:pt x="94" y="735"/>
                  </a:cubicBezTo>
                  <a:cubicBezTo>
                    <a:pt x="76" y="720"/>
                    <a:pt x="61" y="703"/>
                    <a:pt x="49" y="682"/>
                  </a:cubicBezTo>
                  <a:cubicBezTo>
                    <a:pt x="37" y="660"/>
                    <a:pt x="27" y="636"/>
                    <a:pt x="20" y="609"/>
                  </a:cubicBezTo>
                  <a:cubicBezTo>
                    <a:pt x="13" y="583"/>
                    <a:pt x="8" y="553"/>
                    <a:pt x="5" y="521"/>
                  </a:cubicBezTo>
                  <a:cubicBezTo>
                    <a:pt x="2" y="489"/>
                    <a:pt x="0" y="455"/>
                    <a:pt x="0" y="418"/>
                  </a:cubicBezTo>
                  <a:cubicBezTo>
                    <a:pt x="0" y="385"/>
                    <a:pt x="2" y="353"/>
                    <a:pt x="5" y="319"/>
                  </a:cubicBezTo>
                  <a:cubicBezTo>
                    <a:pt x="9" y="286"/>
                    <a:pt x="15" y="254"/>
                    <a:pt x="24" y="223"/>
                  </a:cubicBezTo>
                  <a:cubicBezTo>
                    <a:pt x="33" y="192"/>
                    <a:pt x="45" y="163"/>
                    <a:pt x="61" y="136"/>
                  </a:cubicBezTo>
                  <a:cubicBezTo>
                    <a:pt x="76" y="109"/>
                    <a:pt x="96" y="85"/>
                    <a:pt x="119" y="65"/>
                  </a:cubicBezTo>
                  <a:cubicBezTo>
                    <a:pt x="142" y="45"/>
                    <a:pt x="170" y="29"/>
                    <a:pt x="202" y="18"/>
                  </a:cubicBezTo>
                  <a:cubicBezTo>
                    <a:pt x="235" y="6"/>
                    <a:pt x="273" y="0"/>
                    <a:pt x="316" y="0"/>
                  </a:cubicBezTo>
                  <a:close/>
                </a:path>
              </a:pathLst>
            </a:custGeom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401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8021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2031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5978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9989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03999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880100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720205" algn="l" defTabSz="1680210" rtl="0" eaLnBrk="1" latinLnBrk="0" hangingPunct="1">
                <a:defRPr sz="33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680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3265" b="0" i="0" u="none" strike="noStrike" kern="1200" cap="none" spc="0" normalizeH="0" baseline="0" noProof="0">
                <a:ln>
                  <a:noFill/>
                </a:ln>
                <a:solidFill>
                  <a:srgbClr val="332C2A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+mn-cs"/>
              </a:endParaRPr>
            </a:p>
          </p:txBody>
        </p:sp>
      </p:grpSp>
      <p:pic>
        <p:nvPicPr>
          <p:cNvPr id="3" name="图片 2" descr="图片包含 雪, 水, 瀑布, 浪&#10;&#10;描述已自动生成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-23495" y="0"/>
            <a:ext cx="12240260" cy="714057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8688705" y="1738630"/>
            <a:ext cx="2108835" cy="3798570"/>
            <a:chOff x="14426" y="1670"/>
            <a:chExt cx="3321" cy="5982"/>
          </a:xfrm>
        </p:grpSpPr>
        <p:sp>
          <p:nvSpPr>
            <p:cNvPr id="19" name="文本框 18"/>
            <p:cNvSpPr txBox="1"/>
            <p:nvPr/>
          </p:nvSpPr>
          <p:spPr>
            <a:xfrm>
              <a:off x="14807" y="167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分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5787" y="2711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子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4426" y="409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料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5382" y="557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理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7274" y="2863"/>
              <a:ext cx="350" cy="349"/>
            </a:xfrm>
            <a:prstGeom prst="ellipse">
              <a:avLst/>
            </a:prstGeom>
            <a:noFill/>
            <a:ln w="31750">
              <a:solidFill>
                <a:srgbClr val="D4A368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4A368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5358" y="5853"/>
              <a:ext cx="386" cy="384"/>
            </a:xfrm>
            <a:prstGeom prst="ellipse">
              <a:avLst/>
            </a:prstGeom>
            <a:noFill/>
            <a:ln w="31750">
              <a:solidFill>
                <a:srgbClr val="D4A368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4A368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1052195" y="-21590"/>
            <a:ext cx="0" cy="688086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990600" y="459740"/>
            <a:ext cx="123190" cy="573405"/>
            <a:chOff x="3444" y="2907"/>
            <a:chExt cx="134" cy="624"/>
          </a:xfrm>
        </p:grpSpPr>
        <p:sp>
          <p:nvSpPr>
            <p:cNvPr id="6" name="椭圆 5"/>
            <p:cNvSpPr/>
            <p:nvPr/>
          </p:nvSpPr>
          <p:spPr>
            <a:xfrm>
              <a:off x="3444" y="2907"/>
              <a:ext cx="134" cy="13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3444" y="3152"/>
              <a:ext cx="134" cy="13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3444" y="3397"/>
              <a:ext cx="134" cy="1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 flipV="1">
            <a:off x="990600" y="5803265"/>
            <a:ext cx="123190" cy="573405"/>
            <a:chOff x="3444" y="2907"/>
            <a:chExt cx="134" cy="624"/>
          </a:xfrm>
        </p:grpSpPr>
        <p:sp>
          <p:nvSpPr>
            <p:cNvPr id="11" name="椭圆 10"/>
            <p:cNvSpPr/>
            <p:nvPr/>
          </p:nvSpPr>
          <p:spPr>
            <a:xfrm>
              <a:off x="3444" y="2907"/>
              <a:ext cx="134" cy="13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3444" y="3152"/>
              <a:ext cx="134" cy="13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3444" y="3397"/>
              <a:ext cx="134" cy="1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7" name="直接连接符 16"/>
          <p:cNvCxnSpPr/>
          <p:nvPr/>
        </p:nvCxnSpPr>
        <p:spPr>
          <a:xfrm>
            <a:off x="1052195" y="1260475"/>
            <a:ext cx="10128885" cy="317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1052195" y="5590540"/>
            <a:ext cx="10128885" cy="317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1181080" y="1263650"/>
            <a:ext cx="0" cy="434276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97501" y="1857468"/>
            <a:ext cx="2196998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9600" dirty="0">
                <a:solidFill>
                  <a:schemeClr val="accent5">
                    <a:lumMod val="60000"/>
                    <a:lumOff val="40000"/>
                  </a:schemeClr>
                </a:solidFill>
                <a:latin typeface="Impact" panose="020B0806030902050204" pitchFamily="34" charset="0"/>
                <a:cs typeface="Impact" panose="020B0806030902050204" pitchFamily="34" charset="0"/>
              </a:rPr>
              <a:t>01</a:t>
            </a:r>
            <a:endParaRPr lang="en-US" altLang="zh-CN" sz="9600" dirty="0">
              <a:solidFill>
                <a:schemeClr val="accent5">
                  <a:lumMod val="60000"/>
                  <a:lumOff val="40000"/>
                </a:schemeClr>
              </a:solidFill>
              <a:latin typeface="Impact" panose="020B0806030902050204" pitchFamily="34" charset="0"/>
              <a:cs typeface="Impact" panose="020B080603090205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697413" y="3419475"/>
            <a:ext cx="279717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</a:rPr>
              <a:t>策划导入</a:t>
            </a:r>
            <a:endParaRPr lang="zh-CN" altLang="en-US" sz="480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257800" y="4298315"/>
            <a:ext cx="18091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Planning import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latin typeface="时尚中黑简体" panose="01010104010101010101" charset="-122"/>
                <a:ea typeface="华文细黑" panose="02010600040101010101" charset="-122"/>
                <a:cs typeface="时尚中黑简体" panose="01010104010101010101" charset="-122"/>
                <a:sym typeface="+mn-ea"/>
              </a:rPr>
              <a:t>.</a:t>
            </a:r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229659" y="356031"/>
            <a:ext cx="504000" cy="50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文本框 29"/>
          <p:cNvSpPr txBox="1"/>
          <p:nvPr/>
        </p:nvSpPr>
        <p:spPr>
          <a:xfrm rot="5400000">
            <a:off x="-1019104" y="2941547"/>
            <a:ext cx="30739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i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时尚中黑简体" panose="01010104010101010101" charset="-122"/>
                <a:ea typeface="时尚中黑简体" panose="01010104010101010101" charset="-122"/>
                <a:cs typeface="时尚中黑简体" panose="01010104010101010101" charset="-122"/>
              </a:rPr>
              <a:t>ONE PORRIDGE, ONE MEAL</a:t>
            </a:r>
            <a:endParaRPr kumimoji="1" lang="zh-CN" altLang="en-US" sz="1200" i="1" spc="300" dirty="0">
              <a:solidFill>
                <a:schemeClr val="tx1">
                  <a:lumMod val="85000"/>
                  <a:lumOff val="15000"/>
                </a:schemeClr>
              </a:solidFill>
              <a:latin typeface="时尚中黑简体" panose="01010104010101010101" charset="-122"/>
              <a:ea typeface="时尚中黑简体" panose="01010104010101010101" charset="-122"/>
              <a:cs typeface="时尚中黑简体" panose="01010104010101010101" charset="-122"/>
            </a:endParaRPr>
          </a:p>
        </p:txBody>
      </p:sp>
      <p:cxnSp>
        <p:nvCxnSpPr>
          <p:cNvPr id="4" name="直线连接符 32"/>
          <p:cNvCxnSpPr/>
          <p:nvPr/>
        </p:nvCxnSpPr>
        <p:spPr>
          <a:xfrm>
            <a:off x="350214" y="4617005"/>
            <a:ext cx="0" cy="94813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0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盘子里有食物&#10;&#10;描述已自动生成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-4445" y="0"/>
            <a:ext cx="12202160" cy="6858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812174" y="881315"/>
            <a:ext cx="9878695" cy="1136650"/>
            <a:chOff x="1454150" y="1619171"/>
            <a:chExt cx="18149358" cy="2088279"/>
          </a:xfrm>
        </p:grpSpPr>
        <p:sp>
          <p:nvSpPr>
            <p:cNvPr id="7" name="矩形 6"/>
            <p:cNvSpPr/>
            <p:nvPr/>
          </p:nvSpPr>
          <p:spPr>
            <a:xfrm>
              <a:off x="1454150" y="1619171"/>
              <a:ext cx="2624931" cy="10908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CN" altLang="en-US" sz="3265" dirty="0">
                  <a:solidFill>
                    <a:prstClr val="black"/>
                  </a:solidFill>
                  <a:latin typeface="方正清刻本悦宋简体" panose="02000000000000000000" charset="-122"/>
                  <a:ea typeface="方正清刻本悦宋简体" panose="02000000000000000000" charset="-122"/>
                </a:rPr>
                <a:t>分子餐</a:t>
              </a:r>
              <a:endParaRPr lang="zh-CN" altLang="en-US" sz="3265" dirty="0">
                <a:solidFill>
                  <a:prstClr val="black"/>
                </a:solidFill>
                <a:latin typeface="方正清刻本悦宋简体" panose="02000000000000000000" charset="-122"/>
                <a:ea typeface="方正清刻本悦宋简体" panose="02000000000000000000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454150" y="2635311"/>
              <a:ext cx="18149358" cy="10721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1600" dirty="0">
                  <a:solidFill>
                    <a:prstClr val="black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分子料理，诞生于西班牙，被视为全球最为奢侈的美食之一。吃分子美食能改变一个人对世界的看法</a:t>
              </a:r>
              <a:endParaRPr lang="zh-CN" altLang="en-US" sz="16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  <a:p>
              <a:pPr lvl="0"/>
              <a:r>
                <a:rPr lang="zh-CN" altLang="en-US" sz="1600" dirty="0">
                  <a:solidFill>
                    <a:prstClr val="black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和人生的追求，重新理解什么是少而精，精而美，美而严，严而狂放的生活标准。</a:t>
              </a:r>
              <a:endParaRPr lang="zh-CN" altLang="en-US" sz="16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pic>
        <p:nvPicPr>
          <p:cNvPr id="2" name="图片 1" descr="夏夜"/>
          <p:cNvPicPr>
            <a:picLocks noChangeAspect="1"/>
          </p:cNvPicPr>
          <p:nvPr/>
        </p:nvPicPr>
        <p:blipFill>
          <a:blip r:embed="rId2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盘子里有食物&#10;&#10;描述已自动生成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-13970" y="0"/>
            <a:ext cx="12211050" cy="6868795"/>
          </a:xfrm>
          <a:prstGeom prst="rect">
            <a:avLst/>
          </a:prstGeom>
        </p:spPr>
      </p:pic>
      <p:pic>
        <p:nvPicPr>
          <p:cNvPr id="2" name="图片 1" descr="夏夜"/>
          <p:cNvPicPr>
            <a:picLocks noChangeAspect="1"/>
          </p:cNvPicPr>
          <p:nvPr/>
        </p:nvPicPr>
        <p:blipFill>
          <a:blip r:embed="rId2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669290" y="155127"/>
            <a:ext cx="4364990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分子料理品鉴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文本框 44"/>
          <p:cNvSpPr txBox="1"/>
          <p:nvPr/>
        </p:nvSpPr>
        <p:spPr>
          <a:xfrm>
            <a:off x="669290" y="155127"/>
            <a:ext cx="4364990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魔法蛋糕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DIY</a:t>
            </a:r>
            <a:endParaRPr lang="en-US" altLang="zh-CN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1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658495" y="1041400"/>
            <a:ext cx="11210925" cy="1078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邀请专业老师现场指导魔法烟雾蛋糕制作。感受过分子料理如梦如幻的烟雾感后，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自己动手，制作梦幻烟雾蛋糕、仙气十足。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" name="图片 1" descr="微信图片_202107071012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70" y="2273935"/>
            <a:ext cx="5888355" cy="3827780"/>
          </a:xfrm>
          <a:prstGeom prst="rect">
            <a:avLst/>
          </a:prstGeom>
        </p:spPr>
      </p:pic>
      <p:pic>
        <p:nvPicPr>
          <p:cNvPr id="3" name="图片 2" descr="去"/>
          <p:cNvPicPr>
            <a:picLocks noChangeAspect="1"/>
          </p:cNvPicPr>
          <p:nvPr/>
        </p:nvPicPr>
        <p:blipFill>
          <a:blip r:embed="rId3"/>
          <a:srcRect t="17604"/>
          <a:stretch>
            <a:fillRect/>
          </a:stretch>
        </p:blipFill>
        <p:spPr>
          <a:xfrm>
            <a:off x="6450965" y="2258060"/>
            <a:ext cx="5163185" cy="38614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文本框 1" descr="7b0a20202020227461726765744d6f64756c65223a20226b6f6e6c696e65666f6e7473220a7d0a"/>
          <p:cNvSpPr txBox="1"/>
          <p:nvPr/>
        </p:nvSpPr>
        <p:spPr>
          <a:xfrm>
            <a:off x="1544730" y="3694641"/>
            <a:ext cx="9163500" cy="103251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#</a:t>
            </a:r>
            <a:r>
              <a:rPr lang="zh-CN" altLang="en-US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法式米其林餐</a:t>
            </a: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·</a:t>
            </a:r>
            <a:r>
              <a:rPr lang="zh-CN" altLang="en-US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高定蚝门盛宴</a:t>
            </a: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#</a:t>
            </a:r>
            <a:endParaRPr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</p:txBody>
      </p:sp>
      <p:pic>
        <p:nvPicPr>
          <p:cNvPr id="3" name="图片 2" descr="夏夜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1134" b="14214"/>
          <a:stretch>
            <a:fillRect/>
          </a:stretch>
        </p:blipFill>
        <p:spPr>
          <a:xfrm>
            <a:off x="4339590" y="975360"/>
            <a:ext cx="3573780" cy="266827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微信图片_202107071035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3655" y="6350"/>
            <a:ext cx="12205970" cy="6858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522605" y="1556385"/>
            <a:ext cx="2108835" cy="3798570"/>
            <a:chOff x="14426" y="1670"/>
            <a:chExt cx="3321" cy="5982"/>
          </a:xfrm>
        </p:grpSpPr>
        <p:sp>
          <p:nvSpPr>
            <p:cNvPr id="19" name="文本框 18"/>
            <p:cNvSpPr txBox="1"/>
            <p:nvPr/>
          </p:nvSpPr>
          <p:spPr>
            <a:xfrm>
              <a:off x="14807" y="167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蚝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5787" y="2711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门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4426" y="409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盛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5382" y="557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宴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7274" y="2863"/>
              <a:ext cx="350" cy="349"/>
            </a:xfrm>
            <a:prstGeom prst="ellipse">
              <a:avLst/>
            </a:prstGeom>
            <a:noFill/>
            <a:ln w="31750">
              <a:solidFill>
                <a:srgbClr val="D4A368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4A368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5358" y="5853"/>
              <a:ext cx="386" cy="384"/>
            </a:xfrm>
            <a:prstGeom prst="ellipse">
              <a:avLst/>
            </a:prstGeom>
            <a:noFill/>
            <a:ln w="31750">
              <a:solidFill>
                <a:srgbClr val="D4A368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4A368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VCG41544102932"/>
          <p:cNvPicPr>
            <a:picLocks noChangeAspect="1"/>
          </p:cNvPicPr>
          <p:nvPr/>
        </p:nvPicPr>
        <p:blipFill>
          <a:blip r:embed="rId1"/>
          <a:srcRect b="5893"/>
          <a:stretch>
            <a:fillRect/>
          </a:stretch>
        </p:blipFill>
        <p:spPr>
          <a:xfrm>
            <a:off x="-23495" y="-3810"/>
            <a:ext cx="12203430" cy="688213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9370060" y="1863725"/>
            <a:ext cx="2108835" cy="3798570"/>
            <a:chOff x="14426" y="1670"/>
            <a:chExt cx="3321" cy="5982"/>
          </a:xfrm>
        </p:grpSpPr>
        <p:sp>
          <p:nvSpPr>
            <p:cNvPr id="19" name="文本框 18"/>
            <p:cNvSpPr txBox="1"/>
            <p:nvPr/>
          </p:nvSpPr>
          <p:spPr>
            <a:xfrm>
              <a:off x="14807" y="167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定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5787" y="2711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制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4426" y="409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特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5382" y="5570"/>
              <a:ext cx="1960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0">
                  <a:solidFill>
                    <a:schemeClr val="bg1"/>
                  </a:solidFill>
                  <a:latin typeface="康熙字典體" charset="-120"/>
                  <a:ea typeface="康熙字典體" charset="-120"/>
                </a:rPr>
                <a:t>饮</a:t>
              </a:r>
              <a:endParaRPr lang="zh-CN" altLang="en-US" sz="8000">
                <a:solidFill>
                  <a:schemeClr val="bg1"/>
                </a:solidFill>
                <a:latin typeface="康熙字典體" charset="-120"/>
                <a:ea typeface="康熙字典體" charset="-120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7274" y="2863"/>
              <a:ext cx="350" cy="349"/>
            </a:xfrm>
            <a:prstGeom prst="ellipse">
              <a:avLst/>
            </a:prstGeom>
            <a:noFill/>
            <a:ln w="31750">
              <a:solidFill>
                <a:srgbClr val="D4A368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4A368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5358" y="5853"/>
              <a:ext cx="386" cy="384"/>
            </a:xfrm>
            <a:prstGeom prst="ellipse">
              <a:avLst/>
            </a:prstGeom>
            <a:noFill/>
            <a:ln w="31750">
              <a:solidFill>
                <a:srgbClr val="D4A368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4A368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文本框 44"/>
          <p:cNvSpPr txBox="1"/>
          <p:nvPr/>
        </p:nvSpPr>
        <p:spPr>
          <a:xfrm>
            <a:off x="419100" y="154940"/>
            <a:ext cx="5581650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吉拉多生蚝品鉴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1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590550" y="1098550"/>
            <a:ext cx="11210925" cy="1078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法国吉拉多生蚝是</a:t>
            </a: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全世界生蚝中，最有名气的生蚝，被称为“生蚝中的LV”、“生蚝界的劳斯莱斯”。就像喝红酒，必谈法国拉菲，吃生蚝，也必谈法国吉拉多。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5" name="图片 4" descr="VCG211126645246"/>
          <p:cNvPicPr>
            <a:picLocks noChangeAspect="1"/>
          </p:cNvPicPr>
          <p:nvPr/>
        </p:nvPicPr>
        <p:blipFill>
          <a:blip r:embed="rId2"/>
          <a:srcRect t="26488" b="10414"/>
          <a:stretch>
            <a:fillRect/>
          </a:stretch>
        </p:blipFill>
        <p:spPr>
          <a:xfrm>
            <a:off x="432435" y="2352040"/>
            <a:ext cx="11389360" cy="42341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文本框 44"/>
          <p:cNvSpPr txBox="1"/>
          <p:nvPr/>
        </p:nvSpPr>
        <p:spPr>
          <a:xfrm>
            <a:off x="452755" y="154940"/>
            <a:ext cx="5581650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搭配米其林餐品鉴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1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  <p:pic>
        <p:nvPicPr>
          <p:cNvPr id="6" name="图片 5" descr="VCG41N1158801206"/>
          <p:cNvPicPr>
            <a:picLocks noChangeAspect="1"/>
          </p:cNvPicPr>
          <p:nvPr/>
        </p:nvPicPr>
        <p:blipFill>
          <a:blip r:embed="rId2"/>
          <a:srcRect t="28059" b="6571"/>
          <a:stretch>
            <a:fillRect/>
          </a:stretch>
        </p:blipFill>
        <p:spPr>
          <a:xfrm>
            <a:off x="362585" y="2040255"/>
            <a:ext cx="11431905" cy="43649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90550" y="1098550"/>
            <a:ext cx="11210925" cy="584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以法国吉拉多生蚝为主菜，搭配其他菜品、甜品、饮品，打造完整米其林餐体验。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605" y="-5715"/>
            <a:ext cx="6351905" cy="3430905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452755" y="154940"/>
            <a:ext cx="4114165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chemeClr val="bg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chemeClr val="bg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chemeClr val="bg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菜品参考</a:t>
            </a:r>
            <a:endParaRPr lang="zh-CN" altLang="en-US" sz="2800" dirty="0">
              <a:solidFill>
                <a:schemeClr val="bg1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pic>
        <p:nvPicPr>
          <p:cNvPr id="3" name="图片 2" descr="夏夜"/>
          <p:cNvPicPr>
            <a:picLocks noChangeAspect="1"/>
          </p:cNvPicPr>
          <p:nvPr/>
        </p:nvPicPr>
        <p:blipFill>
          <a:blip r:embed="rId2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680" y="-28575"/>
            <a:ext cx="6376670" cy="34442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605" y="3422650"/>
            <a:ext cx="6349365" cy="3429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250" y="3406775"/>
            <a:ext cx="6372860" cy="34417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文本框 44"/>
          <p:cNvSpPr txBox="1"/>
          <p:nvPr/>
        </p:nvSpPr>
        <p:spPr>
          <a:xfrm>
            <a:off x="725805" y="154940"/>
            <a:ext cx="5558790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开蚌珍珠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DIY /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首饰护理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1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590550" y="973455"/>
            <a:ext cx="11210925" cy="1572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现场来宾挑选蚌，进行开蚌取珠</a:t>
            </a:r>
            <a:r>
              <a:rPr lang="en-US" altLang="zh-CN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DIY</a:t>
            </a: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体验，每位来宾仅限体验一次（珍珠数量不一）。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取珠、洗珠，抛光打磨，挑选优质珠打孔，选择自己细化的配饰。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同时，来宾可以将自己佩戴的首饰交予工作人员进行清洗、护理。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" name="图片 1" descr="VCG41N116438908"/>
          <p:cNvPicPr>
            <a:picLocks noChangeAspect="1"/>
          </p:cNvPicPr>
          <p:nvPr/>
        </p:nvPicPr>
        <p:blipFill>
          <a:blip r:embed="rId2"/>
          <a:srcRect b="5702"/>
          <a:stretch>
            <a:fillRect/>
          </a:stretch>
        </p:blipFill>
        <p:spPr>
          <a:xfrm>
            <a:off x="397510" y="2698750"/>
            <a:ext cx="5861685" cy="3676650"/>
          </a:xfrm>
          <a:prstGeom prst="rect">
            <a:avLst/>
          </a:prstGeom>
        </p:spPr>
      </p:pic>
      <p:pic>
        <p:nvPicPr>
          <p:cNvPr id="5" name="图片 4" descr="微信图片_202107071051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690495"/>
            <a:ext cx="5544185" cy="3670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 flipV="1">
            <a:off x="0" y="276926"/>
            <a:ext cx="12192000" cy="6304147"/>
          </a:xfrm>
          <a:prstGeom prst="rect">
            <a:avLst/>
          </a:prstGeom>
          <a:solidFill>
            <a:schemeClr val="bg1">
              <a:lumMod val="95000"/>
              <a:alpha val="7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51" y="218661"/>
            <a:ext cx="4882325" cy="6420678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11955780" y="-251460"/>
            <a:ext cx="0" cy="8778240"/>
          </a:xfrm>
          <a:prstGeom prst="line">
            <a:avLst/>
          </a:prstGeom>
          <a:ln>
            <a:solidFill>
              <a:srgbClr val="BCD1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11841480" y="-228600"/>
            <a:ext cx="0" cy="8778240"/>
          </a:xfrm>
          <a:prstGeom prst="line">
            <a:avLst/>
          </a:prstGeom>
          <a:ln>
            <a:solidFill>
              <a:srgbClr val="BCD1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1727180" y="-251460"/>
            <a:ext cx="0" cy="8778240"/>
          </a:xfrm>
          <a:prstGeom prst="line">
            <a:avLst/>
          </a:prstGeom>
          <a:ln>
            <a:solidFill>
              <a:srgbClr val="BCD1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11590020" y="-251460"/>
            <a:ext cx="0" cy="8778240"/>
          </a:xfrm>
          <a:prstGeom prst="line">
            <a:avLst/>
          </a:prstGeom>
          <a:ln>
            <a:solidFill>
              <a:srgbClr val="BCD1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平行四边形 20"/>
          <p:cNvSpPr/>
          <p:nvPr/>
        </p:nvSpPr>
        <p:spPr>
          <a:xfrm>
            <a:off x="6798945" y="480695"/>
            <a:ext cx="3630930" cy="872490"/>
          </a:xfrm>
          <a:prstGeom prst="parallelogram">
            <a:avLst>
              <a:gd name="adj" fmla="val 60294"/>
            </a:avLst>
          </a:prstGeom>
          <a:solidFill>
            <a:srgbClr val="BCD1DB"/>
          </a:solidFill>
          <a:ln>
            <a:solidFill>
              <a:srgbClr val="BCD1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9"/>
          <p:cNvSpPr txBox="1"/>
          <p:nvPr/>
        </p:nvSpPr>
        <p:spPr>
          <a:xfrm>
            <a:off x="6065839" y="277049"/>
            <a:ext cx="4981571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zh-CN" altLang="en-US" sz="3200" i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活 动 思 路</a:t>
            </a:r>
            <a:endParaRPr lang="zh-CN" altLang="en-US" sz="3200" i="1">
              <a:solidFill>
                <a:schemeClr val="tx1"/>
              </a:solidFill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lt"/>
            </a:endParaRPr>
          </a:p>
        </p:txBody>
      </p:sp>
      <p:sp>
        <p:nvSpPr>
          <p:cNvPr id="23" name="Content Placeholder 2"/>
          <p:cNvSpPr txBox="1"/>
          <p:nvPr/>
        </p:nvSpPr>
        <p:spPr>
          <a:xfrm>
            <a:off x="5798820" y="1589405"/>
            <a:ext cx="5851525" cy="534162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fontAlgn="auto">
              <a:lnSpc>
                <a:spcPct val="16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900" b="1" kern="1200" cap="none" spc="0" normalizeH="0" baseline="0" noProof="0" dirty="0">
              <a:solidFill>
                <a:schemeClr val="tx1"/>
              </a:solidFill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  <a:p>
            <a:pPr marL="0" marR="0" indent="0" algn="l" defTabSz="914400" fontAlgn="auto">
              <a:lnSpc>
                <a:spcPct val="21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1600" dirty="0">
                <a:solidFill>
                  <a:schemeClr val="tx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七月悄然而至，转眼盛夏风味渐浓，在这个季节。</a:t>
            </a:r>
            <a:endParaRPr lang="zh-CN" altLang="en-US" sz="1600" dirty="0">
              <a:solidFill>
                <a:schemeClr val="tx1"/>
              </a:solidFill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ea"/>
            </a:endParaRPr>
          </a:p>
          <a:p>
            <a:pPr marL="0" marR="0" indent="0" algn="l" defTabSz="914400" fontAlgn="auto">
              <a:lnSpc>
                <a:spcPct val="210000"/>
              </a:lnSpc>
              <a:spcBef>
                <a:spcPts val="0"/>
              </a:spcBef>
              <a:buClrTx/>
              <a:buSzTx/>
              <a:buFontTx/>
              <a:buNone/>
            </a:pPr>
            <a:endParaRPr lang="en-US" altLang="zh-CN" sz="1600" dirty="0">
              <a:solidFill>
                <a:schemeClr val="tx1"/>
              </a:solidFill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ea"/>
            </a:endParaRPr>
          </a:p>
          <a:p>
            <a:pPr marL="0" indent="0" algn="l">
              <a:lnSpc>
                <a:spcPct val="250000"/>
              </a:lnSpc>
              <a:buNone/>
            </a:pPr>
            <a:r>
              <a:rPr lang="zh-CN" altLang="en-US" sz="1600" dirty="0">
                <a:solidFill>
                  <a:schemeClr val="tx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我们将通过</a:t>
            </a:r>
            <a:r>
              <a:rPr lang="en-US" altLang="zh-CN" sz="1600" dirty="0">
                <a:solidFill>
                  <a:schemeClr val="tx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“</a:t>
            </a:r>
            <a:r>
              <a:rPr lang="zh-CN" altLang="en-US" sz="1600" dirty="0">
                <a:solidFill>
                  <a:schemeClr val="tx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你好夏夜</a:t>
            </a:r>
            <a:r>
              <a:rPr lang="en-US" altLang="zh-CN" sz="1600" dirty="0">
                <a:solidFill>
                  <a:schemeClr val="tx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”</a:t>
            </a:r>
            <a:r>
              <a:rPr lang="zh-CN" altLang="en-US" sz="1600" dirty="0">
                <a:solidFill>
                  <a:schemeClr val="tx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为主题进行活动策展，打造一场有记忆点的、温情的、狂欢的、充满文化传承的夏日理想生活节，从不同角度出发，只为呈现精致理想生活。</a:t>
            </a:r>
            <a:endParaRPr lang="zh-CN" altLang="en-US" sz="1600" dirty="0">
              <a:solidFill>
                <a:schemeClr val="tx1"/>
              </a:solidFill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ea"/>
            </a:endParaRPr>
          </a:p>
          <a:p>
            <a:pPr marL="0" indent="0" algn="l">
              <a:lnSpc>
                <a:spcPct val="250000"/>
              </a:lnSpc>
              <a:buNone/>
            </a:pPr>
            <a:endParaRPr lang="zh-CN" altLang="en-US" sz="1600" dirty="0">
              <a:solidFill>
                <a:schemeClr val="tx1"/>
              </a:solidFill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ea"/>
            </a:endParaRPr>
          </a:p>
          <a:p>
            <a:pPr marL="0" indent="0" algn="l">
              <a:lnSpc>
                <a:spcPct val="250000"/>
              </a:lnSpc>
              <a:buNone/>
            </a:pPr>
            <a:r>
              <a:rPr lang="zh-CN" altLang="en-US" sz="1600" dirty="0">
                <a:solidFill>
                  <a:schemeClr val="tx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就现在，让我们同地产项目一起展开理想生活之旅吧</a:t>
            </a:r>
            <a:r>
              <a:rPr lang="en-US" altLang="zh-CN" sz="1600" dirty="0">
                <a:solidFill>
                  <a:schemeClr val="tx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~</a:t>
            </a:r>
            <a:endParaRPr kumimoji="0" lang="zh-CN" altLang="en-US" sz="1600" kern="1200" cap="none" spc="0" normalizeH="0" baseline="0" dirty="0">
              <a:solidFill>
                <a:schemeClr val="tx1"/>
              </a:solidFill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</p:txBody>
      </p:sp>
      <p:pic>
        <p:nvPicPr>
          <p:cNvPr id="2" name="图片 1" descr="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6270"/>
            <a:ext cx="12192000" cy="3044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文本框 1" descr="7b0a20202020227461726765744d6f64756c65223a20226b6f6e6c696e65666f6e7473220a7d0a"/>
          <p:cNvSpPr txBox="1"/>
          <p:nvPr/>
        </p:nvSpPr>
        <p:spPr>
          <a:xfrm>
            <a:off x="1544730" y="3887046"/>
            <a:ext cx="9163500" cy="103251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#</a:t>
            </a:r>
            <a:r>
              <a:rPr lang="zh-CN" altLang="en-US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仲夏奇遇之旅</a:t>
            </a: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·</a:t>
            </a:r>
            <a:r>
              <a:rPr lang="zh-CN" altLang="en-US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邂逅非遗美食</a:t>
            </a: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#</a:t>
            </a:r>
            <a:endParaRPr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</p:txBody>
      </p:sp>
      <p:pic>
        <p:nvPicPr>
          <p:cNvPr id="3" name="图片 2" descr="夏夜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1134" b="14214"/>
          <a:stretch>
            <a:fillRect/>
          </a:stretch>
        </p:blipFill>
        <p:spPr>
          <a:xfrm>
            <a:off x="4339590" y="975360"/>
            <a:ext cx="3573780" cy="26682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文本框 44"/>
          <p:cNvSpPr txBox="1"/>
          <p:nvPr/>
        </p:nvSpPr>
        <p:spPr>
          <a:xfrm>
            <a:off x="725805" y="154940"/>
            <a:ext cx="4329430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月下油纸伞画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01980" y="1064260"/>
            <a:ext cx="11210925" cy="1078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天空、草地、美食、涂鸦手作全都有，放下手机与电脑，在大自然中释放出最真实的自我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在大地的怀抱中，尽情享受那一份久违的宁静！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1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  <p:pic>
        <p:nvPicPr>
          <p:cNvPr id="6" name="图片 5" descr="VCG41N1294145302"/>
          <p:cNvPicPr>
            <a:picLocks noChangeAspect="1"/>
          </p:cNvPicPr>
          <p:nvPr/>
        </p:nvPicPr>
        <p:blipFill>
          <a:blip r:embed="rId2"/>
          <a:srcRect b="7673"/>
          <a:stretch>
            <a:fillRect/>
          </a:stretch>
        </p:blipFill>
        <p:spPr>
          <a:xfrm>
            <a:off x="329565" y="2313305"/>
            <a:ext cx="6695440" cy="4110990"/>
          </a:xfrm>
          <a:prstGeom prst="rect">
            <a:avLst/>
          </a:prstGeom>
        </p:spPr>
      </p:pic>
      <p:pic>
        <p:nvPicPr>
          <p:cNvPr id="8" name="图片 7" descr="微信图片_202107071148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740" y="2303145"/>
            <a:ext cx="4587240" cy="2857500"/>
          </a:xfrm>
          <a:prstGeom prst="rect">
            <a:avLst/>
          </a:prstGeom>
        </p:spPr>
      </p:pic>
      <p:pic>
        <p:nvPicPr>
          <p:cNvPr id="9" name="图片 8" descr="微信图片_202107071149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090" y="5201285"/>
            <a:ext cx="4570730" cy="121856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文本框 44"/>
          <p:cNvSpPr txBox="1"/>
          <p:nvPr/>
        </p:nvSpPr>
        <p:spPr>
          <a:xfrm>
            <a:off x="657225" y="154940"/>
            <a:ext cx="4727575" cy="8235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70000"/>
              </a:lnSpc>
              <a:spcBef>
                <a:spcPts val="0"/>
              </a:spcBef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活动流程</a:t>
            </a:r>
            <a:r>
              <a:rPr lang="en-US" altLang="zh-CN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-</a:t>
            </a:r>
            <a:r>
              <a:rPr lang="zh-CN" altLang="en-US" sz="2800" dirty="0">
                <a:solidFill>
                  <a:srgbClr val="000000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微软雅黑" panose="020B0503020204020204" charset="-122"/>
                <a:sym typeface="思源黑体 HW" panose="020B0500000000000000" charset="-122"/>
              </a:rPr>
              <a:t>邂逅非遗美食</a:t>
            </a:r>
            <a:endParaRPr lang="zh-CN" altLang="en-US" sz="2800" dirty="0">
              <a:solidFill>
                <a:srgbClr val="000000"/>
              </a:solidFill>
              <a:latin typeface="方正清刻本悦宋简体" panose="02000000000000000000" charset="-122"/>
              <a:ea typeface="方正清刻本悦宋简体" panose="02000000000000000000" charset="-122"/>
              <a:cs typeface="微软雅黑" panose="020B0503020204020204" charset="-122"/>
              <a:sym typeface="思源黑体 HW" panose="020B05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731" y="282439"/>
            <a:ext cx="520912" cy="606143"/>
          </a:xfrm>
          <a:prstGeom prst="rect">
            <a:avLst/>
          </a:prstGeom>
          <a:solidFill>
            <a:srgbClr val="9DB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羽辰体-谷力 W04" panose="02010600030101010101" charset="-122"/>
              <a:ea typeface="仓耳羽辰体-谷力 W04" panose="02010600030101010101" charset="-122"/>
            </a:endParaRPr>
          </a:p>
        </p:txBody>
      </p:sp>
      <p:pic>
        <p:nvPicPr>
          <p:cNvPr id="7" name="图片 6" descr="夏夜"/>
          <p:cNvPicPr>
            <a:picLocks noChangeAspect="1"/>
          </p:cNvPicPr>
          <p:nvPr/>
        </p:nvPicPr>
        <p:blipFill>
          <a:blip r:embed="rId1"/>
          <a:srcRect t="11134" b="14214"/>
          <a:stretch>
            <a:fillRect/>
          </a:stretch>
        </p:blipFill>
        <p:spPr>
          <a:xfrm>
            <a:off x="10156190" y="-59690"/>
            <a:ext cx="1958975" cy="146240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681355" y="962025"/>
            <a:ext cx="11210925" cy="584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135">
                <a:solidFill>
                  <a:schemeClr val="tx1">
                    <a:lumMod val="85000"/>
                    <a:lumOff val="1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于美轮美奂的非遗氛围里，邂逅传统非遗小吃，糖葫芦、糖化、龙须糕。</a:t>
            </a:r>
            <a:endParaRPr lang="zh-CN" altLang="en-US" sz="2135">
              <a:solidFill>
                <a:schemeClr val="tx1">
                  <a:lumMod val="85000"/>
                  <a:lumOff val="1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</p:txBody>
      </p:sp>
      <p:pic>
        <p:nvPicPr>
          <p:cNvPr id="2" name="图片 1" descr="VCG211100292424"/>
          <p:cNvPicPr>
            <a:picLocks noChangeAspect="1"/>
          </p:cNvPicPr>
          <p:nvPr/>
        </p:nvPicPr>
        <p:blipFill>
          <a:blip r:embed="rId2"/>
          <a:srcRect l="28564"/>
          <a:stretch>
            <a:fillRect/>
          </a:stretch>
        </p:blipFill>
        <p:spPr>
          <a:xfrm>
            <a:off x="454025" y="1934845"/>
            <a:ext cx="4342130" cy="4164965"/>
          </a:xfrm>
          <a:prstGeom prst="rect">
            <a:avLst/>
          </a:prstGeom>
        </p:spPr>
      </p:pic>
      <p:pic>
        <p:nvPicPr>
          <p:cNvPr id="3" name="图片 2" descr="VCG211312930096"/>
          <p:cNvPicPr>
            <a:picLocks noChangeAspect="1"/>
          </p:cNvPicPr>
          <p:nvPr/>
        </p:nvPicPr>
        <p:blipFill>
          <a:blip r:embed="rId3"/>
          <a:srcRect l="16230" r="19971" b="6125"/>
          <a:stretch>
            <a:fillRect/>
          </a:stretch>
        </p:blipFill>
        <p:spPr>
          <a:xfrm>
            <a:off x="4843780" y="1931670"/>
            <a:ext cx="4138295" cy="4165600"/>
          </a:xfrm>
          <a:prstGeom prst="rect">
            <a:avLst/>
          </a:prstGeom>
        </p:spPr>
      </p:pic>
      <p:pic>
        <p:nvPicPr>
          <p:cNvPr id="6" name="图片 5" descr="微信图片_202107071153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6525" y="1924685"/>
            <a:ext cx="2715260" cy="41897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10896600" y="-10795"/>
            <a:ext cx="0" cy="688086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10835005" y="470535"/>
            <a:ext cx="123190" cy="573405"/>
            <a:chOff x="3444" y="2907"/>
            <a:chExt cx="134" cy="624"/>
          </a:xfrm>
        </p:grpSpPr>
        <p:sp>
          <p:nvSpPr>
            <p:cNvPr id="6" name="椭圆 5"/>
            <p:cNvSpPr/>
            <p:nvPr/>
          </p:nvSpPr>
          <p:spPr>
            <a:xfrm>
              <a:off x="3444" y="2907"/>
              <a:ext cx="134" cy="13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3444" y="3152"/>
              <a:ext cx="134" cy="13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3444" y="3397"/>
              <a:ext cx="134" cy="1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 flipV="1">
            <a:off x="10848340" y="5814060"/>
            <a:ext cx="123190" cy="573405"/>
            <a:chOff x="3444" y="2907"/>
            <a:chExt cx="134" cy="624"/>
          </a:xfrm>
        </p:grpSpPr>
        <p:sp>
          <p:nvSpPr>
            <p:cNvPr id="11" name="椭圆 10"/>
            <p:cNvSpPr/>
            <p:nvPr/>
          </p:nvSpPr>
          <p:spPr>
            <a:xfrm>
              <a:off x="3444" y="2907"/>
              <a:ext cx="134" cy="13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3444" y="3152"/>
              <a:ext cx="134" cy="13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3444" y="3397"/>
              <a:ext cx="134" cy="13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7" name="直接连接符 16"/>
          <p:cNvCxnSpPr/>
          <p:nvPr/>
        </p:nvCxnSpPr>
        <p:spPr>
          <a:xfrm>
            <a:off x="1227455" y="1247775"/>
            <a:ext cx="9655810" cy="2921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1240790" y="5595620"/>
            <a:ext cx="9642475" cy="1143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234440" y="1247775"/>
            <a:ext cx="0" cy="434276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5229276" y="1847943"/>
            <a:ext cx="2196998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9600" dirty="0">
                <a:solidFill>
                  <a:srgbClr val="8FAADC"/>
                </a:solidFill>
                <a:latin typeface="Impact" panose="020B0806030902050204" pitchFamily="34" charset="0"/>
                <a:cs typeface="Impact" panose="020B0806030902050204" pitchFamily="34" charset="0"/>
              </a:rPr>
              <a:t>02</a:t>
            </a:r>
            <a:endParaRPr lang="en-US" altLang="zh-CN" sz="9600" dirty="0">
              <a:solidFill>
                <a:srgbClr val="8FAADC"/>
              </a:solidFill>
              <a:latin typeface="Impact" panose="020B0806030902050204" pitchFamily="34" charset="0"/>
              <a:cs typeface="Impact" panose="020B080603090205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8885" y="3409950"/>
            <a:ext cx="279717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</a:rPr>
              <a:t>活动概况</a:t>
            </a:r>
            <a:endParaRPr lang="zh-CN" altLang="en-US" sz="480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79645" y="4290695"/>
            <a:ext cx="392874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时尚中黑简体" panose="01010104010101010101" charset="-122"/>
                <a:ea typeface="华文细黑" panose="02010600040101010101" charset="-122"/>
                <a:cs typeface="时尚中黑简体" panose="01010104010101010101" charset="-122"/>
                <a:sym typeface="+mn-ea"/>
              </a:rPr>
              <a:t>overview of the activity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时尚中黑简体" panose="01010104010101010101" charset="-122"/>
                <a:ea typeface="华文细黑" panose="02010600040101010101" charset="-122"/>
                <a:cs typeface="时尚中黑简体" panose="01010104010101010101" charset="-122"/>
                <a:sym typeface="+mn-ea"/>
              </a:rPr>
              <a:t>.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  <a:latin typeface="时尚中黑简体" panose="01010104010101010101" charset="-122"/>
              <a:ea typeface="华文细黑" panose="02010600040101010101" charset="-122"/>
              <a:cs typeface="时尚中黑简体" panose="01010104010101010101" charset="-122"/>
              <a:sym typeface="+mn-ea"/>
            </a:endParaRPr>
          </a:p>
          <a:p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229659" y="356031"/>
            <a:ext cx="504000" cy="50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文本框 29"/>
          <p:cNvSpPr txBox="1"/>
          <p:nvPr/>
        </p:nvSpPr>
        <p:spPr>
          <a:xfrm rot="5400000">
            <a:off x="-1019104" y="2941547"/>
            <a:ext cx="30739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i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时尚中黑简体" panose="01010104010101010101" charset="-122"/>
                <a:ea typeface="时尚中黑简体" panose="01010104010101010101" charset="-122"/>
                <a:cs typeface="时尚中黑简体" panose="01010104010101010101" charset="-122"/>
              </a:rPr>
              <a:t>ONE PORRIDGE, ONE MEAL</a:t>
            </a:r>
            <a:endParaRPr kumimoji="1" lang="zh-CN" altLang="en-US" sz="1200" i="1" spc="300" dirty="0">
              <a:solidFill>
                <a:schemeClr val="tx1">
                  <a:lumMod val="85000"/>
                  <a:lumOff val="15000"/>
                </a:schemeClr>
              </a:solidFill>
              <a:latin typeface="时尚中黑简体" panose="01010104010101010101" charset="-122"/>
              <a:ea typeface="时尚中黑简体" panose="01010104010101010101" charset="-122"/>
              <a:cs typeface="时尚中黑简体" panose="01010104010101010101" charset="-122"/>
            </a:endParaRPr>
          </a:p>
        </p:txBody>
      </p:sp>
      <p:cxnSp>
        <p:nvCxnSpPr>
          <p:cNvPr id="33" name="直线连接符 32"/>
          <p:cNvCxnSpPr/>
          <p:nvPr/>
        </p:nvCxnSpPr>
        <p:spPr>
          <a:xfrm>
            <a:off x="350214" y="4617005"/>
            <a:ext cx="0" cy="94813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0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273550" y="991235"/>
            <a:ext cx="7453630" cy="5180330"/>
          </a:xfrm>
          <a:prstGeom prst="rect">
            <a:avLst/>
          </a:prstGeom>
          <a:solidFill>
            <a:srgbClr val="BCD1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19"/>
          <p:cNvSpPr txBox="1"/>
          <p:nvPr/>
        </p:nvSpPr>
        <p:spPr>
          <a:xfrm>
            <a:off x="4748530" y="1651000"/>
            <a:ext cx="6588760" cy="377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>
              <a:lnSpc>
                <a:spcPct val="19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活动主题</a:t>
            </a:r>
            <a:r>
              <a:rPr lang="en-US" altLang="zh-CN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：</a:t>
            </a: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你好夏夜</a:t>
            </a:r>
            <a:r>
              <a:rPr lang="en-US" altLang="zh-CN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·</a:t>
            </a: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理想生活节</a:t>
            </a:r>
            <a:endParaRPr lang="zh-CN" altLang="en-US" dirty="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lt"/>
            </a:endParaRPr>
          </a:p>
          <a:p>
            <a:pPr algn="l" defTabSz="914400">
              <a:lnSpc>
                <a:spcPct val="19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  ——</a:t>
            </a:r>
            <a:r>
              <a:rPr lang="en-US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2021</a:t>
            </a: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年地产项目夏日夜场系列活动建议</a:t>
            </a:r>
            <a:endParaRPr lang="zh-CN" altLang="en-US" dirty="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  <a:p>
            <a:pPr algn="l" defTabSz="914400">
              <a:lnSpc>
                <a:spcPct val="19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活动时间</a:t>
            </a:r>
            <a:r>
              <a:rPr lang="en-US" altLang="zh-CN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：</a:t>
            </a: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ea"/>
              </a:rPr>
              <a:t>周末夜场</a:t>
            </a:r>
            <a:endParaRPr lang="zh-CN" altLang="en-US" dirty="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ea"/>
            </a:endParaRPr>
          </a:p>
          <a:p>
            <a:pPr algn="l" defTabSz="914400">
              <a:lnSpc>
                <a:spcPct val="19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活动地点：</a:t>
            </a: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项目</a:t>
            </a:r>
            <a:r>
              <a:rPr lang="en-US" altLang="zh-CN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营销中心</a:t>
            </a:r>
            <a:endParaRPr lang="en-US" altLang="zh-CN" dirty="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lt"/>
            </a:endParaRPr>
          </a:p>
          <a:p>
            <a:pPr algn="l" defTabSz="914400">
              <a:lnSpc>
                <a:spcPct val="19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参与对象：意向客户、</a:t>
            </a:r>
            <a:r>
              <a:rPr lang="zh-CN" altLang="en-US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周边</a:t>
            </a:r>
            <a:r>
              <a:rPr lang="en-US" altLang="zh-CN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潜在客户</a:t>
            </a:r>
            <a:endParaRPr lang="en-US" altLang="zh-CN" dirty="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lt"/>
            </a:endParaRPr>
          </a:p>
          <a:p>
            <a:pPr algn="l" defTabSz="914400">
              <a:lnSpc>
                <a:spcPct val="19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CN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目的：通过活动为</a:t>
            </a:r>
            <a:r>
              <a:rPr lang="zh-CN" altLang="en-US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项目</a:t>
            </a:r>
            <a:r>
              <a:rPr lang="en-US" altLang="zh-CN" dirty="0" err="1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集聚人气，提升品牌知名度、曝光度，吸引目标客户关注，最终达成消费购买</a:t>
            </a:r>
            <a:r>
              <a:rPr lang="en-US" altLang="zh-CN" dirty="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  <a:sym typeface="+mn-lt"/>
              </a:rPr>
              <a:t>。</a:t>
            </a:r>
            <a:endParaRPr lang="zh-CN" altLang="en-US" sz="1800" dirty="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  <a:sym typeface="+mn-lt"/>
            </a:endParaRPr>
          </a:p>
        </p:txBody>
      </p:sp>
      <p:sp>
        <p:nvSpPr>
          <p:cNvPr id="50" name="Freeform 92"/>
          <p:cNvSpPr>
            <a:spLocks noChangeArrowheads="1"/>
          </p:cNvSpPr>
          <p:nvPr/>
        </p:nvSpPr>
        <p:spPr bwMode="auto">
          <a:xfrm>
            <a:off x="1219835" y="4360545"/>
            <a:ext cx="285750" cy="374015"/>
          </a:xfrm>
          <a:custGeom>
            <a:avLst/>
            <a:gdLst>
              <a:gd name="T0" fmla="*/ 143373 w 472"/>
              <a:gd name="T1" fmla="*/ 26330 h 619"/>
              <a:gd name="T2" fmla="*/ 143373 w 472"/>
              <a:gd name="T3" fmla="*/ 26330 h 619"/>
              <a:gd name="T4" fmla="*/ 127482 w 472"/>
              <a:gd name="T5" fmla="*/ 26330 h 619"/>
              <a:gd name="T6" fmla="*/ 84868 w 472"/>
              <a:gd name="T7" fmla="*/ 0 h 619"/>
              <a:gd name="T8" fmla="*/ 42253 w 472"/>
              <a:gd name="T9" fmla="*/ 26330 h 619"/>
              <a:gd name="T10" fmla="*/ 26363 w 472"/>
              <a:gd name="T11" fmla="*/ 26330 h 619"/>
              <a:gd name="T12" fmla="*/ 0 w 472"/>
              <a:gd name="T13" fmla="*/ 53021 h 619"/>
              <a:gd name="T14" fmla="*/ 0 w 472"/>
              <a:gd name="T15" fmla="*/ 196214 h 619"/>
              <a:gd name="T16" fmla="*/ 26363 w 472"/>
              <a:gd name="T17" fmla="*/ 222904 h 619"/>
              <a:gd name="T18" fmla="*/ 143373 w 472"/>
              <a:gd name="T19" fmla="*/ 222904 h 619"/>
              <a:gd name="T20" fmla="*/ 170097 w 472"/>
              <a:gd name="T21" fmla="*/ 196214 h 619"/>
              <a:gd name="T22" fmla="*/ 170097 w 472"/>
              <a:gd name="T23" fmla="*/ 53021 h 619"/>
              <a:gd name="T24" fmla="*/ 143373 w 472"/>
              <a:gd name="T25" fmla="*/ 26330 h 619"/>
              <a:gd name="T26" fmla="*/ 84868 w 472"/>
              <a:gd name="T27" fmla="*/ 10460 h 619"/>
              <a:gd name="T28" fmla="*/ 84868 w 472"/>
              <a:gd name="T29" fmla="*/ 10460 h 619"/>
              <a:gd name="T30" fmla="*/ 111592 w 472"/>
              <a:gd name="T31" fmla="*/ 26330 h 619"/>
              <a:gd name="T32" fmla="*/ 58505 w 472"/>
              <a:gd name="T33" fmla="*/ 26330 h 619"/>
              <a:gd name="T34" fmla="*/ 84868 w 472"/>
              <a:gd name="T35" fmla="*/ 10460 h 619"/>
              <a:gd name="T36" fmla="*/ 153846 w 472"/>
              <a:gd name="T37" fmla="*/ 196214 h 619"/>
              <a:gd name="T38" fmla="*/ 153846 w 472"/>
              <a:gd name="T39" fmla="*/ 196214 h 619"/>
              <a:gd name="T40" fmla="*/ 143373 w 472"/>
              <a:gd name="T41" fmla="*/ 212444 h 619"/>
              <a:gd name="T42" fmla="*/ 26363 w 472"/>
              <a:gd name="T43" fmla="*/ 212444 h 619"/>
              <a:gd name="T44" fmla="*/ 15890 w 472"/>
              <a:gd name="T45" fmla="*/ 196214 h 619"/>
              <a:gd name="T46" fmla="*/ 15890 w 472"/>
              <a:gd name="T47" fmla="*/ 180343 h 619"/>
              <a:gd name="T48" fmla="*/ 153846 w 472"/>
              <a:gd name="T49" fmla="*/ 180343 h 619"/>
              <a:gd name="T50" fmla="*/ 153846 w 472"/>
              <a:gd name="T51" fmla="*/ 196214 h 619"/>
              <a:gd name="T52" fmla="*/ 153846 w 472"/>
              <a:gd name="T53" fmla="*/ 169883 h 619"/>
              <a:gd name="T54" fmla="*/ 153846 w 472"/>
              <a:gd name="T55" fmla="*/ 169883 h 619"/>
              <a:gd name="T56" fmla="*/ 15890 w 472"/>
              <a:gd name="T57" fmla="*/ 169883 h 619"/>
              <a:gd name="T58" fmla="*/ 15890 w 472"/>
              <a:gd name="T59" fmla="*/ 53021 h 619"/>
              <a:gd name="T60" fmla="*/ 26363 w 472"/>
              <a:gd name="T61" fmla="*/ 42561 h 619"/>
              <a:gd name="T62" fmla="*/ 42253 w 472"/>
              <a:gd name="T63" fmla="*/ 42561 h 619"/>
              <a:gd name="T64" fmla="*/ 42253 w 472"/>
              <a:gd name="T65" fmla="*/ 84761 h 619"/>
              <a:gd name="T66" fmla="*/ 58505 w 472"/>
              <a:gd name="T67" fmla="*/ 84761 h 619"/>
              <a:gd name="T68" fmla="*/ 58505 w 472"/>
              <a:gd name="T69" fmla="*/ 42561 h 619"/>
              <a:gd name="T70" fmla="*/ 111592 w 472"/>
              <a:gd name="T71" fmla="*/ 42561 h 619"/>
              <a:gd name="T72" fmla="*/ 111592 w 472"/>
              <a:gd name="T73" fmla="*/ 84761 h 619"/>
              <a:gd name="T74" fmla="*/ 127482 w 472"/>
              <a:gd name="T75" fmla="*/ 84761 h 619"/>
              <a:gd name="T76" fmla="*/ 127482 w 472"/>
              <a:gd name="T77" fmla="*/ 42561 h 619"/>
              <a:gd name="T78" fmla="*/ 143373 w 472"/>
              <a:gd name="T79" fmla="*/ 42561 h 619"/>
              <a:gd name="T80" fmla="*/ 153846 w 472"/>
              <a:gd name="T81" fmla="*/ 53021 h 619"/>
              <a:gd name="T82" fmla="*/ 153846 w 472"/>
              <a:gd name="T83" fmla="*/ 169883 h 61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72" h="619">
                <a:moveTo>
                  <a:pt x="397" y="73"/>
                </a:moveTo>
                <a:lnTo>
                  <a:pt x="397" y="73"/>
                </a:lnTo>
                <a:cubicBezTo>
                  <a:pt x="353" y="73"/>
                  <a:pt x="353" y="73"/>
                  <a:pt x="353" y="73"/>
                </a:cubicBezTo>
                <a:cubicBezTo>
                  <a:pt x="353" y="29"/>
                  <a:pt x="294" y="0"/>
                  <a:pt x="235" y="0"/>
                </a:cubicBezTo>
                <a:cubicBezTo>
                  <a:pt x="176" y="0"/>
                  <a:pt x="117" y="29"/>
                  <a:pt x="117" y="73"/>
                </a:cubicBezTo>
                <a:cubicBezTo>
                  <a:pt x="73" y="73"/>
                  <a:pt x="73" y="73"/>
                  <a:pt x="73" y="73"/>
                </a:cubicBezTo>
                <a:cubicBezTo>
                  <a:pt x="29" y="73"/>
                  <a:pt x="0" y="103"/>
                  <a:pt x="0" y="147"/>
                </a:cubicBezTo>
                <a:cubicBezTo>
                  <a:pt x="0" y="544"/>
                  <a:pt x="0" y="544"/>
                  <a:pt x="0" y="544"/>
                </a:cubicBezTo>
                <a:cubicBezTo>
                  <a:pt x="0" y="589"/>
                  <a:pt x="29" y="618"/>
                  <a:pt x="73" y="618"/>
                </a:cubicBezTo>
                <a:cubicBezTo>
                  <a:pt x="397" y="618"/>
                  <a:pt x="397" y="618"/>
                  <a:pt x="397" y="618"/>
                </a:cubicBezTo>
                <a:cubicBezTo>
                  <a:pt x="441" y="618"/>
                  <a:pt x="471" y="589"/>
                  <a:pt x="471" y="544"/>
                </a:cubicBezTo>
                <a:cubicBezTo>
                  <a:pt x="471" y="147"/>
                  <a:pt x="471" y="147"/>
                  <a:pt x="471" y="147"/>
                </a:cubicBezTo>
                <a:cubicBezTo>
                  <a:pt x="471" y="103"/>
                  <a:pt x="441" y="73"/>
                  <a:pt x="397" y="73"/>
                </a:cubicBezTo>
                <a:close/>
                <a:moveTo>
                  <a:pt x="235" y="29"/>
                </a:moveTo>
                <a:lnTo>
                  <a:pt x="235" y="29"/>
                </a:lnTo>
                <a:cubicBezTo>
                  <a:pt x="279" y="29"/>
                  <a:pt x="309" y="44"/>
                  <a:pt x="309" y="73"/>
                </a:cubicBezTo>
                <a:cubicBezTo>
                  <a:pt x="162" y="73"/>
                  <a:pt x="162" y="73"/>
                  <a:pt x="162" y="73"/>
                </a:cubicBezTo>
                <a:cubicBezTo>
                  <a:pt x="162" y="44"/>
                  <a:pt x="191" y="29"/>
                  <a:pt x="235" y="29"/>
                </a:cubicBezTo>
                <a:close/>
                <a:moveTo>
                  <a:pt x="426" y="544"/>
                </a:moveTo>
                <a:lnTo>
                  <a:pt x="426" y="544"/>
                </a:lnTo>
                <a:cubicBezTo>
                  <a:pt x="426" y="559"/>
                  <a:pt x="412" y="589"/>
                  <a:pt x="39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59"/>
                  <a:pt x="44" y="544"/>
                </a:cubicBezTo>
                <a:cubicBezTo>
                  <a:pt x="44" y="500"/>
                  <a:pt x="44" y="500"/>
                  <a:pt x="44" y="500"/>
                </a:cubicBezTo>
                <a:cubicBezTo>
                  <a:pt x="426" y="500"/>
                  <a:pt x="426" y="500"/>
                  <a:pt x="426" y="500"/>
                </a:cubicBezTo>
                <a:lnTo>
                  <a:pt x="426" y="544"/>
                </a:lnTo>
                <a:close/>
                <a:moveTo>
                  <a:pt x="426" y="471"/>
                </a:moveTo>
                <a:lnTo>
                  <a:pt x="426" y="471"/>
                </a:lnTo>
                <a:cubicBezTo>
                  <a:pt x="44" y="471"/>
                  <a:pt x="44" y="471"/>
                  <a:pt x="44" y="471"/>
                </a:cubicBezTo>
                <a:cubicBezTo>
                  <a:pt x="44" y="147"/>
                  <a:pt x="44" y="147"/>
                  <a:pt x="44" y="147"/>
                </a:cubicBezTo>
                <a:cubicBezTo>
                  <a:pt x="44" y="132"/>
                  <a:pt x="58" y="118"/>
                  <a:pt x="73" y="118"/>
                </a:cubicBezTo>
                <a:cubicBezTo>
                  <a:pt x="117" y="118"/>
                  <a:pt x="117" y="118"/>
                  <a:pt x="117" y="118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62" y="235"/>
                  <a:pt x="162" y="235"/>
                  <a:pt x="162" y="235"/>
                </a:cubicBezTo>
                <a:cubicBezTo>
                  <a:pt x="162" y="118"/>
                  <a:pt x="162" y="118"/>
                  <a:pt x="162" y="118"/>
                </a:cubicBezTo>
                <a:cubicBezTo>
                  <a:pt x="309" y="118"/>
                  <a:pt x="309" y="118"/>
                  <a:pt x="309" y="118"/>
                </a:cubicBezTo>
                <a:cubicBezTo>
                  <a:pt x="309" y="235"/>
                  <a:pt x="309" y="235"/>
                  <a:pt x="309" y="235"/>
                </a:cubicBezTo>
                <a:cubicBezTo>
                  <a:pt x="353" y="235"/>
                  <a:pt x="353" y="235"/>
                  <a:pt x="353" y="235"/>
                </a:cubicBezTo>
                <a:cubicBezTo>
                  <a:pt x="353" y="118"/>
                  <a:pt x="353" y="118"/>
                  <a:pt x="353" y="118"/>
                </a:cubicBezTo>
                <a:cubicBezTo>
                  <a:pt x="397" y="118"/>
                  <a:pt x="397" y="118"/>
                  <a:pt x="397" y="118"/>
                </a:cubicBezTo>
                <a:cubicBezTo>
                  <a:pt x="412" y="118"/>
                  <a:pt x="426" y="132"/>
                  <a:pt x="426" y="147"/>
                </a:cubicBezTo>
                <a:lnTo>
                  <a:pt x="426" y="47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1053465" y="4239260"/>
            <a:ext cx="618490" cy="618490"/>
          </a:xfrm>
          <a:prstGeom prst="ellipse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900680" y="4235450"/>
            <a:ext cx="618490" cy="618490"/>
            <a:chOff x="5294" y="7732"/>
            <a:chExt cx="974" cy="974"/>
          </a:xfrm>
        </p:grpSpPr>
        <p:sp>
          <p:nvSpPr>
            <p:cNvPr id="60" name="Freeform 109"/>
            <p:cNvSpPr>
              <a:spLocks noChangeArrowheads="1"/>
            </p:cNvSpPr>
            <p:nvPr/>
          </p:nvSpPr>
          <p:spPr bwMode="auto">
            <a:xfrm>
              <a:off x="5479" y="7923"/>
              <a:ext cx="603" cy="603"/>
            </a:xfrm>
            <a:custGeom>
              <a:avLst/>
              <a:gdLst>
                <a:gd name="T0" fmla="*/ 116822 w 634"/>
                <a:gd name="T1" fmla="*/ 0 h 634"/>
                <a:gd name="T2" fmla="*/ 116822 w 634"/>
                <a:gd name="T3" fmla="*/ 228190 h 634"/>
                <a:gd name="T4" fmla="*/ 116822 w 634"/>
                <a:gd name="T5" fmla="*/ 0 h 634"/>
                <a:gd name="T6" fmla="*/ 196507 w 634"/>
                <a:gd name="T7" fmla="*/ 58399 h 634"/>
                <a:gd name="T8" fmla="*/ 159369 w 634"/>
                <a:gd name="T9" fmla="*/ 105984 h 634"/>
                <a:gd name="T10" fmla="*/ 196507 w 634"/>
                <a:gd name="T11" fmla="*/ 58399 h 634"/>
                <a:gd name="T12" fmla="*/ 186051 w 634"/>
                <a:gd name="T13" fmla="*/ 47945 h 634"/>
                <a:gd name="T14" fmla="*/ 138096 w 634"/>
                <a:gd name="T15" fmla="*/ 21269 h 634"/>
                <a:gd name="T16" fmla="*/ 85093 w 634"/>
                <a:gd name="T17" fmla="*/ 105984 h 634"/>
                <a:gd name="T18" fmla="*/ 90501 w 634"/>
                <a:gd name="T19" fmla="*/ 69214 h 634"/>
                <a:gd name="T20" fmla="*/ 138096 w 634"/>
                <a:gd name="T21" fmla="*/ 69214 h 634"/>
                <a:gd name="T22" fmla="*/ 85093 w 634"/>
                <a:gd name="T23" fmla="*/ 105984 h 634"/>
                <a:gd name="T24" fmla="*/ 143504 w 634"/>
                <a:gd name="T25" fmla="*/ 122206 h 634"/>
                <a:gd name="T26" fmla="*/ 116822 w 634"/>
                <a:gd name="T27" fmla="*/ 159336 h 634"/>
                <a:gd name="T28" fmla="*/ 85093 w 634"/>
                <a:gd name="T29" fmla="*/ 122206 h 634"/>
                <a:gd name="T30" fmla="*/ 106366 w 634"/>
                <a:gd name="T31" fmla="*/ 15862 h 634"/>
                <a:gd name="T32" fmla="*/ 116822 w 634"/>
                <a:gd name="T33" fmla="*/ 15862 h 634"/>
                <a:gd name="T34" fmla="*/ 138096 w 634"/>
                <a:gd name="T35" fmla="*/ 58399 h 634"/>
                <a:gd name="T36" fmla="*/ 95549 w 634"/>
                <a:gd name="T37" fmla="*/ 58399 h 634"/>
                <a:gd name="T38" fmla="*/ 90501 w 634"/>
                <a:gd name="T39" fmla="*/ 21269 h 634"/>
                <a:gd name="T40" fmla="*/ 79684 w 634"/>
                <a:gd name="T41" fmla="*/ 52992 h 634"/>
                <a:gd name="T42" fmla="*/ 90501 w 634"/>
                <a:gd name="T43" fmla="*/ 21269 h 634"/>
                <a:gd name="T44" fmla="*/ 32090 w 634"/>
                <a:gd name="T45" fmla="*/ 58399 h 634"/>
                <a:gd name="T46" fmla="*/ 74637 w 634"/>
                <a:gd name="T47" fmla="*/ 105984 h 634"/>
                <a:gd name="T48" fmla="*/ 32090 w 634"/>
                <a:gd name="T49" fmla="*/ 58399 h 634"/>
                <a:gd name="T50" fmla="*/ 32090 w 634"/>
                <a:gd name="T51" fmla="*/ 169790 h 634"/>
                <a:gd name="T52" fmla="*/ 74637 w 634"/>
                <a:gd name="T53" fmla="*/ 122206 h 634"/>
                <a:gd name="T54" fmla="*/ 32090 w 634"/>
                <a:gd name="T55" fmla="*/ 169790 h 634"/>
                <a:gd name="T56" fmla="*/ 42546 w 634"/>
                <a:gd name="T57" fmla="*/ 180605 h 634"/>
                <a:gd name="T58" fmla="*/ 90501 w 634"/>
                <a:gd name="T59" fmla="*/ 212328 h 634"/>
                <a:gd name="T60" fmla="*/ 122231 w 634"/>
                <a:gd name="T61" fmla="*/ 212328 h 634"/>
                <a:gd name="T62" fmla="*/ 116822 w 634"/>
                <a:gd name="T63" fmla="*/ 212328 h 634"/>
                <a:gd name="T64" fmla="*/ 95549 w 634"/>
                <a:gd name="T65" fmla="*/ 169790 h 634"/>
                <a:gd name="T66" fmla="*/ 138096 w 634"/>
                <a:gd name="T67" fmla="*/ 169790 h 634"/>
                <a:gd name="T68" fmla="*/ 138096 w 634"/>
                <a:gd name="T69" fmla="*/ 212328 h 634"/>
                <a:gd name="T70" fmla="*/ 148552 w 634"/>
                <a:gd name="T71" fmla="*/ 175198 h 634"/>
                <a:gd name="T72" fmla="*/ 138096 w 634"/>
                <a:gd name="T73" fmla="*/ 212328 h 634"/>
                <a:gd name="T74" fmla="*/ 196507 w 634"/>
                <a:gd name="T75" fmla="*/ 169790 h 634"/>
                <a:gd name="T76" fmla="*/ 159369 w 634"/>
                <a:gd name="T77" fmla="*/ 122206 h 634"/>
                <a:gd name="T78" fmla="*/ 196507 w 634"/>
                <a:gd name="T79" fmla="*/ 169790 h 63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634" h="634">
                  <a:moveTo>
                    <a:pt x="324" y="0"/>
                  </a:moveTo>
                  <a:lnTo>
                    <a:pt x="324" y="0"/>
                  </a:lnTo>
                  <a:cubicBezTo>
                    <a:pt x="148" y="0"/>
                    <a:pt x="0" y="147"/>
                    <a:pt x="0" y="324"/>
                  </a:cubicBezTo>
                  <a:cubicBezTo>
                    <a:pt x="0" y="486"/>
                    <a:pt x="148" y="633"/>
                    <a:pt x="324" y="633"/>
                  </a:cubicBezTo>
                  <a:cubicBezTo>
                    <a:pt x="486" y="633"/>
                    <a:pt x="633" y="486"/>
                    <a:pt x="633" y="324"/>
                  </a:cubicBezTo>
                  <a:cubicBezTo>
                    <a:pt x="633" y="147"/>
                    <a:pt x="486" y="0"/>
                    <a:pt x="324" y="0"/>
                  </a:cubicBezTo>
                  <a:close/>
                  <a:moveTo>
                    <a:pt x="545" y="162"/>
                  </a:moveTo>
                  <a:lnTo>
                    <a:pt x="545" y="162"/>
                  </a:lnTo>
                  <a:cubicBezTo>
                    <a:pt x="574" y="206"/>
                    <a:pt x="589" y="251"/>
                    <a:pt x="589" y="294"/>
                  </a:cubicBezTo>
                  <a:cubicBezTo>
                    <a:pt x="442" y="294"/>
                    <a:pt x="442" y="294"/>
                    <a:pt x="442" y="294"/>
                  </a:cubicBezTo>
                  <a:cubicBezTo>
                    <a:pt x="442" y="265"/>
                    <a:pt x="427" y="221"/>
                    <a:pt x="427" y="192"/>
                  </a:cubicBezTo>
                  <a:cubicBezTo>
                    <a:pt x="471" y="192"/>
                    <a:pt x="516" y="177"/>
                    <a:pt x="545" y="162"/>
                  </a:cubicBezTo>
                  <a:close/>
                  <a:moveTo>
                    <a:pt x="516" y="133"/>
                  </a:moveTo>
                  <a:lnTo>
                    <a:pt x="516" y="133"/>
                  </a:lnTo>
                  <a:cubicBezTo>
                    <a:pt x="486" y="147"/>
                    <a:pt x="457" y="147"/>
                    <a:pt x="412" y="147"/>
                  </a:cubicBezTo>
                  <a:cubicBezTo>
                    <a:pt x="412" y="118"/>
                    <a:pt x="398" y="89"/>
                    <a:pt x="383" y="59"/>
                  </a:cubicBezTo>
                  <a:cubicBezTo>
                    <a:pt x="442" y="59"/>
                    <a:pt x="486" y="89"/>
                    <a:pt x="516" y="133"/>
                  </a:cubicBezTo>
                  <a:close/>
                  <a:moveTo>
                    <a:pt x="236" y="294"/>
                  </a:moveTo>
                  <a:lnTo>
                    <a:pt x="236" y="294"/>
                  </a:lnTo>
                  <a:cubicBezTo>
                    <a:pt x="236" y="265"/>
                    <a:pt x="251" y="236"/>
                    <a:pt x="251" y="192"/>
                  </a:cubicBezTo>
                  <a:cubicBezTo>
                    <a:pt x="280" y="206"/>
                    <a:pt x="295" y="206"/>
                    <a:pt x="324" y="206"/>
                  </a:cubicBezTo>
                  <a:cubicBezTo>
                    <a:pt x="339" y="206"/>
                    <a:pt x="369" y="206"/>
                    <a:pt x="383" y="192"/>
                  </a:cubicBezTo>
                  <a:cubicBezTo>
                    <a:pt x="398" y="236"/>
                    <a:pt x="398" y="265"/>
                    <a:pt x="398" y="294"/>
                  </a:cubicBezTo>
                  <a:lnTo>
                    <a:pt x="236" y="294"/>
                  </a:lnTo>
                  <a:close/>
                  <a:moveTo>
                    <a:pt x="398" y="339"/>
                  </a:moveTo>
                  <a:lnTo>
                    <a:pt x="398" y="339"/>
                  </a:lnTo>
                  <a:cubicBezTo>
                    <a:pt x="398" y="368"/>
                    <a:pt x="398" y="412"/>
                    <a:pt x="383" y="442"/>
                  </a:cubicBezTo>
                  <a:cubicBezTo>
                    <a:pt x="369" y="442"/>
                    <a:pt x="339" y="442"/>
                    <a:pt x="324" y="442"/>
                  </a:cubicBezTo>
                  <a:cubicBezTo>
                    <a:pt x="295" y="442"/>
                    <a:pt x="280" y="442"/>
                    <a:pt x="251" y="442"/>
                  </a:cubicBezTo>
                  <a:cubicBezTo>
                    <a:pt x="251" y="412"/>
                    <a:pt x="236" y="368"/>
                    <a:pt x="236" y="339"/>
                  </a:cubicBezTo>
                  <a:lnTo>
                    <a:pt x="398" y="339"/>
                  </a:lnTo>
                  <a:close/>
                  <a:moveTo>
                    <a:pt x="295" y="44"/>
                  </a:moveTo>
                  <a:lnTo>
                    <a:pt x="295" y="44"/>
                  </a:lnTo>
                  <a:cubicBezTo>
                    <a:pt x="310" y="44"/>
                    <a:pt x="310" y="44"/>
                    <a:pt x="324" y="44"/>
                  </a:cubicBezTo>
                  <a:lnTo>
                    <a:pt x="339" y="44"/>
                  </a:lnTo>
                  <a:cubicBezTo>
                    <a:pt x="354" y="74"/>
                    <a:pt x="369" y="118"/>
                    <a:pt x="383" y="162"/>
                  </a:cubicBezTo>
                  <a:cubicBezTo>
                    <a:pt x="354" y="162"/>
                    <a:pt x="339" y="162"/>
                    <a:pt x="324" y="162"/>
                  </a:cubicBezTo>
                  <a:cubicBezTo>
                    <a:pt x="295" y="162"/>
                    <a:pt x="280" y="162"/>
                    <a:pt x="265" y="162"/>
                  </a:cubicBezTo>
                  <a:cubicBezTo>
                    <a:pt x="265" y="118"/>
                    <a:pt x="280" y="74"/>
                    <a:pt x="295" y="44"/>
                  </a:cubicBezTo>
                  <a:close/>
                  <a:moveTo>
                    <a:pt x="251" y="59"/>
                  </a:moveTo>
                  <a:lnTo>
                    <a:pt x="251" y="59"/>
                  </a:lnTo>
                  <a:cubicBezTo>
                    <a:pt x="236" y="89"/>
                    <a:pt x="221" y="118"/>
                    <a:pt x="221" y="147"/>
                  </a:cubicBezTo>
                  <a:cubicBezTo>
                    <a:pt x="192" y="147"/>
                    <a:pt x="148" y="147"/>
                    <a:pt x="118" y="133"/>
                  </a:cubicBezTo>
                  <a:cubicBezTo>
                    <a:pt x="148" y="89"/>
                    <a:pt x="207" y="59"/>
                    <a:pt x="251" y="59"/>
                  </a:cubicBezTo>
                  <a:close/>
                  <a:moveTo>
                    <a:pt x="89" y="162"/>
                  </a:moveTo>
                  <a:lnTo>
                    <a:pt x="89" y="162"/>
                  </a:lnTo>
                  <a:cubicBezTo>
                    <a:pt x="133" y="177"/>
                    <a:pt x="177" y="192"/>
                    <a:pt x="207" y="192"/>
                  </a:cubicBezTo>
                  <a:cubicBezTo>
                    <a:pt x="207" y="221"/>
                    <a:pt x="207" y="265"/>
                    <a:pt x="207" y="294"/>
                  </a:cubicBezTo>
                  <a:cubicBezTo>
                    <a:pt x="44" y="294"/>
                    <a:pt x="44" y="294"/>
                    <a:pt x="44" y="294"/>
                  </a:cubicBezTo>
                  <a:cubicBezTo>
                    <a:pt x="44" y="251"/>
                    <a:pt x="59" y="206"/>
                    <a:pt x="89" y="162"/>
                  </a:cubicBezTo>
                  <a:close/>
                  <a:moveTo>
                    <a:pt x="89" y="471"/>
                  </a:moveTo>
                  <a:lnTo>
                    <a:pt x="89" y="471"/>
                  </a:lnTo>
                  <a:cubicBezTo>
                    <a:pt x="59" y="427"/>
                    <a:pt x="44" y="383"/>
                    <a:pt x="44" y="339"/>
                  </a:cubicBezTo>
                  <a:cubicBezTo>
                    <a:pt x="207" y="339"/>
                    <a:pt x="207" y="339"/>
                    <a:pt x="207" y="339"/>
                  </a:cubicBezTo>
                  <a:cubicBezTo>
                    <a:pt x="207" y="368"/>
                    <a:pt x="207" y="412"/>
                    <a:pt x="207" y="442"/>
                  </a:cubicBezTo>
                  <a:cubicBezTo>
                    <a:pt x="177" y="457"/>
                    <a:pt x="133" y="457"/>
                    <a:pt x="89" y="471"/>
                  </a:cubicBezTo>
                  <a:close/>
                  <a:moveTo>
                    <a:pt x="118" y="501"/>
                  </a:moveTo>
                  <a:lnTo>
                    <a:pt x="118" y="501"/>
                  </a:lnTo>
                  <a:cubicBezTo>
                    <a:pt x="148" y="501"/>
                    <a:pt x="192" y="486"/>
                    <a:pt x="221" y="486"/>
                  </a:cubicBezTo>
                  <a:cubicBezTo>
                    <a:pt x="221" y="515"/>
                    <a:pt x="236" y="560"/>
                    <a:pt x="251" y="589"/>
                  </a:cubicBezTo>
                  <a:cubicBezTo>
                    <a:pt x="207" y="574"/>
                    <a:pt x="148" y="545"/>
                    <a:pt x="118" y="501"/>
                  </a:cubicBezTo>
                  <a:close/>
                  <a:moveTo>
                    <a:pt x="339" y="589"/>
                  </a:moveTo>
                  <a:lnTo>
                    <a:pt x="339" y="589"/>
                  </a:lnTo>
                  <a:lnTo>
                    <a:pt x="324" y="589"/>
                  </a:lnTo>
                  <a:cubicBezTo>
                    <a:pt x="310" y="589"/>
                    <a:pt x="310" y="589"/>
                    <a:pt x="295" y="589"/>
                  </a:cubicBezTo>
                  <a:cubicBezTo>
                    <a:pt x="280" y="560"/>
                    <a:pt x="265" y="515"/>
                    <a:pt x="265" y="471"/>
                  </a:cubicBezTo>
                  <a:cubicBezTo>
                    <a:pt x="280" y="471"/>
                    <a:pt x="295" y="471"/>
                    <a:pt x="324" y="471"/>
                  </a:cubicBezTo>
                  <a:cubicBezTo>
                    <a:pt x="339" y="471"/>
                    <a:pt x="354" y="471"/>
                    <a:pt x="383" y="471"/>
                  </a:cubicBezTo>
                  <a:cubicBezTo>
                    <a:pt x="369" y="515"/>
                    <a:pt x="354" y="560"/>
                    <a:pt x="339" y="589"/>
                  </a:cubicBezTo>
                  <a:close/>
                  <a:moveTo>
                    <a:pt x="383" y="589"/>
                  </a:moveTo>
                  <a:lnTo>
                    <a:pt x="383" y="589"/>
                  </a:lnTo>
                  <a:cubicBezTo>
                    <a:pt x="398" y="560"/>
                    <a:pt x="412" y="515"/>
                    <a:pt x="412" y="486"/>
                  </a:cubicBezTo>
                  <a:cubicBezTo>
                    <a:pt x="457" y="486"/>
                    <a:pt x="486" y="501"/>
                    <a:pt x="516" y="501"/>
                  </a:cubicBezTo>
                  <a:cubicBezTo>
                    <a:pt x="486" y="545"/>
                    <a:pt x="442" y="574"/>
                    <a:pt x="383" y="589"/>
                  </a:cubicBezTo>
                  <a:close/>
                  <a:moveTo>
                    <a:pt x="545" y="471"/>
                  </a:moveTo>
                  <a:lnTo>
                    <a:pt x="545" y="471"/>
                  </a:lnTo>
                  <a:cubicBezTo>
                    <a:pt x="516" y="457"/>
                    <a:pt x="471" y="457"/>
                    <a:pt x="427" y="442"/>
                  </a:cubicBezTo>
                  <a:cubicBezTo>
                    <a:pt x="427" y="412"/>
                    <a:pt x="442" y="368"/>
                    <a:pt x="442" y="339"/>
                  </a:cubicBezTo>
                  <a:cubicBezTo>
                    <a:pt x="589" y="339"/>
                    <a:pt x="589" y="339"/>
                    <a:pt x="589" y="339"/>
                  </a:cubicBezTo>
                  <a:cubicBezTo>
                    <a:pt x="589" y="383"/>
                    <a:pt x="574" y="427"/>
                    <a:pt x="545" y="47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70" name="椭圆 69"/>
            <p:cNvSpPr/>
            <p:nvPr/>
          </p:nvSpPr>
          <p:spPr>
            <a:xfrm>
              <a:off x="5294" y="7732"/>
              <a:ext cx="974" cy="974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976755" y="4235450"/>
            <a:ext cx="618490" cy="618490"/>
            <a:chOff x="3840" y="7732"/>
            <a:chExt cx="974" cy="974"/>
          </a:xfrm>
        </p:grpSpPr>
        <p:sp>
          <p:nvSpPr>
            <p:cNvPr id="72" name="椭圆 71"/>
            <p:cNvSpPr/>
            <p:nvPr/>
          </p:nvSpPr>
          <p:spPr>
            <a:xfrm>
              <a:off x="3840" y="7732"/>
              <a:ext cx="974" cy="974"/>
            </a:xfrm>
            <a:prstGeom prst="ellipse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>
                <a:solidFill>
                  <a:srgbClr val="C00000"/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3946" y="7945"/>
              <a:ext cx="760" cy="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7</a:t>
              </a:r>
              <a:endParaRPr lang="en-US" altLang="zh-CN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229659" y="356031"/>
            <a:ext cx="504000" cy="50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文本框 29"/>
          <p:cNvSpPr txBox="1"/>
          <p:nvPr/>
        </p:nvSpPr>
        <p:spPr>
          <a:xfrm rot="5400000">
            <a:off x="-1019104" y="2941547"/>
            <a:ext cx="30739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i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时尚中黑简体" panose="01010104010101010101" charset="-122"/>
                <a:ea typeface="时尚中黑简体" panose="01010104010101010101" charset="-122"/>
                <a:cs typeface="时尚中黑简体" panose="01010104010101010101" charset="-122"/>
              </a:rPr>
              <a:t>ONE PORRIDGE, ONE MEAL</a:t>
            </a:r>
            <a:endParaRPr kumimoji="1" lang="zh-CN" altLang="en-US" sz="1200" i="1" spc="300" dirty="0">
              <a:solidFill>
                <a:schemeClr val="tx1">
                  <a:lumMod val="85000"/>
                  <a:lumOff val="15000"/>
                </a:schemeClr>
              </a:solidFill>
              <a:latin typeface="时尚中黑简体" panose="01010104010101010101" charset="-122"/>
              <a:ea typeface="时尚中黑简体" panose="01010104010101010101" charset="-122"/>
              <a:cs typeface="时尚中黑简体" panose="01010104010101010101" charset="-122"/>
            </a:endParaRPr>
          </a:p>
        </p:txBody>
      </p:sp>
      <p:cxnSp>
        <p:nvCxnSpPr>
          <p:cNvPr id="3" name="直线连接符 32"/>
          <p:cNvCxnSpPr/>
          <p:nvPr/>
        </p:nvCxnSpPr>
        <p:spPr>
          <a:xfrm>
            <a:off x="350214" y="4617005"/>
            <a:ext cx="0" cy="948135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908050" y="2312670"/>
            <a:ext cx="279717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</a:rPr>
              <a:t>活动概况</a:t>
            </a:r>
            <a:endParaRPr lang="zh-CN" altLang="en-US" sz="4800"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11090275" y="701675"/>
            <a:ext cx="784860" cy="784860"/>
          </a:xfrm>
          <a:prstGeom prst="ellipse">
            <a:avLst/>
          </a:prstGeom>
          <a:pattFill prst="pct80">
            <a:fgClr>
              <a:srgbClr val="E9F2F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0" y="3428365"/>
            <a:ext cx="12192000" cy="3432810"/>
          </a:xfrm>
          <a:prstGeom prst="rect">
            <a:avLst/>
          </a:prstGeom>
          <a:solidFill>
            <a:srgbClr val="BCD1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 flipH="1">
            <a:off x="119350" y="0"/>
            <a:ext cx="45719" cy="3257550"/>
          </a:xfrm>
          <a:prstGeom prst="rect">
            <a:avLst/>
          </a:prstGeom>
          <a:solidFill>
            <a:srgbClr val="BCD1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 flipH="1">
            <a:off x="281275" y="0"/>
            <a:ext cx="45719" cy="3257550"/>
          </a:xfrm>
          <a:prstGeom prst="rect">
            <a:avLst/>
          </a:prstGeom>
          <a:solidFill>
            <a:srgbClr val="BCD1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 flipH="1">
            <a:off x="443200" y="0"/>
            <a:ext cx="45719" cy="3257550"/>
          </a:xfrm>
          <a:prstGeom prst="rect">
            <a:avLst/>
          </a:prstGeom>
          <a:solidFill>
            <a:srgbClr val="BCD1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 flipH="1">
            <a:off x="605125" y="0"/>
            <a:ext cx="45719" cy="3257550"/>
          </a:xfrm>
          <a:prstGeom prst="rect">
            <a:avLst/>
          </a:prstGeom>
          <a:solidFill>
            <a:srgbClr val="BCD1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 flipH="1">
            <a:off x="767050" y="0"/>
            <a:ext cx="45719" cy="3257550"/>
          </a:xfrm>
          <a:prstGeom prst="rect">
            <a:avLst/>
          </a:prstGeom>
          <a:solidFill>
            <a:srgbClr val="BCD1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 flipV="1">
            <a:off x="7801803" y="3163552"/>
            <a:ext cx="4390197" cy="880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942975" y="5433060"/>
            <a:ext cx="3248025" cy="758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文本框 58"/>
          <p:cNvSpPr txBox="1"/>
          <p:nvPr/>
        </p:nvSpPr>
        <p:spPr>
          <a:xfrm>
            <a:off x="1386840" y="5475308"/>
            <a:ext cx="241808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方正清刻本悦宋简体" panose="02000000000000000000" charset="-122"/>
                <a:ea typeface="方正清刻本悦宋简体" panose="02000000000000000000" charset="-122"/>
                <a:cs typeface="华文中宋" panose="02010600040101010101" charset="-122"/>
                <a:sym typeface="+mn-ea"/>
              </a:rPr>
              <a:t>活动铺排</a:t>
            </a:r>
            <a:endParaRPr lang="zh-CN" altLang="en-US" sz="4400" dirty="0">
              <a:solidFill>
                <a:schemeClr val="bg1"/>
              </a:solidFill>
              <a:latin typeface="方正清刻本悦宋简体" panose="02000000000000000000" charset="-122"/>
              <a:ea typeface="方正清刻本悦宋简体" panose="02000000000000000000" charset="-122"/>
              <a:cs typeface="华文中宋" panose="02010600040101010101" charset="-122"/>
              <a:sym typeface="+mn-ea"/>
            </a:endParaRPr>
          </a:p>
        </p:txBody>
      </p:sp>
      <p:sp>
        <p:nvSpPr>
          <p:cNvPr id="61" name="等腰三角形 60"/>
          <p:cNvSpPr/>
          <p:nvPr/>
        </p:nvSpPr>
        <p:spPr>
          <a:xfrm rot="5400000" flipH="1" flipV="1">
            <a:off x="11892954" y="4910203"/>
            <a:ext cx="326080" cy="272013"/>
          </a:xfrm>
          <a:prstGeom prst="triangle">
            <a:avLst/>
          </a:prstGeom>
          <a:solidFill>
            <a:srgbClr val="DBDCDC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157980" y="2068195"/>
            <a:ext cx="4552315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第一周</a:t>
            </a:r>
            <a:endParaRPr lang="zh-CN" altLang="en-US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#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自助烧烤电影节</a:t>
            </a: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·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热血剧场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唤醒国人骄傲</a:t>
            </a: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#</a:t>
            </a:r>
            <a:endParaRPr lang="en-US" altLang="zh-CN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endParaRPr lang="en-US" altLang="zh-CN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08658" y="5503545"/>
            <a:ext cx="3832225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第四周</a:t>
            </a:r>
            <a:endParaRPr lang="zh-CN" altLang="en-US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#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仲夏奇遇之旅</a:t>
            </a: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·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邂逅非遗美食</a:t>
            </a: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#</a:t>
            </a:r>
            <a:endParaRPr lang="en-US" altLang="zh-CN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endParaRPr lang="en-US" altLang="zh-CN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</p:txBody>
      </p:sp>
      <p:pic>
        <p:nvPicPr>
          <p:cNvPr id="7" name="图片 6" descr="E:\桌面\微信图片_20210706144154.png微信图片_2021070614415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338445" y="102870"/>
            <a:ext cx="2143125" cy="2113280"/>
          </a:xfrm>
          <a:prstGeom prst="ellipse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358823" y="2068195"/>
            <a:ext cx="3731895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第二周</a:t>
            </a:r>
            <a:endParaRPr lang="zh-CN" altLang="en-US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#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分子料理</a:t>
            </a: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·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纵享美食艺术大赏</a:t>
            </a: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#</a:t>
            </a:r>
            <a:endParaRPr lang="en-US" altLang="zh-CN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endParaRPr lang="en-US" altLang="zh-CN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435158" y="5537835"/>
            <a:ext cx="3905885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第三周</a:t>
            </a:r>
            <a:endParaRPr lang="zh-CN" altLang="en-US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#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法式米其林餐</a:t>
            </a: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·</a:t>
            </a:r>
            <a:r>
              <a:rPr lang="zh-CN" altLang="en-US" sz="1600">
                <a:latin typeface="方正清刻本悦宋简体" panose="02000000000000000000" charset="-122"/>
                <a:ea typeface="方正清刻本悦宋简体" panose="02000000000000000000" charset="-122"/>
              </a:rPr>
              <a:t>高定蚝门盛宴</a:t>
            </a:r>
            <a:r>
              <a:rPr lang="en-US" altLang="zh-CN" sz="1600">
                <a:latin typeface="方正清刻本悦宋简体" panose="02000000000000000000" charset="-122"/>
                <a:ea typeface="方正清刻本悦宋简体" panose="02000000000000000000" charset="-122"/>
              </a:rPr>
              <a:t>#</a:t>
            </a:r>
            <a:endParaRPr lang="en-US" altLang="zh-CN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endParaRPr lang="en-US" altLang="zh-CN" sz="1600">
              <a:latin typeface="方正清刻本悦宋简体" panose="02000000000000000000" charset="-122"/>
              <a:ea typeface="方正清刻本悦宋简体" panose="02000000000000000000" charset="-122"/>
            </a:endParaRPr>
          </a:p>
        </p:txBody>
      </p:sp>
      <p:pic>
        <p:nvPicPr>
          <p:cNvPr id="4" name="图片 3" descr="微信图片_202107061143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" y="-635"/>
            <a:ext cx="3268980" cy="5296535"/>
          </a:xfrm>
          <a:prstGeom prst="rect">
            <a:avLst/>
          </a:prstGeom>
        </p:spPr>
      </p:pic>
      <p:pic>
        <p:nvPicPr>
          <p:cNvPr id="10" name="图片 9" descr="微信图片_20210706141653"/>
          <p:cNvPicPr>
            <a:picLocks noChangeAspect="1"/>
          </p:cNvPicPr>
          <p:nvPr/>
        </p:nvPicPr>
        <p:blipFill>
          <a:blip r:embed="rId3"/>
          <a:srcRect l="12327" r="22679"/>
          <a:stretch>
            <a:fillRect/>
          </a:stretch>
        </p:blipFill>
        <p:spPr>
          <a:xfrm>
            <a:off x="9178925" y="86995"/>
            <a:ext cx="2091690" cy="2145665"/>
          </a:xfrm>
          <a:prstGeom prst="ellipse">
            <a:avLst/>
          </a:prstGeom>
        </p:spPr>
      </p:pic>
      <p:pic>
        <p:nvPicPr>
          <p:cNvPr id="13" name="图片 12" descr="E:\桌面\微信图片_20210707115339.jpg微信图片_2021070711533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68130" y="3516630"/>
            <a:ext cx="2113280" cy="2087245"/>
          </a:xfrm>
          <a:prstGeom prst="ellipse">
            <a:avLst/>
          </a:prstGeom>
        </p:spPr>
      </p:pic>
      <p:pic>
        <p:nvPicPr>
          <p:cNvPr id="14" name="图片 13" descr="VCG211126637011"/>
          <p:cNvPicPr>
            <a:picLocks noChangeAspect="1"/>
          </p:cNvPicPr>
          <p:nvPr/>
        </p:nvPicPr>
        <p:blipFill>
          <a:blip r:embed="rId5"/>
          <a:srcRect l="14168" t="5207" r="18075"/>
          <a:stretch>
            <a:fillRect/>
          </a:stretch>
        </p:blipFill>
        <p:spPr>
          <a:xfrm>
            <a:off x="5338445" y="3528695"/>
            <a:ext cx="2099310" cy="2125980"/>
          </a:xfrm>
          <a:prstGeom prst="ellipse">
            <a:avLst/>
          </a:prstGeom>
        </p:spPr>
      </p:pic>
      <p:pic>
        <p:nvPicPr>
          <p:cNvPr id="2" name="图片 1" descr="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06270"/>
            <a:ext cx="12192000" cy="3044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  <p:bldP spid="35" grpId="0" bldLvl="0" animBg="1"/>
      <p:bldP spid="57" grpId="0" bldLvl="0" animBg="1"/>
      <p:bldP spid="58" grpId="0" bldLvl="0" animBg="1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文本框 1" descr="7b0a20202020227461726765744d6f64756c65223a20226b6f6e6c696e65666f6e7473220a7d0a"/>
          <p:cNvSpPr txBox="1"/>
          <p:nvPr/>
        </p:nvSpPr>
        <p:spPr>
          <a:xfrm>
            <a:off x="1544730" y="3643841"/>
            <a:ext cx="9163500" cy="103251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lnSpc>
                <a:spcPct val="18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#</a:t>
            </a:r>
            <a:r>
              <a:rPr lang="zh-CN" altLang="en-US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自助烧烤电影节</a:t>
            </a: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·</a:t>
            </a:r>
            <a:r>
              <a:rPr lang="zh-CN" altLang="en-US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热血剧场唤醒国人骄傲</a:t>
            </a:r>
            <a:r>
              <a:rPr lang="en-US" altLang="zh-CN" sz="3400">
                <a:latin typeface="方正清刻本悦宋简体" panose="02000000000000000000" charset="-122"/>
                <a:ea typeface="方正清刻本悦宋简体" panose="02000000000000000000" charset="-122"/>
                <a:sym typeface="+mn-ea"/>
              </a:rPr>
              <a:t>#</a:t>
            </a:r>
            <a:endParaRPr>
              <a:latin typeface="方正小标宋_GBK" panose="03000509000000000000" charset="-122"/>
              <a:ea typeface="方正小标宋_GBK" panose="03000509000000000000" charset="-122"/>
              <a:cs typeface="方正小标宋_GBK" panose="03000509000000000000" charset="-122"/>
            </a:endParaRPr>
          </a:p>
        </p:txBody>
      </p:sp>
      <p:pic>
        <p:nvPicPr>
          <p:cNvPr id="3" name="图片 2" descr="夏夜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11134" b="14214"/>
          <a:stretch>
            <a:fillRect/>
          </a:stretch>
        </p:blipFill>
        <p:spPr>
          <a:xfrm>
            <a:off x="4339590" y="975360"/>
            <a:ext cx="3573780" cy="26682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VCG41N1055293068"/>
          <p:cNvPicPr>
            <a:picLocks noChangeAspect="1"/>
          </p:cNvPicPr>
          <p:nvPr/>
        </p:nvPicPr>
        <p:blipFill>
          <a:blip r:embed="rId1"/>
          <a:srcRect t="7833" b="78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447" y="-5560"/>
            <a:ext cx="5034454" cy="3205959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57959" y="1939559"/>
            <a:ext cx="424198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</a:rPr>
              <a:t>微微凉风习习，夜空繁星闪烁，</a:t>
            </a:r>
            <a:endParaRPr lang="zh-CN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</a:rPr>
              <a:t>大屏幕上电影的吸引力经久不息。</a:t>
            </a:r>
            <a:endParaRPr lang="zh-CN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8325" y="321310"/>
            <a:ext cx="335978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dirty="0">
                <a:solidFill>
                  <a:srgbClr val="92D050"/>
                </a:solidFill>
                <a:latin typeface="Bodoni Bd BT" panose="02070803080706020303" charset="0"/>
                <a:ea typeface="MS Gothic" panose="020B0609070205080204" charset="-128"/>
              </a:rPr>
              <a:t> </a:t>
            </a:r>
            <a:r>
              <a:rPr lang="en-US" altLang="zh-CN" sz="11500" dirty="0" err="1">
                <a:solidFill>
                  <a:srgbClr val="92D050"/>
                </a:solidFill>
                <a:latin typeface="Bodoni Bd BT" panose="02070803080706020303" charset="0"/>
                <a:ea typeface="MS Gothic" panose="020B0609070205080204" charset="-128"/>
              </a:rPr>
              <a:t>M</a:t>
            </a:r>
            <a:r>
              <a:rPr lang="en-US" altLang="zh-CN" sz="3600" dirty="0" err="1">
                <a:solidFill>
                  <a:srgbClr val="92D050"/>
                </a:solidFill>
                <a:latin typeface="Bodoni Bd BT" panose="02070803080706020303" charset="0"/>
                <a:ea typeface="MS Gothic" panose="020B0609070205080204" charset="-128"/>
              </a:rPr>
              <a:t>ovie</a:t>
            </a:r>
            <a:endParaRPr lang="en-US" altLang="zh-CN" sz="3600" dirty="0" err="1">
              <a:solidFill>
                <a:srgbClr val="92D050"/>
              </a:solidFill>
              <a:latin typeface="Bodoni Bd BT" panose="02070803080706020303" charset="0"/>
              <a:ea typeface="MS Gothic" panose="020B0609070205080204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99590" y="959485"/>
            <a:ext cx="22720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bg1"/>
                </a:solidFill>
                <a:latin typeface="方正清刻本悦宋简体" panose="02000000000000000000" charset="-122"/>
                <a:ea typeface="方正清刻本悦宋简体" panose="02000000000000000000" charset="-122"/>
              </a:rPr>
              <a:t>露天电影</a:t>
            </a:r>
            <a:endParaRPr lang="zh-CN" altLang="en-US" sz="2800" dirty="0">
              <a:solidFill>
                <a:schemeClr val="bg1"/>
              </a:solidFill>
              <a:latin typeface="方正清刻本悦宋简体" panose="02000000000000000000" charset="-122"/>
              <a:ea typeface="方正清刻本悦宋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t="3396" r="-2" b="1671"/>
          <a:stretch>
            <a:fillRect/>
          </a:stretch>
        </p:blipFill>
        <p:spPr>
          <a:xfrm>
            <a:off x="2" y="10"/>
            <a:ext cx="4063593" cy="68579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5069" r="-2" b="-2"/>
          <a:stretch>
            <a:fillRect/>
          </a:stretch>
        </p:blipFill>
        <p:spPr>
          <a:xfrm>
            <a:off x="4064839" y="10"/>
            <a:ext cx="4063593" cy="685799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447" y="-5560"/>
            <a:ext cx="5034454" cy="3205959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57959" y="1939559"/>
            <a:ext cx="4241982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</a:rPr>
              <a:t>垂涎三尺、芳香四溢、五味俱全</a:t>
            </a:r>
            <a:r>
              <a:rPr lang="en-US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</a:rPr>
              <a:t>…</a:t>
            </a:r>
            <a:endParaRPr lang="en-US" altLang="zh-CN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charset="-122"/>
                <a:ea typeface="方正清刻本悦宋简体" panose="02000000000000000000" charset="-122"/>
                <a:cs typeface="方正清刻本悦宋简体" panose="02000000000000000000" charset="-122"/>
              </a:rPr>
              <a:t>最受欢迎的烧烤盛宴只等你来玩味</a:t>
            </a:r>
            <a:endParaRPr lang="en-US" altLang="zh-CN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charset="-122"/>
              <a:ea typeface="方正清刻本悦宋简体" panose="02000000000000000000" charset="-122"/>
              <a:cs typeface="方正清刻本悦宋简体" panose="020000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8325" y="321310"/>
            <a:ext cx="3359785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dirty="0">
                <a:solidFill>
                  <a:srgbClr val="92D050"/>
                </a:solidFill>
                <a:latin typeface="Bodoni Bd BT" panose="02070803080706020303" charset="0"/>
                <a:ea typeface="MS Gothic" panose="020B0609070205080204" charset="-128"/>
              </a:rPr>
              <a:t> </a:t>
            </a:r>
            <a:r>
              <a:rPr lang="en-US" altLang="zh-CN" sz="11500" dirty="0" err="1">
                <a:solidFill>
                  <a:srgbClr val="92D050"/>
                </a:solidFill>
                <a:latin typeface="Bodoni Bd BT" panose="02070803080706020303" charset="0"/>
                <a:ea typeface="MS Gothic" panose="020B0609070205080204" charset="-128"/>
              </a:rPr>
              <a:t>B</a:t>
            </a:r>
            <a:r>
              <a:rPr lang="en-US" altLang="zh-CN" sz="3600" dirty="0" err="1">
                <a:solidFill>
                  <a:srgbClr val="92D050"/>
                </a:solidFill>
                <a:latin typeface="Bodoni Bd BT" panose="02070803080706020303" charset="0"/>
                <a:ea typeface="MS Gothic" panose="020B0609070205080204" charset="-128"/>
              </a:rPr>
              <a:t>arbecue</a:t>
            </a:r>
            <a:endParaRPr lang="en-US" altLang="zh-CN" sz="3600" dirty="0" err="1">
              <a:solidFill>
                <a:srgbClr val="92D050"/>
              </a:solidFill>
              <a:latin typeface="Bodoni Bd BT" panose="02070803080706020303" charset="0"/>
              <a:ea typeface="MS Gothic" panose="020B0609070205080204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99590" y="959485"/>
            <a:ext cx="22720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bg1"/>
                </a:solidFill>
                <a:latin typeface="方正清刻本悦宋简体" panose="02000000000000000000" charset="-122"/>
                <a:ea typeface="方正清刻本悦宋简体" panose="02000000000000000000" charset="-122"/>
              </a:rPr>
              <a:t>烧烤盛宴</a:t>
            </a:r>
            <a:endParaRPr lang="zh-CN" altLang="en-US" sz="2800" dirty="0">
              <a:solidFill>
                <a:schemeClr val="bg1"/>
              </a:solidFill>
              <a:latin typeface="方正清刻本悦宋简体" panose="02000000000000000000" charset="-122"/>
              <a:ea typeface="方正清刻本悦宋简体" panose="02000000000000000000" charset="-122"/>
            </a:endParaRPr>
          </a:p>
        </p:txBody>
      </p:sp>
      <p:pic>
        <p:nvPicPr>
          <p:cNvPr id="9" name="图片 8" descr="微信图片_202107061441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395" y="0"/>
            <a:ext cx="4091305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tags/tag1.xml><?xml version="1.0" encoding="utf-8"?>
<p:tagLst xmlns:p="http://schemas.openxmlformats.org/presentationml/2006/main">
  <p:tag name="KSO_WM_UNIT_PLACING_PICTURE_USER_VIEWPORT" val="{&quot;height&quot;:2303,&quot;width&quot;:3085}"/>
</p:tagLst>
</file>

<file path=ppt/tags/tag2.xml><?xml version="1.0" encoding="utf-8"?>
<p:tagLst xmlns:p="http://schemas.openxmlformats.org/presentationml/2006/main">
  <p:tag name="KSO_WM_UNIT_PLACING_PICTURE_USER_VIEWPORT" val="{&quot;height&quot;:2303,&quot;width&quot;:3085}"/>
</p:tagLst>
</file>

<file path=ppt/tags/tag3.xml><?xml version="1.0" encoding="utf-8"?>
<p:tagLst xmlns:p="http://schemas.openxmlformats.org/presentationml/2006/main">
  <p:tag name="KSO_WM_UNIT_PLACING_PICTURE_USER_VIEWPORT" val="{&quot;height&quot;:2303,&quot;width&quot;:3085}"/>
</p:tagLst>
</file>

<file path=ppt/tags/tag4.xml><?xml version="1.0" encoding="utf-8"?>
<p:tagLst xmlns:p="http://schemas.openxmlformats.org/presentationml/2006/main">
  <p:tag name="KSO_WM_UNIT_PLACING_PICTURE_USER_VIEWPORT" val="{&quot;height&quot;:2303,&quot;width&quot;:3085}"/>
</p:tagLst>
</file>

<file path=ppt/tags/tag5.xml><?xml version="1.0" encoding="utf-8"?>
<p:tagLst xmlns:p="http://schemas.openxmlformats.org/presentationml/2006/main">
  <p:tag name="KSO_WM_UNIT_PLACING_PICTURE_USER_VIEWPORT" val="{&quot;height&quot;:2303,&quot;width&quot;:3085}"/>
</p:tagLst>
</file>

<file path=ppt/tags/tag6.xml><?xml version="1.0" encoding="utf-8"?>
<p:tagLst xmlns:p="http://schemas.openxmlformats.org/presentationml/2006/main">
  <p:tag name="ISPRING_PRESENTATION_TITLE" val="PowerPoint 演示文稿"/>
  <p:tag name="COMMONDATA" val="eyJoZGlkIjoiYTZmNjcyMWQ4NWZkZGVmNGIzZDY5ZmY0ODc1ODExYWE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1526</Words>
  <Application>WPS 演示</Application>
  <PresentationFormat>宽屏</PresentationFormat>
  <Paragraphs>182</Paragraphs>
  <Slides>32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61" baseType="lpstr">
      <vt:lpstr>Arial</vt:lpstr>
      <vt:lpstr>宋体</vt:lpstr>
      <vt:lpstr>Wingdings</vt:lpstr>
      <vt:lpstr>微软雅黑</vt:lpstr>
      <vt:lpstr>HYZHongSongJ</vt:lpstr>
      <vt:lpstr>Segoe Print</vt:lpstr>
      <vt:lpstr>方正小标宋_GBK</vt:lpstr>
      <vt:lpstr>方正仿宋简体</vt:lpstr>
      <vt:lpstr>仓耳玄三M W02</vt:lpstr>
      <vt:lpstr>Impact</vt:lpstr>
      <vt:lpstr>方正清刻本悦宋简体</vt:lpstr>
      <vt:lpstr>时尚中黑简体</vt:lpstr>
      <vt:lpstr>华文细黑</vt:lpstr>
      <vt:lpstr>冬青黑体简体中文 W3</vt:lpstr>
      <vt:lpstr>华文中宋</vt:lpstr>
      <vt:lpstr>Bodoni Bd BT</vt:lpstr>
      <vt:lpstr>MS Gothic</vt:lpstr>
      <vt:lpstr>Arial Unicode MS</vt:lpstr>
      <vt:lpstr>等线</vt:lpstr>
      <vt:lpstr>微软雅黑 Light</vt:lpstr>
      <vt:lpstr>仓耳羽辰体-谷力 W04</vt:lpstr>
      <vt:lpstr>Calibri</vt:lpstr>
      <vt:lpstr>思源黑体 HW</vt:lpstr>
      <vt:lpstr>Calibri</vt:lpstr>
      <vt:lpstr>康熙字典體</vt:lpstr>
      <vt:lpstr>MingLiU-ExtB</vt:lpstr>
      <vt:lpstr>黑体</vt:lpstr>
      <vt:lpstr>Bodoni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Rachel</cp:lastModifiedBy>
  <cp:revision>1</cp:revision>
  <dcterms:created xsi:type="dcterms:W3CDTF">2022-06-12T15:53:07Z</dcterms:created>
  <dcterms:modified xsi:type="dcterms:W3CDTF">2022-06-12T15:53:07Z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F3B3EDCB551E4201B8E3F3FA505CF035</vt:lpwstr>
  </property>
  <property fmtid="{D5CDD505-2E9C-101B-9397-08002B2CF9AE}" pid="3" name="KSOProductBuildVer">
    <vt:lpwstr>2052-11.1.0.11744</vt:lpwstr>
  </property>
  <property fmtid="{D5CDD505-2E9C-101B-9397-08002B2CF9AE}" pid="4" name="KSOSaveFontToCloudKey">
    <vt:lpwstr>243313517_cloud</vt:lpwstr>
  </property>
  <property fmtid="{D5CDD505-2E9C-101B-9397-08002B2CF9AE}" pid="5" name="NXPowerLiteLastOptimized">
    <vt:lpwstr>2768897</vt:lpwstr>
  </property>
  <property fmtid="{D5CDD505-2E9C-101B-9397-08002B2CF9AE}" pid="6" name="NXPowerLiteSettings">
    <vt:lpwstr>C700052003A000</vt:lpwstr>
  </property>
  <property fmtid="{D5CDD505-2E9C-101B-9397-08002B2CF9AE}" pid="7" name="NXPowerLiteVersion">
    <vt:lpwstr>D8.0.2</vt:lpwstr>
  </property>
</Properties>
</file>