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xml" ContentType="application/vnd.openxmlformats-officedocument.presentationml.slideLayout+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3.xml" ContentType="application/vnd.openxmlformats-officedocument.presentationml.slideLayout+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4.xml" ContentType="application/vnd.openxmlformats-officedocument.presentationml.slideLayou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5.xml" ContentType="application/vnd.openxmlformats-officedocument.presentationml.slideLayout+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6.xml" ContentType="application/vnd.openxmlformats-officedocument.presentationml.slideLayout+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7.xml" ContentType="application/vnd.openxmlformats-officedocument.presentationml.slideLayout+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8.xml" ContentType="application/vnd.openxmlformats-officedocument.presentationml.slideLayout+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9.xml" ContentType="application/vnd.openxmlformats-officedocument.presentationml.slideLayout+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10.xml" ContentType="application/vnd.openxmlformats-officedocument.presentationml.slideLayout+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slideLayouts/slideLayout11.xml" ContentType="application/vnd.openxmlformats-officedocument.presentationml.slideLayout+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12.xml" ContentType="application/vnd.openxmlformats-officedocument.presentationml.slideLayout+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1.xml" ContentType="application/vnd.openxmlformats-officedocument.theme+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slideLayouts/slideLayout15.xml" ContentType="application/vnd.openxmlformats-officedocument.presentationml.slideLayout+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16.xml" ContentType="application/vnd.openxmlformats-officedocument.presentationml.slideLayout+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slideLayouts/slideLayout17.xml" ContentType="application/vnd.openxmlformats-officedocument.presentationml.slideLayout+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slideLayouts/slideLayout18.xml" ContentType="application/vnd.openxmlformats-officedocument.presentationml.slideLayout+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slideLayouts/slideLayout19.xml" ContentType="application/vnd.openxmlformats-officedocument.presentationml.slideLayout+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slideLayouts/slideLayout20.xml" ContentType="application/vnd.openxmlformats-officedocument.presentationml.slideLayout+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slideLayouts/slideLayout21.xml" ContentType="application/vnd.openxmlformats-officedocument.presentationml.slideLayout+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slideLayouts/slideLayout22.xml" ContentType="application/vnd.openxmlformats-officedocument.presentationml.slideLayout+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slideLayouts/slideLayout23.xml" ContentType="application/vnd.openxmlformats-officedocument.presentationml.slideLayout+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slideLayouts/slideLayout24.xml" ContentType="application/vnd.openxmlformats-officedocument.presentationml.slideLayout+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heme/theme2.xml" ContentType="application/vnd.openxmlformats-officedocument.theme+xml"/>
  <Override PartName="/ppt/slideMasters/slideMaster3.xml" ContentType="application/vnd.openxmlformats-officedocument.presentationml.slideMaster+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slides/slide1.xml" ContentType="application/vnd.openxmlformats-officedocument.presentationml.slide+xml"/>
  <Override PartName="/ppt/tags/tag119.xml" ContentType="application/vnd.openxmlformats-officedocument.presentationml.tags+xml"/>
  <Override PartName="/ppt/notesSlides/notesSlide1.xml" ContentType="application/vnd.openxmlformats-officedocument.presentationml.notesSlide+xml"/>
  <Override PartName="/ppt/slides/slide2.xml" ContentType="application/vnd.openxmlformats-officedocument.presentationml.slide+xml"/>
  <Override PartName="/ppt/tags/tag120.xml" ContentType="application/vnd.openxmlformats-officedocument.presentationml.tags+xml"/>
  <Override PartName="/ppt/slides/slide3.xml" ContentType="application/vnd.openxmlformats-officedocument.presentationml.slide+xml"/>
  <Override PartName="/ppt/tags/tag121.xml" ContentType="application/vnd.openxmlformats-officedocument.presentationml.tags+xml"/>
  <Override PartName="/ppt/slides/slide4.xml" ContentType="application/vnd.openxmlformats-officedocument.presentationml.slide+xml"/>
  <Override PartName="/ppt/tags/tag122.xml" ContentType="application/vnd.openxmlformats-officedocument.presentationml.tags+xml"/>
  <Override PartName="/ppt/slides/slide5.xml" ContentType="application/vnd.openxmlformats-officedocument.presentationml.slide+xml"/>
  <Override PartName="/ppt/tags/tag123.xml" ContentType="application/vnd.openxmlformats-officedocument.presentationml.tags+xml"/>
  <Override PartName="/ppt/slides/slide6.xml" ContentType="application/vnd.openxmlformats-officedocument.presentationml.slide+xml"/>
  <Override PartName="/ppt/tags/tag124.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tags/tag125.xml" ContentType="application/vnd.openxmlformats-officedocument.presentationml.tags+xml"/>
  <Override PartName="/ppt/tags/tag126.xml" ContentType="application/vnd.openxmlformats-officedocument.presentationml.tags+xml"/>
  <Override PartName="/ppt/notesSlides/notesSlide2.xml" ContentType="application/vnd.openxmlformats-officedocument.presentationml.notesSlide+xml"/>
  <Override PartName="/ppt/slides/slide9.xml" ContentType="application/vnd.openxmlformats-officedocument.presentationml.slide+xml"/>
  <Override PartName="/ppt/tags/tag127.xml" ContentType="application/vnd.openxmlformats-officedocument.presentationml.tags+xml"/>
  <Override PartName="/ppt/slides/slide10.xml" ContentType="application/vnd.openxmlformats-officedocument.presentationml.slide+xml"/>
  <Override PartName="/ppt/tags/tag128.xml" ContentType="application/vnd.openxmlformats-officedocument.presentationml.tags+xml"/>
  <Override PartName="/ppt/slides/slide11.xml" ContentType="application/vnd.openxmlformats-officedocument.presentationml.slide+xml"/>
  <Override PartName="/ppt/slides/slide12.xml" ContentType="application/vnd.openxmlformats-officedocument.presentationml.slide+xml"/>
  <Override PartName="/ppt/tags/tag129.xml" ContentType="application/vnd.openxmlformats-officedocument.presentationml.tags+xml"/>
  <Override PartName="/ppt/notesSlides/notesSlide3.xml" ContentType="application/vnd.openxmlformats-officedocument.presentationml.notesSlide+xml"/>
  <Override PartName="/ppt/slides/slide13.xml" ContentType="application/vnd.openxmlformats-officedocument.presentationml.slide+xml"/>
  <Override PartName="/ppt/tags/tag130.xml" ContentType="application/vnd.openxmlformats-officedocument.presentationml.tags+xml"/>
  <Override PartName="/ppt/slides/slide14.xml" ContentType="application/vnd.openxmlformats-officedocument.presentationml.slide+xml"/>
  <Override PartName="/ppt/tags/tag131.xml" ContentType="application/vnd.openxmlformats-officedocument.presentationml.tags+xml"/>
  <Override PartName="/ppt/slides/slide15.xml" ContentType="application/vnd.openxmlformats-officedocument.presentationml.slide+xml"/>
  <Override PartName="/ppt/tags/tag132.xml" ContentType="application/vnd.openxmlformats-officedocument.presentationml.tags+xml"/>
  <Override PartName="/ppt/slides/slide16.xml" ContentType="application/vnd.openxmlformats-officedocument.presentationml.slide+xml"/>
  <Override PartName="/ppt/tags/tag133.xml" ContentType="application/vnd.openxmlformats-officedocument.presentationml.tags+xml"/>
  <Override PartName="/ppt/slides/slide17.xml" ContentType="application/vnd.openxmlformats-officedocument.presentationml.slide+xml"/>
  <Override PartName="/ppt/tags/tag134.xml" ContentType="application/vnd.openxmlformats-officedocument.presentationml.tags+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gs/tag135.xml" ContentType="application/vnd.openxmlformats-officedocument.presentationml.tags+xml"/>
  <Override PartName="/ppt/slides/slide22.xml" ContentType="application/vnd.openxmlformats-officedocument.presentationml.slide+xml"/>
  <Override PartName="/ppt/tags/tag136.xml" ContentType="application/vnd.openxmlformats-officedocument.presentationml.tags+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ags/tag137.xml" ContentType="application/vnd.openxmlformats-officedocument.presentationml.tags+xml"/>
  <Override PartName="/ppt/slides/slide26.xml" ContentType="application/vnd.openxmlformats-officedocument.presentationml.slide+xml"/>
  <Override PartName="/ppt/tags/tag138.xml" ContentType="application/vnd.openxmlformats-officedocument.presentationml.tags+xml"/>
  <Override PartName="/ppt/slides/slide27.xml" ContentType="application/vnd.openxmlformats-officedocument.presentationml.slide+xml"/>
  <Override PartName="/ppt/tags/tag139.xml" ContentType="application/vnd.openxmlformats-officedocument.presentationml.tags+xml"/>
  <Override PartName="/ppt/slides/slide28.xml" ContentType="application/vnd.openxmlformats-officedocument.presentationml.slide+xml"/>
  <Override PartName="/ppt/slides/slide29.xml" ContentType="application/vnd.openxmlformats-officedocument.presentationml.slide+xml"/>
  <Override PartName="/ppt/tags/tag140.xml" ContentType="application/vnd.openxmlformats-officedocument.presentationml.tags+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tags/tag141.xml" ContentType="application/vnd.openxmlformats-officedocument.presentationml.tags+xml"/>
  <Override PartName="/ppt/slides/slide34.xml" ContentType="application/vnd.openxmlformats-officedocument.presentationml.slide+xml"/>
  <Override PartName="/ppt/tags/tag142.xml" ContentType="application/vnd.openxmlformats-officedocument.presentationml.tags+xml"/>
  <Override PartName="/ppt/tags/tag143.xml" ContentType="application/vnd.openxmlformats-officedocument.presentationml.tags+xml"/>
  <Override PartName="/ppt/slides/slide35.xml" ContentType="application/vnd.openxmlformats-officedocument.presentationml.slide+xml"/>
  <Override PartName="/ppt/tags/tag144.xml" ContentType="application/vnd.openxmlformats-officedocument.presentationml.tags+xml"/>
  <Override PartName="/ppt/slides/slide36.xml" ContentType="application/vnd.openxmlformats-officedocument.presentationml.slide+xml"/>
  <Override PartName="/ppt/tags/tag145.xml" ContentType="application/vnd.openxmlformats-officedocument.presentationml.tags+xml"/>
  <Override PartName="/ppt/slides/slide37.xml" ContentType="application/vnd.openxmlformats-officedocument.presentationml.slide+xml"/>
  <Override PartName="/ppt/tags/tag146.xml" ContentType="application/vnd.openxmlformats-officedocument.presentationml.tags+xml"/>
  <Override PartName="/ppt/slides/slide38.xml" ContentType="application/vnd.openxmlformats-officedocument.presentationml.slide+xml"/>
  <Override PartName="/ppt/tags/tag147.xml" ContentType="application/vnd.openxmlformats-officedocument.presentationml.tags+xml"/>
  <Override PartName="/ppt/slides/slide39.xml" ContentType="application/vnd.openxmlformats-officedocument.presentationml.slide+xml"/>
  <Override PartName="/ppt/tags/tag148.xml" ContentType="application/vnd.openxmlformats-officedocument.presentationml.tags+xml"/>
  <Override PartName="/ppt/slides/slide40.xml" ContentType="application/vnd.openxmlformats-officedocument.presentationml.slide+xml"/>
  <Override PartName="/ppt/tags/tag149.xml" ContentType="application/vnd.openxmlformats-officedocument.presentationml.tags+xml"/>
  <Override PartName="/ppt/slides/slide41.xml" ContentType="application/vnd.openxmlformats-officedocument.presentationml.slide+xml"/>
  <Override PartName="/ppt/tags/tag150.xml" ContentType="application/vnd.openxmlformats-officedocument.presentationml.tags+xml"/>
  <Override PartName="/ppt/slides/slide42.xml" ContentType="application/vnd.openxmlformats-officedocument.presentationml.slide+xml"/>
  <Override PartName="/ppt/slides/slide43.xml" ContentType="application/vnd.openxmlformats-officedocument.presentationml.slide+xml"/>
  <Override PartName="/ppt/tags/tag151.xml" ContentType="application/vnd.openxmlformats-officedocument.presentationml.tags+xml"/>
  <Override PartName="/ppt/notesSlides/notesSlide4.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tags/tag152.xml" ContentType="application/vnd.openxmlformats-officedocument.presentationml.tags+xml"/>
  <Override PartName="/ppt/notesSlides/notesSlide5.xml" ContentType="application/vnd.openxmlformats-officedocument.presentationml.notesSlide+xml"/>
  <Override PartName="/ppt/slides/slide49.xml" ContentType="application/vnd.openxmlformats-officedocument.presentationml.slide+xml"/>
  <Override PartName="/ppt/tags/tag153.xml" ContentType="application/vnd.openxmlformats-officedocument.presentationml.tags+xml"/>
  <Override PartName="/ppt/notesSlides/notesSlide6.xml" ContentType="application/vnd.openxmlformats-officedocument.presentationml.notesSlide+xml"/>
  <Override PartName="/ppt/slides/slide50.xml" ContentType="application/vnd.openxmlformats-officedocument.presentationml.slide+xml"/>
  <Override PartName="/ppt/tags/tag154.xml" ContentType="application/vnd.openxmlformats-officedocument.presentationml.tags+xml"/>
  <Override PartName="/ppt/notesSlides/notesSlide7.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tags/tag155.xml" ContentType="application/vnd.openxmlformats-officedocument.presentationml.tags+xml"/>
  <Override PartName="/ppt/notesSlides/notesSlide8.xml" ContentType="application/vnd.openxmlformats-officedocument.presentationml.notesSlide+xml"/>
  <Override PartName="/ppt/slides/slide55.xml" ContentType="application/vnd.openxmlformats-officedocument.presentationml.slide+xml"/>
  <Override PartName="/ppt/tags/tag156.xml" ContentType="application/vnd.openxmlformats-officedocument.presentationml.tags+xml"/>
  <Override PartName="/ppt/slides/slide56.xml" ContentType="application/vnd.openxmlformats-officedocument.presentationml.slide+xml"/>
  <Override PartName="/ppt/tags/tag157.xml" ContentType="application/vnd.openxmlformats-officedocument.presentationml.tags+xml"/>
  <Override PartName="/ppt/notesSlides/notesSlide9.xml" ContentType="application/vnd.openxmlformats-officedocument.presentationml.notesSlide+xml"/>
  <Override PartName="/ppt/slides/slide57.xml" ContentType="application/vnd.openxmlformats-officedocument.presentationml.slide+xml"/>
  <Override PartName="/ppt/tags/tag158.xml" ContentType="application/vnd.openxmlformats-officedocument.presentationml.tags+xml"/>
  <Override PartName="/ppt/slides/slide58.xml" ContentType="application/vnd.openxmlformats-officedocument.presentationml.slide+xml"/>
  <Override PartName="/ppt/tags/tag159.xml" ContentType="application/vnd.openxmlformats-officedocument.presentationml.tags+xml"/>
  <Override PartName="/ppt/tags/tag160.xml" ContentType="application/vnd.openxmlformats-officedocument.presentationml.tags+xml"/>
  <Override PartName="/ppt/slides/slide59.xml" ContentType="application/vnd.openxmlformats-officedocument.presentationml.slide+xml"/>
  <Override PartName="/ppt/tags/tag161.xml" ContentType="application/vnd.openxmlformats-officedocument.presentationml.tags+xml"/>
  <Override PartName="/ppt/notesSlides/notesSlide10.xml" ContentType="application/vnd.openxmlformats-officedocument.presentationml.notesSlide+xml"/>
  <Override PartName="/ppt/slides/slide60.xml" ContentType="application/vnd.openxmlformats-officedocument.presentationml.slide+xml"/>
  <Override PartName="/ppt/tags/tag162.xml" ContentType="application/vnd.openxmlformats-officedocument.presentationml.tags+xml"/>
  <Override PartName="/ppt/notesSlides/notesSlide11.xml" ContentType="application/vnd.openxmlformats-officedocument.presentationml.notesSlide+xml"/>
  <Override PartName="/ppt/slides/slide61.xml" ContentType="application/vnd.openxmlformats-officedocument.presentationml.slide+xml"/>
  <Override PartName="/ppt/tags/tag163.xml" ContentType="application/vnd.openxmlformats-officedocument.presentationml.tags+xml"/>
  <Override PartName="/ppt/notesSlides/notesSlide12.xml" ContentType="application/vnd.openxmlformats-officedocument.presentationml.notesSlide+xml"/>
  <Override PartName="/ppt/slides/slide62.xml" ContentType="application/vnd.openxmlformats-officedocument.presentationml.slide+xml"/>
  <Override PartName="/ppt/tags/tag164.xml" ContentType="application/vnd.openxmlformats-officedocument.presentationml.tags+xml"/>
  <Override PartName="/ppt/notesSlides/notesSlide13.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tags/tag165.xml" ContentType="application/vnd.openxmlformats-officedocument.presentationml.tags+xml"/>
  <Override PartName="/ppt/notesSlides/notesSlide14.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tags/tag166.xml" ContentType="application/vnd.openxmlformats-officedocument.presentationml.tags+xml"/>
  <Override PartName="/ppt/notesSlides/notesSlide15.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49" r:id="rId2"/>
    <p:sldMasterId id="2147483650" r:id="rId3"/>
  </p:sldMasterIdLst>
  <p:notesMasterIdLst>
    <p:notesMasterId r:id="rId4"/>
  </p:notesMasterIdLst>
  <p:sldIdLst>
    <p:sldId id="257" r:id="rId5"/>
    <p:sldId id="258" r:id="rId6"/>
    <p:sldId id="259" r:id="rId7"/>
    <p:sldId id="260" r:id="rId8"/>
    <p:sldId id="261" r:id="rId9"/>
    <p:sldId id="262" r:id="rId10"/>
    <p:sldId id="263" r:id="rId11"/>
    <p:sldId id="264" r:id="rId12"/>
    <p:sldId id="265" r:id="rId13"/>
    <p:sldId id="266"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type="screen16x9" cy="6858000" cx="12192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234107836@qq.com" initials="2" lastIdx="1" clrIdx="0"/>
</p:cmAuthorLst>
</file>

<file path=ppt/presProps.xml><?xml version="1.0" encoding="utf-8"?>
<p:presentationPr xmlns:p="http://schemas.openxmlformats.org/presentationml/2006/main" xmlns:r="http://schemas.openxmlformats.org/officeDocument/2006/relationships" xmlns:a="http://schemas.openxmlformats.org/drawingml/2006/main">
  <p:clrMru>
    <a:srgbClr val="1D92A3"/>
    <a:srgbClr val="DDC2A7"/>
    <a:srgbClr val="FFFFFF"/>
    <a:srgbClr val="016578"/>
    <a:srgbClr val="029C68"/>
    <a:srgbClr val="ED7D31"/>
    <a:srgbClr val="E8A48B"/>
    <a:srgbClr val="D9D9D9"/>
    <a:srgbClr val="000000"/>
    <a:srgbClr val="D6D6D5"/>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3778" autoAdjust="0"/>
    <p:restoredTop sz="94660"/>
  </p:normalViewPr>
  <p:slideViewPr>
    <p:cSldViewPr snapToGrid="0">
      <p:cViewPr varScale="1">
        <p:scale>
          <a:sx n="72" d="100"/>
          <a:sy n="72" d="100"/>
        </p:scale>
        <p:origin x="-115" y="-408"/>
      </p:cViewPr>
      <p:guideLst>
        <p:guide orient="horz" pos="2052"/>
        <p:guide pos="3900"/>
      </p:guideLst>
    </p:cSldViewPr>
  </p:slideViewPr>
  <p:notesTextViewPr>
    <p:cViewPr>
      <p:scale>
        <a:sx n="3" d="2"/>
        <a:sy n="3" d="2"/>
      </p:scale>
      <p:origin x="0" y="0"/>
    </p:cViewPr>
  </p:notesTextViewPr>
  <p:notesViewPr>
    <p:cSldViewPr snapToGrid="0">
      <p:cViewPr varScale="1">
        <p:scale>
          <a:sx n="92" d="100"/>
          <a:sy n="92" d="100"/>
        </p:scale>
        <p:origin x="2550" y="102"/>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73" Type="http://schemas.openxmlformats.org/officeDocument/2006/relationships/slide" Target="slides/slide69.xml"/><Relationship Id="rId74" Type="http://schemas.openxmlformats.org/officeDocument/2006/relationships/slide" Target="slides/slide70.xml"/><Relationship Id="rId75" Type="http://schemas.openxmlformats.org/officeDocument/2006/relationships/slide" Target="slides/slide71.xml"/><Relationship Id="rId76" Type="http://schemas.openxmlformats.org/officeDocument/2006/relationships/slide" Target="slides/slide72.xml"/><Relationship Id="rId77" Type="http://schemas.openxmlformats.org/officeDocument/2006/relationships/slide" Target="slides/slide73.xml"/><Relationship Id="rId78" Type="http://schemas.openxmlformats.org/officeDocument/2006/relationships/slide" Target="slides/slide74.xml"/><Relationship Id="rId79" Type="http://schemas.openxmlformats.org/officeDocument/2006/relationships/slide" Target="slides/slide75.xml"/><Relationship Id="rId80" Type="http://schemas.openxmlformats.org/officeDocument/2006/relationships/tableStyles" Target="tableStyles.xml"/><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commentAuthors" Target="commentAuthors.xml"/><Relationship Id="rId8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53" name=""/>
        <p:cNvGrpSpPr/>
        <p:nvPr/>
      </p:nvGrpSpPr>
      <p:grpSpPr>
        <a:xfrm>
          <a:off x="0" y="0"/>
          <a:ext cx="0" cy="0"/>
          <a:chOff x="0" y="0"/>
          <a:chExt cx="0" cy="0"/>
        </a:xfrm>
      </p:grpSpPr>
      <p:sp>
        <p:nvSpPr>
          <p:cNvPr id="1049406"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9407"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A48B96-639E-45A3-A0BA-2464DFDB1FAA}" type="datetimeFigureOut">
              <a:rPr altLang="en-US" lang="zh-CN" smtClean="0"/>
              <a:t>2022/4/11</a:t>
            </a:fld>
            <a:endParaRPr altLang="en-US" lang="zh-CN"/>
          </a:p>
        </p:txBody>
      </p:sp>
      <p:sp>
        <p:nvSpPr>
          <p:cNvPr id="1049408"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49409"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9410"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9411"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6837353-30EB-4A48-80EB-173D804AEFBD}" type="slidenum">
              <a:rPr altLang="en-US" lang="zh-CN" smtClean="0"/>
              <a:t>‹#›</a:t>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37" name="幻灯片图像占位符 1"/>
          <p:cNvSpPr>
            <a:spLocks noChangeAspect="1" noRot="1" noGrp="1"/>
          </p:cNvSpPr>
          <p:nvPr>
            <p:ph type="sldImg" idx="2"/>
          </p:nvPr>
        </p:nvSpPr>
        <p:spPr/>
      </p:sp>
      <p:sp>
        <p:nvSpPr>
          <p:cNvPr id="1048638"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745" name="幻灯片图像占位符 1"/>
          <p:cNvSpPr>
            <a:spLocks noChangeAspect="1" noRot="1" noGrp="1"/>
          </p:cNvSpPr>
          <p:nvPr>
            <p:ph type="sldImg"/>
          </p:nvPr>
        </p:nvSpPr>
        <p:spPr/>
      </p:sp>
      <p:sp>
        <p:nvSpPr>
          <p:cNvPr id="1048746" name="备注占位符 2"/>
          <p:cNvSpPr>
            <a:spLocks noGrp="1"/>
          </p:cNvSpPr>
          <p:nvPr>
            <p:ph type="body" idx="1"/>
          </p:nvPr>
        </p:nvSpPr>
        <p:spPr/>
        <p:txBody>
          <a:bodyPr/>
          <a:p>
            <a:endParaRPr altLang="en-US" lang="zh-CN"/>
          </a:p>
        </p:txBody>
      </p:sp>
      <p:sp>
        <p:nvSpPr>
          <p:cNvPr id="1048747" name="灯片编号占位符 3"/>
          <p:cNvSpPr>
            <a:spLocks noGrp="1"/>
          </p:cNvSpPr>
          <p:nvPr>
            <p:ph type="sldNum" sz="quarter" idx="10"/>
          </p:nvPr>
        </p:nvSpPr>
        <p:spPr/>
        <p:txBody>
          <a:bodyPr/>
          <a:p>
            <a:fld id="{85D0DACE-38E0-42D2-9336-2B707D34BC6D}" type="slidenum">
              <a:rPr altLang="en-US" lang="zh-CN" smtClean="0"/>
              <a:t>8</a:t>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26" name=""/>
        <p:cNvGrpSpPr/>
        <p:nvPr/>
      </p:nvGrpSpPr>
      <p:grpSpPr>
        <a:xfrm>
          <a:off x="0" y="0"/>
          <a:ext cx="0" cy="0"/>
          <a:chOff x="0" y="0"/>
          <a:chExt cx="0" cy="0"/>
        </a:xfrm>
      </p:grpSpPr>
      <p:sp>
        <p:nvSpPr>
          <p:cNvPr id="1048769" name="幻灯片图像占位符 1"/>
          <p:cNvSpPr>
            <a:spLocks noChangeAspect="1" noRot="1" noGrp="1"/>
          </p:cNvSpPr>
          <p:nvPr>
            <p:ph type="sldImg" idx="2"/>
          </p:nvPr>
        </p:nvSpPr>
        <p:spPr/>
      </p:sp>
      <p:sp>
        <p:nvSpPr>
          <p:cNvPr id="1048770"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66" name=""/>
        <p:cNvGrpSpPr/>
        <p:nvPr/>
      </p:nvGrpSpPr>
      <p:grpSpPr>
        <a:xfrm>
          <a:off x="0" y="0"/>
          <a:ext cx="0" cy="0"/>
          <a:chOff x="0" y="0"/>
          <a:chExt cx="0" cy="0"/>
        </a:xfrm>
      </p:grpSpPr>
      <p:sp>
        <p:nvSpPr>
          <p:cNvPr id="1048945" name="幻灯片图像占位符 1"/>
          <p:cNvSpPr>
            <a:spLocks noChangeAspect="1" noRot="1" noGrp="1"/>
          </p:cNvSpPr>
          <p:nvPr>
            <p:ph type="sldImg"/>
          </p:nvPr>
        </p:nvSpPr>
        <p:spPr/>
      </p:sp>
      <p:sp>
        <p:nvSpPr>
          <p:cNvPr id="1048946" name="备注占位符 2"/>
          <p:cNvSpPr>
            <a:spLocks noGrp="1"/>
          </p:cNvSpPr>
          <p:nvPr>
            <p:ph type="body" idx="1"/>
          </p:nvPr>
        </p:nvSpPr>
        <p:spPr/>
        <p:txBody>
          <a:bodyPr/>
          <a:p>
            <a:endParaRPr altLang="en-US" lang="zh-CN"/>
          </a:p>
        </p:txBody>
      </p:sp>
      <p:sp>
        <p:nvSpPr>
          <p:cNvPr id="1048947" name="灯片编号占位符 3"/>
          <p:cNvSpPr>
            <a:spLocks noGrp="1"/>
          </p:cNvSpPr>
          <p:nvPr>
            <p:ph type="sldNum" sz="quarter" idx="10"/>
          </p:nvPr>
        </p:nvSpPr>
        <p:spPr/>
        <p:txBody>
          <a:bodyPr/>
          <a:p>
            <a:fld id="{85D0DACE-38E0-42D2-9336-2B707D34BC6D}" type="slidenum">
              <a:rPr altLang="en-US" lang="zh-CN" smtClean="0"/>
              <a:t>43</a:t>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sp>
        <p:nvSpPr>
          <p:cNvPr id="1048968" name="幻灯片图像占位符 1"/>
          <p:cNvSpPr>
            <a:spLocks noChangeAspect="1" noRot="1" noGrp="1"/>
          </p:cNvSpPr>
          <p:nvPr>
            <p:ph type="sldImg"/>
          </p:nvPr>
        </p:nvSpPr>
        <p:spPr/>
      </p:sp>
      <p:sp>
        <p:nvSpPr>
          <p:cNvPr id="1048969" name="备注占位符 2"/>
          <p:cNvSpPr>
            <a:spLocks noGrp="1"/>
          </p:cNvSpPr>
          <p:nvPr>
            <p:ph type="body" idx="1"/>
          </p:nvPr>
        </p:nvSpPr>
        <p:spPr/>
        <p:txBody>
          <a:bodyPr/>
          <a:p>
            <a:endParaRPr altLang="en-US" lang="zh-CN"/>
          </a:p>
        </p:txBody>
      </p:sp>
      <p:sp>
        <p:nvSpPr>
          <p:cNvPr id="1048970" name="灯片编号占位符 3"/>
          <p:cNvSpPr>
            <a:spLocks noGrp="1"/>
          </p:cNvSpPr>
          <p:nvPr>
            <p:ph type="sldNum" sz="quarter" idx="10"/>
          </p:nvPr>
        </p:nvSpPr>
        <p:spPr/>
        <p:txBody>
          <a:bodyPr/>
          <a:p>
            <a:fld id="{85D0DACE-38E0-42D2-9336-2B707D34BC6D}" type="slidenum">
              <a:rPr altLang="en-US" lang="zh-CN" smtClean="0"/>
              <a:t>48</a:t>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sp>
        <p:nvSpPr>
          <p:cNvPr id="1048975" name="幻灯片图像占位符 1"/>
          <p:cNvSpPr>
            <a:spLocks noChangeAspect="1" noRot="1" noGrp="1"/>
          </p:cNvSpPr>
          <p:nvPr>
            <p:ph type="sldImg"/>
          </p:nvPr>
        </p:nvSpPr>
        <p:spPr/>
      </p:sp>
      <p:sp>
        <p:nvSpPr>
          <p:cNvPr id="1048976" name="备注占位符 2"/>
          <p:cNvSpPr>
            <a:spLocks noGrp="1"/>
          </p:cNvSpPr>
          <p:nvPr>
            <p:ph type="body" idx="1"/>
          </p:nvPr>
        </p:nvSpPr>
        <p:spPr/>
        <p:txBody>
          <a:bodyPr/>
          <a:p>
            <a:endParaRPr altLang="en-US" lang="zh-CN"/>
          </a:p>
        </p:txBody>
      </p:sp>
      <p:sp>
        <p:nvSpPr>
          <p:cNvPr id="1048977" name="灯片编号占位符 3"/>
          <p:cNvSpPr>
            <a:spLocks noGrp="1"/>
          </p:cNvSpPr>
          <p:nvPr>
            <p:ph type="sldNum" sz="quarter" idx="10"/>
          </p:nvPr>
        </p:nvSpPr>
        <p:spPr/>
        <p:txBody>
          <a:bodyPr/>
          <a:p>
            <a:fld id="{85D0DACE-38E0-42D2-9336-2B707D34BC6D}" type="slidenum">
              <a:rPr altLang="en-US" lang="zh-CN" smtClean="0"/>
              <a:t>49</a:t>
            </a:fld>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sp>
        <p:nvSpPr>
          <p:cNvPr id="1048982" name="幻灯片图像占位符 1"/>
          <p:cNvSpPr>
            <a:spLocks noChangeAspect="1" noRot="1" noGrp="1"/>
          </p:cNvSpPr>
          <p:nvPr>
            <p:ph type="sldImg"/>
          </p:nvPr>
        </p:nvSpPr>
        <p:spPr/>
      </p:sp>
      <p:sp>
        <p:nvSpPr>
          <p:cNvPr id="1048983" name="备注占位符 2"/>
          <p:cNvSpPr>
            <a:spLocks noGrp="1"/>
          </p:cNvSpPr>
          <p:nvPr>
            <p:ph type="body" idx="1"/>
          </p:nvPr>
        </p:nvSpPr>
        <p:spPr/>
        <p:txBody>
          <a:bodyPr/>
          <a:p>
            <a:endParaRPr altLang="en-US" lang="zh-CN"/>
          </a:p>
        </p:txBody>
      </p:sp>
      <p:sp>
        <p:nvSpPr>
          <p:cNvPr id="1048984" name="灯片编号占位符 3"/>
          <p:cNvSpPr>
            <a:spLocks noGrp="1"/>
          </p:cNvSpPr>
          <p:nvPr>
            <p:ph type="sldNum" sz="quarter" idx="10"/>
          </p:nvPr>
        </p:nvSpPr>
        <p:spPr/>
        <p:txBody>
          <a:bodyPr/>
          <a:p>
            <a:fld id="{85D0DACE-38E0-42D2-9336-2B707D34BC6D}" type="slidenum">
              <a:rPr altLang="en-US" lang="zh-CN" smtClean="0"/>
              <a:t>50</a:t>
            </a:fld>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997" name="幻灯片图像占位符 1"/>
          <p:cNvSpPr>
            <a:spLocks noChangeAspect="1" noRot="1" noGrp="1"/>
          </p:cNvSpPr>
          <p:nvPr>
            <p:ph type="sldImg"/>
          </p:nvPr>
        </p:nvSpPr>
        <p:spPr/>
      </p:sp>
      <p:sp>
        <p:nvSpPr>
          <p:cNvPr id="1048998" name="备注占位符 2"/>
          <p:cNvSpPr>
            <a:spLocks noGrp="1"/>
          </p:cNvSpPr>
          <p:nvPr>
            <p:ph type="body" idx="1"/>
          </p:nvPr>
        </p:nvSpPr>
        <p:spPr/>
        <p:txBody>
          <a:bodyPr/>
          <a:p>
            <a:endParaRPr altLang="en-US" lang="zh-CN"/>
          </a:p>
        </p:txBody>
      </p:sp>
      <p:sp>
        <p:nvSpPr>
          <p:cNvPr id="1048999" name="灯片编号占位符 3"/>
          <p:cNvSpPr>
            <a:spLocks noGrp="1"/>
          </p:cNvSpPr>
          <p:nvPr>
            <p:ph type="sldNum" sz="quarter" idx="10"/>
          </p:nvPr>
        </p:nvSpPr>
        <p:spPr/>
        <p:txBody>
          <a:bodyPr/>
          <a:p>
            <a:fld id="{85D0DACE-38E0-42D2-9336-2B707D34BC6D}" type="slidenum">
              <a:rPr altLang="en-US" lang="zh-CN" smtClean="0"/>
              <a:t>54</a:t>
            </a:fld>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92" name=""/>
        <p:cNvGrpSpPr/>
        <p:nvPr/>
      </p:nvGrpSpPr>
      <p:grpSpPr>
        <a:xfrm>
          <a:off x="0" y="0"/>
          <a:ext cx="0" cy="0"/>
          <a:chOff x="0" y="0"/>
          <a:chExt cx="0" cy="0"/>
        </a:xfrm>
      </p:grpSpPr>
      <p:sp>
        <p:nvSpPr>
          <p:cNvPr id="1049010" name="幻灯片图像占位符 1"/>
          <p:cNvSpPr>
            <a:spLocks noChangeAspect="1" noRot="1" noGrp="1"/>
          </p:cNvSpPr>
          <p:nvPr>
            <p:ph type="sldImg"/>
          </p:nvPr>
        </p:nvSpPr>
        <p:spPr/>
      </p:sp>
      <p:sp>
        <p:nvSpPr>
          <p:cNvPr id="1049011" name="备注占位符 2"/>
          <p:cNvSpPr>
            <a:spLocks noGrp="1"/>
          </p:cNvSpPr>
          <p:nvPr>
            <p:ph type="body" idx="1"/>
          </p:nvPr>
        </p:nvSpPr>
        <p:spPr/>
        <p:txBody>
          <a:bodyPr/>
          <a:p>
            <a:endParaRPr altLang="en-US" lang="zh-CN"/>
          </a:p>
        </p:txBody>
      </p:sp>
      <p:sp>
        <p:nvSpPr>
          <p:cNvPr id="1049012" name="灯片编号占位符 3"/>
          <p:cNvSpPr>
            <a:spLocks noGrp="1"/>
          </p:cNvSpPr>
          <p:nvPr>
            <p:ph type="sldNum" sz="quarter" idx="10"/>
          </p:nvPr>
        </p:nvSpPr>
        <p:spPr/>
        <p:txBody>
          <a:bodyPr/>
          <a:p>
            <a:fld id="{85D0DACE-38E0-42D2-9336-2B707D34BC6D}" type="slidenum">
              <a:rPr altLang="en-US" lang="zh-CN" smtClean="0"/>
              <a:t>56</a:t>
            </a:fld>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sp>
        <p:nvSpPr>
          <p:cNvPr id="1049029" name="幻灯片图像占位符 1"/>
          <p:cNvSpPr>
            <a:spLocks noChangeAspect="1" noRot="1" noGrp="1"/>
          </p:cNvSpPr>
          <p:nvPr>
            <p:ph type="sldImg"/>
          </p:nvPr>
        </p:nvSpPr>
        <p:spPr/>
      </p:sp>
      <p:sp>
        <p:nvSpPr>
          <p:cNvPr id="1049030" name="备注占位符 2"/>
          <p:cNvSpPr>
            <a:spLocks noGrp="1"/>
          </p:cNvSpPr>
          <p:nvPr>
            <p:ph type="body" idx="1"/>
          </p:nvPr>
        </p:nvSpPr>
        <p:spPr/>
        <p:txBody>
          <a:bodyPr/>
          <a:p>
            <a:endParaRPr altLang="en-US" lang="zh-CN"/>
          </a:p>
        </p:txBody>
      </p:sp>
      <p:sp>
        <p:nvSpPr>
          <p:cNvPr id="1049031" name="灯片编号占位符 3"/>
          <p:cNvSpPr>
            <a:spLocks noGrp="1"/>
          </p:cNvSpPr>
          <p:nvPr>
            <p:ph type="sldNum" sz="quarter" idx="10"/>
          </p:nvPr>
        </p:nvSpPr>
        <p:spPr/>
        <p:txBody>
          <a:bodyPr/>
          <a:p>
            <a:fld id="{85D0DACE-38E0-42D2-9336-2B707D34BC6D}" type="slidenum">
              <a:rPr altLang="en-US" lang="zh-CN" smtClean="0"/>
              <a:t>59</a:t>
            </a:fld>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200" name=""/>
        <p:cNvGrpSpPr/>
        <p:nvPr/>
      </p:nvGrpSpPr>
      <p:grpSpPr>
        <a:xfrm>
          <a:off x="0" y="0"/>
          <a:ext cx="0" cy="0"/>
          <a:chOff x="0" y="0"/>
          <a:chExt cx="0" cy="0"/>
        </a:xfrm>
      </p:grpSpPr>
      <p:sp>
        <p:nvSpPr>
          <p:cNvPr id="1049036" name="幻灯片图像占位符 1"/>
          <p:cNvSpPr>
            <a:spLocks noChangeAspect="1" noRot="1" noGrp="1"/>
          </p:cNvSpPr>
          <p:nvPr>
            <p:ph type="sldImg"/>
          </p:nvPr>
        </p:nvSpPr>
        <p:spPr/>
      </p:sp>
      <p:sp>
        <p:nvSpPr>
          <p:cNvPr id="1049037" name="备注占位符 2"/>
          <p:cNvSpPr>
            <a:spLocks noGrp="1"/>
          </p:cNvSpPr>
          <p:nvPr>
            <p:ph type="body" idx="1"/>
          </p:nvPr>
        </p:nvSpPr>
        <p:spPr/>
        <p:txBody>
          <a:bodyPr/>
          <a:p>
            <a:endParaRPr altLang="en-US" lang="zh-CN"/>
          </a:p>
        </p:txBody>
      </p:sp>
      <p:sp>
        <p:nvSpPr>
          <p:cNvPr id="1049038" name="灯片编号占位符 3"/>
          <p:cNvSpPr>
            <a:spLocks noGrp="1"/>
          </p:cNvSpPr>
          <p:nvPr>
            <p:ph type="sldNum" sz="quarter" idx="10"/>
          </p:nvPr>
        </p:nvSpPr>
        <p:spPr/>
        <p:txBody>
          <a:bodyPr/>
          <a:p>
            <a:fld id="{85D0DACE-38E0-42D2-9336-2B707D34BC6D}" type="slidenum">
              <a:rPr altLang="en-US" lang="zh-CN" smtClean="0"/>
              <a:t>60</a:t>
            </a:fld>
            <a:endParaRPr altLang="en-US"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9043" name="幻灯片图像占位符 1"/>
          <p:cNvSpPr>
            <a:spLocks noChangeAspect="1" noRot="1" noGrp="1"/>
          </p:cNvSpPr>
          <p:nvPr>
            <p:ph type="sldImg"/>
          </p:nvPr>
        </p:nvSpPr>
        <p:spPr/>
      </p:sp>
      <p:sp>
        <p:nvSpPr>
          <p:cNvPr id="1049044" name="备注占位符 2"/>
          <p:cNvSpPr>
            <a:spLocks noGrp="1"/>
          </p:cNvSpPr>
          <p:nvPr>
            <p:ph type="body" idx="1"/>
          </p:nvPr>
        </p:nvSpPr>
        <p:spPr/>
        <p:txBody>
          <a:bodyPr/>
          <a:p>
            <a:endParaRPr altLang="en-US" lang="zh-CN"/>
          </a:p>
        </p:txBody>
      </p:sp>
      <p:sp>
        <p:nvSpPr>
          <p:cNvPr id="1049045" name="灯片编号占位符 3"/>
          <p:cNvSpPr>
            <a:spLocks noGrp="1"/>
          </p:cNvSpPr>
          <p:nvPr>
            <p:ph type="sldNum" sz="quarter" idx="10"/>
          </p:nvPr>
        </p:nvSpPr>
        <p:spPr/>
        <p:txBody>
          <a:bodyPr/>
          <a:p>
            <a:fld id="{85D0DACE-38E0-42D2-9336-2B707D34BC6D}" type="slidenum">
              <a:rPr altLang="en-US" lang="zh-CN" smtClean="0"/>
              <a:t>61</a:t>
            </a:fld>
            <a:endParaRPr altLang="en-US" 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206" name=""/>
        <p:cNvGrpSpPr/>
        <p:nvPr/>
      </p:nvGrpSpPr>
      <p:grpSpPr>
        <a:xfrm>
          <a:off x="0" y="0"/>
          <a:ext cx="0" cy="0"/>
          <a:chOff x="0" y="0"/>
          <a:chExt cx="0" cy="0"/>
        </a:xfrm>
      </p:grpSpPr>
      <p:sp>
        <p:nvSpPr>
          <p:cNvPr id="1049050" name="幻灯片图像占位符 1"/>
          <p:cNvSpPr>
            <a:spLocks noChangeAspect="1" noRot="1" noGrp="1"/>
          </p:cNvSpPr>
          <p:nvPr>
            <p:ph type="sldImg"/>
          </p:nvPr>
        </p:nvSpPr>
        <p:spPr/>
      </p:sp>
      <p:sp>
        <p:nvSpPr>
          <p:cNvPr id="1049051" name="备注占位符 2"/>
          <p:cNvSpPr>
            <a:spLocks noGrp="1"/>
          </p:cNvSpPr>
          <p:nvPr>
            <p:ph type="body" idx="1"/>
          </p:nvPr>
        </p:nvSpPr>
        <p:spPr/>
        <p:txBody>
          <a:bodyPr/>
          <a:p>
            <a:endParaRPr altLang="en-US" lang="zh-CN"/>
          </a:p>
        </p:txBody>
      </p:sp>
      <p:sp>
        <p:nvSpPr>
          <p:cNvPr id="1049052" name="灯片编号占位符 3"/>
          <p:cNvSpPr>
            <a:spLocks noGrp="1"/>
          </p:cNvSpPr>
          <p:nvPr>
            <p:ph type="sldNum" sz="quarter" idx="10"/>
          </p:nvPr>
        </p:nvSpPr>
        <p:spPr/>
        <p:txBody>
          <a:bodyPr/>
          <a:p>
            <a:fld id="{85D0DACE-38E0-42D2-9336-2B707D34BC6D}" type="slidenum">
              <a:rPr altLang="en-US" lang="zh-CN" smtClean="0"/>
              <a:t>62</a:t>
            </a:fld>
            <a:endParaRPr altLang="en-US" 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213" name=""/>
        <p:cNvGrpSpPr/>
        <p:nvPr/>
      </p:nvGrpSpPr>
      <p:grpSpPr>
        <a:xfrm>
          <a:off x="0" y="0"/>
          <a:ext cx="0" cy="0"/>
          <a:chOff x="0" y="0"/>
          <a:chExt cx="0" cy="0"/>
        </a:xfrm>
      </p:grpSpPr>
      <p:sp>
        <p:nvSpPr>
          <p:cNvPr id="1049096" name="幻灯片图像占位符 1"/>
          <p:cNvSpPr>
            <a:spLocks noChangeAspect="1" noRot="1" noGrp="1"/>
          </p:cNvSpPr>
          <p:nvPr>
            <p:ph type="sldImg"/>
          </p:nvPr>
        </p:nvSpPr>
        <p:spPr/>
      </p:sp>
      <p:sp>
        <p:nvSpPr>
          <p:cNvPr id="1049097" name="备注占位符 2"/>
          <p:cNvSpPr>
            <a:spLocks noGrp="1"/>
          </p:cNvSpPr>
          <p:nvPr>
            <p:ph type="body" idx="1"/>
          </p:nvPr>
        </p:nvSpPr>
        <p:spPr/>
        <p:txBody>
          <a:bodyPr/>
          <a:p>
            <a:endParaRPr altLang="en-US" lang="zh-CN"/>
          </a:p>
        </p:txBody>
      </p:sp>
      <p:sp>
        <p:nvSpPr>
          <p:cNvPr id="1049098" name="灯片编号占位符 3"/>
          <p:cNvSpPr>
            <a:spLocks noGrp="1"/>
          </p:cNvSpPr>
          <p:nvPr>
            <p:ph type="sldNum" sz="quarter" idx="10"/>
          </p:nvPr>
        </p:nvSpPr>
        <p:spPr/>
        <p:txBody>
          <a:bodyPr/>
          <a:p>
            <a:fld id="{85D0DACE-38E0-42D2-9336-2B707D34BC6D}" type="slidenum">
              <a:rPr altLang="en-US" lang="zh-CN" smtClean="0"/>
              <a:t>67</a:t>
            </a:fld>
            <a:endParaRPr altLang="en-US" 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9267" name="幻灯片图像占位符 1"/>
          <p:cNvSpPr>
            <a:spLocks noChangeAspect="1" noRot="1" noGrp="1"/>
          </p:cNvSpPr>
          <p:nvPr>
            <p:ph type="sldImg" idx="2"/>
          </p:nvPr>
        </p:nvSpPr>
        <p:spPr/>
      </p:sp>
      <p:sp>
        <p:nvSpPr>
          <p:cNvPr id="1049268"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tags" Target="../tags/tag7.xml"/><Relationship Id="rId3" Type="http://schemas.openxmlformats.org/officeDocument/2006/relationships/tags" Target="../tags/tag8.xml"/><Relationship Id="rId4" Type="http://schemas.openxmlformats.org/officeDocument/2006/relationships/tags" Target="../tags/tag9.xml"/><Relationship Id="rId5" Type="http://schemas.openxmlformats.org/officeDocument/2006/relationships/tags" Target="../tags/tag10.xml"/><Relationship Id="rId6"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tags" Target="../tags/tag63.xml"/><Relationship Id="rId2" Type="http://schemas.openxmlformats.org/officeDocument/2006/relationships/tags" Target="../tags/tag64.xml"/><Relationship Id="rId3" Type="http://schemas.openxmlformats.org/officeDocument/2006/relationships/tags" Target="../tags/tag65.xml"/><Relationship Id="rId4" Type="http://schemas.openxmlformats.org/officeDocument/2006/relationships/tags" Target="../tags/tag66.xml"/><Relationship Id="rId5" Type="http://schemas.openxmlformats.org/officeDocument/2006/relationships/tags" Target="../tags/tag67.xml"/><Relationship Id="rId6"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tags" Target="../tags/tag68.xml"/><Relationship Id="rId2" Type="http://schemas.openxmlformats.org/officeDocument/2006/relationships/tags" Target="../tags/tag69.xml"/><Relationship Id="rId3" Type="http://schemas.openxmlformats.org/officeDocument/2006/relationships/tags" Target="../tags/tag70.xml"/><Relationship Id="rId4" Type="http://schemas.openxmlformats.org/officeDocument/2006/relationships/tags" Target="../tags/tag71.xml"/><Relationship Id="rId5" Type="http://schemas.openxmlformats.org/officeDocument/2006/relationships/tags" Target="../tags/tag72.xml"/><Relationship Id="rId6"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tags" Target="../tags/tag73.xml"/><Relationship Id="rId2" Type="http://schemas.openxmlformats.org/officeDocument/2006/relationships/tags" Target="../tags/tag74.xml"/><Relationship Id="rId3" Type="http://schemas.openxmlformats.org/officeDocument/2006/relationships/tags" Target="../tags/tag75.xml"/><Relationship Id="rId4" Type="http://schemas.openxmlformats.org/officeDocument/2006/relationships/tags" Target="../tags/tag76.xml"/><Relationship Id="rId5" Type="http://schemas.openxmlformats.org/officeDocument/2006/relationships/tags" Target="../tags/tag77.xml"/><Relationship Id="rId6" Type="http://schemas.openxmlformats.org/officeDocument/2006/relationships/tags" Target="../tags/tag78.xml"/><Relationship Id="rId7"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tags" Target="../tags/tag79.xml"/><Relationship Id="rId2" Type="http://schemas.openxmlformats.org/officeDocument/2006/relationships/tags" Target="../tags/tag80.xml"/><Relationship Id="rId3" Type="http://schemas.openxmlformats.org/officeDocument/2006/relationships/tags" Target="../tags/tag81.xml"/><Relationship Id="rId4" Type="http://schemas.openxmlformats.org/officeDocument/2006/relationships/tags" Target="../tags/tag82.xml"/><Relationship Id="rId5" Type="http://schemas.openxmlformats.org/officeDocument/2006/relationships/tags" Target="../tags/tag83.xml"/><Relationship Id="rId6" Type="http://schemas.openxmlformats.org/officeDocument/2006/relationships/tags" Target="../tags/tag84.xml"/><Relationship Id="rId7" Type="http://schemas.openxmlformats.org/officeDocument/2006/relationships/tags" Target="../tags/tag85.xml"/><Relationship Id="rId8" Type="http://schemas.openxmlformats.org/officeDocument/2006/relationships/tags" Target="../tags/tag86.xml"/><Relationship Id="rId9"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tags" Target="../tags/tag87.xml"/><Relationship Id="rId2" Type="http://schemas.openxmlformats.org/officeDocument/2006/relationships/tags" Target="../tags/tag88.xml"/><Relationship Id="rId3" Type="http://schemas.openxmlformats.org/officeDocument/2006/relationships/tags" Target="../tags/tag89.xml"/><Relationship Id="rId4" Type="http://schemas.openxmlformats.org/officeDocument/2006/relationships/tags" Target="../tags/tag90.xml"/><Relationship Id="rId5"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tags" Target="../tags/tag91.xml"/><Relationship Id="rId2" Type="http://schemas.openxmlformats.org/officeDocument/2006/relationships/tags" Target="../tags/tag92.xml"/><Relationship Id="rId3" Type="http://schemas.openxmlformats.org/officeDocument/2006/relationships/tags" Target="../tags/tag93.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tags" Target="../tags/tag94.xml"/><Relationship Id="rId2" Type="http://schemas.openxmlformats.org/officeDocument/2006/relationships/tags" Target="../tags/tag95.xml"/><Relationship Id="rId3" Type="http://schemas.openxmlformats.org/officeDocument/2006/relationships/tags" Target="../tags/tag96.xml"/><Relationship Id="rId4" Type="http://schemas.openxmlformats.org/officeDocument/2006/relationships/tags" Target="../tags/tag97.xml"/><Relationship Id="rId5" Type="http://schemas.openxmlformats.org/officeDocument/2006/relationships/tags" Target="../tags/tag98.xml"/><Relationship Id="rId6" Type="http://schemas.openxmlformats.org/officeDocument/2006/relationships/tags" Target="../tags/tag99.xml"/><Relationship Id="rId7"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tags" Target="../tags/tag100.xml"/><Relationship Id="rId2" Type="http://schemas.openxmlformats.org/officeDocument/2006/relationships/tags" Target="../tags/tag101.xml"/><Relationship Id="rId3" Type="http://schemas.openxmlformats.org/officeDocument/2006/relationships/tags" Target="../tags/tag102.xml"/><Relationship Id="rId4" Type="http://schemas.openxmlformats.org/officeDocument/2006/relationships/tags" Target="../tags/tag103.xml"/><Relationship Id="rId5" Type="http://schemas.openxmlformats.org/officeDocument/2006/relationships/tags" Target="../tags/tag104.xml"/><Relationship Id="rId6"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tags" Target="../tags/tag105.xml"/><Relationship Id="rId2" Type="http://schemas.openxmlformats.org/officeDocument/2006/relationships/tags" Target="../tags/tag106.xml"/><Relationship Id="rId3" Type="http://schemas.openxmlformats.org/officeDocument/2006/relationships/tags" Target="../tags/tag107.xml"/><Relationship Id="rId4" Type="http://schemas.openxmlformats.org/officeDocument/2006/relationships/tags" Target="../tags/tag108.xml"/><Relationship Id="rId5"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tags" Target="../tags/tag109.xml"/><Relationship Id="rId2" Type="http://schemas.openxmlformats.org/officeDocument/2006/relationships/tags" Target="../tags/tag110.xml"/><Relationship Id="rId3" Type="http://schemas.openxmlformats.org/officeDocument/2006/relationships/tags" Target="../tags/tag111.xml"/><Relationship Id="rId4" Type="http://schemas.openxmlformats.org/officeDocument/2006/relationships/tags" Target="../tags/tag112.xml"/><Relationship Id="rId5"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27" name=""/>
        <p:cNvGrpSpPr/>
        <p:nvPr/>
      </p:nvGrpSpPr>
      <p:grpSpPr>
        <a:xfrm>
          <a:off x="0" y="0"/>
          <a:ext cx="0" cy="0"/>
          <a:chOff x="0" y="0"/>
          <a:chExt cx="0" cy="0"/>
        </a:xfrm>
      </p:grpSpPr>
      <p:sp>
        <p:nvSpPr>
          <p:cNvPr id="1048581" name="标题 1"/>
          <p:cNvSpPr>
            <a:spLocks noGrp="1"/>
          </p:cNvSpPr>
          <p:nvPr>
            <p:ph type="ctrTitle" hasCustomPrompt="1"/>
            <p:custDataLst>
              <p:tags r:id="rId1"/>
            </p:custDataLst>
          </p:nvPr>
        </p:nvSpPr>
        <p:spPr>
          <a:xfrm>
            <a:off x="1198800" y="914400"/>
            <a:ext cx="9799200" cy="2570400"/>
          </a:xfrm>
        </p:spPr>
        <p:txBody>
          <a:bodyPr anchor="b" anchorCtr="0" bIns="46800" lIns="90000" rIns="90000" tIns="46800">
            <a:normAutofit/>
          </a:bodyPr>
          <a:lstStyle>
            <a:lvl1pPr algn="ctr">
              <a:defRPr sz="6000"/>
            </a:lvl1pPr>
          </a:lstStyle>
          <a:p>
            <a:r>
              <a:rPr altLang="en-US" dirty="0" lang="zh-CN"/>
              <a:t>单击此处编辑标题</a:t>
            </a:r>
          </a:p>
        </p:txBody>
      </p:sp>
      <p:sp>
        <p:nvSpPr>
          <p:cNvPr id="1048582" name="副标题 2"/>
          <p:cNvSpPr>
            <a:spLocks noGrp="1"/>
          </p:cNvSpPr>
          <p:nvPr>
            <p:ph type="subTitle" idx="1" hasCustomPrompt="1"/>
            <p:custDataLst>
              <p:tags r:id="rId2"/>
            </p:custDataLst>
          </p:nvPr>
        </p:nvSpPr>
        <p:spPr>
          <a:xfrm>
            <a:off x="1198800" y="3560400"/>
            <a:ext cx="9799200" cy="1472400"/>
          </a:xfrm>
        </p:spPr>
        <p:txBody>
          <a:bodyPr bIns="46800" lIns="90000" rIns="90000" tIns="46800">
            <a:normAutofit/>
          </a:bodyPr>
          <a:lstStyle>
            <a:lvl1pPr algn="ctr" indent="0" marL="0">
              <a:lnSpc>
                <a:spcPct val="110000"/>
              </a:lnSpc>
              <a:buNone/>
              <a:defRPr sz="2400" spc="2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p>
        </p:txBody>
      </p:sp>
      <p:sp>
        <p:nvSpPr>
          <p:cNvPr id="1048583" name="日期占位符 15"/>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8584" name="页脚占位符 16"/>
          <p:cNvSpPr>
            <a:spLocks noGrp="1"/>
          </p:cNvSpPr>
          <p:nvPr>
            <p:ph type="ftr" sz="quarter" idx="11"/>
            <p:custDataLst>
              <p:tags r:id="rId4"/>
            </p:custDataLst>
          </p:nvPr>
        </p:nvSpPr>
        <p:spPr/>
        <p:txBody>
          <a:bodyPr/>
          <a:p>
            <a:endParaRPr altLang="en-US" dirty="0" lang="zh-CN"/>
          </a:p>
        </p:txBody>
      </p:sp>
      <p:sp>
        <p:nvSpPr>
          <p:cNvPr id="1048585" name="灯片编号占位符 17"/>
          <p:cNvSpPr>
            <a:spLocks noGrp="1"/>
          </p:cNvSpPr>
          <p:nvPr>
            <p:ph type="sldNum" sz="quarter" idx="12"/>
            <p:custDataLst>
              <p:tags r:id="rId5"/>
            </p:custDataLst>
          </p:nvPr>
        </p:nvSpPr>
        <p:spPr/>
        <p:txBody>
          <a:bodyPr/>
          <a:p>
            <a:fld id="{49AE70B2-8BF9-45C0-BB95-33D1B9D3A854}" type="slidenum">
              <a:rPr altLang="en-US" lang="zh-CN" smtClean="0"/>
              <a:t>‹#›</a:t>
            </a:fld>
            <a:endParaRPr altLang="en-US" dirty="0"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96" name=""/>
        <p:cNvGrpSpPr/>
        <p:nvPr/>
      </p:nvGrpSpPr>
      <p:grpSpPr>
        <a:xfrm>
          <a:off x="0" y="0"/>
          <a:ext cx="0" cy="0"/>
          <a:chOff x="0" y="0"/>
          <a:chExt cx="0" cy="0"/>
        </a:xfrm>
      </p:grpSpPr>
      <p:sp>
        <p:nvSpPr>
          <p:cNvPr id="1048639"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p>
            <a:pPr lvl="0"/>
            <a:r>
              <a:rPr dirty="0">
                <a:sym typeface="+mn-ea"/>
              </a:rPr>
              <a:t>单击此处编辑母版标题样式</a:t>
            </a:r>
          </a:p>
        </p:txBody>
      </p:sp>
      <p:sp>
        <p:nvSpPr>
          <p:cNvPr id="1048640" name="内容占位符 2"/>
          <p:cNvSpPr>
            <a:spLocks noGrp="1"/>
          </p:cNvSpPr>
          <p:nvPr>
            <p:ph idx="1"/>
            <p:custDataLst>
              <p:tags r:id="rId2"/>
            </p:custDataLst>
          </p:nvPr>
        </p:nvSpPr>
        <p:spPr>
          <a:xfrm>
            <a:off x="608400" y="1490400"/>
            <a:ext cx="10969200" cy="4759200"/>
          </a:xfrm>
        </p:spPr>
        <p:txBody>
          <a:bodyPr bIns="46800" lIns="90000" rIns="90000" rtlCol="0" tIns="46800" vert="horz">
            <a:normAutofit/>
          </a:bodyPr>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8641" name="日期占位符 3"/>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8642" name="页脚占位符 4"/>
          <p:cNvSpPr>
            <a:spLocks noGrp="1"/>
          </p:cNvSpPr>
          <p:nvPr>
            <p:ph type="ftr" sz="quarter" idx="11"/>
            <p:custDataLst>
              <p:tags r:id="rId4"/>
            </p:custDataLst>
          </p:nvPr>
        </p:nvSpPr>
        <p:spPr/>
        <p:txBody>
          <a:bodyPr/>
          <a:p>
            <a:endParaRPr altLang="en-US" lang="zh-CN"/>
          </a:p>
        </p:txBody>
      </p:sp>
      <p:sp>
        <p:nvSpPr>
          <p:cNvPr id="1048643"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44" name=""/>
        <p:cNvGrpSpPr/>
        <p:nvPr/>
      </p:nvGrpSpPr>
      <p:grpSpPr>
        <a:xfrm>
          <a:off x="0" y="0"/>
          <a:ext cx="0" cy="0"/>
          <a:chOff x="0" y="0"/>
          <a:chExt cx="0" cy="0"/>
        </a:xfrm>
      </p:grpSpPr>
      <p:sp>
        <p:nvSpPr>
          <p:cNvPr id="1049337" name="标题 1"/>
          <p:cNvSpPr>
            <a:spLocks noGrp="1"/>
          </p:cNvSpPr>
          <p:nvPr>
            <p:ph type="title" hasCustomPrompt="1"/>
            <p:custDataLst>
              <p:tags r:id="rId1"/>
            </p:custDataLst>
          </p:nvPr>
        </p:nvSpPr>
        <p:spPr>
          <a:xfrm>
            <a:off x="1990800" y="3848400"/>
            <a:ext cx="7768800" cy="766800"/>
          </a:xfrm>
        </p:spPr>
        <p:txBody>
          <a:bodyPr anchor="b" anchorCtr="0" bIns="46800" lIns="90000" rIns="90000" tIns="46800">
            <a:normAutofit/>
          </a:bodyPr>
          <a:lstStyle>
            <a:lvl1pPr>
              <a:defRPr sz="4400"/>
            </a:lvl1pPr>
          </a:lstStyle>
          <a:p>
            <a:r>
              <a:rPr altLang="en-US" dirty="0" lang="zh-CN"/>
              <a:t>单击此处编辑标题</a:t>
            </a:r>
          </a:p>
        </p:txBody>
      </p:sp>
      <p:sp>
        <p:nvSpPr>
          <p:cNvPr id="1049338" name="文本占位符 2"/>
          <p:cNvSpPr>
            <a:spLocks noGrp="1"/>
          </p:cNvSpPr>
          <p:nvPr>
            <p:ph type="body" idx="1" hasCustomPrompt="1"/>
            <p:custDataLst>
              <p:tags r:id="rId2"/>
            </p:custDataLst>
          </p:nvPr>
        </p:nvSpPr>
        <p:spPr>
          <a:xfrm>
            <a:off x="1990800" y="4615200"/>
            <a:ext cx="7768800" cy="867600"/>
          </a:xfrm>
        </p:spPr>
        <p:txBody>
          <a:bodyPr bIns="46800" lIns="90000" rIns="90000" tIns="46800">
            <a:normAutofit/>
          </a:bodyPr>
          <a:lstStyle>
            <a:lvl1pPr indent="0" marL="0">
              <a:buNone/>
              <a:defRPr sz="1800">
                <a:solidFill>
                  <a:schemeClr val="tx1">
                    <a:lumMod val="65000"/>
                    <a:lumOff val="35000"/>
                  </a:schemeClr>
                </a:solidFill>
              </a:defRPr>
            </a:lvl1pPr>
            <a:lvl2pPr indent="0" marL="457200">
              <a:buNone/>
              <a:defRPr sz="1600">
                <a:solidFill>
                  <a:schemeClr val="tx1">
                    <a:tint val="75000"/>
                  </a:schemeClr>
                </a:solidFill>
              </a:defRPr>
            </a:lvl2pPr>
            <a:lvl3pPr indent="0" marL="914400">
              <a:buNone/>
              <a:defRPr sz="16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p>
        </p:txBody>
      </p:sp>
      <p:sp>
        <p:nvSpPr>
          <p:cNvPr id="1049339" name="日期占位符 3"/>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9340" name="页脚占位符 4"/>
          <p:cNvSpPr>
            <a:spLocks noGrp="1"/>
          </p:cNvSpPr>
          <p:nvPr>
            <p:ph type="ftr" sz="quarter" idx="11"/>
            <p:custDataLst>
              <p:tags r:id="rId4"/>
            </p:custDataLst>
          </p:nvPr>
        </p:nvSpPr>
        <p:spPr/>
        <p:txBody>
          <a:bodyPr/>
          <a:p>
            <a:endParaRPr altLang="en-US" lang="zh-CN"/>
          </a:p>
        </p:txBody>
      </p:sp>
      <p:sp>
        <p:nvSpPr>
          <p:cNvPr id="1049341"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45" name=""/>
        <p:cNvGrpSpPr/>
        <p:nvPr/>
      </p:nvGrpSpPr>
      <p:grpSpPr>
        <a:xfrm>
          <a:off x="0" y="0"/>
          <a:ext cx="0" cy="0"/>
          <a:chOff x="0" y="0"/>
          <a:chExt cx="0" cy="0"/>
        </a:xfrm>
      </p:grpSpPr>
      <p:sp>
        <p:nvSpPr>
          <p:cNvPr id="1049342"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p>
            <a:pPr lvl="0"/>
            <a:r>
              <a:rPr dirty="0">
                <a:sym typeface="+mn-ea"/>
              </a:rPr>
              <a:t>单击此处编辑母版标题样式</a:t>
            </a:r>
          </a:p>
        </p:txBody>
      </p:sp>
      <p:sp>
        <p:nvSpPr>
          <p:cNvPr id="1049343" name="内容占位符 2"/>
          <p:cNvSpPr>
            <a:spLocks noGrp="1"/>
          </p:cNvSpPr>
          <p:nvPr>
            <p:ph sz="half" idx="1"/>
            <p:custDataLst>
              <p:tags r:id="rId2"/>
            </p:custDataLst>
          </p:nvPr>
        </p:nvSpPr>
        <p:spPr>
          <a:xfrm>
            <a:off x="608400" y="1501200"/>
            <a:ext cx="5176800" cy="4748400"/>
          </a:xfrm>
        </p:spPr>
        <p:txBody>
          <a:bodyPr bIns="46800" lIns="90000" rIns="90000" rtlCol="0" tIns="46800" vert="horz">
            <a:normAutofit/>
          </a:bodyPr>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9344" name="内容占位符 3"/>
          <p:cNvSpPr>
            <a:spLocks noGrp="1"/>
          </p:cNvSpPr>
          <p:nvPr>
            <p:ph sz="half" idx="2"/>
            <p:custDataLst>
              <p:tags r:id="rId3"/>
            </p:custDataLst>
          </p:nvPr>
        </p:nvSpPr>
        <p:spPr>
          <a:xfrm>
            <a:off x="6411600" y="1501200"/>
            <a:ext cx="5176800" cy="4748400"/>
          </a:xfrm>
        </p:spPr>
        <p:txBody>
          <a:bodyPr bIns="46800" lIns="90000" rIns="90000" tIns="46800">
            <a:normAutofit/>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9345" name="日期占位符 4"/>
          <p:cNvSpPr>
            <a:spLocks noGrp="1"/>
          </p:cNvSpPr>
          <p:nvPr>
            <p:ph type="dt" sz="half" idx="10"/>
            <p:custDataLst>
              <p:tags r:id="rId4"/>
            </p:custDataLst>
          </p:nvPr>
        </p:nvSpPr>
        <p:spPr/>
        <p:txBody>
          <a:bodyPr/>
          <a:p>
            <a:fld id="{760FBDFE-C587-4B4C-A407-44438C67B59E}" type="datetimeFigureOut">
              <a:rPr altLang="en-US" lang="zh-CN" smtClean="0"/>
              <a:t>2022/4/11</a:t>
            </a:fld>
            <a:endParaRPr altLang="en-US" lang="zh-CN"/>
          </a:p>
        </p:txBody>
      </p:sp>
      <p:sp>
        <p:nvSpPr>
          <p:cNvPr id="1049346" name="页脚占位符 5"/>
          <p:cNvSpPr>
            <a:spLocks noGrp="1"/>
          </p:cNvSpPr>
          <p:nvPr>
            <p:ph type="ftr" sz="quarter" idx="11"/>
            <p:custDataLst>
              <p:tags r:id="rId5"/>
            </p:custDataLst>
          </p:nvPr>
        </p:nvSpPr>
        <p:spPr/>
        <p:txBody>
          <a:bodyPr/>
          <a:p>
            <a:endParaRPr altLang="en-US" lang="zh-CN"/>
          </a:p>
        </p:txBody>
      </p:sp>
      <p:sp>
        <p:nvSpPr>
          <p:cNvPr id="1049347" name="灯片编号占位符 6"/>
          <p:cNvSpPr>
            <a:spLocks noGrp="1"/>
          </p:cNvSpPr>
          <p:nvPr>
            <p:ph type="sldNum" sz="quarter" idx="12"/>
            <p:custDataLst>
              <p:tags r:id="rId6"/>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46" name=""/>
        <p:cNvGrpSpPr/>
        <p:nvPr/>
      </p:nvGrpSpPr>
      <p:grpSpPr>
        <a:xfrm>
          <a:off x="0" y="0"/>
          <a:ext cx="0" cy="0"/>
          <a:chOff x="0" y="0"/>
          <a:chExt cx="0" cy="0"/>
        </a:xfrm>
      </p:grpSpPr>
      <p:sp>
        <p:nvSpPr>
          <p:cNvPr id="1049348"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p>
            <a:pPr lvl="0"/>
            <a:r>
              <a:rPr dirty="0">
                <a:sym typeface="+mn-ea"/>
              </a:rPr>
              <a:t>单击此处编辑母版标题样式</a:t>
            </a:r>
          </a:p>
        </p:txBody>
      </p:sp>
      <p:sp>
        <p:nvSpPr>
          <p:cNvPr id="1049349" name="文本占位符 2"/>
          <p:cNvSpPr>
            <a:spLocks noGrp="1"/>
          </p:cNvSpPr>
          <p:nvPr>
            <p:ph type="body" idx="1" hasCustomPrompt="1"/>
            <p:custDataLst>
              <p:tags r:id="rId2"/>
            </p:custDataLst>
          </p:nvPr>
        </p:nvSpPr>
        <p:spPr>
          <a:xfrm>
            <a:off x="608400" y="1429200"/>
            <a:ext cx="5342400" cy="381600"/>
          </a:xfrm>
        </p:spPr>
        <p:txBody>
          <a:bodyPr anchor="t" anchorCtr="0" bIns="38100" lIns="101600" rIns="76200" tIns="38100">
            <a:normAutofit/>
          </a:bodyPr>
          <a:lstStyle>
            <a:lvl1pPr indent="0" marL="0">
              <a:lnSpc>
                <a:spcPct val="100000"/>
              </a:lnSpc>
              <a:buNone/>
              <a:defRPr b="1" sz="2000" spc="200">
                <a:solidFill>
                  <a:schemeClr val="tx1">
                    <a:lumMod val="75000"/>
                    <a:lumOff val="25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p>
        </p:txBody>
      </p:sp>
      <p:sp>
        <p:nvSpPr>
          <p:cNvPr id="1049350" name="内容占位符 3"/>
          <p:cNvSpPr>
            <a:spLocks noGrp="1"/>
          </p:cNvSpPr>
          <p:nvPr>
            <p:ph sz="half" idx="2"/>
            <p:custDataLst>
              <p:tags r:id="rId3"/>
            </p:custDataLst>
          </p:nvPr>
        </p:nvSpPr>
        <p:spPr>
          <a:xfrm>
            <a:off x="608400" y="1854000"/>
            <a:ext cx="5342400" cy="4395600"/>
          </a:xfrm>
        </p:spPr>
        <p:txBody>
          <a:bodyPr bIns="0" lIns="101600" rIns="82550" rtlCol="0" tIns="0" vert="horz">
            <a:normAutofit/>
          </a:bodyPr>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9351" name="文本占位符 4"/>
          <p:cNvSpPr>
            <a:spLocks noGrp="1"/>
          </p:cNvSpPr>
          <p:nvPr>
            <p:ph type="body" sz="quarter" idx="3" hasCustomPrompt="1"/>
            <p:custDataLst>
              <p:tags r:id="rId4"/>
            </p:custDataLst>
          </p:nvPr>
        </p:nvSpPr>
        <p:spPr>
          <a:xfrm>
            <a:off x="6235750" y="1421729"/>
            <a:ext cx="5342400" cy="381600"/>
          </a:xfrm>
        </p:spPr>
        <p:txBody>
          <a:bodyPr anchor="t" anchorCtr="0" bIns="38100" lIns="101600" rIns="76200" rtlCol="0" tIns="38100" vert="horz">
            <a:normAutofit/>
          </a:bodyPr>
          <a:lstStyle>
            <a:lvl1pPr indent="0" marL="0">
              <a:lnSpc>
                <a:spcPct val="100000"/>
              </a:lnSpc>
              <a:buNone/>
              <a:defRPr b="1" sz="2000" spc="200">
                <a:solidFill>
                  <a:schemeClr val="tx1">
                    <a:lumMod val="75000"/>
                    <a:lumOff val="25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p>
        </p:txBody>
      </p:sp>
      <p:sp>
        <p:nvSpPr>
          <p:cNvPr id="1049352" name="内容占位符 5"/>
          <p:cNvSpPr>
            <a:spLocks noGrp="1"/>
          </p:cNvSpPr>
          <p:nvPr>
            <p:ph sz="quarter" idx="4"/>
            <p:custDataLst>
              <p:tags r:id="rId5"/>
            </p:custDataLst>
          </p:nvPr>
        </p:nvSpPr>
        <p:spPr>
          <a:xfrm>
            <a:off x="6235750" y="1854000"/>
            <a:ext cx="5342400" cy="4395600"/>
          </a:xfrm>
        </p:spPr>
        <p:txBody>
          <a:bodyPr bIns="0" lIns="101600" rIns="82550" rtlCol="0" tIns="0" vert="horz">
            <a:normAutofit/>
          </a:bodyPr>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9353" name="日期占位符 6"/>
          <p:cNvSpPr>
            <a:spLocks noGrp="1"/>
          </p:cNvSpPr>
          <p:nvPr>
            <p:ph type="dt" sz="half" idx="10"/>
            <p:custDataLst>
              <p:tags r:id="rId6"/>
            </p:custDataLst>
          </p:nvPr>
        </p:nvSpPr>
        <p:spPr/>
        <p:txBody>
          <a:bodyPr/>
          <a:p>
            <a:fld id="{760FBDFE-C587-4B4C-A407-44438C67B59E}" type="datetimeFigureOut">
              <a:rPr altLang="en-US" lang="zh-CN" smtClean="0"/>
              <a:t>2022/4/11</a:t>
            </a:fld>
            <a:endParaRPr altLang="en-US" lang="zh-CN"/>
          </a:p>
        </p:txBody>
      </p:sp>
      <p:sp>
        <p:nvSpPr>
          <p:cNvPr id="1049354" name="页脚占位符 7"/>
          <p:cNvSpPr>
            <a:spLocks noGrp="1"/>
          </p:cNvSpPr>
          <p:nvPr>
            <p:ph type="ftr" sz="quarter" idx="11"/>
            <p:custDataLst>
              <p:tags r:id="rId7"/>
            </p:custDataLst>
          </p:nvPr>
        </p:nvSpPr>
        <p:spPr/>
        <p:txBody>
          <a:bodyPr/>
          <a:p>
            <a:endParaRPr altLang="en-US" lang="zh-CN"/>
          </a:p>
        </p:txBody>
      </p:sp>
      <p:sp>
        <p:nvSpPr>
          <p:cNvPr id="1049355" name="灯片编号占位符 8"/>
          <p:cNvSpPr>
            <a:spLocks noGrp="1"/>
          </p:cNvSpPr>
          <p:nvPr>
            <p:ph type="sldNum" sz="quarter" idx="12"/>
            <p:custDataLst>
              <p:tags r:id="rId8"/>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238" name=""/>
        <p:cNvGrpSpPr/>
        <p:nvPr/>
      </p:nvGrpSpPr>
      <p:grpSpPr>
        <a:xfrm>
          <a:off x="0" y="0"/>
          <a:ext cx="0" cy="0"/>
          <a:chOff x="0" y="0"/>
          <a:chExt cx="0" cy="0"/>
        </a:xfrm>
      </p:grpSpPr>
      <p:sp>
        <p:nvSpPr>
          <p:cNvPr id="1049317" name="标题 1"/>
          <p:cNvSpPr>
            <a:spLocks noGrp="1"/>
          </p:cNvSpPr>
          <p:nvPr>
            <p:ph type="title"/>
            <p:custDataLst>
              <p:tags r:id="rId1"/>
            </p:custDataLst>
          </p:nvPr>
        </p:nvSpPr>
        <p:spPr>
          <a:xfrm>
            <a:off x="608400" y="608400"/>
            <a:ext cx="10969200" cy="705600"/>
          </a:xfrm>
        </p:spPr>
        <p:txBody>
          <a:bodyPr anchor="ctr" anchorCtr="0" bIns="46800" lIns="90000" rIns="90000" rtlCol="0" tIns="46800" vert="horz">
            <a:normAutofit/>
          </a:bodyPr>
          <a:p>
            <a:pPr lvl="0"/>
            <a:r>
              <a:rPr>
                <a:sym typeface="+mn-ea"/>
              </a:rPr>
              <a:t>单击此处编辑母版标题样式</a:t>
            </a:r>
          </a:p>
        </p:txBody>
      </p:sp>
      <p:sp>
        <p:nvSpPr>
          <p:cNvPr id="1049318" name="日期占位符 2"/>
          <p:cNvSpPr>
            <a:spLocks noGrp="1"/>
          </p:cNvSpPr>
          <p:nvPr>
            <p:ph type="dt" sz="half" idx="10"/>
            <p:custDataLst>
              <p:tags r:id="rId2"/>
            </p:custDataLst>
          </p:nvPr>
        </p:nvSpPr>
        <p:spPr/>
        <p:txBody>
          <a:bodyPr/>
          <a:p>
            <a:fld id="{760FBDFE-C587-4B4C-A407-44438C67B59E}" type="datetimeFigureOut">
              <a:rPr altLang="en-US" lang="zh-CN" smtClean="0"/>
              <a:t>2022/4/11</a:t>
            </a:fld>
            <a:endParaRPr altLang="en-US" lang="zh-CN"/>
          </a:p>
        </p:txBody>
      </p:sp>
      <p:sp>
        <p:nvSpPr>
          <p:cNvPr id="1049319" name="页脚占位符 3"/>
          <p:cNvSpPr>
            <a:spLocks noGrp="1"/>
          </p:cNvSpPr>
          <p:nvPr>
            <p:ph type="ftr" sz="quarter" idx="11"/>
            <p:custDataLst>
              <p:tags r:id="rId3"/>
            </p:custDataLst>
          </p:nvPr>
        </p:nvSpPr>
        <p:spPr/>
        <p:txBody>
          <a:bodyPr/>
          <a:p>
            <a:endParaRPr altLang="en-US" lang="zh-CN"/>
          </a:p>
        </p:txBody>
      </p:sp>
      <p:sp>
        <p:nvSpPr>
          <p:cNvPr id="1049320" name="灯片编号占位符 4"/>
          <p:cNvSpPr>
            <a:spLocks noGrp="1"/>
          </p:cNvSpPr>
          <p:nvPr>
            <p:ph type="sldNum" sz="quarter" idx="12"/>
            <p:custDataLst>
              <p:tags r:id="rId4"/>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47" name=""/>
        <p:cNvGrpSpPr/>
        <p:nvPr/>
      </p:nvGrpSpPr>
      <p:grpSpPr>
        <a:xfrm>
          <a:off x="0" y="0"/>
          <a:ext cx="0" cy="0"/>
          <a:chOff x="0" y="0"/>
          <a:chExt cx="0" cy="0"/>
        </a:xfrm>
      </p:grpSpPr>
      <p:sp>
        <p:nvSpPr>
          <p:cNvPr id="1049356" name="日期占位符 1"/>
          <p:cNvSpPr>
            <a:spLocks noGrp="1"/>
          </p:cNvSpPr>
          <p:nvPr>
            <p:ph type="dt" sz="half" idx="10"/>
            <p:custDataLst>
              <p:tags r:id="rId1"/>
            </p:custDataLst>
          </p:nvPr>
        </p:nvSpPr>
        <p:spPr/>
        <p:txBody>
          <a:bodyPr/>
          <a:p>
            <a:fld id="{760FBDFE-C587-4B4C-A407-44438C67B59E}" type="datetimeFigureOut">
              <a:rPr altLang="en-US" lang="zh-CN" smtClean="0"/>
              <a:t>2022/4/11</a:t>
            </a:fld>
            <a:endParaRPr altLang="en-US" lang="zh-CN"/>
          </a:p>
        </p:txBody>
      </p:sp>
      <p:sp>
        <p:nvSpPr>
          <p:cNvPr id="1049357" name="页脚占位符 2"/>
          <p:cNvSpPr>
            <a:spLocks noGrp="1"/>
          </p:cNvSpPr>
          <p:nvPr>
            <p:ph type="ftr" sz="quarter" idx="11"/>
            <p:custDataLst>
              <p:tags r:id="rId2"/>
            </p:custDataLst>
          </p:nvPr>
        </p:nvSpPr>
        <p:spPr/>
        <p:txBody>
          <a:bodyPr/>
          <a:p>
            <a:endParaRPr altLang="en-US" lang="zh-CN"/>
          </a:p>
        </p:txBody>
      </p:sp>
      <p:sp>
        <p:nvSpPr>
          <p:cNvPr id="1049358" name="灯片编号占位符 3"/>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248" name=""/>
        <p:cNvGrpSpPr/>
        <p:nvPr/>
      </p:nvGrpSpPr>
      <p:grpSpPr>
        <a:xfrm>
          <a:off x="0" y="0"/>
          <a:ext cx="0" cy="0"/>
          <a:chOff x="0" y="0"/>
          <a:chExt cx="0" cy="0"/>
        </a:xfrm>
      </p:grpSpPr>
      <p:sp>
        <p:nvSpPr>
          <p:cNvPr id="1049359" name="图片占位符 2"/>
          <p:cNvSpPr>
            <a:spLocks noGrp="1"/>
          </p:cNvSpPr>
          <p:nvPr>
            <p:ph type="pic" idx="1"/>
            <p:custDataLst>
              <p:tags r:id="rId1"/>
            </p:custDataLst>
          </p:nvPr>
        </p:nvSpPr>
        <p:spPr>
          <a:xfrm>
            <a:off x="608400" y="1555200"/>
            <a:ext cx="5233077" cy="4608000"/>
          </a:xfrm>
        </p:spPr>
        <p:txBody>
          <a:bodyPr bIns="46800" lIns="90000" rIns="90000" rtlCol="0" tIns="46800" vert="horz">
            <a:normAutofit/>
          </a:bodyPr>
          <a:lstStyle>
            <a:lvl1pPr>
              <a:buNone/>
              <a:defRPr sz="1600"/>
            </a:lvl1pPr>
          </a:lstStyle>
          <a:p>
            <a:pPr lvl="0"/>
            <a:endParaRPr dirty="0">
              <a:sym typeface="+mn-ea"/>
            </a:endParaRPr>
          </a:p>
        </p:txBody>
      </p:sp>
      <p:sp>
        <p:nvSpPr>
          <p:cNvPr id="1049360" name="文本占位符 3"/>
          <p:cNvSpPr>
            <a:spLocks noGrp="1"/>
          </p:cNvSpPr>
          <p:nvPr>
            <p:ph type="body" sz="half" idx="2"/>
            <p:custDataLst>
              <p:tags r:id="rId2"/>
            </p:custDataLst>
          </p:nvPr>
        </p:nvSpPr>
        <p:spPr>
          <a:xfrm>
            <a:off x="6350400" y="1555200"/>
            <a:ext cx="5227200" cy="4608000"/>
          </a:xfrm>
        </p:spPr>
        <p:txBody>
          <a:bodyPr bIns="46800" lIns="90000" rIns="90000" rtlCol="0" tIns="46800" vert="horz">
            <a:normAutofit/>
          </a:bodyPr>
          <a:lstStyle>
            <a:lvl1pPr>
              <a:buNone/>
              <a:defRPr sz="1600"/>
            </a:lvl1pPr>
          </a:lstStyle>
          <a:p>
            <a:pPr lvl="0"/>
            <a:r>
              <a:rPr dirty="0">
                <a:sym typeface="+mn-ea"/>
              </a:rPr>
              <a:t>单击此处编辑母版文本样式</a:t>
            </a:r>
          </a:p>
        </p:txBody>
      </p:sp>
      <p:sp>
        <p:nvSpPr>
          <p:cNvPr id="1049361" name="日期占位符 4"/>
          <p:cNvSpPr>
            <a:spLocks noGrp="1"/>
          </p:cNvSpPr>
          <p:nvPr>
            <p:ph type="dt" sz="half" idx="10"/>
            <p:custDataLst>
              <p:tags r:id="rId3"/>
            </p:custDataLst>
          </p:nvPr>
        </p:nvSpPr>
        <p:spPr/>
        <p:txBody>
          <a:bodyPr/>
          <a:p>
            <a:fld id="{9EFD9D74-47D9-4702-A33C-335B63B48DBF}" type="datetimeFigureOut">
              <a:rPr altLang="en-US" lang="zh-CN" smtClean="0"/>
              <a:t>2022/4/11</a:t>
            </a:fld>
            <a:endParaRPr altLang="en-US" dirty="0" lang="zh-CN"/>
          </a:p>
        </p:txBody>
      </p:sp>
      <p:sp>
        <p:nvSpPr>
          <p:cNvPr id="1049362" name="页脚占位符 5"/>
          <p:cNvSpPr>
            <a:spLocks noGrp="1"/>
          </p:cNvSpPr>
          <p:nvPr>
            <p:ph type="ftr" sz="quarter" idx="11"/>
            <p:custDataLst>
              <p:tags r:id="rId4"/>
            </p:custDataLst>
          </p:nvPr>
        </p:nvSpPr>
        <p:spPr/>
        <p:txBody>
          <a:bodyPr/>
          <a:p>
            <a:endParaRPr altLang="en-US" dirty="0" lang="zh-CN"/>
          </a:p>
        </p:txBody>
      </p:sp>
      <p:sp>
        <p:nvSpPr>
          <p:cNvPr id="1049363" name="灯片编号占位符 6"/>
          <p:cNvSpPr>
            <a:spLocks noGrp="1"/>
          </p:cNvSpPr>
          <p:nvPr>
            <p:ph type="sldNum" sz="quarter" idx="12"/>
            <p:custDataLst>
              <p:tags r:id="rId5"/>
            </p:custDataLst>
          </p:nvPr>
        </p:nvSpPr>
        <p:spPr/>
        <p:txBody>
          <a:bodyPr/>
          <a:p>
            <a:fld id="{FABC47A4-756D-490B-A52F-7D9E2C9FC05F}" type="slidenum">
              <a:rPr altLang="en-US" lang="zh-CN" smtClean="0"/>
              <a:t>‹#›</a:t>
            </a:fld>
            <a:endParaRPr altLang="en-US" lang="zh-CN"/>
          </a:p>
        </p:txBody>
      </p:sp>
      <p:sp>
        <p:nvSpPr>
          <p:cNvPr id="1049364" name="标题 8"/>
          <p:cNvSpPr>
            <a:spLocks noGrp="1"/>
          </p:cNvSpPr>
          <p:nvPr>
            <p:ph type="title"/>
            <p:custDataLst>
              <p:tags r:id="rId6"/>
            </p:custDataLst>
          </p:nvPr>
        </p:nvSpPr>
        <p:spPr/>
        <p:txBody>
          <a:bodyPr/>
          <a:p>
            <a:r>
              <a:rPr altLang="en-US" lang="zh-CN"/>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竖排标题与文本">
    <p:spTree>
      <p:nvGrpSpPr>
        <p:cNvPr id="242" name=""/>
        <p:cNvGrpSpPr/>
        <p:nvPr/>
      </p:nvGrpSpPr>
      <p:grpSpPr>
        <a:xfrm>
          <a:off x="0" y="0"/>
          <a:ext cx="0" cy="0"/>
          <a:chOff x="0" y="0"/>
          <a:chExt cx="0" cy="0"/>
        </a:xfrm>
      </p:grpSpPr>
      <p:sp>
        <p:nvSpPr>
          <p:cNvPr id="1049328" name="竖排标题 1"/>
          <p:cNvSpPr>
            <a:spLocks noGrp="1"/>
          </p:cNvSpPr>
          <p:nvPr>
            <p:ph type="title" orient="vert" hasCustomPrompt="1"/>
            <p:custDataLst>
              <p:tags r:id="rId1"/>
            </p:custDataLst>
          </p:nvPr>
        </p:nvSpPr>
        <p:spPr>
          <a:xfrm>
            <a:off x="10234800" y="914400"/>
            <a:ext cx="1044000" cy="5029200"/>
          </a:xfrm>
        </p:spPr>
        <p:txBody>
          <a:bodyPr anchor="ctr" anchorCtr="0" bIns="46800" lIns="90000" rIns="90000" rtlCol="0" tIns="46800" vert="eaVert">
            <a:normAutofit/>
          </a:bodyPr>
          <a:lstStyle>
            <a:lvl1pPr>
              <a:buNone/>
              <a:defRPr sz="2800"/>
            </a:lvl1pPr>
          </a:lstStyle>
          <a:p>
            <a:pPr lvl="0"/>
            <a:r>
              <a:rPr dirty="0">
                <a:sym typeface="+mn-ea"/>
              </a:rPr>
              <a:t>单击此处编辑标题</a:t>
            </a:r>
          </a:p>
        </p:txBody>
      </p:sp>
      <p:sp>
        <p:nvSpPr>
          <p:cNvPr id="1049329" name="竖排文字占位符 2"/>
          <p:cNvSpPr>
            <a:spLocks noGrp="1"/>
          </p:cNvSpPr>
          <p:nvPr>
            <p:ph type="body" orient="vert" idx="1"/>
            <p:custDataLst>
              <p:tags r:id="rId2"/>
            </p:custDataLst>
          </p:nvPr>
        </p:nvSpPr>
        <p:spPr>
          <a:xfrm>
            <a:off x="914400" y="914400"/>
            <a:ext cx="9169200" cy="5029200"/>
          </a:xfrm>
        </p:spPr>
        <p:txBody>
          <a:bodyPr bIns="46800" lIns="46800" rIns="46800" tIns="46800" vert="eaVert"/>
          <a:lstStyle>
            <a:lvl1pPr indent="-228600" marL="228600">
              <a:spcAft>
                <a:spcPts val="1000"/>
              </a:spcAft>
              <a:defRPr spc="300"/>
            </a:lvl1pPr>
            <a:lvl2pPr indent="-228600" marL="685800">
              <a:defRPr spc="300"/>
            </a:lvl2pPr>
            <a:lvl3pPr indent="-228600" marL="1143000">
              <a:defRPr spc="300"/>
            </a:lvl3pPr>
            <a:lvl4pPr indent="-228600" marL="1600200">
              <a:defRPr spc="300"/>
            </a:lvl4pPr>
            <a:lvl5pPr indent="-228600" marL="2057400">
              <a:defRPr spc="300"/>
            </a:lvl5pPr>
          </a:lstStyle>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9330" name="日期占位符 3"/>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9331" name="页脚占位符 4"/>
          <p:cNvSpPr>
            <a:spLocks noGrp="1"/>
          </p:cNvSpPr>
          <p:nvPr>
            <p:ph type="ftr" sz="quarter" idx="11"/>
            <p:custDataLst>
              <p:tags r:id="rId4"/>
            </p:custDataLst>
          </p:nvPr>
        </p:nvSpPr>
        <p:spPr/>
        <p:txBody>
          <a:bodyPr/>
          <a:p>
            <a:endParaRPr altLang="en-US" lang="zh-CN"/>
          </a:p>
        </p:txBody>
      </p:sp>
      <p:sp>
        <p:nvSpPr>
          <p:cNvPr id="1049332"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243" name=""/>
        <p:cNvGrpSpPr/>
        <p:nvPr/>
      </p:nvGrpSpPr>
      <p:grpSpPr>
        <a:xfrm>
          <a:off x="0" y="0"/>
          <a:ext cx="0" cy="0"/>
          <a:chOff x="0" y="0"/>
          <a:chExt cx="0" cy="0"/>
        </a:xfrm>
      </p:grpSpPr>
      <p:sp>
        <p:nvSpPr>
          <p:cNvPr id="1049333" name="日期占位符 2"/>
          <p:cNvSpPr>
            <a:spLocks noGrp="1"/>
          </p:cNvSpPr>
          <p:nvPr>
            <p:ph type="dt" sz="half" idx="10"/>
            <p:custDataLst>
              <p:tags r:id="rId1"/>
            </p:custDataLst>
          </p:nvPr>
        </p:nvSpPr>
        <p:spPr/>
        <p:txBody>
          <a:bodyPr/>
          <a:p>
            <a:fld id="{760FBDFE-C587-4B4C-A407-44438C67B59E}" type="datetimeFigureOut">
              <a:rPr altLang="en-US" lang="zh-CN" smtClean="0"/>
              <a:t>2022/4/11</a:t>
            </a:fld>
            <a:endParaRPr altLang="en-US" lang="zh-CN"/>
          </a:p>
        </p:txBody>
      </p:sp>
      <p:sp>
        <p:nvSpPr>
          <p:cNvPr id="1049334" name="页脚占位符 3"/>
          <p:cNvSpPr>
            <a:spLocks noGrp="1"/>
          </p:cNvSpPr>
          <p:nvPr>
            <p:ph type="ftr" sz="quarter" idx="11"/>
            <p:custDataLst>
              <p:tags r:id="rId2"/>
            </p:custDataLst>
          </p:nvPr>
        </p:nvSpPr>
        <p:spPr/>
        <p:txBody>
          <a:bodyPr/>
          <a:p>
            <a:endParaRPr altLang="en-US" lang="zh-CN"/>
          </a:p>
        </p:txBody>
      </p:sp>
      <p:sp>
        <p:nvSpPr>
          <p:cNvPr id="1049335" name="灯片编号占位符 4"/>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
        <p:nvSpPr>
          <p:cNvPr id="1049336" name="内容占位符 6"/>
          <p:cNvSpPr>
            <a:spLocks noGrp="1"/>
          </p:cNvSpPr>
          <p:nvPr>
            <p:ph sz="quarter" idx="13"/>
            <p:custDataLst>
              <p:tags r:id="rId4"/>
            </p:custDataLst>
          </p:nvPr>
        </p:nvSpPr>
        <p:spPr>
          <a:xfrm>
            <a:off x="608400" y="774000"/>
            <a:ext cx="10972800" cy="5482800"/>
          </a:xfrm>
        </p:spPr>
        <p:txBody>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241" name=""/>
        <p:cNvGrpSpPr/>
        <p:nvPr/>
      </p:nvGrpSpPr>
      <p:grpSpPr>
        <a:xfrm>
          <a:off x="0" y="0"/>
          <a:ext cx="0" cy="0"/>
          <a:chOff x="0" y="0"/>
          <a:chExt cx="0" cy="0"/>
        </a:xfrm>
      </p:grpSpPr>
      <p:sp>
        <p:nvSpPr>
          <p:cNvPr id="1049323" name="日期占位符 2"/>
          <p:cNvSpPr>
            <a:spLocks noGrp="1"/>
          </p:cNvSpPr>
          <p:nvPr>
            <p:ph type="dt" sz="half" idx="10"/>
            <p:custDataLst>
              <p:tags r:id="rId1"/>
            </p:custDataLst>
          </p:nvPr>
        </p:nvSpPr>
        <p:spPr/>
        <p:txBody>
          <a:bodyPr/>
          <a:p>
            <a:fld id="{760FBDFE-C587-4B4C-A407-44438C67B59E}" type="datetimeFigureOut">
              <a:rPr altLang="en-US" lang="zh-CN" smtClean="0"/>
              <a:t>2022/4/11</a:t>
            </a:fld>
            <a:endParaRPr altLang="en-US" lang="zh-CN"/>
          </a:p>
        </p:txBody>
      </p:sp>
      <p:sp>
        <p:nvSpPr>
          <p:cNvPr id="1049324" name="页脚占位符 3"/>
          <p:cNvSpPr>
            <a:spLocks noGrp="1"/>
          </p:cNvSpPr>
          <p:nvPr>
            <p:ph type="ftr" sz="quarter" idx="11"/>
            <p:custDataLst>
              <p:tags r:id="rId2"/>
            </p:custDataLst>
          </p:nvPr>
        </p:nvSpPr>
        <p:spPr/>
        <p:txBody>
          <a:bodyPr/>
          <a:p>
            <a:endParaRPr altLang="en-US" lang="zh-CN"/>
          </a:p>
        </p:txBody>
      </p:sp>
      <p:sp>
        <p:nvSpPr>
          <p:cNvPr id="1049325" name="灯片编号占位符 4"/>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
        <p:nvSpPr>
          <p:cNvPr id="1049326" name="标题 1"/>
          <p:cNvSpPr>
            <a:spLocks noGrp="1"/>
          </p:cNvSpPr>
          <p:nvPr>
            <p:ph type="title" hasCustomPrompt="1"/>
            <p:custDataLst>
              <p:tags r:id="rId4"/>
            </p:custDataLst>
          </p:nvPr>
        </p:nvSpPr>
        <p:spPr>
          <a:xfrm>
            <a:off x="1198800" y="2484000"/>
            <a:ext cx="9799200" cy="1018800"/>
          </a:xfrm>
        </p:spPr>
        <p:txBody>
          <a:bodyPr anchor="t" anchorCtr="0" bIns="46800" lIns="90000" rIns="90000" rtlCol="0" tIns="46800" vert="horz">
            <a:normAutofit/>
          </a:bodyPr>
          <a:lstStyle>
            <a:lvl1pPr algn="ctr">
              <a:defRPr sz="6000"/>
            </a:lvl1pPr>
          </a:lstStyle>
          <a:p>
            <a:pPr lvl="0"/>
            <a:r>
              <a:rPr>
                <a:sym typeface="+mn-ea"/>
              </a:rPr>
              <a:t>单击此处编辑标题</a:t>
            </a:r>
          </a:p>
        </p:txBody>
      </p:sp>
      <p:sp>
        <p:nvSpPr>
          <p:cNvPr id="1049327" name="文本占位符 6"/>
          <p:cNvSpPr>
            <a:spLocks noGrp="1"/>
          </p:cNvSpPr>
          <p:nvPr>
            <p:ph type="body" sz="quarter" idx="13"/>
            <p:custDataLst>
              <p:tags r:id="rId5"/>
            </p:custDataLst>
          </p:nvPr>
        </p:nvSpPr>
        <p:spPr>
          <a:xfrm>
            <a:off x="1198800" y="3560400"/>
            <a:ext cx="9799200" cy="471600"/>
          </a:xfrm>
        </p:spPr>
        <p:txBody>
          <a:bodyPr bIns="46800" lIns="90000" rIns="90000" tIns="46800">
            <a:normAutofit/>
          </a:bodyPr>
          <a:lstStyle>
            <a:lvl1pPr algn="ctr">
              <a:lnSpc>
                <a:spcPct val="110000"/>
              </a:lnSpc>
              <a:buNone/>
              <a:defRPr sz="2400" spc="200"/>
            </a:lvl1pPr>
          </a:lstStyle>
          <a:p>
            <a:pPr lvl="0"/>
            <a:r>
              <a:rPr altLang="en-US" dirty="0" lang="zh-CN"/>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239" name=""/>
        <p:cNvGrpSpPr/>
        <p:nvPr/>
      </p:nvGrpSpPr>
      <p:grpSpPr>
        <a:xfrm>
          <a:off x="0" y="0"/>
          <a:ext cx="0" cy="0"/>
          <a:chOff x="0" y="0"/>
          <a:chExt cx="0" cy="0"/>
        </a:xfrm>
      </p:grpSpPr>
      <p:grpSp>
        <p:nvGrpSpPr>
          <p:cNvPr id="240" name="组合 27"/>
          <p:cNvGrpSpPr/>
          <p:nvPr userDrawn="1"/>
        </p:nvGrpSpPr>
        <p:grpSpPr>
          <a:xfrm>
            <a:off x="0" y="0"/>
            <a:ext cx="12192000" cy="6856730"/>
            <a:chOff x="0" y="0"/>
            <a:chExt cx="19184" cy="10798"/>
          </a:xfrm>
        </p:grpSpPr>
        <p:sp>
          <p:nvSpPr>
            <p:cNvPr id="1049321" name="任意多边形 26"/>
            <p:cNvSpPr/>
            <p:nvPr/>
          </p:nvSpPr>
          <p:spPr>
            <a:xfrm flipH="1" flipV="1">
              <a:off x="8042" y="0"/>
              <a:ext cx="11142" cy="10799"/>
            </a:xfrm>
            <a:custGeom>
              <a:avLst/>
              <a:ahLst/>
              <a:cxnLst>
                <a:cxn ang="3">
                  <a:pos x="hc" y="t"/>
                </a:cxn>
                <a:cxn ang="cd2">
                  <a:pos x="l" y="vc"/>
                </a:cxn>
                <a:cxn ang="cd4">
                  <a:pos x="hc" y="b"/>
                </a:cxn>
                <a:cxn ang="0">
                  <a:pos x="r" y="vc"/>
                </a:cxn>
              </a:cxnLst>
              <a:rect l="l" t="t" r="r" b="b"/>
              <a:pathLst>
                <a:path w="11142" h="10750">
                  <a:moveTo>
                    <a:pt x="0" y="0"/>
                  </a:moveTo>
                  <a:lnTo>
                    <a:pt x="1707" y="0"/>
                  </a:lnTo>
                  <a:lnTo>
                    <a:pt x="7326" y="0"/>
                  </a:lnTo>
                  <a:lnTo>
                    <a:pt x="9077" y="0"/>
                  </a:lnTo>
                  <a:lnTo>
                    <a:pt x="11142" y="10750"/>
                  </a:lnTo>
                  <a:lnTo>
                    <a:pt x="0" y="10750"/>
                  </a:lnTo>
                  <a:lnTo>
                    <a:pt x="0" y="8886"/>
                  </a:lnTo>
                  <a:lnTo>
                    <a:pt x="0" y="8581"/>
                  </a:lnTo>
                  <a:lnTo>
                    <a:pt x="0" y="0"/>
                  </a:lnTo>
                  <a:close/>
                </a:path>
              </a:pathLst>
            </a:custGeom>
            <a:gradFill>
              <a:gsLst>
                <a:gs pos="0">
                  <a:srgbClr val="FDB546"/>
                </a:gs>
                <a:gs pos="100000">
                  <a:srgbClr val="FEB33C"/>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sp>
          <p:nvSpPr>
            <p:cNvPr id="1049322" name="任意多边形 19"/>
            <p:cNvSpPr/>
            <p:nvPr/>
          </p:nvSpPr>
          <p:spPr>
            <a:xfrm>
              <a:off x="0" y="0"/>
              <a:ext cx="11142" cy="10799"/>
            </a:xfrm>
            <a:custGeom>
              <a:avLst/>
              <a:ahLst/>
              <a:cxnLst>
                <a:cxn ang="3">
                  <a:pos x="hc" y="t"/>
                </a:cxn>
                <a:cxn ang="cd2">
                  <a:pos x="l" y="vc"/>
                </a:cxn>
                <a:cxn ang="cd4">
                  <a:pos x="hc" y="b"/>
                </a:cxn>
                <a:cxn ang="0">
                  <a:pos x="r" y="vc"/>
                </a:cxn>
              </a:cxnLst>
              <a:rect l="l" t="t" r="r" b="b"/>
              <a:pathLst>
                <a:path w="11142" h="10750">
                  <a:moveTo>
                    <a:pt x="0" y="0"/>
                  </a:moveTo>
                  <a:lnTo>
                    <a:pt x="1707" y="0"/>
                  </a:lnTo>
                  <a:lnTo>
                    <a:pt x="7326" y="0"/>
                  </a:lnTo>
                  <a:lnTo>
                    <a:pt x="9077" y="0"/>
                  </a:lnTo>
                  <a:lnTo>
                    <a:pt x="11142" y="10750"/>
                  </a:lnTo>
                  <a:lnTo>
                    <a:pt x="0" y="10750"/>
                  </a:lnTo>
                  <a:lnTo>
                    <a:pt x="0" y="8886"/>
                  </a:lnTo>
                  <a:lnTo>
                    <a:pt x="0" y="8581"/>
                  </a:lnTo>
                  <a:lnTo>
                    <a:pt x="0" y="0"/>
                  </a:lnTo>
                  <a:close/>
                </a:path>
              </a:pathLst>
            </a:custGeom>
            <a:gradFill>
              <a:gsLst>
                <a:gs pos="0">
                  <a:srgbClr val="7A2AFE"/>
                </a:gs>
                <a:gs pos="100000">
                  <a:srgbClr val="832FF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wrap="square">
              <a:noAutofit/>
            </a:bodyPr>
            <a:p>
              <a:pPr algn="ctr"/>
              <a:endParaRPr altLang="en-US" lang="zh-CN"/>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17"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113" name=""/>
        <p:cNvGrpSpPr/>
        <p:nvPr/>
      </p:nvGrpSpPr>
      <p:grpSpPr>
        <a:xfrm>
          <a:off x="0" y="0"/>
          <a:ext cx="0" cy="0"/>
          <a:chOff x="0" y="0"/>
          <a:chExt cx="0" cy="0"/>
        </a:xfrm>
      </p:grpSpPr>
      <p:sp>
        <p:nvSpPr>
          <p:cNvPr id="1048672" name="标题 1"/>
          <p:cNvSpPr>
            <a:spLocks noGrp="1"/>
          </p:cNvSpPr>
          <p:nvPr>
            <p:ph type="title"/>
            <p:custDataLst>
              <p:tags r:id="rId1"/>
            </p:custDataLst>
          </p:nvPr>
        </p:nvSpPr>
        <p:spPr>
          <a:xfrm>
            <a:off x="669882" y="432000"/>
            <a:ext cx="10852237" cy="648000"/>
          </a:xfrm>
        </p:spPr>
        <p:txBody>
          <a:bodyPr anchor="ctr" anchorCtr="0" bIns="38100" lIns="101600" rIns="76200" rtlCol="0" tIns="38100" vert="horz">
            <a:noAutofit/>
          </a:bodyPr>
          <a:lstStyle>
            <a:lvl1pPr algn="l" defTabSz="914400" eaLnBrk="1" fontAlgn="auto" hangingPunct="1" latinLnBrk="0" marL="0" marR="0" rtl="0">
              <a:lnSpc>
                <a:spcPct val="100000"/>
              </a:lnSpc>
              <a:buNone/>
              <a:defRPr altLang="en-US" baseline="0" b="1" cap="none" dirty="0" sz="2800" i="0" kern="1200" kumimoji="0" lang="zh-CN" noProof="1" normalizeH="0" spc="200" strike="noStrike" u="none">
                <a:solidFill>
                  <a:schemeClr val="tx1"/>
                </a:solidFill>
                <a:latin typeface="+mj-lt"/>
                <a:ea typeface="+mj-ea"/>
                <a:cs typeface="+mj-cs"/>
                <a:sym typeface="+mn-ea"/>
              </a:defRPr>
            </a:lvl1pPr>
          </a:lstStyle>
          <a:p>
            <a:pPr lvl="0"/>
            <a:r>
              <a:rPr dirty="0">
                <a:sym typeface="+mn-ea"/>
              </a:rPr>
              <a:t>单击此处编辑母版标题样式</a:t>
            </a:r>
          </a:p>
        </p:txBody>
      </p:sp>
      <p:sp>
        <p:nvSpPr>
          <p:cNvPr id="1048673" name="内容占位符 2"/>
          <p:cNvSpPr>
            <a:spLocks noGrp="1"/>
          </p:cNvSpPr>
          <p:nvPr>
            <p:ph idx="1"/>
            <p:custDataLst>
              <p:tags r:id="rId2"/>
            </p:custDataLst>
          </p:nvPr>
        </p:nvSpPr>
        <p:spPr>
          <a:xfrm>
            <a:off x="669882" y="1296000"/>
            <a:ext cx="10852237" cy="5041355"/>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8674" name="日期占位符 3"/>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8675" name="页脚占位符 4"/>
          <p:cNvSpPr>
            <a:spLocks noGrp="1"/>
          </p:cNvSpPr>
          <p:nvPr>
            <p:ph type="ftr" sz="quarter" idx="11"/>
            <p:custDataLst>
              <p:tags r:id="rId4"/>
            </p:custDataLst>
          </p:nvPr>
        </p:nvSpPr>
        <p:spPr/>
        <p:txBody>
          <a:bodyPr/>
          <a:p>
            <a:endParaRPr altLang="en-US" lang="zh-CN"/>
          </a:p>
        </p:txBody>
      </p:sp>
      <p:sp>
        <p:nvSpPr>
          <p:cNvPr id="1048676"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234" name=""/>
        <p:cNvGrpSpPr/>
        <p:nvPr/>
      </p:nvGrpSpPr>
      <p:grpSpPr>
        <a:xfrm>
          <a:off x="0" y="0"/>
          <a:ext cx="0" cy="0"/>
          <a:chOff x="0" y="0"/>
          <a:chExt cx="0" cy="0"/>
        </a:xfrm>
      </p:grpSpPr>
      <p:sp>
        <p:nvSpPr>
          <p:cNvPr id="1049295" name="标题 1"/>
          <p:cNvSpPr>
            <a:spLocks noGrp="1"/>
          </p:cNvSpPr>
          <p:nvPr>
            <p:ph type="title"/>
            <p:custDataLst>
              <p:tags r:id="rId1"/>
            </p:custDataLst>
          </p:nvPr>
        </p:nvSpPr>
        <p:spPr>
          <a:xfrm>
            <a:off x="669930" y="3808730"/>
            <a:ext cx="10852237" cy="624845"/>
          </a:xfrm>
        </p:spPr>
        <p:txBody>
          <a:bodyPr anchor="t" anchorCtr="0" bIns="38100" lIns="101600" rIns="63500" tIns="38100">
            <a:noAutofit/>
          </a:bodyPr>
          <a:lstStyle>
            <a:lvl1pPr>
              <a:defRPr b="0" cap="none" sz="3600" kern="1200" normalizeH="0" spc="300" strike="noStrike" u="none">
                <a:solidFill>
                  <a:schemeClr val="tx1"/>
                </a:solidFill>
                <a:effectLst>
                  <a:outerShdw algn="tl" blurRad="38100" dir="2700000" dist="38100">
                    <a:srgbClr val="000000">
                      <a:alpha val="43137"/>
                    </a:srgbClr>
                  </a:outerShdw>
                </a:effectLst>
              </a:defRPr>
            </a:lvl1pPr>
          </a:lstStyle>
          <a:p>
            <a:r>
              <a:rPr altLang="en-US" dirty="0" lang="zh-CN"/>
              <a:t>单击此处编辑母版标题样式</a:t>
            </a:r>
          </a:p>
        </p:txBody>
      </p:sp>
      <p:sp>
        <p:nvSpPr>
          <p:cNvPr id="1049296" name="文本占位符 2"/>
          <p:cNvSpPr>
            <a:spLocks noGrp="1"/>
          </p:cNvSpPr>
          <p:nvPr>
            <p:ph type="body" idx="1"/>
            <p:custDataLst>
              <p:tags r:id="rId2"/>
            </p:custDataLst>
          </p:nvPr>
        </p:nvSpPr>
        <p:spPr>
          <a:xfrm>
            <a:off x="669925" y="4511675"/>
            <a:ext cx="10852237" cy="1077985"/>
          </a:xfrm>
        </p:spPr>
        <p:txBody>
          <a:bodyPr bIns="38100" lIns="101600" rIns="76200" tIns="38100">
            <a:noAutofit/>
          </a:bodyPr>
          <a:lstStyle>
            <a:lvl1pPr eaLnBrk="1" fontAlgn="auto" hangingPunct="1" indent="0" latinLnBrk="0" marL="0">
              <a:buNone/>
              <a:defRPr altLang="en-US" baseline="0" b="0" cap="none" sz="1600" i="0" kern="1200" kumimoji="0" lang="zh-CN" noProof="1" normalizeH="0" spc="150" strike="noStrike" u="none">
                <a:solidFill>
                  <a:schemeClr val="tx1"/>
                </a:solidFill>
                <a:latin typeface="+mn-lt"/>
                <a:ea typeface="+mn-ea"/>
                <a:cs typeface="+mn-cs"/>
                <a:sym typeface="+mn-ea"/>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单击此处编辑母版文本样式</a:t>
            </a:r>
          </a:p>
        </p:txBody>
      </p:sp>
      <p:sp>
        <p:nvSpPr>
          <p:cNvPr id="1049297" name="日期占位符 3"/>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9298" name="页脚占位符 4"/>
          <p:cNvSpPr>
            <a:spLocks noGrp="1"/>
          </p:cNvSpPr>
          <p:nvPr>
            <p:ph type="ftr" sz="quarter" idx="11"/>
            <p:custDataLst>
              <p:tags r:id="rId4"/>
            </p:custDataLst>
          </p:nvPr>
        </p:nvSpPr>
        <p:spPr/>
        <p:txBody>
          <a:bodyPr/>
          <a:p>
            <a:endParaRPr altLang="en-US" lang="zh-CN"/>
          </a:p>
        </p:txBody>
      </p:sp>
      <p:sp>
        <p:nvSpPr>
          <p:cNvPr id="1049299"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237" name=""/>
        <p:cNvGrpSpPr/>
        <p:nvPr/>
      </p:nvGrpSpPr>
      <p:grpSpPr>
        <a:xfrm>
          <a:off x="0" y="0"/>
          <a:ext cx="0" cy="0"/>
          <a:chOff x="0" y="0"/>
          <a:chExt cx="0" cy="0"/>
        </a:xfrm>
      </p:grpSpPr>
      <p:sp>
        <p:nvSpPr>
          <p:cNvPr id="1049311" name="标题 1"/>
          <p:cNvSpPr>
            <a:spLocks noGrp="1"/>
          </p:cNvSpPr>
          <p:nvPr>
            <p:ph type="title"/>
            <p:custDataLst>
              <p:tags r:id="rId1"/>
            </p:custDataLst>
          </p:nvPr>
        </p:nvSpPr>
        <p:spPr>
          <a:xfrm>
            <a:off x="669882" y="432000"/>
            <a:ext cx="10852237" cy="648000"/>
          </a:xfrm>
        </p:spPr>
        <p:txBody>
          <a:bodyPr anchor="ctr"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800" i="0" kern="1200" kumimoji="0" lang="zh-CN" noProof="1" normalizeH="0" spc="200" strike="noStrike" u="none">
                <a:solidFill>
                  <a:schemeClr val="tx1"/>
                </a:solidFill>
                <a:latin typeface="+mj-lt"/>
                <a:ea typeface="+mj-ea"/>
                <a:cs typeface="+mj-cs"/>
                <a:sym typeface="+mn-ea"/>
              </a:defRPr>
            </a:lvl1pPr>
          </a:lstStyle>
          <a:p>
            <a:pPr lvl="0"/>
            <a:r>
              <a:rPr dirty="0">
                <a:sym typeface="+mn-ea"/>
              </a:rPr>
              <a:t>单击此处编辑母版标题样式</a:t>
            </a:r>
          </a:p>
        </p:txBody>
      </p:sp>
      <p:sp>
        <p:nvSpPr>
          <p:cNvPr id="1049312" name="内容占位符 2"/>
          <p:cNvSpPr>
            <a:spLocks noGrp="1"/>
          </p:cNvSpPr>
          <p:nvPr>
            <p:ph sz="half" idx="1"/>
            <p:custDataLst>
              <p:tags r:id="rId2"/>
            </p:custDataLst>
          </p:nvPr>
        </p:nvSpPr>
        <p:spPr>
          <a:xfrm>
            <a:off x="669930" y="1296000"/>
            <a:ext cx="5283242" cy="5040000"/>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9313"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9314" name="日期占位符 4"/>
          <p:cNvSpPr>
            <a:spLocks noGrp="1"/>
          </p:cNvSpPr>
          <p:nvPr>
            <p:ph type="dt" sz="half" idx="10"/>
            <p:custDataLst>
              <p:tags r:id="rId4"/>
            </p:custDataLst>
          </p:nvPr>
        </p:nvSpPr>
        <p:spPr/>
        <p:txBody>
          <a:bodyPr/>
          <a:p>
            <a:fld id="{760FBDFE-C587-4B4C-A407-44438C67B59E}" type="datetimeFigureOut">
              <a:rPr altLang="en-US" lang="zh-CN" smtClean="0"/>
              <a:t>2022/4/11</a:t>
            </a:fld>
            <a:endParaRPr altLang="en-US" lang="zh-CN"/>
          </a:p>
        </p:txBody>
      </p:sp>
      <p:sp>
        <p:nvSpPr>
          <p:cNvPr id="1049315" name="页脚占位符 5"/>
          <p:cNvSpPr>
            <a:spLocks noGrp="1"/>
          </p:cNvSpPr>
          <p:nvPr>
            <p:ph type="ftr" sz="quarter" idx="11"/>
            <p:custDataLst>
              <p:tags r:id="rId5"/>
            </p:custDataLst>
          </p:nvPr>
        </p:nvSpPr>
        <p:spPr/>
        <p:txBody>
          <a:bodyPr/>
          <a:p>
            <a:endParaRPr altLang="en-US" lang="zh-CN"/>
          </a:p>
        </p:txBody>
      </p:sp>
      <p:sp>
        <p:nvSpPr>
          <p:cNvPr id="1049316" name="灯片编号占位符 6"/>
          <p:cNvSpPr>
            <a:spLocks noGrp="1"/>
          </p:cNvSpPr>
          <p:nvPr>
            <p:ph type="sldNum" sz="quarter" idx="12"/>
            <p:custDataLst>
              <p:tags r:id="rId6"/>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236" name=""/>
        <p:cNvGrpSpPr/>
        <p:nvPr/>
      </p:nvGrpSpPr>
      <p:grpSpPr>
        <a:xfrm>
          <a:off x="0" y="0"/>
          <a:ext cx="0" cy="0"/>
          <a:chOff x="0" y="0"/>
          <a:chExt cx="0" cy="0"/>
        </a:xfrm>
      </p:grpSpPr>
      <p:sp>
        <p:nvSpPr>
          <p:cNvPr id="1049303" name="标题 1"/>
          <p:cNvSpPr>
            <a:spLocks noGrp="1"/>
          </p:cNvSpPr>
          <p:nvPr>
            <p:ph type="title"/>
            <p:custDataLst>
              <p:tags r:id="rId1"/>
            </p:custDataLst>
          </p:nvPr>
        </p:nvSpPr>
        <p:spPr>
          <a:xfrm>
            <a:off x="669882" y="432000"/>
            <a:ext cx="10852237" cy="648000"/>
          </a:xfrm>
        </p:spPr>
        <p:txBody>
          <a:bodyPr anchor="ctr"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800" i="0" kern="1200" kumimoji="0" lang="zh-CN" noProof="1" normalizeH="0" spc="200" strike="noStrike" u="none">
                <a:solidFill>
                  <a:schemeClr val="tx1"/>
                </a:solidFill>
                <a:latin typeface="+mj-lt"/>
                <a:ea typeface="+mj-ea"/>
                <a:cs typeface="+mj-cs"/>
                <a:sym typeface="+mn-ea"/>
              </a:defRPr>
            </a:lvl1pPr>
          </a:lstStyle>
          <a:p>
            <a:pPr lvl="0"/>
            <a:r>
              <a:rPr dirty="0">
                <a:sym typeface="+mn-ea"/>
              </a:rPr>
              <a:t>单击此处编辑母版标题样式</a:t>
            </a:r>
          </a:p>
        </p:txBody>
      </p:sp>
      <p:sp>
        <p:nvSpPr>
          <p:cNvPr id="1049304" name="文本占位符 2"/>
          <p:cNvSpPr>
            <a:spLocks noGrp="1"/>
          </p:cNvSpPr>
          <p:nvPr>
            <p:ph type="body" idx="1" hasCustomPrompt="1"/>
            <p:custDataLst>
              <p:tags r:id="rId2"/>
            </p:custDataLst>
          </p:nvPr>
        </p:nvSpPr>
        <p:spPr>
          <a:xfrm>
            <a:off x="669930" y="1296000"/>
            <a:ext cx="5283242" cy="381003"/>
          </a:xfrm>
        </p:spPr>
        <p:txBody>
          <a:bodyPr anchor="t" anchorCtr="0" bIns="38100" lIns="101600" rIns="76200" tIns="38100">
            <a:noAutofit/>
          </a:bodyPr>
          <a:lstStyle>
            <a:lvl1pPr eaLnBrk="1" fontAlgn="auto" hangingPunct="1" indent="0" latinLnBrk="0" marL="0">
              <a:lnSpc>
                <a:spcPct val="100000"/>
              </a:lnSpc>
              <a:spcAft>
                <a:spcPts val="0"/>
              </a:spcAft>
              <a:buNone/>
              <a:defRPr baseline="0" b="1" cap="none" sz="2000" kern="1200" normalizeH="0" spc="200" strike="noStrike" u="none">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p>
        </p:txBody>
      </p:sp>
      <p:sp>
        <p:nvSpPr>
          <p:cNvPr id="1049305" name="内容占位符 3"/>
          <p:cNvSpPr>
            <a:spLocks noGrp="1"/>
          </p:cNvSpPr>
          <p:nvPr>
            <p:ph sz="half" idx="2"/>
            <p:custDataLst>
              <p:tags r:id="rId3"/>
            </p:custDataLst>
          </p:nvPr>
        </p:nvSpPr>
        <p:spPr>
          <a:xfrm>
            <a:off x="669925" y="1789043"/>
            <a:ext cx="5283200" cy="4552234"/>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9306" name="文本占位符 4"/>
          <p:cNvSpPr>
            <a:spLocks noGrp="1"/>
          </p:cNvSpPr>
          <p:nvPr>
            <p:ph type="body" sz="quarter" idx="3" hasCustomPrompt="1"/>
            <p:custDataLst>
              <p:tags r:id="rId4"/>
            </p:custDataLst>
          </p:nvPr>
        </p:nvSpPr>
        <p:spPr>
          <a:xfrm>
            <a:off x="6235750" y="1296000"/>
            <a:ext cx="5283242" cy="381003"/>
          </a:xfrm>
        </p:spPr>
        <p:txBody>
          <a:bodyPr anchor="t" anchorCtr="0" bIns="38100" lIns="101600" rIns="76200" rtlCol="0" tIns="38100" vert="horz">
            <a:noAutofit/>
          </a:bodyPr>
          <a:lstStyle>
            <a:lvl1pPr algn="l" defTabSz="914400" eaLnBrk="1" fontAlgn="auto" hangingPunct="1" indent="0" latinLnBrk="0" lvl="0" marL="0" marR="0" rtl="0">
              <a:lnSpc>
                <a:spcPct val="100000"/>
              </a:lnSpc>
              <a:spcBef>
                <a:spcPts val="0"/>
              </a:spcBef>
              <a:spcAft>
                <a:spcPts val="0"/>
              </a:spcAft>
              <a:buFont typeface="Arial" panose="020B0604020202020204" pitchFamily="34" charset="0"/>
              <a:buNone/>
              <a:defRPr altLang="en-US" baseline="0" b="1" cap="none" dirty="0" sz="2000" i="0" kern="1200" kumimoji="0" lang="zh-CN" noProof="1" normalizeH="0" spc="200" strike="noStrike" u="none">
                <a:solidFill>
                  <a:schemeClr val="tx1"/>
                </a:solidFill>
                <a:latin typeface="+mn-lt"/>
                <a:ea typeface="+mn-ea"/>
                <a:cs typeface="+mn-cs"/>
                <a:sym typeface="+mn-ea"/>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sym typeface="+mn-ea"/>
              </a:rPr>
              <a:t>单击此处编辑文本</a:t>
            </a:r>
          </a:p>
        </p:txBody>
      </p:sp>
      <p:sp>
        <p:nvSpPr>
          <p:cNvPr id="1049307" name="内容占位符 5"/>
          <p:cNvSpPr>
            <a:spLocks noGrp="1"/>
          </p:cNvSpPr>
          <p:nvPr>
            <p:ph sz="quarter" idx="4"/>
            <p:custDataLst>
              <p:tags r:id="rId5"/>
            </p:custDataLst>
          </p:nvPr>
        </p:nvSpPr>
        <p:spPr>
          <a:xfrm>
            <a:off x="6235750" y="1789043"/>
            <a:ext cx="5283242" cy="4552234"/>
          </a:xfrm>
        </p:spPr>
        <p:txBody>
          <a:bodyPr bIns="0" lIns="101600" rIns="82550" rtlCol="0" tIns="0" vert="horz">
            <a:no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1049308" name="日期占位符 6"/>
          <p:cNvSpPr>
            <a:spLocks noGrp="1"/>
          </p:cNvSpPr>
          <p:nvPr>
            <p:ph type="dt" sz="half" idx="10"/>
            <p:custDataLst>
              <p:tags r:id="rId6"/>
            </p:custDataLst>
          </p:nvPr>
        </p:nvSpPr>
        <p:spPr/>
        <p:txBody>
          <a:bodyPr/>
          <a:p>
            <a:fld id="{760FBDFE-C587-4B4C-A407-44438C67B59E}" type="datetimeFigureOut">
              <a:rPr altLang="en-US" lang="zh-CN" smtClean="0"/>
              <a:t>2022/4/11</a:t>
            </a:fld>
            <a:endParaRPr altLang="en-US" lang="zh-CN"/>
          </a:p>
        </p:txBody>
      </p:sp>
      <p:sp>
        <p:nvSpPr>
          <p:cNvPr id="1049309" name="页脚占位符 7"/>
          <p:cNvSpPr>
            <a:spLocks noGrp="1"/>
          </p:cNvSpPr>
          <p:nvPr>
            <p:ph type="ftr" sz="quarter" idx="11"/>
            <p:custDataLst>
              <p:tags r:id="rId7"/>
            </p:custDataLst>
          </p:nvPr>
        </p:nvSpPr>
        <p:spPr/>
        <p:txBody>
          <a:bodyPr/>
          <a:p>
            <a:endParaRPr altLang="en-US" lang="zh-CN"/>
          </a:p>
        </p:txBody>
      </p:sp>
      <p:sp>
        <p:nvSpPr>
          <p:cNvPr id="1049310" name="灯片编号占位符 8"/>
          <p:cNvSpPr>
            <a:spLocks noGrp="1"/>
          </p:cNvSpPr>
          <p:nvPr>
            <p:ph type="sldNum" sz="quarter" idx="12"/>
            <p:custDataLst>
              <p:tags r:id="rId8"/>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228" name=""/>
        <p:cNvGrpSpPr/>
        <p:nvPr/>
      </p:nvGrpSpPr>
      <p:grpSpPr>
        <a:xfrm>
          <a:off x="0" y="0"/>
          <a:ext cx="0" cy="0"/>
          <a:chOff x="0" y="0"/>
          <a:chExt cx="0" cy="0"/>
        </a:xfrm>
      </p:grpSpPr>
      <p:sp>
        <p:nvSpPr>
          <p:cNvPr id="1049269" name="标题 1"/>
          <p:cNvSpPr>
            <a:spLocks noGrp="1"/>
          </p:cNvSpPr>
          <p:nvPr>
            <p:ph type="title"/>
            <p:custDataLst>
              <p:tags r:id="rId1"/>
            </p:custDataLst>
          </p:nvPr>
        </p:nvSpPr>
        <p:spPr/>
        <p:txBody>
          <a:bodyPr anchor="ctr" anchorCtr="0" bIns="38100" lIns="101600" rIns="76200" rtlCol="0" tIns="38100" vert="horz">
            <a:noAutofit/>
          </a:bodyPr>
          <a:lstStyle>
            <a:lvl1pPr algn="l" defTabSz="914400" eaLnBrk="1" fontAlgn="auto" hangingPunct="1" latinLnBrk="0" lvl="0" marL="0" marR="0" rtl="0">
              <a:lnSpc>
                <a:spcPct val="100000"/>
              </a:lnSpc>
              <a:buNone/>
              <a:defRPr altLang="en-US" baseline="0" b="1" cap="none" dirty="0" sz="2800" i="0" kern="1200" kumimoji="0" lang="zh-CN" noProof="1" normalizeH="0" spc="200" strike="noStrike" u="none">
                <a:solidFill>
                  <a:schemeClr val="tx1"/>
                </a:solidFill>
                <a:latin typeface="+mj-lt"/>
                <a:ea typeface="+mj-ea"/>
                <a:cs typeface="+mj-cs"/>
                <a:sym typeface="+mn-ea"/>
              </a:defRPr>
            </a:lvl1pPr>
          </a:lstStyle>
          <a:p>
            <a:pPr lvl="0"/>
            <a:r>
              <a:rPr>
                <a:sym typeface="+mn-ea"/>
              </a:rPr>
              <a:t>单击此处编辑母版标题样式</a:t>
            </a:r>
          </a:p>
        </p:txBody>
      </p:sp>
      <p:sp>
        <p:nvSpPr>
          <p:cNvPr id="1049270" name="日期占位符 2"/>
          <p:cNvSpPr>
            <a:spLocks noGrp="1"/>
          </p:cNvSpPr>
          <p:nvPr>
            <p:ph type="dt" sz="half" idx="10"/>
            <p:custDataLst>
              <p:tags r:id="rId2"/>
            </p:custDataLst>
          </p:nvPr>
        </p:nvSpPr>
        <p:spPr/>
        <p:txBody>
          <a:bodyPr/>
          <a:p>
            <a:fld id="{760FBDFE-C587-4B4C-A407-44438C67B59E}" type="datetimeFigureOut">
              <a:rPr altLang="en-US" lang="zh-CN" smtClean="0"/>
              <a:t>2022/4/11</a:t>
            </a:fld>
            <a:endParaRPr altLang="en-US" lang="zh-CN"/>
          </a:p>
        </p:txBody>
      </p:sp>
      <p:sp>
        <p:nvSpPr>
          <p:cNvPr id="1049271" name="页脚占位符 3"/>
          <p:cNvSpPr>
            <a:spLocks noGrp="1"/>
          </p:cNvSpPr>
          <p:nvPr>
            <p:ph type="ftr" sz="quarter" idx="11"/>
            <p:custDataLst>
              <p:tags r:id="rId3"/>
            </p:custDataLst>
          </p:nvPr>
        </p:nvSpPr>
        <p:spPr/>
        <p:txBody>
          <a:bodyPr/>
          <a:p>
            <a:endParaRPr altLang="en-US" lang="zh-CN"/>
          </a:p>
        </p:txBody>
      </p:sp>
      <p:sp>
        <p:nvSpPr>
          <p:cNvPr id="1049272" name="灯片编号占位符 4"/>
          <p:cNvSpPr>
            <a:spLocks noGrp="1"/>
          </p:cNvSpPr>
          <p:nvPr>
            <p:ph type="sldNum" sz="quarter" idx="12"/>
            <p:custDataLst>
              <p:tags r:id="rId4"/>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235" name=""/>
        <p:cNvGrpSpPr/>
        <p:nvPr/>
      </p:nvGrpSpPr>
      <p:grpSpPr>
        <a:xfrm>
          <a:off x="0" y="0"/>
          <a:ext cx="0" cy="0"/>
          <a:chOff x="0" y="0"/>
          <a:chExt cx="0" cy="0"/>
        </a:xfrm>
      </p:grpSpPr>
      <p:sp>
        <p:nvSpPr>
          <p:cNvPr id="1049300" name="日期占位符 1"/>
          <p:cNvSpPr>
            <a:spLocks noGrp="1"/>
          </p:cNvSpPr>
          <p:nvPr>
            <p:ph type="dt" sz="half" idx="10"/>
            <p:custDataLst>
              <p:tags r:id="rId1"/>
            </p:custDataLst>
          </p:nvPr>
        </p:nvSpPr>
        <p:spPr/>
        <p:txBody>
          <a:bodyPr/>
          <a:p>
            <a:fld id="{760FBDFE-C587-4B4C-A407-44438C67B59E}" type="datetimeFigureOut">
              <a:rPr altLang="en-US" lang="zh-CN" smtClean="0"/>
              <a:t>2022/4/11</a:t>
            </a:fld>
            <a:endParaRPr altLang="en-US" lang="zh-CN"/>
          </a:p>
        </p:txBody>
      </p:sp>
      <p:sp>
        <p:nvSpPr>
          <p:cNvPr id="1049301" name="页脚占位符 2"/>
          <p:cNvSpPr>
            <a:spLocks noGrp="1"/>
          </p:cNvSpPr>
          <p:nvPr>
            <p:ph type="ftr" sz="quarter" idx="11"/>
            <p:custDataLst>
              <p:tags r:id="rId2"/>
            </p:custDataLst>
          </p:nvPr>
        </p:nvSpPr>
        <p:spPr/>
        <p:txBody>
          <a:bodyPr/>
          <a:p>
            <a:endParaRPr altLang="en-US" lang="zh-CN"/>
          </a:p>
        </p:txBody>
      </p:sp>
      <p:sp>
        <p:nvSpPr>
          <p:cNvPr id="1049302" name="灯片编号占位符 3"/>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231" name=""/>
        <p:cNvGrpSpPr/>
        <p:nvPr/>
      </p:nvGrpSpPr>
      <p:grpSpPr>
        <a:xfrm>
          <a:off x="0" y="0"/>
          <a:ext cx="0" cy="0"/>
          <a:chOff x="0" y="0"/>
          <a:chExt cx="0" cy="0"/>
        </a:xfrm>
      </p:grpSpPr>
      <p:sp>
        <p:nvSpPr>
          <p:cNvPr id="1049280" name="图片占位符 2"/>
          <p:cNvSpPr>
            <a:spLocks noGrp="1"/>
          </p:cNvSpPr>
          <p:nvPr>
            <p:ph type="pic" idx="1"/>
            <p:custDataLst>
              <p:tags r:id="rId1"/>
            </p:custDataLst>
          </p:nvPr>
        </p:nvSpPr>
        <p:spPr>
          <a:xfrm>
            <a:off x="669930" y="1296000"/>
            <a:ext cx="5283242" cy="5040000"/>
          </a:xfrm>
        </p:spPr>
        <p:txBody>
          <a:bodyPr bIns="0" lIns="101600" rIns="82550" rtlCol="0" tIns="0" vert="horz">
            <a:noAutofit/>
          </a:bodyPr>
          <a:lstStyle>
            <a:lvl1pPr algn="l" defTabSz="914400" eaLnBrk="1" fontAlgn="auto" hangingPunct="1" indent="0" latinLnBrk="0" lvl="0" marL="0" marR="0" rtl="0">
              <a:lnSpc>
                <a:spcPct val="130000"/>
              </a:lnSpc>
              <a:spcBef>
                <a:spcPts val="0"/>
              </a:spcBef>
              <a:spcAft>
                <a:spcPts val="1000"/>
              </a:spcAft>
              <a:buFont typeface="Arial" panose="020B0604020202020204" pitchFamily="34" charset="0"/>
              <a:buNone/>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1pPr>
            <a:lvl2pPr algn="l" defTabSz="914400" eaLnBrk="1" fontAlgn="auto" hangingPunct="1" indent="-228600" latinLnBrk="0" lvl="1" marL="685800" marR="0" rtl="0">
              <a:lnSpc>
                <a:spcPct val="130000"/>
              </a:lnSpc>
              <a:spcBef>
                <a:spcPts val="0"/>
              </a:spcBef>
              <a:spcAft>
                <a:spcPts val="1000"/>
              </a:spcAft>
              <a:buFont typeface="Arial" panose="020B0604020202020204" pitchFamily="34" charset="0"/>
              <a:buChar char="•"/>
              <a:tabLst>
                <a:tab algn="l" pos="1609725"/>
              </a:tabLst>
              <a:defRPr altLang="en-US" baseline="0" b="0" cap="none" dirty="0" sz="1600" i="0" kern="1200" kumimoji="0" lang="zh-CN" noProof="1" normalizeH="0" spc="150" strike="noStrike" u="none">
                <a:solidFill>
                  <a:schemeClr val="tx1"/>
                </a:solidFill>
                <a:latin typeface="+mn-lt"/>
                <a:ea typeface="+mn-ea"/>
                <a:cs typeface="+mn-cs"/>
                <a:sym typeface="+mn-ea"/>
              </a:defRPr>
            </a:lvl2pPr>
            <a:lvl3pPr algn="l" defTabSz="914400" eaLnBrk="1" fontAlgn="auto" hangingPunct="1" indent="-228600" latinLnBrk="0" lvl="2" marL="11430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3pPr>
            <a:lvl4pPr algn="l" defTabSz="914400" eaLnBrk="1" fontAlgn="auto" hangingPunct="1" indent="-228600" latinLnBrk="0" lvl="3" marL="16002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4pPr>
            <a:lvl5pPr algn="l" defTabSz="914400" eaLnBrk="1" fontAlgn="auto" hangingPunct="1" indent="-228600" latinLnBrk="0" lvl="4" marL="20574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solidFill>
                <a:latin typeface="+mn-lt"/>
                <a:ea typeface="+mn-ea"/>
                <a:cs typeface="+mn-cs"/>
                <a:sym typeface="+mn-ea"/>
              </a:defRPr>
            </a:lvl5pPr>
          </a:lstStyle>
          <a:p>
            <a:pPr lvl="0"/>
            <a:endParaRPr dirty="0">
              <a:sym typeface="+mn-ea"/>
            </a:endParaRPr>
          </a:p>
        </p:txBody>
      </p:sp>
      <p:sp>
        <p:nvSpPr>
          <p:cNvPr id="1049281" name="文本占位符 3"/>
          <p:cNvSpPr>
            <a:spLocks noGrp="1"/>
          </p:cNvSpPr>
          <p:nvPr>
            <p:ph type="body" sz="half" idx="2"/>
            <p:custDataLst>
              <p:tags r:id="rId2"/>
            </p:custDataLst>
          </p:nvPr>
        </p:nvSpPr>
        <p:spPr>
          <a:xfrm>
            <a:off x="6238925" y="1296000"/>
            <a:ext cx="5283242" cy="5040000"/>
          </a:xfrm>
        </p:spPr>
        <p:txBody>
          <a:bodyPr bIns="0" lIns="101600" rIns="82550" rtlCol="0" tIns="0" vert="horz">
            <a:normAutofit/>
          </a:bodyPr>
          <a:lstStyle>
            <a:lvl1pPr algn="l" defTabSz="914400" eaLnBrk="1" fontAlgn="auto" hangingPunct="1" indent="-228600" latinLnBrk="0" lvl="0" marL="228600" marR="0" rtl="0">
              <a:lnSpc>
                <a:spcPct val="130000"/>
              </a:lnSpc>
              <a:spcBef>
                <a:spcPts val="0"/>
              </a:spcBef>
              <a:spcAft>
                <a:spcPts val="1000"/>
              </a:spcAft>
              <a:buFont typeface="Arial" panose="020B0604020202020204" pitchFamily="34" charset="0"/>
              <a:buChar char="•"/>
              <a:defRPr altLang="en-US" baseline="0" b="0" cap="none" dirty="0" sz="1600" i="0" kern="1200" kumimoji="0" lang="zh-CN" noProof="1" normalizeH="0" spc="150" strike="noStrike" u="none">
                <a:solidFill>
                  <a:schemeClr val="tx1">
                    <a:lumMod val="75000"/>
                    <a:lumOff val="25000"/>
                  </a:schemeClr>
                </a:solidFill>
                <a:latin typeface="+mn-lt"/>
                <a:ea typeface="+mn-ea"/>
                <a:cs typeface="+mn-cs"/>
                <a:sym typeface="+mn-ea"/>
              </a:defRPr>
            </a:lvl1pPr>
          </a:lstStyle>
          <a:p>
            <a:pPr lvl="0"/>
            <a:r>
              <a:rPr>
                <a:sym typeface="+mn-ea"/>
              </a:rPr>
              <a:t>单击此处编辑母版文本样式</a:t>
            </a:r>
          </a:p>
        </p:txBody>
      </p:sp>
      <p:sp>
        <p:nvSpPr>
          <p:cNvPr id="1049282" name="日期占位符 4"/>
          <p:cNvSpPr>
            <a:spLocks noGrp="1"/>
          </p:cNvSpPr>
          <p:nvPr>
            <p:ph type="dt" sz="half" idx="10"/>
            <p:custDataLst>
              <p:tags r:id="rId3"/>
            </p:custDataLst>
          </p:nvPr>
        </p:nvSpPr>
        <p:spPr/>
        <p:txBody>
          <a:bodyPr/>
          <a:p>
            <a:fld id="{9EFD9D74-47D9-4702-A33C-335B63B48DBF}" type="datetimeFigureOut">
              <a:rPr altLang="en-US" lang="zh-CN" smtClean="0"/>
              <a:t>2022/4/11</a:t>
            </a:fld>
            <a:endParaRPr altLang="en-US" dirty="0" lang="zh-CN"/>
          </a:p>
        </p:txBody>
      </p:sp>
      <p:sp>
        <p:nvSpPr>
          <p:cNvPr id="1049283" name="页脚占位符 5"/>
          <p:cNvSpPr>
            <a:spLocks noGrp="1"/>
          </p:cNvSpPr>
          <p:nvPr>
            <p:ph type="ftr" sz="quarter" idx="11"/>
            <p:custDataLst>
              <p:tags r:id="rId4"/>
            </p:custDataLst>
          </p:nvPr>
        </p:nvSpPr>
        <p:spPr/>
        <p:txBody>
          <a:bodyPr/>
          <a:p>
            <a:endParaRPr altLang="en-US" dirty="0" lang="zh-CN"/>
          </a:p>
        </p:txBody>
      </p:sp>
      <p:sp>
        <p:nvSpPr>
          <p:cNvPr id="1049284" name="灯片编号占位符 6"/>
          <p:cNvSpPr>
            <a:spLocks noGrp="1"/>
          </p:cNvSpPr>
          <p:nvPr>
            <p:ph type="sldNum" sz="quarter" idx="12"/>
            <p:custDataLst>
              <p:tags r:id="rId5"/>
            </p:custDataLst>
          </p:nvPr>
        </p:nvSpPr>
        <p:spPr/>
        <p:txBody>
          <a:bodyPr/>
          <a:p>
            <a:fld id="{FABC47A4-756D-490B-A52F-7D9E2C9FC05F}" type="slidenum">
              <a:rPr altLang="en-US" lang="zh-CN" smtClean="0"/>
              <a:t>‹#›</a:t>
            </a:fld>
            <a:endParaRPr altLang="en-US" lang="zh-CN"/>
          </a:p>
        </p:txBody>
      </p:sp>
      <p:sp>
        <p:nvSpPr>
          <p:cNvPr id="1049285" name="标题 8"/>
          <p:cNvSpPr>
            <a:spLocks noGrp="1"/>
          </p:cNvSpPr>
          <p:nvPr>
            <p:ph type="title"/>
            <p:custDataLst>
              <p:tags r:id="rId6"/>
            </p:custDataLst>
          </p:nvPr>
        </p:nvSpPr>
        <p:spPr/>
        <p:txBody>
          <a:bodyPr/>
          <a:p>
            <a:r>
              <a:rPr altLang="en-US" lang="zh-CN"/>
              <a:t>单击此处编辑母版标题样式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vertTitleAndTx">
  <p:cSld name="竖排标题与文本">
    <p:spTree>
      <p:nvGrpSpPr>
        <p:cNvPr id="232" name=""/>
        <p:cNvGrpSpPr/>
        <p:nvPr/>
      </p:nvGrpSpPr>
      <p:grpSpPr>
        <a:xfrm>
          <a:off x="0" y="0"/>
          <a:ext cx="0" cy="0"/>
          <a:chOff x="0" y="0"/>
          <a:chExt cx="0" cy="0"/>
        </a:xfrm>
      </p:grpSpPr>
      <p:sp>
        <p:nvSpPr>
          <p:cNvPr id="1049286" name="竖排标题 1"/>
          <p:cNvSpPr>
            <a:spLocks noGrp="1"/>
          </p:cNvSpPr>
          <p:nvPr>
            <p:ph type="title" orient="vert"/>
            <p:custDataLst>
              <p:tags r:id="rId1"/>
            </p:custDataLst>
          </p:nvPr>
        </p:nvSpPr>
        <p:spPr>
          <a:xfrm>
            <a:off x="10571135" y="952508"/>
            <a:ext cx="950984" cy="5388907"/>
          </a:xfrm>
        </p:spPr>
        <p:txBody>
          <a:bodyPr anchor="ctr" anchorCtr="0" bIns="38100" lIns="101600" rIns="76200" rtlCol="0" tIns="38100" vert="eaVert">
            <a:noAutofit/>
          </a:bodyPr>
          <a:lstStyle>
            <a:lvl1pPr algn="l" defTabSz="914400" eaLnBrk="1" fontAlgn="auto" hangingPunct="1" latinLnBrk="0" lvl="0" marL="0" marR="0" rtl="0">
              <a:lnSpc>
                <a:spcPct val="100000"/>
              </a:lnSpc>
              <a:spcAft>
                <a:spcPts val="0"/>
              </a:spcAft>
              <a:buNone/>
              <a:defRPr altLang="en-US" baseline="0" b="1" cap="none" dirty="0" sz="2400" i="0" kern="1200" kumimoji="0" lang="zh-CN" noProof="1" normalizeH="0" spc="200" strike="noStrike" u="none">
                <a:solidFill>
                  <a:schemeClr val="tx1"/>
                </a:solidFill>
                <a:latin typeface="+mj-lt"/>
                <a:ea typeface="+mj-ea"/>
                <a:cs typeface="+mj-cs"/>
                <a:sym typeface="+mn-ea"/>
              </a:defRPr>
            </a:lvl1pPr>
          </a:lstStyle>
          <a:p>
            <a:pPr lvl="0"/>
            <a:r>
              <a:rPr>
                <a:sym typeface="+mn-ea"/>
              </a:rPr>
              <a:t>单击此处编辑母版标题样式</a:t>
            </a:r>
          </a:p>
        </p:txBody>
      </p:sp>
      <p:sp>
        <p:nvSpPr>
          <p:cNvPr id="1049287" name="竖排文字占位符 2"/>
          <p:cNvSpPr>
            <a:spLocks noGrp="1"/>
          </p:cNvSpPr>
          <p:nvPr>
            <p:ph type="body" orient="vert" idx="1"/>
            <p:custDataLst>
              <p:tags r:id="rId2"/>
            </p:custDataLst>
          </p:nvPr>
        </p:nvSpPr>
        <p:spPr>
          <a:xfrm>
            <a:off x="669925" y="952500"/>
            <a:ext cx="9828101" cy="5388907"/>
          </a:xfrm>
        </p:spPr>
        <p:txBody>
          <a:bodyPr vert="eaVert"/>
          <a:lstStyle>
            <a:lvl1pPr eaLnBrk="1" fontAlgn="auto" hangingPunct="1" indent="0" latinLnBrk="0">
              <a:defRPr>
                <a:solidFill>
                  <a:schemeClr val="tx1">
                    <a:lumMod val="75000"/>
                    <a:lumOff val="25000"/>
                  </a:schemeClr>
                </a:solidFill>
              </a:defRPr>
            </a:lvl1pPr>
            <a:lvl2pPr eaLnBrk="1" fontAlgn="auto" hangingPunct="1" indent="0" latinLnBrk="0">
              <a:defRPr>
                <a:solidFill>
                  <a:schemeClr val="tx1">
                    <a:lumMod val="75000"/>
                    <a:lumOff val="25000"/>
                  </a:schemeClr>
                </a:solidFill>
              </a:defRPr>
            </a:lvl2pPr>
            <a:lvl3pPr eaLnBrk="1" fontAlgn="auto" hangingPunct="1" indent="0" latinLnBrk="0">
              <a:defRPr>
                <a:solidFill>
                  <a:schemeClr val="tx1">
                    <a:lumMod val="75000"/>
                    <a:lumOff val="25000"/>
                  </a:schemeClr>
                </a:solidFill>
              </a:defRPr>
            </a:lvl3pPr>
            <a:lvl4pPr eaLnBrk="1" fontAlgn="auto" hangingPunct="1" indent="0" latinLnBrk="0">
              <a:defRPr>
                <a:solidFill>
                  <a:schemeClr val="tx1">
                    <a:lumMod val="75000"/>
                    <a:lumOff val="25000"/>
                  </a:schemeClr>
                </a:solidFill>
              </a:defRPr>
            </a:lvl4pPr>
            <a:lvl5pPr eaLnBrk="1" fontAlgn="auto" hangingPunct="1" indent="0" latinLnBrk="0">
              <a:defRPr>
                <a:solidFill>
                  <a:schemeClr val="tx1">
                    <a:lumMod val="75000"/>
                    <a:lumOff val="25000"/>
                  </a:schemeClr>
                </a:solidFill>
              </a:defRPr>
            </a:lvl5pPr>
          </a:lstStyle>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9288" name="日期占位符 3"/>
          <p:cNvSpPr>
            <a:spLocks noGrp="1"/>
          </p:cNvSpPr>
          <p:nvPr>
            <p:ph type="dt" sz="half" idx="10"/>
            <p:custDataLst>
              <p:tags r:id="rId3"/>
            </p:custDataLst>
          </p:nvPr>
        </p:nvSpPr>
        <p:spPr/>
        <p:txBody>
          <a:bodyPr/>
          <a:p>
            <a:fld id="{760FBDFE-C587-4B4C-A407-44438C67B59E}" type="datetimeFigureOut">
              <a:rPr altLang="en-US" lang="zh-CN" smtClean="0"/>
              <a:t>2022/4/11</a:t>
            </a:fld>
            <a:endParaRPr altLang="en-US" lang="zh-CN"/>
          </a:p>
        </p:txBody>
      </p:sp>
      <p:sp>
        <p:nvSpPr>
          <p:cNvPr id="1049289" name="页脚占位符 4"/>
          <p:cNvSpPr>
            <a:spLocks noGrp="1"/>
          </p:cNvSpPr>
          <p:nvPr>
            <p:ph type="ftr" sz="quarter" idx="11"/>
            <p:custDataLst>
              <p:tags r:id="rId4"/>
            </p:custDataLst>
          </p:nvPr>
        </p:nvSpPr>
        <p:spPr/>
        <p:txBody>
          <a:bodyPr/>
          <a:p>
            <a:endParaRPr altLang="en-US" lang="zh-CN"/>
          </a:p>
        </p:txBody>
      </p:sp>
      <p:sp>
        <p:nvSpPr>
          <p:cNvPr id="1049290"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233" name=""/>
        <p:cNvGrpSpPr/>
        <p:nvPr/>
      </p:nvGrpSpPr>
      <p:grpSpPr>
        <a:xfrm>
          <a:off x="0" y="0"/>
          <a:ext cx="0" cy="0"/>
          <a:chOff x="0" y="0"/>
          <a:chExt cx="0" cy="0"/>
        </a:xfrm>
      </p:grpSpPr>
      <p:sp>
        <p:nvSpPr>
          <p:cNvPr id="1049291" name="日期占位符 2"/>
          <p:cNvSpPr>
            <a:spLocks noGrp="1"/>
          </p:cNvSpPr>
          <p:nvPr>
            <p:ph type="dt" sz="half" idx="10"/>
            <p:custDataLst>
              <p:tags r:id="rId1"/>
            </p:custDataLst>
          </p:nvPr>
        </p:nvSpPr>
        <p:spPr/>
        <p:txBody>
          <a:bodyPr/>
          <a:p>
            <a:fld id="{760FBDFE-C587-4B4C-A407-44438C67B59E}" type="datetimeFigureOut">
              <a:rPr altLang="en-US" lang="zh-CN" smtClean="0"/>
              <a:t>2022/4/11</a:t>
            </a:fld>
            <a:endParaRPr altLang="en-US" lang="zh-CN"/>
          </a:p>
        </p:txBody>
      </p:sp>
      <p:sp>
        <p:nvSpPr>
          <p:cNvPr id="1049292" name="页脚占位符 3"/>
          <p:cNvSpPr>
            <a:spLocks noGrp="1"/>
          </p:cNvSpPr>
          <p:nvPr>
            <p:ph type="ftr" sz="quarter" idx="11"/>
            <p:custDataLst>
              <p:tags r:id="rId2"/>
            </p:custDataLst>
          </p:nvPr>
        </p:nvSpPr>
        <p:spPr/>
        <p:txBody>
          <a:bodyPr/>
          <a:p>
            <a:endParaRPr altLang="en-US" lang="zh-CN"/>
          </a:p>
        </p:txBody>
      </p:sp>
      <p:sp>
        <p:nvSpPr>
          <p:cNvPr id="1049293" name="灯片编号占位符 4"/>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
        <p:nvSpPr>
          <p:cNvPr id="1049294"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230" name=""/>
        <p:cNvGrpSpPr/>
        <p:nvPr/>
      </p:nvGrpSpPr>
      <p:grpSpPr>
        <a:xfrm>
          <a:off x="0" y="0"/>
          <a:ext cx="0" cy="0"/>
          <a:chOff x="0" y="0"/>
          <a:chExt cx="0" cy="0"/>
        </a:xfrm>
      </p:grpSpPr>
      <p:sp>
        <p:nvSpPr>
          <p:cNvPr id="1049276" name="日期占位符 2"/>
          <p:cNvSpPr>
            <a:spLocks noGrp="1"/>
          </p:cNvSpPr>
          <p:nvPr>
            <p:ph type="dt" sz="half" idx="10"/>
            <p:custDataLst>
              <p:tags r:id="rId1"/>
            </p:custDataLst>
          </p:nvPr>
        </p:nvSpPr>
        <p:spPr/>
        <p:txBody>
          <a:bodyPr/>
          <a:p>
            <a:fld id="{760FBDFE-C587-4B4C-A407-44438C67B59E}" type="datetimeFigureOut">
              <a:rPr altLang="en-US" lang="zh-CN" smtClean="0"/>
              <a:t>2022/4/11</a:t>
            </a:fld>
            <a:endParaRPr altLang="en-US" lang="zh-CN"/>
          </a:p>
        </p:txBody>
      </p:sp>
      <p:sp>
        <p:nvSpPr>
          <p:cNvPr id="1049277" name="页脚占位符 3"/>
          <p:cNvSpPr>
            <a:spLocks noGrp="1"/>
          </p:cNvSpPr>
          <p:nvPr>
            <p:ph type="ftr" sz="quarter" idx="11"/>
            <p:custDataLst>
              <p:tags r:id="rId2"/>
            </p:custDataLst>
          </p:nvPr>
        </p:nvSpPr>
        <p:spPr/>
        <p:txBody>
          <a:bodyPr/>
          <a:p>
            <a:endParaRPr altLang="en-US" lang="zh-CN"/>
          </a:p>
        </p:txBody>
      </p:sp>
      <p:sp>
        <p:nvSpPr>
          <p:cNvPr id="1049278" name="灯片编号占位符 4"/>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
        <p:nvSpPr>
          <p:cNvPr id="1049279" name="标题 1"/>
          <p:cNvSpPr>
            <a:spLocks noGrp="1"/>
          </p:cNvSpPr>
          <p:nvPr>
            <p:ph type="title" hasCustomPrompt="1"/>
            <p:custDataLst>
              <p:tags r:id="rId4"/>
            </p:custDataLst>
          </p:nvPr>
        </p:nvSpPr>
        <p:spPr>
          <a:xfrm>
            <a:off x="669882" y="2588281"/>
            <a:ext cx="10852237" cy="899167"/>
          </a:xfrm>
        </p:spPr>
        <p:txBody>
          <a:bodyPr anchor="t" anchorCtr="0" bIns="38100" lIns="101600" rIns="25400" rtlCol="0" tIns="38100" vert="horz">
            <a:noAutofit/>
          </a:bodyPr>
          <a:lstStyle>
            <a:lvl1pPr algn="ctr" defTabSz="914400" eaLnBrk="1" fontAlgn="auto" hangingPunct="1" latinLnBrk="0" marL="0" marR="0" rtl="0">
              <a:lnSpc>
                <a:spcPct val="100000"/>
              </a:lnSpc>
              <a:buNone/>
              <a:defRPr altLang="en-US" baseline="0" b="0" cap="none" dirty="0" sz="5400" i="0" kern="1200" kumimoji="0" lang="zh-CN" noProof="1" normalizeH="0" spc="600" strike="noStrike" u="none">
                <a:solidFill>
                  <a:schemeClr val="tx1"/>
                </a:solidFill>
                <a:effectLst>
                  <a:outerShdw algn="tl" blurRad="38100" dir="2700000" dist="38100">
                    <a:srgbClr val="000000">
                      <a:alpha val="43137"/>
                    </a:srgbClr>
                  </a:outerShdw>
                </a:effectLst>
                <a:latin typeface="+mj-lt"/>
                <a:ea typeface="+mj-ea"/>
                <a:cs typeface="+mj-cs"/>
                <a:sym typeface="+mn-ea"/>
              </a:defRPr>
            </a:lvl1pPr>
          </a:lstStyle>
          <a:p>
            <a:pPr lvl="0"/>
            <a:r>
              <a:rPr>
                <a:sym typeface="+mn-ea"/>
              </a:rPr>
              <a:t>单击此处编辑标题</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229" name=""/>
        <p:cNvGrpSpPr/>
        <p:nvPr/>
      </p:nvGrpSpPr>
      <p:grpSpPr>
        <a:xfrm>
          <a:off x="0" y="0"/>
          <a:ext cx="0" cy="0"/>
          <a:chOff x="0" y="0"/>
          <a:chExt cx="0" cy="0"/>
        </a:xfrm>
      </p:grpSpPr>
      <p:sp>
        <p:nvSpPr>
          <p:cNvPr id="1049273" name="Picture Placeholder 10"/>
          <p:cNvSpPr>
            <a:spLocks noGrp="1"/>
          </p:cNvSpPr>
          <p:nvPr>
            <p:ph type="pic" sz="quarter" idx="10"/>
          </p:nvPr>
        </p:nvSpPr>
        <p:spPr>
          <a:xfrm>
            <a:off x="1721008" y="2372811"/>
            <a:ext cx="2338411"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p>
            <a:endParaRPr lang="en-US"/>
          </a:p>
        </p:txBody>
      </p:sp>
      <p:sp>
        <p:nvSpPr>
          <p:cNvPr id="1049274" name="Picture Placeholder 15"/>
          <p:cNvSpPr>
            <a:spLocks noGrp="1"/>
          </p:cNvSpPr>
          <p:nvPr>
            <p:ph type="pic" sz="quarter" idx="11"/>
          </p:nvPr>
        </p:nvSpPr>
        <p:spPr>
          <a:xfrm>
            <a:off x="4927643" y="2372811"/>
            <a:ext cx="2338411"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p>
            <a:endParaRPr lang="en-US"/>
          </a:p>
        </p:txBody>
      </p:sp>
      <p:sp>
        <p:nvSpPr>
          <p:cNvPr id="1049275" name="Picture Placeholder 16"/>
          <p:cNvSpPr>
            <a:spLocks noGrp="1"/>
          </p:cNvSpPr>
          <p:nvPr>
            <p:ph type="pic" sz="quarter" idx="12"/>
          </p:nvPr>
        </p:nvSpPr>
        <p:spPr>
          <a:xfrm>
            <a:off x="8134276" y="2372811"/>
            <a:ext cx="2338411" cy="2338086"/>
          </a:xfrm>
          <a:custGeom>
            <a:avLst/>
            <a:gdLst>
              <a:gd name="connsiteX0" fmla="*/ 0 w 2338086"/>
              <a:gd name="connsiteY0" fmla="*/ 0 h 2338086"/>
              <a:gd name="connsiteX1" fmla="*/ 2338086 w 2338086"/>
              <a:gd name="connsiteY1" fmla="*/ 0 h 2338086"/>
              <a:gd name="connsiteX2" fmla="*/ 2338086 w 2338086"/>
              <a:gd name="connsiteY2" fmla="*/ 2338086 h 2338086"/>
              <a:gd name="connsiteX3" fmla="*/ 0 w 2338086"/>
              <a:gd name="connsiteY3" fmla="*/ 2338086 h 2338086"/>
            </a:gdLst>
            <a:ahLst/>
            <a:cxnLst>
              <a:cxn ang="0">
                <a:pos x="connsiteX0" y="connsiteY0"/>
              </a:cxn>
              <a:cxn ang="0">
                <a:pos x="connsiteX1" y="connsiteY1"/>
              </a:cxn>
              <a:cxn ang="0">
                <a:pos x="connsiteX2" y="connsiteY2"/>
              </a:cxn>
              <a:cxn ang="0">
                <a:pos x="connsiteX3" y="connsiteY3"/>
              </a:cxn>
            </a:cxnLst>
            <a:rect l="l" t="t" r="r" b="b"/>
            <a:pathLst>
              <a:path w="2338086" h="2338086">
                <a:moveTo>
                  <a:pt x="0" y="0"/>
                </a:moveTo>
                <a:lnTo>
                  <a:pt x="2338086" y="0"/>
                </a:lnTo>
                <a:lnTo>
                  <a:pt x="2338086" y="2338086"/>
                </a:lnTo>
                <a:lnTo>
                  <a:pt x="0" y="2338086"/>
                </a:lnTo>
                <a:close/>
              </a:path>
            </a:pathLst>
          </a:custGeom>
        </p:spPr>
        <p:txBody>
          <a:bodyPr wrap="square">
            <a:noAutofit/>
          </a:bodyPr>
          <a:p>
            <a:endParaRPr lang="en-US"/>
          </a:p>
        </p:txBody>
      </p:sp>
    </p:spTree>
  </p:cSld>
  <p:clrMapOvr>
    <a:masterClrMapping/>
  </p:clrMapOvr>
  <p:transition>
    <p:wipe/>
  </p:transition>
  <p:hf dt="0" ftr="0" hdr="0" sldNum="1"/>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showMasterSp="0" type="obj">
  <p:cSld name="Title Slide">
    <p:bg>
      <p:bgPr>
        <a:solidFill>
          <a:schemeClr val="bg1"/>
        </a:solidFill>
        <a:effectLst/>
      </p:bgPr>
    </p:bg>
    <p:spTree>
      <p:nvGrpSpPr>
        <p:cNvPr id="249" name=""/>
        <p:cNvGrpSpPr/>
        <p:nvPr/>
      </p:nvGrpSpPr>
      <p:grpSpPr>
        <a:xfrm>
          <a:off x="0" y="0"/>
          <a:ext cx="0" cy="0"/>
          <a:chOff x="0" y="0"/>
          <a:chExt cx="0" cy="0"/>
        </a:xfrm>
      </p:grpSpPr>
      <p:sp>
        <p:nvSpPr>
          <p:cNvPr id="1049365" name="bk object 16"/>
          <p:cNvSpPr/>
          <p:nvPr/>
        </p:nvSpPr>
        <p:spPr>
          <a:xfrm>
            <a:off x="0" y="6587108"/>
            <a:ext cx="12192000" cy="0"/>
          </a:xfrm>
          <a:custGeom>
            <a:avLst/>
            <a:ahLst/>
            <a:rect l="l" t="t" r="r" b="b"/>
            <a:pathLst>
              <a:path w="12192000">
                <a:moveTo>
                  <a:pt x="0" y="0"/>
                </a:moveTo>
                <a:lnTo>
                  <a:pt x="12192000" y="0"/>
                </a:lnTo>
              </a:path>
            </a:pathLst>
          </a:custGeom>
          <a:ln w="19050">
            <a:solidFill>
              <a:srgbClr val="515C73"/>
            </a:solidFill>
          </a:ln>
        </p:spPr>
        <p:txBody>
          <a:bodyPr bIns="0" lIns="0" rIns="0" rtlCol="0" tIns="0" wrap="square"/>
          <a:p/>
        </p:txBody>
      </p:sp>
      <p:sp>
        <p:nvSpPr>
          <p:cNvPr id="1049366" name="bk object 17"/>
          <p:cNvSpPr/>
          <p:nvPr/>
        </p:nvSpPr>
        <p:spPr>
          <a:xfrm>
            <a:off x="0" y="340029"/>
            <a:ext cx="1333500" cy="676275"/>
          </a:xfrm>
          <a:custGeom>
            <a:avLst/>
            <a:ahLst/>
            <a:rect l="l" t="t" r="r" b="b"/>
            <a:pathLst>
              <a:path w="1333500" h="676275">
                <a:moveTo>
                  <a:pt x="0" y="675970"/>
                </a:moveTo>
                <a:lnTo>
                  <a:pt x="1333371" y="675970"/>
                </a:lnTo>
                <a:lnTo>
                  <a:pt x="1333371" y="0"/>
                </a:lnTo>
                <a:lnTo>
                  <a:pt x="0" y="0"/>
                </a:lnTo>
                <a:lnTo>
                  <a:pt x="0" y="675970"/>
                </a:lnTo>
                <a:close/>
              </a:path>
            </a:pathLst>
          </a:custGeom>
          <a:solidFill>
            <a:srgbClr val="040403"/>
          </a:solidFill>
        </p:spPr>
        <p:txBody>
          <a:bodyPr bIns="0" lIns="0" rIns="0" rtlCol="0" tIns="0" wrap="square"/>
          <a:p/>
        </p:txBody>
      </p:sp>
      <p:sp>
        <p:nvSpPr>
          <p:cNvPr id="1049367" name="bk object 18"/>
          <p:cNvSpPr/>
          <p:nvPr/>
        </p:nvSpPr>
        <p:spPr>
          <a:xfrm>
            <a:off x="985710" y="340106"/>
            <a:ext cx="618490" cy="676275"/>
          </a:xfrm>
          <a:custGeom>
            <a:avLst/>
            <a:ahLst/>
            <a:rect l="l" t="t" r="r" b="b"/>
            <a:pathLst>
              <a:path w="618490" h="676275">
                <a:moveTo>
                  <a:pt x="309181" y="0"/>
                </a:moveTo>
                <a:lnTo>
                  <a:pt x="263389" y="3663"/>
                </a:lnTo>
                <a:lnTo>
                  <a:pt x="219804" y="14304"/>
                </a:lnTo>
                <a:lnTo>
                  <a:pt x="178775" y="31402"/>
                </a:lnTo>
                <a:lnTo>
                  <a:pt x="140781" y="54433"/>
                </a:lnTo>
                <a:lnTo>
                  <a:pt x="106301" y="82876"/>
                </a:lnTo>
                <a:lnTo>
                  <a:pt x="75813" y="116209"/>
                </a:lnTo>
                <a:lnTo>
                  <a:pt x="49796" y="153910"/>
                </a:lnTo>
                <a:lnTo>
                  <a:pt x="28728" y="195456"/>
                </a:lnTo>
                <a:lnTo>
                  <a:pt x="13086" y="240326"/>
                </a:lnTo>
                <a:lnTo>
                  <a:pt x="3351" y="287997"/>
                </a:lnTo>
                <a:lnTo>
                  <a:pt x="0" y="337947"/>
                </a:lnTo>
                <a:lnTo>
                  <a:pt x="3351" y="387896"/>
                </a:lnTo>
                <a:lnTo>
                  <a:pt x="13087" y="435567"/>
                </a:lnTo>
                <a:lnTo>
                  <a:pt x="28730" y="480437"/>
                </a:lnTo>
                <a:lnTo>
                  <a:pt x="49802" y="521983"/>
                </a:lnTo>
                <a:lnTo>
                  <a:pt x="75825" y="559684"/>
                </a:lnTo>
                <a:lnTo>
                  <a:pt x="106322" y="593017"/>
                </a:lnTo>
                <a:lnTo>
                  <a:pt x="140814" y="621460"/>
                </a:lnTo>
                <a:lnTo>
                  <a:pt x="178823" y="644491"/>
                </a:lnTo>
                <a:lnTo>
                  <a:pt x="219873" y="661589"/>
                </a:lnTo>
                <a:lnTo>
                  <a:pt x="263485" y="672230"/>
                </a:lnTo>
                <a:lnTo>
                  <a:pt x="309181" y="675894"/>
                </a:lnTo>
                <a:lnTo>
                  <a:pt x="354853" y="672230"/>
                </a:lnTo>
                <a:lnTo>
                  <a:pt x="398446" y="661589"/>
                </a:lnTo>
                <a:lnTo>
                  <a:pt x="439483" y="644491"/>
                </a:lnTo>
                <a:lnTo>
                  <a:pt x="477484" y="621460"/>
                </a:lnTo>
                <a:lnTo>
                  <a:pt x="511972" y="593017"/>
                </a:lnTo>
                <a:lnTo>
                  <a:pt x="542466" y="559684"/>
                </a:lnTo>
                <a:lnTo>
                  <a:pt x="568490" y="521983"/>
                </a:lnTo>
                <a:lnTo>
                  <a:pt x="589563" y="480437"/>
                </a:lnTo>
                <a:lnTo>
                  <a:pt x="605209" y="435567"/>
                </a:lnTo>
                <a:lnTo>
                  <a:pt x="614947" y="387896"/>
                </a:lnTo>
                <a:lnTo>
                  <a:pt x="618299" y="337947"/>
                </a:lnTo>
                <a:lnTo>
                  <a:pt x="614947" y="287997"/>
                </a:lnTo>
                <a:lnTo>
                  <a:pt x="605209" y="240326"/>
                </a:lnTo>
                <a:lnTo>
                  <a:pt x="589563" y="195456"/>
                </a:lnTo>
                <a:lnTo>
                  <a:pt x="568490" y="153910"/>
                </a:lnTo>
                <a:lnTo>
                  <a:pt x="542466" y="116209"/>
                </a:lnTo>
                <a:lnTo>
                  <a:pt x="511972" y="82876"/>
                </a:lnTo>
                <a:lnTo>
                  <a:pt x="477484" y="54433"/>
                </a:lnTo>
                <a:lnTo>
                  <a:pt x="439483" y="31402"/>
                </a:lnTo>
                <a:lnTo>
                  <a:pt x="398446" y="14304"/>
                </a:lnTo>
                <a:lnTo>
                  <a:pt x="354853" y="3663"/>
                </a:lnTo>
                <a:lnTo>
                  <a:pt x="309181" y="0"/>
                </a:lnTo>
                <a:close/>
              </a:path>
            </a:pathLst>
          </a:custGeom>
          <a:solidFill>
            <a:srgbClr val="040403"/>
          </a:solidFill>
        </p:spPr>
        <p:txBody>
          <a:bodyPr bIns="0" lIns="0" rIns="0" rtlCol="0" tIns="0" wrap="square"/>
          <a:p/>
        </p:txBody>
      </p:sp>
      <p:sp>
        <p:nvSpPr>
          <p:cNvPr id="1049368" name="Holder 2"/>
          <p:cNvSpPr>
            <a:spLocks noGrp="1"/>
          </p:cNvSpPr>
          <p:nvPr>
            <p:ph type="ctrTitle"/>
          </p:nvPr>
        </p:nvSpPr>
        <p:spPr>
          <a:xfrm>
            <a:off x="1606803" y="2930207"/>
            <a:ext cx="8978392" cy="941070"/>
          </a:xfrm>
          <a:prstGeom prst="rect"/>
        </p:spPr>
        <p:txBody>
          <a:bodyPr bIns="0" lIns="0" rIns="0" tIns="0" wrap="square">
            <a:spAutoFit/>
          </a:bodyPr>
          <a:lstStyle>
            <a:lvl1pPr>
              <a:defRPr b="0" sz="6000" i="0">
                <a:solidFill>
                  <a:schemeClr val="bg1"/>
                </a:solidFill>
                <a:latin typeface="微软雅黑" panose="020B0503020204020204" pitchFamily="34" charset="-122"/>
                <a:cs typeface="微软雅黑" panose="020B0503020204020204" pitchFamily="34" charset="-122"/>
              </a:defRPr>
            </a:lvl1pPr>
          </a:lstStyle>
          <a:p/>
        </p:txBody>
      </p:sp>
      <p:sp>
        <p:nvSpPr>
          <p:cNvPr id="1049369" name="Holder 3"/>
          <p:cNvSpPr>
            <a:spLocks noGrp="1"/>
          </p:cNvSpPr>
          <p:nvPr>
            <p:ph type="subTitle" idx="4"/>
          </p:nvPr>
        </p:nvSpPr>
        <p:spPr>
          <a:xfrm>
            <a:off x="1828800" y="3840480"/>
            <a:ext cx="8534400" cy="1714500"/>
          </a:xfrm>
          <a:prstGeom prst="rect"/>
        </p:spPr>
        <p:txBody>
          <a:bodyPr bIns="0" lIns="0" rIns="0" tIns="0" wrap="square">
            <a:spAutoFit/>
          </a:bodyPr>
          <a:p/>
        </p:txBody>
      </p:sp>
      <p:sp>
        <p:nvSpPr>
          <p:cNvPr id="1049370" name="Holder 4"/>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9371" name="Holder 5"/>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1049372" name="Holder 6"/>
          <p:cNvSpPr>
            <a:spLocks noGrp="1"/>
          </p:cNvSpPr>
          <p:nvPr>
            <p:ph type="sldNum" sz="quarter" idx="7"/>
          </p:nvPr>
        </p:nvSpPr>
        <p:spPr/>
        <p:txBody>
          <a:bodyPr bIns="0" lIns="0" rIns="0" tIns="0"/>
          <a:lstStyle>
            <a:lvl1pPr>
              <a:defRPr b="0" sz="1800" i="0">
                <a:solidFill>
                  <a:schemeClr val="bg1"/>
                </a:solidFill>
                <a:latin typeface="微软雅黑" panose="020B0503020204020204" pitchFamily="34" charset="-122"/>
                <a:cs typeface="微软雅黑" panose="020B0503020204020204" pitchFamily="34" charset="-122"/>
              </a:defRPr>
            </a:lvl1pPr>
          </a:lstStyle>
          <a:p>
            <a:pPr marL="25400">
              <a:lnSpc>
                <a:spcPct val="100000"/>
              </a:lnSpc>
              <a:spcBef>
                <a:spcPts val="205"/>
              </a:spcBef>
            </a:pPr>
            <a:fld id="{81D60167-4931-47E6-BA6A-407CBD079E47}" type="slidenum">
              <a:rPr dirty="0"/>
              <a:t>‹#›</a:t>
            </a:fld>
            <a:endParaRPr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48" name=""/>
        <p:cNvGrpSpPr/>
        <p:nvPr/>
      </p:nvGrpSpPr>
      <p:grpSpPr>
        <a:xfrm>
          <a:off x="0" y="0"/>
          <a:ext cx="0" cy="0"/>
          <a:chOff x="0" y="0"/>
          <a:chExt cx="0" cy="0"/>
        </a:xfrm>
      </p:grpSpPr>
      <p:sp>
        <p:nvSpPr>
          <p:cNvPr id="1048842" name="Holder 2"/>
          <p:cNvSpPr>
            <a:spLocks noGrp="1"/>
          </p:cNvSpPr>
          <p:nvPr>
            <p:ph type="title"/>
          </p:nvPr>
        </p:nvSpPr>
        <p:spPr/>
        <p:txBody>
          <a:bodyPr bIns="0" lIns="0" rIns="0" tIns="0"/>
          <a:lstStyle>
            <a:lvl1pPr>
              <a:defRPr b="0" sz="6000" i="0">
                <a:solidFill>
                  <a:schemeClr val="bg1"/>
                </a:solidFill>
                <a:latin typeface="微软雅黑" panose="020B0503020204020204" pitchFamily="34" charset="-122"/>
                <a:cs typeface="微软雅黑" panose="020B0503020204020204" pitchFamily="34" charset="-122"/>
              </a:defRPr>
            </a:lvl1pPr>
          </a:lstStyle>
          <a:p/>
        </p:txBody>
      </p:sp>
      <p:sp>
        <p:nvSpPr>
          <p:cNvPr id="1048843" name="Holder 3"/>
          <p:cNvSpPr>
            <a:spLocks noGrp="1"/>
          </p:cNvSpPr>
          <p:nvPr>
            <p:ph type="body" idx="1"/>
          </p:nvPr>
        </p:nvSpPr>
        <p:spPr/>
        <p:txBody>
          <a:bodyPr bIns="0" lIns="0" rIns="0" tIns="0"/>
          <a:lstStyle>
            <a:lvl1pPr>
              <a:defRPr b="1" sz="5400" i="0">
                <a:solidFill>
                  <a:srgbClr val="FD9B1C"/>
                </a:solidFill>
                <a:latin typeface="微软雅黑" panose="020B0503020204020204" pitchFamily="34" charset="-122"/>
                <a:cs typeface="微软雅黑" panose="020B0503020204020204" pitchFamily="34" charset="-122"/>
              </a:defRPr>
            </a:lvl1pPr>
          </a:lstStyle>
          <a:p/>
        </p:txBody>
      </p:sp>
      <p:sp>
        <p:nvSpPr>
          <p:cNvPr id="1048844" name="Holder 4"/>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8845" name="Holder 5"/>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1048846" name="Holder 6"/>
          <p:cNvSpPr>
            <a:spLocks noGrp="1"/>
          </p:cNvSpPr>
          <p:nvPr>
            <p:ph type="sldNum" sz="quarter" idx="7"/>
          </p:nvPr>
        </p:nvSpPr>
        <p:spPr/>
        <p:txBody>
          <a:bodyPr bIns="0" lIns="0" rIns="0" tIns="0"/>
          <a:lstStyle>
            <a:lvl1pPr>
              <a:defRPr b="0" sz="1800" i="0">
                <a:solidFill>
                  <a:schemeClr val="bg1"/>
                </a:solidFill>
                <a:latin typeface="微软雅黑" panose="020B0503020204020204" pitchFamily="34" charset="-122"/>
                <a:cs typeface="微软雅黑" panose="020B0503020204020204" pitchFamily="34" charset="-122"/>
              </a:defRPr>
            </a:lvl1pPr>
          </a:lstStyle>
          <a:p>
            <a:pPr marL="25400">
              <a:lnSpc>
                <a:spcPct val="100000"/>
              </a:lnSpc>
              <a:spcBef>
                <a:spcPts val="205"/>
              </a:spcBef>
            </a:pPr>
            <a:fld id="{81D60167-4931-47E6-BA6A-407CBD079E47}" type="slidenum">
              <a:rPr dirty="0"/>
              <a:t>‹#›</a:t>
            </a:fld>
            <a:endParaRPr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showMasterSp="0" type="obj">
  <p:cSld name="Two Content">
    <p:bg>
      <p:bgPr>
        <a:solidFill>
          <a:schemeClr val="bg1"/>
        </a:solidFill>
        <a:effectLst/>
      </p:bgPr>
    </p:bg>
    <p:spTree>
      <p:nvGrpSpPr>
        <p:cNvPr id="250" name=""/>
        <p:cNvGrpSpPr/>
        <p:nvPr/>
      </p:nvGrpSpPr>
      <p:grpSpPr>
        <a:xfrm>
          <a:off x="0" y="0"/>
          <a:ext cx="0" cy="0"/>
          <a:chOff x="0" y="0"/>
          <a:chExt cx="0" cy="0"/>
        </a:xfrm>
      </p:grpSpPr>
      <p:sp>
        <p:nvSpPr>
          <p:cNvPr id="1049373" name="bk object 16"/>
          <p:cNvSpPr/>
          <p:nvPr/>
        </p:nvSpPr>
        <p:spPr>
          <a:xfrm>
            <a:off x="11836018" y="6587108"/>
            <a:ext cx="356235" cy="0"/>
          </a:xfrm>
          <a:custGeom>
            <a:avLst/>
            <a:ahLst/>
            <a:rect l="l" t="t" r="r" b="b"/>
            <a:pathLst>
              <a:path w="356234">
                <a:moveTo>
                  <a:pt x="0" y="0"/>
                </a:moveTo>
                <a:lnTo>
                  <a:pt x="355980" y="0"/>
                </a:lnTo>
              </a:path>
            </a:pathLst>
          </a:custGeom>
          <a:ln w="19050">
            <a:solidFill>
              <a:srgbClr val="515C73"/>
            </a:solidFill>
          </a:ln>
        </p:spPr>
        <p:txBody>
          <a:bodyPr bIns="0" lIns="0" rIns="0" rtlCol="0" tIns="0" wrap="square"/>
          <a:p/>
        </p:txBody>
      </p:sp>
      <p:sp>
        <p:nvSpPr>
          <p:cNvPr id="1049374" name="bk object 17"/>
          <p:cNvSpPr/>
          <p:nvPr/>
        </p:nvSpPr>
        <p:spPr>
          <a:xfrm>
            <a:off x="0" y="6587108"/>
            <a:ext cx="11360150" cy="0"/>
          </a:xfrm>
          <a:custGeom>
            <a:avLst/>
            <a:ahLst/>
            <a:rect l="l" t="t" r="r" b="b"/>
            <a:pathLst>
              <a:path w="11360150">
                <a:moveTo>
                  <a:pt x="0" y="0"/>
                </a:moveTo>
                <a:lnTo>
                  <a:pt x="11359769" y="0"/>
                </a:lnTo>
              </a:path>
            </a:pathLst>
          </a:custGeom>
          <a:ln w="19050">
            <a:solidFill>
              <a:srgbClr val="515C73"/>
            </a:solidFill>
          </a:ln>
        </p:spPr>
        <p:txBody>
          <a:bodyPr bIns="0" lIns="0" rIns="0" rtlCol="0" tIns="0" wrap="square"/>
          <a:p/>
        </p:txBody>
      </p:sp>
      <p:sp>
        <p:nvSpPr>
          <p:cNvPr id="1049375" name="bk object 18"/>
          <p:cNvSpPr/>
          <p:nvPr/>
        </p:nvSpPr>
        <p:spPr>
          <a:xfrm>
            <a:off x="11359768" y="6424884"/>
            <a:ext cx="476250" cy="320675"/>
          </a:xfrm>
          <a:custGeom>
            <a:avLst/>
            <a:ahLst/>
            <a:rect l="l" t="t" r="r" b="b"/>
            <a:pathLst>
              <a:path w="476250" h="320675">
                <a:moveTo>
                  <a:pt x="0" y="320675"/>
                </a:moveTo>
                <a:lnTo>
                  <a:pt x="476250" y="320675"/>
                </a:lnTo>
                <a:lnTo>
                  <a:pt x="476250" y="0"/>
                </a:lnTo>
                <a:lnTo>
                  <a:pt x="0" y="0"/>
                </a:lnTo>
                <a:lnTo>
                  <a:pt x="0" y="320675"/>
                </a:lnTo>
                <a:close/>
              </a:path>
            </a:pathLst>
          </a:custGeom>
          <a:solidFill>
            <a:srgbClr val="040403"/>
          </a:solidFill>
        </p:spPr>
        <p:txBody>
          <a:bodyPr bIns="0" lIns="0" rIns="0" rtlCol="0" tIns="0" wrap="square"/>
          <a:p/>
        </p:txBody>
      </p:sp>
      <p:sp>
        <p:nvSpPr>
          <p:cNvPr id="1049376" name="bk object 19"/>
          <p:cNvSpPr/>
          <p:nvPr/>
        </p:nvSpPr>
        <p:spPr>
          <a:xfrm>
            <a:off x="0" y="2842386"/>
            <a:ext cx="12192000" cy="131445"/>
          </a:xfrm>
          <a:custGeom>
            <a:avLst/>
            <a:ahLst/>
            <a:rect l="l" t="t" r="r" b="b"/>
            <a:pathLst>
              <a:path w="12192000" h="131444">
                <a:moveTo>
                  <a:pt x="12126341" y="0"/>
                </a:moveTo>
                <a:lnTo>
                  <a:pt x="65647" y="0"/>
                </a:lnTo>
                <a:lnTo>
                  <a:pt x="40094" y="5149"/>
                </a:lnTo>
                <a:lnTo>
                  <a:pt x="19227" y="19192"/>
                </a:lnTo>
                <a:lnTo>
                  <a:pt x="5158" y="40022"/>
                </a:lnTo>
                <a:lnTo>
                  <a:pt x="0" y="65532"/>
                </a:lnTo>
                <a:lnTo>
                  <a:pt x="5158" y="91114"/>
                </a:lnTo>
                <a:lnTo>
                  <a:pt x="19227" y="111982"/>
                </a:lnTo>
                <a:lnTo>
                  <a:pt x="40094" y="126039"/>
                </a:lnTo>
                <a:lnTo>
                  <a:pt x="65647" y="131190"/>
                </a:lnTo>
                <a:lnTo>
                  <a:pt x="12126341" y="131190"/>
                </a:lnTo>
                <a:lnTo>
                  <a:pt x="12151923" y="126039"/>
                </a:lnTo>
                <a:lnTo>
                  <a:pt x="12172791" y="111982"/>
                </a:lnTo>
                <a:lnTo>
                  <a:pt x="12186848" y="91114"/>
                </a:lnTo>
                <a:lnTo>
                  <a:pt x="12192000" y="65532"/>
                </a:lnTo>
                <a:lnTo>
                  <a:pt x="12186848" y="40022"/>
                </a:lnTo>
                <a:lnTo>
                  <a:pt x="12172791" y="19192"/>
                </a:lnTo>
                <a:lnTo>
                  <a:pt x="12151923" y="5149"/>
                </a:lnTo>
                <a:lnTo>
                  <a:pt x="12126341" y="0"/>
                </a:lnTo>
                <a:close/>
              </a:path>
            </a:pathLst>
          </a:custGeom>
          <a:solidFill>
            <a:srgbClr val="FFC000"/>
          </a:solidFill>
        </p:spPr>
        <p:txBody>
          <a:bodyPr bIns="0" lIns="0" rIns="0" rtlCol="0" tIns="0" wrap="square"/>
          <a:p/>
        </p:txBody>
      </p:sp>
      <p:sp>
        <p:nvSpPr>
          <p:cNvPr id="1049377" name="bk object 20"/>
          <p:cNvSpPr/>
          <p:nvPr/>
        </p:nvSpPr>
        <p:spPr>
          <a:xfrm>
            <a:off x="2533523" y="1201547"/>
            <a:ext cx="1149350" cy="1148080"/>
          </a:xfrm>
          <a:custGeom>
            <a:avLst/>
            <a:ahLst/>
            <a:rect l="l" t="t" r="r" b="b"/>
            <a:pathLst>
              <a:path w="1149350" h="1148080">
                <a:moveTo>
                  <a:pt x="574420" y="0"/>
                </a:moveTo>
                <a:lnTo>
                  <a:pt x="527051" y="1889"/>
                </a:lnTo>
                <a:lnTo>
                  <a:pt x="480783" y="7462"/>
                </a:lnTo>
                <a:lnTo>
                  <a:pt x="435760" y="16575"/>
                </a:lnTo>
                <a:lnTo>
                  <a:pt x="392127" y="29085"/>
                </a:lnTo>
                <a:lnTo>
                  <a:pt x="350025" y="44846"/>
                </a:lnTo>
                <a:lnTo>
                  <a:pt x="309600" y="63717"/>
                </a:lnTo>
                <a:lnTo>
                  <a:pt x="270994" y="85553"/>
                </a:lnTo>
                <a:lnTo>
                  <a:pt x="234351" y="110211"/>
                </a:lnTo>
                <a:lnTo>
                  <a:pt x="199815" y="137547"/>
                </a:lnTo>
                <a:lnTo>
                  <a:pt x="167528" y="167417"/>
                </a:lnTo>
                <a:lnTo>
                  <a:pt x="137636" y="199678"/>
                </a:lnTo>
                <a:lnTo>
                  <a:pt x="110280" y="234186"/>
                </a:lnTo>
                <a:lnTo>
                  <a:pt x="85605" y="270798"/>
                </a:lnTo>
                <a:lnTo>
                  <a:pt x="63755" y="309370"/>
                </a:lnTo>
                <a:lnTo>
                  <a:pt x="44872" y="349757"/>
                </a:lnTo>
                <a:lnTo>
                  <a:pt x="29101" y="391818"/>
                </a:lnTo>
                <a:lnTo>
                  <a:pt x="16584" y="435407"/>
                </a:lnTo>
                <a:lnTo>
                  <a:pt x="7466" y="480382"/>
                </a:lnTo>
                <a:lnTo>
                  <a:pt x="1890" y="526598"/>
                </a:lnTo>
                <a:lnTo>
                  <a:pt x="0" y="573913"/>
                </a:lnTo>
                <a:lnTo>
                  <a:pt x="1890" y="619800"/>
                </a:lnTo>
                <a:lnTo>
                  <a:pt x="7466" y="664882"/>
                </a:lnTo>
                <a:lnTo>
                  <a:pt x="16584" y="708991"/>
                </a:lnTo>
                <a:lnTo>
                  <a:pt x="29130" y="752035"/>
                </a:lnTo>
                <a:lnTo>
                  <a:pt x="44872" y="793621"/>
                </a:lnTo>
                <a:lnTo>
                  <a:pt x="63755" y="833807"/>
                </a:lnTo>
                <a:lnTo>
                  <a:pt x="85605" y="872351"/>
                </a:lnTo>
                <a:lnTo>
                  <a:pt x="110280" y="909085"/>
                </a:lnTo>
                <a:lnTo>
                  <a:pt x="137636" y="943842"/>
                </a:lnTo>
                <a:lnTo>
                  <a:pt x="167528" y="976455"/>
                </a:lnTo>
                <a:lnTo>
                  <a:pt x="199815" y="1006756"/>
                </a:lnTo>
                <a:lnTo>
                  <a:pt x="234351" y="1034578"/>
                </a:lnTo>
                <a:lnTo>
                  <a:pt x="270994" y="1059754"/>
                </a:lnTo>
                <a:lnTo>
                  <a:pt x="309600" y="1082116"/>
                </a:lnTo>
                <a:lnTo>
                  <a:pt x="350025" y="1101496"/>
                </a:lnTo>
                <a:lnTo>
                  <a:pt x="392127" y="1117729"/>
                </a:lnTo>
                <a:lnTo>
                  <a:pt x="435760" y="1130645"/>
                </a:lnTo>
                <a:lnTo>
                  <a:pt x="480783" y="1140078"/>
                </a:lnTo>
                <a:lnTo>
                  <a:pt x="527051" y="1145861"/>
                </a:lnTo>
                <a:lnTo>
                  <a:pt x="574420" y="1147826"/>
                </a:lnTo>
                <a:lnTo>
                  <a:pt x="621808" y="1145861"/>
                </a:lnTo>
                <a:lnTo>
                  <a:pt x="668092" y="1140078"/>
                </a:lnTo>
                <a:lnTo>
                  <a:pt x="713130" y="1130645"/>
                </a:lnTo>
                <a:lnTo>
                  <a:pt x="756776" y="1117729"/>
                </a:lnTo>
                <a:lnTo>
                  <a:pt x="798889" y="1101496"/>
                </a:lnTo>
                <a:lnTo>
                  <a:pt x="839324" y="1082116"/>
                </a:lnTo>
                <a:lnTo>
                  <a:pt x="872790" y="1062736"/>
                </a:lnTo>
                <a:lnTo>
                  <a:pt x="574420" y="1062736"/>
                </a:lnTo>
                <a:lnTo>
                  <a:pt x="526195" y="1060456"/>
                </a:lnTo>
                <a:lnTo>
                  <a:pt x="479281" y="1053764"/>
                </a:lnTo>
                <a:lnTo>
                  <a:pt x="433889" y="1042881"/>
                </a:lnTo>
                <a:lnTo>
                  <a:pt x="390224" y="1028027"/>
                </a:lnTo>
                <a:lnTo>
                  <a:pt x="348496" y="1009422"/>
                </a:lnTo>
                <a:lnTo>
                  <a:pt x="308911" y="987288"/>
                </a:lnTo>
                <a:lnTo>
                  <a:pt x="271679" y="961844"/>
                </a:lnTo>
                <a:lnTo>
                  <a:pt x="237006" y="933311"/>
                </a:lnTo>
                <a:lnTo>
                  <a:pt x="205100" y="901910"/>
                </a:lnTo>
                <a:lnTo>
                  <a:pt x="176169" y="867862"/>
                </a:lnTo>
                <a:lnTo>
                  <a:pt x="150422" y="831386"/>
                </a:lnTo>
                <a:lnTo>
                  <a:pt x="128066" y="792704"/>
                </a:lnTo>
                <a:lnTo>
                  <a:pt x="109281" y="751959"/>
                </a:lnTo>
                <a:lnTo>
                  <a:pt x="94357" y="709601"/>
                </a:lnTo>
                <a:lnTo>
                  <a:pt x="83420" y="665623"/>
                </a:lnTo>
                <a:lnTo>
                  <a:pt x="76706" y="620320"/>
                </a:lnTo>
                <a:lnTo>
                  <a:pt x="74421" y="573913"/>
                </a:lnTo>
                <a:lnTo>
                  <a:pt x="76706" y="525731"/>
                </a:lnTo>
                <a:lnTo>
                  <a:pt x="83420" y="478863"/>
                </a:lnTo>
                <a:lnTo>
                  <a:pt x="94357" y="433514"/>
                </a:lnTo>
                <a:lnTo>
                  <a:pt x="109308" y="389892"/>
                </a:lnTo>
                <a:lnTo>
                  <a:pt x="128066" y="348205"/>
                </a:lnTo>
                <a:lnTo>
                  <a:pt x="150422" y="308661"/>
                </a:lnTo>
                <a:lnTo>
                  <a:pt x="176169" y="271467"/>
                </a:lnTo>
                <a:lnTo>
                  <a:pt x="205100" y="236830"/>
                </a:lnTo>
                <a:lnTo>
                  <a:pt x="237006" y="204958"/>
                </a:lnTo>
                <a:lnTo>
                  <a:pt x="271679" y="176058"/>
                </a:lnTo>
                <a:lnTo>
                  <a:pt x="308911" y="150338"/>
                </a:lnTo>
                <a:lnTo>
                  <a:pt x="348496" y="128006"/>
                </a:lnTo>
                <a:lnTo>
                  <a:pt x="390224" y="109269"/>
                </a:lnTo>
                <a:lnTo>
                  <a:pt x="433889" y="94335"/>
                </a:lnTo>
                <a:lnTo>
                  <a:pt x="479281" y="83410"/>
                </a:lnTo>
                <a:lnTo>
                  <a:pt x="526195" y="76703"/>
                </a:lnTo>
                <a:lnTo>
                  <a:pt x="574420" y="74422"/>
                </a:lnTo>
                <a:lnTo>
                  <a:pt x="858254" y="74422"/>
                </a:lnTo>
                <a:lnTo>
                  <a:pt x="839324" y="63717"/>
                </a:lnTo>
                <a:lnTo>
                  <a:pt x="798889" y="44846"/>
                </a:lnTo>
                <a:lnTo>
                  <a:pt x="756776" y="29085"/>
                </a:lnTo>
                <a:lnTo>
                  <a:pt x="713130" y="16575"/>
                </a:lnTo>
                <a:lnTo>
                  <a:pt x="668092" y="7462"/>
                </a:lnTo>
                <a:lnTo>
                  <a:pt x="621808" y="1889"/>
                </a:lnTo>
                <a:lnTo>
                  <a:pt x="574420" y="0"/>
                </a:lnTo>
                <a:close/>
              </a:path>
              <a:path w="1149350" h="1148080">
                <a:moveTo>
                  <a:pt x="858254" y="74422"/>
                </a:moveTo>
                <a:lnTo>
                  <a:pt x="574420" y="74422"/>
                </a:lnTo>
                <a:lnTo>
                  <a:pt x="622667" y="76703"/>
                </a:lnTo>
                <a:lnTo>
                  <a:pt x="669599" y="83410"/>
                </a:lnTo>
                <a:lnTo>
                  <a:pt x="715008" y="94335"/>
                </a:lnTo>
                <a:lnTo>
                  <a:pt x="758687" y="109269"/>
                </a:lnTo>
                <a:lnTo>
                  <a:pt x="800428" y="128006"/>
                </a:lnTo>
                <a:lnTo>
                  <a:pt x="840022" y="150338"/>
                </a:lnTo>
                <a:lnTo>
                  <a:pt x="877264" y="176058"/>
                </a:lnTo>
                <a:lnTo>
                  <a:pt x="911944" y="204958"/>
                </a:lnTo>
                <a:lnTo>
                  <a:pt x="943855" y="236830"/>
                </a:lnTo>
                <a:lnTo>
                  <a:pt x="972790" y="271467"/>
                </a:lnTo>
                <a:lnTo>
                  <a:pt x="998540" y="308661"/>
                </a:lnTo>
                <a:lnTo>
                  <a:pt x="1020899" y="348205"/>
                </a:lnTo>
                <a:lnTo>
                  <a:pt x="1039658" y="389892"/>
                </a:lnTo>
                <a:lnTo>
                  <a:pt x="1054610" y="433514"/>
                </a:lnTo>
                <a:lnTo>
                  <a:pt x="1065548" y="478863"/>
                </a:lnTo>
                <a:lnTo>
                  <a:pt x="1072262" y="525731"/>
                </a:lnTo>
                <a:lnTo>
                  <a:pt x="1074547" y="573913"/>
                </a:lnTo>
                <a:lnTo>
                  <a:pt x="1072262" y="620320"/>
                </a:lnTo>
                <a:lnTo>
                  <a:pt x="1065548" y="665623"/>
                </a:lnTo>
                <a:lnTo>
                  <a:pt x="1054610" y="709601"/>
                </a:lnTo>
                <a:lnTo>
                  <a:pt x="1039658" y="752035"/>
                </a:lnTo>
                <a:lnTo>
                  <a:pt x="1020899" y="792704"/>
                </a:lnTo>
                <a:lnTo>
                  <a:pt x="998540" y="831386"/>
                </a:lnTo>
                <a:lnTo>
                  <a:pt x="972790" y="867862"/>
                </a:lnTo>
                <a:lnTo>
                  <a:pt x="943855" y="901910"/>
                </a:lnTo>
                <a:lnTo>
                  <a:pt x="911944" y="933311"/>
                </a:lnTo>
                <a:lnTo>
                  <a:pt x="877264" y="961844"/>
                </a:lnTo>
                <a:lnTo>
                  <a:pt x="840022" y="987288"/>
                </a:lnTo>
                <a:lnTo>
                  <a:pt x="800428" y="1009422"/>
                </a:lnTo>
                <a:lnTo>
                  <a:pt x="758687" y="1028027"/>
                </a:lnTo>
                <a:lnTo>
                  <a:pt x="715008" y="1042881"/>
                </a:lnTo>
                <a:lnTo>
                  <a:pt x="669599" y="1053764"/>
                </a:lnTo>
                <a:lnTo>
                  <a:pt x="622667" y="1060456"/>
                </a:lnTo>
                <a:lnTo>
                  <a:pt x="574420" y="1062736"/>
                </a:lnTo>
                <a:lnTo>
                  <a:pt x="872790" y="1062736"/>
                </a:lnTo>
                <a:lnTo>
                  <a:pt x="914589" y="1034578"/>
                </a:lnTo>
                <a:lnTo>
                  <a:pt x="949132" y="1006756"/>
                </a:lnTo>
                <a:lnTo>
                  <a:pt x="981424" y="976455"/>
                </a:lnTo>
                <a:lnTo>
                  <a:pt x="1011321" y="943842"/>
                </a:lnTo>
                <a:lnTo>
                  <a:pt x="1038680" y="909085"/>
                </a:lnTo>
                <a:lnTo>
                  <a:pt x="1063357" y="872351"/>
                </a:lnTo>
                <a:lnTo>
                  <a:pt x="1085210" y="833807"/>
                </a:lnTo>
                <a:lnTo>
                  <a:pt x="1104094" y="793621"/>
                </a:lnTo>
                <a:lnTo>
                  <a:pt x="1119866" y="751959"/>
                </a:lnTo>
                <a:lnTo>
                  <a:pt x="1132383" y="708991"/>
                </a:lnTo>
                <a:lnTo>
                  <a:pt x="1141502" y="664882"/>
                </a:lnTo>
                <a:lnTo>
                  <a:pt x="1147078" y="619800"/>
                </a:lnTo>
                <a:lnTo>
                  <a:pt x="1148968" y="573913"/>
                </a:lnTo>
                <a:lnTo>
                  <a:pt x="1147078" y="526598"/>
                </a:lnTo>
                <a:lnTo>
                  <a:pt x="1141502" y="480382"/>
                </a:lnTo>
                <a:lnTo>
                  <a:pt x="1132383" y="435407"/>
                </a:lnTo>
                <a:lnTo>
                  <a:pt x="1119866" y="391818"/>
                </a:lnTo>
                <a:lnTo>
                  <a:pt x="1104094" y="349757"/>
                </a:lnTo>
                <a:lnTo>
                  <a:pt x="1085210" y="309370"/>
                </a:lnTo>
                <a:lnTo>
                  <a:pt x="1063357" y="270798"/>
                </a:lnTo>
                <a:lnTo>
                  <a:pt x="1038680" y="234186"/>
                </a:lnTo>
                <a:lnTo>
                  <a:pt x="1011321" y="199678"/>
                </a:lnTo>
                <a:lnTo>
                  <a:pt x="981424" y="167417"/>
                </a:lnTo>
                <a:lnTo>
                  <a:pt x="949132" y="137547"/>
                </a:lnTo>
                <a:lnTo>
                  <a:pt x="914589" y="110211"/>
                </a:lnTo>
                <a:lnTo>
                  <a:pt x="877939" y="85553"/>
                </a:lnTo>
                <a:lnTo>
                  <a:pt x="858254" y="74422"/>
                </a:lnTo>
                <a:close/>
              </a:path>
            </a:pathLst>
          </a:custGeom>
          <a:solidFill>
            <a:srgbClr val="FFC000"/>
          </a:solidFill>
        </p:spPr>
        <p:txBody>
          <a:bodyPr bIns="0" lIns="0" rIns="0" rtlCol="0" tIns="0" wrap="square"/>
          <a:p/>
        </p:txBody>
      </p:sp>
      <p:sp>
        <p:nvSpPr>
          <p:cNvPr id="1049378" name="bk object 21"/>
          <p:cNvSpPr/>
          <p:nvPr/>
        </p:nvSpPr>
        <p:spPr>
          <a:xfrm>
            <a:off x="3116977" y="2340330"/>
            <a:ext cx="0" cy="525780"/>
          </a:xfrm>
          <a:custGeom>
            <a:avLst/>
            <a:ahLst/>
            <a:rect l="l" t="t" r="r" b="b"/>
            <a:pathLst>
              <a:path h="525780">
                <a:moveTo>
                  <a:pt x="0" y="0"/>
                </a:moveTo>
                <a:lnTo>
                  <a:pt x="0" y="525551"/>
                </a:lnTo>
              </a:path>
            </a:pathLst>
          </a:custGeom>
          <a:ln w="80043">
            <a:solidFill>
              <a:srgbClr val="FFC000"/>
            </a:solidFill>
          </a:ln>
        </p:spPr>
        <p:txBody>
          <a:bodyPr bIns="0" lIns="0" rIns="0" rtlCol="0" tIns="0" wrap="square"/>
          <a:p/>
        </p:txBody>
      </p:sp>
      <p:sp>
        <p:nvSpPr>
          <p:cNvPr id="1049379" name="bk object 22"/>
          <p:cNvSpPr/>
          <p:nvPr/>
        </p:nvSpPr>
        <p:spPr>
          <a:xfrm>
            <a:off x="7409053" y="1178052"/>
            <a:ext cx="1149350" cy="1148080"/>
          </a:xfrm>
          <a:custGeom>
            <a:avLst/>
            <a:ahLst/>
            <a:rect l="l" t="t" r="r" b="b"/>
            <a:pathLst>
              <a:path w="1149350" h="1148080">
                <a:moveTo>
                  <a:pt x="574548" y="0"/>
                </a:moveTo>
                <a:lnTo>
                  <a:pt x="527177" y="1888"/>
                </a:lnTo>
                <a:lnTo>
                  <a:pt x="480906" y="7459"/>
                </a:lnTo>
                <a:lnTo>
                  <a:pt x="435880" y="16568"/>
                </a:lnTo>
                <a:lnTo>
                  <a:pt x="392241" y="29072"/>
                </a:lnTo>
                <a:lnTo>
                  <a:pt x="350133" y="44829"/>
                </a:lnTo>
                <a:lnTo>
                  <a:pt x="309700" y="63693"/>
                </a:lnTo>
                <a:lnTo>
                  <a:pt x="271085" y="85523"/>
                </a:lnTo>
                <a:lnTo>
                  <a:pt x="234433" y="110175"/>
                </a:lnTo>
                <a:lnTo>
                  <a:pt x="199888" y="137505"/>
                </a:lnTo>
                <a:lnTo>
                  <a:pt x="167592" y="167370"/>
                </a:lnTo>
                <a:lnTo>
                  <a:pt x="137690" y="199626"/>
                </a:lnTo>
                <a:lnTo>
                  <a:pt x="110325" y="234132"/>
                </a:lnTo>
                <a:lnTo>
                  <a:pt x="85641" y="270742"/>
                </a:lnTo>
                <a:lnTo>
                  <a:pt x="63782" y="309314"/>
                </a:lnTo>
                <a:lnTo>
                  <a:pt x="44892" y="349704"/>
                </a:lnTo>
                <a:lnTo>
                  <a:pt x="29114" y="391769"/>
                </a:lnTo>
                <a:lnTo>
                  <a:pt x="16592" y="435366"/>
                </a:lnTo>
                <a:lnTo>
                  <a:pt x="7470" y="480351"/>
                </a:lnTo>
                <a:lnTo>
                  <a:pt x="1891" y="526581"/>
                </a:lnTo>
                <a:lnTo>
                  <a:pt x="0" y="573913"/>
                </a:lnTo>
                <a:lnTo>
                  <a:pt x="1891" y="619799"/>
                </a:lnTo>
                <a:lnTo>
                  <a:pt x="7470" y="664878"/>
                </a:lnTo>
                <a:lnTo>
                  <a:pt x="16592" y="708983"/>
                </a:lnTo>
                <a:lnTo>
                  <a:pt x="29148" y="752035"/>
                </a:lnTo>
                <a:lnTo>
                  <a:pt x="44892" y="793601"/>
                </a:lnTo>
                <a:lnTo>
                  <a:pt x="63782" y="833779"/>
                </a:lnTo>
                <a:lnTo>
                  <a:pt x="85641" y="872315"/>
                </a:lnTo>
                <a:lnTo>
                  <a:pt x="110325" y="909040"/>
                </a:lnTo>
                <a:lnTo>
                  <a:pt x="137690" y="943788"/>
                </a:lnTo>
                <a:lnTo>
                  <a:pt x="167592" y="976391"/>
                </a:lnTo>
                <a:lnTo>
                  <a:pt x="199888" y="1006683"/>
                </a:lnTo>
                <a:lnTo>
                  <a:pt x="234433" y="1034496"/>
                </a:lnTo>
                <a:lnTo>
                  <a:pt x="271085" y="1059662"/>
                </a:lnTo>
                <a:lnTo>
                  <a:pt x="309700" y="1082016"/>
                </a:lnTo>
                <a:lnTo>
                  <a:pt x="350133" y="1101389"/>
                </a:lnTo>
                <a:lnTo>
                  <a:pt x="392241" y="1117615"/>
                </a:lnTo>
                <a:lnTo>
                  <a:pt x="435880" y="1130526"/>
                </a:lnTo>
                <a:lnTo>
                  <a:pt x="480906" y="1139955"/>
                </a:lnTo>
                <a:lnTo>
                  <a:pt x="527177" y="1145735"/>
                </a:lnTo>
                <a:lnTo>
                  <a:pt x="574548" y="1147699"/>
                </a:lnTo>
                <a:lnTo>
                  <a:pt x="621918" y="1145735"/>
                </a:lnTo>
                <a:lnTo>
                  <a:pt x="668189" y="1139955"/>
                </a:lnTo>
                <a:lnTo>
                  <a:pt x="713215" y="1130526"/>
                </a:lnTo>
                <a:lnTo>
                  <a:pt x="756854" y="1117615"/>
                </a:lnTo>
                <a:lnTo>
                  <a:pt x="798962" y="1101389"/>
                </a:lnTo>
                <a:lnTo>
                  <a:pt x="839395" y="1082016"/>
                </a:lnTo>
                <a:lnTo>
                  <a:pt x="872701" y="1062736"/>
                </a:lnTo>
                <a:lnTo>
                  <a:pt x="574548" y="1062736"/>
                </a:lnTo>
                <a:lnTo>
                  <a:pt x="526322" y="1060456"/>
                </a:lnTo>
                <a:lnTo>
                  <a:pt x="479408" y="1053764"/>
                </a:lnTo>
                <a:lnTo>
                  <a:pt x="434016" y="1042881"/>
                </a:lnTo>
                <a:lnTo>
                  <a:pt x="390351" y="1028027"/>
                </a:lnTo>
                <a:lnTo>
                  <a:pt x="348623" y="1009422"/>
                </a:lnTo>
                <a:lnTo>
                  <a:pt x="309038" y="987288"/>
                </a:lnTo>
                <a:lnTo>
                  <a:pt x="271806" y="961844"/>
                </a:lnTo>
                <a:lnTo>
                  <a:pt x="237133" y="933311"/>
                </a:lnTo>
                <a:lnTo>
                  <a:pt x="205227" y="901910"/>
                </a:lnTo>
                <a:lnTo>
                  <a:pt x="176296" y="867862"/>
                </a:lnTo>
                <a:lnTo>
                  <a:pt x="150549" y="831386"/>
                </a:lnTo>
                <a:lnTo>
                  <a:pt x="128193" y="792704"/>
                </a:lnTo>
                <a:lnTo>
                  <a:pt x="109404" y="751946"/>
                </a:lnTo>
                <a:lnTo>
                  <a:pt x="94484" y="709601"/>
                </a:lnTo>
                <a:lnTo>
                  <a:pt x="83547" y="665623"/>
                </a:lnTo>
                <a:lnTo>
                  <a:pt x="76833" y="620320"/>
                </a:lnTo>
                <a:lnTo>
                  <a:pt x="74549" y="573913"/>
                </a:lnTo>
                <a:lnTo>
                  <a:pt x="76833" y="525731"/>
                </a:lnTo>
                <a:lnTo>
                  <a:pt x="83547" y="478863"/>
                </a:lnTo>
                <a:lnTo>
                  <a:pt x="94484" y="433514"/>
                </a:lnTo>
                <a:lnTo>
                  <a:pt x="109435" y="389892"/>
                </a:lnTo>
                <a:lnTo>
                  <a:pt x="128193" y="348205"/>
                </a:lnTo>
                <a:lnTo>
                  <a:pt x="150549" y="308661"/>
                </a:lnTo>
                <a:lnTo>
                  <a:pt x="176296" y="271467"/>
                </a:lnTo>
                <a:lnTo>
                  <a:pt x="205227" y="236830"/>
                </a:lnTo>
                <a:lnTo>
                  <a:pt x="237133" y="204958"/>
                </a:lnTo>
                <a:lnTo>
                  <a:pt x="271806" y="176058"/>
                </a:lnTo>
                <a:lnTo>
                  <a:pt x="309038" y="150338"/>
                </a:lnTo>
                <a:lnTo>
                  <a:pt x="348623" y="128006"/>
                </a:lnTo>
                <a:lnTo>
                  <a:pt x="390351" y="109269"/>
                </a:lnTo>
                <a:lnTo>
                  <a:pt x="434016" y="94335"/>
                </a:lnTo>
                <a:lnTo>
                  <a:pt x="479408" y="83410"/>
                </a:lnTo>
                <a:lnTo>
                  <a:pt x="526322" y="76703"/>
                </a:lnTo>
                <a:lnTo>
                  <a:pt x="574548" y="74422"/>
                </a:lnTo>
                <a:lnTo>
                  <a:pt x="858373" y="74422"/>
                </a:lnTo>
                <a:lnTo>
                  <a:pt x="839395" y="63693"/>
                </a:lnTo>
                <a:lnTo>
                  <a:pt x="798962" y="44829"/>
                </a:lnTo>
                <a:lnTo>
                  <a:pt x="756854" y="29072"/>
                </a:lnTo>
                <a:lnTo>
                  <a:pt x="713215" y="16568"/>
                </a:lnTo>
                <a:lnTo>
                  <a:pt x="668189" y="7459"/>
                </a:lnTo>
                <a:lnTo>
                  <a:pt x="621918" y="1888"/>
                </a:lnTo>
                <a:lnTo>
                  <a:pt x="574548" y="0"/>
                </a:lnTo>
                <a:close/>
              </a:path>
              <a:path w="1149350" h="1148080">
                <a:moveTo>
                  <a:pt x="858373" y="74422"/>
                </a:moveTo>
                <a:lnTo>
                  <a:pt x="574548" y="74422"/>
                </a:lnTo>
                <a:lnTo>
                  <a:pt x="622773" y="76703"/>
                </a:lnTo>
                <a:lnTo>
                  <a:pt x="669687" y="83410"/>
                </a:lnTo>
                <a:lnTo>
                  <a:pt x="715079" y="94335"/>
                </a:lnTo>
                <a:lnTo>
                  <a:pt x="758744" y="109269"/>
                </a:lnTo>
                <a:lnTo>
                  <a:pt x="800472" y="128006"/>
                </a:lnTo>
                <a:lnTo>
                  <a:pt x="840057" y="150338"/>
                </a:lnTo>
                <a:lnTo>
                  <a:pt x="877289" y="176058"/>
                </a:lnTo>
                <a:lnTo>
                  <a:pt x="911962" y="204958"/>
                </a:lnTo>
                <a:lnTo>
                  <a:pt x="943868" y="236830"/>
                </a:lnTo>
                <a:lnTo>
                  <a:pt x="972799" y="271467"/>
                </a:lnTo>
                <a:lnTo>
                  <a:pt x="998546" y="308661"/>
                </a:lnTo>
                <a:lnTo>
                  <a:pt x="1020902" y="348205"/>
                </a:lnTo>
                <a:lnTo>
                  <a:pt x="1039660" y="389892"/>
                </a:lnTo>
                <a:lnTo>
                  <a:pt x="1054611" y="433514"/>
                </a:lnTo>
                <a:lnTo>
                  <a:pt x="1065548" y="478863"/>
                </a:lnTo>
                <a:lnTo>
                  <a:pt x="1072262" y="525731"/>
                </a:lnTo>
                <a:lnTo>
                  <a:pt x="1074547" y="573913"/>
                </a:lnTo>
                <a:lnTo>
                  <a:pt x="1072262" y="620320"/>
                </a:lnTo>
                <a:lnTo>
                  <a:pt x="1065548" y="665623"/>
                </a:lnTo>
                <a:lnTo>
                  <a:pt x="1054611" y="709601"/>
                </a:lnTo>
                <a:lnTo>
                  <a:pt x="1039660" y="752035"/>
                </a:lnTo>
                <a:lnTo>
                  <a:pt x="1020902" y="792704"/>
                </a:lnTo>
                <a:lnTo>
                  <a:pt x="998546" y="831386"/>
                </a:lnTo>
                <a:lnTo>
                  <a:pt x="972799" y="867862"/>
                </a:lnTo>
                <a:lnTo>
                  <a:pt x="943868" y="901910"/>
                </a:lnTo>
                <a:lnTo>
                  <a:pt x="911962" y="933311"/>
                </a:lnTo>
                <a:lnTo>
                  <a:pt x="877289" y="961844"/>
                </a:lnTo>
                <a:lnTo>
                  <a:pt x="840057" y="987288"/>
                </a:lnTo>
                <a:lnTo>
                  <a:pt x="800472" y="1009422"/>
                </a:lnTo>
                <a:lnTo>
                  <a:pt x="758744" y="1028027"/>
                </a:lnTo>
                <a:lnTo>
                  <a:pt x="715079" y="1042881"/>
                </a:lnTo>
                <a:lnTo>
                  <a:pt x="669687" y="1053764"/>
                </a:lnTo>
                <a:lnTo>
                  <a:pt x="622773" y="1060456"/>
                </a:lnTo>
                <a:lnTo>
                  <a:pt x="574548" y="1062736"/>
                </a:lnTo>
                <a:lnTo>
                  <a:pt x="872701" y="1062736"/>
                </a:lnTo>
                <a:lnTo>
                  <a:pt x="914662" y="1034496"/>
                </a:lnTo>
                <a:lnTo>
                  <a:pt x="949207" y="1006683"/>
                </a:lnTo>
                <a:lnTo>
                  <a:pt x="981503" y="976391"/>
                </a:lnTo>
                <a:lnTo>
                  <a:pt x="1011405" y="943788"/>
                </a:lnTo>
                <a:lnTo>
                  <a:pt x="1038770" y="909040"/>
                </a:lnTo>
                <a:lnTo>
                  <a:pt x="1063454" y="872315"/>
                </a:lnTo>
                <a:lnTo>
                  <a:pt x="1085313" y="833779"/>
                </a:lnTo>
                <a:lnTo>
                  <a:pt x="1104203" y="793601"/>
                </a:lnTo>
                <a:lnTo>
                  <a:pt x="1119981" y="751946"/>
                </a:lnTo>
                <a:lnTo>
                  <a:pt x="1132503" y="708983"/>
                </a:lnTo>
                <a:lnTo>
                  <a:pt x="1141625" y="664878"/>
                </a:lnTo>
                <a:lnTo>
                  <a:pt x="1147204" y="619799"/>
                </a:lnTo>
                <a:lnTo>
                  <a:pt x="1149096" y="573913"/>
                </a:lnTo>
                <a:lnTo>
                  <a:pt x="1147204" y="526581"/>
                </a:lnTo>
                <a:lnTo>
                  <a:pt x="1141625" y="480351"/>
                </a:lnTo>
                <a:lnTo>
                  <a:pt x="1132503" y="435366"/>
                </a:lnTo>
                <a:lnTo>
                  <a:pt x="1119981" y="391769"/>
                </a:lnTo>
                <a:lnTo>
                  <a:pt x="1104203" y="349704"/>
                </a:lnTo>
                <a:lnTo>
                  <a:pt x="1085313" y="309314"/>
                </a:lnTo>
                <a:lnTo>
                  <a:pt x="1063454" y="270742"/>
                </a:lnTo>
                <a:lnTo>
                  <a:pt x="1038770" y="234132"/>
                </a:lnTo>
                <a:lnTo>
                  <a:pt x="1011405" y="199626"/>
                </a:lnTo>
                <a:lnTo>
                  <a:pt x="981503" y="167370"/>
                </a:lnTo>
                <a:lnTo>
                  <a:pt x="949207" y="137505"/>
                </a:lnTo>
                <a:lnTo>
                  <a:pt x="914662" y="110175"/>
                </a:lnTo>
                <a:lnTo>
                  <a:pt x="878010" y="85523"/>
                </a:lnTo>
                <a:lnTo>
                  <a:pt x="858373" y="74422"/>
                </a:lnTo>
                <a:close/>
              </a:path>
            </a:pathLst>
          </a:custGeom>
          <a:solidFill>
            <a:srgbClr val="FFC000"/>
          </a:solidFill>
        </p:spPr>
        <p:txBody>
          <a:bodyPr bIns="0" lIns="0" rIns="0" rtlCol="0" tIns="0" wrap="square"/>
          <a:p/>
        </p:txBody>
      </p:sp>
      <p:sp>
        <p:nvSpPr>
          <p:cNvPr id="1049380" name="bk object 23"/>
          <p:cNvSpPr/>
          <p:nvPr/>
        </p:nvSpPr>
        <p:spPr>
          <a:xfrm>
            <a:off x="7985187" y="2283066"/>
            <a:ext cx="0" cy="632460"/>
          </a:xfrm>
          <a:custGeom>
            <a:avLst/>
            <a:ahLst/>
            <a:rect l="l" t="t" r="r" b="b"/>
            <a:pathLst>
              <a:path h="632460">
                <a:moveTo>
                  <a:pt x="0" y="0"/>
                </a:moveTo>
                <a:lnTo>
                  <a:pt x="0" y="632091"/>
                </a:lnTo>
              </a:path>
            </a:pathLst>
          </a:custGeom>
          <a:ln w="65403">
            <a:solidFill>
              <a:srgbClr val="FFC000"/>
            </a:solidFill>
          </a:ln>
        </p:spPr>
        <p:txBody>
          <a:bodyPr bIns="0" lIns="0" rIns="0" rtlCol="0" tIns="0" wrap="square"/>
          <a:p/>
        </p:txBody>
      </p:sp>
      <p:sp>
        <p:nvSpPr>
          <p:cNvPr id="1049381" name="bk object 24"/>
          <p:cNvSpPr/>
          <p:nvPr/>
        </p:nvSpPr>
        <p:spPr>
          <a:xfrm>
            <a:off x="876973" y="3437763"/>
            <a:ext cx="1149350" cy="1148080"/>
          </a:xfrm>
          <a:custGeom>
            <a:avLst/>
            <a:ahLst/>
            <a:rect l="l" t="t" r="r" b="b"/>
            <a:pathLst>
              <a:path w="1149350" h="1148079">
                <a:moveTo>
                  <a:pt x="574509" y="0"/>
                </a:moveTo>
                <a:lnTo>
                  <a:pt x="527137" y="1888"/>
                </a:lnTo>
                <a:lnTo>
                  <a:pt x="480866" y="7459"/>
                </a:lnTo>
                <a:lnTo>
                  <a:pt x="435840" y="16568"/>
                </a:lnTo>
                <a:lnTo>
                  <a:pt x="392202" y="29072"/>
                </a:lnTo>
                <a:lnTo>
                  <a:pt x="350095" y="44829"/>
                </a:lnTo>
                <a:lnTo>
                  <a:pt x="309664" y="63693"/>
                </a:lnTo>
                <a:lnTo>
                  <a:pt x="271052" y="85523"/>
                </a:lnTo>
                <a:lnTo>
                  <a:pt x="234403" y="110175"/>
                </a:lnTo>
                <a:lnTo>
                  <a:pt x="199861" y="137505"/>
                </a:lnTo>
                <a:lnTo>
                  <a:pt x="167568" y="167370"/>
                </a:lnTo>
                <a:lnTo>
                  <a:pt x="137669" y="199626"/>
                </a:lnTo>
                <a:lnTo>
                  <a:pt x="110308" y="234132"/>
                </a:lnTo>
                <a:lnTo>
                  <a:pt x="85627" y="270742"/>
                </a:lnTo>
                <a:lnTo>
                  <a:pt x="63772" y="309314"/>
                </a:lnTo>
                <a:lnTo>
                  <a:pt x="44884" y="349704"/>
                </a:lnTo>
                <a:lnTo>
                  <a:pt x="29109" y="391769"/>
                </a:lnTo>
                <a:lnTo>
                  <a:pt x="16589" y="435366"/>
                </a:lnTo>
                <a:lnTo>
                  <a:pt x="7468" y="480351"/>
                </a:lnTo>
                <a:lnTo>
                  <a:pt x="1891" y="526581"/>
                </a:lnTo>
                <a:lnTo>
                  <a:pt x="0" y="573913"/>
                </a:lnTo>
                <a:lnTo>
                  <a:pt x="1891" y="619782"/>
                </a:lnTo>
                <a:lnTo>
                  <a:pt x="7468" y="664847"/>
                </a:lnTo>
                <a:lnTo>
                  <a:pt x="16589" y="708942"/>
                </a:lnTo>
                <a:lnTo>
                  <a:pt x="29161" y="752035"/>
                </a:lnTo>
                <a:lnTo>
                  <a:pt x="44884" y="793547"/>
                </a:lnTo>
                <a:lnTo>
                  <a:pt x="63772" y="833723"/>
                </a:lnTo>
                <a:lnTo>
                  <a:pt x="85627" y="872258"/>
                </a:lnTo>
                <a:lnTo>
                  <a:pt x="110308" y="908985"/>
                </a:lnTo>
                <a:lnTo>
                  <a:pt x="137669" y="943736"/>
                </a:lnTo>
                <a:lnTo>
                  <a:pt x="167568" y="976344"/>
                </a:lnTo>
                <a:lnTo>
                  <a:pt x="199861" y="1006641"/>
                </a:lnTo>
                <a:lnTo>
                  <a:pt x="234403" y="1034459"/>
                </a:lnTo>
                <a:lnTo>
                  <a:pt x="271052" y="1059632"/>
                </a:lnTo>
                <a:lnTo>
                  <a:pt x="309664" y="1081992"/>
                </a:lnTo>
                <a:lnTo>
                  <a:pt x="350095" y="1101371"/>
                </a:lnTo>
                <a:lnTo>
                  <a:pt x="392202" y="1117603"/>
                </a:lnTo>
                <a:lnTo>
                  <a:pt x="435840" y="1130518"/>
                </a:lnTo>
                <a:lnTo>
                  <a:pt x="480866" y="1139951"/>
                </a:lnTo>
                <a:lnTo>
                  <a:pt x="527137" y="1145734"/>
                </a:lnTo>
                <a:lnTo>
                  <a:pt x="574509" y="1147699"/>
                </a:lnTo>
                <a:lnTo>
                  <a:pt x="621880" y="1145734"/>
                </a:lnTo>
                <a:lnTo>
                  <a:pt x="668150" y="1139951"/>
                </a:lnTo>
                <a:lnTo>
                  <a:pt x="713177" y="1130518"/>
                </a:lnTo>
                <a:lnTo>
                  <a:pt x="756816" y="1117603"/>
                </a:lnTo>
                <a:lnTo>
                  <a:pt x="798924" y="1101371"/>
                </a:lnTo>
                <a:lnTo>
                  <a:pt x="839357" y="1081992"/>
                </a:lnTo>
                <a:lnTo>
                  <a:pt x="872612" y="1062736"/>
                </a:lnTo>
                <a:lnTo>
                  <a:pt x="574509" y="1062736"/>
                </a:lnTo>
                <a:lnTo>
                  <a:pt x="526283" y="1060456"/>
                </a:lnTo>
                <a:lnTo>
                  <a:pt x="479369" y="1053764"/>
                </a:lnTo>
                <a:lnTo>
                  <a:pt x="433974" y="1042881"/>
                </a:lnTo>
                <a:lnTo>
                  <a:pt x="390308" y="1028027"/>
                </a:lnTo>
                <a:lnTo>
                  <a:pt x="348577" y="1009422"/>
                </a:lnTo>
                <a:lnTo>
                  <a:pt x="308989" y="987288"/>
                </a:lnTo>
                <a:lnTo>
                  <a:pt x="271753" y="961844"/>
                </a:lnTo>
                <a:lnTo>
                  <a:pt x="237077" y="933311"/>
                </a:lnTo>
                <a:lnTo>
                  <a:pt x="205168" y="901910"/>
                </a:lnTo>
                <a:lnTo>
                  <a:pt x="176234" y="867862"/>
                </a:lnTo>
                <a:lnTo>
                  <a:pt x="150484" y="831386"/>
                </a:lnTo>
                <a:lnTo>
                  <a:pt x="128124" y="792704"/>
                </a:lnTo>
                <a:lnTo>
                  <a:pt x="109364" y="752035"/>
                </a:lnTo>
                <a:lnTo>
                  <a:pt x="94411" y="709601"/>
                </a:lnTo>
                <a:lnTo>
                  <a:pt x="83472" y="665623"/>
                </a:lnTo>
                <a:lnTo>
                  <a:pt x="76757" y="620320"/>
                </a:lnTo>
                <a:lnTo>
                  <a:pt x="74472" y="573913"/>
                </a:lnTo>
                <a:lnTo>
                  <a:pt x="76757" y="525731"/>
                </a:lnTo>
                <a:lnTo>
                  <a:pt x="83472" y="478863"/>
                </a:lnTo>
                <a:lnTo>
                  <a:pt x="94411" y="433514"/>
                </a:lnTo>
                <a:lnTo>
                  <a:pt x="109364" y="389892"/>
                </a:lnTo>
                <a:lnTo>
                  <a:pt x="128124" y="348205"/>
                </a:lnTo>
                <a:lnTo>
                  <a:pt x="150484" y="308661"/>
                </a:lnTo>
                <a:lnTo>
                  <a:pt x="176234" y="271467"/>
                </a:lnTo>
                <a:lnTo>
                  <a:pt x="205168" y="236830"/>
                </a:lnTo>
                <a:lnTo>
                  <a:pt x="237077" y="204958"/>
                </a:lnTo>
                <a:lnTo>
                  <a:pt x="271753" y="176058"/>
                </a:lnTo>
                <a:lnTo>
                  <a:pt x="308989" y="150338"/>
                </a:lnTo>
                <a:lnTo>
                  <a:pt x="348577" y="128006"/>
                </a:lnTo>
                <a:lnTo>
                  <a:pt x="390308" y="109269"/>
                </a:lnTo>
                <a:lnTo>
                  <a:pt x="433974" y="94335"/>
                </a:lnTo>
                <a:lnTo>
                  <a:pt x="479369" y="83410"/>
                </a:lnTo>
                <a:lnTo>
                  <a:pt x="526283" y="76703"/>
                </a:lnTo>
                <a:lnTo>
                  <a:pt x="574509" y="74422"/>
                </a:lnTo>
                <a:lnTo>
                  <a:pt x="858334" y="74422"/>
                </a:lnTo>
                <a:lnTo>
                  <a:pt x="839357" y="63693"/>
                </a:lnTo>
                <a:lnTo>
                  <a:pt x="798924" y="44829"/>
                </a:lnTo>
                <a:lnTo>
                  <a:pt x="756816" y="29072"/>
                </a:lnTo>
                <a:lnTo>
                  <a:pt x="713177" y="16568"/>
                </a:lnTo>
                <a:lnTo>
                  <a:pt x="668150" y="7459"/>
                </a:lnTo>
                <a:lnTo>
                  <a:pt x="621880" y="1888"/>
                </a:lnTo>
                <a:lnTo>
                  <a:pt x="574509" y="0"/>
                </a:lnTo>
                <a:close/>
              </a:path>
              <a:path w="1149350" h="1148079">
                <a:moveTo>
                  <a:pt x="858334" y="74422"/>
                </a:moveTo>
                <a:lnTo>
                  <a:pt x="574509" y="74422"/>
                </a:lnTo>
                <a:lnTo>
                  <a:pt x="622735" y="76703"/>
                </a:lnTo>
                <a:lnTo>
                  <a:pt x="669648" y="83410"/>
                </a:lnTo>
                <a:lnTo>
                  <a:pt x="715041" y="94335"/>
                </a:lnTo>
                <a:lnTo>
                  <a:pt x="758706" y="109269"/>
                </a:lnTo>
                <a:lnTo>
                  <a:pt x="800434" y="128006"/>
                </a:lnTo>
                <a:lnTo>
                  <a:pt x="840019" y="150338"/>
                </a:lnTo>
                <a:lnTo>
                  <a:pt x="877251" y="176058"/>
                </a:lnTo>
                <a:lnTo>
                  <a:pt x="911924" y="204958"/>
                </a:lnTo>
                <a:lnTo>
                  <a:pt x="943830" y="236830"/>
                </a:lnTo>
                <a:lnTo>
                  <a:pt x="972761" y="271467"/>
                </a:lnTo>
                <a:lnTo>
                  <a:pt x="998508" y="308661"/>
                </a:lnTo>
                <a:lnTo>
                  <a:pt x="1020864" y="348205"/>
                </a:lnTo>
                <a:lnTo>
                  <a:pt x="1039622" y="389892"/>
                </a:lnTo>
                <a:lnTo>
                  <a:pt x="1054573" y="433514"/>
                </a:lnTo>
                <a:lnTo>
                  <a:pt x="1065510" y="478863"/>
                </a:lnTo>
                <a:lnTo>
                  <a:pt x="1072224" y="525731"/>
                </a:lnTo>
                <a:lnTo>
                  <a:pt x="1074508" y="573913"/>
                </a:lnTo>
                <a:lnTo>
                  <a:pt x="1072224" y="620320"/>
                </a:lnTo>
                <a:lnTo>
                  <a:pt x="1065510" y="665623"/>
                </a:lnTo>
                <a:lnTo>
                  <a:pt x="1054573" y="709601"/>
                </a:lnTo>
                <a:lnTo>
                  <a:pt x="1039622" y="752035"/>
                </a:lnTo>
                <a:lnTo>
                  <a:pt x="1020864" y="792704"/>
                </a:lnTo>
                <a:lnTo>
                  <a:pt x="998508" y="831386"/>
                </a:lnTo>
                <a:lnTo>
                  <a:pt x="972761" y="867862"/>
                </a:lnTo>
                <a:lnTo>
                  <a:pt x="943830" y="901910"/>
                </a:lnTo>
                <a:lnTo>
                  <a:pt x="911924" y="933311"/>
                </a:lnTo>
                <a:lnTo>
                  <a:pt x="877251" y="961844"/>
                </a:lnTo>
                <a:lnTo>
                  <a:pt x="840019" y="987288"/>
                </a:lnTo>
                <a:lnTo>
                  <a:pt x="800434" y="1009422"/>
                </a:lnTo>
                <a:lnTo>
                  <a:pt x="758706" y="1028027"/>
                </a:lnTo>
                <a:lnTo>
                  <a:pt x="715041" y="1042881"/>
                </a:lnTo>
                <a:lnTo>
                  <a:pt x="669648" y="1053764"/>
                </a:lnTo>
                <a:lnTo>
                  <a:pt x="622735" y="1060456"/>
                </a:lnTo>
                <a:lnTo>
                  <a:pt x="574509" y="1062736"/>
                </a:lnTo>
                <a:lnTo>
                  <a:pt x="872612" y="1062736"/>
                </a:lnTo>
                <a:lnTo>
                  <a:pt x="914624" y="1034459"/>
                </a:lnTo>
                <a:lnTo>
                  <a:pt x="949169" y="1006641"/>
                </a:lnTo>
                <a:lnTo>
                  <a:pt x="981465" y="976344"/>
                </a:lnTo>
                <a:lnTo>
                  <a:pt x="1011367" y="943736"/>
                </a:lnTo>
                <a:lnTo>
                  <a:pt x="1038732" y="908985"/>
                </a:lnTo>
                <a:lnTo>
                  <a:pt x="1063416" y="872258"/>
                </a:lnTo>
                <a:lnTo>
                  <a:pt x="1085275" y="833723"/>
                </a:lnTo>
                <a:lnTo>
                  <a:pt x="1104165" y="793547"/>
                </a:lnTo>
                <a:lnTo>
                  <a:pt x="1119943" y="751897"/>
                </a:lnTo>
                <a:lnTo>
                  <a:pt x="1132465" y="708942"/>
                </a:lnTo>
                <a:lnTo>
                  <a:pt x="1141587" y="664847"/>
                </a:lnTo>
                <a:lnTo>
                  <a:pt x="1147166" y="619782"/>
                </a:lnTo>
                <a:lnTo>
                  <a:pt x="1149057" y="573913"/>
                </a:lnTo>
                <a:lnTo>
                  <a:pt x="1147166" y="526581"/>
                </a:lnTo>
                <a:lnTo>
                  <a:pt x="1141587" y="480351"/>
                </a:lnTo>
                <a:lnTo>
                  <a:pt x="1132465" y="435366"/>
                </a:lnTo>
                <a:lnTo>
                  <a:pt x="1119943" y="391769"/>
                </a:lnTo>
                <a:lnTo>
                  <a:pt x="1104165" y="349704"/>
                </a:lnTo>
                <a:lnTo>
                  <a:pt x="1085275" y="309314"/>
                </a:lnTo>
                <a:lnTo>
                  <a:pt x="1063416" y="270742"/>
                </a:lnTo>
                <a:lnTo>
                  <a:pt x="1038732" y="234132"/>
                </a:lnTo>
                <a:lnTo>
                  <a:pt x="1011367" y="199626"/>
                </a:lnTo>
                <a:lnTo>
                  <a:pt x="981465" y="167370"/>
                </a:lnTo>
                <a:lnTo>
                  <a:pt x="949169" y="137505"/>
                </a:lnTo>
                <a:lnTo>
                  <a:pt x="914624" y="110175"/>
                </a:lnTo>
                <a:lnTo>
                  <a:pt x="877972" y="85523"/>
                </a:lnTo>
                <a:lnTo>
                  <a:pt x="858334" y="74422"/>
                </a:lnTo>
                <a:close/>
              </a:path>
            </a:pathLst>
          </a:custGeom>
          <a:solidFill>
            <a:srgbClr val="FFC000"/>
          </a:solidFill>
        </p:spPr>
        <p:txBody>
          <a:bodyPr bIns="0" lIns="0" rIns="0" rtlCol="0" tIns="0" wrap="square"/>
          <a:p/>
        </p:txBody>
      </p:sp>
      <p:sp>
        <p:nvSpPr>
          <p:cNvPr id="1049382" name="bk object 25"/>
          <p:cNvSpPr/>
          <p:nvPr/>
        </p:nvSpPr>
        <p:spPr>
          <a:xfrm>
            <a:off x="1451545" y="2856344"/>
            <a:ext cx="0" cy="632460"/>
          </a:xfrm>
          <a:custGeom>
            <a:avLst/>
            <a:ahLst/>
            <a:rect l="l" t="t" r="r" b="b"/>
            <a:pathLst>
              <a:path h="632460">
                <a:moveTo>
                  <a:pt x="0" y="0"/>
                </a:moveTo>
                <a:lnTo>
                  <a:pt x="0" y="632091"/>
                </a:lnTo>
              </a:path>
            </a:pathLst>
          </a:custGeom>
          <a:ln w="65403">
            <a:solidFill>
              <a:srgbClr val="FFC000"/>
            </a:solidFill>
          </a:ln>
        </p:spPr>
        <p:txBody>
          <a:bodyPr bIns="0" lIns="0" rIns="0" rtlCol="0" tIns="0" wrap="square"/>
          <a:p/>
        </p:txBody>
      </p:sp>
      <p:sp>
        <p:nvSpPr>
          <p:cNvPr id="1049383" name="bk object 26"/>
          <p:cNvSpPr/>
          <p:nvPr/>
        </p:nvSpPr>
        <p:spPr>
          <a:xfrm>
            <a:off x="5689219" y="3437763"/>
            <a:ext cx="1149350" cy="1148080"/>
          </a:xfrm>
          <a:custGeom>
            <a:avLst/>
            <a:ahLst/>
            <a:rect l="l" t="t" r="r" b="b"/>
            <a:pathLst>
              <a:path w="1149350" h="1148079">
                <a:moveTo>
                  <a:pt x="574547" y="0"/>
                </a:moveTo>
                <a:lnTo>
                  <a:pt x="527177" y="1888"/>
                </a:lnTo>
                <a:lnTo>
                  <a:pt x="480906" y="7459"/>
                </a:lnTo>
                <a:lnTo>
                  <a:pt x="435880" y="16568"/>
                </a:lnTo>
                <a:lnTo>
                  <a:pt x="392241" y="29072"/>
                </a:lnTo>
                <a:lnTo>
                  <a:pt x="350133" y="44829"/>
                </a:lnTo>
                <a:lnTo>
                  <a:pt x="309700" y="63693"/>
                </a:lnTo>
                <a:lnTo>
                  <a:pt x="271085" y="85523"/>
                </a:lnTo>
                <a:lnTo>
                  <a:pt x="234433" y="110175"/>
                </a:lnTo>
                <a:lnTo>
                  <a:pt x="199888" y="137505"/>
                </a:lnTo>
                <a:lnTo>
                  <a:pt x="167592" y="167370"/>
                </a:lnTo>
                <a:lnTo>
                  <a:pt x="137690" y="199626"/>
                </a:lnTo>
                <a:lnTo>
                  <a:pt x="110325" y="234132"/>
                </a:lnTo>
                <a:lnTo>
                  <a:pt x="85641" y="270742"/>
                </a:lnTo>
                <a:lnTo>
                  <a:pt x="63782" y="309314"/>
                </a:lnTo>
                <a:lnTo>
                  <a:pt x="44892" y="349704"/>
                </a:lnTo>
                <a:lnTo>
                  <a:pt x="29114" y="391769"/>
                </a:lnTo>
                <a:lnTo>
                  <a:pt x="16592" y="435366"/>
                </a:lnTo>
                <a:lnTo>
                  <a:pt x="7470" y="480351"/>
                </a:lnTo>
                <a:lnTo>
                  <a:pt x="1891" y="526581"/>
                </a:lnTo>
                <a:lnTo>
                  <a:pt x="0" y="573913"/>
                </a:lnTo>
                <a:lnTo>
                  <a:pt x="1891" y="619782"/>
                </a:lnTo>
                <a:lnTo>
                  <a:pt x="7470" y="664847"/>
                </a:lnTo>
                <a:lnTo>
                  <a:pt x="16592" y="708942"/>
                </a:lnTo>
                <a:lnTo>
                  <a:pt x="29166" y="752035"/>
                </a:lnTo>
                <a:lnTo>
                  <a:pt x="44892" y="793547"/>
                </a:lnTo>
                <a:lnTo>
                  <a:pt x="63782" y="833723"/>
                </a:lnTo>
                <a:lnTo>
                  <a:pt x="85641" y="872258"/>
                </a:lnTo>
                <a:lnTo>
                  <a:pt x="110325" y="908985"/>
                </a:lnTo>
                <a:lnTo>
                  <a:pt x="137690" y="943736"/>
                </a:lnTo>
                <a:lnTo>
                  <a:pt x="167592" y="976344"/>
                </a:lnTo>
                <a:lnTo>
                  <a:pt x="199888" y="1006641"/>
                </a:lnTo>
                <a:lnTo>
                  <a:pt x="234433" y="1034459"/>
                </a:lnTo>
                <a:lnTo>
                  <a:pt x="271085" y="1059632"/>
                </a:lnTo>
                <a:lnTo>
                  <a:pt x="309700" y="1081992"/>
                </a:lnTo>
                <a:lnTo>
                  <a:pt x="350133" y="1101371"/>
                </a:lnTo>
                <a:lnTo>
                  <a:pt x="392241" y="1117603"/>
                </a:lnTo>
                <a:lnTo>
                  <a:pt x="435880" y="1130518"/>
                </a:lnTo>
                <a:lnTo>
                  <a:pt x="480906" y="1139951"/>
                </a:lnTo>
                <a:lnTo>
                  <a:pt x="527177" y="1145734"/>
                </a:lnTo>
                <a:lnTo>
                  <a:pt x="574547" y="1147699"/>
                </a:lnTo>
                <a:lnTo>
                  <a:pt x="621918" y="1145734"/>
                </a:lnTo>
                <a:lnTo>
                  <a:pt x="668189" y="1139951"/>
                </a:lnTo>
                <a:lnTo>
                  <a:pt x="713215" y="1130518"/>
                </a:lnTo>
                <a:lnTo>
                  <a:pt x="756854" y="1117603"/>
                </a:lnTo>
                <a:lnTo>
                  <a:pt x="798962" y="1101371"/>
                </a:lnTo>
                <a:lnTo>
                  <a:pt x="839395" y="1081992"/>
                </a:lnTo>
                <a:lnTo>
                  <a:pt x="872650" y="1062736"/>
                </a:lnTo>
                <a:lnTo>
                  <a:pt x="574547" y="1062736"/>
                </a:lnTo>
                <a:lnTo>
                  <a:pt x="526322" y="1060456"/>
                </a:lnTo>
                <a:lnTo>
                  <a:pt x="479408" y="1053764"/>
                </a:lnTo>
                <a:lnTo>
                  <a:pt x="434016" y="1042881"/>
                </a:lnTo>
                <a:lnTo>
                  <a:pt x="390351" y="1028027"/>
                </a:lnTo>
                <a:lnTo>
                  <a:pt x="348623" y="1009422"/>
                </a:lnTo>
                <a:lnTo>
                  <a:pt x="309038" y="987288"/>
                </a:lnTo>
                <a:lnTo>
                  <a:pt x="271806" y="961844"/>
                </a:lnTo>
                <a:lnTo>
                  <a:pt x="237133" y="933311"/>
                </a:lnTo>
                <a:lnTo>
                  <a:pt x="205227" y="901910"/>
                </a:lnTo>
                <a:lnTo>
                  <a:pt x="176296" y="867862"/>
                </a:lnTo>
                <a:lnTo>
                  <a:pt x="150549" y="831386"/>
                </a:lnTo>
                <a:lnTo>
                  <a:pt x="128193" y="792704"/>
                </a:lnTo>
                <a:lnTo>
                  <a:pt x="109435" y="752035"/>
                </a:lnTo>
                <a:lnTo>
                  <a:pt x="94484" y="709601"/>
                </a:lnTo>
                <a:lnTo>
                  <a:pt x="83547" y="665623"/>
                </a:lnTo>
                <a:lnTo>
                  <a:pt x="76833" y="620320"/>
                </a:lnTo>
                <a:lnTo>
                  <a:pt x="74548" y="573913"/>
                </a:lnTo>
                <a:lnTo>
                  <a:pt x="76833" y="525731"/>
                </a:lnTo>
                <a:lnTo>
                  <a:pt x="83547" y="478863"/>
                </a:lnTo>
                <a:lnTo>
                  <a:pt x="94484" y="433514"/>
                </a:lnTo>
                <a:lnTo>
                  <a:pt x="109435" y="389892"/>
                </a:lnTo>
                <a:lnTo>
                  <a:pt x="128193" y="348205"/>
                </a:lnTo>
                <a:lnTo>
                  <a:pt x="150549" y="308661"/>
                </a:lnTo>
                <a:lnTo>
                  <a:pt x="176296" y="271467"/>
                </a:lnTo>
                <a:lnTo>
                  <a:pt x="205227" y="236830"/>
                </a:lnTo>
                <a:lnTo>
                  <a:pt x="237133" y="204958"/>
                </a:lnTo>
                <a:lnTo>
                  <a:pt x="271806" y="176058"/>
                </a:lnTo>
                <a:lnTo>
                  <a:pt x="309038" y="150338"/>
                </a:lnTo>
                <a:lnTo>
                  <a:pt x="348623" y="128006"/>
                </a:lnTo>
                <a:lnTo>
                  <a:pt x="390351" y="109269"/>
                </a:lnTo>
                <a:lnTo>
                  <a:pt x="434016" y="94335"/>
                </a:lnTo>
                <a:lnTo>
                  <a:pt x="479408" y="83410"/>
                </a:lnTo>
                <a:lnTo>
                  <a:pt x="526322" y="76703"/>
                </a:lnTo>
                <a:lnTo>
                  <a:pt x="574547" y="74422"/>
                </a:lnTo>
                <a:lnTo>
                  <a:pt x="858373" y="74422"/>
                </a:lnTo>
                <a:lnTo>
                  <a:pt x="839395" y="63693"/>
                </a:lnTo>
                <a:lnTo>
                  <a:pt x="798962" y="44829"/>
                </a:lnTo>
                <a:lnTo>
                  <a:pt x="756854" y="29072"/>
                </a:lnTo>
                <a:lnTo>
                  <a:pt x="713215" y="16568"/>
                </a:lnTo>
                <a:lnTo>
                  <a:pt x="668189" y="7459"/>
                </a:lnTo>
                <a:lnTo>
                  <a:pt x="621918" y="1888"/>
                </a:lnTo>
                <a:lnTo>
                  <a:pt x="574547" y="0"/>
                </a:lnTo>
                <a:close/>
              </a:path>
              <a:path w="1149350" h="1148079">
                <a:moveTo>
                  <a:pt x="858373" y="74422"/>
                </a:moveTo>
                <a:lnTo>
                  <a:pt x="574547" y="74422"/>
                </a:lnTo>
                <a:lnTo>
                  <a:pt x="622773" y="76703"/>
                </a:lnTo>
                <a:lnTo>
                  <a:pt x="669687" y="83410"/>
                </a:lnTo>
                <a:lnTo>
                  <a:pt x="715079" y="94335"/>
                </a:lnTo>
                <a:lnTo>
                  <a:pt x="758744" y="109269"/>
                </a:lnTo>
                <a:lnTo>
                  <a:pt x="800472" y="128006"/>
                </a:lnTo>
                <a:lnTo>
                  <a:pt x="840057" y="150338"/>
                </a:lnTo>
                <a:lnTo>
                  <a:pt x="877289" y="176058"/>
                </a:lnTo>
                <a:lnTo>
                  <a:pt x="911962" y="204958"/>
                </a:lnTo>
                <a:lnTo>
                  <a:pt x="943868" y="236830"/>
                </a:lnTo>
                <a:lnTo>
                  <a:pt x="972799" y="271467"/>
                </a:lnTo>
                <a:lnTo>
                  <a:pt x="998546" y="308661"/>
                </a:lnTo>
                <a:lnTo>
                  <a:pt x="1020902" y="348205"/>
                </a:lnTo>
                <a:lnTo>
                  <a:pt x="1039660" y="389892"/>
                </a:lnTo>
                <a:lnTo>
                  <a:pt x="1054611" y="433514"/>
                </a:lnTo>
                <a:lnTo>
                  <a:pt x="1065548" y="478863"/>
                </a:lnTo>
                <a:lnTo>
                  <a:pt x="1072262" y="525731"/>
                </a:lnTo>
                <a:lnTo>
                  <a:pt x="1074547" y="573913"/>
                </a:lnTo>
                <a:lnTo>
                  <a:pt x="1072262" y="620320"/>
                </a:lnTo>
                <a:lnTo>
                  <a:pt x="1065548" y="665623"/>
                </a:lnTo>
                <a:lnTo>
                  <a:pt x="1054611" y="709601"/>
                </a:lnTo>
                <a:lnTo>
                  <a:pt x="1039660" y="752035"/>
                </a:lnTo>
                <a:lnTo>
                  <a:pt x="1020902" y="792704"/>
                </a:lnTo>
                <a:lnTo>
                  <a:pt x="998546" y="831386"/>
                </a:lnTo>
                <a:lnTo>
                  <a:pt x="972799" y="867862"/>
                </a:lnTo>
                <a:lnTo>
                  <a:pt x="943868" y="901910"/>
                </a:lnTo>
                <a:lnTo>
                  <a:pt x="911962" y="933311"/>
                </a:lnTo>
                <a:lnTo>
                  <a:pt x="877289" y="961844"/>
                </a:lnTo>
                <a:lnTo>
                  <a:pt x="840057" y="987288"/>
                </a:lnTo>
                <a:lnTo>
                  <a:pt x="800472" y="1009422"/>
                </a:lnTo>
                <a:lnTo>
                  <a:pt x="758744" y="1028027"/>
                </a:lnTo>
                <a:lnTo>
                  <a:pt x="715079" y="1042881"/>
                </a:lnTo>
                <a:lnTo>
                  <a:pt x="669687" y="1053764"/>
                </a:lnTo>
                <a:lnTo>
                  <a:pt x="622773" y="1060456"/>
                </a:lnTo>
                <a:lnTo>
                  <a:pt x="574547" y="1062736"/>
                </a:lnTo>
                <a:lnTo>
                  <a:pt x="872650" y="1062736"/>
                </a:lnTo>
                <a:lnTo>
                  <a:pt x="914662" y="1034459"/>
                </a:lnTo>
                <a:lnTo>
                  <a:pt x="949207" y="1006641"/>
                </a:lnTo>
                <a:lnTo>
                  <a:pt x="981503" y="976344"/>
                </a:lnTo>
                <a:lnTo>
                  <a:pt x="1011405" y="943736"/>
                </a:lnTo>
                <a:lnTo>
                  <a:pt x="1038770" y="908985"/>
                </a:lnTo>
                <a:lnTo>
                  <a:pt x="1063454" y="872258"/>
                </a:lnTo>
                <a:lnTo>
                  <a:pt x="1085313" y="833723"/>
                </a:lnTo>
                <a:lnTo>
                  <a:pt x="1104203" y="793547"/>
                </a:lnTo>
                <a:lnTo>
                  <a:pt x="1119981" y="751897"/>
                </a:lnTo>
                <a:lnTo>
                  <a:pt x="1132503" y="708942"/>
                </a:lnTo>
                <a:lnTo>
                  <a:pt x="1141625" y="664847"/>
                </a:lnTo>
                <a:lnTo>
                  <a:pt x="1147204" y="619782"/>
                </a:lnTo>
                <a:lnTo>
                  <a:pt x="1149096" y="573913"/>
                </a:lnTo>
                <a:lnTo>
                  <a:pt x="1147204" y="526581"/>
                </a:lnTo>
                <a:lnTo>
                  <a:pt x="1141625" y="480351"/>
                </a:lnTo>
                <a:lnTo>
                  <a:pt x="1132503" y="435366"/>
                </a:lnTo>
                <a:lnTo>
                  <a:pt x="1119981" y="391769"/>
                </a:lnTo>
                <a:lnTo>
                  <a:pt x="1104203" y="349704"/>
                </a:lnTo>
                <a:lnTo>
                  <a:pt x="1085313" y="309314"/>
                </a:lnTo>
                <a:lnTo>
                  <a:pt x="1063454" y="270742"/>
                </a:lnTo>
                <a:lnTo>
                  <a:pt x="1038770" y="234132"/>
                </a:lnTo>
                <a:lnTo>
                  <a:pt x="1011405" y="199626"/>
                </a:lnTo>
                <a:lnTo>
                  <a:pt x="981503" y="167370"/>
                </a:lnTo>
                <a:lnTo>
                  <a:pt x="949207" y="137505"/>
                </a:lnTo>
                <a:lnTo>
                  <a:pt x="914662" y="110175"/>
                </a:lnTo>
                <a:lnTo>
                  <a:pt x="878010" y="85523"/>
                </a:lnTo>
                <a:lnTo>
                  <a:pt x="858373" y="74422"/>
                </a:lnTo>
                <a:close/>
              </a:path>
            </a:pathLst>
          </a:custGeom>
          <a:solidFill>
            <a:srgbClr val="FFC000"/>
          </a:solidFill>
        </p:spPr>
        <p:txBody>
          <a:bodyPr bIns="0" lIns="0" rIns="0" rtlCol="0" tIns="0" wrap="square"/>
          <a:p/>
        </p:txBody>
      </p:sp>
      <p:sp>
        <p:nvSpPr>
          <p:cNvPr id="1049384" name="bk object 27"/>
          <p:cNvSpPr/>
          <p:nvPr/>
        </p:nvSpPr>
        <p:spPr>
          <a:xfrm>
            <a:off x="6262756" y="2930639"/>
            <a:ext cx="0" cy="558165"/>
          </a:xfrm>
          <a:custGeom>
            <a:avLst/>
            <a:ahLst/>
            <a:rect l="l" t="t" r="r" b="b"/>
            <a:pathLst>
              <a:path h="558164">
                <a:moveTo>
                  <a:pt x="0" y="0"/>
                </a:moveTo>
                <a:lnTo>
                  <a:pt x="0" y="557796"/>
                </a:lnTo>
              </a:path>
            </a:pathLst>
          </a:custGeom>
          <a:ln w="60716">
            <a:solidFill>
              <a:srgbClr val="FFC000"/>
            </a:solidFill>
          </a:ln>
        </p:spPr>
        <p:txBody>
          <a:bodyPr bIns="0" lIns="0" rIns="0" rtlCol="0" tIns="0" wrap="square"/>
          <a:p/>
        </p:txBody>
      </p:sp>
      <p:sp>
        <p:nvSpPr>
          <p:cNvPr id="1049385" name="Holder 2"/>
          <p:cNvSpPr>
            <a:spLocks noGrp="1"/>
          </p:cNvSpPr>
          <p:nvPr>
            <p:ph type="title"/>
          </p:nvPr>
        </p:nvSpPr>
        <p:spPr/>
        <p:txBody>
          <a:bodyPr bIns="0" lIns="0" rIns="0" tIns="0"/>
          <a:lstStyle>
            <a:lvl1pPr>
              <a:defRPr b="0" sz="6000" i="0">
                <a:solidFill>
                  <a:schemeClr val="bg1"/>
                </a:solidFill>
                <a:latin typeface="微软雅黑" panose="020B0503020204020204" pitchFamily="34" charset="-122"/>
                <a:cs typeface="微软雅黑" panose="020B0503020204020204" pitchFamily="34" charset="-122"/>
              </a:defRPr>
            </a:lvl1pPr>
          </a:lstStyle>
          <a:p/>
        </p:txBody>
      </p:sp>
      <p:sp>
        <p:nvSpPr>
          <p:cNvPr id="1049386" name="Holder 3"/>
          <p:cNvSpPr>
            <a:spLocks noGrp="1"/>
          </p:cNvSpPr>
          <p:nvPr>
            <p:ph sz="half" idx="2"/>
          </p:nvPr>
        </p:nvSpPr>
        <p:spPr>
          <a:xfrm>
            <a:off x="609600" y="1577340"/>
            <a:ext cx="5303520" cy="4526280"/>
          </a:xfrm>
          <a:prstGeom prst="rect"/>
        </p:spPr>
        <p:txBody>
          <a:bodyPr bIns="0" lIns="0" rIns="0" tIns="0" wrap="square">
            <a:spAutoFit/>
          </a:bodyPr>
          <a:p/>
        </p:txBody>
      </p:sp>
      <p:sp>
        <p:nvSpPr>
          <p:cNvPr id="1049387" name="Holder 4"/>
          <p:cNvSpPr>
            <a:spLocks noGrp="1"/>
          </p:cNvSpPr>
          <p:nvPr>
            <p:ph sz="half" idx="3"/>
          </p:nvPr>
        </p:nvSpPr>
        <p:spPr>
          <a:xfrm>
            <a:off x="6278880" y="1577340"/>
            <a:ext cx="5303520" cy="4526280"/>
          </a:xfrm>
          <a:prstGeom prst="rect"/>
        </p:spPr>
        <p:txBody>
          <a:bodyPr bIns="0" lIns="0" rIns="0" tIns="0" wrap="square">
            <a:spAutoFit/>
          </a:bodyPr>
          <a:p/>
        </p:txBody>
      </p:sp>
      <p:sp>
        <p:nvSpPr>
          <p:cNvPr id="1049388" name="Holder 5"/>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9389" name="Holder 6"/>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1049390" name="Holder 7"/>
          <p:cNvSpPr>
            <a:spLocks noGrp="1"/>
          </p:cNvSpPr>
          <p:nvPr>
            <p:ph type="sldNum" sz="quarter" idx="7"/>
          </p:nvPr>
        </p:nvSpPr>
        <p:spPr/>
        <p:txBody>
          <a:bodyPr bIns="0" lIns="0" rIns="0" tIns="0"/>
          <a:lstStyle>
            <a:lvl1pPr>
              <a:defRPr b="0" sz="1800" i="0">
                <a:solidFill>
                  <a:schemeClr val="bg1"/>
                </a:solidFill>
                <a:latin typeface="微软雅黑" panose="020B0503020204020204" pitchFamily="34" charset="-122"/>
                <a:cs typeface="微软雅黑" panose="020B0503020204020204" pitchFamily="34" charset="-122"/>
              </a:defRPr>
            </a:lvl1pPr>
          </a:lstStyle>
          <a:p>
            <a:pPr marL="25400">
              <a:lnSpc>
                <a:spcPct val="100000"/>
              </a:lnSpc>
              <a:spcBef>
                <a:spcPts val="205"/>
              </a:spcBef>
            </a:pPr>
            <a:fld id="{81D60167-4931-47E6-BA6A-407CBD079E47}" type="slidenum">
              <a:rPr dirty="0"/>
              <a:t>‹#›</a:t>
            </a:fld>
            <a:endParaRPr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showMasterSp="0" type="obj">
  <p:cSld name="Title Only">
    <p:bg>
      <p:bgPr>
        <a:solidFill>
          <a:schemeClr val="bg1"/>
        </a:solidFill>
        <a:effectLst/>
      </p:bgPr>
    </p:bg>
    <p:spTree>
      <p:nvGrpSpPr>
        <p:cNvPr id="251" name=""/>
        <p:cNvGrpSpPr/>
        <p:nvPr/>
      </p:nvGrpSpPr>
      <p:grpSpPr>
        <a:xfrm>
          <a:off x="0" y="0"/>
          <a:ext cx="0" cy="0"/>
          <a:chOff x="0" y="0"/>
          <a:chExt cx="0" cy="0"/>
        </a:xfrm>
      </p:grpSpPr>
      <p:sp>
        <p:nvSpPr>
          <p:cNvPr id="1049391" name="Holder 2"/>
          <p:cNvSpPr>
            <a:spLocks noGrp="1"/>
          </p:cNvSpPr>
          <p:nvPr>
            <p:ph type="title"/>
          </p:nvPr>
        </p:nvSpPr>
        <p:spPr/>
        <p:txBody>
          <a:bodyPr bIns="0" lIns="0" rIns="0" tIns="0"/>
          <a:lstStyle>
            <a:lvl1pPr>
              <a:defRPr b="0" sz="6000" i="0">
                <a:solidFill>
                  <a:schemeClr val="bg1"/>
                </a:solidFill>
                <a:latin typeface="微软雅黑" panose="020B0503020204020204" pitchFamily="34" charset="-122"/>
                <a:cs typeface="微软雅黑" panose="020B0503020204020204" pitchFamily="34" charset="-122"/>
              </a:defRPr>
            </a:lvl1pPr>
          </a:lstStyle>
          <a:p/>
        </p:txBody>
      </p:sp>
      <p:sp>
        <p:nvSpPr>
          <p:cNvPr id="1049392" name="Holder 3"/>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9393" name="Holder 4"/>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1049394" name="Holder 5"/>
          <p:cNvSpPr>
            <a:spLocks noGrp="1"/>
          </p:cNvSpPr>
          <p:nvPr>
            <p:ph type="sldNum" sz="quarter" idx="7"/>
          </p:nvPr>
        </p:nvSpPr>
        <p:spPr/>
        <p:txBody>
          <a:bodyPr bIns="0" lIns="0" rIns="0" tIns="0"/>
          <a:lstStyle>
            <a:lvl1pPr>
              <a:defRPr b="0" sz="1800" i="0">
                <a:solidFill>
                  <a:schemeClr val="bg1"/>
                </a:solidFill>
                <a:latin typeface="微软雅黑" panose="020B0503020204020204" pitchFamily="34" charset="-122"/>
                <a:cs typeface="微软雅黑" panose="020B0503020204020204" pitchFamily="34" charset="-122"/>
              </a:defRPr>
            </a:lvl1pPr>
          </a:lstStyle>
          <a:p>
            <a:pPr marL="25400">
              <a:lnSpc>
                <a:spcPct val="100000"/>
              </a:lnSpc>
              <a:spcBef>
                <a:spcPts val="205"/>
              </a:spcBef>
            </a:pPr>
            <a:fld id="{81D60167-4931-47E6-BA6A-407CBD079E47}" type="slidenum">
              <a:rPr dirty="0"/>
              <a:t>‹#›</a:t>
            </a:fld>
            <a:endParaRPr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showMasterSp="0" type="obj">
  <p:cSld name="Blank">
    <p:bg>
      <p:bgPr>
        <a:solidFill>
          <a:schemeClr val="bg1"/>
        </a:solidFill>
        <a:effectLst/>
      </p:bgPr>
    </p:bg>
    <p:spTree>
      <p:nvGrpSpPr>
        <p:cNvPr id="252" name=""/>
        <p:cNvGrpSpPr/>
        <p:nvPr/>
      </p:nvGrpSpPr>
      <p:grpSpPr>
        <a:xfrm>
          <a:off x="0" y="0"/>
          <a:ext cx="0" cy="0"/>
          <a:chOff x="0" y="0"/>
          <a:chExt cx="0" cy="0"/>
        </a:xfrm>
      </p:grpSpPr>
      <p:sp>
        <p:nvSpPr>
          <p:cNvPr id="1049395" name="bk object 16"/>
          <p:cNvSpPr/>
          <p:nvPr/>
        </p:nvSpPr>
        <p:spPr>
          <a:xfrm>
            <a:off x="11836018" y="6587108"/>
            <a:ext cx="356235" cy="0"/>
          </a:xfrm>
          <a:custGeom>
            <a:avLst/>
            <a:ahLst/>
            <a:rect l="l" t="t" r="r" b="b"/>
            <a:pathLst>
              <a:path w="356234">
                <a:moveTo>
                  <a:pt x="0" y="0"/>
                </a:moveTo>
                <a:lnTo>
                  <a:pt x="355980" y="0"/>
                </a:lnTo>
              </a:path>
            </a:pathLst>
          </a:custGeom>
          <a:ln w="19050">
            <a:solidFill>
              <a:srgbClr val="515C73"/>
            </a:solidFill>
          </a:ln>
        </p:spPr>
        <p:txBody>
          <a:bodyPr bIns="0" lIns="0" rIns="0" rtlCol="0" tIns="0" wrap="square"/>
          <a:p/>
        </p:txBody>
      </p:sp>
      <p:sp>
        <p:nvSpPr>
          <p:cNvPr id="1049396" name="bk object 17"/>
          <p:cNvSpPr/>
          <p:nvPr/>
        </p:nvSpPr>
        <p:spPr>
          <a:xfrm>
            <a:off x="0" y="6587108"/>
            <a:ext cx="11360150" cy="0"/>
          </a:xfrm>
          <a:custGeom>
            <a:avLst/>
            <a:ahLst/>
            <a:rect l="l" t="t" r="r" b="b"/>
            <a:pathLst>
              <a:path w="11360150">
                <a:moveTo>
                  <a:pt x="0" y="0"/>
                </a:moveTo>
                <a:lnTo>
                  <a:pt x="11359769" y="0"/>
                </a:lnTo>
              </a:path>
            </a:pathLst>
          </a:custGeom>
          <a:ln w="19050">
            <a:solidFill>
              <a:srgbClr val="515C73"/>
            </a:solidFill>
          </a:ln>
        </p:spPr>
        <p:txBody>
          <a:bodyPr bIns="0" lIns="0" rIns="0" rtlCol="0" tIns="0" wrap="square"/>
          <a:p/>
        </p:txBody>
      </p:sp>
      <p:sp>
        <p:nvSpPr>
          <p:cNvPr id="1049397" name="bk object 18"/>
          <p:cNvSpPr/>
          <p:nvPr/>
        </p:nvSpPr>
        <p:spPr>
          <a:xfrm>
            <a:off x="0" y="340029"/>
            <a:ext cx="1333500" cy="676275"/>
          </a:xfrm>
          <a:custGeom>
            <a:avLst/>
            <a:ahLst/>
            <a:rect l="l" t="t" r="r" b="b"/>
            <a:pathLst>
              <a:path w="1333500" h="676275">
                <a:moveTo>
                  <a:pt x="0" y="675970"/>
                </a:moveTo>
                <a:lnTo>
                  <a:pt x="1333371" y="675970"/>
                </a:lnTo>
                <a:lnTo>
                  <a:pt x="1333371" y="0"/>
                </a:lnTo>
                <a:lnTo>
                  <a:pt x="0" y="0"/>
                </a:lnTo>
                <a:lnTo>
                  <a:pt x="0" y="675970"/>
                </a:lnTo>
                <a:close/>
              </a:path>
            </a:pathLst>
          </a:custGeom>
          <a:solidFill>
            <a:srgbClr val="040403"/>
          </a:solidFill>
        </p:spPr>
        <p:txBody>
          <a:bodyPr bIns="0" lIns="0" rIns="0" rtlCol="0" tIns="0" wrap="square"/>
          <a:p/>
        </p:txBody>
      </p:sp>
      <p:sp>
        <p:nvSpPr>
          <p:cNvPr id="1049398" name="bk object 19"/>
          <p:cNvSpPr/>
          <p:nvPr/>
        </p:nvSpPr>
        <p:spPr>
          <a:xfrm>
            <a:off x="985710" y="340106"/>
            <a:ext cx="618490" cy="676275"/>
          </a:xfrm>
          <a:custGeom>
            <a:avLst/>
            <a:ahLst/>
            <a:rect l="l" t="t" r="r" b="b"/>
            <a:pathLst>
              <a:path w="618490" h="676275">
                <a:moveTo>
                  <a:pt x="309181" y="0"/>
                </a:moveTo>
                <a:lnTo>
                  <a:pt x="263389" y="3663"/>
                </a:lnTo>
                <a:lnTo>
                  <a:pt x="219804" y="14304"/>
                </a:lnTo>
                <a:lnTo>
                  <a:pt x="178775" y="31402"/>
                </a:lnTo>
                <a:lnTo>
                  <a:pt x="140781" y="54433"/>
                </a:lnTo>
                <a:lnTo>
                  <a:pt x="106301" y="82876"/>
                </a:lnTo>
                <a:lnTo>
                  <a:pt x="75813" y="116209"/>
                </a:lnTo>
                <a:lnTo>
                  <a:pt x="49796" y="153910"/>
                </a:lnTo>
                <a:lnTo>
                  <a:pt x="28728" y="195456"/>
                </a:lnTo>
                <a:lnTo>
                  <a:pt x="13086" y="240326"/>
                </a:lnTo>
                <a:lnTo>
                  <a:pt x="3351" y="287997"/>
                </a:lnTo>
                <a:lnTo>
                  <a:pt x="0" y="337947"/>
                </a:lnTo>
                <a:lnTo>
                  <a:pt x="3351" y="387896"/>
                </a:lnTo>
                <a:lnTo>
                  <a:pt x="13087" y="435567"/>
                </a:lnTo>
                <a:lnTo>
                  <a:pt x="28730" y="480437"/>
                </a:lnTo>
                <a:lnTo>
                  <a:pt x="49802" y="521983"/>
                </a:lnTo>
                <a:lnTo>
                  <a:pt x="75825" y="559684"/>
                </a:lnTo>
                <a:lnTo>
                  <a:pt x="106322" y="593017"/>
                </a:lnTo>
                <a:lnTo>
                  <a:pt x="140814" y="621460"/>
                </a:lnTo>
                <a:lnTo>
                  <a:pt x="178823" y="644491"/>
                </a:lnTo>
                <a:lnTo>
                  <a:pt x="219873" y="661589"/>
                </a:lnTo>
                <a:lnTo>
                  <a:pt x="263485" y="672230"/>
                </a:lnTo>
                <a:lnTo>
                  <a:pt x="309181" y="675894"/>
                </a:lnTo>
                <a:lnTo>
                  <a:pt x="354853" y="672230"/>
                </a:lnTo>
                <a:lnTo>
                  <a:pt x="398446" y="661589"/>
                </a:lnTo>
                <a:lnTo>
                  <a:pt x="439483" y="644491"/>
                </a:lnTo>
                <a:lnTo>
                  <a:pt x="477484" y="621460"/>
                </a:lnTo>
                <a:lnTo>
                  <a:pt x="511972" y="593017"/>
                </a:lnTo>
                <a:lnTo>
                  <a:pt x="542466" y="559684"/>
                </a:lnTo>
                <a:lnTo>
                  <a:pt x="568490" y="521983"/>
                </a:lnTo>
                <a:lnTo>
                  <a:pt x="589563" y="480437"/>
                </a:lnTo>
                <a:lnTo>
                  <a:pt x="605209" y="435567"/>
                </a:lnTo>
                <a:lnTo>
                  <a:pt x="614947" y="387896"/>
                </a:lnTo>
                <a:lnTo>
                  <a:pt x="618299" y="337947"/>
                </a:lnTo>
                <a:lnTo>
                  <a:pt x="614947" y="287997"/>
                </a:lnTo>
                <a:lnTo>
                  <a:pt x="605209" y="240326"/>
                </a:lnTo>
                <a:lnTo>
                  <a:pt x="589563" y="195456"/>
                </a:lnTo>
                <a:lnTo>
                  <a:pt x="568490" y="153910"/>
                </a:lnTo>
                <a:lnTo>
                  <a:pt x="542466" y="116209"/>
                </a:lnTo>
                <a:lnTo>
                  <a:pt x="511972" y="82876"/>
                </a:lnTo>
                <a:lnTo>
                  <a:pt x="477484" y="54433"/>
                </a:lnTo>
                <a:lnTo>
                  <a:pt x="439483" y="31402"/>
                </a:lnTo>
                <a:lnTo>
                  <a:pt x="398446" y="14304"/>
                </a:lnTo>
                <a:lnTo>
                  <a:pt x="354853" y="3663"/>
                </a:lnTo>
                <a:lnTo>
                  <a:pt x="309181" y="0"/>
                </a:lnTo>
                <a:close/>
              </a:path>
            </a:pathLst>
          </a:custGeom>
          <a:solidFill>
            <a:srgbClr val="040403"/>
          </a:solidFill>
        </p:spPr>
        <p:txBody>
          <a:bodyPr bIns="0" lIns="0" rIns="0" rtlCol="0" tIns="0" wrap="square"/>
          <a:p/>
        </p:txBody>
      </p:sp>
      <p:sp>
        <p:nvSpPr>
          <p:cNvPr id="1049399" name="bk object 20"/>
          <p:cNvSpPr/>
          <p:nvPr/>
        </p:nvSpPr>
        <p:spPr>
          <a:xfrm>
            <a:off x="11359768" y="6424884"/>
            <a:ext cx="476250" cy="320675"/>
          </a:xfrm>
          <a:custGeom>
            <a:avLst/>
            <a:ahLst/>
            <a:rect l="l" t="t" r="r" b="b"/>
            <a:pathLst>
              <a:path w="476250" h="320675">
                <a:moveTo>
                  <a:pt x="0" y="320675"/>
                </a:moveTo>
                <a:lnTo>
                  <a:pt x="476250" y="320675"/>
                </a:lnTo>
                <a:lnTo>
                  <a:pt x="476250" y="0"/>
                </a:lnTo>
                <a:lnTo>
                  <a:pt x="0" y="0"/>
                </a:lnTo>
                <a:lnTo>
                  <a:pt x="0" y="320675"/>
                </a:lnTo>
                <a:close/>
              </a:path>
            </a:pathLst>
          </a:custGeom>
          <a:solidFill>
            <a:srgbClr val="040403"/>
          </a:solidFill>
        </p:spPr>
        <p:txBody>
          <a:bodyPr bIns="0" lIns="0" rIns="0" rtlCol="0" tIns="0" wrap="square"/>
          <a:p/>
        </p:txBody>
      </p:sp>
      <p:sp>
        <p:nvSpPr>
          <p:cNvPr id="1049400" name="bk object 21"/>
          <p:cNvSpPr/>
          <p:nvPr/>
        </p:nvSpPr>
        <p:spPr>
          <a:xfrm>
            <a:off x="723900" y="314325"/>
            <a:ext cx="781050" cy="809625"/>
          </a:xfrm>
          <a:prstGeom prst="rect"/>
          <a:blipFill>
            <a:blip xmlns:r="http://schemas.openxmlformats.org/officeDocument/2006/relationships" r:embed="rId1" cstate="print"/>
            <a:stretch>
              <a:fillRect/>
            </a:stretch>
          </a:blipFill>
        </p:spPr>
        <p:txBody>
          <a:bodyPr bIns="0" lIns="0" rIns="0" rtlCol="0" tIns="0" wrap="square"/>
          <a:p/>
        </p:txBody>
      </p:sp>
      <p:sp>
        <p:nvSpPr>
          <p:cNvPr id="1049401" name="bk object 22"/>
          <p:cNvSpPr/>
          <p:nvPr/>
        </p:nvSpPr>
        <p:spPr>
          <a:xfrm>
            <a:off x="1018298" y="414527"/>
            <a:ext cx="190500" cy="320675"/>
          </a:xfrm>
          <a:custGeom>
            <a:avLst/>
            <a:ahLst/>
            <a:rect l="l" t="t" r="r" b="b"/>
            <a:pathLst>
              <a:path w="190500" h="320675">
                <a:moveTo>
                  <a:pt x="21005" y="210693"/>
                </a:moveTo>
                <a:lnTo>
                  <a:pt x="11709" y="210693"/>
                </a:lnTo>
                <a:lnTo>
                  <a:pt x="0" y="222376"/>
                </a:lnTo>
                <a:lnTo>
                  <a:pt x="0" y="231648"/>
                </a:lnTo>
                <a:lnTo>
                  <a:pt x="84734" y="316230"/>
                </a:lnTo>
                <a:lnTo>
                  <a:pt x="87833" y="318897"/>
                </a:lnTo>
                <a:lnTo>
                  <a:pt x="91630" y="320675"/>
                </a:lnTo>
                <a:lnTo>
                  <a:pt x="99199" y="320675"/>
                </a:lnTo>
                <a:lnTo>
                  <a:pt x="102997" y="319277"/>
                </a:lnTo>
                <a:lnTo>
                  <a:pt x="105752" y="316230"/>
                </a:lnTo>
                <a:lnTo>
                  <a:pt x="152325" y="269748"/>
                </a:lnTo>
                <a:lnTo>
                  <a:pt x="80606" y="269748"/>
                </a:lnTo>
                <a:lnTo>
                  <a:pt x="21005" y="210693"/>
                </a:lnTo>
                <a:close/>
              </a:path>
              <a:path w="190500" h="320675">
                <a:moveTo>
                  <a:pt x="103682" y="0"/>
                </a:moveTo>
                <a:lnTo>
                  <a:pt x="87147" y="0"/>
                </a:lnTo>
                <a:lnTo>
                  <a:pt x="80606" y="6476"/>
                </a:lnTo>
                <a:lnTo>
                  <a:pt x="80606" y="269748"/>
                </a:lnTo>
                <a:lnTo>
                  <a:pt x="110223" y="269748"/>
                </a:lnTo>
                <a:lnTo>
                  <a:pt x="110223" y="6476"/>
                </a:lnTo>
                <a:lnTo>
                  <a:pt x="103682" y="0"/>
                </a:lnTo>
                <a:close/>
              </a:path>
              <a:path w="190500" h="320675">
                <a:moveTo>
                  <a:pt x="178777" y="210693"/>
                </a:moveTo>
                <a:lnTo>
                  <a:pt x="169481" y="210693"/>
                </a:lnTo>
                <a:lnTo>
                  <a:pt x="110223" y="269748"/>
                </a:lnTo>
                <a:lnTo>
                  <a:pt x="152325" y="269748"/>
                </a:lnTo>
                <a:lnTo>
                  <a:pt x="190500" y="231648"/>
                </a:lnTo>
                <a:lnTo>
                  <a:pt x="190500" y="222376"/>
                </a:lnTo>
                <a:lnTo>
                  <a:pt x="178777" y="210693"/>
                </a:lnTo>
                <a:close/>
              </a:path>
            </a:pathLst>
          </a:custGeom>
          <a:solidFill>
            <a:srgbClr val="FFFFFF"/>
          </a:solidFill>
        </p:spPr>
        <p:txBody>
          <a:bodyPr bIns="0" lIns="0" rIns="0" rtlCol="0" tIns="0" wrap="square"/>
          <a:p/>
        </p:txBody>
      </p:sp>
      <p:sp>
        <p:nvSpPr>
          <p:cNvPr id="1049402" name="bk object 23"/>
          <p:cNvSpPr/>
          <p:nvPr/>
        </p:nvSpPr>
        <p:spPr>
          <a:xfrm>
            <a:off x="870661" y="554227"/>
            <a:ext cx="487680" cy="387350"/>
          </a:xfrm>
          <a:custGeom>
            <a:avLst/>
            <a:ahLst/>
            <a:rect l="l" t="t" r="r" b="b"/>
            <a:pathLst>
              <a:path w="487680" h="387350">
                <a:moveTo>
                  <a:pt x="169672" y="0"/>
                </a:moveTo>
                <a:lnTo>
                  <a:pt x="66078" y="0"/>
                </a:lnTo>
                <a:lnTo>
                  <a:pt x="64008" y="381"/>
                </a:lnTo>
                <a:lnTo>
                  <a:pt x="61950" y="1397"/>
                </a:lnTo>
                <a:lnTo>
                  <a:pt x="60566" y="2032"/>
                </a:lnTo>
                <a:lnTo>
                  <a:pt x="56438" y="3810"/>
                </a:lnTo>
                <a:lnTo>
                  <a:pt x="53340" y="7238"/>
                </a:lnTo>
                <a:lnTo>
                  <a:pt x="52311" y="11684"/>
                </a:lnTo>
                <a:lnTo>
                  <a:pt x="592" y="198882"/>
                </a:lnTo>
                <a:lnTo>
                  <a:pt x="342" y="199898"/>
                </a:lnTo>
                <a:lnTo>
                  <a:pt x="0" y="200913"/>
                </a:lnTo>
                <a:lnTo>
                  <a:pt x="0" y="280162"/>
                </a:lnTo>
                <a:lnTo>
                  <a:pt x="8453" y="321823"/>
                </a:lnTo>
                <a:lnTo>
                  <a:pt x="31491" y="355901"/>
                </a:lnTo>
                <a:lnTo>
                  <a:pt x="65627" y="378906"/>
                </a:lnTo>
                <a:lnTo>
                  <a:pt x="107378" y="387350"/>
                </a:lnTo>
                <a:lnTo>
                  <a:pt x="379971" y="387350"/>
                </a:lnTo>
                <a:lnTo>
                  <a:pt x="421743" y="378906"/>
                </a:lnTo>
                <a:lnTo>
                  <a:pt x="453498" y="357505"/>
                </a:lnTo>
                <a:lnTo>
                  <a:pt x="107378" y="357505"/>
                </a:lnTo>
                <a:lnTo>
                  <a:pt x="77221" y="351420"/>
                </a:lnTo>
                <a:lnTo>
                  <a:pt x="52482" y="334835"/>
                </a:lnTo>
                <a:lnTo>
                  <a:pt x="35744" y="310249"/>
                </a:lnTo>
                <a:lnTo>
                  <a:pt x="29590" y="280162"/>
                </a:lnTo>
                <a:lnTo>
                  <a:pt x="29590" y="217677"/>
                </a:lnTo>
                <a:lnTo>
                  <a:pt x="160667" y="217677"/>
                </a:lnTo>
                <a:lnTo>
                  <a:pt x="160388" y="216281"/>
                </a:lnTo>
                <a:lnTo>
                  <a:pt x="160388" y="194691"/>
                </a:lnTo>
                <a:lnTo>
                  <a:pt x="153504" y="188213"/>
                </a:lnTo>
                <a:lnTo>
                  <a:pt x="34417" y="188213"/>
                </a:lnTo>
                <a:lnTo>
                  <a:pt x="78117" y="29845"/>
                </a:lnTo>
                <a:lnTo>
                  <a:pt x="169672" y="29845"/>
                </a:lnTo>
                <a:lnTo>
                  <a:pt x="176212" y="22987"/>
                </a:lnTo>
                <a:lnTo>
                  <a:pt x="176212" y="6476"/>
                </a:lnTo>
                <a:lnTo>
                  <a:pt x="169672" y="0"/>
                </a:lnTo>
                <a:close/>
              </a:path>
              <a:path w="487680" h="387350">
                <a:moveTo>
                  <a:pt x="487349" y="217677"/>
                </a:moveTo>
                <a:lnTo>
                  <a:pt x="457758" y="217677"/>
                </a:lnTo>
                <a:lnTo>
                  <a:pt x="457758" y="280162"/>
                </a:lnTo>
                <a:lnTo>
                  <a:pt x="457377" y="280162"/>
                </a:lnTo>
                <a:lnTo>
                  <a:pt x="451292" y="310249"/>
                </a:lnTo>
                <a:lnTo>
                  <a:pt x="434700" y="334835"/>
                </a:lnTo>
                <a:lnTo>
                  <a:pt x="410095" y="351420"/>
                </a:lnTo>
                <a:lnTo>
                  <a:pt x="379971" y="357505"/>
                </a:lnTo>
                <a:lnTo>
                  <a:pt x="453498" y="357505"/>
                </a:lnTo>
                <a:lnTo>
                  <a:pt x="455877" y="355901"/>
                </a:lnTo>
                <a:lnTo>
                  <a:pt x="478903" y="321823"/>
                </a:lnTo>
                <a:lnTo>
                  <a:pt x="487349" y="280162"/>
                </a:lnTo>
                <a:lnTo>
                  <a:pt x="487349" y="217677"/>
                </a:lnTo>
                <a:close/>
              </a:path>
              <a:path w="487680" h="387350">
                <a:moveTo>
                  <a:pt x="160667" y="217677"/>
                </a:moveTo>
                <a:lnTo>
                  <a:pt x="130784" y="217677"/>
                </a:lnTo>
                <a:lnTo>
                  <a:pt x="136306" y="242607"/>
                </a:lnTo>
                <a:lnTo>
                  <a:pt x="150445" y="262905"/>
                </a:lnTo>
                <a:lnTo>
                  <a:pt x="171102" y="276560"/>
                </a:lnTo>
                <a:lnTo>
                  <a:pt x="196176" y="281559"/>
                </a:lnTo>
                <a:lnTo>
                  <a:pt x="287045" y="281559"/>
                </a:lnTo>
                <a:lnTo>
                  <a:pt x="312071" y="276560"/>
                </a:lnTo>
                <a:lnTo>
                  <a:pt x="332647" y="262905"/>
                </a:lnTo>
                <a:lnTo>
                  <a:pt x="340169" y="252095"/>
                </a:lnTo>
                <a:lnTo>
                  <a:pt x="195834" y="252095"/>
                </a:lnTo>
                <a:lnTo>
                  <a:pt x="182017" y="249267"/>
                </a:lnTo>
                <a:lnTo>
                  <a:pt x="170753" y="241569"/>
                </a:lnTo>
                <a:lnTo>
                  <a:pt x="163167" y="230181"/>
                </a:lnTo>
                <a:lnTo>
                  <a:pt x="160667" y="217677"/>
                </a:lnTo>
                <a:close/>
              </a:path>
              <a:path w="487680" h="387350">
                <a:moveTo>
                  <a:pt x="421309" y="381"/>
                </a:moveTo>
                <a:lnTo>
                  <a:pt x="317677" y="381"/>
                </a:lnTo>
                <a:lnTo>
                  <a:pt x="311137" y="6858"/>
                </a:lnTo>
                <a:lnTo>
                  <a:pt x="311137" y="23368"/>
                </a:lnTo>
                <a:lnTo>
                  <a:pt x="317677" y="29845"/>
                </a:lnTo>
                <a:lnTo>
                  <a:pt x="409244" y="29845"/>
                </a:lnTo>
                <a:lnTo>
                  <a:pt x="452932" y="188213"/>
                </a:lnTo>
                <a:lnTo>
                  <a:pt x="329031" y="188213"/>
                </a:lnTo>
                <a:lnTo>
                  <a:pt x="322491" y="194691"/>
                </a:lnTo>
                <a:lnTo>
                  <a:pt x="322491" y="216281"/>
                </a:lnTo>
                <a:lnTo>
                  <a:pt x="319656" y="230181"/>
                </a:lnTo>
                <a:lnTo>
                  <a:pt x="311950" y="241569"/>
                </a:lnTo>
                <a:lnTo>
                  <a:pt x="300566" y="249267"/>
                </a:lnTo>
                <a:lnTo>
                  <a:pt x="286702" y="252095"/>
                </a:lnTo>
                <a:lnTo>
                  <a:pt x="340169" y="252095"/>
                </a:lnTo>
                <a:lnTo>
                  <a:pt x="346770" y="242607"/>
                </a:lnTo>
                <a:lnTo>
                  <a:pt x="352437" y="217677"/>
                </a:lnTo>
                <a:lnTo>
                  <a:pt x="487349" y="217677"/>
                </a:lnTo>
                <a:lnTo>
                  <a:pt x="435025" y="12064"/>
                </a:lnTo>
                <a:lnTo>
                  <a:pt x="426770" y="2412"/>
                </a:lnTo>
                <a:lnTo>
                  <a:pt x="425373" y="1777"/>
                </a:lnTo>
                <a:lnTo>
                  <a:pt x="423341" y="635"/>
                </a:lnTo>
                <a:lnTo>
                  <a:pt x="421309" y="381"/>
                </a:lnTo>
                <a:close/>
              </a:path>
            </a:pathLst>
          </a:custGeom>
          <a:solidFill>
            <a:srgbClr val="FFFFFF"/>
          </a:solidFill>
        </p:spPr>
        <p:txBody>
          <a:bodyPr bIns="0" lIns="0" rIns="0" rtlCol="0" tIns="0" wrap="square"/>
          <a:p/>
        </p:txBody>
      </p:sp>
      <p:sp>
        <p:nvSpPr>
          <p:cNvPr id="1049403" name="Holder 2"/>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9404" name="Holder 3"/>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1049405" name="Holder 4"/>
          <p:cNvSpPr>
            <a:spLocks noGrp="1"/>
          </p:cNvSpPr>
          <p:nvPr>
            <p:ph type="sldNum" sz="quarter" idx="7"/>
          </p:nvPr>
        </p:nvSpPr>
        <p:spPr/>
        <p:txBody>
          <a:bodyPr bIns="0" lIns="0" rIns="0" tIns="0"/>
          <a:lstStyle>
            <a:lvl1pPr>
              <a:defRPr b="0" sz="1800" i="0">
                <a:solidFill>
                  <a:schemeClr val="bg1"/>
                </a:solidFill>
                <a:latin typeface="微软雅黑" panose="020B0503020204020204" pitchFamily="34" charset="-122"/>
                <a:cs typeface="微软雅黑" panose="020B0503020204020204" pitchFamily="34" charset="-122"/>
              </a:defRPr>
            </a:lvl1pPr>
          </a:lstStyle>
          <a:p>
            <a:pPr marL="25400">
              <a:lnSpc>
                <a:spcPct val="100000"/>
              </a:lnSpc>
              <a:spcBef>
                <a:spcPts val="205"/>
              </a:spcBef>
            </a:pPr>
            <a:fld id="{81D60167-4931-47E6-BA6A-407CBD079E47}" type="slidenum">
              <a:rPr dirty="0"/>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ags" Target="../tags/tag57.xml"/><Relationship Id="rId14" Type="http://schemas.openxmlformats.org/officeDocument/2006/relationships/tags" Target="../tags/tag58.xml"/><Relationship Id="rId15" Type="http://schemas.openxmlformats.org/officeDocument/2006/relationships/tags" Target="../tags/tag59.xml"/><Relationship Id="rId16" Type="http://schemas.openxmlformats.org/officeDocument/2006/relationships/tags" Target="../tags/tag60.xml"/><Relationship Id="rId17" Type="http://schemas.openxmlformats.org/officeDocument/2006/relationships/tags" Target="../tags/tag61.xml"/><Relationship Id="rId18" Type="http://schemas.openxmlformats.org/officeDocument/2006/relationships/tags" Target="../tags/tag62.xml"/><Relationship Id="rId1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tags" Target="../tags/tag113.xml"/><Relationship Id="rId14" Type="http://schemas.openxmlformats.org/officeDocument/2006/relationships/tags" Target="../tags/tag114.xml"/><Relationship Id="rId15" Type="http://schemas.openxmlformats.org/officeDocument/2006/relationships/tags" Target="../tags/tag115.xml"/><Relationship Id="rId16" Type="http://schemas.openxmlformats.org/officeDocument/2006/relationships/tags" Target="../tags/tag116.xml"/><Relationship Id="rId17" Type="http://schemas.openxmlformats.org/officeDocument/2006/relationships/tags" Target="../tags/tag117.xml"/><Relationship Id="rId18" Type="http://schemas.openxmlformats.org/officeDocument/2006/relationships/tags" Target="../tags/tag118.xml"/><Relationship Id="rId1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4" name=""/>
        <p:cNvGrpSpPr/>
        <p:nvPr/>
      </p:nvGrpSpPr>
      <p:grpSpPr>
        <a:xfrm>
          <a:off x="0" y="0"/>
          <a:ext cx="0" cy="0"/>
          <a:chOff x="0" y="0"/>
          <a:chExt cx="0" cy="0"/>
        </a:xfrm>
      </p:grpSpPr>
      <p:sp>
        <p:nvSpPr>
          <p:cNvPr id="1048576" name="标题占位符 1"/>
          <p:cNvSpPr>
            <a:spLocks noGrp="1"/>
          </p:cNvSpPr>
          <p:nvPr>
            <p:ph type="title"/>
            <p:custDataLst>
              <p:tags r:id="rId13"/>
            </p:custDataLst>
          </p:nvPr>
        </p:nvSpPr>
        <p:spPr>
          <a:xfrm>
            <a:off x="608400" y="608400"/>
            <a:ext cx="10969200" cy="705600"/>
          </a:xfrm>
          <a:prstGeom prst="rect"/>
        </p:spPr>
        <p:txBody>
          <a:bodyPr anchor="ctr" anchorCtr="0" bIns="46990" lIns="90170" rIns="90170" rtlCol="0" tIns="46990" vert="horz">
            <a:normAutofit/>
          </a:bodyPr>
          <a:p>
            <a:r>
              <a:rPr altLang="en-US" dirty="0" lang="zh-CN"/>
              <a:t>单击此处编辑母版标题样式</a:t>
            </a:r>
          </a:p>
        </p:txBody>
      </p:sp>
      <p:sp>
        <p:nvSpPr>
          <p:cNvPr id="1048577" name="文本占位符 2"/>
          <p:cNvSpPr>
            <a:spLocks noGrp="1"/>
          </p:cNvSpPr>
          <p:nvPr>
            <p:ph type="body" idx="1"/>
            <p:custDataLst>
              <p:tags r:id="rId14"/>
            </p:custDataLst>
          </p:nvPr>
        </p:nvSpPr>
        <p:spPr>
          <a:xfrm>
            <a:off x="608400" y="1490400"/>
            <a:ext cx="10969200" cy="4759200"/>
          </a:xfrm>
          <a:prstGeom prst="rect"/>
        </p:spPr>
        <p:txBody>
          <a:bodyPr bIns="46800" lIns="90000" rIns="90000" rtlCol="0" tIns="46800" vert="horz">
            <a:normAutofit/>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8578" name="日期占位符 3"/>
          <p:cNvSpPr>
            <a:spLocks noGrp="1"/>
          </p:cNvSpPr>
          <p:nvPr>
            <p:ph type="dt" sz="half" idx="2"/>
            <p:custDataLst>
              <p:tags r:id="rId15"/>
            </p:custDataLst>
          </p:nvPr>
        </p:nvSpPr>
        <p:spPr>
          <a:xfrm>
            <a:off x="612000" y="6314400"/>
            <a:ext cx="2700000" cy="316800"/>
          </a:xfrm>
          <a:prstGeom prst="rect"/>
        </p:spPr>
        <p:txBody>
          <a:bodyPr anchor="ctr" bIns="45720" lIns="91440" rIns="91440" rtlCol="0" tIns="45720" vert="horz">
            <a:normAutofit/>
          </a:bodyPr>
          <a:lstStyle>
            <a:lvl1pPr algn="l">
              <a:defRPr baseline="0" sz="100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altLang="en-US" lang="zh-CN" smtClean="0"/>
              <a:t>2022/4/11</a:t>
            </a:fld>
            <a:endParaRPr altLang="en-US" lang="zh-CN"/>
          </a:p>
        </p:txBody>
      </p:sp>
      <p:sp>
        <p:nvSpPr>
          <p:cNvPr id="1048579" name="页脚占位符 4"/>
          <p:cNvSpPr>
            <a:spLocks noGrp="1"/>
          </p:cNvSpPr>
          <p:nvPr>
            <p:ph type="ftr" sz="quarter" idx="3"/>
            <p:custDataLst>
              <p:tags r:id="rId16"/>
            </p:custDataLst>
          </p:nvPr>
        </p:nvSpPr>
        <p:spPr>
          <a:xfrm>
            <a:off x="4116000" y="6314400"/>
            <a:ext cx="3960000" cy="316800"/>
          </a:xfrm>
          <a:prstGeom prst="rect"/>
        </p:spPr>
        <p:txBody>
          <a:bodyPr anchor="ctr" bIns="45720" lIns="91440" rIns="91440" rtlCol="0" tIns="45720" vert="horz">
            <a:normAutofit/>
          </a:bodyPr>
          <a:lstStyle>
            <a:lvl1pPr algn="ctr">
              <a:defRPr baseline="0" sz="1000">
                <a:solidFill>
                  <a:schemeClr val="tx1">
                    <a:tint val="75000"/>
                  </a:schemeClr>
                </a:solidFill>
                <a:latin typeface="Arial" panose="020B0604020202020204" pitchFamily="34" charset="0"/>
                <a:ea typeface="微软雅黑" panose="020B0503020204020204" pitchFamily="34" charset="-122"/>
              </a:defRPr>
            </a:lvl1pPr>
          </a:lstStyle>
          <a:p>
            <a:endParaRPr altLang="en-US" dirty="0" lang="zh-CN"/>
          </a:p>
        </p:txBody>
      </p:sp>
      <p:sp>
        <p:nvSpPr>
          <p:cNvPr id="1048580" name="灯片编号占位符 5"/>
          <p:cNvSpPr>
            <a:spLocks noGrp="1"/>
          </p:cNvSpPr>
          <p:nvPr>
            <p:ph type="sldNum" sz="quarter" idx="4"/>
            <p:custDataLst>
              <p:tags r:id="rId17"/>
            </p:custDataLst>
          </p:nvPr>
        </p:nvSpPr>
        <p:spPr>
          <a:xfrm>
            <a:off x="8877600" y="6314400"/>
            <a:ext cx="2700000" cy="316800"/>
          </a:xfrm>
          <a:prstGeom prst="rect"/>
        </p:spPr>
        <p:txBody>
          <a:bodyPr anchor="ctr" bIns="45720" lIns="91440" rIns="91440" rtlCol="0" tIns="45720" vert="horz">
            <a:normAutofit/>
          </a:bodyPr>
          <a:lstStyle>
            <a:lvl1pPr algn="r">
              <a:defRPr baseline="0" sz="100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altLang="en-US" lang="zh-CN" smtClean="0"/>
              <a:t>‹#›</a:t>
            </a:fld>
            <a:endParaRPr altLang="en-US" dirty="0" lang="zh-CN"/>
          </a:p>
        </p:txBody>
      </p:sp>
    </p:spTree>
    <p:custDataLst>
      <p:tags r:id="rId18"/>
    </p:custDataLst>
  </p:cSld>
  <p:clrMap accent1="accent1" accent2="accent2" accent3="accent3" accent4="accent4" accent5="accent5" accent6="accent6" bg1="lt1" bg2="lt2" tx1="dk1" tx2="dk2"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l" defTabSz="914400" eaLnBrk="1" fontAlgn="auto" hangingPunct="1" latinLnBrk="0" rtl="0">
        <a:lnSpc>
          <a:spcPct val="100000"/>
        </a:lnSpc>
        <a:spcBef>
          <a:spcPct val="0"/>
        </a:spcBef>
        <a:buNone/>
        <a:defRPr baseline="0" b="1" cap="none" sz="3600" kern="1200" normalizeH="0" spc="300" strike="noStrike" u="none">
          <a:solidFill>
            <a:schemeClr val="tx1">
              <a:lumMod val="85000"/>
              <a:lumOff val="15000"/>
            </a:schemeClr>
          </a:solidFill>
          <a:latin typeface="Arial" panose="020B0604020202020204" pitchFamily="34" charset="0"/>
          <a:ea typeface="微软雅黑" panose="020B0503020204020204" pitchFamily="34" charset="-122"/>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8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1pPr>
      <a:lvl2pPr algn="l" defTabSz="914400" eaLnBrk="1" fontAlgn="auto" hangingPunct="1" indent="-228600" latinLnBrk="0" marL="685800" rtl="0">
        <a:lnSpc>
          <a:spcPct val="120000"/>
        </a:lnSpc>
        <a:spcBef>
          <a:spcPts val="0"/>
        </a:spcBef>
        <a:spcAft>
          <a:spcPts val="600"/>
        </a:spcAft>
        <a:buFont typeface="Arial" panose="020B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2pPr>
      <a:lvl3pPr algn="l" defTabSz="914400" eaLnBrk="1" fontAlgn="auto" hangingPunct="1" indent="-228600" latinLnBrk="0" marL="1143000" rtl="0">
        <a:lnSpc>
          <a:spcPct val="120000"/>
        </a:lnSpc>
        <a:spcBef>
          <a:spcPts val="0"/>
        </a:spcBef>
        <a:spcAft>
          <a:spcPts val="600"/>
        </a:spcAft>
        <a:buFont typeface="Arial" panose="020B0604020202020204" pitchFamily="34" charset="0"/>
        <a:buChar char="●"/>
        <a:defRPr baseline="0" cap="none" sz="16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4pPr>
      <a:lvl5pPr algn="l" defTabSz="914400" eaLnBrk="1" fontAlgn="auto" hangingPunct="1" indent="-228600" latinLnBrk="0" marL="2057400" rtl="0">
        <a:lnSpc>
          <a:spcPct val="120000"/>
        </a:lnSpc>
        <a:spcBef>
          <a:spcPts val="0"/>
        </a:spcBef>
        <a:spcAft>
          <a:spcPts val="300"/>
        </a:spcAft>
        <a:buFont typeface="Arial" panose="020B0604020202020204" pitchFamily="34" charset="0"/>
        <a:buChar char="•"/>
        <a:defRPr baseline="0" cap="none" sz="1400" kern="1200" normalizeH="0" spc="150" strike="noStrike" u="none">
          <a:solidFill>
            <a:schemeClr val="tx1">
              <a:lumMod val="65000"/>
              <a:lumOff val="35000"/>
            </a:schemeClr>
          </a:solidFill>
          <a:latin typeface="Arial" panose="020B0604020202020204" pitchFamily="34" charset="0"/>
          <a:ea typeface="微软雅黑" panose="020B0503020204020204" pitchFamily="34" charset="-122"/>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00" name=""/>
        <p:cNvGrpSpPr/>
        <p:nvPr/>
      </p:nvGrpSpPr>
      <p:grpSpPr>
        <a:xfrm>
          <a:off x="0" y="0"/>
          <a:ext cx="0" cy="0"/>
          <a:chOff x="0" y="0"/>
          <a:chExt cx="0" cy="0"/>
        </a:xfrm>
      </p:grpSpPr>
      <p:sp>
        <p:nvSpPr>
          <p:cNvPr id="1048666" name="标题占位符 1"/>
          <p:cNvSpPr>
            <a:spLocks noGrp="1"/>
          </p:cNvSpPr>
          <p:nvPr>
            <p:ph type="title"/>
            <p:custDataLst>
              <p:tags r:id="rId13"/>
            </p:custDataLst>
          </p:nvPr>
        </p:nvSpPr>
        <p:spPr>
          <a:xfrm>
            <a:off x="669882" y="432000"/>
            <a:ext cx="10852237" cy="648000"/>
          </a:xfrm>
          <a:prstGeom prst="rect"/>
        </p:spPr>
        <p:txBody>
          <a:bodyPr anchor="ctr" anchorCtr="0" bIns="38100" lIns="101600" rIns="76200" rtlCol="0" tIns="38100" vert="horz">
            <a:noAutofit/>
          </a:bodyPr>
          <a:p>
            <a:r>
              <a:rPr altLang="en-US" dirty="0" lang="zh-CN"/>
              <a:t>单击此处编辑母版标题样式</a:t>
            </a:r>
          </a:p>
        </p:txBody>
      </p:sp>
      <p:sp>
        <p:nvSpPr>
          <p:cNvPr id="1048667" name="文本占位符 2"/>
          <p:cNvSpPr>
            <a:spLocks noGrp="1"/>
          </p:cNvSpPr>
          <p:nvPr>
            <p:ph type="body" idx="1"/>
            <p:custDataLst>
              <p:tags r:id="rId14"/>
            </p:custDataLst>
          </p:nvPr>
        </p:nvSpPr>
        <p:spPr>
          <a:xfrm>
            <a:off x="669882" y="1296000"/>
            <a:ext cx="10852237" cy="5040000"/>
          </a:xfrm>
          <a:prstGeom prst="rect"/>
        </p:spPr>
        <p:txBody>
          <a:bodyPr bIns="0" lIns="101600" rIns="82550" rtlCol="0" tIns="0" vert="horz">
            <a:normAutofit/>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8668" name="日期占位符 3"/>
          <p:cNvSpPr>
            <a:spLocks noGrp="1"/>
          </p:cNvSpPr>
          <p:nvPr>
            <p:ph type="dt" sz="half" idx="2"/>
            <p:custDataLst>
              <p:tags r:id="rId15"/>
            </p:custDataLst>
          </p:nvPr>
        </p:nvSpPr>
        <p:spPr>
          <a:xfrm>
            <a:off x="879742" y="6349833"/>
            <a:ext cx="2700000" cy="316800"/>
          </a:xfrm>
          <a:prstGeom prst="rect"/>
        </p:spPr>
        <p:txBody>
          <a:bodyPr anchor="ctr" bIns="45720" lIns="91440" rIns="91440" rtlCol="0" tIns="45720" vert="horz">
            <a:normAutofit/>
          </a:bodyPr>
          <a:lstStyle>
            <a:lvl1pPr algn="l">
              <a:defRPr sz="1200">
                <a:solidFill>
                  <a:schemeClr val="tx1">
                    <a:tint val="75000"/>
                  </a:schemeClr>
                </a:solidFill>
              </a:defRPr>
            </a:lvl1pPr>
          </a:lstStyle>
          <a:p>
            <a:fld id="{760FBDFE-C587-4B4C-A407-44438C67B59E}" type="datetimeFigureOut">
              <a:rPr altLang="en-US" lang="zh-CN" smtClean="0"/>
              <a:t>2022/4/11</a:t>
            </a:fld>
            <a:endParaRPr altLang="en-US" lang="zh-CN"/>
          </a:p>
        </p:txBody>
      </p:sp>
      <p:sp>
        <p:nvSpPr>
          <p:cNvPr id="1048669" name="页脚占位符 4"/>
          <p:cNvSpPr>
            <a:spLocks noGrp="1"/>
          </p:cNvSpPr>
          <p:nvPr>
            <p:ph type="ftr" sz="quarter" idx="3"/>
            <p:custDataLst>
              <p:tags r:id="rId16"/>
            </p:custDataLst>
          </p:nvPr>
        </p:nvSpPr>
        <p:spPr>
          <a:xfrm>
            <a:off x="4116000" y="6349833"/>
            <a:ext cx="3960000" cy="316800"/>
          </a:xfrm>
          <a:prstGeom prst="rect"/>
        </p:spPr>
        <p:txBody>
          <a:bodyPr anchor="ctr" bIns="45720" lIns="91440" rIns="91440" rtlCol="0" tIns="45720" vert="horz">
            <a:normAutofit/>
          </a:bodyPr>
          <a:lstStyle>
            <a:lvl1pPr algn="ctr">
              <a:defRPr sz="1200">
                <a:solidFill>
                  <a:schemeClr val="tx1">
                    <a:tint val="75000"/>
                  </a:schemeClr>
                </a:solidFill>
              </a:defRPr>
            </a:lvl1pPr>
          </a:lstStyle>
          <a:p>
            <a:endParaRPr altLang="en-US" dirty="0" lang="zh-CN"/>
          </a:p>
        </p:txBody>
      </p:sp>
      <p:sp>
        <p:nvSpPr>
          <p:cNvPr id="1048670" name="灯片编号占位符 5"/>
          <p:cNvSpPr>
            <a:spLocks noGrp="1"/>
          </p:cNvSpPr>
          <p:nvPr>
            <p:ph type="sldNum" sz="quarter" idx="4"/>
            <p:custDataLst>
              <p:tags r:id="rId17"/>
            </p:custDataLst>
          </p:nvPr>
        </p:nvSpPr>
        <p:spPr>
          <a:xfrm>
            <a:off x="8610600" y="6349833"/>
            <a:ext cx="2700000" cy="316800"/>
          </a:xfrm>
          <a:prstGeom prst="rect"/>
        </p:spPr>
        <p:txBody>
          <a:bodyPr anchor="ctr" bIns="45720" lIns="91440" rIns="91440" rtlCol="0" tIns="45720" vert="horz">
            <a:normAutofit/>
          </a:bodyPr>
          <a:lstStyle>
            <a:lvl1pPr algn="r">
              <a:defRPr sz="1200">
                <a:solidFill>
                  <a:schemeClr val="tx1">
                    <a:tint val="75000"/>
                  </a:schemeClr>
                </a:solidFill>
              </a:defRPr>
            </a:lvl1pPr>
          </a:lstStyle>
          <a:p>
            <a:fld id="{49AE70B2-8BF9-45C0-BB95-33D1B9D3A854}" type="slidenum">
              <a:rPr altLang="en-US" lang="zh-CN" smtClean="0"/>
              <a:t>‹#›</a:t>
            </a:fld>
            <a:endParaRPr altLang="en-US" dirty="0" lang="zh-CN"/>
          </a:p>
        </p:txBody>
      </p:sp>
      <p:sp>
        <p:nvSpPr>
          <p:cNvPr id="1048671" name="KSO_TEMPLATE" hidden="1"/>
          <p:cNvSpPr/>
          <p:nvPr>
            <p:custDataLst>
              <p:tags r:id="rId18"/>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 accent1="accent1" accent2="accent2" accent3="accent3" accent4="accent4" accent5="accent5" accent6="accent6" bg1="lt1" bg2="lt2" tx1="dk1" tx2="dk2"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eaLnBrk="1" fontAlgn="auto" hangingPunct="1" latinLnBrk="0" rtl="0">
        <a:lnSpc>
          <a:spcPct val="100000"/>
        </a:lnSpc>
        <a:spcBef>
          <a:spcPct val="0"/>
        </a:spcBef>
        <a:buNone/>
        <a:defRPr b="1" cap="none" sz="2800" kern="1200" normalizeH="0" spc="200" strike="noStrike" u="none">
          <a:solidFill>
            <a:schemeClr val="tx1"/>
          </a:solidFill>
          <a:latin typeface="+mj-lt"/>
          <a:ea typeface="+mj-ea"/>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mn-lt"/>
          <a:ea typeface="+mn-ea"/>
          <a:cs typeface="+mn-cs"/>
        </a:defRPr>
      </a:lvl1pPr>
      <a:lvl2pPr algn="l" defTabSz="914400" eaLnBrk="1" fontAlgn="auto" hangingPunct="1" indent="-228600" latinLnBrk="0" marL="685800" rtl="0">
        <a:lnSpc>
          <a:spcPct val="130000"/>
        </a:lnSpc>
        <a:spcBef>
          <a:spcPts val="0"/>
        </a:spcBef>
        <a:spcAft>
          <a:spcPts val="1000"/>
        </a:spcAft>
        <a:buFont typeface="Arial" panose="020B0604020202020204" pitchFamily="34" charset="0"/>
        <a:buChar char="•"/>
        <a:tabLst>
          <a:tab algn="l" pos="1609725"/>
        </a:tabLst>
        <a:defRPr baseline="0" cap="none" sz="1600" kern="1200" normalizeH="0" spc="150" strike="noStrike" u="none">
          <a:solidFill>
            <a:schemeClr val="tx1"/>
          </a:solidFill>
          <a:latin typeface="+mn-lt"/>
          <a:ea typeface="+mn-ea"/>
          <a:cs typeface="+mn-cs"/>
        </a:defRPr>
      </a:lvl2pPr>
      <a:lvl3pPr algn="l" defTabSz="914400" eaLnBrk="1" fontAlgn="auto" hangingPunct="1" indent="-228600" latinLnBrk="0" marL="11430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mn-lt"/>
          <a:ea typeface="+mn-ea"/>
          <a:cs typeface="+mn-cs"/>
        </a:defRPr>
      </a:lvl3pPr>
      <a:lvl4pPr algn="l" defTabSz="914400" eaLnBrk="1" fontAlgn="auto" hangingPunct="1" indent="-228600" latinLnBrk="0" marL="16002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mn-lt"/>
          <a:ea typeface="+mn-ea"/>
          <a:cs typeface="+mn-cs"/>
        </a:defRPr>
      </a:lvl4pPr>
      <a:lvl5pPr algn="l" defTabSz="914400" eaLnBrk="1" fontAlgn="auto" hangingPunct="1" indent="-228600" latinLnBrk="0" marL="2057400" rtl="0">
        <a:lnSpc>
          <a:spcPct val="130000"/>
        </a:lnSpc>
        <a:spcBef>
          <a:spcPts val="0"/>
        </a:spcBef>
        <a:spcAft>
          <a:spcPts val="1000"/>
        </a:spcAft>
        <a:buFont typeface="Arial" panose="020B0604020202020204" pitchFamily="34" charset="0"/>
        <a:buChar char="•"/>
        <a:defRPr baseline="0" cap="none" sz="1600" kern="1200" normalizeH="0" spc="150" strike="noStrike" u="none">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42" name=""/>
        <p:cNvGrpSpPr/>
        <p:nvPr/>
      </p:nvGrpSpPr>
      <p:grpSpPr>
        <a:xfrm>
          <a:off x="0" y="0"/>
          <a:ext cx="0" cy="0"/>
          <a:chOff x="0" y="0"/>
          <a:chExt cx="0" cy="0"/>
        </a:xfrm>
      </p:grpSpPr>
      <p:sp>
        <p:nvSpPr>
          <p:cNvPr id="1048835" name="bk object 16"/>
          <p:cNvSpPr/>
          <p:nvPr/>
        </p:nvSpPr>
        <p:spPr>
          <a:xfrm>
            <a:off x="11836018" y="6587108"/>
            <a:ext cx="356235" cy="0"/>
          </a:xfrm>
          <a:custGeom>
            <a:avLst/>
            <a:ahLst/>
            <a:rect l="l" t="t" r="r" b="b"/>
            <a:pathLst>
              <a:path w="356234">
                <a:moveTo>
                  <a:pt x="0" y="0"/>
                </a:moveTo>
                <a:lnTo>
                  <a:pt x="355980" y="0"/>
                </a:lnTo>
              </a:path>
            </a:pathLst>
          </a:custGeom>
          <a:ln w="19050">
            <a:solidFill>
              <a:srgbClr val="515C73"/>
            </a:solidFill>
          </a:ln>
        </p:spPr>
        <p:txBody>
          <a:bodyPr bIns="0" lIns="0" rIns="0" rtlCol="0" tIns="0" wrap="square"/>
          <a:p/>
        </p:txBody>
      </p:sp>
      <p:sp>
        <p:nvSpPr>
          <p:cNvPr id="1048836" name="bk object 17"/>
          <p:cNvSpPr/>
          <p:nvPr/>
        </p:nvSpPr>
        <p:spPr>
          <a:xfrm>
            <a:off x="0" y="6587108"/>
            <a:ext cx="11360150" cy="0"/>
          </a:xfrm>
          <a:custGeom>
            <a:avLst/>
            <a:ahLst/>
            <a:rect l="l" t="t" r="r" b="b"/>
            <a:pathLst>
              <a:path w="11360150">
                <a:moveTo>
                  <a:pt x="0" y="0"/>
                </a:moveTo>
                <a:lnTo>
                  <a:pt x="11359769" y="0"/>
                </a:lnTo>
              </a:path>
            </a:pathLst>
          </a:custGeom>
          <a:ln w="19050">
            <a:solidFill>
              <a:srgbClr val="515C73"/>
            </a:solidFill>
          </a:ln>
        </p:spPr>
        <p:txBody>
          <a:bodyPr bIns="0" lIns="0" rIns="0" rtlCol="0" tIns="0" wrap="square"/>
          <a:p/>
        </p:txBody>
      </p:sp>
      <p:sp>
        <p:nvSpPr>
          <p:cNvPr id="1048837" name="Holder 2"/>
          <p:cNvSpPr>
            <a:spLocks noGrp="1"/>
          </p:cNvSpPr>
          <p:nvPr>
            <p:ph type="title"/>
          </p:nvPr>
        </p:nvSpPr>
        <p:spPr>
          <a:xfrm>
            <a:off x="709929" y="3656901"/>
            <a:ext cx="10772140" cy="941070"/>
          </a:xfrm>
          <a:prstGeom prst="rect"/>
        </p:spPr>
        <p:txBody>
          <a:bodyPr bIns="0" lIns="0" rIns="0" tIns="0" wrap="square">
            <a:spAutoFit/>
          </a:bodyPr>
          <a:lstStyle>
            <a:lvl1pPr>
              <a:defRPr b="0" sz="6000" i="0">
                <a:solidFill>
                  <a:schemeClr val="bg1"/>
                </a:solidFill>
                <a:latin typeface="微软雅黑" panose="020B0503020204020204" pitchFamily="34" charset="-122"/>
                <a:cs typeface="微软雅黑" panose="020B0503020204020204" pitchFamily="34" charset="-122"/>
              </a:defRPr>
            </a:lvl1pPr>
          </a:lstStyle>
          <a:p/>
        </p:txBody>
      </p:sp>
      <p:sp>
        <p:nvSpPr>
          <p:cNvPr id="1048838" name="Holder 3"/>
          <p:cNvSpPr>
            <a:spLocks noGrp="1"/>
          </p:cNvSpPr>
          <p:nvPr>
            <p:ph type="body" idx="1"/>
          </p:nvPr>
        </p:nvSpPr>
        <p:spPr>
          <a:xfrm>
            <a:off x="990980" y="2138997"/>
            <a:ext cx="10210038" cy="1450339"/>
          </a:xfrm>
          <a:prstGeom prst="rect"/>
        </p:spPr>
        <p:txBody>
          <a:bodyPr bIns="0" lIns="0" rIns="0" tIns="0" wrap="square">
            <a:spAutoFit/>
          </a:bodyPr>
          <a:lstStyle>
            <a:lvl1pPr>
              <a:defRPr b="1" sz="5400" i="0">
                <a:solidFill>
                  <a:srgbClr val="FD9B1C"/>
                </a:solidFill>
                <a:latin typeface="微软雅黑" panose="020B0503020204020204" pitchFamily="34" charset="-122"/>
                <a:cs typeface="微软雅黑" panose="020B0503020204020204" pitchFamily="34" charset="-122"/>
              </a:defRPr>
            </a:lvl1pPr>
          </a:lstStyle>
          <a:p/>
        </p:txBody>
      </p:sp>
      <p:sp>
        <p:nvSpPr>
          <p:cNvPr id="1048839" name="Holder 4"/>
          <p:cNvSpPr>
            <a:spLocks noGrp="1"/>
          </p:cNvSpPr>
          <p:nvPr>
            <p:ph type="ftr" sz="quarter" idx="5"/>
          </p:nvPr>
        </p:nvSpPr>
        <p:spPr>
          <a:xfrm>
            <a:off x="4145280" y="6377940"/>
            <a:ext cx="3901440" cy="342900"/>
          </a:xfrm>
          <a:prstGeom prst="rect"/>
        </p:spPr>
        <p:txBody>
          <a:bodyPr bIns="0" lIns="0" rIns="0" tIns="0" wrap="square">
            <a:spAutoFit/>
          </a:bodyPr>
          <a:lstStyle>
            <a:lvl1pPr algn="ctr">
              <a:defRPr>
                <a:solidFill>
                  <a:schemeClr val="tx1">
                    <a:tint val="75000"/>
                  </a:schemeClr>
                </a:solidFill>
              </a:defRPr>
            </a:lvl1pPr>
          </a:lstStyle>
          <a:p/>
        </p:txBody>
      </p:sp>
      <p:sp>
        <p:nvSpPr>
          <p:cNvPr id="1048840" name="Holder 5"/>
          <p:cNvSpPr>
            <a:spLocks noGrp="1"/>
          </p:cNvSpPr>
          <p:nvPr>
            <p:ph type="dt" sz="half" idx="6"/>
          </p:nvPr>
        </p:nvSpPr>
        <p:spPr>
          <a:xfrm>
            <a:off x="609600" y="6377940"/>
            <a:ext cx="2804160" cy="342900"/>
          </a:xfrm>
          <a:prstGeom prst="rect"/>
        </p:spPr>
        <p:txBody>
          <a:bodyPr bIns="0" lIns="0" rIns="0" tIns="0" wrap="square">
            <a:spAutoFit/>
          </a:bodyPr>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1048841" name="Holder 6"/>
          <p:cNvSpPr>
            <a:spLocks noGrp="1"/>
          </p:cNvSpPr>
          <p:nvPr>
            <p:ph type="sldNum" sz="quarter" idx="7"/>
          </p:nvPr>
        </p:nvSpPr>
        <p:spPr>
          <a:xfrm>
            <a:off x="11444858" y="6421471"/>
            <a:ext cx="318134" cy="327659"/>
          </a:xfrm>
          <a:prstGeom prst="rect"/>
        </p:spPr>
        <p:txBody>
          <a:bodyPr bIns="0" lIns="0" rIns="0" tIns="0" wrap="square">
            <a:spAutoFit/>
          </a:bodyPr>
          <a:lstStyle>
            <a:lvl1pPr>
              <a:defRPr b="0" sz="1800" i="0">
                <a:solidFill>
                  <a:schemeClr val="bg1"/>
                </a:solidFill>
                <a:latin typeface="微软雅黑" panose="020B0503020204020204" pitchFamily="34" charset="-122"/>
                <a:cs typeface="微软雅黑" panose="020B0503020204020204" pitchFamily="34" charset="-122"/>
              </a:defRPr>
            </a:lvl1pPr>
          </a:lstStyle>
          <a:p>
            <a:pPr marL="25400">
              <a:lnSpc>
                <a:spcPct val="100000"/>
              </a:lnSpc>
              <a:spcBef>
                <a:spcPts val="205"/>
              </a:spcBef>
            </a:pPr>
            <a:fld id="{81D60167-4931-47E6-BA6A-407CBD079E47}" type="slidenum">
              <a:rPr dirty="0"/>
              <a:t>‹#›</a:t>
            </a:fld>
            <a:endParaRPr dirty="0"/>
          </a:p>
        </p:txBody>
      </p:sp>
    </p:spTree>
  </p:cSld>
  <p:clrMap accent1="accent1" accent2="accent2" accent3="accent3" accent4="accent4" accent5="accent5" accent6="accent6" bg1="lt1" bg2="lt2" tx1="dk1" tx2="dk2" hlink="hlink" folHlink="folHlink"/>
  <p:sldLayoutIdLst>
    <p:sldLayoutId id="2147483675" r:id="rId1"/>
    <p:sldLayoutId id="2147483676" r:id="rId2"/>
    <p:sldLayoutId id="2147483677" r:id="rId3"/>
    <p:sldLayoutId id="2147483678" r:id="rId4"/>
    <p:sldLayoutId id="214748367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119.xm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tags" Target="../tags/tag120.xml"/><Relationship Id="rId3"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tags" Target="../tags/tag121.xml"/><Relationship Id="rId5"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tags" Target="../tags/tag122.x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tags" Target="../tags/tag123.xml"/><Relationship Id="rId3"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tags" Target="../tags/tag124.xml"/><Relationship Id="rId3"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png"/><Relationship Id="rId3" Type="http://schemas.openxmlformats.org/officeDocument/2006/relationships/tags" Target="../tags/tag125.xml"/><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 Id="rId8" Type="http://schemas.openxmlformats.org/officeDocument/2006/relationships/tags" Target="../tags/tag126.xml"/><Relationship Id="rId9" Type="http://schemas.openxmlformats.org/officeDocument/2006/relationships/slideLayout" Target="../slideLayouts/slideLayout13.xml"/><Relationship Id="rId10"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tags" Target="../tags/tag127.xml"/><Relationship Id="rId2"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tags" Target="../tags/tag128.xml"/><Relationship Id="rId3"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image" Target="../media/image18.jpeg"/><Relationship Id="rId4" Type="http://schemas.openxmlformats.org/officeDocument/2006/relationships/tags" Target="../tags/tag129.xml"/><Relationship Id="rId5" Type="http://schemas.openxmlformats.org/officeDocument/2006/relationships/slideLayout" Target="../slideLayouts/slideLayout14.xml"/><Relationship Id="rId6"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image" Target="../media/image19.jpeg"/><Relationship Id="rId2" Type="http://schemas.openxmlformats.org/officeDocument/2006/relationships/image" Target="../media/image20.jpeg"/><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tags" Target="../tags/tag130.xml"/><Relationship Id="rId7"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tags" Target="../tags/tag131.xml"/><Relationship Id="rId2"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tags" Target="../tags/tag132.xml"/><Relationship Id="rId3"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image" Target="../media/image25.jpeg"/><Relationship Id="rId2" Type="http://schemas.openxmlformats.org/officeDocument/2006/relationships/tags" Target="../tags/tag133.xml"/><Relationship Id="rId3"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tags" Target="../tags/tag134.xml"/><Relationship Id="rId3"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image" Target="../media/image31.jpeg"/><Relationship Id="rId6" Type="http://schemas.openxmlformats.org/officeDocument/2006/relationships/image" Target="../media/image32.jpeg"/><Relationship Id="rId7" Type="http://schemas.openxmlformats.org/officeDocument/2006/relationships/image" Target="../media/image33.jpeg"/><Relationship Id="rId8"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jpeg"/><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image" Target="../media/image39.jpeg"/><Relationship Id="rId3"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tags" Target="../tags/tag135.xml"/><Relationship Id="rId2"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tags" Target="../tags/tag136.xml"/><Relationship Id="rId3"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image" Target="../media/image43.jpeg"/><Relationship Id="rId2" Type="http://schemas.openxmlformats.org/officeDocument/2006/relationships/tags" Target="../tags/tag137.xml"/><Relationship Id="rId3"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jpeg"/><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jpeg"/><Relationship Id="rId6" Type="http://schemas.openxmlformats.org/officeDocument/2006/relationships/image" Target="../media/image49.jpeg"/><Relationship Id="rId7" Type="http://schemas.openxmlformats.org/officeDocument/2006/relationships/tags" Target="../tags/tag138.xml"/><Relationship Id="rId8"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image" Target="../media/image50.jpeg"/><Relationship Id="rId2" Type="http://schemas.openxmlformats.org/officeDocument/2006/relationships/image" Target="../media/image51.jpeg"/><Relationship Id="rId3" Type="http://schemas.openxmlformats.org/officeDocument/2006/relationships/tags" Target="../tags/tag139.xml"/><Relationship Id="rId4"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image" Target="../media/image52.jpeg"/><Relationship Id="rId2" Type="http://schemas.openxmlformats.org/officeDocument/2006/relationships/image" Target="../media/image53.jpeg"/><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png"/><Relationship Id="rId6"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image" Target="../media/image57.png"/><Relationship Id="rId2" Type="http://schemas.openxmlformats.org/officeDocument/2006/relationships/image" Target="../media/image58.jpe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image" Target="../media/image66.png"/><Relationship Id="rId11" Type="http://schemas.openxmlformats.org/officeDocument/2006/relationships/image" Target="../media/image67.png"/><Relationship Id="rId12" Type="http://schemas.openxmlformats.org/officeDocument/2006/relationships/image" Target="../media/image68.png"/><Relationship Id="rId13" Type="http://schemas.openxmlformats.org/officeDocument/2006/relationships/image" Target="../media/image69.png"/><Relationship Id="rId14" Type="http://schemas.openxmlformats.org/officeDocument/2006/relationships/image" Target="../media/image70.png"/><Relationship Id="rId15" Type="http://schemas.openxmlformats.org/officeDocument/2006/relationships/image" Target="../media/image71.png"/><Relationship Id="rId16" Type="http://schemas.openxmlformats.org/officeDocument/2006/relationships/image" Target="../media/image72.png"/><Relationship Id="rId17" Type="http://schemas.openxmlformats.org/officeDocument/2006/relationships/image" Target="../media/image73.png"/><Relationship Id="rId18" Type="http://schemas.openxmlformats.org/officeDocument/2006/relationships/image" Target="../media/image74.png"/><Relationship Id="rId19" Type="http://schemas.openxmlformats.org/officeDocument/2006/relationships/image" Target="../media/image75.jpeg"/><Relationship Id="rId20" Type="http://schemas.openxmlformats.org/officeDocument/2006/relationships/image" Target="../media/image76.jpeg"/><Relationship Id="rId21" Type="http://schemas.openxmlformats.org/officeDocument/2006/relationships/tags" Target="../tags/tag140.xml"/><Relationship Id="rId22"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image" Target="../media/image77.jpeg"/><Relationship Id="rId2" Type="http://schemas.openxmlformats.org/officeDocument/2006/relationships/image" Target="../media/image78.jpeg"/><Relationship Id="rId3" Type="http://schemas.openxmlformats.org/officeDocument/2006/relationships/image" Target="../media/image79.jpeg"/><Relationship Id="rId4"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image" Target="../media/image80.jpeg"/><Relationship Id="rId2" Type="http://schemas.openxmlformats.org/officeDocument/2006/relationships/image" Target="../media/image81.jpeg"/><Relationship Id="rId3"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image" Target="../media/image82.jpeg"/><Relationship Id="rId2" Type="http://schemas.openxmlformats.org/officeDocument/2006/relationships/image" Target="../media/image83.jpeg"/><Relationship Id="rId3" Type="http://schemas.openxmlformats.org/officeDocument/2006/relationships/image" Target="../media/image84.jpeg"/><Relationship Id="rId4"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tags" Target="../tags/tag141.xml"/><Relationship Id="rId2"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tags" Target="../tags/tag142.xml"/><Relationship Id="rId2" Type="http://schemas.openxmlformats.org/officeDocument/2006/relationships/image" Target="../media/image85.jpeg"/><Relationship Id="rId3" Type="http://schemas.openxmlformats.org/officeDocument/2006/relationships/tags" Target="../tags/tag143.xml"/><Relationship Id="rId4"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image" Target="../media/image86.jpeg"/><Relationship Id="rId2" Type="http://schemas.openxmlformats.org/officeDocument/2006/relationships/tags" Target="../tags/tag144.xml"/><Relationship Id="rId3"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image" Target="../media/image87.jpeg"/><Relationship Id="rId2" Type="http://schemas.openxmlformats.org/officeDocument/2006/relationships/tags" Target="../tags/tag145.xml"/><Relationship Id="rId3"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image" Target="../media/image88.jpeg"/><Relationship Id="rId2" Type="http://schemas.openxmlformats.org/officeDocument/2006/relationships/tags" Target="../tags/tag146.xml"/><Relationship Id="rId3"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image" Target="../media/image89.jpeg"/><Relationship Id="rId2" Type="http://schemas.openxmlformats.org/officeDocument/2006/relationships/tags" Target="../tags/tag147.xml"/><Relationship Id="rId3"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image" Target="../media/image90.jpeg"/><Relationship Id="rId2" Type="http://schemas.openxmlformats.org/officeDocument/2006/relationships/tags" Target="../tags/tag148.xml"/><Relationship Id="rId3"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tags" Target="../tags/tag149.xml"/><Relationship Id="rId3"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image" Target="../media/image92.jpeg"/><Relationship Id="rId2" Type="http://schemas.openxmlformats.org/officeDocument/2006/relationships/tags" Target="../tags/tag150.xml"/><Relationship Id="rId3"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image" Target="../media/image93.jpeg"/><Relationship Id="rId2" Type="http://schemas.openxmlformats.org/officeDocument/2006/relationships/image" Target="../media/image94.jpeg"/><Relationship Id="rId3" Type="http://schemas.openxmlformats.org/officeDocument/2006/relationships/image" Target="../media/image95.jpeg"/><Relationship Id="rId4"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image" Target="../media/image96.jpeg"/><Relationship Id="rId2" Type="http://schemas.openxmlformats.org/officeDocument/2006/relationships/image" Target="../media/image97.jpeg"/><Relationship Id="rId3" Type="http://schemas.openxmlformats.org/officeDocument/2006/relationships/image" Target="../media/image98.jpeg"/><Relationship Id="rId4" Type="http://schemas.openxmlformats.org/officeDocument/2006/relationships/tags" Target="../tags/tag151.xml"/><Relationship Id="rId5" Type="http://schemas.openxmlformats.org/officeDocument/2006/relationships/slideLayout" Target="../slideLayouts/slideLayout13.xml"/><Relationship Id="rId6" Type="http://schemas.openxmlformats.org/officeDocument/2006/relationships/notesSlide" Target="../notesSlides/notesSlide4.xml"/></Relationships>
</file>

<file path=ppt/slides/_rels/slide44.xml.rels><?xml version="1.0" encoding="UTF-8" standalone="yes"?>
<Relationships xmlns="http://schemas.openxmlformats.org/package/2006/relationships"><Relationship Id="rId1" Type="http://schemas.openxmlformats.org/officeDocument/2006/relationships/image" Target="../media/image99.jpeg"/><Relationship Id="rId2" Type="http://schemas.openxmlformats.org/officeDocument/2006/relationships/image" Target="../media/image100.jpeg"/><Relationship Id="rId3" Type="http://schemas.openxmlformats.org/officeDocument/2006/relationships/image" Target="../media/image101.jpeg"/><Relationship Id="rId4"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image" Target="../media/image102.jpeg"/><Relationship Id="rId2" Type="http://schemas.openxmlformats.org/officeDocument/2006/relationships/image" Target="../media/image103.jpeg"/><Relationship Id="rId3" Type="http://schemas.openxmlformats.org/officeDocument/2006/relationships/image" Target="../media/image104.jpeg"/><Relationship Id="rId4"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image" Target="../media/image105.jpeg"/><Relationship Id="rId2" Type="http://schemas.openxmlformats.org/officeDocument/2006/relationships/image" Target="../media/image106.jpeg"/><Relationship Id="rId3" Type="http://schemas.openxmlformats.org/officeDocument/2006/relationships/image" Target="../media/image107.jpeg"/><Relationship Id="rId4"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image" Target="../media/image108.jpeg"/><Relationship Id="rId2" Type="http://schemas.openxmlformats.org/officeDocument/2006/relationships/image" Target="../media/image109.jpeg"/><Relationship Id="rId3" Type="http://schemas.openxmlformats.org/officeDocument/2006/relationships/image" Target="../media/image110.jpeg"/><Relationship Id="rId4"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tags" Target="../tags/tag152.xml"/><Relationship Id="rId3" Type="http://schemas.openxmlformats.org/officeDocument/2006/relationships/slideLayout" Target="../slideLayouts/slideLayout13.xml"/><Relationship Id="rId4" Type="http://schemas.openxmlformats.org/officeDocument/2006/relationships/notesSlide" Target="../notesSlides/notesSlide5.xml"/></Relationships>
</file>

<file path=ppt/slides/_rels/slide49.xml.rels><?xml version="1.0" encoding="UTF-8" standalone="yes"?>
<Relationships xmlns="http://schemas.openxmlformats.org/package/2006/relationships"><Relationship Id="rId1" Type="http://schemas.openxmlformats.org/officeDocument/2006/relationships/image" Target="../media/image112.jpeg"/><Relationship Id="rId2" Type="http://schemas.openxmlformats.org/officeDocument/2006/relationships/image" Target="../media/image113.jpeg"/><Relationship Id="rId3" Type="http://schemas.openxmlformats.org/officeDocument/2006/relationships/image" Target="../media/image114.jpeg"/><Relationship Id="rId4" Type="http://schemas.openxmlformats.org/officeDocument/2006/relationships/image" Target="../media/image115.jpeg"/><Relationship Id="rId5" Type="http://schemas.openxmlformats.org/officeDocument/2006/relationships/tags" Target="../tags/tag153.xml"/><Relationship Id="rId6" Type="http://schemas.openxmlformats.org/officeDocument/2006/relationships/slideLayout" Target="../slideLayouts/slideLayout13.xml"/><Relationship Id="rId7" Type="http://schemas.openxmlformats.org/officeDocument/2006/relationships/notesSlide" Target="../notesSlides/notesSlide6.xml"/></Relationships>
</file>

<file path=ppt/slides/_rels/slide50.xml.rels><?xml version="1.0" encoding="UTF-8" standalone="yes"?>
<Relationships xmlns="http://schemas.openxmlformats.org/package/2006/relationships"><Relationship Id="rId1" Type="http://schemas.openxmlformats.org/officeDocument/2006/relationships/image" Target="../media/image116.jpeg"/><Relationship Id="rId2" Type="http://schemas.openxmlformats.org/officeDocument/2006/relationships/image" Target="../media/image117.jpeg"/><Relationship Id="rId3" Type="http://schemas.openxmlformats.org/officeDocument/2006/relationships/tags" Target="../tags/tag154.xml"/><Relationship Id="rId4" Type="http://schemas.openxmlformats.org/officeDocument/2006/relationships/slideLayout" Target="../slideLayouts/slideLayout13.xml"/><Relationship Id="rId5" Type="http://schemas.openxmlformats.org/officeDocument/2006/relationships/notesSlide" Target="../notesSlides/notesSlide7.xml"/></Relationships>
</file>

<file path=ppt/slides/_rels/slide51.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image" Target="../media/image118.jpeg"/><Relationship Id="rId2"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1" Type="http://schemas.openxmlformats.org/officeDocument/2006/relationships/image" Target="../media/image119.png"/><Relationship Id="rId2" Type="http://schemas.openxmlformats.org/officeDocument/2006/relationships/image" Target="../media/image120.png"/><Relationship Id="rId3" Type="http://schemas.openxmlformats.org/officeDocument/2006/relationships/image" Target="../media/image121.jpeg"/><Relationship Id="rId4" Type="http://schemas.openxmlformats.org/officeDocument/2006/relationships/image" Target="../media/image122.png"/><Relationship Id="rId5" Type="http://schemas.openxmlformats.org/officeDocument/2006/relationships/image" Target="../media/image123.jpeg"/><Relationship Id="rId6" Type="http://schemas.openxmlformats.org/officeDocument/2006/relationships/image" Target="../media/image124.jpeg"/><Relationship Id="rId7" Type="http://schemas.openxmlformats.org/officeDocument/2006/relationships/image" Target="../media/image125.jpeg"/><Relationship Id="rId8" Type="http://schemas.openxmlformats.org/officeDocument/2006/relationships/image" Target="../media/image126.jpeg"/><Relationship Id="rId9" Type="http://schemas.openxmlformats.org/officeDocument/2006/relationships/image" Target="../media/image127.jpeg"/><Relationship Id="rId10" Type="http://schemas.openxmlformats.org/officeDocument/2006/relationships/image" Target="../media/image128.png"/><Relationship Id="rId11" Type="http://schemas.openxmlformats.org/officeDocument/2006/relationships/image" Target="../media/image129.jpeg"/><Relationship Id="rId12" Type="http://schemas.openxmlformats.org/officeDocument/2006/relationships/image" Target="../media/image130.jpeg"/><Relationship Id="rId13" Type="http://schemas.openxmlformats.org/officeDocument/2006/relationships/image" Target="../media/image131.png"/><Relationship Id="rId14"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image" Target="../media/image132.jpeg"/><Relationship Id="rId2" Type="http://schemas.openxmlformats.org/officeDocument/2006/relationships/image" Target="../media/image133.jpeg"/><Relationship Id="rId3" Type="http://schemas.openxmlformats.org/officeDocument/2006/relationships/image" Target="../media/image134.jpeg"/><Relationship Id="rId4" Type="http://schemas.openxmlformats.org/officeDocument/2006/relationships/image" Target="../media/image135.jpeg"/><Relationship Id="rId5" Type="http://schemas.openxmlformats.org/officeDocument/2006/relationships/tags" Target="../tags/tag155.xml"/><Relationship Id="rId6" Type="http://schemas.openxmlformats.org/officeDocument/2006/relationships/slideLayout" Target="../slideLayouts/slideLayout13.xml"/><Relationship Id="rId7" Type="http://schemas.openxmlformats.org/officeDocument/2006/relationships/notesSlide" Target="../notesSlides/notesSlide8.xml"/></Relationships>
</file>

<file path=ppt/slides/_rels/slide55.xml.rels><?xml version="1.0" encoding="UTF-8" standalone="yes"?>
<Relationships xmlns="http://schemas.openxmlformats.org/package/2006/relationships"><Relationship Id="rId1" Type="http://schemas.openxmlformats.org/officeDocument/2006/relationships/image" Target="../media/image136.jpeg"/><Relationship Id="rId2" Type="http://schemas.openxmlformats.org/officeDocument/2006/relationships/image" Target="../media/image137.jpeg"/><Relationship Id="rId3" Type="http://schemas.openxmlformats.org/officeDocument/2006/relationships/image" Target="../media/image21.jpeg"/><Relationship Id="rId4" Type="http://schemas.openxmlformats.org/officeDocument/2006/relationships/image" Target="../media/image138.jpeg"/><Relationship Id="rId5" Type="http://schemas.openxmlformats.org/officeDocument/2006/relationships/tags" Target="../tags/tag156.xml"/><Relationship Id="rId6"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image" Target="../media/image139.jpeg"/><Relationship Id="rId2" Type="http://schemas.openxmlformats.org/officeDocument/2006/relationships/image" Target="../media/image140.jpeg"/><Relationship Id="rId3" Type="http://schemas.openxmlformats.org/officeDocument/2006/relationships/image" Target="../media/image141.jpeg"/><Relationship Id="rId4" Type="http://schemas.openxmlformats.org/officeDocument/2006/relationships/image" Target="../media/image142.jpeg"/><Relationship Id="rId5" Type="http://schemas.openxmlformats.org/officeDocument/2006/relationships/image" Target="../media/image143.jpeg"/><Relationship Id="rId6" Type="http://schemas.openxmlformats.org/officeDocument/2006/relationships/image" Target="../media/image144.jpeg"/><Relationship Id="rId7" Type="http://schemas.openxmlformats.org/officeDocument/2006/relationships/tags" Target="../tags/tag157.xml"/><Relationship Id="rId8" Type="http://schemas.openxmlformats.org/officeDocument/2006/relationships/slideLayout" Target="../slideLayouts/slideLayout13.xml"/><Relationship Id="rId9" Type="http://schemas.openxmlformats.org/officeDocument/2006/relationships/notesSlide" Target="../notesSlides/notesSlide9.xml"/></Relationships>
</file>

<file path=ppt/slides/_rels/slide57.xml.rels><?xml version="1.0" encoding="UTF-8" standalone="yes"?>
<Relationships xmlns="http://schemas.openxmlformats.org/package/2006/relationships"><Relationship Id="rId1" Type="http://schemas.openxmlformats.org/officeDocument/2006/relationships/tags" Target="../tags/tag158.xml"/><Relationship Id="rId2"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tags" Target="../tags/tag159.xml"/><Relationship Id="rId2" Type="http://schemas.openxmlformats.org/officeDocument/2006/relationships/image" Target="../media/image85.jpeg"/><Relationship Id="rId3" Type="http://schemas.openxmlformats.org/officeDocument/2006/relationships/tags" Target="../tags/tag160.xml"/><Relationship Id="rId4"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1" Type="http://schemas.openxmlformats.org/officeDocument/2006/relationships/image" Target="../media/image145.jpeg"/><Relationship Id="rId2" Type="http://schemas.openxmlformats.org/officeDocument/2006/relationships/image" Target="../media/image146.jpeg"/><Relationship Id="rId3" Type="http://schemas.openxmlformats.org/officeDocument/2006/relationships/image" Target="../media/image147.jpeg"/><Relationship Id="rId4" Type="http://schemas.openxmlformats.org/officeDocument/2006/relationships/tags" Target="../tags/tag161.xml"/><Relationship Id="rId5" Type="http://schemas.openxmlformats.org/officeDocument/2006/relationships/slideLayout" Target="../slideLayouts/slideLayout13.xml"/><Relationship Id="rId6" Type="http://schemas.openxmlformats.org/officeDocument/2006/relationships/notesSlide" Target="../notesSlides/notesSlide10.xml"/></Relationships>
</file>

<file path=ppt/slides/_rels/slide60.xml.rels><?xml version="1.0" encoding="UTF-8" standalone="yes"?>
<Relationships xmlns="http://schemas.openxmlformats.org/package/2006/relationships"><Relationship Id="rId1" Type="http://schemas.openxmlformats.org/officeDocument/2006/relationships/image" Target="../media/image148.jpeg"/><Relationship Id="rId2" Type="http://schemas.openxmlformats.org/officeDocument/2006/relationships/image" Target="../media/image149.jpeg"/><Relationship Id="rId3" Type="http://schemas.openxmlformats.org/officeDocument/2006/relationships/image" Target="../media/image150.jpeg"/><Relationship Id="rId4" Type="http://schemas.openxmlformats.org/officeDocument/2006/relationships/tags" Target="../tags/tag162.xml"/><Relationship Id="rId5" Type="http://schemas.openxmlformats.org/officeDocument/2006/relationships/slideLayout" Target="../slideLayouts/slideLayout13.xml"/><Relationship Id="rId6" Type="http://schemas.openxmlformats.org/officeDocument/2006/relationships/notesSlide" Target="../notesSlides/notesSlide11.xml"/></Relationships>
</file>

<file path=ppt/slides/_rels/slide61.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jpeg"/><Relationship Id="rId3" Type="http://schemas.openxmlformats.org/officeDocument/2006/relationships/tags" Target="../tags/tag163.xml"/><Relationship Id="rId4" Type="http://schemas.openxmlformats.org/officeDocument/2006/relationships/slideLayout" Target="../slideLayouts/slideLayout13.xml"/><Relationship Id="rId5" Type="http://schemas.openxmlformats.org/officeDocument/2006/relationships/notesSlide" Target="../notesSlides/notesSlide12.xml"/></Relationships>
</file>

<file path=ppt/slides/_rels/slide62.xml.rels><?xml version="1.0" encoding="UTF-8" standalone="yes"?>
<Relationships xmlns="http://schemas.openxmlformats.org/package/2006/relationships"><Relationship Id="rId1" Type="http://schemas.openxmlformats.org/officeDocument/2006/relationships/image" Target="../media/image153.jpeg"/><Relationship Id="rId2" Type="http://schemas.openxmlformats.org/officeDocument/2006/relationships/image" Target="../media/image154.jpeg"/><Relationship Id="rId3" Type="http://schemas.openxmlformats.org/officeDocument/2006/relationships/image" Target="../media/image155.jpeg"/><Relationship Id="rId4" Type="http://schemas.openxmlformats.org/officeDocument/2006/relationships/tags" Target="../tags/tag164.xml"/><Relationship Id="rId5" Type="http://schemas.openxmlformats.org/officeDocument/2006/relationships/slideLayout" Target="../slideLayouts/slideLayout13.xml"/><Relationship Id="rId6" Type="http://schemas.openxmlformats.org/officeDocument/2006/relationships/notesSlide" Target="../notesSlides/notesSlide13.xml"/></Relationships>
</file>

<file path=ppt/slides/_rels/slide63.xml.rels><?xml version="1.0" encoding="UTF-8" standalone="yes"?>
<Relationships xmlns="http://schemas.openxmlformats.org/package/2006/relationships"><Relationship Id="rId1" Type="http://schemas.openxmlformats.org/officeDocument/2006/relationships/image" Target="../media/image156.jpeg"/><Relationship Id="rId2" Type="http://schemas.openxmlformats.org/officeDocument/2006/relationships/image" Target="../media/image157.png"/><Relationship Id="rId3"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image" Target="../media/image158.jpeg"/><Relationship Id="rId2" Type="http://schemas.openxmlformats.org/officeDocument/2006/relationships/image" Target="../media/image159.jpeg"/><Relationship Id="rId3"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image" Target="../media/image160.jpeg"/><Relationship Id="rId2" Type="http://schemas.openxmlformats.org/officeDocument/2006/relationships/image" Target="../media/image161.jpeg"/><Relationship Id="rId3" Type="http://schemas.openxmlformats.org/officeDocument/2006/relationships/image" Target="../media/image162.jpeg"/><Relationship Id="rId4"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image" Target="../media/image163.jpeg"/><Relationship Id="rId2" Type="http://schemas.openxmlformats.org/officeDocument/2006/relationships/image" Target="../media/image164.jpeg"/><Relationship Id="rId3" Type="http://schemas.openxmlformats.org/officeDocument/2006/relationships/image" Target="../media/image165.jpeg"/><Relationship Id="rId4"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image" Target="../media/image166.jpeg"/><Relationship Id="rId2" Type="http://schemas.openxmlformats.org/officeDocument/2006/relationships/image" Target="../media/image167.jpeg"/><Relationship Id="rId3" Type="http://schemas.openxmlformats.org/officeDocument/2006/relationships/image" Target="../media/image168.jpeg"/><Relationship Id="rId4" Type="http://schemas.openxmlformats.org/officeDocument/2006/relationships/tags" Target="../tags/tag165.xml"/><Relationship Id="rId5" Type="http://schemas.openxmlformats.org/officeDocument/2006/relationships/slideLayout" Target="../slideLayouts/slideLayout13.xml"/><Relationship Id="rId6" Type="http://schemas.openxmlformats.org/officeDocument/2006/relationships/notesSlide" Target="../notesSlides/notesSlide14.xml"/></Relationships>
</file>

<file path=ppt/slides/_rels/slide68.xml.rels><?xml version="1.0" encoding="UTF-8" standalone="yes"?>
<Relationships xmlns="http://schemas.openxmlformats.org/package/2006/relationships"><Relationship Id="rId1" Type="http://schemas.openxmlformats.org/officeDocument/2006/relationships/image" Target="../media/image169.jpeg"/><Relationship Id="rId2" Type="http://schemas.openxmlformats.org/officeDocument/2006/relationships/image" Target="../media/image157.png"/><Relationship Id="rId3"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image" Target="../media/image170.jpeg"/><Relationship Id="rId2" Type="http://schemas.openxmlformats.org/officeDocument/2006/relationships/image" Target="../media/image171.jpeg"/><Relationship Id="rId3" Type="http://schemas.openxmlformats.org/officeDocument/2006/relationships/image" Target="../media/image172.jpeg"/><Relationship Id="rId4" Type="http://schemas.openxmlformats.org/officeDocument/2006/relationships/image" Target="../media/image173.png"/><Relationship Id="rId5"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image" Target="../media/image174.jpeg"/><Relationship Id="rId2" Type="http://schemas.openxmlformats.org/officeDocument/2006/relationships/image" Target="../media/image175.jpeg"/><Relationship Id="rId3" Type="http://schemas.openxmlformats.org/officeDocument/2006/relationships/image" Target="../media/image176.jpeg"/><Relationship Id="rId4" Type="http://schemas.openxmlformats.org/officeDocument/2006/relationships/image" Target="../media/image177.jpeg"/><Relationship Id="rId5"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image" Target="../media/image178.jpeg"/><Relationship Id="rId2" Type="http://schemas.openxmlformats.org/officeDocument/2006/relationships/image" Target="../media/image179.jpeg"/><Relationship Id="rId3" Type="http://schemas.openxmlformats.org/officeDocument/2006/relationships/image" Target="../media/image180.jpeg"/><Relationship Id="rId4" Type="http://schemas.openxmlformats.org/officeDocument/2006/relationships/image" Target="../media/image181.jpeg"/><Relationship Id="rId5"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image" Target="../media/image182.jpeg"/><Relationship Id="rId2" Type="http://schemas.openxmlformats.org/officeDocument/2006/relationships/image" Target="../media/image183.jpeg"/><Relationship Id="rId3" Type="http://schemas.openxmlformats.org/officeDocument/2006/relationships/image" Target="../media/image184.jpeg"/><Relationship Id="rId4"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image" Target="../media/image185.jpeg"/><Relationship Id="rId2" Type="http://schemas.openxmlformats.org/officeDocument/2006/relationships/image" Target="../media/image186.jpeg"/><Relationship Id="rId3"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tags" Target="../tags/tag166.xm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86" name="矩形 3"/>
          <p:cNvSpPr/>
          <p:nvPr/>
        </p:nvSpPr>
        <p:spPr>
          <a:xfrm>
            <a:off x="-78740" y="0"/>
            <a:ext cx="12270740" cy="6858000"/>
          </a:xfrm>
          <a:prstGeom prst="rect"/>
          <a:gradFill>
            <a:gsLst>
              <a:gs pos="0">
                <a:srgbClr val="DAD1C4"/>
              </a:gs>
              <a:gs pos="27000">
                <a:srgbClr val="DADFCC"/>
              </a:gs>
              <a:gs pos="57000">
                <a:srgbClr val="DBCF8D">
                  <a:alpha val="68000"/>
                </a:srgbClr>
              </a:gs>
              <a:gs pos="100000">
                <a:srgbClr val="F6D576">
                  <a:lumMod val="67000"/>
                  <a:lumOff val="33000"/>
                  <a:alpha val="7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87" name="椭圆 4"/>
          <p:cNvSpPr/>
          <p:nvPr/>
        </p:nvSpPr>
        <p:spPr>
          <a:xfrm>
            <a:off x="4251960" y="144145"/>
            <a:ext cx="3689350" cy="3567430"/>
          </a:xfrm>
          <a:prstGeom prst="ellipse"/>
          <a:gradFill>
            <a:gsLst>
              <a:gs pos="0">
                <a:schemeClr val="bg1">
                  <a:alpha val="31000"/>
                </a:schemeClr>
              </a:gs>
              <a:gs pos="100000">
                <a:schemeClr val="accent4">
                  <a:lumMod val="0"/>
                  <a:lumOff val="10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88" name="椭圆 5"/>
          <p:cNvSpPr/>
          <p:nvPr/>
        </p:nvSpPr>
        <p:spPr>
          <a:xfrm>
            <a:off x="66675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89" name="椭圆 6"/>
          <p:cNvSpPr/>
          <p:nvPr/>
        </p:nvSpPr>
        <p:spPr>
          <a:xfrm>
            <a:off x="90932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0" name="椭圆 7"/>
          <p:cNvSpPr/>
          <p:nvPr/>
        </p:nvSpPr>
        <p:spPr>
          <a:xfrm>
            <a:off x="117665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1" name="椭圆 8"/>
          <p:cNvSpPr/>
          <p:nvPr/>
        </p:nvSpPr>
        <p:spPr>
          <a:xfrm>
            <a:off x="141922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2" name="椭圆 9"/>
          <p:cNvSpPr/>
          <p:nvPr/>
        </p:nvSpPr>
        <p:spPr>
          <a:xfrm>
            <a:off x="167195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3" name="椭圆 10"/>
          <p:cNvSpPr/>
          <p:nvPr/>
        </p:nvSpPr>
        <p:spPr>
          <a:xfrm>
            <a:off x="191452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4" name="椭圆 11"/>
          <p:cNvSpPr/>
          <p:nvPr/>
        </p:nvSpPr>
        <p:spPr>
          <a:xfrm>
            <a:off x="218186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5" name="椭圆 12"/>
          <p:cNvSpPr/>
          <p:nvPr/>
        </p:nvSpPr>
        <p:spPr>
          <a:xfrm>
            <a:off x="242443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6" name="椭圆 13"/>
          <p:cNvSpPr/>
          <p:nvPr/>
        </p:nvSpPr>
        <p:spPr>
          <a:xfrm>
            <a:off x="66675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7" name="椭圆 14"/>
          <p:cNvSpPr/>
          <p:nvPr/>
        </p:nvSpPr>
        <p:spPr>
          <a:xfrm>
            <a:off x="90932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8" name="椭圆 15"/>
          <p:cNvSpPr/>
          <p:nvPr/>
        </p:nvSpPr>
        <p:spPr>
          <a:xfrm>
            <a:off x="117665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99" name="椭圆 16"/>
          <p:cNvSpPr/>
          <p:nvPr/>
        </p:nvSpPr>
        <p:spPr>
          <a:xfrm>
            <a:off x="141922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0" name="椭圆 17"/>
          <p:cNvSpPr/>
          <p:nvPr/>
        </p:nvSpPr>
        <p:spPr>
          <a:xfrm>
            <a:off x="167195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1" name="椭圆 18"/>
          <p:cNvSpPr/>
          <p:nvPr/>
        </p:nvSpPr>
        <p:spPr>
          <a:xfrm>
            <a:off x="191452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2" name="椭圆 19"/>
          <p:cNvSpPr/>
          <p:nvPr/>
        </p:nvSpPr>
        <p:spPr>
          <a:xfrm>
            <a:off x="218186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3" name="椭圆 20"/>
          <p:cNvSpPr/>
          <p:nvPr/>
        </p:nvSpPr>
        <p:spPr>
          <a:xfrm>
            <a:off x="242443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4" name="椭圆 21"/>
          <p:cNvSpPr/>
          <p:nvPr/>
        </p:nvSpPr>
        <p:spPr>
          <a:xfrm>
            <a:off x="66675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5" name="椭圆 22"/>
          <p:cNvSpPr/>
          <p:nvPr/>
        </p:nvSpPr>
        <p:spPr>
          <a:xfrm>
            <a:off x="90932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6" name="椭圆 23"/>
          <p:cNvSpPr/>
          <p:nvPr/>
        </p:nvSpPr>
        <p:spPr>
          <a:xfrm>
            <a:off x="117665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7" name="椭圆 24"/>
          <p:cNvSpPr/>
          <p:nvPr/>
        </p:nvSpPr>
        <p:spPr>
          <a:xfrm>
            <a:off x="141922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8" name="椭圆 25"/>
          <p:cNvSpPr/>
          <p:nvPr/>
        </p:nvSpPr>
        <p:spPr>
          <a:xfrm>
            <a:off x="167195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9" name="椭圆 26"/>
          <p:cNvSpPr/>
          <p:nvPr/>
        </p:nvSpPr>
        <p:spPr>
          <a:xfrm>
            <a:off x="191452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0" name="椭圆 27"/>
          <p:cNvSpPr/>
          <p:nvPr/>
        </p:nvSpPr>
        <p:spPr>
          <a:xfrm>
            <a:off x="218186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1" name="椭圆 28"/>
          <p:cNvSpPr/>
          <p:nvPr/>
        </p:nvSpPr>
        <p:spPr>
          <a:xfrm>
            <a:off x="242443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2" name="椭圆 29"/>
          <p:cNvSpPr/>
          <p:nvPr/>
        </p:nvSpPr>
        <p:spPr>
          <a:xfrm>
            <a:off x="982281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3" name="椭圆 30"/>
          <p:cNvSpPr/>
          <p:nvPr/>
        </p:nvSpPr>
        <p:spPr>
          <a:xfrm>
            <a:off x="1006538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4" name="椭圆 31"/>
          <p:cNvSpPr/>
          <p:nvPr/>
        </p:nvSpPr>
        <p:spPr>
          <a:xfrm>
            <a:off x="1033272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5" name="椭圆 32"/>
          <p:cNvSpPr/>
          <p:nvPr/>
        </p:nvSpPr>
        <p:spPr>
          <a:xfrm>
            <a:off x="1057529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6" name="椭圆 33"/>
          <p:cNvSpPr/>
          <p:nvPr/>
        </p:nvSpPr>
        <p:spPr>
          <a:xfrm>
            <a:off x="1082802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7" name="椭圆 34"/>
          <p:cNvSpPr/>
          <p:nvPr/>
        </p:nvSpPr>
        <p:spPr>
          <a:xfrm>
            <a:off x="1107059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8" name="椭圆 35"/>
          <p:cNvSpPr/>
          <p:nvPr/>
        </p:nvSpPr>
        <p:spPr>
          <a:xfrm>
            <a:off x="1133792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9" name="椭圆 36"/>
          <p:cNvSpPr/>
          <p:nvPr/>
        </p:nvSpPr>
        <p:spPr>
          <a:xfrm>
            <a:off x="1158049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0" name="椭圆 37"/>
          <p:cNvSpPr/>
          <p:nvPr/>
        </p:nvSpPr>
        <p:spPr>
          <a:xfrm>
            <a:off x="982281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1" name="椭圆 38"/>
          <p:cNvSpPr/>
          <p:nvPr/>
        </p:nvSpPr>
        <p:spPr>
          <a:xfrm>
            <a:off x="1006538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2" name="椭圆 39"/>
          <p:cNvSpPr/>
          <p:nvPr/>
        </p:nvSpPr>
        <p:spPr>
          <a:xfrm>
            <a:off x="1033272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3" name="椭圆 40"/>
          <p:cNvSpPr/>
          <p:nvPr/>
        </p:nvSpPr>
        <p:spPr>
          <a:xfrm>
            <a:off x="1057529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4" name="椭圆 41"/>
          <p:cNvSpPr/>
          <p:nvPr/>
        </p:nvSpPr>
        <p:spPr>
          <a:xfrm>
            <a:off x="1082802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5" name="椭圆 42"/>
          <p:cNvSpPr/>
          <p:nvPr/>
        </p:nvSpPr>
        <p:spPr>
          <a:xfrm>
            <a:off x="1107059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6" name="椭圆 43"/>
          <p:cNvSpPr/>
          <p:nvPr/>
        </p:nvSpPr>
        <p:spPr>
          <a:xfrm>
            <a:off x="1133792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7" name="椭圆 44"/>
          <p:cNvSpPr/>
          <p:nvPr/>
        </p:nvSpPr>
        <p:spPr>
          <a:xfrm>
            <a:off x="1158049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28" name="文本框 53"/>
          <p:cNvSpPr txBox="1"/>
          <p:nvPr/>
        </p:nvSpPr>
        <p:spPr>
          <a:xfrm>
            <a:off x="666750" y="1959610"/>
            <a:ext cx="4248150" cy="1539241"/>
          </a:xfrm>
          <a:prstGeom prst="rect"/>
          <a:noFill/>
        </p:spPr>
        <p:txBody>
          <a:bodyPr rtlCol="0" wrap="square">
            <a:spAutoFit/>
          </a:bodyPr>
          <a:p>
            <a:r>
              <a:rPr b="1" cap="all" sz="4800">
                <a:solidFill>
                  <a:schemeClr val="tx1"/>
                </a:solidFill>
                <a:latin typeface="锐字工房云字库锐倩GBK" panose="02010604000000000000" charset="-122"/>
                <a:ea typeface="锐字工房云字库锐倩GBK" panose="02010604000000000000" charset="-122"/>
              </a:rPr>
              <a:t>Gathering </a:t>
            </a:r>
          </a:p>
          <a:p>
            <a:r>
              <a:rPr b="1" cap="all" sz="4800">
                <a:solidFill>
                  <a:schemeClr val="tx1"/>
                </a:solidFill>
                <a:latin typeface="锐字工房云字库锐倩GBK" panose="02010604000000000000" charset="-122"/>
                <a:ea typeface="锐字工房云字库锐倩GBK" panose="02010604000000000000" charset="-122"/>
              </a:rPr>
              <a:t>Life Festival</a:t>
            </a:r>
          </a:p>
        </p:txBody>
      </p:sp>
      <p:sp>
        <p:nvSpPr>
          <p:cNvPr id="1048629" name="文本框 54"/>
          <p:cNvSpPr txBox="1"/>
          <p:nvPr/>
        </p:nvSpPr>
        <p:spPr>
          <a:xfrm>
            <a:off x="666750" y="3528060"/>
            <a:ext cx="4592955" cy="829945"/>
          </a:xfrm>
          <a:prstGeom prst="rect"/>
          <a:noFill/>
        </p:spPr>
        <p:txBody>
          <a:bodyPr rtlCol="0" wrap="square">
            <a:spAutoFit/>
          </a:bodyPr>
          <a:p>
            <a:pPr algn="dist"/>
            <a:r>
              <a:rPr b="1" cap="all" sz="4800">
                <a:solidFill>
                  <a:srgbClr val="FFC000"/>
                </a:solidFill>
                <a:latin typeface="锐字工房云字库锐倩GBK" panose="02010604000000000000" charset="-122"/>
                <a:ea typeface="锐字工房云字库锐倩GBK" panose="02010604000000000000" charset="-122"/>
              </a:rPr>
              <a:t>荟聚生活节</a:t>
            </a:r>
          </a:p>
        </p:txBody>
      </p:sp>
      <p:sp>
        <p:nvSpPr>
          <p:cNvPr id="1048630" name="文本框 55"/>
          <p:cNvSpPr txBox="1"/>
          <p:nvPr/>
        </p:nvSpPr>
        <p:spPr>
          <a:xfrm>
            <a:off x="1319530" y="4842510"/>
            <a:ext cx="1790065" cy="337185"/>
          </a:xfrm>
          <a:prstGeom prst="rect"/>
          <a:noFill/>
        </p:spPr>
        <p:txBody>
          <a:bodyPr rtlCol="0" wrap="square">
            <a:spAutoFit/>
          </a:bodyPr>
          <a:p>
            <a:r>
              <a:rPr altLang="zh-CN" b="1" sz="1600" lang="en-US"/>
              <a:t>LIFE </a:t>
            </a:r>
            <a:r>
              <a:rPr altLang="zh-CN" b="1" sz="1600" lang="en-US">
                <a:sym typeface="+mn-ea"/>
              </a:rPr>
              <a:t>Festival</a:t>
            </a:r>
            <a:endParaRPr altLang="zh-CN" b="1" sz="1600" lang="en-US"/>
          </a:p>
        </p:txBody>
      </p:sp>
      <p:sp>
        <p:nvSpPr>
          <p:cNvPr id="1048631" name="文本框 56"/>
          <p:cNvSpPr txBox="1"/>
          <p:nvPr/>
        </p:nvSpPr>
        <p:spPr>
          <a:xfrm>
            <a:off x="2957830" y="4842510"/>
            <a:ext cx="3278505" cy="337185"/>
          </a:xfrm>
          <a:prstGeom prst="rect"/>
          <a:noFill/>
        </p:spPr>
        <p:txBody>
          <a:bodyPr rtlCol="0" wrap="square">
            <a:spAutoFit/>
          </a:bodyPr>
          <a:p>
            <a:pPr algn="dist"/>
            <a:r>
              <a:rPr altLang="en-US" sz="1600" lang="zh-CN"/>
              <a:t>5-8月季度创意活动策划案</a:t>
            </a:r>
          </a:p>
        </p:txBody>
      </p:sp>
      <p:sp>
        <p:nvSpPr>
          <p:cNvPr id="1048632" name="文本框 57"/>
          <p:cNvSpPr txBox="1"/>
          <p:nvPr/>
        </p:nvSpPr>
        <p:spPr>
          <a:xfrm>
            <a:off x="809625" y="5668645"/>
            <a:ext cx="2562860" cy="337185"/>
          </a:xfrm>
          <a:prstGeom prst="rect"/>
          <a:noFill/>
        </p:spPr>
        <p:txBody>
          <a:bodyPr rtlCol="0" wrap="square">
            <a:spAutoFit/>
          </a:bodyPr>
          <a:p>
            <a:pPr algn="dist"/>
            <a:r>
              <a:rPr altLang="en-US" b="1" sz="1600" lang="zh-CN">
                <a:latin typeface="微软雅黑 Light" panose="020B0502040204020203" charset="-122"/>
                <a:ea typeface="微软雅黑 Light" panose="020B0502040204020203" charset="-122"/>
              </a:rPr>
              <a:t>家庭</a:t>
            </a:r>
            <a:r>
              <a:rPr altLang="zh-CN" b="1" sz="1600" lang="en-US">
                <a:latin typeface="微软雅黑 Light" panose="020B0502040204020203" charset="-122"/>
                <a:ea typeface="微软雅黑 Light" panose="020B0502040204020203" charset="-122"/>
              </a:rPr>
              <a:t>/</a:t>
            </a:r>
            <a:r>
              <a:rPr altLang="en-US" b="1" sz="1600" lang="zh-CN">
                <a:latin typeface="微软雅黑 Light" panose="020B0502040204020203" charset="-122"/>
                <a:ea typeface="微软雅黑 Light" panose="020B0502040204020203" charset="-122"/>
              </a:rPr>
              <a:t>互娱</a:t>
            </a:r>
          </a:p>
        </p:txBody>
      </p:sp>
      <p:sp>
        <p:nvSpPr>
          <p:cNvPr id="1048633" name="文本框 58"/>
          <p:cNvSpPr txBox="1"/>
          <p:nvPr/>
        </p:nvSpPr>
        <p:spPr>
          <a:xfrm>
            <a:off x="809625" y="6005830"/>
            <a:ext cx="6696075" cy="337185"/>
          </a:xfrm>
          <a:prstGeom prst="rect"/>
          <a:noFill/>
        </p:spPr>
        <p:txBody>
          <a:bodyPr rtlCol="0" wrap="square">
            <a:spAutoFit/>
          </a:bodyPr>
          <a:p>
            <a:pPr algn="dist"/>
            <a:r>
              <a:rPr b="1" sz="1600">
                <a:latin typeface="微软雅黑 Light" panose="020B0502040204020203" charset="-122"/>
                <a:ea typeface="微软雅黑 Light" panose="020B0502040204020203" charset="-122"/>
              </a:rPr>
              <a:t>family</a:t>
            </a:r>
            <a:r>
              <a:rPr b="1" sz="1600" lang="en-US">
                <a:latin typeface="微软雅黑 Light" panose="020B0502040204020203" charset="-122"/>
                <a:ea typeface="微软雅黑 Light" panose="020B0502040204020203" charset="-122"/>
              </a:rPr>
              <a:t>/interaction/entertainment</a:t>
            </a:r>
          </a:p>
        </p:txBody>
      </p:sp>
      <p:sp>
        <p:nvSpPr>
          <p:cNvPr id="1048634" name="文本框 59"/>
          <p:cNvSpPr txBox="1"/>
          <p:nvPr/>
        </p:nvSpPr>
        <p:spPr>
          <a:xfrm>
            <a:off x="7526020" y="-561340"/>
            <a:ext cx="5619115" cy="4345940"/>
          </a:xfrm>
          <a:prstGeom prst="rect"/>
          <a:noFill/>
        </p:spPr>
        <p:txBody>
          <a:bodyPr rtlCol="0" wrap="square">
            <a:spAutoFit/>
          </a:bodyPr>
          <a:p>
            <a:r>
              <a:rPr altLang="zh-CN" sz="28600" lang="en-US">
                <a:gradFill>
                  <a:gsLst>
                    <a:gs pos="0">
                      <a:schemeClr val="bg1">
                        <a:alpha val="24000"/>
                      </a:schemeClr>
                    </a:gs>
                    <a:gs pos="100000">
                      <a:schemeClr val="bg1">
                        <a:lumMod val="95000"/>
                        <a:alpha val="72000"/>
                      </a:schemeClr>
                    </a:gs>
                  </a:gsLst>
                  <a:lin ang="5400000" scaled="0"/>
                </a:gradFill>
                <a:latin typeface="微软雅黑" panose="020B0503020204020204" pitchFamily="34" charset="-122"/>
                <a:ea typeface="微软雅黑" panose="020B0503020204020204" pitchFamily="34" charset="-122"/>
              </a:rPr>
              <a:t>20</a:t>
            </a:r>
          </a:p>
        </p:txBody>
      </p:sp>
      <p:sp>
        <p:nvSpPr>
          <p:cNvPr id="1048635" name="文本框 60"/>
          <p:cNvSpPr txBox="1"/>
          <p:nvPr/>
        </p:nvSpPr>
        <p:spPr>
          <a:xfrm>
            <a:off x="7505700" y="2586990"/>
            <a:ext cx="5619115" cy="4345940"/>
          </a:xfrm>
          <a:prstGeom prst="rect"/>
          <a:noFill/>
        </p:spPr>
        <p:txBody>
          <a:bodyPr rtlCol="0" wrap="square">
            <a:spAutoFit/>
          </a:bodyPr>
          <a:p>
            <a:r>
              <a:rPr altLang="zh-CN" sz="28600" lang="en-US">
                <a:gradFill>
                  <a:gsLst>
                    <a:gs pos="0">
                      <a:schemeClr val="bg1">
                        <a:alpha val="24000"/>
                      </a:schemeClr>
                    </a:gs>
                    <a:gs pos="100000">
                      <a:schemeClr val="bg1">
                        <a:lumMod val="95000"/>
                        <a:alpha val="72000"/>
                      </a:schemeClr>
                    </a:gs>
                  </a:gsLst>
                  <a:lin ang="5400000" scaled="0"/>
                </a:gradFill>
                <a:latin typeface="微软雅黑" panose="020B0503020204020204" pitchFamily="34" charset="-122"/>
                <a:ea typeface="微软雅黑" panose="020B0503020204020204" pitchFamily="34" charset="-122"/>
              </a:rPr>
              <a:t>21</a:t>
            </a:r>
          </a:p>
        </p:txBody>
      </p:sp>
      <p:sp>
        <p:nvSpPr>
          <p:cNvPr id="1048636" name="文本框 61"/>
          <p:cNvSpPr txBox="1"/>
          <p:nvPr/>
        </p:nvSpPr>
        <p:spPr>
          <a:xfrm>
            <a:off x="11791950" y="525780"/>
            <a:ext cx="367030" cy="5621655"/>
          </a:xfrm>
          <a:prstGeom prst="rect"/>
          <a:noFill/>
        </p:spPr>
        <p:txBody>
          <a:bodyPr rtlCol="0" vert="eaVert" wrap="square">
            <a:spAutoFit/>
          </a:bodyPr>
          <a:p>
            <a:pPr algn="dist"/>
            <a:r>
              <a:rPr cap="all" sz="1000">
                <a:solidFill>
                  <a:schemeClr val="tx1"/>
                </a:solidFill>
                <a:latin typeface="微软雅黑 Light" panose="020B0502040204020203" charset="-122"/>
                <a:ea typeface="微软雅黑 Light" panose="020B0502040204020203" charset="-122"/>
                <a:sym typeface="+mn-ea"/>
              </a:rPr>
              <a:t>Gathering </a:t>
            </a:r>
            <a:r>
              <a:rPr cap="all" sz="1000" lang="en-US">
                <a:solidFill>
                  <a:schemeClr val="tx1"/>
                </a:solidFill>
                <a:latin typeface="微软雅黑 Light" panose="020B0502040204020203" charset="-122"/>
                <a:ea typeface="微软雅黑 Light" panose="020B0502040204020203" charset="-122"/>
                <a:sym typeface="+mn-ea"/>
              </a:rPr>
              <a:t> </a:t>
            </a:r>
            <a:r>
              <a:rPr cap="all" sz="1200">
                <a:solidFill>
                  <a:schemeClr val="tx1"/>
                </a:solidFill>
                <a:latin typeface="微软雅黑 Light" panose="020B0502040204020203" charset="-122"/>
                <a:ea typeface="微软雅黑 Light" panose="020B0502040204020203" charset="-122"/>
                <a:sym typeface="+mn-ea"/>
              </a:rPr>
              <a:t>Life Festival</a:t>
            </a:r>
            <a:r>
              <a:rPr cap="all" sz="1200" lang="en-US">
                <a:solidFill>
                  <a:schemeClr val="tx1"/>
                </a:solidFill>
                <a:latin typeface="微软雅黑 Light" panose="020B0502040204020203" charset="-122"/>
                <a:ea typeface="微软雅黑 Light" panose="020B0502040204020203" charset="-122"/>
                <a:sym typeface="+mn-ea"/>
              </a:rPr>
              <a:t> entertainment</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44" name="矩形 4"/>
          <p:cNvSpPr/>
          <p:nvPr/>
        </p:nvSpPr>
        <p:spPr>
          <a:xfrm>
            <a:off x="17780" y="12700"/>
            <a:ext cx="5000625" cy="6858000"/>
          </a:xfrm>
          <a:prstGeom prst="rect"/>
          <a:solidFill>
            <a:srgbClr val="D6D6D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2" name="图片 3"/>
          <p:cNvPicPr>
            <a:picLocks noChangeAspect="1"/>
          </p:cNvPicPr>
          <p:nvPr/>
        </p:nvPicPr>
        <p:blipFill>
          <a:blip xmlns:r="http://schemas.openxmlformats.org/officeDocument/2006/relationships" r:embed="rId1" cstate="email"/>
          <a:srcRect/>
          <a:stretch>
            <a:fillRect/>
          </a:stretch>
        </p:blipFill>
        <p:spPr>
          <a:xfrm>
            <a:off x="5031105" y="635"/>
            <a:ext cx="7152005" cy="6870065"/>
          </a:xfrm>
          <a:prstGeom prst="rect"/>
        </p:spPr>
      </p:pic>
      <p:sp>
        <p:nvSpPr>
          <p:cNvPr id="1048645" name="矩形 1"/>
          <p:cNvSpPr/>
          <p:nvPr/>
        </p:nvSpPr>
        <p:spPr>
          <a:xfrm>
            <a:off x="5545455" y="3256915"/>
            <a:ext cx="1994535" cy="172720"/>
          </a:xfrm>
          <a:prstGeom prst="rect"/>
          <a:solidFill>
            <a:srgbClr val="E678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46" name="文本框 2"/>
          <p:cNvSpPr txBox="1"/>
          <p:nvPr/>
        </p:nvSpPr>
        <p:spPr>
          <a:xfrm>
            <a:off x="5510530" y="2774950"/>
            <a:ext cx="2030095" cy="706755"/>
          </a:xfrm>
          <a:prstGeom prst="rect"/>
          <a:noFill/>
        </p:spPr>
        <p:txBody>
          <a:bodyPr rtlCol="0" wrap="square">
            <a:spAutoFit/>
          </a:bodyPr>
          <a:p>
            <a:pPr algn="dist"/>
            <a:r>
              <a:rPr altLang="en-US" b="1" sz="4000" lang="zh-CN">
                <a:solidFill>
                  <a:schemeClr val="bg1"/>
                </a:solidFill>
              </a:rPr>
              <a:t>角色</a:t>
            </a:r>
            <a:r>
              <a:rPr altLang="en-US" b="1" sz="3000" lang="zh-CN">
                <a:solidFill>
                  <a:schemeClr val="bg1"/>
                </a:solidFill>
              </a:rPr>
              <a:t>定位</a:t>
            </a:r>
          </a:p>
        </p:txBody>
      </p:sp>
      <p:sp>
        <p:nvSpPr>
          <p:cNvPr id="1048647" name="文本框 7"/>
          <p:cNvSpPr txBox="1"/>
          <p:nvPr/>
        </p:nvSpPr>
        <p:spPr>
          <a:xfrm>
            <a:off x="5426710" y="3628390"/>
            <a:ext cx="6502400" cy="429895"/>
          </a:xfrm>
          <a:prstGeom prst="rect"/>
          <a:noFill/>
        </p:spPr>
        <p:txBody>
          <a:bodyPr rtlCol="0" wrap="square">
            <a:spAutoFit/>
          </a:bodyPr>
          <a:p>
            <a:r>
              <a:rPr altLang="en-US" b="1" sz="2200" lang="zh-CN">
                <a:solidFill>
                  <a:schemeClr val="bg1"/>
                </a:solidFill>
              </a:rPr>
              <a:t>用优质、时尚购物中心的心态来服务家庭式消费者</a:t>
            </a:r>
          </a:p>
        </p:txBody>
      </p:sp>
      <p:sp>
        <p:nvSpPr>
          <p:cNvPr id="1048648" name="文本框 9"/>
          <p:cNvSpPr txBox="1"/>
          <p:nvPr/>
        </p:nvSpPr>
        <p:spPr>
          <a:xfrm>
            <a:off x="646430" y="843915"/>
            <a:ext cx="3811270" cy="5120641"/>
          </a:xfrm>
          <a:prstGeom prst="rect"/>
          <a:noFill/>
          <a:ln w="12700">
            <a:solidFill>
              <a:schemeClr val="bg1"/>
            </a:solidFill>
          </a:ln>
        </p:spPr>
        <p:txBody>
          <a:bodyPr rtlCol="0" wrap="square">
            <a:spAutoFit/>
          </a:bodyPr>
          <a:p>
            <a:pPr algn="ctr">
              <a:lnSpc>
                <a:spcPct val="150000"/>
              </a:lnSpc>
            </a:pPr>
            <a:r>
              <a:rPr altLang="en-US" b="1" sz="2000" lang="zh-CN" spc="150">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生活需要</a:t>
            </a:r>
          </a:p>
          <a:p>
            <a:pPr algn="ctr">
              <a:lnSpc>
                <a:spcPct val="150000"/>
              </a:lnSpc>
            </a:pPr>
            <a:r>
              <a:rPr altLang="en-US" b="1" sz="2000" lang="zh-CN" spc="150">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灵感</a:t>
            </a:r>
          </a:p>
          <a:p>
            <a:pPr algn="ctr">
              <a:lnSpc>
                <a:spcPct val="150000"/>
              </a:lnSpc>
            </a:pPr>
            <a:endParaRPr altLang="en-US" sz="2000" lang="zh-CN"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altLang="en-US" sz="2000" lang="zh-CN"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是平凡生活的耀眼光芒</a:t>
            </a:r>
          </a:p>
          <a:p>
            <a:pPr algn="ctr">
              <a:lnSpc>
                <a:spcPct val="150000"/>
              </a:lnSpc>
            </a:pPr>
            <a:r>
              <a:rPr altLang="en-US" sz="2000" lang="zh-CN"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是城市精神的生命根基</a:t>
            </a:r>
          </a:p>
          <a:p>
            <a:pPr algn="ctr">
              <a:lnSpc>
                <a:spcPct val="150000"/>
              </a:lnSpc>
            </a:pPr>
            <a:r>
              <a:rPr altLang="zh-CN" b="1" sz="2000" lang="en-US" spc="150">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INGKA</a:t>
            </a:r>
            <a:r>
              <a:rPr altLang="zh-CN" b="1" lang="en-US" spc="150">
                <a:solidFill>
                  <a:schemeClr val="accent4">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CENTRES</a:t>
            </a:r>
          </a:p>
          <a:p>
            <a:pPr algn="ctr">
              <a:lnSpc>
                <a:spcPct val="150000"/>
              </a:lnSpc>
            </a:pPr>
            <a:endParaRPr altLang="en-US" sz="2000" lang="zh-CN"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altLang="en-US" sz="2000" lang="zh-CN"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用前所未见的丰富享受</a:t>
            </a:r>
          </a:p>
          <a:p>
            <a:pPr algn="ctr">
              <a:lnSpc>
                <a:spcPct val="150000"/>
              </a:lnSpc>
            </a:pPr>
            <a:r>
              <a:rPr altLang="en-US" sz="2000" lang="zh-CN"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启发消费者源源不断的生活灵感焕发城市由内而生的璀璨光</a:t>
            </a:r>
            <a:r>
              <a:rPr altLang="zh-CN" sz="2000" lang="en-US"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INGKA </a:t>
            </a:r>
            <a:r>
              <a:rPr altLang="zh-CN" lang="en-US" spc="15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CENTRES</a:t>
            </a:r>
          </a:p>
        </p:txBody>
      </p:sp>
      <p:sp>
        <p:nvSpPr>
          <p:cNvPr id="1048649" name="矩形 10"/>
          <p:cNvSpPr/>
          <p:nvPr/>
        </p:nvSpPr>
        <p:spPr>
          <a:xfrm>
            <a:off x="2253615" y="1906270"/>
            <a:ext cx="596900" cy="115570"/>
          </a:xfrm>
          <a:prstGeom prst="rect"/>
          <a:solidFill>
            <a:srgbClr val="E0560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6D6D5"/>
        </a:solidFill>
        <a:effectLst/>
      </p:bgPr>
    </p:bg>
    <p:spTree>
      <p:nvGrpSpPr>
        <p:cNvPr id="98" name=""/>
        <p:cNvGrpSpPr/>
        <p:nvPr/>
      </p:nvGrpSpPr>
      <p:grpSpPr>
        <a:xfrm>
          <a:off x="0" y="0"/>
          <a:ext cx="0" cy="0"/>
          <a:chOff x="0" y="0"/>
          <a:chExt cx="0" cy="0"/>
        </a:xfrm>
      </p:grpSpPr>
      <p:sp>
        <p:nvSpPr>
          <p:cNvPr id="1048650" name="文本框 13"/>
          <p:cNvSpPr txBox="1"/>
          <p:nvPr/>
        </p:nvSpPr>
        <p:spPr>
          <a:xfrm>
            <a:off x="8413313" y="1700143"/>
            <a:ext cx="3061252" cy="358140"/>
          </a:xfrm>
          <a:prstGeom prst="rect"/>
          <a:noFill/>
          <a:ln w="12700">
            <a:solidFill>
              <a:schemeClr val="bg1"/>
            </a:solidFill>
          </a:ln>
        </p:spPr>
        <p:txBody>
          <a:bodyPr rtlCol="0" wrap="square">
            <a:spAutoFit/>
          </a:bodyPr>
          <a:p>
            <a:endParaRPr altLang="en-US" dirty="0" kumimoji="1" lang="zh-CN">
              <a:solidFill>
                <a:schemeClr val="tx1">
                  <a:lumMod val="50000"/>
                  <a:lumOff val="50000"/>
                </a:schemeClr>
              </a:solidFill>
            </a:endParaRPr>
          </a:p>
        </p:txBody>
      </p:sp>
      <p:sp>
        <p:nvSpPr>
          <p:cNvPr id="1048651" name="文本框 12"/>
          <p:cNvSpPr txBox="1"/>
          <p:nvPr/>
        </p:nvSpPr>
        <p:spPr>
          <a:xfrm>
            <a:off x="4455014" y="1700143"/>
            <a:ext cx="3061252" cy="358140"/>
          </a:xfrm>
          <a:prstGeom prst="rect"/>
          <a:noFill/>
          <a:ln w="12700">
            <a:solidFill>
              <a:schemeClr val="bg1"/>
            </a:solidFill>
          </a:ln>
        </p:spPr>
        <p:txBody>
          <a:bodyPr rtlCol="0" wrap="square">
            <a:spAutoFit/>
          </a:bodyPr>
          <a:p>
            <a:endParaRPr altLang="en-US" dirty="0" kumimoji="1" lang="zh-CN">
              <a:solidFill>
                <a:schemeClr val="tx1">
                  <a:lumMod val="50000"/>
                  <a:lumOff val="50000"/>
                </a:schemeClr>
              </a:solidFill>
            </a:endParaRPr>
          </a:p>
        </p:txBody>
      </p:sp>
      <p:sp>
        <p:nvSpPr>
          <p:cNvPr id="1048652" name="文本框 11"/>
          <p:cNvSpPr txBox="1"/>
          <p:nvPr/>
        </p:nvSpPr>
        <p:spPr>
          <a:xfrm>
            <a:off x="573488" y="1700143"/>
            <a:ext cx="3061252" cy="358140"/>
          </a:xfrm>
          <a:prstGeom prst="rect"/>
          <a:noFill/>
          <a:ln w="12700">
            <a:solidFill>
              <a:schemeClr val="bg1"/>
            </a:solidFill>
          </a:ln>
        </p:spPr>
        <p:txBody>
          <a:bodyPr rtlCol="0" wrap="square">
            <a:spAutoFit/>
          </a:bodyPr>
          <a:p>
            <a:endParaRPr altLang="en-US" dirty="0" kumimoji="1" lang="zh-CN">
              <a:solidFill>
                <a:schemeClr val="tx1">
                  <a:lumMod val="50000"/>
                  <a:lumOff val="50000"/>
                </a:schemeClr>
              </a:solidFill>
            </a:endParaRPr>
          </a:p>
        </p:txBody>
      </p:sp>
      <p:sp>
        <p:nvSpPr>
          <p:cNvPr id="1048653" name="标题 3"/>
          <p:cNvSpPr>
            <a:spLocks noGrp="1"/>
          </p:cNvSpPr>
          <p:nvPr>
            <p:ph type="title"/>
          </p:nvPr>
        </p:nvSpPr>
        <p:spPr>
          <a:xfrm>
            <a:off x="4582795" y="513715"/>
            <a:ext cx="3025775" cy="624840"/>
          </a:xfrm>
        </p:spPr>
        <p:txBody>
          <a:bodyPr/>
          <a:p>
            <a:pPr algn="ctr"/>
            <a:r>
              <a:rPr altLang="en-US" sz="3200" lang="zh-CN" spc="150">
                <a:solidFill>
                  <a:schemeClr val="accent4">
                    <a:lumMod val="75000"/>
                  </a:schemeClr>
                </a:solidFill>
                <a:latin typeface="方正宋三简体" panose="02000000000000000000" charset="-122"/>
                <a:ea typeface="方正宋三简体" panose="02000000000000000000" charset="-122"/>
                <a:cs typeface="+mj-ea"/>
              </a:rPr>
              <a:t>呈现目标</a:t>
            </a:r>
          </a:p>
        </p:txBody>
      </p:sp>
      <p:sp>
        <p:nvSpPr>
          <p:cNvPr id="1048654" name="文本占位符 4"/>
          <p:cNvSpPr>
            <a:spLocks noGrp="1"/>
          </p:cNvSpPr>
          <p:nvPr>
            <p:ph type="body" idx="1"/>
          </p:nvPr>
        </p:nvSpPr>
        <p:spPr>
          <a:xfrm>
            <a:off x="748409" y="1851302"/>
            <a:ext cx="3002948" cy="1077985"/>
          </a:xfrm>
        </p:spPr>
        <p:txBody>
          <a:bodyPr/>
          <a:p>
            <a:pPr indent="0" marL="0">
              <a:buNone/>
            </a:pPr>
            <a:r>
              <a:rPr altLang="en-US" sz="1600" lang="zh-CN">
                <a:solidFill>
                  <a:schemeClr val="tx1">
                    <a:lumMod val="50000"/>
                    <a:lumOff val="50000"/>
                  </a:schemeClr>
                </a:solidFill>
                <a:latin typeface="方正宋三简体" panose="02000000000000000000" charset="-122"/>
                <a:ea typeface="方正宋三简体" panose="02000000000000000000" charset="-122"/>
                <a:cs typeface="+mj-ea"/>
              </a:rPr>
              <a:t>提升武汉汇聚品牌影响力。打造“荟聚生活节”</a:t>
            </a:r>
            <a:r>
              <a:rPr altLang="en-US" sz="1600" lang="zh-CN">
                <a:solidFill>
                  <a:schemeClr val="tx1">
                    <a:lumMod val="50000"/>
                    <a:lumOff val="50000"/>
                  </a:schemeClr>
                </a:solidFill>
                <a:latin typeface="方正宋三简体" panose="02000000000000000000" charset="-122"/>
                <a:ea typeface="方正宋三简体" panose="02000000000000000000" charset="-122"/>
                <a:cs typeface="+mj-ea"/>
                <a:sym typeface="+mn-ea"/>
              </a:rPr>
              <a:t>子</a:t>
            </a:r>
            <a:r>
              <a:rPr altLang="en-US" sz="1600" lang="zh-CN">
                <a:solidFill>
                  <a:schemeClr val="tx1">
                    <a:lumMod val="50000"/>
                    <a:lumOff val="50000"/>
                  </a:schemeClr>
                </a:solidFill>
                <a:latin typeface="方正宋三简体" panose="02000000000000000000" charset="-122"/>
                <a:ea typeface="方正宋三简体" panose="02000000000000000000" charset="-122"/>
                <a:cs typeface="+mj-ea"/>
              </a:rPr>
              <a:t>品牌</a:t>
            </a:r>
          </a:p>
        </p:txBody>
      </p:sp>
      <p:sp>
        <p:nvSpPr>
          <p:cNvPr id="1048655" name="文本占位符 2"/>
          <p:cNvSpPr txBox="1"/>
          <p:nvPr/>
        </p:nvSpPr>
        <p:spPr>
          <a:xfrm>
            <a:off x="4615546" y="1851302"/>
            <a:ext cx="3002949" cy="1077985"/>
          </a:xfrm>
          <a:prstGeom prst="rect"/>
        </p:spPr>
        <p:txBody>
          <a:bodyPr bIns="38100" lIns="101600" rIns="76200" rtlCol="0" tIns="38100" vert="horz">
            <a:noAutofit/>
          </a:bodyPr>
          <a:lstStyle>
            <a:lvl1pPr algn="l" defTabSz="914400" eaLnBrk="1" fontAlgn="auto" hangingPunct="1" indent="0" latinLnBrk="0" marL="0" rtl="0">
              <a:lnSpc>
                <a:spcPct val="130000"/>
              </a:lnSpc>
              <a:spcBef>
                <a:spcPts val="0"/>
              </a:spcBef>
              <a:spcAft>
                <a:spcPts val="1000"/>
              </a:spcAft>
              <a:buFont typeface="Arial" panose="020B0604020202020204" pitchFamily="34" charset="0"/>
              <a:buNone/>
              <a:defRPr altLang="en-US" baseline="0" b="0" cap="none" sz="1600" i="0" kern="1200" kumimoji="0" lang="zh-CN" noProof="1" normalizeH="0" spc="150" strike="noStrike" u="none">
                <a:solidFill>
                  <a:schemeClr val="tx1"/>
                </a:solidFill>
                <a:latin typeface="+mn-lt"/>
                <a:ea typeface="+mn-ea"/>
                <a:cs typeface="+mn-cs"/>
                <a:sym typeface="+mn-ea"/>
              </a:defRPr>
            </a:lvl1pPr>
            <a:lvl2pPr algn="l" defTabSz="914400" eaLnBrk="1" fontAlgn="auto" hangingPunct="1" indent="0" latinLnBrk="0" marL="457200" rtl="0">
              <a:lnSpc>
                <a:spcPct val="130000"/>
              </a:lnSpc>
              <a:spcBef>
                <a:spcPts val="0"/>
              </a:spcBef>
              <a:spcAft>
                <a:spcPts val="1000"/>
              </a:spcAft>
              <a:buFont typeface="Arial" panose="020B0604020202020204" pitchFamily="34" charset="0"/>
              <a:buNone/>
              <a:tabLst>
                <a:tab algn="l" pos="1609725"/>
              </a:tabLst>
              <a:defRPr baseline="0" cap="none" sz="2000" kern="1200" normalizeH="0" spc="150" strike="noStrike" u="none">
                <a:solidFill>
                  <a:schemeClr val="tx1">
                    <a:tint val="75000"/>
                  </a:schemeClr>
                </a:solidFill>
                <a:latin typeface="+mn-lt"/>
                <a:ea typeface="+mn-ea"/>
                <a:cs typeface="+mn-cs"/>
              </a:defRPr>
            </a:lvl2pPr>
            <a:lvl3pPr algn="l" defTabSz="914400" eaLnBrk="1" fontAlgn="auto" hangingPunct="1" indent="0" latinLnBrk="0" marL="914400" rtl="0">
              <a:lnSpc>
                <a:spcPct val="130000"/>
              </a:lnSpc>
              <a:spcBef>
                <a:spcPts val="0"/>
              </a:spcBef>
              <a:spcAft>
                <a:spcPts val="1000"/>
              </a:spcAft>
              <a:buFont typeface="Arial" panose="020B0604020202020204" pitchFamily="34" charset="0"/>
              <a:buNone/>
              <a:defRPr baseline="0" cap="none" sz="1800" kern="1200" normalizeH="0" spc="150" strike="noStrike" u="none">
                <a:solidFill>
                  <a:schemeClr val="tx1">
                    <a:tint val="75000"/>
                  </a:schemeClr>
                </a:solidFill>
                <a:latin typeface="+mn-lt"/>
                <a:ea typeface="+mn-ea"/>
                <a:cs typeface="+mn-cs"/>
              </a:defRPr>
            </a:lvl3pPr>
            <a:lvl4pPr algn="l" defTabSz="914400" eaLnBrk="1" fontAlgn="auto" hangingPunct="1" indent="0" latinLnBrk="0" marL="1371600" rtl="0">
              <a:lnSpc>
                <a:spcPct val="130000"/>
              </a:lnSpc>
              <a:spcBef>
                <a:spcPts val="0"/>
              </a:spcBef>
              <a:spcAft>
                <a:spcPts val="1000"/>
              </a:spcAft>
              <a:buFont typeface="Arial" panose="020B0604020202020204" pitchFamily="34" charset="0"/>
              <a:buNone/>
              <a:defRPr baseline="0" cap="none" sz="1600" kern="1200" normalizeH="0" spc="150" strike="noStrike" u="none">
                <a:solidFill>
                  <a:schemeClr val="tx1">
                    <a:tint val="75000"/>
                  </a:schemeClr>
                </a:solidFill>
                <a:latin typeface="+mn-lt"/>
                <a:ea typeface="+mn-ea"/>
                <a:cs typeface="+mn-cs"/>
              </a:defRPr>
            </a:lvl4pPr>
            <a:lvl5pPr algn="l" defTabSz="914400" eaLnBrk="1" fontAlgn="auto" hangingPunct="1" indent="0" latinLnBrk="0" marL="1828800" rtl="0">
              <a:lnSpc>
                <a:spcPct val="130000"/>
              </a:lnSpc>
              <a:spcBef>
                <a:spcPts val="0"/>
              </a:spcBef>
              <a:spcAft>
                <a:spcPts val="1000"/>
              </a:spcAft>
              <a:buFont typeface="Arial" panose="020B0604020202020204" pitchFamily="34" charset="0"/>
              <a:buNone/>
              <a:defRPr baseline="0" cap="none" sz="1600" kern="1200" normalizeH="0" spc="150" strike="noStrike" u="none">
                <a:solidFill>
                  <a:schemeClr val="tx1">
                    <a:tint val="75000"/>
                  </a:schemeClr>
                </a:solidFill>
                <a:latin typeface="+mn-lt"/>
                <a:ea typeface="+mn-ea"/>
                <a:cs typeface="+mn-cs"/>
              </a:defRPr>
            </a:lvl5pPr>
            <a:lvl6pPr algn="l" defTabSz="914400" eaLnBrk="1" hangingPunct="1" indent="0" latinLnBrk="0" marL="22860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algn="l" defTabSz="914400" eaLnBrk="1" hangingPunct="1" indent="0" latinLnBrk="0" marL="27432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algn="l" defTabSz="914400" eaLnBrk="1" hangingPunct="1" indent="0" latinLnBrk="0" marL="32004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algn="l" defTabSz="914400" eaLnBrk="1" hangingPunct="1" indent="0" latinLnBrk="0" marL="36576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altLang="en-US" sz="1600" lang="zh-CN">
                <a:solidFill>
                  <a:schemeClr val="tx1">
                    <a:lumMod val="50000"/>
                    <a:lumOff val="50000"/>
                  </a:schemeClr>
                </a:solidFill>
                <a:latin typeface="方正宋三简体" panose="02000000000000000000" charset="-122"/>
                <a:ea typeface="方正宋三简体" panose="02000000000000000000" charset="-122"/>
                <a:cs typeface="+mj-ea"/>
              </a:rPr>
              <a:t>打造集购物、美食、社交、体验为一体的空间和平台</a:t>
            </a:r>
          </a:p>
        </p:txBody>
      </p:sp>
      <p:sp>
        <p:nvSpPr>
          <p:cNvPr id="1048656" name="文本占位符 2"/>
          <p:cNvSpPr txBox="1"/>
          <p:nvPr/>
        </p:nvSpPr>
        <p:spPr>
          <a:xfrm>
            <a:off x="8482685" y="1851302"/>
            <a:ext cx="3002950" cy="1077985"/>
          </a:xfrm>
          <a:prstGeom prst="rect"/>
        </p:spPr>
        <p:txBody>
          <a:bodyPr bIns="38100" lIns="101600" rIns="76200" rtlCol="0" tIns="38100" vert="horz">
            <a:noAutofit/>
          </a:bodyPr>
          <a:lstStyle>
            <a:lvl1pPr algn="l" defTabSz="914400" eaLnBrk="1" fontAlgn="auto" hangingPunct="1" indent="0" latinLnBrk="0" marL="0" rtl="0">
              <a:lnSpc>
                <a:spcPct val="130000"/>
              </a:lnSpc>
              <a:spcBef>
                <a:spcPts val="0"/>
              </a:spcBef>
              <a:spcAft>
                <a:spcPts val="1000"/>
              </a:spcAft>
              <a:buFont typeface="Arial" panose="020B0604020202020204" pitchFamily="34" charset="0"/>
              <a:buNone/>
              <a:defRPr altLang="en-US" baseline="0" b="0" cap="none" sz="1600" i="0" kern="1200" kumimoji="0" lang="zh-CN" noProof="1" normalizeH="0" spc="150" strike="noStrike" u="none">
                <a:solidFill>
                  <a:schemeClr val="tx1"/>
                </a:solidFill>
                <a:latin typeface="+mn-lt"/>
                <a:ea typeface="+mn-ea"/>
                <a:cs typeface="+mn-cs"/>
                <a:sym typeface="+mn-ea"/>
              </a:defRPr>
            </a:lvl1pPr>
            <a:lvl2pPr algn="l" defTabSz="914400" eaLnBrk="1" fontAlgn="auto" hangingPunct="1" indent="0" latinLnBrk="0" marL="457200" rtl="0">
              <a:lnSpc>
                <a:spcPct val="130000"/>
              </a:lnSpc>
              <a:spcBef>
                <a:spcPts val="0"/>
              </a:spcBef>
              <a:spcAft>
                <a:spcPts val="1000"/>
              </a:spcAft>
              <a:buFont typeface="Arial" panose="020B0604020202020204" pitchFamily="34" charset="0"/>
              <a:buNone/>
              <a:tabLst>
                <a:tab algn="l" pos="1609725"/>
              </a:tabLst>
              <a:defRPr baseline="0" cap="none" sz="2000" kern="1200" normalizeH="0" spc="150" strike="noStrike" u="none">
                <a:solidFill>
                  <a:schemeClr val="tx1">
                    <a:tint val="75000"/>
                  </a:schemeClr>
                </a:solidFill>
                <a:latin typeface="+mn-lt"/>
                <a:ea typeface="+mn-ea"/>
                <a:cs typeface="+mn-cs"/>
              </a:defRPr>
            </a:lvl2pPr>
            <a:lvl3pPr algn="l" defTabSz="914400" eaLnBrk="1" fontAlgn="auto" hangingPunct="1" indent="0" latinLnBrk="0" marL="914400" rtl="0">
              <a:lnSpc>
                <a:spcPct val="130000"/>
              </a:lnSpc>
              <a:spcBef>
                <a:spcPts val="0"/>
              </a:spcBef>
              <a:spcAft>
                <a:spcPts val="1000"/>
              </a:spcAft>
              <a:buFont typeface="Arial" panose="020B0604020202020204" pitchFamily="34" charset="0"/>
              <a:buNone/>
              <a:defRPr baseline="0" cap="none" sz="1800" kern="1200" normalizeH="0" spc="150" strike="noStrike" u="none">
                <a:solidFill>
                  <a:schemeClr val="tx1">
                    <a:tint val="75000"/>
                  </a:schemeClr>
                </a:solidFill>
                <a:latin typeface="+mn-lt"/>
                <a:ea typeface="+mn-ea"/>
                <a:cs typeface="+mn-cs"/>
              </a:defRPr>
            </a:lvl3pPr>
            <a:lvl4pPr algn="l" defTabSz="914400" eaLnBrk="1" fontAlgn="auto" hangingPunct="1" indent="0" latinLnBrk="0" marL="1371600" rtl="0">
              <a:lnSpc>
                <a:spcPct val="130000"/>
              </a:lnSpc>
              <a:spcBef>
                <a:spcPts val="0"/>
              </a:spcBef>
              <a:spcAft>
                <a:spcPts val="1000"/>
              </a:spcAft>
              <a:buFont typeface="Arial" panose="020B0604020202020204" pitchFamily="34" charset="0"/>
              <a:buNone/>
              <a:defRPr baseline="0" cap="none" sz="1600" kern="1200" normalizeH="0" spc="150" strike="noStrike" u="none">
                <a:solidFill>
                  <a:schemeClr val="tx1">
                    <a:tint val="75000"/>
                  </a:schemeClr>
                </a:solidFill>
                <a:latin typeface="+mn-lt"/>
                <a:ea typeface="+mn-ea"/>
                <a:cs typeface="+mn-cs"/>
              </a:defRPr>
            </a:lvl4pPr>
            <a:lvl5pPr algn="l" defTabSz="914400" eaLnBrk="1" fontAlgn="auto" hangingPunct="1" indent="0" latinLnBrk="0" marL="1828800" rtl="0">
              <a:lnSpc>
                <a:spcPct val="130000"/>
              </a:lnSpc>
              <a:spcBef>
                <a:spcPts val="0"/>
              </a:spcBef>
              <a:spcAft>
                <a:spcPts val="1000"/>
              </a:spcAft>
              <a:buFont typeface="Arial" panose="020B0604020202020204" pitchFamily="34" charset="0"/>
              <a:buNone/>
              <a:defRPr baseline="0" cap="none" sz="1600" kern="1200" normalizeH="0" spc="150" strike="noStrike" u="none">
                <a:solidFill>
                  <a:schemeClr val="tx1">
                    <a:tint val="75000"/>
                  </a:schemeClr>
                </a:solidFill>
                <a:latin typeface="+mn-lt"/>
                <a:ea typeface="+mn-ea"/>
                <a:cs typeface="+mn-cs"/>
              </a:defRPr>
            </a:lvl5pPr>
            <a:lvl6pPr algn="l" defTabSz="914400" eaLnBrk="1" hangingPunct="1" indent="0" latinLnBrk="0" marL="22860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algn="l" defTabSz="914400" eaLnBrk="1" hangingPunct="1" indent="0" latinLnBrk="0" marL="27432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algn="l" defTabSz="914400" eaLnBrk="1" hangingPunct="1" indent="0" latinLnBrk="0" marL="32004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algn="l" defTabSz="914400" eaLnBrk="1" hangingPunct="1" indent="0" latinLnBrk="0" marL="3657600" rtl="0">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buClrTx/>
              <a:buSzTx/>
            </a:pPr>
            <a:r>
              <a:rPr altLang="en-US" sz="1600" lang="zh-CN">
                <a:solidFill>
                  <a:schemeClr val="tx1">
                    <a:lumMod val="50000"/>
                    <a:lumOff val="50000"/>
                  </a:schemeClr>
                </a:solidFill>
                <a:latin typeface="方正宋三简体" panose="02000000000000000000" charset="-122"/>
                <a:ea typeface="方正宋三简体" panose="02000000000000000000" charset="-122"/>
                <a:cs typeface="+mj-ea"/>
              </a:rPr>
              <a:t>吸引新客户及提升客户粘性，养成用户在</a:t>
            </a:r>
            <a:r>
              <a:rPr sz="1600">
                <a:solidFill>
                  <a:schemeClr val="tx1">
                    <a:lumMod val="50000"/>
                    <a:lumOff val="50000"/>
                  </a:schemeClr>
                </a:solidFill>
                <a:latin typeface="方正宋三简体" panose="02000000000000000000" charset="-122"/>
                <a:ea typeface="方正宋三简体" panose="02000000000000000000" charset="-122"/>
                <a:cs typeface="+mj-ea"/>
              </a:rPr>
              <a:t>荟聚</a:t>
            </a:r>
            <a:r>
              <a:rPr altLang="en-US" sz="1600" lang="zh-CN">
                <a:solidFill>
                  <a:schemeClr val="tx1">
                    <a:lumMod val="50000"/>
                    <a:lumOff val="50000"/>
                  </a:schemeClr>
                </a:solidFill>
                <a:latin typeface="方正宋三简体" panose="02000000000000000000" charset="-122"/>
                <a:ea typeface="方正宋三简体" panose="02000000000000000000" charset="-122"/>
                <a:cs typeface="+mj-ea"/>
              </a:rPr>
              <a:t>的消费习惯</a:t>
            </a:r>
          </a:p>
        </p:txBody>
      </p:sp>
      <p:pic>
        <p:nvPicPr>
          <p:cNvPr id="2097153" name="图片 7"/>
          <p:cNvPicPr>
            <a:picLocks noChangeAspect="1"/>
          </p:cNvPicPr>
          <p:nvPr/>
        </p:nvPicPr>
        <p:blipFill>
          <a:blip xmlns:r="http://schemas.openxmlformats.org/officeDocument/2006/relationships" r:embed="rId1"/>
          <a:stretch>
            <a:fillRect/>
          </a:stretch>
        </p:blipFill>
        <p:spPr>
          <a:xfrm>
            <a:off x="799134" y="2664243"/>
            <a:ext cx="2610402" cy="3594652"/>
          </a:xfrm>
          <a:prstGeom prst="rect"/>
        </p:spPr>
      </p:pic>
      <p:pic>
        <p:nvPicPr>
          <p:cNvPr id="2097154" name="图片 8"/>
          <p:cNvPicPr>
            <a:picLocks noChangeAspect="1"/>
          </p:cNvPicPr>
          <p:nvPr/>
        </p:nvPicPr>
        <p:blipFill>
          <a:blip xmlns:r="http://schemas.openxmlformats.org/officeDocument/2006/relationships" r:embed="rId2"/>
          <a:stretch>
            <a:fillRect/>
          </a:stretch>
        </p:blipFill>
        <p:spPr>
          <a:xfrm>
            <a:off x="4675211" y="2664243"/>
            <a:ext cx="2610402" cy="3561561"/>
          </a:xfrm>
          <a:prstGeom prst="rect"/>
        </p:spPr>
      </p:pic>
      <p:pic>
        <p:nvPicPr>
          <p:cNvPr id="2097155" name="图片 9"/>
          <p:cNvPicPr>
            <a:picLocks noChangeAspect="1"/>
          </p:cNvPicPr>
          <p:nvPr/>
        </p:nvPicPr>
        <p:blipFill>
          <a:blip xmlns:r="http://schemas.openxmlformats.org/officeDocument/2006/relationships" r:embed="rId3"/>
          <a:stretch>
            <a:fillRect/>
          </a:stretch>
        </p:blipFill>
        <p:spPr>
          <a:xfrm>
            <a:off x="8651691" y="2697333"/>
            <a:ext cx="2584496" cy="3561562"/>
          </a:xfrm>
          <a:prstGeom prst="rect"/>
        </p:spPr>
      </p:pic>
      <p:sp>
        <p:nvSpPr>
          <p:cNvPr id="1048657" name="矩形 10"/>
          <p:cNvSpPr/>
          <p:nvPr/>
        </p:nvSpPr>
        <p:spPr>
          <a:xfrm>
            <a:off x="5797550" y="1240155"/>
            <a:ext cx="596900" cy="115570"/>
          </a:xfrm>
          <a:prstGeom prst="rect"/>
          <a:solidFill>
            <a:srgbClr val="E0560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6D6D5"/>
        </a:solidFill>
        <a:effectLst/>
      </p:bgPr>
    </p:bg>
    <p:spTree>
      <p:nvGrpSpPr>
        <p:cNvPr id="99" name=""/>
        <p:cNvGrpSpPr/>
        <p:nvPr/>
      </p:nvGrpSpPr>
      <p:grpSpPr>
        <a:xfrm>
          <a:off x="0" y="0"/>
          <a:ext cx="0" cy="0"/>
          <a:chOff x="0" y="0"/>
          <a:chExt cx="0" cy="0"/>
        </a:xfrm>
      </p:grpSpPr>
      <p:sp>
        <p:nvSpPr>
          <p:cNvPr id="1048658" name="文本框 11"/>
          <p:cNvSpPr txBox="1"/>
          <p:nvPr/>
        </p:nvSpPr>
        <p:spPr>
          <a:xfrm>
            <a:off x="808355" y="776605"/>
            <a:ext cx="1323975" cy="1577340"/>
          </a:xfrm>
          <a:prstGeom prst="rect"/>
          <a:noFill/>
        </p:spPr>
        <p:txBody>
          <a:bodyPr rtlCol="0" wrap="square">
            <a:spAutoFit/>
          </a:bodyPr>
          <a:p>
            <a:r>
              <a:rPr altLang="en-US" sz="10000" lang="zh-CN">
                <a:solidFill>
                  <a:srgbClr val="ED7D31"/>
                </a:solidFill>
                <a:latin typeface="锐字工房云字库姚体GBK" panose="02010604000000000000" charset="-122"/>
                <a:ea typeface="锐字工房云字库姚体GBK" panose="02010604000000000000" charset="-122"/>
              </a:rPr>
              <a:t>荟</a:t>
            </a:r>
          </a:p>
        </p:txBody>
      </p:sp>
      <p:sp>
        <p:nvSpPr>
          <p:cNvPr id="1048659" name="文本框 14"/>
          <p:cNvSpPr txBox="1"/>
          <p:nvPr/>
        </p:nvSpPr>
        <p:spPr>
          <a:xfrm>
            <a:off x="1462405" y="1637030"/>
            <a:ext cx="1420495" cy="2034540"/>
          </a:xfrm>
          <a:prstGeom prst="rect"/>
          <a:noFill/>
        </p:spPr>
        <p:txBody>
          <a:bodyPr rtlCol="0" wrap="square">
            <a:spAutoFit/>
          </a:bodyPr>
          <a:p>
            <a:r>
              <a:rPr altLang="en-US" sz="13000" lang="zh-CN">
                <a:solidFill>
                  <a:srgbClr val="ED7D31"/>
                </a:solidFill>
                <a:latin typeface="锐字工房云字库姚体GBK" panose="02010604000000000000" charset="-122"/>
                <a:ea typeface="锐字工房云字库姚体GBK" panose="02010604000000000000" charset="-122"/>
              </a:rPr>
              <a:t>聚</a:t>
            </a:r>
          </a:p>
        </p:txBody>
      </p:sp>
      <p:sp>
        <p:nvSpPr>
          <p:cNvPr id="1048660" name="文本框 15"/>
          <p:cNvSpPr txBox="1"/>
          <p:nvPr/>
        </p:nvSpPr>
        <p:spPr>
          <a:xfrm>
            <a:off x="808355" y="2943860"/>
            <a:ext cx="1026795" cy="1285241"/>
          </a:xfrm>
          <a:prstGeom prst="rect"/>
          <a:noFill/>
        </p:spPr>
        <p:txBody>
          <a:bodyPr rtlCol="0" wrap="square">
            <a:spAutoFit/>
          </a:bodyPr>
          <a:p>
            <a:r>
              <a:rPr altLang="en-US" sz="8000" lang="zh-CN">
                <a:solidFill>
                  <a:srgbClr val="ED7D31"/>
                </a:solidFill>
                <a:latin typeface="锐字工房云字库姚体GBK" panose="02010604000000000000" charset="-122"/>
                <a:ea typeface="锐字工房云字库姚体GBK" panose="02010604000000000000" charset="-122"/>
              </a:rPr>
              <a:t>生</a:t>
            </a:r>
          </a:p>
        </p:txBody>
      </p:sp>
      <p:sp>
        <p:nvSpPr>
          <p:cNvPr id="1048661" name="文本框 16"/>
          <p:cNvSpPr txBox="1"/>
          <p:nvPr/>
        </p:nvSpPr>
        <p:spPr>
          <a:xfrm>
            <a:off x="1411605" y="3447415"/>
            <a:ext cx="1696720" cy="2034541"/>
          </a:xfrm>
          <a:prstGeom prst="rect"/>
          <a:noFill/>
        </p:spPr>
        <p:txBody>
          <a:bodyPr rtlCol="0" wrap="square">
            <a:spAutoFit/>
          </a:bodyPr>
          <a:p>
            <a:r>
              <a:rPr altLang="en-US" sz="13000" lang="zh-CN">
                <a:solidFill>
                  <a:srgbClr val="ED7D31"/>
                </a:solidFill>
                <a:latin typeface="锐字工房云字库姚体GBK" panose="02010604000000000000" charset="-122"/>
                <a:ea typeface="锐字工房云字库姚体GBK" panose="02010604000000000000" charset="-122"/>
              </a:rPr>
              <a:t>活</a:t>
            </a:r>
          </a:p>
        </p:txBody>
      </p:sp>
      <p:sp>
        <p:nvSpPr>
          <p:cNvPr id="1048662" name="文本框 1"/>
          <p:cNvSpPr txBox="1"/>
          <p:nvPr/>
        </p:nvSpPr>
        <p:spPr>
          <a:xfrm>
            <a:off x="915035" y="4617720"/>
            <a:ext cx="1026795" cy="1285240"/>
          </a:xfrm>
          <a:prstGeom prst="rect"/>
          <a:noFill/>
        </p:spPr>
        <p:txBody>
          <a:bodyPr rtlCol="0" wrap="square">
            <a:spAutoFit/>
          </a:bodyPr>
          <a:p>
            <a:r>
              <a:rPr altLang="en-US" sz="8000" lang="zh-CN">
                <a:solidFill>
                  <a:srgbClr val="ED7D31"/>
                </a:solidFill>
                <a:latin typeface="锐字工房云字库姚体GBK" panose="02010604000000000000" charset="-122"/>
                <a:ea typeface="锐字工房云字库姚体GBK" panose="02010604000000000000" charset="-122"/>
              </a:rPr>
              <a:t>节</a:t>
            </a:r>
          </a:p>
        </p:txBody>
      </p:sp>
      <p:sp>
        <p:nvSpPr>
          <p:cNvPr id="1048663" name="文本框 3"/>
          <p:cNvSpPr txBox="1"/>
          <p:nvPr/>
        </p:nvSpPr>
        <p:spPr>
          <a:xfrm>
            <a:off x="4408170" y="3937635"/>
            <a:ext cx="7192645" cy="1285239"/>
          </a:xfrm>
          <a:prstGeom prst="rect"/>
          <a:noFill/>
        </p:spPr>
        <p:txBody>
          <a:bodyPr anchor="t" rtlCol="0" wrap="square">
            <a:spAutoFit/>
          </a:bodyPr>
          <a:p>
            <a:pPr fontAlgn="auto">
              <a:lnSpc>
                <a:spcPct val="150000"/>
              </a:lnSpc>
            </a:pPr>
            <a:r>
              <a:rPr altLang="en-US" dirty="0" sz="2000" lang="zh-CN" spc="15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集文创、环保、艺术、亲子、时尚于一体的新生活空间</a:t>
            </a:r>
          </a:p>
          <a:p>
            <a:pPr algn="l">
              <a:lnSpc>
                <a:spcPct val="150000"/>
              </a:lnSpc>
              <a:buClrTx/>
              <a:buSzTx/>
              <a:buFontTx/>
            </a:pPr>
            <a:r>
              <a:rPr altLang="en-US" dirty="0" sz="1600" lang="zh-CN">
                <a:latin typeface="微软雅黑" panose="020B0503020204020204" pitchFamily="34" charset="-122"/>
                <a:ea typeface="微软雅黑" panose="020B0503020204020204" pitchFamily="34" charset="-122"/>
                <a:cs typeface="微软雅黑" panose="020B0503020204020204" pitchFamily="34" charset="-122"/>
              </a:rPr>
              <a:t>A new market space integrating cultural creation, food, art, music and fashion</a:t>
            </a:r>
          </a:p>
        </p:txBody>
      </p:sp>
      <p:sp>
        <p:nvSpPr>
          <p:cNvPr id="1048664" name="文本框 22"/>
          <p:cNvSpPr txBox="1"/>
          <p:nvPr/>
        </p:nvSpPr>
        <p:spPr>
          <a:xfrm>
            <a:off x="4408170" y="2713355"/>
            <a:ext cx="7192645" cy="1183639"/>
          </a:xfrm>
          <a:prstGeom prst="rect"/>
          <a:noFill/>
        </p:spPr>
        <p:txBody>
          <a:bodyPr anchor="t" rtlCol="0" wrap="square">
            <a:spAutoFit/>
          </a:bodyPr>
          <a:p>
            <a:pPr fontAlgn="auto">
              <a:lnSpc>
                <a:spcPct val="150000"/>
              </a:lnSpc>
            </a:pPr>
            <a:r>
              <a:rPr altLang="en-US" dirty="0" sz="2000" lang="zh-CN" spc="15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以荟聚之名，自然造节，缤纷造乐，构建都市撒欢场</a:t>
            </a:r>
          </a:p>
          <a:p>
            <a:pPr>
              <a:lnSpc>
                <a:spcPct val="130000"/>
              </a:lnSpc>
            </a:pPr>
            <a:r>
              <a:rPr altLang="en-US" dirty="0" sz="1600" lang="zh-CN">
                <a:latin typeface="微软雅黑" panose="020B0503020204020204" pitchFamily="34" charset="-122"/>
                <a:ea typeface="微软雅黑" panose="020B0503020204020204" pitchFamily="34" charset="-122"/>
                <a:cs typeface="微软雅黑" panose="020B0503020204020204" pitchFamily="34" charset="-122"/>
              </a:rPr>
              <a:t>Into the city to attract, profusion to create music, the construction of the city</a:t>
            </a:r>
          </a:p>
        </p:txBody>
      </p:sp>
      <p:sp>
        <p:nvSpPr>
          <p:cNvPr id="1048665" name="文本框 23"/>
          <p:cNvSpPr txBox="1"/>
          <p:nvPr/>
        </p:nvSpPr>
        <p:spPr>
          <a:xfrm>
            <a:off x="4408170" y="1474470"/>
            <a:ext cx="7192645" cy="922020"/>
          </a:xfrm>
          <a:prstGeom prst="rect"/>
          <a:noFill/>
        </p:spPr>
        <p:txBody>
          <a:bodyPr anchor="t" rtlCol="0" wrap="square">
            <a:spAutoFit/>
          </a:bodyPr>
          <a:p>
            <a:pPr fontAlgn="auto">
              <a:lnSpc>
                <a:spcPct val="150000"/>
              </a:lnSpc>
            </a:pPr>
            <a:r>
              <a:rPr altLang="en-US" dirty="0" sz="2000" lang="zh-CN" spc="15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行乐荟聚，遇见美好生活方式</a:t>
            </a:r>
          </a:p>
          <a:p>
            <a:pPr fontAlgn="auto">
              <a:lnSpc>
                <a:spcPct val="150000"/>
              </a:lnSpc>
            </a:pPr>
            <a:r>
              <a:rPr altLang="en-US" dirty="0" sz="1600" lang="zh-CN">
                <a:latin typeface="微软雅黑" panose="020B0503020204020204" pitchFamily="34" charset="-122"/>
                <a:ea typeface="微软雅黑" panose="020B0503020204020204" pitchFamily="34" charset="-122"/>
                <a:cs typeface="微软雅黑" panose="020B0503020204020204" pitchFamily="34" charset="-122"/>
              </a:rPr>
              <a:t>Have fun and meet a good way of life</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a:xfrm>
          <a:off x="0" y="0"/>
          <a:ext cx="0" cy="0"/>
          <a:chOff x="0" y="0"/>
          <a:chExt cx="0" cy="0"/>
        </a:xfrm>
      </p:grpSpPr>
      <p:pic>
        <p:nvPicPr>
          <p:cNvPr id="2097156" name="图片 5"/>
          <p:cNvPicPr>
            <a:picLocks noChangeAspect="1"/>
          </p:cNvPicPr>
          <p:nvPr/>
        </p:nvPicPr>
        <p:blipFill>
          <a:blip xmlns:r="http://schemas.openxmlformats.org/officeDocument/2006/relationships" r:embed="rId1" cstate="email"/>
          <a:srcRect/>
          <a:stretch>
            <a:fillRect/>
          </a:stretch>
        </p:blipFill>
        <p:spPr>
          <a:xfrm>
            <a:off x="-20320" y="-443865"/>
            <a:ext cx="12212320" cy="6849110"/>
          </a:xfrm>
          <a:prstGeom prst="rect"/>
        </p:spPr>
      </p:pic>
      <p:sp>
        <p:nvSpPr>
          <p:cNvPr id="1048677" name="矩形 4"/>
          <p:cNvSpPr/>
          <p:nvPr/>
        </p:nvSpPr>
        <p:spPr>
          <a:xfrm>
            <a:off x="-20320" y="-452120"/>
            <a:ext cx="12203430" cy="6857365"/>
          </a:xfrm>
          <a:prstGeom prst="rect"/>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8" name="文本框 6"/>
          <p:cNvSpPr txBox="1"/>
          <p:nvPr/>
        </p:nvSpPr>
        <p:spPr>
          <a:xfrm>
            <a:off x="2157730" y="543560"/>
            <a:ext cx="8275955" cy="614045"/>
          </a:xfrm>
          <a:prstGeom prst="rect"/>
          <a:noFill/>
        </p:spPr>
        <p:txBody>
          <a:bodyPr rtlCol="0" wrap="square">
            <a:spAutoFit/>
          </a:bodyPr>
          <a:p>
            <a:pPr algn="dist"/>
            <a:r>
              <a:rPr altLang="en-US" sz="3000" lang="zh-CN">
                <a:solidFill>
                  <a:schemeClr val="bg1"/>
                </a:solidFill>
                <a:latin typeface="+mj-ea"/>
                <a:ea typeface="+mj-ea"/>
                <a:cs typeface="+mj-ea"/>
              </a:rPr>
              <a:t>站在</a:t>
            </a:r>
            <a:r>
              <a:rPr altLang="en-US" b="1" sz="3400" lang="zh-CN">
                <a:solidFill>
                  <a:srgbClr val="ED7D31"/>
                </a:solidFill>
                <a:latin typeface="+mj-ea"/>
                <a:ea typeface="+mj-ea"/>
                <a:cs typeface="+mj-ea"/>
              </a:rPr>
              <a:t>武汉汇聚</a:t>
            </a:r>
            <a:r>
              <a:rPr altLang="en-US" sz="3000" lang="zh-CN">
                <a:solidFill>
                  <a:schemeClr val="bg1"/>
                </a:solidFill>
                <a:latin typeface="+mj-ea"/>
                <a:ea typeface="+mj-ea"/>
                <a:cs typeface="+mj-ea"/>
              </a:rPr>
              <a:t>肩膀上</a:t>
            </a:r>
            <a:r>
              <a:rPr altLang="zh-CN" sz="3000" lang="en-US">
                <a:solidFill>
                  <a:schemeClr val="bg1"/>
                </a:solidFill>
                <a:latin typeface="+mj-ea"/>
                <a:ea typeface="+mj-ea"/>
                <a:cs typeface="+mj-ea"/>
              </a:rPr>
              <a:t>  </a:t>
            </a:r>
            <a:r>
              <a:rPr altLang="en-US" sz="3000" lang="zh-CN">
                <a:solidFill>
                  <a:schemeClr val="bg1"/>
                </a:solidFill>
                <a:latin typeface="+mj-ea"/>
                <a:ea typeface="+mj-ea"/>
                <a:cs typeface="+mj-ea"/>
              </a:rPr>
              <a:t>从</a:t>
            </a:r>
            <a:r>
              <a:rPr altLang="en-US" b="1" sz="3400" lang="zh-CN">
                <a:solidFill>
                  <a:srgbClr val="ED7D31"/>
                </a:solidFill>
                <a:latin typeface="+mj-ea"/>
                <a:ea typeface="+mj-ea"/>
                <a:cs typeface="+mj-ea"/>
              </a:rPr>
              <a:t>4个维度</a:t>
            </a:r>
            <a:r>
              <a:rPr altLang="en-US" sz="3000" lang="zh-CN">
                <a:solidFill>
                  <a:schemeClr val="bg1"/>
                </a:solidFill>
                <a:latin typeface="+mj-ea"/>
                <a:ea typeface="+mj-ea"/>
                <a:cs typeface="+mj-ea"/>
              </a:rPr>
              <a:t>做内容品牌</a:t>
            </a:r>
          </a:p>
        </p:txBody>
      </p:sp>
      <p:sp>
        <p:nvSpPr>
          <p:cNvPr id="1048679" name="椭圆 8"/>
          <p:cNvSpPr/>
          <p:nvPr/>
        </p:nvSpPr>
        <p:spPr>
          <a:xfrm>
            <a:off x="5247640" y="2679065"/>
            <a:ext cx="1697355" cy="1697355"/>
          </a:xfrm>
          <a:prstGeom prst="ellipse"/>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0" name="文本框 9"/>
          <p:cNvSpPr txBox="1"/>
          <p:nvPr/>
        </p:nvSpPr>
        <p:spPr>
          <a:xfrm>
            <a:off x="5173980" y="3181985"/>
            <a:ext cx="1844675" cy="706755"/>
          </a:xfrm>
          <a:prstGeom prst="rect"/>
          <a:noFill/>
        </p:spPr>
        <p:txBody>
          <a:bodyPr rtlCol="0" wrap="square">
            <a:spAutoFit/>
          </a:bodyPr>
          <a:p>
            <a:pPr algn="ctr"/>
            <a:r>
              <a:rPr altLang="zh-CN" b="1" sz="4000" lang="en-US">
                <a:solidFill>
                  <a:srgbClr val="F0A200"/>
                </a:solidFill>
                <a:latin typeface="+mj-ea"/>
                <a:ea typeface="+mj-ea"/>
              </a:rPr>
              <a:t>LIVAT</a:t>
            </a:r>
          </a:p>
        </p:txBody>
      </p:sp>
      <p:sp>
        <p:nvSpPr>
          <p:cNvPr id="1048681" name="圆角矩形 10"/>
          <p:cNvSpPr/>
          <p:nvPr/>
        </p:nvSpPr>
        <p:spPr>
          <a:xfrm>
            <a:off x="2851150" y="1737360"/>
            <a:ext cx="1247140" cy="1247140"/>
          </a:xfrm>
          <a:prstGeom prst="roundRect"/>
          <a:solidFill>
            <a:srgbClr val="E838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28" name="直接连接符 12"/>
          <p:cNvCxnSpPr>
            <a:cxnSpLocks/>
          </p:cNvCxnSpPr>
          <p:nvPr/>
        </p:nvCxnSpPr>
        <p:spPr>
          <a:xfrm flipH="1" flipV="1">
            <a:off x="4123690" y="2817495"/>
            <a:ext cx="1217295" cy="325755"/>
          </a:xfrm>
          <a:prstGeom prst="line"/>
          <a:ln w="12700" cmpd="sng">
            <a:solidFill>
              <a:srgbClr val="E83829"/>
            </a:solidFill>
            <a:prstDash val="solid"/>
          </a:ln>
        </p:spPr>
        <p:style>
          <a:lnRef idx="1">
            <a:schemeClr val="accent1"/>
          </a:lnRef>
          <a:fillRef idx="0">
            <a:schemeClr val="accent1"/>
          </a:fillRef>
          <a:effectRef idx="0">
            <a:schemeClr val="accent1"/>
          </a:effectRef>
          <a:fontRef idx="minor">
            <a:schemeClr val="tx1"/>
          </a:fontRef>
        </p:style>
      </p:cxnSp>
      <p:cxnSp>
        <p:nvCxnSpPr>
          <p:cNvPr id="3145729" name="直接连接符 13"/>
          <p:cNvCxnSpPr>
            <a:cxnSpLocks/>
          </p:cNvCxnSpPr>
          <p:nvPr/>
        </p:nvCxnSpPr>
        <p:spPr>
          <a:xfrm flipH="1" flipV="1">
            <a:off x="4070985" y="1975485"/>
            <a:ext cx="1271905" cy="1153795"/>
          </a:xfrm>
          <a:prstGeom prst="line"/>
          <a:ln w="12700" cmpd="sng">
            <a:solidFill>
              <a:srgbClr val="E83829"/>
            </a:solidFill>
            <a:prstDash val="solid"/>
          </a:ln>
        </p:spPr>
        <p:style>
          <a:lnRef idx="1">
            <a:schemeClr val="accent1"/>
          </a:lnRef>
          <a:fillRef idx="0">
            <a:schemeClr val="accent1"/>
          </a:fillRef>
          <a:effectRef idx="0">
            <a:schemeClr val="accent1"/>
          </a:effectRef>
          <a:fontRef idx="minor">
            <a:schemeClr val="tx1"/>
          </a:fontRef>
        </p:style>
      </p:cxnSp>
      <p:sp>
        <p:nvSpPr>
          <p:cNvPr id="1048682" name="圆角矩形 14"/>
          <p:cNvSpPr/>
          <p:nvPr/>
        </p:nvSpPr>
        <p:spPr>
          <a:xfrm>
            <a:off x="2851150" y="4570730"/>
            <a:ext cx="1247140" cy="1247140"/>
          </a:xfrm>
          <a:prstGeom prst="roundRect"/>
          <a:solidFill>
            <a:srgbClr val="00AB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0" name="直接连接符 15"/>
          <p:cNvCxnSpPr>
            <a:cxnSpLocks/>
          </p:cNvCxnSpPr>
          <p:nvPr/>
        </p:nvCxnSpPr>
        <p:spPr>
          <a:xfrm flipH="1">
            <a:off x="4070985" y="4231005"/>
            <a:ext cx="1564640" cy="461645"/>
          </a:xfrm>
          <a:prstGeom prst="line"/>
          <a:ln>
            <a:solidFill>
              <a:srgbClr val="00AB64"/>
            </a:solidFill>
          </a:ln>
        </p:spPr>
        <p:style>
          <a:lnRef idx="1">
            <a:schemeClr val="accent1"/>
          </a:lnRef>
          <a:fillRef idx="0">
            <a:schemeClr val="accent1"/>
          </a:fillRef>
          <a:effectRef idx="0">
            <a:schemeClr val="accent1"/>
          </a:effectRef>
          <a:fontRef idx="minor">
            <a:schemeClr val="tx1"/>
          </a:fontRef>
        </p:style>
      </p:cxnSp>
      <p:cxnSp>
        <p:nvCxnSpPr>
          <p:cNvPr id="3145731" name="直接连接符 16"/>
          <p:cNvCxnSpPr>
            <a:cxnSpLocks/>
          </p:cNvCxnSpPr>
          <p:nvPr/>
        </p:nvCxnSpPr>
        <p:spPr>
          <a:xfrm flipH="1">
            <a:off x="4097020" y="4231005"/>
            <a:ext cx="1538605" cy="1299845"/>
          </a:xfrm>
          <a:prstGeom prst="line"/>
          <a:ln>
            <a:solidFill>
              <a:srgbClr val="00AB64"/>
            </a:solidFill>
          </a:ln>
        </p:spPr>
        <p:style>
          <a:lnRef idx="1">
            <a:schemeClr val="accent1"/>
          </a:lnRef>
          <a:fillRef idx="0">
            <a:schemeClr val="accent1"/>
          </a:fillRef>
          <a:effectRef idx="0">
            <a:schemeClr val="accent1"/>
          </a:effectRef>
          <a:fontRef idx="minor">
            <a:schemeClr val="tx1"/>
          </a:fontRef>
        </p:style>
      </p:cxnSp>
      <p:sp>
        <p:nvSpPr>
          <p:cNvPr id="1048683" name="圆角矩形 17"/>
          <p:cNvSpPr/>
          <p:nvPr/>
        </p:nvSpPr>
        <p:spPr>
          <a:xfrm>
            <a:off x="8088630" y="1737360"/>
            <a:ext cx="1247140" cy="1247140"/>
          </a:xfrm>
          <a:prstGeom prst="roundRect"/>
          <a:solidFill>
            <a:srgbClr val="FFAA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2" name="直接连接符 18"/>
          <p:cNvCxnSpPr>
            <a:cxnSpLocks/>
          </p:cNvCxnSpPr>
          <p:nvPr/>
        </p:nvCxnSpPr>
        <p:spPr>
          <a:xfrm flipH="1">
            <a:off x="6882765" y="2891155"/>
            <a:ext cx="1233170" cy="290830"/>
          </a:xfrm>
          <a:prstGeom prst="line"/>
          <a:ln w="12700" cmpd="sng">
            <a:solidFill>
              <a:srgbClr val="FFAA01"/>
            </a:solidFill>
            <a:prstDash val="solid"/>
          </a:ln>
        </p:spPr>
        <p:style>
          <a:lnRef idx="1">
            <a:schemeClr val="accent1"/>
          </a:lnRef>
          <a:fillRef idx="0">
            <a:schemeClr val="accent1"/>
          </a:fillRef>
          <a:effectRef idx="0">
            <a:schemeClr val="accent1"/>
          </a:effectRef>
          <a:fontRef idx="minor">
            <a:schemeClr val="tx1"/>
          </a:fontRef>
        </p:style>
      </p:cxnSp>
      <p:cxnSp>
        <p:nvCxnSpPr>
          <p:cNvPr id="3145733" name="直接连接符 19"/>
          <p:cNvCxnSpPr>
            <a:cxnSpLocks/>
          </p:cNvCxnSpPr>
          <p:nvPr/>
        </p:nvCxnSpPr>
        <p:spPr>
          <a:xfrm flipV="1">
            <a:off x="6868795" y="1975485"/>
            <a:ext cx="1233805" cy="1193800"/>
          </a:xfrm>
          <a:prstGeom prst="line"/>
          <a:ln w="12700" cmpd="sng">
            <a:solidFill>
              <a:srgbClr val="FFAA01"/>
            </a:solidFill>
            <a:prstDash val="solid"/>
          </a:ln>
        </p:spPr>
        <p:style>
          <a:lnRef idx="1">
            <a:schemeClr val="accent1"/>
          </a:lnRef>
          <a:fillRef idx="0">
            <a:schemeClr val="accent1"/>
          </a:fillRef>
          <a:effectRef idx="0">
            <a:schemeClr val="accent1"/>
          </a:effectRef>
          <a:fontRef idx="minor">
            <a:schemeClr val="tx1"/>
          </a:fontRef>
        </p:style>
      </p:cxnSp>
      <p:sp>
        <p:nvSpPr>
          <p:cNvPr id="1048684" name="圆角矩形 20"/>
          <p:cNvSpPr/>
          <p:nvPr/>
        </p:nvSpPr>
        <p:spPr>
          <a:xfrm>
            <a:off x="8088630" y="4570730"/>
            <a:ext cx="1247140" cy="1247140"/>
          </a:xfrm>
          <a:prstGeom prst="roundRect"/>
          <a:solidFill>
            <a:srgbClr val="1669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cxnSp>
        <p:nvCxnSpPr>
          <p:cNvPr id="3145734" name="直接连接符 21"/>
          <p:cNvCxnSpPr>
            <a:cxnSpLocks/>
          </p:cNvCxnSpPr>
          <p:nvPr/>
        </p:nvCxnSpPr>
        <p:spPr>
          <a:xfrm>
            <a:off x="6761480" y="4071620"/>
            <a:ext cx="1353185" cy="650240"/>
          </a:xfrm>
          <a:prstGeom prst="line"/>
          <a:ln>
            <a:solidFill>
              <a:srgbClr val="1669E1"/>
            </a:solidFill>
          </a:ln>
        </p:spPr>
        <p:style>
          <a:lnRef idx="1">
            <a:schemeClr val="accent1"/>
          </a:lnRef>
          <a:fillRef idx="0">
            <a:schemeClr val="accent1"/>
          </a:fillRef>
          <a:effectRef idx="0">
            <a:schemeClr val="accent1"/>
          </a:effectRef>
          <a:fontRef idx="minor">
            <a:schemeClr val="tx1"/>
          </a:fontRef>
        </p:style>
      </p:cxnSp>
      <p:cxnSp>
        <p:nvCxnSpPr>
          <p:cNvPr id="3145735" name="直接连接符 22"/>
          <p:cNvCxnSpPr>
            <a:cxnSpLocks/>
          </p:cNvCxnSpPr>
          <p:nvPr/>
        </p:nvCxnSpPr>
        <p:spPr>
          <a:xfrm>
            <a:off x="6732905" y="4071620"/>
            <a:ext cx="1383030" cy="1538605"/>
          </a:xfrm>
          <a:prstGeom prst="line"/>
          <a:ln>
            <a:solidFill>
              <a:srgbClr val="1669E1"/>
            </a:solidFill>
          </a:ln>
        </p:spPr>
        <p:style>
          <a:lnRef idx="1">
            <a:schemeClr val="accent1"/>
          </a:lnRef>
          <a:fillRef idx="0">
            <a:schemeClr val="accent1"/>
          </a:fillRef>
          <a:effectRef idx="0">
            <a:schemeClr val="accent1"/>
          </a:effectRef>
          <a:fontRef idx="minor">
            <a:schemeClr val="tx1"/>
          </a:fontRef>
        </p:style>
      </p:cxnSp>
      <p:sp>
        <p:nvSpPr>
          <p:cNvPr id="1048685" name="文本框 23"/>
          <p:cNvSpPr txBox="1"/>
          <p:nvPr/>
        </p:nvSpPr>
        <p:spPr>
          <a:xfrm>
            <a:off x="2970530" y="1884045"/>
            <a:ext cx="1008380" cy="953135"/>
          </a:xfrm>
          <a:prstGeom prst="rect"/>
          <a:noFill/>
        </p:spPr>
        <p:txBody>
          <a:bodyPr rtlCol="0" wrap="square">
            <a:spAutoFit/>
          </a:bodyPr>
          <a:p>
            <a:pPr algn="ctr"/>
            <a:r>
              <a:rPr altLang="en-US" b="1" sz="2800" lang="zh-CN" spc="100">
                <a:solidFill>
                  <a:schemeClr val="bg1"/>
                </a:solidFill>
                <a:latin typeface="+中文标题" charset="0"/>
                <a:ea typeface="+mj-ea"/>
              </a:rPr>
              <a:t>视觉</a:t>
            </a:r>
          </a:p>
          <a:p>
            <a:pPr algn="ctr"/>
            <a:r>
              <a:rPr altLang="en-US" b="1" sz="2800" lang="zh-CN" spc="100">
                <a:solidFill>
                  <a:schemeClr val="bg1"/>
                </a:solidFill>
                <a:latin typeface="+中文标题" charset="0"/>
                <a:ea typeface="+mj-ea"/>
              </a:rPr>
              <a:t>维度</a:t>
            </a:r>
          </a:p>
        </p:txBody>
      </p:sp>
      <p:sp>
        <p:nvSpPr>
          <p:cNvPr id="1048686" name="文本框 24"/>
          <p:cNvSpPr txBox="1"/>
          <p:nvPr/>
        </p:nvSpPr>
        <p:spPr>
          <a:xfrm>
            <a:off x="2970530" y="4721860"/>
            <a:ext cx="1008380" cy="953135"/>
          </a:xfrm>
          <a:prstGeom prst="rect"/>
          <a:noFill/>
        </p:spPr>
        <p:txBody>
          <a:bodyPr rtlCol="0" wrap="square">
            <a:spAutoFit/>
          </a:bodyPr>
          <a:p>
            <a:pPr algn="ctr"/>
            <a:r>
              <a:rPr altLang="en-US" b="1" sz="2800" lang="zh-CN" spc="100">
                <a:solidFill>
                  <a:schemeClr val="bg1"/>
                </a:solidFill>
                <a:latin typeface="+中文标题" charset="0"/>
                <a:ea typeface="+mj-ea"/>
              </a:rPr>
              <a:t>传播维度</a:t>
            </a:r>
          </a:p>
        </p:txBody>
      </p:sp>
      <p:sp>
        <p:nvSpPr>
          <p:cNvPr id="1048687" name="文本框 25"/>
          <p:cNvSpPr txBox="1"/>
          <p:nvPr/>
        </p:nvSpPr>
        <p:spPr>
          <a:xfrm>
            <a:off x="8208010" y="1884680"/>
            <a:ext cx="1008380" cy="953135"/>
          </a:xfrm>
          <a:prstGeom prst="rect"/>
          <a:noFill/>
        </p:spPr>
        <p:txBody>
          <a:bodyPr rtlCol="0" wrap="square">
            <a:spAutoFit/>
          </a:bodyPr>
          <a:p>
            <a:pPr algn="ctr"/>
            <a:r>
              <a:rPr altLang="en-US" b="1" sz="2800" lang="zh-CN" spc="100">
                <a:solidFill>
                  <a:schemeClr val="bg1"/>
                </a:solidFill>
                <a:latin typeface="+中文标题" charset="0"/>
                <a:ea typeface="+mj-ea"/>
              </a:rPr>
              <a:t>内容维度</a:t>
            </a:r>
          </a:p>
        </p:txBody>
      </p:sp>
      <p:sp>
        <p:nvSpPr>
          <p:cNvPr id="1048688" name="文本框 26"/>
          <p:cNvSpPr txBox="1"/>
          <p:nvPr/>
        </p:nvSpPr>
        <p:spPr>
          <a:xfrm>
            <a:off x="8208010" y="4721860"/>
            <a:ext cx="1008380" cy="953135"/>
          </a:xfrm>
          <a:prstGeom prst="rect"/>
          <a:noFill/>
        </p:spPr>
        <p:txBody>
          <a:bodyPr rtlCol="0" wrap="square">
            <a:spAutoFit/>
          </a:bodyPr>
          <a:p>
            <a:pPr algn="ctr"/>
            <a:r>
              <a:rPr altLang="en-US" b="1" sz="2800" lang="zh-CN" spc="100">
                <a:solidFill>
                  <a:schemeClr val="bg1"/>
                </a:solidFill>
                <a:latin typeface="+中文标题" charset="0"/>
                <a:ea typeface="+mj-ea"/>
              </a:rPr>
              <a:t>营销维度</a:t>
            </a:r>
          </a:p>
        </p:txBody>
      </p:sp>
      <p:sp>
        <p:nvSpPr>
          <p:cNvPr id="1048689" name="文本框 27"/>
          <p:cNvSpPr txBox="1"/>
          <p:nvPr/>
        </p:nvSpPr>
        <p:spPr>
          <a:xfrm>
            <a:off x="741045" y="2183765"/>
            <a:ext cx="1935480" cy="1717040"/>
          </a:xfrm>
          <a:prstGeom prst="rect"/>
          <a:noFill/>
        </p:spPr>
        <p:txBody>
          <a:bodyPr rtlCol="0" wrap="square">
            <a:spAutoFit/>
          </a:bodyPr>
          <a:p>
            <a:pPr>
              <a:lnSpc>
                <a:spcPct val="150000"/>
              </a:lnSpc>
            </a:pPr>
            <a:r>
              <a:rPr altLang="en-US" dirty="0" lang="zh-CN" spc="150">
                <a:solidFill>
                  <a:schemeClr val="bg1"/>
                </a:solidFill>
                <a:latin typeface="微软雅黑 Light" panose="020B0502040204020203" charset="-122"/>
                <a:ea typeface="微软雅黑 Light" panose="020B0502040204020203" charset="-122"/>
                <a:cs typeface="方正宋三简体" panose="02000000000000000000" charset="-122"/>
              </a:rPr>
              <a:t>继承荟聚系列调性路线，保持高端的传承性和视觉统一性</a:t>
            </a:r>
          </a:p>
        </p:txBody>
      </p:sp>
      <p:sp>
        <p:nvSpPr>
          <p:cNvPr id="1048690" name="矩形 28"/>
          <p:cNvSpPr/>
          <p:nvPr/>
        </p:nvSpPr>
        <p:spPr>
          <a:xfrm>
            <a:off x="860425" y="2069465"/>
            <a:ext cx="556895" cy="101600"/>
          </a:xfrm>
          <a:prstGeom prst="rect"/>
          <a:solidFill>
            <a:srgbClr val="E8382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1" name="文本框 29"/>
          <p:cNvSpPr txBox="1"/>
          <p:nvPr/>
        </p:nvSpPr>
        <p:spPr>
          <a:xfrm>
            <a:off x="741045" y="5080635"/>
            <a:ext cx="2229485" cy="922020"/>
          </a:xfrm>
          <a:prstGeom prst="rect"/>
          <a:noFill/>
        </p:spPr>
        <p:txBody>
          <a:bodyPr rtlCol="0" wrap="square">
            <a:spAutoFit/>
          </a:bodyPr>
          <a:p>
            <a:pPr algn="l">
              <a:lnSpc>
                <a:spcPct val="150000"/>
              </a:lnSpc>
              <a:buClrTx/>
              <a:buSzTx/>
              <a:buFontTx/>
            </a:pPr>
            <a:r>
              <a:rPr altLang="en-US" dirty="0" sz="1800" lang="zh-CN" spc="150">
                <a:solidFill>
                  <a:schemeClr val="bg1"/>
                </a:solidFill>
                <a:latin typeface="微软雅黑 Light" panose="020B0502040204020203" charset="-122"/>
                <a:ea typeface="微软雅黑 Light" panose="020B0502040204020203" charset="-122"/>
                <a:cs typeface="方正宋三简体" panose="02000000000000000000" charset="-122"/>
              </a:rPr>
              <a:t>联合品牌力量，运用新型的指数传播</a:t>
            </a:r>
          </a:p>
        </p:txBody>
      </p:sp>
      <p:sp>
        <p:nvSpPr>
          <p:cNvPr id="1048692" name="矩形 30"/>
          <p:cNvSpPr/>
          <p:nvPr/>
        </p:nvSpPr>
        <p:spPr>
          <a:xfrm>
            <a:off x="860425" y="4966335"/>
            <a:ext cx="556895" cy="101600"/>
          </a:xfrm>
          <a:prstGeom prst="rect"/>
          <a:solidFill>
            <a:srgbClr val="00AB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3" name="文本框 31"/>
          <p:cNvSpPr txBox="1"/>
          <p:nvPr/>
        </p:nvSpPr>
        <p:spPr>
          <a:xfrm>
            <a:off x="9662795" y="2069465"/>
            <a:ext cx="1842770" cy="1310641"/>
          </a:xfrm>
          <a:prstGeom prst="rect"/>
          <a:noFill/>
        </p:spPr>
        <p:txBody>
          <a:bodyPr rtlCol="0" wrap="square">
            <a:spAutoFit/>
          </a:bodyPr>
          <a:p>
            <a:pPr algn="l">
              <a:lnSpc>
                <a:spcPct val="150000"/>
              </a:lnSpc>
              <a:buClrTx/>
              <a:buSzTx/>
              <a:buFontTx/>
            </a:pPr>
            <a:r>
              <a:rPr altLang="en-US" dirty="0" sz="1800" lang="zh-CN" spc="150">
                <a:solidFill>
                  <a:schemeClr val="bg1"/>
                </a:solidFill>
                <a:latin typeface="微软雅黑 Light" panose="020B0502040204020203" charset="-122"/>
                <a:ea typeface="微软雅黑 Light" panose="020B0502040204020203" charset="-122"/>
                <a:cs typeface="方正宋三简体" panose="02000000000000000000" charset="-122"/>
              </a:rPr>
              <a:t>深耕商业文化，打造不同垂直主题内容</a:t>
            </a:r>
          </a:p>
        </p:txBody>
      </p:sp>
      <p:sp>
        <p:nvSpPr>
          <p:cNvPr id="1048694" name="矩形 32"/>
          <p:cNvSpPr/>
          <p:nvPr/>
        </p:nvSpPr>
        <p:spPr>
          <a:xfrm>
            <a:off x="9782175" y="1955165"/>
            <a:ext cx="556895" cy="101600"/>
          </a:xfrm>
          <a:prstGeom prst="rect"/>
          <a:solidFill>
            <a:srgbClr val="FFAA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5" name="文本框 33"/>
          <p:cNvSpPr txBox="1"/>
          <p:nvPr/>
        </p:nvSpPr>
        <p:spPr>
          <a:xfrm>
            <a:off x="9662795" y="4966335"/>
            <a:ext cx="1842770" cy="904240"/>
          </a:xfrm>
          <a:prstGeom prst="rect"/>
          <a:noFill/>
        </p:spPr>
        <p:txBody>
          <a:bodyPr rtlCol="0" wrap="square">
            <a:spAutoFit/>
          </a:bodyPr>
          <a:p>
            <a:pPr algn="l">
              <a:lnSpc>
                <a:spcPct val="150000"/>
              </a:lnSpc>
              <a:buClrTx/>
              <a:buSzTx/>
              <a:buFontTx/>
            </a:pPr>
            <a:r>
              <a:rPr altLang="en-US" dirty="0" sz="1800" lang="zh-CN" spc="150">
                <a:solidFill>
                  <a:schemeClr val="bg1"/>
                </a:solidFill>
                <a:latin typeface="微软雅黑 Light" panose="020B0502040204020203" charset="-122"/>
                <a:ea typeface="微软雅黑 Light" panose="020B0502040204020203" charset="-122"/>
                <a:cs typeface="微软雅黑 Light" panose="020B0502040204020203" charset="-122"/>
              </a:rPr>
              <a:t>品牌跨界、IP联合、KOL共创</a:t>
            </a:r>
          </a:p>
        </p:txBody>
      </p:sp>
      <p:sp>
        <p:nvSpPr>
          <p:cNvPr id="1048696" name="矩形 34"/>
          <p:cNvSpPr/>
          <p:nvPr/>
        </p:nvSpPr>
        <p:spPr>
          <a:xfrm>
            <a:off x="9782175" y="4852035"/>
            <a:ext cx="556895" cy="101600"/>
          </a:xfrm>
          <a:prstGeom prst="rect"/>
          <a:solidFill>
            <a:srgbClr val="1669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pic>
        <p:nvPicPr>
          <p:cNvPr id="2097157" name="图片 5"/>
          <p:cNvPicPr>
            <a:picLocks noChangeAspect="1"/>
          </p:cNvPicPr>
          <p:nvPr/>
        </p:nvPicPr>
        <p:blipFill>
          <a:blip xmlns:r="http://schemas.openxmlformats.org/officeDocument/2006/relationships" r:embed="rId1" cstate="email"/>
          <a:srcRect/>
          <a:stretch>
            <a:fillRect/>
          </a:stretch>
        </p:blipFill>
        <p:spPr>
          <a:xfrm>
            <a:off x="79375" y="635"/>
            <a:ext cx="12105005" cy="6835775"/>
          </a:xfrm>
          <a:prstGeom prst="rect"/>
        </p:spPr>
      </p:pic>
      <p:sp>
        <p:nvSpPr>
          <p:cNvPr id="1048697" name="矩形 4"/>
          <p:cNvSpPr/>
          <p:nvPr/>
        </p:nvSpPr>
        <p:spPr>
          <a:xfrm>
            <a:off x="79375" y="635"/>
            <a:ext cx="12105640" cy="6836410"/>
          </a:xfrm>
          <a:prstGeom prst="rect"/>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8" name="文本框 6"/>
          <p:cNvSpPr txBox="1"/>
          <p:nvPr/>
        </p:nvSpPr>
        <p:spPr>
          <a:xfrm>
            <a:off x="1958340" y="1553210"/>
            <a:ext cx="8275955" cy="3507741"/>
          </a:xfrm>
          <a:prstGeom prst="rect"/>
          <a:noFill/>
        </p:spPr>
        <p:txBody>
          <a:bodyPr rtlCol="0" wrap="square">
            <a:spAutoFit/>
          </a:bodyPr>
          <a:p>
            <a:pPr algn="ctr">
              <a:lnSpc>
                <a:spcPct val="210000"/>
              </a:lnSpc>
            </a:pPr>
            <a:r>
              <a:rPr altLang="en-US" b="1" sz="3200" lang="zh-CN">
                <a:solidFill>
                  <a:srgbClr val="ED7D31"/>
                </a:solidFill>
                <a:latin typeface="+mj-ea"/>
                <a:ea typeface="+mj-ea"/>
                <a:cs typeface="+mj-ea"/>
              </a:rPr>
              <a:t>LIVAT被定义为新中产家庭的消费场</a:t>
            </a:r>
          </a:p>
          <a:p>
            <a:pPr algn="ctr">
              <a:lnSpc>
                <a:spcPct val="210000"/>
              </a:lnSpc>
            </a:pPr>
            <a:r>
              <a:rPr b="1" sz="2600" spc="150">
                <a:solidFill>
                  <a:schemeClr val="bg1"/>
                </a:solidFill>
                <a:latin typeface="微软雅黑 Light" panose="020B0502040204020203" charset="-122"/>
                <a:ea typeface="微软雅黑 Light" panose="020B0502040204020203" charset="-122"/>
                <a:cs typeface="+mj-ea"/>
              </a:rPr>
              <a:t>这里是本地最具活力的新商业和新品牌的展示舞台</a:t>
            </a:r>
          </a:p>
          <a:p>
            <a:pPr algn="ctr">
              <a:lnSpc>
                <a:spcPct val="210000"/>
              </a:lnSpc>
            </a:pPr>
            <a:r>
              <a:rPr b="1" sz="2600" spc="150">
                <a:solidFill>
                  <a:schemeClr val="bg1"/>
                </a:solidFill>
                <a:latin typeface="微软雅黑 Light" panose="020B0502040204020203" charset="-122"/>
                <a:ea typeface="微软雅黑 Light" panose="020B0502040204020203" charset="-122"/>
                <a:cs typeface="+mj-ea"/>
              </a:rPr>
              <a:t>以及家庭群体所钟爱的购物、美食、文化体验之地</a:t>
            </a:r>
          </a:p>
          <a:p>
            <a:pPr algn="ctr">
              <a:lnSpc>
                <a:spcPct val="210000"/>
              </a:lnSpc>
            </a:pPr>
            <a:r>
              <a:rPr b="1" sz="2600" spc="150">
                <a:solidFill>
                  <a:schemeClr val="bg1"/>
                </a:solidFill>
                <a:latin typeface="微软雅黑 Light" panose="020B0502040204020203" charset="-122"/>
                <a:ea typeface="微软雅黑 Light" panose="020B0502040204020203" charset="-122"/>
                <a:cs typeface="+mj-ea"/>
              </a:rPr>
              <a:t>仿佛本流动的城市新生活杂志</a:t>
            </a:r>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699" name="文本框 6146"/>
          <p:cNvSpPr txBox="1"/>
          <p:nvPr/>
        </p:nvSpPr>
        <p:spPr>
          <a:xfrm>
            <a:off x="3503083" y="622088"/>
            <a:ext cx="5520267" cy="472440"/>
          </a:xfrm>
          <a:prstGeom prst="rect"/>
          <a:noFill/>
          <a:ln w="9525">
            <a:noFill/>
          </a:ln>
        </p:spPr>
        <p:txBody>
          <a:bodyPr anchor="t">
            <a:spAutoFit/>
          </a:bodyPr>
          <a:p>
            <a:pPr algn="ctr"/>
            <a:r>
              <a:rPr altLang="en-US" b="1" dirty="0" sz="2665" lang="zh-CN">
                <a:solidFill>
                  <a:srgbClr val="ED7D31"/>
                </a:solidFill>
                <a:latin typeface="微软雅黑" panose="020B0503020204020204" pitchFamily="34" charset="-122"/>
                <a:ea typeface="微软雅黑" panose="020B0503020204020204" pitchFamily="34" charset="-122"/>
              </a:rPr>
              <a:t>整体营销体系</a:t>
            </a:r>
          </a:p>
        </p:txBody>
      </p:sp>
      <p:sp>
        <p:nvSpPr>
          <p:cNvPr id="1048700" name="文本框 6147"/>
          <p:cNvSpPr txBox="1"/>
          <p:nvPr/>
        </p:nvSpPr>
        <p:spPr>
          <a:xfrm>
            <a:off x="4749800" y="1481667"/>
            <a:ext cx="1244600" cy="297180"/>
          </a:xfrm>
          <a:prstGeom prst="rect"/>
          <a:noFill/>
          <a:ln w="9525" cap="flat" cmpd="sng">
            <a:solidFill>
              <a:srgbClr val="FF9933"/>
            </a:solidFill>
            <a:prstDash val="solid"/>
            <a:miter/>
            <a:headEnd type="none" w="med" len="med"/>
            <a:tailEnd type="none" w="med" len="med"/>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rPr>
              <a:t>活动线</a:t>
            </a:r>
          </a:p>
        </p:txBody>
      </p:sp>
      <p:sp>
        <p:nvSpPr>
          <p:cNvPr id="1048701" name="文本框 6148"/>
          <p:cNvSpPr txBox="1"/>
          <p:nvPr/>
        </p:nvSpPr>
        <p:spPr>
          <a:xfrm>
            <a:off x="6519333" y="1481667"/>
            <a:ext cx="1244600" cy="297180"/>
          </a:xfrm>
          <a:prstGeom prst="rect"/>
          <a:noFill/>
          <a:ln w="9525" cap="flat" cmpd="sng">
            <a:solidFill>
              <a:srgbClr val="33CCFF"/>
            </a:solidFill>
            <a:prstDash val="solid"/>
            <a:miter/>
            <a:headEnd type="none" w="med" len="med"/>
            <a:tailEnd type="none" w="med" len="med"/>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rPr>
              <a:t>商场线</a:t>
            </a:r>
          </a:p>
        </p:txBody>
      </p:sp>
      <p:sp>
        <p:nvSpPr>
          <p:cNvPr id="1048702" name="文本框 6149"/>
          <p:cNvSpPr txBox="1"/>
          <p:nvPr/>
        </p:nvSpPr>
        <p:spPr>
          <a:xfrm>
            <a:off x="4152900" y="1989667"/>
            <a:ext cx="1841500" cy="297180"/>
          </a:xfrm>
          <a:prstGeom prst="rect"/>
          <a:solidFill>
            <a:srgbClr val="FF9933"/>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cs typeface="微软雅黑 Light" panose="020B0502040204020203" charset="-122"/>
              </a:rPr>
              <a:t>周围住户 亲子家庭 </a:t>
            </a:r>
          </a:p>
        </p:txBody>
      </p:sp>
      <p:sp>
        <p:nvSpPr>
          <p:cNvPr id="1048703" name="文本框 6150"/>
          <p:cNvSpPr txBox="1"/>
          <p:nvPr/>
        </p:nvSpPr>
        <p:spPr>
          <a:xfrm>
            <a:off x="6519333" y="1989667"/>
            <a:ext cx="2531533" cy="297180"/>
          </a:xfrm>
          <a:prstGeom prst="rect"/>
          <a:solidFill>
            <a:srgbClr val="33CCFF"/>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cs typeface="微软雅黑 Light" panose="020B0502040204020203" charset="-122"/>
              </a:rPr>
              <a:t>精英人群 意见领袖 中产阶级</a:t>
            </a:r>
          </a:p>
        </p:txBody>
      </p:sp>
      <p:sp>
        <p:nvSpPr>
          <p:cNvPr id="1048704" name="文本框 6151"/>
          <p:cNvSpPr txBox="1"/>
          <p:nvPr/>
        </p:nvSpPr>
        <p:spPr>
          <a:xfrm>
            <a:off x="3519805" y="2489200"/>
            <a:ext cx="1162050" cy="297180"/>
          </a:xfrm>
          <a:prstGeom prst="rect"/>
          <a:solidFill>
            <a:srgbClr val="B3B3B3"/>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cs typeface="微软雅黑 Light" panose="020B0502040204020203" charset="-122"/>
              </a:rPr>
              <a:t>品牌跨界 </a:t>
            </a:r>
          </a:p>
        </p:txBody>
      </p:sp>
      <p:sp>
        <p:nvSpPr>
          <p:cNvPr id="1048705" name="文本框 6152"/>
          <p:cNvSpPr txBox="1"/>
          <p:nvPr/>
        </p:nvSpPr>
        <p:spPr>
          <a:xfrm>
            <a:off x="4770967" y="2489200"/>
            <a:ext cx="1337733" cy="297180"/>
          </a:xfrm>
          <a:prstGeom prst="rect"/>
          <a:solidFill>
            <a:srgbClr val="B3B3B3"/>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cs typeface="微软雅黑" panose="020B0503020204020204" pitchFamily="34" charset="-122"/>
              </a:rPr>
              <a:t>节日活动</a:t>
            </a:r>
          </a:p>
        </p:txBody>
      </p:sp>
      <p:sp>
        <p:nvSpPr>
          <p:cNvPr id="1048706" name="文本框 6153"/>
          <p:cNvSpPr txBox="1"/>
          <p:nvPr/>
        </p:nvSpPr>
        <p:spPr>
          <a:xfrm>
            <a:off x="6206067" y="2489200"/>
            <a:ext cx="1466851" cy="297180"/>
          </a:xfrm>
          <a:prstGeom prst="rect"/>
          <a:solidFill>
            <a:srgbClr val="B3B3B3"/>
          </a:solidFill>
          <a:ln w="9525">
            <a:noFill/>
          </a:ln>
        </p:spPr>
        <p:txBody>
          <a:bodyPr anchor="t" wrap="square">
            <a:spAutoFit/>
          </a:bodyPr>
          <a:p>
            <a:pPr algn="ctr"/>
            <a:r>
              <a:rPr altLang="zh-CN" dirty="0" sz="1335" lang="en-US">
                <a:solidFill>
                  <a:schemeClr val="tx1"/>
                </a:solidFill>
                <a:latin typeface="微软雅黑 Light" panose="020B0502040204020203" charset="-122"/>
                <a:ea typeface="微软雅黑 Light" panose="020B0502040204020203" charset="-122"/>
                <a:cs typeface="微软雅黑 Light" panose="020B0502040204020203" charset="-122"/>
              </a:rPr>
              <a:t>IP</a:t>
            </a:r>
            <a:r>
              <a:rPr altLang="en-US" dirty="0" sz="1335" lang="zh-CN">
                <a:solidFill>
                  <a:schemeClr val="tx1"/>
                </a:solidFill>
                <a:latin typeface="微软雅黑 Light" panose="020B0502040204020203" charset="-122"/>
                <a:ea typeface="微软雅黑 Light" panose="020B0502040204020203" charset="-122"/>
                <a:cs typeface="微软雅黑 Light" panose="020B0502040204020203" charset="-122"/>
              </a:rPr>
              <a:t>联合 </a:t>
            </a:r>
          </a:p>
        </p:txBody>
      </p:sp>
      <p:sp>
        <p:nvSpPr>
          <p:cNvPr id="1048707" name="文本框 6154"/>
          <p:cNvSpPr txBox="1"/>
          <p:nvPr/>
        </p:nvSpPr>
        <p:spPr>
          <a:xfrm>
            <a:off x="7757584" y="2493433"/>
            <a:ext cx="1337733" cy="297180"/>
          </a:xfrm>
          <a:prstGeom prst="rect"/>
          <a:solidFill>
            <a:srgbClr val="B3B3B3"/>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rPr>
              <a:t>精准转化</a:t>
            </a:r>
          </a:p>
        </p:txBody>
      </p:sp>
      <p:sp>
        <p:nvSpPr>
          <p:cNvPr id="1048708" name="直接连接符 6155"/>
          <p:cNvSpPr/>
          <p:nvPr/>
        </p:nvSpPr>
        <p:spPr>
          <a:xfrm>
            <a:off x="6265333" y="1485900"/>
            <a:ext cx="0" cy="806451"/>
          </a:xfrm>
          <a:prstGeom prst="line"/>
          <a:ln w="9525" cap="flat" cmpd="sng">
            <a:solidFill>
              <a:schemeClr val="tx1">
                <a:lumMod val="50000"/>
                <a:lumOff val="50000"/>
              </a:schemeClr>
            </a:solidFill>
            <a:prstDash val="sysDot"/>
            <a:round/>
            <a:headEnd type="none" w="med" len="med"/>
            <a:tailEnd type="arrow" w="lg" len="sm"/>
          </a:ln>
        </p:spPr>
        <p:txBody>
          <a:bodyPr anchor="t"/>
          <a:p>
            <a:endParaRPr altLang="en-US" sz="2400" lang="zh-CN">
              <a:latin typeface="Arial" panose="020B0604020202020204" pitchFamily="34" charset="0"/>
              <a:ea typeface="宋体" panose="02010600030101010101" pitchFamily="2" charset="-122"/>
            </a:endParaRPr>
          </a:p>
        </p:txBody>
      </p:sp>
      <p:sp>
        <p:nvSpPr>
          <p:cNvPr id="1048709" name="文本框 6156"/>
          <p:cNvSpPr txBox="1"/>
          <p:nvPr/>
        </p:nvSpPr>
        <p:spPr>
          <a:xfrm>
            <a:off x="4140200" y="3009900"/>
            <a:ext cx="1841500" cy="378460"/>
          </a:xfrm>
          <a:prstGeom prst="rect"/>
          <a:noFill/>
          <a:ln w="9525" cap="flat" cmpd="sng">
            <a:solidFill>
              <a:srgbClr val="FF9900"/>
            </a:solidFill>
            <a:prstDash val="solid"/>
            <a:miter/>
            <a:headEnd type="none" w="med" len="med"/>
            <a:tailEnd type="none" w="med" len="med"/>
          </a:ln>
        </p:spPr>
        <p:txBody>
          <a:bodyPr anchor="t" wrap="square">
            <a:spAutoFit/>
          </a:bodyPr>
          <a:p>
            <a:pPr algn="ctr"/>
            <a:r>
              <a:rPr altLang="en-US" b="1" dirty="0" sz="1065" lang="zh-CN">
                <a:solidFill>
                  <a:schemeClr val="tx1"/>
                </a:solidFill>
                <a:latin typeface="微软雅黑 Light" panose="020B0502040204020203" charset="-122"/>
                <a:ea typeface="微软雅黑 Light" panose="020B0502040204020203" charset="-122"/>
              </a:rPr>
              <a:t>（线上）</a:t>
            </a:r>
            <a:r>
              <a:rPr altLang="en-US" b="1" dirty="0" sz="1865" lang="zh-CN">
                <a:solidFill>
                  <a:schemeClr val="tx1"/>
                </a:solidFill>
                <a:latin typeface="微软雅黑 Light" panose="020B0502040204020203" charset="-122"/>
                <a:ea typeface="微软雅黑 Light" panose="020B0502040204020203" charset="-122"/>
              </a:rPr>
              <a:t>物料体系</a:t>
            </a:r>
          </a:p>
        </p:txBody>
      </p:sp>
      <p:sp>
        <p:nvSpPr>
          <p:cNvPr id="1048710" name="文本框 6157"/>
          <p:cNvSpPr txBox="1"/>
          <p:nvPr/>
        </p:nvSpPr>
        <p:spPr>
          <a:xfrm>
            <a:off x="6519333" y="3009900"/>
            <a:ext cx="1809751" cy="378460"/>
          </a:xfrm>
          <a:prstGeom prst="rect"/>
          <a:noFill/>
          <a:ln w="9525" cap="flat" cmpd="sng">
            <a:solidFill>
              <a:srgbClr val="33CCFF"/>
            </a:solidFill>
            <a:prstDash val="solid"/>
            <a:bevel/>
            <a:headEnd type="none" w="med" len="med"/>
            <a:tailEnd type="none" w="med" len="med"/>
          </a:ln>
        </p:spPr>
        <p:txBody>
          <a:bodyPr anchor="t" wrap="square">
            <a:spAutoFit/>
          </a:bodyPr>
          <a:p>
            <a:pPr algn="ctr"/>
            <a:r>
              <a:rPr altLang="en-US" b="1" dirty="0" sz="1065" lang="zh-CN">
                <a:solidFill>
                  <a:schemeClr val="tx1"/>
                </a:solidFill>
                <a:latin typeface="微软雅黑 Light" panose="020B0502040204020203" charset="-122"/>
                <a:ea typeface="微软雅黑 Light" panose="020B0502040204020203" charset="-122"/>
              </a:rPr>
              <a:t>（线下）</a:t>
            </a:r>
            <a:r>
              <a:rPr altLang="en-US" b="1" dirty="0" sz="1865" lang="zh-CN">
                <a:solidFill>
                  <a:schemeClr val="tx1"/>
                </a:solidFill>
                <a:latin typeface="微软雅黑 Light" panose="020B0502040204020203" charset="-122"/>
                <a:ea typeface="微软雅黑 Light" panose="020B0502040204020203" charset="-122"/>
              </a:rPr>
              <a:t>活动体系</a:t>
            </a:r>
          </a:p>
        </p:txBody>
      </p:sp>
      <p:sp>
        <p:nvSpPr>
          <p:cNvPr id="1048711" name="文本框 6158"/>
          <p:cNvSpPr txBox="1"/>
          <p:nvPr/>
        </p:nvSpPr>
        <p:spPr>
          <a:xfrm>
            <a:off x="2258484" y="3636433"/>
            <a:ext cx="1682749" cy="255270"/>
          </a:xfrm>
          <a:prstGeom prst="rect"/>
          <a:solidFill>
            <a:srgbClr val="FF9F37"/>
          </a:solidFill>
          <a:ln w="9525">
            <a:noFill/>
          </a:ln>
        </p:spPr>
        <p:txBody>
          <a:bodyPr anchor="t" wrap="square">
            <a:spAutoFit/>
          </a:bodyPr>
          <a:p>
            <a:pPr algn="ctr"/>
            <a:r>
              <a:rPr altLang="en-US" dirty="0" sz="1065" lang="zh-CN">
                <a:solidFill>
                  <a:schemeClr val="tx1"/>
                </a:solidFill>
                <a:latin typeface="微软雅黑 Light" panose="020B0502040204020203" charset="-122"/>
                <a:ea typeface="微软雅黑 Light" panose="020B0502040204020203" charset="-122"/>
                <a:cs typeface="微软雅黑 Light" panose="020B0502040204020203" charset="-122"/>
              </a:rPr>
              <a:t>海报、GIF等平面物料 </a:t>
            </a:r>
          </a:p>
        </p:txBody>
      </p:sp>
      <p:sp>
        <p:nvSpPr>
          <p:cNvPr id="1048712" name="文本框 6159"/>
          <p:cNvSpPr txBox="1"/>
          <p:nvPr/>
        </p:nvSpPr>
        <p:spPr>
          <a:xfrm>
            <a:off x="4006851" y="3636433"/>
            <a:ext cx="1974849" cy="255270"/>
          </a:xfrm>
          <a:prstGeom prst="rect"/>
          <a:solidFill>
            <a:srgbClr val="FF9F37"/>
          </a:solidFill>
          <a:ln w="9525">
            <a:noFill/>
          </a:ln>
        </p:spPr>
        <p:txBody>
          <a:bodyPr anchor="t" wrap="square">
            <a:spAutoFit/>
          </a:bodyPr>
          <a:p>
            <a:pPr algn="ctr"/>
            <a:r>
              <a:rPr altLang="en-US" dirty="0" sz="1065" lang="zh-CN">
                <a:solidFill>
                  <a:schemeClr val="tx1"/>
                </a:solidFill>
                <a:latin typeface="微软雅黑 Light" panose="020B0502040204020203" charset="-122"/>
                <a:ea typeface="微软雅黑 Light" panose="020B0502040204020203" charset="-122"/>
                <a:cs typeface="微软雅黑 Light" panose="020B0502040204020203" charset="-122"/>
              </a:rPr>
              <a:t>预告&amp;搭建特辑、花絮等视频 </a:t>
            </a:r>
          </a:p>
        </p:txBody>
      </p:sp>
      <p:sp>
        <p:nvSpPr>
          <p:cNvPr id="1048713" name="文本框 6161"/>
          <p:cNvSpPr txBox="1"/>
          <p:nvPr/>
        </p:nvSpPr>
        <p:spPr>
          <a:xfrm>
            <a:off x="6519333" y="3619500"/>
            <a:ext cx="1244600" cy="255270"/>
          </a:xfrm>
          <a:prstGeom prst="rect"/>
          <a:solidFill>
            <a:srgbClr val="33CCFF"/>
          </a:solidFill>
          <a:ln w="9525">
            <a:noFill/>
          </a:ln>
        </p:spPr>
        <p:txBody>
          <a:bodyPr anchor="t" wrap="square">
            <a:spAutoFit/>
          </a:bodyPr>
          <a:p>
            <a:pPr algn="ctr"/>
            <a:r>
              <a:rPr altLang="en-US" dirty="0" sz="1065" lang="zh-CN">
                <a:solidFill>
                  <a:schemeClr val="tx1"/>
                </a:solidFill>
                <a:latin typeface="微软雅黑 Light" panose="020B0502040204020203" charset="-122"/>
                <a:ea typeface="微软雅黑 Light" panose="020B0502040204020203" charset="-122"/>
              </a:rPr>
              <a:t>舞台表演</a:t>
            </a:r>
          </a:p>
        </p:txBody>
      </p:sp>
      <p:sp>
        <p:nvSpPr>
          <p:cNvPr id="1048714" name="文本框 6162"/>
          <p:cNvSpPr txBox="1"/>
          <p:nvPr/>
        </p:nvSpPr>
        <p:spPr>
          <a:xfrm>
            <a:off x="7818755" y="3619500"/>
            <a:ext cx="988695" cy="255270"/>
          </a:xfrm>
          <a:prstGeom prst="rect"/>
          <a:solidFill>
            <a:srgbClr val="33CCFF"/>
          </a:solidFill>
          <a:ln w="9525">
            <a:noFill/>
          </a:ln>
        </p:spPr>
        <p:txBody>
          <a:bodyPr anchor="t" wrap="square">
            <a:spAutoFit/>
          </a:bodyPr>
          <a:p>
            <a:pPr algn="ctr"/>
            <a:r>
              <a:rPr altLang="en-US" dirty="0" sz="1065" lang="zh-CN">
                <a:solidFill>
                  <a:schemeClr val="tx1"/>
                </a:solidFill>
                <a:latin typeface="微软雅黑 Light" panose="020B0502040204020203" charset="-122"/>
                <a:ea typeface="微软雅黑 Light" panose="020B0502040204020203" charset="-122"/>
              </a:rPr>
              <a:t>集市阵地</a:t>
            </a:r>
          </a:p>
        </p:txBody>
      </p:sp>
      <p:sp>
        <p:nvSpPr>
          <p:cNvPr id="1048715" name="文本框 6163"/>
          <p:cNvSpPr txBox="1"/>
          <p:nvPr/>
        </p:nvSpPr>
        <p:spPr>
          <a:xfrm>
            <a:off x="8879205" y="3623945"/>
            <a:ext cx="1031240" cy="255270"/>
          </a:xfrm>
          <a:prstGeom prst="rect"/>
          <a:solidFill>
            <a:srgbClr val="33CCFF"/>
          </a:solidFill>
          <a:ln w="9525">
            <a:noFill/>
          </a:ln>
        </p:spPr>
        <p:txBody>
          <a:bodyPr anchor="t" wrap="square">
            <a:spAutoFit/>
          </a:bodyPr>
          <a:p>
            <a:pPr algn="ctr"/>
            <a:r>
              <a:rPr altLang="en-US" dirty="0" sz="1065" lang="zh-CN">
                <a:solidFill>
                  <a:schemeClr val="tx1"/>
                </a:solidFill>
                <a:latin typeface="微软雅黑 Light" panose="020B0502040204020203" charset="-122"/>
                <a:ea typeface="微软雅黑 Light" panose="020B0502040204020203" charset="-122"/>
              </a:rPr>
              <a:t>社群营销</a:t>
            </a:r>
          </a:p>
        </p:txBody>
      </p:sp>
      <p:sp>
        <p:nvSpPr>
          <p:cNvPr id="1048716" name="文本框 6165"/>
          <p:cNvSpPr txBox="1"/>
          <p:nvPr/>
        </p:nvSpPr>
        <p:spPr>
          <a:xfrm>
            <a:off x="601133" y="1989667"/>
            <a:ext cx="1346200" cy="297180"/>
          </a:xfrm>
          <a:prstGeom prst="rect"/>
          <a:noFill/>
          <a:ln w="9525">
            <a:noFill/>
          </a:ln>
        </p:spPr>
        <p:txBody>
          <a:bodyPr anchor="t" wrap="square">
            <a:spAutoFit/>
          </a:bodyPr>
          <a:p>
            <a:pPr indent="-1905" marL="1905"/>
            <a:r>
              <a:rPr altLang="en-US" dirty="0" sz="1335" lang="zh-CN">
                <a:solidFill>
                  <a:schemeClr val="tx1"/>
                </a:solidFill>
                <a:latin typeface="微软雅黑 Light" panose="020B0502040204020203" charset="-122"/>
                <a:ea typeface="微软雅黑 Light" panose="020B0502040204020203" charset="-122"/>
              </a:rPr>
              <a:t>目标人群</a:t>
            </a:r>
          </a:p>
        </p:txBody>
      </p:sp>
      <p:sp>
        <p:nvSpPr>
          <p:cNvPr id="1048717" name="文本框 6166"/>
          <p:cNvSpPr txBox="1"/>
          <p:nvPr/>
        </p:nvSpPr>
        <p:spPr>
          <a:xfrm>
            <a:off x="410633" y="2489200"/>
            <a:ext cx="1346200" cy="297180"/>
          </a:xfrm>
          <a:prstGeom prst="rect"/>
          <a:noFill/>
          <a:ln w="9525">
            <a:noFill/>
          </a:ln>
        </p:spPr>
        <p:txBody>
          <a:bodyPr anchor="t" wrap="square">
            <a:spAutoFit/>
          </a:bodyPr>
          <a:p>
            <a:r>
              <a:rPr altLang="en-US" dirty="0" sz="1335" lang="zh-CN">
                <a:solidFill>
                  <a:schemeClr val="tx1"/>
                </a:solidFill>
                <a:latin typeface="微软雅黑 Light" panose="020B0502040204020203" charset="-122"/>
                <a:ea typeface="微软雅黑 Light" panose="020B0502040204020203" charset="-122"/>
              </a:rPr>
              <a:t>营销关键词</a:t>
            </a:r>
          </a:p>
        </p:txBody>
      </p:sp>
      <p:sp>
        <p:nvSpPr>
          <p:cNvPr id="1048718" name="文本框 6167"/>
          <p:cNvSpPr txBox="1"/>
          <p:nvPr/>
        </p:nvSpPr>
        <p:spPr>
          <a:xfrm>
            <a:off x="563033" y="3594100"/>
            <a:ext cx="1346200" cy="297180"/>
          </a:xfrm>
          <a:prstGeom prst="rect"/>
          <a:noFill/>
          <a:ln w="9525">
            <a:noFill/>
          </a:ln>
        </p:spPr>
        <p:txBody>
          <a:bodyPr anchor="t" wrap="square">
            <a:spAutoFit/>
          </a:bodyPr>
          <a:p>
            <a:r>
              <a:rPr altLang="en-US" dirty="0" sz="1335" lang="zh-CN">
                <a:solidFill>
                  <a:schemeClr val="tx1"/>
                </a:solidFill>
                <a:latin typeface="微软雅黑 Light" panose="020B0502040204020203" charset="-122"/>
                <a:ea typeface="微软雅黑 Light" panose="020B0502040204020203" charset="-122"/>
              </a:rPr>
              <a:t>细分手段</a:t>
            </a:r>
          </a:p>
        </p:txBody>
      </p:sp>
      <p:sp>
        <p:nvSpPr>
          <p:cNvPr id="1048719" name="文本框 6168"/>
          <p:cNvSpPr txBox="1"/>
          <p:nvPr/>
        </p:nvSpPr>
        <p:spPr>
          <a:xfrm>
            <a:off x="575733" y="3009900"/>
            <a:ext cx="1346200" cy="297180"/>
          </a:xfrm>
          <a:prstGeom prst="rect"/>
          <a:noFill/>
          <a:ln w="9525">
            <a:noFill/>
          </a:ln>
        </p:spPr>
        <p:txBody>
          <a:bodyPr anchor="t" wrap="square">
            <a:spAutoFit/>
          </a:bodyPr>
          <a:p>
            <a:r>
              <a:rPr altLang="en-US" dirty="0" sz="1335" lang="zh-CN">
                <a:solidFill>
                  <a:schemeClr val="tx1"/>
                </a:solidFill>
                <a:latin typeface="微软雅黑 Light" panose="020B0502040204020203" charset="-122"/>
                <a:ea typeface="微软雅黑 Light" panose="020B0502040204020203" charset="-122"/>
              </a:rPr>
              <a:t>营销体系</a:t>
            </a:r>
          </a:p>
        </p:txBody>
      </p:sp>
      <p:sp>
        <p:nvSpPr>
          <p:cNvPr id="1048720" name="直接连接符 6169"/>
          <p:cNvSpPr/>
          <p:nvPr/>
        </p:nvSpPr>
        <p:spPr>
          <a:xfrm>
            <a:off x="1515533" y="2129367"/>
            <a:ext cx="2427817" cy="0"/>
          </a:xfrm>
          <a:prstGeom prst="line"/>
          <a:ln w="9525" cap="flat" cmpd="sng">
            <a:solidFill>
              <a:schemeClr val="tx1">
                <a:lumMod val="50000"/>
                <a:lumOff val="50000"/>
              </a:schemeClr>
            </a:solidFill>
            <a:prstDash val="sysDot"/>
            <a:round/>
            <a:headEnd type="none" w="med" len="med"/>
            <a:tailEnd type="none" w="med" len="med"/>
          </a:ln>
        </p:spPr>
        <p:txBody>
          <a:bodyPr anchor="t"/>
          <a:p>
            <a:endParaRPr altLang="en-US" sz="2400" lang="zh-CN">
              <a:latin typeface="Arial" panose="020B0604020202020204" pitchFamily="34" charset="0"/>
              <a:ea typeface="宋体" panose="02010600030101010101" pitchFamily="2" charset="-122"/>
            </a:endParaRPr>
          </a:p>
        </p:txBody>
      </p:sp>
      <p:sp>
        <p:nvSpPr>
          <p:cNvPr id="1048721" name="直接连接符 6170"/>
          <p:cNvSpPr/>
          <p:nvPr/>
        </p:nvSpPr>
        <p:spPr>
          <a:xfrm>
            <a:off x="1515533" y="2641600"/>
            <a:ext cx="2000251" cy="2117"/>
          </a:xfrm>
          <a:prstGeom prst="line"/>
          <a:ln w="9525" cap="flat" cmpd="sng">
            <a:solidFill>
              <a:schemeClr val="tx1">
                <a:lumMod val="50000"/>
                <a:lumOff val="50000"/>
              </a:schemeClr>
            </a:solidFill>
            <a:prstDash val="sysDot"/>
            <a:miter/>
            <a:headEnd type="none" w="med" len="med"/>
            <a:tailEnd type="none" w="med" len="med"/>
          </a:ln>
        </p:spPr>
        <p:txBody>
          <a:bodyPr anchor="t"/>
          <a:p>
            <a:endParaRPr altLang="en-US" sz="2400" lang="zh-CN">
              <a:latin typeface="Arial" panose="020B0604020202020204" pitchFamily="34" charset="0"/>
              <a:ea typeface="宋体" panose="02010600030101010101" pitchFamily="2" charset="-122"/>
            </a:endParaRPr>
          </a:p>
        </p:txBody>
      </p:sp>
      <p:sp>
        <p:nvSpPr>
          <p:cNvPr id="1048722" name="直接连接符 6171"/>
          <p:cNvSpPr/>
          <p:nvPr/>
        </p:nvSpPr>
        <p:spPr>
          <a:xfrm>
            <a:off x="1515533" y="3175000"/>
            <a:ext cx="2427817" cy="2117"/>
          </a:xfrm>
          <a:prstGeom prst="line"/>
          <a:ln w="9525" cap="flat" cmpd="sng">
            <a:solidFill>
              <a:schemeClr val="tx1">
                <a:lumMod val="50000"/>
                <a:lumOff val="50000"/>
              </a:schemeClr>
            </a:solidFill>
            <a:prstDash val="sysDot"/>
            <a:round/>
            <a:headEnd type="none" w="med" len="med"/>
            <a:tailEnd type="none" w="med" len="med"/>
          </a:ln>
        </p:spPr>
        <p:txBody>
          <a:bodyPr anchor="t"/>
          <a:p>
            <a:endParaRPr altLang="en-US" sz="2400" lang="zh-CN">
              <a:latin typeface="Arial" panose="020B0604020202020204" pitchFamily="34" charset="0"/>
              <a:ea typeface="宋体" panose="02010600030101010101" pitchFamily="2" charset="-122"/>
            </a:endParaRPr>
          </a:p>
        </p:txBody>
      </p:sp>
      <p:sp>
        <p:nvSpPr>
          <p:cNvPr id="1048723" name="直接连接符 6172"/>
          <p:cNvSpPr/>
          <p:nvPr/>
        </p:nvSpPr>
        <p:spPr>
          <a:xfrm>
            <a:off x="1515533" y="3746500"/>
            <a:ext cx="349251" cy="2117"/>
          </a:xfrm>
          <a:prstGeom prst="line"/>
          <a:ln w="9525" cap="flat" cmpd="sng">
            <a:solidFill>
              <a:schemeClr val="tx1">
                <a:lumMod val="50000"/>
                <a:lumOff val="50000"/>
              </a:schemeClr>
            </a:solidFill>
            <a:prstDash val="sysDot"/>
            <a:round/>
            <a:headEnd type="none" w="med" len="med"/>
            <a:tailEnd type="none" w="med" len="med"/>
          </a:ln>
        </p:spPr>
        <p:txBody>
          <a:bodyPr anchor="t"/>
          <a:p>
            <a:endParaRPr altLang="en-US" sz="2400" lang="zh-CN">
              <a:latin typeface="Arial" panose="020B0604020202020204" pitchFamily="34" charset="0"/>
              <a:ea typeface="宋体" panose="02010600030101010101" pitchFamily="2" charset="-122"/>
            </a:endParaRPr>
          </a:p>
        </p:txBody>
      </p:sp>
      <p:sp>
        <p:nvSpPr>
          <p:cNvPr id="1048724" name="文本框 6174"/>
          <p:cNvSpPr txBox="1"/>
          <p:nvPr/>
        </p:nvSpPr>
        <p:spPr>
          <a:xfrm>
            <a:off x="3520017" y="4093845"/>
            <a:ext cx="2474383" cy="330200"/>
          </a:xfrm>
          <a:prstGeom prst="rect"/>
          <a:noFill/>
          <a:ln w="9525" cap="flat" cmpd="sng">
            <a:solidFill>
              <a:srgbClr val="FF9933"/>
            </a:solidFill>
            <a:prstDash val="solid"/>
            <a:miter/>
            <a:headEnd type="none" w="med" len="med"/>
            <a:tailEnd type="none" w="med" len="med"/>
          </a:ln>
        </p:spPr>
        <p:txBody>
          <a:bodyPr anchor="t" bIns="62653" lIns="120226" rIns="120226" tIns="62653" wrap="square">
            <a:spAutoFit/>
          </a:bodyPr>
          <a:p>
            <a:r>
              <a:rPr altLang="en-US" dirty="0" sz="1335" lang="zh-CN">
                <a:solidFill>
                  <a:schemeClr val="tx1"/>
                </a:solidFill>
                <a:latin typeface="微软雅黑 Light" panose="020B0502040204020203" charset="-122"/>
                <a:ea typeface="微软雅黑 Light" panose="020B0502040204020203" charset="-122"/>
              </a:rPr>
              <a:t>微博、视频网站等新媒体平台</a:t>
            </a:r>
          </a:p>
        </p:txBody>
      </p:sp>
      <p:sp>
        <p:nvSpPr>
          <p:cNvPr id="1048725" name="文本框 6175"/>
          <p:cNvSpPr txBox="1"/>
          <p:nvPr/>
        </p:nvSpPr>
        <p:spPr>
          <a:xfrm>
            <a:off x="6519333" y="4110143"/>
            <a:ext cx="1500717" cy="297180"/>
          </a:xfrm>
          <a:prstGeom prst="rect"/>
          <a:noFill/>
          <a:ln w="9525" cap="flat" cmpd="sng">
            <a:solidFill>
              <a:srgbClr val="33CCFF"/>
            </a:solidFill>
            <a:prstDash val="solid"/>
            <a:miter/>
            <a:headEnd type="none" w="med" len="med"/>
            <a:tailEnd type="none" w="med" len="med"/>
          </a:ln>
        </p:spPr>
        <p:txBody>
          <a:bodyPr anchor="t" wrap="square">
            <a:spAutoFit/>
          </a:bodyPr>
          <a:p>
            <a:r>
              <a:rPr altLang="en-US" dirty="0" sz="1335" lang="zh-CN">
                <a:solidFill>
                  <a:schemeClr val="tx1"/>
                </a:solidFill>
                <a:latin typeface="微软雅黑 Light" panose="020B0502040204020203" charset="-122"/>
                <a:ea typeface="微软雅黑 Light" panose="020B0502040204020203" charset="-122"/>
                <a:cs typeface="微软雅黑 Light" panose="020B0502040204020203" charset="-122"/>
              </a:rPr>
              <a:t>传统媒体PR线</a:t>
            </a:r>
          </a:p>
        </p:txBody>
      </p:sp>
      <p:sp>
        <p:nvSpPr>
          <p:cNvPr id="1048726" name="文本框 6176"/>
          <p:cNvSpPr txBox="1"/>
          <p:nvPr/>
        </p:nvSpPr>
        <p:spPr>
          <a:xfrm>
            <a:off x="5008033" y="5060951"/>
            <a:ext cx="2514600" cy="1322070"/>
          </a:xfrm>
          <a:prstGeom prst="rect"/>
          <a:noFill/>
          <a:ln w="9525">
            <a:noFill/>
          </a:ln>
        </p:spPr>
        <p:txBody>
          <a:bodyPr anchor="t" wrap="square">
            <a:spAutoFit/>
          </a:bodyPr>
          <a:p>
            <a:pPr algn="ctr"/>
            <a:r>
              <a:rPr altLang="en-US" dirty="0" sz="2000" lang="zh-CN" spc="150">
                <a:solidFill>
                  <a:schemeClr val="tx1"/>
                </a:solidFill>
                <a:latin typeface="微软雅黑 Light" panose="020B0502040204020203" charset="-122"/>
                <a:ea typeface="微软雅黑 Light" panose="020B0502040204020203" charset="-122"/>
                <a:cs typeface="方正宋三简体" panose="02000000000000000000" charset="-122"/>
              </a:rPr>
              <a:t>舆论话题</a:t>
            </a:r>
          </a:p>
          <a:p>
            <a:pPr algn="ctr"/>
            <a:r>
              <a:rPr altLang="en-US" dirty="0" sz="2000" lang="zh-CN" spc="150">
                <a:solidFill>
                  <a:schemeClr val="tx1"/>
                </a:solidFill>
                <a:latin typeface="微软雅黑 Light" panose="020B0502040204020203" charset="-122"/>
                <a:ea typeface="微软雅黑 Light" panose="020B0502040204020203" charset="-122"/>
                <a:cs typeface="方正宋三简体" panose="02000000000000000000" charset="-122"/>
              </a:rPr>
              <a:t>影响力</a:t>
            </a:r>
          </a:p>
          <a:p>
            <a:pPr algn="ctr"/>
            <a:r>
              <a:rPr altLang="en-US" dirty="0" sz="2000" lang="zh-CN" spc="150">
                <a:solidFill>
                  <a:schemeClr val="tx1"/>
                </a:solidFill>
                <a:latin typeface="微软雅黑 Light" panose="020B0502040204020203" charset="-122"/>
                <a:ea typeface="微软雅黑 Light" panose="020B0502040204020203" charset="-122"/>
                <a:cs typeface="方正宋三简体" panose="02000000000000000000" charset="-122"/>
              </a:rPr>
              <a:t>商业价值</a:t>
            </a:r>
          </a:p>
          <a:p>
            <a:pPr algn="ctr"/>
            <a:r>
              <a:rPr altLang="en-US" dirty="0" sz="2000" lang="zh-CN" spc="150">
                <a:solidFill>
                  <a:schemeClr val="tx1"/>
                </a:solidFill>
                <a:latin typeface="微软雅黑 Light" panose="020B0502040204020203" charset="-122"/>
                <a:ea typeface="微软雅黑 Light" panose="020B0502040204020203" charset="-122"/>
                <a:cs typeface="方正宋三简体" panose="02000000000000000000" charset="-122"/>
              </a:rPr>
              <a:t>流量</a:t>
            </a:r>
          </a:p>
        </p:txBody>
      </p:sp>
      <p:sp>
        <p:nvSpPr>
          <p:cNvPr id="1048727" name="文本框 6177"/>
          <p:cNvSpPr txBox="1"/>
          <p:nvPr/>
        </p:nvSpPr>
        <p:spPr>
          <a:xfrm>
            <a:off x="519007" y="4126653"/>
            <a:ext cx="1346200" cy="297180"/>
          </a:xfrm>
          <a:prstGeom prst="rect"/>
          <a:noFill/>
          <a:ln w="9525">
            <a:noFill/>
          </a:ln>
        </p:spPr>
        <p:txBody>
          <a:bodyPr anchor="t" wrap="square">
            <a:spAutoFit/>
          </a:bodyPr>
          <a:p>
            <a:r>
              <a:rPr altLang="en-US" dirty="0" sz="1335" lang="zh-CN">
                <a:solidFill>
                  <a:schemeClr val="tx1"/>
                </a:solidFill>
                <a:latin typeface="微软雅黑 Light" panose="020B0502040204020203" charset="-122"/>
                <a:ea typeface="微软雅黑 Light" panose="020B0502040204020203" charset="-122"/>
              </a:rPr>
              <a:t>传播渠道</a:t>
            </a:r>
          </a:p>
        </p:txBody>
      </p:sp>
      <p:sp>
        <p:nvSpPr>
          <p:cNvPr id="1048728" name="直接连接符 6178"/>
          <p:cNvSpPr/>
          <p:nvPr/>
        </p:nvSpPr>
        <p:spPr>
          <a:xfrm>
            <a:off x="1515745" y="4309534"/>
            <a:ext cx="1684867" cy="2116"/>
          </a:xfrm>
          <a:prstGeom prst="line"/>
          <a:ln w="9525" cap="flat" cmpd="sng">
            <a:solidFill>
              <a:schemeClr val="tx1">
                <a:lumMod val="50000"/>
                <a:lumOff val="50000"/>
              </a:schemeClr>
            </a:solidFill>
            <a:prstDash val="sysDot"/>
            <a:bevel/>
            <a:headEnd type="none" w="med" len="med"/>
            <a:tailEnd type="none" w="med" len="med"/>
          </a:ln>
        </p:spPr>
        <p:txBody>
          <a:bodyPr anchor="t"/>
          <a:p>
            <a:endParaRPr altLang="en-US" sz="2400" lang="zh-CN">
              <a:latin typeface="Arial" panose="020B0604020202020204" pitchFamily="34" charset="0"/>
              <a:ea typeface="宋体" panose="02010600030101010101" pitchFamily="2" charset="-122"/>
            </a:endParaRPr>
          </a:p>
        </p:txBody>
      </p:sp>
      <p:sp>
        <p:nvSpPr>
          <p:cNvPr id="1048729" name="文本框 6180"/>
          <p:cNvSpPr txBox="1"/>
          <p:nvPr/>
        </p:nvSpPr>
        <p:spPr>
          <a:xfrm>
            <a:off x="7897284" y="1494367"/>
            <a:ext cx="2277533" cy="297180"/>
          </a:xfrm>
          <a:prstGeom prst="rect"/>
          <a:solidFill>
            <a:srgbClr val="B2B2B2"/>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rPr>
              <a:t>商场内容再次升级</a:t>
            </a:r>
          </a:p>
        </p:txBody>
      </p:sp>
      <p:sp>
        <p:nvSpPr>
          <p:cNvPr id="1048730" name="文本框 6181"/>
          <p:cNvSpPr txBox="1"/>
          <p:nvPr/>
        </p:nvSpPr>
        <p:spPr>
          <a:xfrm>
            <a:off x="2434167" y="1481667"/>
            <a:ext cx="2184400" cy="297180"/>
          </a:xfrm>
          <a:prstGeom prst="rect"/>
          <a:solidFill>
            <a:srgbClr val="B2B2B2"/>
          </a:solidFill>
          <a:ln w="9525">
            <a:noFill/>
          </a:ln>
        </p:spPr>
        <p:txBody>
          <a:bodyPr anchor="t" wrap="square">
            <a:spAutoFit/>
          </a:bodyPr>
          <a:p>
            <a:pPr algn="ctr"/>
            <a:r>
              <a:rPr altLang="en-US" dirty="0" sz="1335" lang="zh-CN">
                <a:solidFill>
                  <a:schemeClr val="tx1"/>
                </a:solidFill>
                <a:latin typeface="微软雅黑 Light" panose="020B0502040204020203" charset="-122"/>
                <a:ea typeface="微软雅黑 Light" panose="020B0502040204020203" charset="-122"/>
                <a:cs typeface="微软雅黑" panose="020B0503020204020204" pitchFamily="34" charset="-122"/>
              </a:rPr>
              <a:t>延续多元化活动</a:t>
            </a:r>
          </a:p>
        </p:txBody>
      </p:sp>
      <p:sp>
        <p:nvSpPr>
          <p:cNvPr id="1048731" name="文本框 6183"/>
          <p:cNvSpPr txBox="1"/>
          <p:nvPr/>
        </p:nvSpPr>
        <p:spPr>
          <a:xfrm>
            <a:off x="10483851" y="3009900"/>
            <a:ext cx="1693333" cy="378460"/>
          </a:xfrm>
          <a:prstGeom prst="rect"/>
          <a:noFill/>
          <a:ln w="9525" cap="flat" cmpd="sng">
            <a:solidFill>
              <a:schemeClr val="folHlink"/>
            </a:solidFill>
            <a:prstDash val="solid"/>
            <a:miter/>
            <a:headEnd type="none" w="med" len="med"/>
            <a:tailEnd type="none" w="med" len="med"/>
          </a:ln>
        </p:spPr>
        <p:txBody>
          <a:bodyPr anchor="t" wrap="square">
            <a:spAutoFit/>
          </a:bodyPr>
          <a:p>
            <a:pPr algn="ctr"/>
            <a:r>
              <a:rPr altLang="en-US" b="1" dirty="0" sz="1865" lang="zh-CN">
                <a:solidFill>
                  <a:schemeClr val="tx1"/>
                </a:solidFill>
                <a:latin typeface="微软雅黑 Light" panose="020B0502040204020203" charset="-122"/>
                <a:ea typeface="微软雅黑 Light" panose="020B0502040204020203" charset="-122"/>
              </a:rPr>
              <a:t>联合营销体系</a:t>
            </a:r>
          </a:p>
        </p:txBody>
      </p:sp>
      <p:sp>
        <p:nvSpPr>
          <p:cNvPr id="1048732" name="直接连接符 6184"/>
          <p:cNvSpPr/>
          <p:nvPr/>
        </p:nvSpPr>
        <p:spPr>
          <a:xfrm>
            <a:off x="10329122" y="1471930"/>
            <a:ext cx="0" cy="3454400"/>
          </a:xfrm>
          <a:prstGeom prst="line"/>
          <a:ln w="9525" cap="flat" cmpd="sng">
            <a:solidFill>
              <a:schemeClr val="tx1">
                <a:lumMod val="50000"/>
                <a:lumOff val="50000"/>
              </a:schemeClr>
            </a:solidFill>
            <a:prstDash val="sysDot"/>
            <a:bevel/>
            <a:headEnd type="none" w="med" len="med"/>
            <a:tailEnd type="arrow" w="lg" len="sm"/>
          </a:ln>
        </p:spPr>
        <p:txBody>
          <a:bodyPr anchor="t"/>
          <a:p>
            <a:endParaRPr altLang="en-US" sz="2400" lang="zh-CN">
              <a:latin typeface="Arial" panose="020B0604020202020204" pitchFamily="34" charset="0"/>
              <a:ea typeface="宋体" panose="02010600030101010101" pitchFamily="2" charset="-122"/>
            </a:endParaRPr>
          </a:p>
        </p:txBody>
      </p:sp>
      <p:sp>
        <p:nvSpPr>
          <p:cNvPr id="1048733" name="文本框 6185"/>
          <p:cNvSpPr txBox="1"/>
          <p:nvPr/>
        </p:nvSpPr>
        <p:spPr>
          <a:xfrm>
            <a:off x="10485967" y="3556000"/>
            <a:ext cx="1143000" cy="255270"/>
          </a:xfrm>
          <a:prstGeom prst="rect"/>
          <a:solidFill>
            <a:schemeClr val="folHlink"/>
          </a:solidFill>
          <a:ln w="9525">
            <a:noFill/>
          </a:ln>
        </p:spPr>
        <p:txBody>
          <a:bodyPr anchor="t" wrap="square">
            <a:spAutoFit/>
          </a:bodyPr>
          <a:p>
            <a:pPr algn="ctr"/>
            <a:r>
              <a:rPr altLang="en-US" dirty="0" sz="1065" lang="zh-CN">
                <a:solidFill>
                  <a:schemeClr val="bg1"/>
                </a:solidFill>
                <a:latin typeface="微软雅黑 Light" panose="020B0502040204020203" charset="-122"/>
                <a:ea typeface="微软雅黑 Light" panose="020B0502040204020203" charset="-122"/>
              </a:rPr>
              <a:t>LT DUCK</a:t>
            </a:r>
          </a:p>
        </p:txBody>
      </p:sp>
      <p:sp>
        <p:nvSpPr>
          <p:cNvPr id="1048734" name="文本框 6186"/>
          <p:cNvSpPr txBox="1"/>
          <p:nvPr/>
        </p:nvSpPr>
        <p:spPr>
          <a:xfrm>
            <a:off x="10485967" y="3932767"/>
            <a:ext cx="1143000" cy="255270"/>
          </a:xfrm>
          <a:prstGeom prst="rect"/>
          <a:solidFill>
            <a:schemeClr val="folHlink"/>
          </a:solidFill>
          <a:ln w="9525">
            <a:noFill/>
          </a:ln>
        </p:spPr>
        <p:txBody>
          <a:bodyPr anchor="t" wrap="square">
            <a:spAutoFit/>
          </a:bodyPr>
          <a:p>
            <a:pPr algn="ctr"/>
            <a:r>
              <a:rPr altLang="en-US" dirty="0" sz="1065" lang="zh-CN">
                <a:solidFill>
                  <a:schemeClr val="bg1"/>
                </a:solidFill>
                <a:latin typeface="微软雅黑 Light" panose="020B0502040204020203" charset="-122"/>
                <a:ea typeface="微软雅黑 Light" panose="020B0502040204020203" charset="-122"/>
              </a:rPr>
              <a:t>同道大叔</a:t>
            </a:r>
          </a:p>
        </p:txBody>
      </p:sp>
      <p:sp>
        <p:nvSpPr>
          <p:cNvPr id="1048735" name="文本框 6187"/>
          <p:cNvSpPr txBox="1"/>
          <p:nvPr/>
        </p:nvSpPr>
        <p:spPr>
          <a:xfrm>
            <a:off x="10485967" y="4309533"/>
            <a:ext cx="1143000" cy="255270"/>
          </a:xfrm>
          <a:prstGeom prst="rect"/>
          <a:solidFill>
            <a:schemeClr val="folHlink"/>
          </a:solidFill>
          <a:ln w="9525">
            <a:noFill/>
          </a:ln>
        </p:spPr>
        <p:txBody>
          <a:bodyPr anchor="t" wrap="square">
            <a:spAutoFit/>
          </a:bodyPr>
          <a:p>
            <a:pPr algn="ctr"/>
            <a:r>
              <a:rPr altLang="en-US" dirty="0" sz="1065" lang="zh-CN">
                <a:solidFill>
                  <a:schemeClr val="bg1"/>
                </a:solidFill>
                <a:latin typeface="微软雅黑 Light" panose="020B0502040204020203" charset="-122"/>
                <a:ea typeface="微软雅黑 Light" panose="020B0502040204020203" charset="-122"/>
              </a:rPr>
              <a:t>GOGO SH</a:t>
            </a:r>
          </a:p>
        </p:txBody>
      </p:sp>
      <p:sp>
        <p:nvSpPr>
          <p:cNvPr id="1048736" name="文本框 6188"/>
          <p:cNvSpPr txBox="1"/>
          <p:nvPr/>
        </p:nvSpPr>
        <p:spPr>
          <a:xfrm>
            <a:off x="10483851" y="4859867"/>
            <a:ext cx="726016" cy="378460"/>
          </a:xfrm>
          <a:prstGeom prst="rect"/>
          <a:noFill/>
          <a:ln w="9525">
            <a:noFill/>
          </a:ln>
        </p:spPr>
        <p:txBody>
          <a:bodyPr anchor="t" wrap="square">
            <a:spAutoFit/>
          </a:bodyPr>
          <a:p>
            <a:r>
              <a:rPr altLang="en-US" dirty="0" sz="1865" lang="zh-CN">
                <a:solidFill>
                  <a:schemeClr val="tx1"/>
                </a:solidFill>
                <a:latin typeface="微软雅黑 Light" panose="020B0502040204020203" charset="-122"/>
                <a:ea typeface="微软雅黑 Light" panose="020B0502040204020203" charset="-122"/>
              </a:rPr>
              <a:t>......</a:t>
            </a:r>
          </a:p>
        </p:txBody>
      </p:sp>
      <p:sp>
        <p:nvSpPr>
          <p:cNvPr id="1048737" name="文本框 6189"/>
          <p:cNvSpPr txBox="1"/>
          <p:nvPr/>
        </p:nvSpPr>
        <p:spPr>
          <a:xfrm>
            <a:off x="10485967" y="4699000"/>
            <a:ext cx="1143000" cy="255270"/>
          </a:xfrm>
          <a:prstGeom prst="rect"/>
          <a:solidFill>
            <a:schemeClr val="folHlink"/>
          </a:solidFill>
          <a:ln w="9525">
            <a:noFill/>
          </a:ln>
        </p:spPr>
        <p:txBody>
          <a:bodyPr anchor="t" wrap="square">
            <a:spAutoFit/>
          </a:bodyPr>
          <a:p>
            <a:pPr algn="ctr"/>
            <a:r>
              <a:rPr altLang="en-US" dirty="0" sz="1065" lang="zh-CN">
                <a:solidFill>
                  <a:schemeClr val="bg1"/>
                </a:solidFill>
                <a:latin typeface="微软雅黑 Light" panose="020B0502040204020203" charset="-122"/>
                <a:ea typeface="微软雅黑 Light" panose="020B0502040204020203" charset="-122"/>
              </a:rPr>
              <a:t>乐队的夏天</a:t>
            </a:r>
          </a:p>
        </p:txBody>
      </p:sp>
      <p:sp>
        <p:nvSpPr>
          <p:cNvPr id="1048738" name="直接连接符 6155"/>
          <p:cNvSpPr/>
          <p:nvPr/>
        </p:nvSpPr>
        <p:spPr>
          <a:xfrm>
            <a:off x="6261100" y="2992967"/>
            <a:ext cx="4233" cy="1837267"/>
          </a:xfrm>
          <a:prstGeom prst="line"/>
          <a:ln w="9525" cap="flat" cmpd="sng">
            <a:solidFill>
              <a:schemeClr val="tx1">
                <a:lumMod val="50000"/>
                <a:lumOff val="50000"/>
              </a:schemeClr>
            </a:solidFill>
            <a:prstDash val="sysDot"/>
            <a:round/>
            <a:headEnd type="none" w="med" len="med"/>
            <a:tailEnd type="arrow" w="lg" len="sm"/>
          </a:ln>
        </p:spPr>
        <p:txBody>
          <a:bodyPr anchor="t"/>
          <a:p>
            <a:endParaRPr altLang="en-US" sz="2400" lang="zh-CN">
              <a:latin typeface="Arial" panose="020B0604020202020204" pitchFamily="34" charset="0"/>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xmlns:r="http://schemas.openxmlformats.org/officeDocument/2006/relationships" r:embed="rId1"/>
          <a:stretch>
            <a:fillRect/>
          </a:stretch>
        </a:blipFill>
        <a:effectLst/>
      </p:bgPr>
    </p:bg>
    <p:spTree>
      <p:nvGrpSpPr>
        <p:cNvPr id="118" name=""/>
        <p:cNvGrpSpPr/>
        <p:nvPr/>
      </p:nvGrpSpPr>
      <p:grpSpPr>
        <a:xfrm>
          <a:off x="0" y="0"/>
          <a:ext cx="0" cy="0"/>
          <a:chOff x="0" y="0"/>
          <a:chExt cx="0" cy="0"/>
        </a:xfrm>
      </p:grpSpPr>
      <p:sp>
        <p:nvSpPr>
          <p:cNvPr id="1048739" name="矩形 4"/>
          <p:cNvSpPr/>
          <p:nvPr/>
        </p:nvSpPr>
        <p:spPr>
          <a:xfrm>
            <a:off x="0" y="0"/>
            <a:ext cx="12192635" cy="6858000"/>
          </a:xfrm>
          <a:prstGeom prst="rect"/>
          <a:solidFill>
            <a:schemeClr val="tx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58" name="图片 5"/>
          <p:cNvPicPr>
            <a:picLocks noChangeAspect="1"/>
          </p:cNvPicPr>
          <p:nvPr/>
        </p:nvPicPr>
        <p:blipFill>
          <a:blip xmlns:r="http://schemas.openxmlformats.org/officeDocument/2006/relationships" r:embed="rId2"/>
          <a:stretch>
            <a:fillRect/>
          </a:stretch>
        </p:blipFill>
        <p:spPr>
          <a:xfrm>
            <a:off x="622300" y="789940"/>
            <a:ext cx="10723245" cy="5157470"/>
          </a:xfrm>
          <a:prstGeom prst="rect"/>
        </p:spPr>
      </p:pic>
      <p:pic>
        <p:nvPicPr>
          <p:cNvPr id="2097159" name="图片 22"/>
          <p:cNvPicPr>
            <a:picLocks noChangeAspect="1"/>
          </p:cNvPicPr>
          <p:nvPr>
            <p:custDataLst>
              <p:tags r:id="rId3"/>
            </p:custDataLst>
          </p:nvPr>
        </p:nvPicPr>
        <p:blipFill>
          <a:blip xmlns:r="http://schemas.openxmlformats.org/officeDocument/2006/relationships" r:embed="rId4" cstate="email"/>
          <a:srcRect/>
          <a:stretch>
            <a:fillRect/>
          </a:stretch>
        </p:blipFill>
        <p:spPr>
          <a:xfrm>
            <a:off x="8715191" y="1693793"/>
            <a:ext cx="1889760" cy="3392805"/>
          </a:xfrm>
          <a:prstGeom prst="rect"/>
        </p:spPr>
      </p:pic>
      <p:pic>
        <p:nvPicPr>
          <p:cNvPr id="2097160" name="图片 3"/>
          <p:cNvPicPr>
            <a:picLocks noChangeAspect="1"/>
          </p:cNvPicPr>
          <p:nvPr/>
        </p:nvPicPr>
        <p:blipFill>
          <a:blip xmlns:r="http://schemas.openxmlformats.org/officeDocument/2006/relationships" r:embed="rId5" cstate="email"/>
          <a:stretch>
            <a:fillRect/>
          </a:stretch>
        </p:blipFill>
        <p:spPr>
          <a:xfrm>
            <a:off x="1010221" y="1693896"/>
            <a:ext cx="1941848" cy="3468732"/>
          </a:xfrm>
          <a:prstGeom prst="rect"/>
        </p:spPr>
      </p:pic>
      <p:sp>
        <p:nvSpPr>
          <p:cNvPr id="1048740" name="文本框 6146"/>
          <p:cNvSpPr txBox="1"/>
          <p:nvPr/>
        </p:nvSpPr>
        <p:spPr>
          <a:xfrm>
            <a:off x="3224134" y="905298"/>
            <a:ext cx="5520267" cy="472440"/>
          </a:xfrm>
          <a:prstGeom prst="rect"/>
          <a:noFill/>
          <a:ln w="9525">
            <a:noFill/>
          </a:ln>
        </p:spPr>
        <p:txBody>
          <a:bodyPr anchor="t">
            <a:spAutoFit/>
          </a:bodyPr>
          <a:p>
            <a:pPr algn="ctr"/>
            <a:r>
              <a:rPr altLang="en-US" b="1" dirty="0" sz="2665" lang="zh-CN">
                <a:solidFill>
                  <a:schemeClr val="tx1"/>
                </a:solidFill>
                <a:latin typeface="微软雅黑" panose="020B0503020204020204" pitchFamily="34" charset="-122"/>
                <a:ea typeface="微软雅黑" panose="020B0503020204020204" pitchFamily="34" charset="-122"/>
              </a:rPr>
              <a:t>节日主题规划</a:t>
            </a:r>
          </a:p>
        </p:txBody>
      </p:sp>
      <p:pic>
        <p:nvPicPr>
          <p:cNvPr id="2097161" name="图片 2"/>
          <p:cNvPicPr>
            <a:picLocks noChangeAspect="1"/>
          </p:cNvPicPr>
          <p:nvPr/>
        </p:nvPicPr>
        <p:blipFill>
          <a:blip xmlns:r="http://schemas.openxmlformats.org/officeDocument/2006/relationships" r:embed="rId6" cstate="email"/>
          <a:stretch>
            <a:fillRect/>
          </a:stretch>
        </p:blipFill>
        <p:spPr>
          <a:xfrm>
            <a:off x="6059981" y="1693793"/>
            <a:ext cx="2080895" cy="3469005"/>
          </a:xfrm>
          <a:prstGeom prst="rect"/>
        </p:spPr>
      </p:pic>
      <p:sp>
        <p:nvSpPr>
          <p:cNvPr id="1048741" name="文本框 7"/>
          <p:cNvSpPr txBox="1"/>
          <p:nvPr/>
        </p:nvSpPr>
        <p:spPr>
          <a:xfrm>
            <a:off x="819095" y="5446639"/>
            <a:ext cx="2324100" cy="368300"/>
          </a:xfrm>
          <a:prstGeom prst="rect"/>
          <a:noFill/>
        </p:spPr>
        <p:txBody>
          <a:bodyPr rtlCol="0" wrap="square">
            <a:spAutoFit/>
          </a:bodyPr>
          <a:p>
            <a:pPr algn="ctr"/>
            <a:r>
              <a:rPr altLang="en-US" b="1" dirty="0" lang="zh-CN">
                <a:solidFill>
                  <a:schemeClr val="accent2"/>
                </a:solidFill>
              </a:rPr>
              <a:t>母亲节</a:t>
            </a:r>
          </a:p>
        </p:txBody>
      </p:sp>
      <p:sp>
        <p:nvSpPr>
          <p:cNvPr id="1048742" name="文本框 8"/>
          <p:cNvSpPr txBox="1"/>
          <p:nvPr/>
        </p:nvSpPr>
        <p:spPr>
          <a:xfrm>
            <a:off x="3378737" y="5446536"/>
            <a:ext cx="2324100" cy="368300"/>
          </a:xfrm>
          <a:prstGeom prst="rect"/>
          <a:noFill/>
        </p:spPr>
        <p:txBody>
          <a:bodyPr rtlCol="0" wrap="square">
            <a:spAutoFit/>
          </a:bodyPr>
          <a:p>
            <a:pPr algn="ctr"/>
            <a:r>
              <a:rPr altLang="en-US" b="1" dirty="0" lang="zh-CN">
                <a:solidFill>
                  <a:schemeClr val="accent2"/>
                </a:solidFill>
              </a:rPr>
              <a:t>儿童节</a:t>
            </a:r>
          </a:p>
        </p:txBody>
      </p:sp>
      <p:sp>
        <p:nvSpPr>
          <p:cNvPr id="1048743" name="文本框 20"/>
          <p:cNvSpPr txBox="1"/>
          <p:nvPr/>
        </p:nvSpPr>
        <p:spPr>
          <a:xfrm>
            <a:off x="5938379" y="5446536"/>
            <a:ext cx="2324100" cy="368300"/>
          </a:xfrm>
          <a:prstGeom prst="rect"/>
          <a:noFill/>
        </p:spPr>
        <p:txBody>
          <a:bodyPr rtlCol="0" wrap="square">
            <a:spAutoFit/>
          </a:bodyPr>
          <a:p>
            <a:pPr algn="ctr"/>
            <a:r>
              <a:rPr altLang="en-US" b="1" dirty="0" lang="zh-CN">
                <a:solidFill>
                  <a:schemeClr val="accent2"/>
                </a:solidFill>
              </a:rPr>
              <a:t>父亲节</a:t>
            </a:r>
          </a:p>
        </p:txBody>
      </p:sp>
      <p:sp>
        <p:nvSpPr>
          <p:cNvPr id="1048744" name="文本框 21"/>
          <p:cNvSpPr txBox="1"/>
          <p:nvPr/>
        </p:nvSpPr>
        <p:spPr>
          <a:xfrm>
            <a:off x="8498021" y="5446639"/>
            <a:ext cx="2324100" cy="368300"/>
          </a:xfrm>
          <a:prstGeom prst="rect"/>
          <a:noFill/>
        </p:spPr>
        <p:txBody>
          <a:bodyPr rtlCol="0" wrap="square">
            <a:spAutoFit/>
          </a:bodyPr>
          <a:p>
            <a:pPr algn="ctr"/>
            <a:r>
              <a:rPr altLang="en-US" b="1" dirty="0" lang="zh-CN">
                <a:solidFill>
                  <a:schemeClr val="accent2"/>
                </a:solidFill>
              </a:rPr>
              <a:t>暑假档</a:t>
            </a:r>
          </a:p>
        </p:txBody>
      </p:sp>
      <p:pic>
        <p:nvPicPr>
          <p:cNvPr id="2097162" name="图片 1"/>
          <p:cNvPicPr>
            <a:picLocks noChangeAspect="1"/>
          </p:cNvPicPr>
          <p:nvPr/>
        </p:nvPicPr>
        <p:blipFill>
          <a:blip xmlns:r="http://schemas.openxmlformats.org/officeDocument/2006/relationships" r:embed="rId6" cstate="email"/>
          <a:stretch>
            <a:fillRect/>
          </a:stretch>
        </p:blipFill>
        <p:spPr>
          <a:xfrm>
            <a:off x="3500931" y="1702048"/>
            <a:ext cx="2080895" cy="3469005"/>
          </a:xfrm>
          <a:prstGeom prst="rect"/>
        </p:spPr>
      </p:pic>
      <p:pic>
        <p:nvPicPr>
          <p:cNvPr id="2097163" name="图片 10"/>
          <p:cNvPicPr>
            <a:picLocks noChangeAspect="1"/>
          </p:cNvPicPr>
          <p:nvPr/>
        </p:nvPicPr>
        <p:blipFill>
          <a:blip xmlns:r="http://schemas.openxmlformats.org/officeDocument/2006/relationships" r:embed="rId7" cstate="email"/>
          <a:stretch>
            <a:fillRect/>
          </a:stretch>
        </p:blipFill>
        <p:spPr>
          <a:xfrm>
            <a:off x="6059805" y="1693545"/>
            <a:ext cx="2076450" cy="3460750"/>
          </a:xfrm>
          <a:prstGeom prst="rect"/>
        </p:spPr>
      </p:pic>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sp>
        <p:nvSpPr>
          <p:cNvPr id="1048748" name="矩形 24"/>
          <p:cNvSpPr/>
          <p:nvPr/>
        </p:nvSpPr>
        <p:spPr>
          <a:xfrm>
            <a:off x="2389505" y="2556510"/>
            <a:ext cx="3802380" cy="1686560"/>
          </a:xfrm>
          <a:prstGeom prst="rect"/>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9" name="矩形 25"/>
          <p:cNvSpPr/>
          <p:nvPr/>
        </p:nvSpPr>
        <p:spPr>
          <a:xfrm>
            <a:off x="6191885" y="2555875"/>
            <a:ext cx="3803015" cy="1686560"/>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0" name="文本框 8"/>
          <p:cNvSpPr txBox="1"/>
          <p:nvPr/>
        </p:nvSpPr>
        <p:spPr>
          <a:xfrm>
            <a:off x="3489960" y="2875280"/>
            <a:ext cx="5962650" cy="1069340"/>
          </a:xfrm>
          <a:prstGeom prst="rect"/>
          <a:noFill/>
        </p:spPr>
        <p:txBody>
          <a:bodyPr anchor="t" rtlCol="0" wrap="square">
            <a:spAutoFit/>
          </a:bodyPr>
          <a:p>
            <a:pPr algn="l"/>
            <a:r>
              <a:rPr b="1" sz="6600" lang="en-US">
                <a:latin typeface="Lucida Calligraphy" panose="03010101010101010101" charset="0"/>
                <a:cs typeface="Lucida Calligraphy" panose="03010101010101010101" charset="0"/>
              </a:rPr>
              <a:t>She`s  LIVAT</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751" name="矩形 31"/>
          <p:cNvSpPr/>
          <p:nvPr userDrawn="1"/>
        </p:nvSpPr>
        <p:spPr>
          <a:xfrm>
            <a:off x="5690235" y="3933825"/>
            <a:ext cx="229235" cy="228600"/>
          </a:xfrm>
          <a:prstGeom prst="rect"/>
          <a:solidFill>
            <a:srgbClr val="CC77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2" name="矩形 32"/>
          <p:cNvSpPr/>
          <p:nvPr userDrawn="1"/>
        </p:nvSpPr>
        <p:spPr>
          <a:xfrm>
            <a:off x="5690235" y="2820670"/>
            <a:ext cx="229235" cy="228600"/>
          </a:xfrm>
          <a:prstGeom prst="rect"/>
          <a:solidFill>
            <a:srgbClr val="1C49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3" name="文本框 38"/>
          <p:cNvSpPr txBox="1"/>
          <p:nvPr/>
        </p:nvSpPr>
        <p:spPr>
          <a:xfrm>
            <a:off x="6137275" y="2735580"/>
            <a:ext cx="4234180" cy="1014730"/>
          </a:xfrm>
          <a:prstGeom prst="rect"/>
          <a:noFill/>
        </p:spPr>
        <p:txBody>
          <a:bodyPr rtlCol="0" wrap="square">
            <a:spAutoFit/>
          </a:bodyPr>
          <a:p>
            <a:r>
              <a:rPr b="1" sz="2000" lang="en-US">
                <a:latin typeface="微软雅黑" panose="020B0503020204020204" pitchFamily="34" charset="-122"/>
                <a:ea typeface="微软雅黑" panose="020B0503020204020204" pitchFamily="34" charset="-122"/>
              </a:rPr>
              <a:t>Confessions Of Love</a:t>
            </a:r>
          </a:p>
          <a:p>
            <a:r>
              <a:rPr altLang="en-US" b="1" sz="2000" lang="zh-CN">
                <a:latin typeface="微软雅黑" panose="020B0503020204020204" pitchFamily="34" charset="-122"/>
                <a:ea typeface="微软雅黑" panose="020B0503020204020204" pitchFamily="34" charset="-122"/>
              </a:rPr>
              <a:t>爱的告白主义</a:t>
            </a:r>
          </a:p>
          <a:p>
            <a:r>
              <a:rPr altLang="en-US" b="1" sz="2000" lang="zh-CN">
                <a:latin typeface="微软雅黑" panose="020B0503020204020204" pitchFamily="34" charset="-122"/>
                <a:ea typeface="微软雅黑" panose="020B0503020204020204" pitchFamily="34" charset="-122"/>
                <a:sym typeface="+mn-ea"/>
              </a:rPr>
              <a:t>05.08~05.09</a:t>
            </a:r>
            <a:endParaRPr altLang="en-US" b="1" sz="2000" lang="zh-CN">
              <a:latin typeface="微软雅黑" panose="020B0503020204020204" pitchFamily="34" charset="-122"/>
              <a:ea typeface="微软雅黑" panose="020B0503020204020204" pitchFamily="34" charset="-122"/>
            </a:endParaRPr>
          </a:p>
        </p:txBody>
      </p:sp>
      <p:sp>
        <p:nvSpPr>
          <p:cNvPr id="1048754" name="文本框 39"/>
          <p:cNvSpPr txBox="1"/>
          <p:nvPr/>
        </p:nvSpPr>
        <p:spPr>
          <a:xfrm>
            <a:off x="6137275" y="3848735"/>
            <a:ext cx="4883150" cy="1014730"/>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Romantic Flower Art</a:t>
            </a:r>
          </a:p>
          <a:p>
            <a:pPr algn="l" lvl="0">
              <a:buClrTx/>
              <a:buSzTx/>
              <a:buFontTx/>
            </a:pPr>
            <a:r>
              <a:rPr altLang="en-US" b="1" sz="2000" lang="zh-CN">
                <a:latin typeface="微软雅黑" panose="020B0503020204020204" pitchFamily="34" charset="-122"/>
                <a:ea typeface="微软雅黑" panose="020B0503020204020204" pitchFamily="34" charset="-122"/>
                <a:sym typeface="+mn-ea"/>
              </a:rPr>
              <a:t>浪漫花艺大赏</a:t>
            </a:r>
          </a:p>
          <a:p>
            <a:pPr algn="l" lvl="0">
              <a:buClrTx/>
              <a:buSzTx/>
              <a:buFontTx/>
            </a:pPr>
            <a:r>
              <a:rPr altLang="en-US" b="1" sz="2000" lang="zh-CN">
                <a:latin typeface="微软雅黑" panose="020B0503020204020204" pitchFamily="34" charset="-122"/>
                <a:ea typeface="微软雅黑" panose="020B0503020204020204" pitchFamily="34" charset="-122"/>
                <a:sym typeface="+mn-ea"/>
              </a:rPr>
              <a:t>05.08~05.09</a:t>
            </a:r>
          </a:p>
        </p:txBody>
      </p:sp>
      <p:sp>
        <p:nvSpPr>
          <p:cNvPr id="1048755" name="文本框 40"/>
          <p:cNvSpPr txBox="1"/>
          <p:nvPr/>
        </p:nvSpPr>
        <p:spPr>
          <a:xfrm>
            <a:off x="6137275" y="5060315"/>
            <a:ext cx="4565650" cy="1014730"/>
          </a:xfrm>
          <a:prstGeom prst="rect"/>
          <a:noFill/>
        </p:spPr>
        <p:txBody>
          <a:bodyPr rtlCol="0" wrap="square">
            <a:spAutoFit/>
          </a:bodyPr>
          <a:p>
            <a:r>
              <a:rPr altLang="zh-CN" b="1" sz="2000" lang="en-US">
                <a:latin typeface="微软雅黑" panose="020B0503020204020204" pitchFamily="34" charset="-122"/>
                <a:ea typeface="微软雅黑" panose="020B0503020204020204" pitchFamily="34" charset="-122"/>
                <a:sym typeface="+mn-ea"/>
              </a:rPr>
              <a:t>The Sweet One</a:t>
            </a:r>
          </a:p>
          <a:p>
            <a:r>
              <a:rPr altLang="en-US" b="1" sz="2000" lang="zh-CN">
                <a:latin typeface="微软雅黑" panose="020B0503020204020204" pitchFamily="34" charset="-122"/>
                <a:ea typeface="微软雅黑" panose="020B0503020204020204" pitchFamily="34" charset="-122"/>
                <a:sym typeface="+mn-ea"/>
              </a:rPr>
              <a:t>甜蜜派对</a:t>
            </a:r>
          </a:p>
          <a:p>
            <a:r>
              <a:rPr altLang="en-US" b="1" sz="2000" lang="zh-CN">
                <a:latin typeface="微软雅黑" panose="020B0503020204020204" pitchFamily="34" charset="-122"/>
                <a:ea typeface="微软雅黑" panose="020B0503020204020204" pitchFamily="34" charset="-122"/>
                <a:sym typeface="+mn-ea"/>
              </a:rPr>
              <a:t>05.09</a:t>
            </a:r>
          </a:p>
        </p:txBody>
      </p:sp>
      <p:sp>
        <p:nvSpPr>
          <p:cNvPr id="1048756" name="文本框 3"/>
          <p:cNvSpPr txBox="1"/>
          <p:nvPr/>
        </p:nvSpPr>
        <p:spPr>
          <a:xfrm>
            <a:off x="5590540" y="1034415"/>
            <a:ext cx="5739130" cy="967740"/>
          </a:xfrm>
          <a:prstGeom prst="rect"/>
          <a:noFill/>
        </p:spPr>
        <p:txBody>
          <a:bodyPr anchor="t" rtlCol="0" wrap="square">
            <a:spAutoFit/>
          </a:bodyPr>
          <a:p>
            <a:pPr algn="l"/>
            <a:r>
              <a:rPr altLang="en-US" sz="2200" lang="zh-CN" spc="150">
                <a:solidFill>
                  <a:schemeClr val="tx1"/>
                </a:solidFill>
                <a:latin typeface="Lucida Calligraphy" panose="03010101010101010101" charset="0"/>
                <a:cs typeface="Lucida Calligraphy" panose="03010101010101010101" charset="0"/>
              </a:rPr>
              <a:t>母亲节特辑</a:t>
            </a:r>
          </a:p>
          <a:p>
            <a:pPr algn="l"/>
            <a:r>
              <a:rPr altLang="en-US" b="1" sz="3800" lang="zh-CN">
                <a:latin typeface="Lucida Calligraphy" panose="03010101010101010101" charset="0"/>
                <a:cs typeface="Lucida Calligraphy" panose="03010101010101010101" charset="0"/>
              </a:rPr>
              <a:t>She`s  LIVAT</a:t>
            </a:r>
          </a:p>
        </p:txBody>
      </p:sp>
      <p:sp>
        <p:nvSpPr>
          <p:cNvPr id="1048757" name="矩形 6"/>
          <p:cNvSpPr/>
          <p:nvPr userDrawn="1"/>
        </p:nvSpPr>
        <p:spPr>
          <a:xfrm>
            <a:off x="5690235" y="5183505"/>
            <a:ext cx="229235" cy="228600"/>
          </a:xfrm>
          <a:prstGeom prst="rect"/>
          <a:solidFill>
            <a:srgbClr val="1C49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4" name="图片 8"/>
          <p:cNvPicPr>
            <a:picLocks noChangeAspect="1"/>
          </p:cNvPicPr>
          <p:nvPr/>
        </p:nvPicPr>
        <p:blipFill>
          <a:blip xmlns:r="http://schemas.openxmlformats.org/officeDocument/2006/relationships" r:embed="rId1"/>
          <a:stretch>
            <a:fillRect/>
          </a:stretch>
        </p:blipFill>
        <p:spPr>
          <a:xfrm>
            <a:off x="1219835" y="0"/>
            <a:ext cx="3839210" cy="6858000"/>
          </a:xfrm>
          <a:prstGeom prst="rect"/>
        </p:spPr>
      </p:pic>
      <p:sp>
        <p:nvSpPr>
          <p:cNvPr id="1048758" name="矩形 11"/>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9" name="矩形 24"/>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pic>
        <p:nvPicPr>
          <p:cNvPr id="2097165" name="图片 2"/>
          <p:cNvPicPr>
            <a:picLocks noChangeAspect="1"/>
          </p:cNvPicPr>
          <p:nvPr/>
        </p:nvPicPr>
        <p:blipFill rotWithShape="1">
          <a:blip xmlns:r="http://schemas.openxmlformats.org/officeDocument/2006/relationships" r:embed="rId1" cstate="email"/>
          <a:srcRect/>
          <a:stretch>
            <a:fillRect/>
          </a:stretch>
        </p:blipFill>
        <p:spPr>
          <a:xfrm>
            <a:off x="0" y="0"/>
            <a:ext cx="12192000" cy="6868795"/>
          </a:xfrm>
          <a:prstGeom prst="rect"/>
        </p:spPr>
      </p:pic>
      <p:sp>
        <p:nvSpPr>
          <p:cNvPr id="1048760" name="文本框 9"/>
          <p:cNvSpPr txBox="1"/>
          <p:nvPr/>
        </p:nvSpPr>
        <p:spPr>
          <a:xfrm>
            <a:off x="124460" y="1776095"/>
            <a:ext cx="2271395" cy="922020"/>
          </a:xfrm>
          <a:prstGeom prst="rect"/>
          <a:noFill/>
        </p:spPr>
        <p:txBody>
          <a:bodyPr rtlCol="0" wrap="square">
            <a:spAutoFit/>
          </a:bodyPr>
          <a:p>
            <a:pPr>
              <a:lnSpc>
                <a:spcPct val="150000"/>
              </a:lnSpc>
            </a:pPr>
            <a:r>
              <a:rPr altLang="zh-CN" dirty="0" kumimoji="1" lang="en-US"/>
              <a:t>She`s  LIVAT</a:t>
            </a:r>
          </a:p>
          <a:p>
            <a:pPr>
              <a:lnSpc>
                <a:spcPct val="150000"/>
              </a:lnSpc>
            </a:pPr>
            <a:r>
              <a:rPr altLang="zh-CN" dirty="0" kumimoji="1" lang="en-US"/>
              <a:t>×</a:t>
            </a:r>
            <a:r>
              <a:rPr altLang="en-US" dirty="0" kumimoji="1" lang="zh-CN"/>
              <a:t>爱的告白主义装置</a:t>
            </a:r>
          </a:p>
        </p:txBody>
      </p:sp>
      <p:sp>
        <p:nvSpPr>
          <p:cNvPr id="1048761" name="矩形 1"/>
          <p:cNvSpPr/>
          <p:nvPr/>
        </p:nvSpPr>
        <p:spPr>
          <a:xfrm>
            <a:off x="0" y="0"/>
            <a:ext cx="2753995" cy="874395"/>
          </a:xfrm>
          <a:prstGeom prst="rect"/>
          <a:solidFill>
            <a:srgbClr val="EA40B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2" name="文本框 3"/>
          <p:cNvSpPr txBox="1"/>
          <p:nvPr/>
        </p:nvSpPr>
        <p:spPr>
          <a:xfrm>
            <a:off x="0" y="86995"/>
            <a:ext cx="2900680" cy="700405"/>
          </a:xfrm>
          <a:prstGeom prst="rect"/>
          <a:noFill/>
        </p:spPr>
        <p:txBody>
          <a:bodyPr rtlCol="0" wrap="square">
            <a:spAutoFit/>
          </a:bodyPr>
          <a:p>
            <a:pPr algn="l">
              <a:lnSpc>
                <a:spcPct val="110000"/>
              </a:lnSpc>
            </a:pPr>
            <a:r>
              <a:rPr altLang="en-US" b="1" sz="2000" lang="zh-CN">
                <a:solidFill>
                  <a:schemeClr val="bg1"/>
                </a:solidFill>
                <a:latin typeface="微软雅黑" panose="020B0503020204020204" pitchFamily="34" charset="-122"/>
                <a:ea typeface="微软雅黑" panose="020B0503020204020204" pitchFamily="34" charset="-122"/>
              </a:rPr>
              <a:t>Confessions Of Love</a:t>
            </a:r>
          </a:p>
          <a:p>
            <a:pPr algn="l">
              <a:lnSpc>
                <a:spcPct val="110000"/>
              </a:lnSpc>
            </a:pPr>
            <a:r>
              <a:rPr altLang="zh-CN" dirty="0" sz="1600" kumimoji="1" lang="en-US">
                <a:solidFill>
                  <a:schemeClr val="bg1"/>
                </a:solidFill>
                <a:sym typeface="+mn-ea"/>
              </a:rPr>
              <a:t>×</a:t>
            </a:r>
            <a:r>
              <a:rPr altLang="en-US" sz="1600" lang="zh-CN">
                <a:solidFill>
                  <a:schemeClr val="bg1"/>
                </a:solidFill>
              </a:rPr>
              <a:t>爱的告白主义装置</a:t>
            </a:r>
          </a:p>
        </p:txBody>
      </p:sp>
      <p:sp>
        <p:nvSpPr>
          <p:cNvPr id="1048763" name="矩形 15"/>
          <p:cNvSpPr/>
          <p:nvPr/>
        </p:nvSpPr>
        <p:spPr>
          <a:xfrm>
            <a:off x="2753995" y="0"/>
            <a:ext cx="9437370" cy="874395"/>
          </a:xfrm>
          <a:prstGeom prst="rect"/>
          <a:solidFill>
            <a:srgbClr val="EA40B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4" name="文本框 10"/>
          <p:cNvSpPr txBox="1"/>
          <p:nvPr/>
        </p:nvSpPr>
        <p:spPr>
          <a:xfrm>
            <a:off x="2887980" y="-12065"/>
            <a:ext cx="8775700" cy="852805"/>
          </a:xfrm>
          <a:prstGeom prst="rect"/>
          <a:noFill/>
        </p:spPr>
        <p:txBody>
          <a:bodyPr anchor="t" rtlCol="0" wrap="square">
            <a:spAutoFit/>
          </a:bodyPr>
          <a:p>
            <a:pPr algn="l" lvl="0">
              <a:lnSpc>
                <a:spcPct val="150000"/>
              </a:lnSpc>
              <a:buClrTx/>
              <a:buSzTx/>
              <a:buFontTx/>
            </a:pPr>
            <a:r>
              <a:rPr altLang="en-US" b="1" dirty="0" lang="zh-CN">
                <a:solidFill>
                  <a:schemeClr val="bg1"/>
                </a:solidFill>
                <a:latin typeface="微软雅黑" panose="020B0503020204020204" pitchFamily="34" charset="-122"/>
                <a:ea typeface="微软雅黑" panose="020B0503020204020204" pitchFamily="34" charset="-122"/>
                <a:sym typeface="+mn-ea"/>
              </a:rPr>
              <a:t>以爱之名，向母亲告白</a:t>
            </a:r>
          </a:p>
          <a:p>
            <a:pPr algn="dist" lvl="0">
              <a:lnSpc>
                <a:spcPct val="150000"/>
              </a:lnSpc>
              <a:buClrTx/>
              <a:buSzTx/>
              <a:buFontTx/>
            </a:pPr>
            <a:r>
              <a:rPr altLang="en-US" dirty="0" sz="1500" lang="zh-CN">
                <a:solidFill>
                  <a:schemeClr val="bg1"/>
                </a:solidFill>
                <a:latin typeface="微软雅黑 Light" panose="020B0502040204020203" charset="-122"/>
                <a:ea typeface="微软雅黑 Light" panose="020B0502040204020203" charset="-122"/>
                <a:sym typeface="+mn-ea"/>
              </a:rPr>
              <a:t>摄像机全程记录，站在告白装置前，说出你最想对妈妈说的话，优选视频，并在甜蜜派对进行播放</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pic>
        <p:nvPicPr>
          <p:cNvPr id="2097166" name="图片 6"/>
          <p:cNvPicPr>
            <a:picLocks noChangeAspect="1"/>
          </p:cNvPicPr>
          <p:nvPr/>
        </p:nvPicPr>
        <p:blipFill>
          <a:blip xmlns:r="http://schemas.openxmlformats.org/officeDocument/2006/relationships" r:embed="rId1" cstate="email"/>
          <a:srcRect/>
          <a:stretch>
            <a:fillRect/>
          </a:stretch>
        </p:blipFill>
        <p:spPr>
          <a:xfrm>
            <a:off x="321310" y="1405890"/>
            <a:ext cx="3951605" cy="2770505"/>
          </a:xfrm>
          <a:prstGeom prst="rect"/>
        </p:spPr>
      </p:pic>
      <p:sp>
        <p:nvSpPr>
          <p:cNvPr id="1048765" name="文本框 12"/>
          <p:cNvSpPr txBox="1"/>
          <p:nvPr/>
        </p:nvSpPr>
        <p:spPr>
          <a:xfrm>
            <a:off x="321310" y="4254500"/>
            <a:ext cx="9078595" cy="1938020"/>
          </a:xfrm>
          <a:prstGeom prst="rect"/>
          <a:noFill/>
        </p:spPr>
        <p:txBody>
          <a:bodyPr anchor="t" rtlCol="0" wrap="square">
            <a:spAutoFit/>
          </a:bodyPr>
          <a:p>
            <a:pPr algn="l" lvl="0">
              <a:lnSpc>
                <a:spcPct val="150000"/>
              </a:lnSpc>
              <a:buClrTx/>
              <a:buSzTx/>
              <a:buFontTx/>
            </a:pPr>
            <a:endParaRPr altLang="en-US" b="1" dirty="0" sz="1600" lang="zh-CN">
              <a:solidFill>
                <a:schemeClr val="accent4"/>
              </a:solidFill>
              <a:latin typeface="微软雅黑" panose="020B0503020204020204" pitchFamily="34" charset="-122"/>
              <a:ea typeface="微软雅黑" panose="020B0503020204020204" pitchFamily="34" charset="-122"/>
              <a:sym typeface="+mn-ea"/>
            </a:endParaRPr>
          </a:p>
          <a:p>
            <a:pPr algn="l" lvl="0">
              <a:lnSpc>
                <a:spcPct val="150000"/>
              </a:lnSpc>
              <a:buClrTx/>
              <a:buSzTx/>
              <a:buFontTx/>
            </a:pPr>
            <a:r>
              <a:rPr b="1" dirty="0" sz="1600" lang="en-US">
                <a:solidFill>
                  <a:schemeClr val="accent2"/>
                </a:solidFill>
                <a:latin typeface="微软雅黑" panose="020B0503020204020204" pitchFamily="34" charset="-122"/>
                <a:ea typeface="微软雅黑" panose="020B0503020204020204" pitchFamily="34" charset="-122"/>
                <a:sym typeface="+mn-ea"/>
              </a:rPr>
              <a:t>Romantic Flower Art </a:t>
            </a:r>
            <a:r>
              <a:rPr altLang="en-US" b="1" dirty="0" sz="1600" lang="zh-CN">
                <a:solidFill>
                  <a:schemeClr val="accent2"/>
                </a:solidFill>
                <a:latin typeface="微软雅黑" panose="020B0503020204020204" pitchFamily="34" charset="-122"/>
                <a:ea typeface="微软雅黑" panose="020B0503020204020204" pitchFamily="34" charset="-122"/>
                <a:sym typeface="+mn-ea"/>
              </a:rPr>
              <a:t>花艺讲座</a:t>
            </a:r>
            <a:r>
              <a:rPr altLang="zh-CN" b="1" dirty="0" sz="1600" lang="en-US">
                <a:solidFill>
                  <a:schemeClr val="accent2"/>
                </a:solidFill>
                <a:latin typeface="微软雅黑" panose="020B0503020204020204" pitchFamily="34" charset="-122"/>
                <a:ea typeface="微软雅黑" panose="020B0503020204020204" pitchFamily="34" charset="-122"/>
                <a:sym typeface="+mn-ea"/>
              </a:rPr>
              <a:t>&amp;</a:t>
            </a:r>
            <a:r>
              <a:rPr altLang="en-US" b="1" dirty="0" sz="1600" lang="zh-CN">
                <a:solidFill>
                  <a:schemeClr val="accent2"/>
                </a:solidFill>
                <a:latin typeface="微软雅黑" panose="020B0503020204020204" pitchFamily="34" charset="-122"/>
                <a:ea typeface="微软雅黑" panose="020B0503020204020204" pitchFamily="34" charset="-122"/>
                <a:sym typeface="+mn-ea"/>
              </a:rPr>
              <a:t>高端插花</a:t>
            </a: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拟邀武汉知名花艺师授课</a:t>
            </a: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教授妈妈餐桌花艺礼仪，提升餐桌氛围及仪式感</a:t>
            </a:r>
            <a:endParaRPr altLang="zh-CN" b="1" dirty="0" sz="1600" lang="en-US">
              <a:latin typeface="微软雅黑" panose="020B0503020204020204" pitchFamily="34" charset="-122"/>
              <a:ea typeface="微软雅黑" panose="020B0503020204020204" pitchFamily="34" charset="-122"/>
              <a:sym typeface="+mn-ea"/>
            </a:endParaRP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通过授课，妈妈独立完成创意花艺手作体验</a:t>
            </a:r>
          </a:p>
        </p:txBody>
      </p:sp>
      <p:sp>
        <p:nvSpPr>
          <p:cNvPr id="1048766" name="文本框 39"/>
          <p:cNvSpPr txBox="1"/>
          <p:nvPr/>
        </p:nvSpPr>
        <p:spPr>
          <a:xfrm>
            <a:off x="753110" y="158750"/>
            <a:ext cx="4883150" cy="706755"/>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Romantic Flower Art</a:t>
            </a:r>
          </a:p>
          <a:p>
            <a:pPr algn="l" lvl="0">
              <a:buClrTx/>
              <a:buSzTx/>
              <a:buFontTx/>
            </a:pPr>
            <a:r>
              <a:rPr b="1" sz="2000">
                <a:latin typeface="微软雅黑" panose="020B0503020204020204" pitchFamily="34" charset="-122"/>
                <a:ea typeface="微软雅黑" panose="020B0503020204020204" pitchFamily="34" charset="-122"/>
                <a:sym typeface="+mn-ea"/>
              </a:rPr>
              <a:t>浪漫花艺大赏 </a:t>
            </a:r>
          </a:p>
        </p:txBody>
      </p:sp>
      <p:sp>
        <p:nvSpPr>
          <p:cNvPr id="1048767" name="矩形 4"/>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68" name="矩形 5"/>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67" name="图片 9"/>
          <p:cNvPicPr>
            <a:picLocks noChangeAspect="1"/>
          </p:cNvPicPr>
          <p:nvPr/>
        </p:nvPicPr>
        <p:blipFill>
          <a:blip xmlns:r="http://schemas.openxmlformats.org/officeDocument/2006/relationships" r:embed="rId2"/>
          <a:stretch>
            <a:fillRect/>
          </a:stretch>
        </p:blipFill>
        <p:spPr>
          <a:xfrm>
            <a:off x="4273550" y="1405890"/>
            <a:ext cx="4554855" cy="2770505"/>
          </a:xfrm>
          <a:prstGeom prst="rect"/>
        </p:spPr>
      </p:pic>
      <p:pic>
        <p:nvPicPr>
          <p:cNvPr id="2097168" name="图片 13"/>
          <p:cNvPicPr>
            <a:picLocks noChangeAspect="1"/>
          </p:cNvPicPr>
          <p:nvPr/>
        </p:nvPicPr>
        <p:blipFill>
          <a:blip xmlns:r="http://schemas.openxmlformats.org/officeDocument/2006/relationships" r:embed="rId3" cstate="email"/>
          <a:srcRect/>
          <a:stretch>
            <a:fillRect/>
          </a:stretch>
        </p:blipFill>
        <p:spPr>
          <a:xfrm>
            <a:off x="8828405" y="657225"/>
            <a:ext cx="2994660" cy="4493260"/>
          </a:xfrm>
          <a:prstGeom prst="rect"/>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a:xfrm>
          <a:off x="0" y="0"/>
          <a:ext cx="0" cy="0"/>
          <a:chOff x="0" y="0"/>
          <a:chExt cx="0" cy="0"/>
        </a:xfrm>
      </p:grpSpPr>
      <p:pic>
        <p:nvPicPr>
          <p:cNvPr id="2097169" name="图片 12"/>
          <p:cNvPicPr>
            <a:picLocks noChangeAspect="1"/>
          </p:cNvPicPr>
          <p:nvPr/>
        </p:nvPicPr>
        <p:blipFill>
          <a:blip xmlns:r="http://schemas.openxmlformats.org/officeDocument/2006/relationships" r:embed="rId1"/>
          <a:stretch>
            <a:fillRect/>
          </a:stretch>
        </p:blipFill>
        <p:spPr>
          <a:xfrm>
            <a:off x="8278495" y="1172845"/>
            <a:ext cx="3737610" cy="2542540"/>
          </a:xfrm>
          <a:prstGeom prst="rect"/>
        </p:spPr>
      </p:pic>
      <p:pic>
        <p:nvPicPr>
          <p:cNvPr id="2097170" name="图片 1"/>
          <p:cNvPicPr>
            <a:picLocks noChangeAspect="1"/>
          </p:cNvPicPr>
          <p:nvPr/>
        </p:nvPicPr>
        <p:blipFill>
          <a:blip xmlns:r="http://schemas.openxmlformats.org/officeDocument/2006/relationships" r:embed="rId2"/>
          <a:stretch>
            <a:fillRect/>
          </a:stretch>
        </p:blipFill>
        <p:spPr>
          <a:xfrm>
            <a:off x="4251960" y="1172845"/>
            <a:ext cx="3890645" cy="2541905"/>
          </a:xfrm>
          <a:prstGeom prst="rect"/>
        </p:spPr>
      </p:pic>
      <p:pic>
        <p:nvPicPr>
          <p:cNvPr id="2097171" name="图片 7"/>
          <p:cNvPicPr>
            <a:picLocks noChangeAspect="1"/>
          </p:cNvPicPr>
          <p:nvPr/>
        </p:nvPicPr>
        <p:blipFill>
          <a:blip xmlns:r="http://schemas.openxmlformats.org/officeDocument/2006/relationships" r:embed="rId3"/>
          <a:stretch>
            <a:fillRect/>
          </a:stretch>
        </p:blipFill>
        <p:spPr>
          <a:xfrm>
            <a:off x="0" y="3799205"/>
            <a:ext cx="2077085" cy="2625725"/>
          </a:xfrm>
          <a:prstGeom prst="rect"/>
        </p:spPr>
      </p:pic>
      <p:sp>
        <p:nvSpPr>
          <p:cNvPr id="1048771" name="文本框 39"/>
          <p:cNvSpPr txBox="1"/>
          <p:nvPr/>
        </p:nvSpPr>
        <p:spPr>
          <a:xfrm>
            <a:off x="753110" y="158750"/>
            <a:ext cx="4883150" cy="706755"/>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The Sweet One</a:t>
            </a:r>
          </a:p>
          <a:p>
            <a:pPr algn="l" lvl="0">
              <a:buClrTx/>
              <a:buSzTx/>
              <a:buFontTx/>
            </a:pPr>
            <a:r>
              <a:rPr b="1" sz="2000">
                <a:latin typeface="微软雅黑" panose="020B0503020204020204" pitchFamily="34" charset="-122"/>
                <a:ea typeface="微软雅黑" panose="020B0503020204020204" pitchFamily="34" charset="-122"/>
                <a:sym typeface="+mn-ea"/>
              </a:rPr>
              <a:t>甜蜜派对</a:t>
            </a:r>
          </a:p>
        </p:txBody>
      </p:sp>
      <p:sp>
        <p:nvSpPr>
          <p:cNvPr id="1048772" name="矩形 4"/>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3" name="矩形 5"/>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4" name="文本框 6"/>
          <p:cNvSpPr txBox="1"/>
          <p:nvPr/>
        </p:nvSpPr>
        <p:spPr>
          <a:xfrm>
            <a:off x="4970780" y="3958590"/>
            <a:ext cx="9078595" cy="2306955"/>
          </a:xfrm>
          <a:prstGeom prst="rect"/>
          <a:noFill/>
        </p:spPr>
        <p:txBody>
          <a:bodyPr anchor="t" rtlCol="0" wrap="square">
            <a:spAutoFit/>
          </a:bodyPr>
          <a:p>
            <a:pPr algn="l" lvl="0">
              <a:lnSpc>
                <a:spcPct val="150000"/>
              </a:lnSpc>
              <a:buClrTx/>
              <a:buSzTx/>
              <a:buFontTx/>
            </a:pPr>
            <a:endParaRPr altLang="en-US" b="1" dirty="0" sz="1600" lang="zh-CN">
              <a:latin typeface="微软雅黑" panose="020B0503020204020204" pitchFamily="34" charset="-122"/>
              <a:ea typeface="微软雅黑" panose="020B0503020204020204" pitchFamily="34" charset="-122"/>
              <a:sym typeface="+mn-ea"/>
            </a:endParaRPr>
          </a:p>
          <a:p>
            <a:pPr algn="l" lvl="0">
              <a:lnSpc>
                <a:spcPct val="150000"/>
              </a:lnSpc>
              <a:buClrTx/>
              <a:buSzTx/>
              <a:buFontTx/>
            </a:pPr>
            <a:r>
              <a:rPr altLang="en-US" b="1" dirty="0" sz="1600" lang="zh-CN">
                <a:solidFill>
                  <a:schemeClr val="accent2"/>
                </a:solidFill>
                <a:latin typeface="微软雅黑" panose="020B0503020204020204" pitchFamily="34" charset="-122"/>
                <a:ea typeface="微软雅黑" panose="020B0503020204020204" pitchFamily="34" charset="-122"/>
                <a:sym typeface="+mn-ea"/>
              </a:rPr>
              <a:t>Romantic Flower Art 法式酒会&amp;爱的告白视频分享</a:t>
            </a: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爵士乐队现场演绎</a:t>
            </a: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法式轻餐和酒饮品鉴</a:t>
            </a: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爱的告白主义视频播放</a:t>
            </a:r>
          </a:p>
          <a:p>
            <a:pPr algn="l" lvl="0">
              <a:lnSpc>
                <a:spcPct val="150000"/>
              </a:lnSpc>
              <a:buClrTx/>
              <a:buSzTx/>
              <a:buFontTx/>
            </a:pPr>
            <a:r>
              <a:rPr altLang="en-US" b="1" dirty="0" sz="1600" lang="zh-CN">
                <a:latin typeface="微软雅黑" panose="020B0503020204020204" pitchFamily="34" charset="-122"/>
                <a:ea typeface="微软雅黑" panose="020B0503020204020204" pitchFamily="34" charset="-122"/>
                <a:sym typeface="+mn-ea"/>
              </a:rPr>
              <a:t>妈妈们分享各自关于爱的故事</a:t>
            </a:r>
          </a:p>
        </p:txBody>
      </p:sp>
      <p:pic>
        <p:nvPicPr>
          <p:cNvPr id="2097172" name="图片 11"/>
          <p:cNvPicPr>
            <a:picLocks noChangeAspect="1"/>
          </p:cNvPicPr>
          <p:nvPr/>
        </p:nvPicPr>
        <p:blipFill>
          <a:blip xmlns:r="http://schemas.openxmlformats.org/officeDocument/2006/relationships" r:embed="rId4"/>
          <a:stretch>
            <a:fillRect/>
          </a:stretch>
        </p:blipFill>
        <p:spPr>
          <a:xfrm>
            <a:off x="0" y="1172845"/>
            <a:ext cx="4171315" cy="2542540"/>
          </a:xfrm>
          <a:prstGeom prst="rect"/>
        </p:spPr>
      </p:pic>
      <p:pic>
        <p:nvPicPr>
          <p:cNvPr id="2097173" name="图片 14"/>
          <p:cNvPicPr>
            <a:picLocks noChangeAspect="1"/>
          </p:cNvPicPr>
          <p:nvPr/>
        </p:nvPicPr>
        <p:blipFill>
          <a:blip xmlns:r="http://schemas.openxmlformats.org/officeDocument/2006/relationships" r:embed="rId5"/>
          <a:stretch>
            <a:fillRect/>
          </a:stretch>
        </p:blipFill>
        <p:spPr>
          <a:xfrm>
            <a:off x="2217420" y="3799205"/>
            <a:ext cx="1954530" cy="2625090"/>
          </a:xfrm>
          <a:prstGeom prst="rect"/>
        </p:spPr>
      </p:pic>
    </p:spTree>
    <p:custDataLst>
      <p:tags r:id="rId6"/>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775" name="矩形 24"/>
          <p:cNvSpPr/>
          <p:nvPr/>
        </p:nvSpPr>
        <p:spPr>
          <a:xfrm>
            <a:off x="2389505" y="2556510"/>
            <a:ext cx="3802380" cy="1686560"/>
          </a:xfrm>
          <a:prstGeom prst="rect"/>
          <a:solidFill>
            <a:srgbClr val="A4DC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6" name="矩形 25"/>
          <p:cNvSpPr/>
          <p:nvPr/>
        </p:nvSpPr>
        <p:spPr>
          <a:xfrm>
            <a:off x="6191885" y="2555875"/>
            <a:ext cx="3803015" cy="1686560"/>
          </a:xfrm>
          <a:prstGeom prst="rect"/>
          <a:solidFill>
            <a:srgbClr val="02D8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7" name="文本框 8"/>
          <p:cNvSpPr txBox="1"/>
          <p:nvPr/>
        </p:nvSpPr>
        <p:spPr>
          <a:xfrm>
            <a:off x="3211830" y="2875280"/>
            <a:ext cx="5979795" cy="1069340"/>
          </a:xfrm>
          <a:prstGeom prst="rect"/>
          <a:noFill/>
        </p:spPr>
        <p:txBody>
          <a:bodyPr anchor="t" rtlCol="0" wrap="square">
            <a:spAutoFit/>
          </a:bodyPr>
          <a:p>
            <a:pPr algn="dist"/>
            <a:r>
              <a:rPr altLang="en-US" b="1" sz="6600" lang="zh-CN">
                <a:latin typeface="Lucida Calligraphy" panose="03010101010101010101" charset="0"/>
                <a:cs typeface="Lucida Calligraphy" panose="03010101010101010101" charset="0"/>
              </a:rPr>
              <a:t>小鬼宠物大赏</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pic>
        <p:nvPicPr>
          <p:cNvPr id="2097174" name="图片 1"/>
          <p:cNvPicPr>
            <a:picLocks noChangeAspect="1"/>
          </p:cNvPicPr>
          <p:nvPr/>
        </p:nvPicPr>
        <p:blipFill>
          <a:blip xmlns:r="http://schemas.openxmlformats.org/officeDocument/2006/relationships" r:embed="rId1"/>
          <a:stretch>
            <a:fillRect/>
          </a:stretch>
        </p:blipFill>
        <p:spPr>
          <a:xfrm>
            <a:off x="1071880" y="0"/>
            <a:ext cx="4112895" cy="6857365"/>
          </a:xfrm>
          <a:prstGeom prst="rect"/>
        </p:spPr>
      </p:pic>
      <p:sp>
        <p:nvSpPr>
          <p:cNvPr id="1048778" name="矩形 31"/>
          <p:cNvSpPr/>
          <p:nvPr userDrawn="1"/>
        </p:nvSpPr>
        <p:spPr>
          <a:xfrm>
            <a:off x="5690235" y="3933825"/>
            <a:ext cx="229235" cy="228600"/>
          </a:xfrm>
          <a:prstGeom prst="rect"/>
          <a:solidFill>
            <a:srgbClr val="CC77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79" name="矩形 32"/>
          <p:cNvSpPr/>
          <p:nvPr userDrawn="1"/>
        </p:nvSpPr>
        <p:spPr>
          <a:xfrm>
            <a:off x="5690235" y="2820670"/>
            <a:ext cx="229235" cy="228600"/>
          </a:xfrm>
          <a:prstGeom prst="rect"/>
          <a:solidFill>
            <a:srgbClr val="1C49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0" name="文本框 38"/>
          <p:cNvSpPr txBox="1"/>
          <p:nvPr/>
        </p:nvSpPr>
        <p:spPr>
          <a:xfrm>
            <a:off x="6137275" y="2735580"/>
            <a:ext cx="4234180" cy="1014730"/>
          </a:xfrm>
          <a:prstGeom prst="rect"/>
          <a:noFill/>
        </p:spPr>
        <p:txBody>
          <a:bodyPr rtlCol="0" wrap="square">
            <a:spAutoFit/>
          </a:bodyPr>
          <a:p>
            <a:r>
              <a:rPr b="1" sz="2000" lang="en-US">
                <a:latin typeface="微软雅黑" panose="020B0503020204020204" pitchFamily="34" charset="-122"/>
                <a:ea typeface="微软雅黑" panose="020B0503020204020204" pitchFamily="34" charset="-122"/>
              </a:rPr>
              <a:t>Confessions Of Love</a:t>
            </a:r>
          </a:p>
          <a:p>
            <a:r>
              <a:rPr altLang="en-US" b="1" sz="2000" lang="zh-CN">
                <a:latin typeface="微软雅黑" panose="020B0503020204020204" pitchFamily="34" charset="-122"/>
                <a:ea typeface="微软雅黑" panose="020B0503020204020204" pitchFamily="34" charset="-122"/>
              </a:rPr>
              <a:t>超宠运动会</a:t>
            </a:r>
          </a:p>
          <a:p>
            <a:r>
              <a:rPr altLang="zh-CN" b="1" sz="2000" lang="en-US">
                <a:latin typeface="微软雅黑" panose="020B0503020204020204" pitchFamily="34" charset="-122"/>
                <a:ea typeface="微软雅黑" panose="020B0503020204020204" pitchFamily="34" charset="-122"/>
              </a:rPr>
              <a:t>05.29~06.01</a:t>
            </a:r>
          </a:p>
        </p:txBody>
      </p:sp>
      <p:sp>
        <p:nvSpPr>
          <p:cNvPr id="1048781" name="文本框 39"/>
          <p:cNvSpPr txBox="1"/>
          <p:nvPr/>
        </p:nvSpPr>
        <p:spPr>
          <a:xfrm>
            <a:off x="6137275" y="3848735"/>
            <a:ext cx="4883150" cy="1014730"/>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Romantic Flower Art</a:t>
            </a:r>
          </a:p>
          <a:p>
            <a:pPr algn="l" lvl="0">
              <a:buClrTx/>
              <a:buSzTx/>
              <a:buFontTx/>
            </a:pPr>
            <a:r>
              <a:rPr altLang="en-US" b="1" sz="2000" lang="zh-CN">
                <a:latin typeface="微软雅黑" panose="020B0503020204020204" pitchFamily="34" charset="-122"/>
                <a:ea typeface="微软雅黑" panose="020B0503020204020204" pitchFamily="34" charset="-122"/>
                <a:sym typeface="+mn-ea"/>
              </a:rPr>
              <a:t>爱心领养日</a:t>
            </a:r>
          </a:p>
          <a:p>
            <a:pPr algn="l" lvl="0">
              <a:buClrTx/>
              <a:buSzTx/>
              <a:buFontTx/>
            </a:pPr>
            <a:r>
              <a:rPr altLang="zh-CN" b="1" sz="2000" lang="en-US">
                <a:latin typeface="微软雅黑" panose="020B0503020204020204" pitchFamily="34" charset="-122"/>
                <a:ea typeface="微软雅黑" panose="020B0503020204020204" pitchFamily="34" charset="-122"/>
                <a:sym typeface="+mn-ea"/>
              </a:rPr>
              <a:t>05.29~06.01</a:t>
            </a:r>
            <a:endParaRPr altLang="en-US" b="1" sz="2000" lang="zh-CN">
              <a:latin typeface="微软雅黑" panose="020B0503020204020204" pitchFamily="34" charset="-122"/>
              <a:ea typeface="微软雅黑" panose="020B0503020204020204" pitchFamily="34" charset="-122"/>
              <a:sym typeface="+mn-ea"/>
            </a:endParaRPr>
          </a:p>
        </p:txBody>
      </p:sp>
      <p:sp>
        <p:nvSpPr>
          <p:cNvPr id="1048782" name="文本框 40"/>
          <p:cNvSpPr txBox="1"/>
          <p:nvPr/>
        </p:nvSpPr>
        <p:spPr>
          <a:xfrm>
            <a:off x="6137275" y="5060315"/>
            <a:ext cx="4565650" cy="1014730"/>
          </a:xfrm>
          <a:prstGeom prst="rect"/>
          <a:noFill/>
        </p:spPr>
        <p:txBody>
          <a:bodyPr rtlCol="0" wrap="square">
            <a:spAutoFit/>
          </a:bodyPr>
          <a:p>
            <a:r>
              <a:rPr altLang="zh-CN" b="1" sz="2000" lang="en-US">
                <a:latin typeface="微软雅黑" panose="020B0503020204020204" pitchFamily="34" charset="-122"/>
                <a:ea typeface="微软雅黑" panose="020B0503020204020204" pitchFamily="34" charset="-122"/>
                <a:sym typeface="+mn-ea"/>
              </a:rPr>
              <a:t>The Sweet One</a:t>
            </a:r>
          </a:p>
          <a:p>
            <a:r>
              <a:rPr altLang="en-US" b="1" sz="2000" lang="zh-CN">
                <a:latin typeface="微软雅黑" panose="020B0503020204020204" pitchFamily="34" charset="-122"/>
                <a:ea typeface="微软雅黑" panose="020B0503020204020204" pitchFamily="34" charset="-122"/>
                <a:sym typeface="+mn-ea"/>
              </a:rPr>
              <a:t>喂养新风尚</a:t>
            </a:r>
          </a:p>
          <a:p>
            <a:r>
              <a:rPr altLang="zh-CN" b="1" sz="2000" lang="en-US">
                <a:latin typeface="微软雅黑" panose="020B0503020204020204" pitchFamily="34" charset="-122"/>
                <a:ea typeface="微软雅黑" panose="020B0503020204020204" pitchFamily="34" charset="-122"/>
                <a:sym typeface="+mn-ea"/>
              </a:rPr>
              <a:t>05.29~06.01</a:t>
            </a:r>
            <a:endParaRPr altLang="en-US" b="1" sz="2000" lang="zh-CN">
              <a:latin typeface="微软雅黑" panose="020B0503020204020204" pitchFamily="34" charset="-122"/>
              <a:ea typeface="微软雅黑" panose="020B0503020204020204" pitchFamily="34" charset="-122"/>
              <a:sym typeface="+mn-ea"/>
            </a:endParaRPr>
          </a:p>
        </p:txBody>
      </p:sp>
      <p:sp>
        <p:nvSpPr>
          <p:cNvPr id="1048783" name="文本框 3"/>
          <p:cNvSpPr txBox="1"/>
          <p:nvPr/>
        </p:nvSpPr>
        <p:spPr>
          <a:xfrm>
            <a:off x="5590540" y="1034415"/>
            <a:ext cx="5739130" cy="967740"/>
          </a:xfrm>
          <a:prstGeom prst="rect"/>
          <a:noFill/>
        </p:spPr>
        <p:txBody>
          <a:bodyPr anchor="t" rtlCol="0" wrap="square">
            <a:spAutoFit/>
          </a:bodyPr>
          <a:p>
            <a:pPr algn="l"/>
            <a:r>
              <a:rPr altLang="en-US" sz="2200" lang="zh-CN" spc="150">
                <a:solidFill>
                  <a:schemeClr val="tx1"/>
                </a:solidFill>
                <a:latin typeface="Lucida Calligraphy" panose="03010101010101010101" charset="0"/>
                <a:cs typeface="Lucida Calligraphy" panose="03010101010101010101" charset="0"/>
              </a:rPr>
              <a:t>儿童节特辑</a:t>
            </a:r>
          </a:p>
          <a:p>
            <a:pPr algn="l"/>
            <a:r>
              <a:rPr altLang="zh-CN" b="1" sz="3800" lang="en-US" spc="200">
                <a:solidFill>
                  <a:schemeClr val="tx1"/>
                </a:solidFill>
                <a:latin typeface="Lucida Calligraphy" panose="03010101010101010101" charset="0"/>
                <a:cs typeface="Lucida Calligraphy" panose="03010101010101010101" charset="0"/>
              </a:rPr>
              <a:t>C</a:t>
            </a:r>
            <a:r>
              <a:rPr altLang="en-US" b="1" sz="3800" lang="zh-CN" spc="200">
                <a:solidFill>
                  <a:schemeClr val="tx1"/>
                </a:solidFill>
                <a:latin typeface="Lucida Calligraphy" panose="03010101010101010101" charset="0"/>
                <a:cs typeface="Lucida Calligraphy" panose="03010101010101010101" charset="0"/>
              </a:rPr>
              <a:t>hildren</a:t>
            </a:r>
            <a:r>
              <a:rPr altLang="zh-CN" b="1" sz="3800" lang="en-US" spc="200">
                <a:solidFill>
                  <a:schemeClr val="tx1"/>
                </a:solidFill>
                <a:latin typeface="Lucida Calligraphy" panose="03010101010101010101" charset="0"/>
                <a:cs typeface="Lucida Calligraphy" panose="03010101010101010101" charset="0"/>
              </a:rPr>
              <a:t>&amp;Pet</a:t>
            </a:r>
          </a:p>
        </p:txBody>
      </p:sp>
      <p:sp>
        <p:nvSpPr>
          <p:cNvPr id="1048784" name="矩形 6"/>
          <p:cNvSpPr/>
          <p:nvPr userDrawn="1"/>
        </p:nvSpPr>
        <p:spPr>
          <a:xfrm>
            <a:off x="5690235" y="5183505"/>
            <a:ext cx="229235" cy="228600"/>
          </a:xfrm>
          <a:prstGeom prst="rect"/>
          <a:solidFill>
            <a:srgbClr val="1C49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5" name="矩形 11"/>
          <p:cNvSpPr/>
          <p:nvPr/>
        </p:nvSpPr>
        <p:spPr>
          <a:xfrm>
            <a:off x="321310" y="493395"/>
            <a:ext cx="261620" cy="269875"/>
          </a:xfrm>
          <a:prstGeom prst="rect"/>
          <a:solidFill>
            <a:srgbClr val="02D8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6" name="矩形 24"/>
          <p:cNvSpPr/>
          <p:nvPr/>
        </p:nvSpPr>
        <p:spPr>
          <a:xfrm>
            <a:off x="321310" y="158750"/>
            <a:ext cx="261620" cy="269875"/>
          </a:xfrm>
          <a:prstGeom prst="rect"/>
          <a:solidFill>
            <a:srgbClr val="A4DC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30" name=""/>
        <p:cNvGrpSpPr/>
        <p:nvPr/>
      </p:nvGrpSpPr>
      <p:grpSpPr>
        <a:xfrm>
          <a:off x="0" y="0"/>
          <a:ext cx="0" cy="0"/>
          <a:chOff x="0" y="0"/>
          <a:chExt cx="0" cy="0"/>
        </a:xfrm>
      </p:grpSpPr>
      <p:pic>
        <p:nvPicPr>
          <p:cNvPr id="2097175" name="图片 3" descr="图片包含 室内, 桌子, 电脑, 玩具  描述已自动生成"/>
          <p:cNvPicPr>
            <a:picLocks noChangeAspect="1"/>
          </p:cNvPicPr>
          <p:nvPr/>
        </p:nvPicPr>
        <p:blipFill rotWithShape="1">
          <a:blip xmlns:r="http://schemas.openxmlformats.org/officeDocument/2006/relationships" r:embed="rId1" cstate="email"/>
          <a:srcRect t="-184"/>
          <a:stretch>
            <a:fillRect/>
          </a:stretch>
        </p:blipFill>
        <p:spPr>
          <a:xfrm>
            <a:off x="0" y="0"/>
            <a:ext cx="12192000" cy="6852920"/>
          </a:xfrm>
          <a:prstGeom prst="rect"/>
        </p:spPr>
      </p:pic>
      <p:sp>
        <p:nvSpPr>
          <p:cNvPr id="1048787" name="矩形 4"/>
          <p:cNvSpPr/>
          <p:nvPr/>
        </p:nvSpPr>
        <p:spPr>
          <a:xfrm>
            <a:off x="0" y="0"/>
            <a:ext cx="2708910" cy="795020"/>
          </a:xfrm>
          <a:prstGeom prst="rect"/>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88" name="文本框 5"/>
          <p:cNvSpPr txBox="1"/>
          <p:nvPr/>
        </p:nvSpPr>
        <p:spPr>
          <a:xfrm>
            <a:off x="174625" y="182880"/>
            <a:ext cx="2359025" cy="429895"/>
          </a:xfrm>
          <a:prstGeom prst="rect"/>
          <a:noFill/>
        </p:spPr>
        <p:txBody>
          <a:bodyPr rtlCol="0" wrap="square">
            <a:spAutoFit/>
          </a:bodyPr>
          <a:p>
            <a:pPr algn="dist"/>
            <a:r>
              <a:rPr altLang="en-US" b="1" sz="2200" lang="zh-CN"/>
              <a:t>舞台区</a:t>
            </a: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pic>
        <p:nvPicPr>
          <p:cNvPr id="2097176" name="图片 1"/>
          <p:cNvPicPr>
            <a:picLocks noChangeAspect="1"/>
          </p:cNvPicPr>
          <p:nvPr/>
        </p:nvPicPr>
        <p:blipFill>
          <a:blip xmlns:r="http://schemas.openxmlformats.org/officeDocument/2006/relationships" r:embed="rId1"/>
          <a:stretch>
            <a:fillRect/>
          </a:stretch>
        </p:blipFill>
        <p:spPr>
          <a:xfrm>
            <a:off x="0" y="0"/>
            <a:ext cx="12192000" cy="6861175"/>
          </a:xfrm>
          <a:prstGeom prst="rect"/>
        </p:spPr>
      </p:pic>
      <p:sp>
        <p:nvSpPr>
          <p:cNvPr id="1048789" name="矩形 4"/>
          <p:cNvSpPr/>
          <p:nvPr/>
        </p:nvSpPr>
        <p:spPr>
          <a:xfrm>
            <a:off x="0" y="0"/>
            <a:ext cx="2708910" cy="795020"/>
          </a:xfrm>
          <a:prstGeom prst="rect"/>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0" name="文本框 5"/>
          <p:cNvSpPr txBox="1"/>
          <p:nvPr/>
        </p:nvSpPr>
        <p:spPr>
          <a:xfrm>
            <a:off x="174625" y="182880"/>
            <a:ext cx="2359025" cy="429895"/>
          </a:xfrm>
          <a:prstGeom prst="rect"/>
          <a:noFill/>
        </p:spPr>
        <p:txBody>
          <a:bodyPr rtlCol="0" wrap="square">
            <a:spAutoFit/>
          </a:bodyPr>
          <a:p>
            <a:pPr algn="dist"/>
            <a:r>
              <a:rPr altLang="en-US" b="1" sz="2200" lang="zh-CN"/>
              <a:t>合影区</a:t>
            </a:r>
          </a:p>
        </p:txBody>
      </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pic>
        <p:nvPicPr>
          <p:cNvPr id="2097177" name="图片 7"/>
          <p:cNvPicPr>
            <a:picLocks noChangeAspect="1"/>
          </p:cNvPicPr>
          <p:nvPr/>
        </p:nvPicPr>
        <p:blipFill>
          <a:blip xmlns:r="http://schemas.openxmlformats.org/officeDocument/2006/relationships" r:embed="rId1"/>
          <a:stretch>
            <a:fillRect/>
          </a:stretch>
        </p:blipFill>
        <p:spPr>
          <a:xfrm>
            <a:off x="3235325" y="3755390"/>
            <a:ext cx="3094990" cy="2151380"/>
          </a:xfrm>
          <a:prstGeom prst="rect"/>
        </p:spPr>
      </p:pic>
      <p:pic>
        <p:nvPicPr>
          <p:cNvPr id="2097178" name="图片 6"/>
          <p:cNvPicPr>
            <a:picLocks noChangeAspect="1"/>
          </p:cNvPicPr>
          <p:nvPr/>
        </p:nvPicPr>
        <p:blipFill>
          <a:blip xmlns:r="http://schemas.openxmlformats.org/officeDocument/2006/relationships" r:embed="rId2"/>
          <a:stretch>
            <a:fillRect/>
          </a:stretch>
        </p:blipFill>
        <p:spPr>
          <a:xfrm>
            <a:off x="171450" y="3755390"/>
            <a:ext cx="2943860" cy="2152015"/>
          </a:xfrm>
          <a:prstGeom prst="rect"/>
        </p:spPr>
      </p:pic>
      <p:pic>
        <p:nvPicPr>
          <p:cNvPr id="2097179" name="图片 5"/>
          <p:cNvPicPr>
            <a:picLocks noChangeAspect="1"/>
          </p:cNvPicPr>
          <p:nvPr/>
        </p:nvPicPr>
        <p:blipFill>
          <a:blip xmlns:r="http://schemas.openxmlformats.org/officeDocument/2006/relationships" r:embed="rId3"/>
          <a:stretch>
            <a:fillRect/>
          </a:stretch>
        </p:blipFill>
        <p:spPr>
          <a:xfrm>
            <a:off x="3235325" y="1592580"/>
            <a:ext cx="3078480" cy="2049780"/>
          </a:xfrm>
          <a:prstGeom prst="rect"/>
        </p:spPr>
      </p:pic>
      <p:pic>
        <p:nvPicPr>
          <p:cNvPr id="2097180" name="图片 4"/>
          <p:cNvPicPr>
            <a:picLocks noChangeAspect="1"/>
          </p:cNvPicPr>
          <p:nvPr/>
        </p:nvPicPr>
        <p:blipFill>
          <a:blip xmlns:r="http://schemas.openxmlformats.org/officeDocument/2006/relationships" r:embed="rId4"/>
          <a:stretch>
            <a:fillRect/>
          </a:stretch>
        </p:blipFill>
        <p:spPr>
          <a:xfrm>
            <a:off x="193675" y="1592580"/>
            <a:ext cx="2924810" cy="2049780"/>
          </a:xfrm>
          <a:prstGeom prst="rect"/>
        </p:spPr>
      </p:pic>
      <p:sp>
        <p:nvSpPr>
          <p:cNvPr id="1048791" name="矩形 2"/>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2" name="矩形 24"/>
          <p:cNvSpPr/>
          <p:nvPr/>
        </p:nvSpPr>
        <p:spPr>
          <a:xfrm>
            <a:off x="321310" y="158750"/>
            <a:ext cx="261620" cy="269875"/>
          </a:xfrm>
          <a:prstGeom prst="rect"/>
          <a:solidFill>
            <a:srgbClr val="A4DC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3" name="文本框 40"/>
          <p:cNvSpPr txBox="1"/>
          <p:nvPr/>
        </p:nvSpPr>
        <p:spPr>
          <a:xfrm>
            <a:off x="767715" y="158750"/>
            <a:ext cx="3833495" cy="645160"/>
          </a:xfrm>
          <a:prstGeom prst="rect"/>
          <a:noFill/>
        </p:spPr>
        <p:txBody>
          <a:bodyPr anchor="t" rtlCol="0" wrap="square">
            <a:spAutoFit/>
          </a:bodyPr>
          <a:p>
            <a:pPr algn="l" lvl="0">
              <a:buClrTx/>
              <a:buSzTx/>
              <a:buFontTx/>
            </a:pPr>
            <a:r>
              <a:rPr b="1">
                <a:latin typeface="微软雅黑" panose="020B0503020204020204" pitchFamily="34" charset="-122"/>
                <a:ea typeface="微软雅黑" panose="020B0503020204020204" pitchFamily="34" charset="-122"/>
                <a:sym typeface="+mn-ea"/>
              </a:rPr>
              <a:t>Super Pet Games</a:t>
            </a:r>
          </a:p>
          <a:p>
            <a:pPr algn="l" lvl="0">
              <a:buClrTx/>
              <a:buSzTx/>
              <a:buFontTx/>
            </a:pPr>
            <a:r>
              <a:rPr b="1" lang="zh-CN">
                <a:latin typeface="微软雅黑" panose="020B0503020204020204" pitchFamily="34" charset="-122"/>
                <a:ea typeface="微软雅黑" panose="020B0503020204020204" pitchFamily="34" charset="-122"/>
                <a:sym typeface="+mn-ea"/>
              </a:rPr>
              <a:t>超宠运动会</a:t>
            </a:r>
          </a:p>
        </p:txBody>
      </p:sp>
      <p:sp>
        <p:nvSpPr>
          <p:cNvPr id="1048794" name="文本框 1"/>
          <p:cNvSpPr txBox="1"/>
          <p:nvPr/>
        </p:nvSpPr>
        <p:spPr>
          <a:xfrm>
            <a:off x="6411595" y="4153535"/>
            <a:ext cx="11504295" cy="1717040"/>
          </a:xfrm>
          <a:prstGeom prst="rect"/>
          <a:noFill/>
        </p:spPr>
        <p:txBody>
          <a:bodyPr anchor="t" rtlCol="0" wrap="square">
            <a:spAutoFit/>
          </a:bodyPr>
          <a:p>
            <a:pPr indent="0">
              <a:lnSpc>
                <a:spcPct val="150000"/>
              </a:lnSpc>
              <a:buNone/>
            </a:pPr>
            <a:r>
              <a:rPr altLang="en-US" b="1" dirty="0" lang="zh-CN">
                <a:solidFill>
                  <a:schemeClr val="accent2"/>
                </a:solidFill>
                <a:latin typeface="微软雅黑" panose="020B0503020204020204" pitchFamily="34" charset="-122"/>
                <a:ea typeface="微软雅黑" panose="020B0503020204020204" pitchFamily="34" charset="-122"/>
                <a:sym typeface="+mn-ea"/>
              </a:rPr>
              <a:t>超宠运动会：</a:t>
            </a: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联合宠物机构开展宠物障碍赛</a:t>
            </a:r>
          </a:p>
          <a:p>
            <a:pPr indent="0">
              <a:lnSpc>
                <a:spcPct val="150000"/>
              </a:lnSpc>
              <a:buNone/>
            </a:pP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意向个人可携宠物报名参与</a:t>
            </a:r>
          </a:p>
          <a:p>
            <a:pPr indent="0">
              <a:lnSpc>
                <a:spcPct val="150000"/>
              </a:lnSpc>
              <a:buNone/>
            </a:pP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通过趣味互动吸纳客流人气</a:t>
            </a:r>
          </a:p>
          <a:p>
            <a:pPr indent="0">
              <a:lnSpc>
                <a:spcPct val="150000"/>
              </a:lnSpc>
              <a:buNone/>
            </a:pP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以萌宠活动增加客户粘性。</a:t>
            </a:r>
          </a:p>
        </p:txBody>
      </p:sp>
      <p:pic>
        <p:nvPicPr>
          <p:cNvPr id="2097181" name="图片 3"/>
          <p:cNvPicPr>
            <a:picLocks noChangeAspect="1"/>
          </p:cNvPicPr>
          <p:nvPr/>
        </p:nvPicPr>
        <p:blipFill>
          <a:blip xmlns:r="http://schemas.openxmlformats.org/officeDocument/2006/relationships" r:embed="rId5"/>
          <a:stretch>
            <a:fillRect/>
          </a:stretch>
        </p:blipFill>
        <p:spPr>
          <a:xfrm>
            <a:off x="6411595" y="1592580"/>
            <a:ext cx="3810000" cy="2537460"/>
          </a:xfrm>
          <a:prstGeom prst="rect"/>
        </p:spPr>
      </p:pic>
      <p:pic>
        <p:nvPicPr>
          <p:cNvPr id="2097182" name="图片 8"/>
          <p:cNvPicPr>
            <a:picLocks noChangeAspect="1"/>
          </p:cNvPicPr>
          <p:nvPr/>
        </p:nvPicPr>
        <p:blipFill>
          <a:blip xmlns:r="http://schemas.openxmlformats.org/officeDocument/2006/relationships" r:embed="rId6"/>
          <a:stretch>
            <a:fillRect/>
          </a:stretch>
        </p:blipFill>
        <p:spPr>
          <a:xfrm>
            <a:off x="10304780" y="2850515"/>
            <a:ext cx="1737360" cy="1303020"/>
          </a:xfrm>
          <a:prstGeom prst="rect"/>
        </p:spPr>
      </p:pic>
      <p:pic>
        <p:nvPicPr>
          <p:cNvPr id="2097183" name="图片 9"/>
          <p:cNvPicPr>
            <a:picLocks noChangeAspect="1"/>
          </p:cNvPicPr>
          <p:nvPr/>
        </p:nvPicPr>
        <p:blipFill>
          <a:blip xmlns:r="http://schemas.openxmlformats.org/officeDocument/2006/relationships" r:embed="rId7"/>
          <a:stretch>
            <a:fillRect/>
          </a:stretch>
        </p:blipFill>
        <p:spPr>
          <a:xfrm>
            <a:off x="10304780" y="1592580"/>
            <a:ext cx="1737360" cy="1188085"/>
          </a:xfrm>
          <a:prstGeom prst="rec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33" name=""/>
        <p:cNvGrpSpPr/>
        <p:nvPr/>
      </p:nvGrpSpPr>
      <p:grpSpPr>
        <a:xfrm>
          <a:off x="0" y="0"/>
          <a:ext cx="0" cy="0"/>
          <a:chOff x="0" y="0"/>
          <a:chExt cx="0" cy="0"/>
        </a:xfrm>
      </p:grpSpPr>
      <p:sp>
        <p:nvSpPr>
          <p:cNvPr id="1048795" name="矩形 2"/>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6" name="矩形 24"/>
          <p:cNvSpPr/>
          <p:nvPr/>
        </p:nvSpPr>
        <p:spPr>
          <a:xfrm>
            <a:off x="321310" y="158750"/>
            <a:ext cx="261620" cy="269875"/>
          </a:xfrm>
          <a:prstGeom prst="rect"/>
          <a:solidFill>
            <a:srgbClr val="A4DC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97" name="文本框 40"/>
          <p:cNvSpPr txBox="1"/>
          <p:nvPr/>
        </p:nvSpPr>
        <p:spPr>
          <a:xfrm>
            <a:off x="767715" y="158750"/>
            <a:ext cx="3833495" cy="645160"/>
          </a:xfrm>
          <a:prstGeom prst="rect"/>
          <a:noFill/>
        </p:spPr>
        <p:txBody>
          <a:bodyPr anchor="t" rtlCol="0" wrap="square">
            <a:spAutoFit/>
          </a:bodyPr>
          <a:p>
            <a:pPr algn="l" lvl="0">
              <a:buClrTx/>
              <a:buSzTx/>
              <a:buFontTx/>
            </a:pPr>
            <a:r>
              <a:rPr b="1">
                <a:latin typeface="微软雅黑" panose="020B0503020204020204" pitchFamily="34" charset="-122"/>
                <a:ea typeface="微软雅黑" panose="020B0503020204020204" pitchFamily="34" charset="-122"/>
                <a:sym typeface="+mn-ea"/>
              </a:rPr>
              <a:t>Adoption Day</a:t>
            </a:r>
          </a:p>
          <a:p>
            <a:pPr algn="l" lvl="0">
              <a:buClrTx/>
              <a:buSzTx/>
              <a:buFontTx/>
            </a:pPr>
            <a:r>
              <a:rPr b="1" lang="zh-CN">
                <a:latin typeface="微软雅黑" panose="020B0503020204020204" pitchFamily="34" charset="-122"/>
                <a:ea typeface="微软雅黑" panose="020B0503020204020204" pitchFamily="34" charset="-122"/>
                <a:sym typeface="+mn-ea"/>
              </a:rPr>
              <a:t>爱心领养日</a:t>
            </a:r>
          </a:p>
        </p:txBody>
      </p:sp>
      <p:sp>
        <p:nvSpPr>
          <p:cNvPr id="1048798" name="文本框 1"/>
          <p:cNvSpPr txBox="1"/>
          <p:nvPr/>
        </p:nvSpPr>
        <p:spPr>
          <a:xfrm>
            <a:off x="582930" y="4914900"/>
            <a:ext cx="11504295" cy="1310640"/>
          </a:xfrm>
          <a:prstGeom prst="rect"/>
          <a:noFill/>
        </p:spPr>
        <p:txBody>
          <a:bodyPr anchor="t" rtlCol="0" wrap="square">
            <a:spAutoFit/>
          </a:bodyPr>
          <a:p>
            <a:pPr indent="0">
              <a:lnSpc>
                <a:spcPct val="150000"/>
              </a:lnSpc>
              <a:buNone/>
            </a:pPr>
            <a:r>
              <a:rPr altLang="en-US" b="1" dirty="0" lang="zh-CN">
                <a:solidFill>
                  <a:schemeClr val="accent2"/>
                </a:solidFill>
                <a:latin typeface="微软雅黑" panose="020B0503020204020204" pitchFamily="34" charset="-122"/>
                <a:ea typeface="微软雅黑" panose="020B0503020204020204" pitchFamily="34" charset="-122"/>
                <a:sym typeface="+mn-ea"/>
              </a:rPr>
              <a:t>爱心领养日：</a:t>
            </a: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流浪动物驿站组织牵头招募爱心救助人提供30只猫和30只</a:t>
            </a:r>
          </a:p>
          <a:p>
            <a:pPr indent="0">
              <a:lnSpc>
                <a:spcPct val="150000"/>
              </a:lnSpc>
              <a:buNone/>
            </a:pP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狗，提前在宣传平台发布猫狗照片，吸引爱心领养日当天来现场与救助人</a:t>
            </a:r>
          </a:p>
          <a:p>
            <a:pPr indent="0">
              <a:lnSpc>
                <a:spcPct val="150000"/>
              </a:lnSpc>
              <a:buNone/>
            </a:pP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结缘，领养猫狗组成新家庭。宠物的新老主人会一起在草坪区域交流互动</a:t>
            </a:r>
          </a:p>
        </p:txBody>
      </p:sp>
      <p:pic>
        <p:nvPicPr>
          <p:cNvPr id="2097184" name="图片 3"/>
          <p:cNvPicPr>
            <a:picLocks noChangeAspect="1"/>
          </p:cNvPicPr>
          <p:nvPr/>
        </p:nvPicPr>
        <p:blipFill>
          <a:blip xmlns:r="http://schemas.openxmlformats.org/officeDocument/2006/relationships" r:embed="rId1" cstate="print"/>
          <a:stretch>
            <a:fillRect/>
          </a:stretch>
        </p:blipFill>
        <p:spPr>
          <a:xfrm>
            <a:off x="698500" y="1243965"/>
            <a:ext cx="5415280" cy="3611880"/>
          </a:xfrm>
          <a:prstGeom prst="rect"/>
        </p:spPr>
      </p:pic>
      <p:pic>
        <p:nvPicPr>
          <p:cNvPr id="2097185" name="图片 8"/>
          <p:cNvPicPr>
            <a:picLocks noChangeAspect="1"/>
          </p:cNvPicPr>
          <p:nvPr/>
        </p:nvPicPr>
        <p:blipFill>
          <a:blip xmlns:r="http://schemas.openxmlformats.org/officeDocument/2006/relationships" r:embed="rId2" cstate="print"/>
          <a:stretch>
            <a:fillRect/>
          </a:stretch>
        </p:blipFill>
        <p:spPr>
          <a:xfrm>
            <a:off x="8132445" y="5012055"/>
            <a:ext cx="1712595" cy="1143000"/>
          </a:xfrm>
          <a:prstGeom prst="rect"/>
        </p:spPr>
      </p:pic>
      <p:pic>
        <p:nvPicPr>
          <p:cNvPr id="2097186" name="图片 10"/>
          <p:cNvPicPr>
            <a:picLocks noChangeAspect="1"/>
          </p:cNvPicPr>
          <p:nvPr/>
        </p:nvPicPr>
        <p:blipFill>
          <a:blip xmlns:r="http://schemas.openxmlformats.org/officeDocument/2006/relationships" r:embed="rId3" cstate="print"/>
          <a:stretch>
            <a:fillRect/>
          </a:stretch>
        </p:blipFill>
        <p:spPr>
          <a:xfrm>
            <a:off x="10005695" y="5011420"/>
            <a:ext cx="1714500" cy="1143635"/>
          </a:xfrm>
          <a:prstGeom prst="rect"/>
        </p:spPr>
      </p:pic>
      <p:pic>
        <p:nvPicPr>
          <p:cNvPr id="2097187" name="图片 12"/>
          <p:cNvPicPr>
            <a:picLocks noChangeAspect="1"/>
          </p:cNvPicPr>
          <p:nvPr/>
        </p:nvPicPr>
        <p:blipFill>
          <a:blip xmlns:r="http://schemas.openxmlformats.org/officeDocument/2006/relationships" r:embed="rId4" cstate="print"/>
          <a:stretch>
            <a:fillRect/>
          </a:stretch>
        </p:blipFill>
        <p:spPr>
          <a:xfrm>
            <a:off x="6305550" y="1243965"/>
            <a:ext cx="5414645" cy="3611880"/>
          </a:xfrm>
          <a:prstGeom prst="rec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pic>
        <p:nvPicPr>
          <p:cNvPr id="2097188" name="图片 6"/>
          <p:cNvPicPr>
            <a:picLocks noChangeAspect="1"/>
          </p:cNvPicPr>
          <p:nvPr/>
        </p:nvPicPr>
        <p:blipFill>
          <a:blip xmlns:r="http://schemas.openxmlformats.org/officeDocument/2006/relationships" r:embed="rId1" cstate="email"/>
          <a:srcRect/>
          <a:stretch>
            <a:fillRect/>
          </a:stretch>
        </p:blipFill>
        <p:spPr>
          <a:xfrm>
            <a:off x="343535" y="1525905"/>
            <a:ext cx="5986145" cy="4062730"/>
          </a:xfrm>
          <a:prstGeom prst="rect"/>
        </p:spPr>
      </p:pic>
      <p:pic>
        <p:nvPicPr>
          <p:cNvPr id="2097189" name="图片 4"/>
          <p:cNvPicPr>
            <a:picLocks noChangeAspect="1"/>
          </p:cNvPicPr>
          <p:nvPr/>
        </p:nvPicPr>
        <p:blipFill>
          <a:blip xmlns:r="http://schemas.openxmlformats.org/officeDocument/2006/relationships" r:embed="rId2"/>
          <a:stretch>
            <a:fillRect/>
          </a:stretch>
        </p:blipFill>
        <p:spPr>
          <a:xfrm>
            <a:off x="6506210" y="1525270"/>
            <a:ext cx="5454650" cy="4063365"/>
          </a:xfrm>
          <a:prstGeom prst="rect"/>
        </p:spPr>
      </p:pic>
      <p:sp>
        <p:nvSpPr>
          <p:cNvPr id="1048799" name="矩形 2"/>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0" name="矩形 24"/>
          <p:cNvSpPr/>
          <p:nvPr/>
        </p:nvSpPr>
        <p:spPr>
          <a:xfrm>
            <a:off x="321310" y="158750"/>
            <a:ext cx="261620" cy="269875"/>
          </a:xfrm>
          <a:prstGeom prst="rect"/>
          <a:solidFill>
            <a:srgbClr val="A4DCD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1" name="文本框 40"/>
          <p:cNvSpPr txBox="1"/>
          <p:nvPr/>
        </p:nvSpPr>
        <p:spPr>
          <a:xfrm>
            <a:off x="767715" y="158750"/>
            <a:ext cx="3833495" cy="645160"/>
          </a:xfrm>
          <a:prstGeom prst="rect"/>
          <a:noFill/>
        </p:spPr>
        <p:txBody>
          <a:bodyPr anchor="t" rtlCol="0" wrap="square">
            <a:spAutoFit/>
          </a:bodyPr>
          <a:p>
            <a:pPr algn="l" lvl="0">
              <a:buClrTx/>
              <a:buSzTx/>
              <a:buFontTx/>
            </a:pPr>
            <a:r>
              <a:rPr b="1">
                <a:latin typeface="微软雅黑" panose="020B0503020204020204" pitchFamily="34" charset="-122"/>
                <a:ea typeface="微软雅黑" panose="020B0503020204020204" pitchFamily="34" charset="-122"/>
                <a:sym typeface="+mn-ea"/>
              </a:rPr>
              <a:t>Adoption Day</a:t>
            </a:r>
          </a:p>
          <a:p>
            <a:pPr algn="l" lvl="0">
              <a:buClrTx/>
              <a:buSzTx/>
              <a:buFontTx/>
            </a:pPr>
            <a:r>
              <a:rPr b="1" lang="zh-CN">
                <a:latin typeface="微软雅黑" panose="020B0503020204020204" pitchFamily="34" charset="-122"/>
                <a:ea typeface="微软雅黑" panose="020B0503020204020204" pitchFamily="34" charset="-122"/>
                <a:sym typeface="+mn-ea"/>
              </a:rPr>
              <a:t>爱心领养日</a:t>
            </a:r>
          </a:p>
        </p:txBody>
      </p:sp>
      <p:sp>
        <p:nvSpPr>
          <p:cNvPr id="1048802" name="文本框 1"/>
          <p:cNvSpPr txBox="1"/>
          <p:nvPr/>
        </p:nvSpPr>
        <p:spPr>
          <a:xfrm>
            <a:off x="321310" y="5723890"/>
            <a:ext cx="11504295" cy="506730"/>
          </a:xfrm>
          <a:prstGeom prst="rect"/>
          <a:noFill/>
        </p:spPr>
        <p:txBody>
          <a:bodyPr anchor="t" rtlCol="0" wrap="square">
            <a:spAutoFit/>
          </a:bodyPr>
          <a:p>
            <a:pPr algn="ctr" indent="0">
              <a:lnSpc>
                <a:spcPct val="150000"/>
              </a:lnSpc>
              <a:buNone/>
            </a:pPr>
            <a:r>
              <a:rPr altLang="en-US" b="1" dirty="0" lang="zh-CN">
                <a:solidFill>
                  <a:schemeClr val="accent2"/>
                </a:solidFill>
                <a:latin typeface="微软雅黑" panose="020B0503020204020204" pitchFamily="34" charset="-122"/>
                <a:ea typeface="微软雅黑" panose="020B0503020204020204" pitchFamily="34" charset="-122"/>
                <a:sym typeface="+mn-ea"/>
              </a:rPr>
              <a:t>喂养新风尚：</a:t>
            </a:r>
            <a:r>
              <a:rPr altLang="en-US" dirty="0" lang="zh-CN">
                <a:latin typeface="微软雅黑" panose="020B0503020204020204" pitchFamily="34" charset="-122"/>
                <a:ea typeface="微软雅黑" panose="020B0503020204020204" pitchFamily="34" charset="-122"/>
                <a:cs typeface="微软雅黑" panose="020B0503020204020204" pitchFamily="34" charset="-122"/>
                <a:sym typeface="+mn-ea"/>
              </a:rPr>
              <a:t>设置鹦鹉、兔子、仓鼠等动物喂养区，小朋友可自由参与宠物喂养</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8803" name="矩形 24"/>
          <p:cNvSpPr/>
          <p:nvPr/>
        </p:nvSpPr>
        <p:spPr>
          <a:xfrm>
            <a:off x="2389505" y="2556510"/>
            <a:ext cx="3802380" cy="1686560"/>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4" name="矩形 25"/>
          <p:cNvSpPr/>
          <p:nvPr/>
        </p:nvSpPr>
        <p:spPr>
          <a:xfrm>
            <a:off x="6191885" y="2555875"/>
            <a:ext cx="3803015" cy="1686560"/>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5" name="文本框 8"/>
          <p:cNvSpPr txBox="1"/>
          <p:nvPr/>
        </p:nvSpPr>
        <p:spPr>
          <a:xfrm>
            <a:off x="2646045" y="2875280"/>
            <a:ext cx="7065010" cy="1069340"/>
          </a:xfrm>
          <a:prstGeom prst="rect"/>
          <a:noFill/>
        </p:spPr>
        <p:txBody>
          <a:bodyPr anchor="t" rtlCol="0" wrap="square">
            <a:spAutoFit/>
          </a:bodyPr>
          <a:p>
            <a:pPr algn="dist"/>
            <a:r>
              <a:rPr altLang="en-US" b="1" sz="6600" lang="zh-CN">
                <a:latin typeface="Lucida Calligraphy" panose="03010101010101010101" charset="0"/>
                <a:cs typeface="Lucida Calligraphy" panose="03010101010101010101" charset="0"/>
              </a:rPr>
              <a:t>Father`s俱乐部</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pic>
        <p:nvPicPr>
          <p:cNvPr id="2097190" name="图片 5"/>
          <p:cNvPicPr>
            <a:picLocks noChangeAspect="1"/>
          </p:cNvPicPr>
          <p:nvPr/>
        </p:nvPicPr>
        <p:blipFill>
          <a:blip xmlns:r="http://schemas.openxmlformats.org/officeDocument/2006/relationships" r:embed="rId1"/>
          <a:stretch>
            <a:fillRect/>
          </a:stretch>
        </p:blipFill>
        <p:spPr>
          <a:xfrm>
            <a:off x="1071880" y="0"/>
            <a:ext cx="4114165" cy="6857365"/>
          </a:xfrm>
          <a:prstGeom prst="rect"/>
        </p:spPr>
      </p:pic>
      <p:sp>
        <p:nvSpPr>
          <p:cNvPr id="1048806" name="矩形 31"/>
          <p:cNvSpPr/>
          <p:nvPr userDrawn="1"/>
        </p:nvSpPr>
        <p:spPr>
          <a:xfrm>
            <a:off x="5690235" y="3933825"/>
            <a:ext cx="229235" cy="228600"/>
          </a:xfrm>
          <a:prstGeom prst="rect"/>
          <a:solidFill>
            <a:srgbClr val="CC77F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7" name="矩形 32"/>
          <p:cNvSpPr/>
          <p:nvPr userDrawn="1"/>
        </p:nvSpPr>
        <p:spPr>
          <a:xfrm>
            <a:off x="5690235" y="2820670"/>
            <a:ext cx="229235" cy="228600"/>
          </a:xfrm>
          <a:prstGeom prst="rect"/>
          <a:solidFill>
            <a:srgbClr val="1C49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08" name="文本框 38"/>
          <p:cNvSpPr txBox="1"/>
          <p:nvPr/>
        </p:nvSpPr>
        <p:spPr>
          <a:xfrm>
            <a:off x="6137275" y="2735580"/>
            <a:ext cx="4234180" cy="1014730"/>
          </a:xfrm>
          <a:prstGeom prst="rect"/>
          <a:noFill/>
        </p:spPr>
        <p:txBody>
          <a:bodyPr rtlCol="0" wrap="square">
            <a:spAutoFit/>
          </a:bodyPr>
          <a:p>
            <a:r>
              <a:rPr b="1" sz="2000" lang="en-US">
                <a:latin typeface="微软雅黑" panose="020B0503020204020204" pitchFamily="34" charset="-122"/>
                <a:ea typeface="微软雅黑" panose="020B0503020204020204" pitchFamily="34" charset="-122"/>
              </a:rPr>
              <a:t>Glory Of Kings</a:t>
            </a:r>
          </a:p>
          <a:p>
            <a:r>
              <a:rPr altLang="en-US" b="1" sz="2000" lang="zh-CN">
                <a:latin typeface="微软雅黑" panose="020B0503020204020204" pitchFamily="34" charset="-122"/>
                <a:ea typeface="微软雅黑" panose="020B0503020204020204" pitchFamily="34" charset="-122"/>
              </a:rPr>
              <a:t>王者</a:t>
            </a:r>
            <a:r>
              <a:rPr altLang="zh-CN" b="1" sz="2000" lang="en-US">
                <a:latin typeface="微软雅黑" panose="020B0503020204020204" pitchFamily="34" charset="-122"/>
                <a:ea typeface="微软雅黑" panose="020B0503020204020204" pitchFamily="34" charset="-122"/>
              </a:rPr>
              <a:t>KING</a:t>
            </a:r>
          </a:p>
          <a:p>
            <a:r>
              <a:rPr altLang="zh-CN" b="1" sz="2000" lang="en-US">
                <a:latin typeface="微软雅黑" panose="020B0503020204020204" pitchFamily="34" charset="-122"/>
                <a:ea typeface="微软雅黑" panose="020B0503020204020204" pitchFamily="34" charset="-122"/>
              </a:rPr>
              <a:t>05.19~05.20</a:t>
            </a:r>
          </a:p>
        </p:txBody>
      </p:sp>
      <p:sp>
        <p:nvSpPr>
          <p:cNvPr id="1048809" name="文本框 39"/>
          <p:cNvSpPr txBox="1"/>
          <p:nvPr/>
        </p:nvSpPr>
        <p:spPr>
          <a:xfrm>
            <a:off x="6137275" y="3848735"/>
            <a:ext cx="4883150" cy="1014730"/>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Weight Loss Club</a:t>
            </a:r>
          </a:p>
          <a:p>
            <a:pPr algn="l" lvl="0">
              <a:buClrTx/>
              <a:buSzTx/>
              <a:buFontTx/>
            </a:pPr>
            <a:r>
              <a:rPr altLang="en-US" b="1" sz="2000" lang="zh-CN">
                <a:latin typeface="微软雅黑" panose="020B0503020204020204" pitchFamily="34" charset="-122"/>
                <a:ea typeface="微软雅黑" panose="020B0503020204020204" pitchFamily="34" charset="-122"/>
                <a:sym typeface="+mn-ea"/>
              </a:rPr>
              <a:t>无压力减肥俱乐部</a:t>
            </a:r>
          </a:p>
          <a:p>
            <a:pPr algn="l" lvl="0">
              <a:buClrTx/>
              <a:buSzTx/>
              <a:buFontTx/>
            </a:pPr>
            <a:r>
              <a:rPr altLang="zh-CN" b="1" sz="2000" lang="en-US">
                <a:latin typeface="微软雅黑" panose="020B0503020204020204" pitchFamily="34" charset="-122"/>
                <a:ea typeface="微软雅黑" panose="020B0503020204020204" pitchFamily="34" charset="-122"/>
                <a:sym typeface="+mn-ea"/>
              </a:rPr>
              <a:t>05.19~05.20</a:t>
            </a:r>
            <a:endParaRPr altLang="en-US" b="1" sz="2000" lang="zh-CN">
              <a:latin typeface="微软雅黑" panose="020B0503020204020204" pitchFamily="34" charset="-122"/>
              <a:ea typeface="微软雅黑" panose="020B0503020204020204" pitchFamily="34" charset="-122"/>
              <a:sym typeface="+mn-ea"/>
            </a:endParaRPr>
          </a:p>
        </p:txBody>
      </p:sp>
      <p:sp>
        <p:nvSpPr>
          <p:cNvPr id="1048810" name="文本框 40"/>
          <p:cNvSpPr txBox="1"/>
          <p:nvPr/>
        </p:nvSpPr>
        <p:spPr>
          <a:xfrm>
            <a:off x="6137275" y="5060315"/>
            <a:ext cx="4565650" cy="1014730"/>
          </a:xfrm>
          <a:prstGeom prst="rect"/>
          <a:noFill/>
        </p:spPr>
        <p:txBody>
          <a:bodyPr rtlCol="0" wrap="square">
            <a:spAutoFit/>
          </a:bodyPr>
          <a:p>
            <a:r>
              <a:rPr altLang="zh-CN" b="1" sz="2000" lang="en-US">
                <a:latin typeface="微软雅黑" panose="020B0503020204020204" pitchFamily="34" charset="-122"/>
                <a:ea typeface="微软雅黑" panose="020B0503020204020204" pitchFamily="34" charset="-122"/>
                <a:sym typeface="+mn-ea"/>
              </a:rPr>
              <a:t>Beer Party</a:t>
            </a:r>
          </a:p>
          <a:p>
            <a:r>
              <a:rPr altLang="zh-CN" b="1" sz="2000" lang="en-US">
                <a:latin typeface="微软雅黑" panose="020B0503020204020204" pitchFamily="34" charset="-122"/>
                <a:ea typeface="微软雅黑" panose="020B0503020204020204" pitchFamily="34" charset="-122"/>
                <a:sym typeface="+mn-ea"/>
              </a:rPr>
              <a:t>Beer </a:t>
            </a:r>
            <a:r>
              <a:rPr altLang="en-US" b="1" sz="2000" lang="zh-CN">
                <a:latin typeface="微软雅黑" panose="020B0503020204020204" pitchFamily="34" charset="-122"/>
                <a:ea typeface="微软雅黑" panose="020B0503020204020204" pitchFamily="34" charset="-122"/>
                <a:sym typeface="+mn-ea"/>
              </a:rPr>
              <a:t>派对</a:t>
            </a:r>
          </a:p>
          <a:p>
            <a:r>
              <a:rPr altLang="zh-CN" b="1" sz="2000" lang="en-US">
                <a:latin typeface="微软雅黑" panose="020B0503020204020204" pitchFamily="34" charset="-122"/>
                <a:ea typeface="微软雅黑" panose="020B0503020204020204" pitchFamily="34" charset="-122"/>
                <a:sym typeface="+mn-ea"/>
              </a:rPr>
              <a:t>05.19~05.20</a:t>
            </a:r>
            <a:endParaRPr altLang="en-US" b="1" sz="2000" lang="zh-CN">
              <a:latin typeface="微软雅黑" panose="020B0503020204020204" pitchFamily="34" charset="-122"/>
              <a:ea typeface="微软雅黑" panose="020B0503020204020204" pitchFamily="34" charset="-122"/>
              <a:sym typeface="+mn-ea"/>
            </a:endParaRPr>
          </a:p>
        </p:txBody>
      </p:sp>
      <p:sp>
        <p:nvSpPr>
          <p:cNvPr id="1048811" name="文本框 3"/>
          <p:cNvSpPr txBox="1"/>
          <p:nvPr/>
        </p:nvSpPr>
        <p:spPr>
          <a:xfrm>
            <a:off x="5590540" y="1034415"/>
            <a:ext cx="5739130" cy="967740"/>
          </a:xfrm>
          <a:prstGeom prst="rect"/>
          <a:noFill/>
        </p:spPr>
        <p:txBody>
          <a:bodyPr anchor="t" rtlCol="0" wrap="square">
            <a:spAutoFit/>
          </a:bodyPr>
          <a:p>
            <a:pPr algn="l"/>
            <a:r>
              <a:rPr altLang="en-US" sz="2200" lang="zh-CN" spc="150">
                <a:solidFill>
                  <a:schemeClr val="tx1"/>
                </a:solidFill>
                <a:latin typeface="Lucida Calligraphy" panose="03010101010101010101" charset="0"/>
                <a:cs typeface="Lucida Calligraphy" panose="03010101010101010101" charset="0"/>
              </a:rPr>
              <a:t>父亲节特辑</a:t>
            </a:r>
          </a:p>
          <a:p>
            <a:pPr algn="l"/>
            <a:r>
              <a:rPr b="1" sz="3800" spc="200">
                <a:solidFill>
                  <a:schemeClr val="tx1"/>
                </a:solidFill>
                <a:latin typeface="Lucida Calligraphy" panose="03010101010101010101" charset="0"/>
                <a:cs typeface="Lucida Calligraphy" panose="03010101010101010101" charset="0"/>
              </a:rPr>
              <a:t>Father`s</a:t>
            </a:r>
            <a:r>
              <a:rPr sz="3800" spc="200">
                <a:solidFill>
                  <a:schemeClr val="tx1"/>
                </a:solidFill>
                <a:latin typeface="Lucida Calligraphy" panose="03010101010101010101" charset="0"/>
                <a:cs typeface="Lucida Calligraphy" panose="03010101010101010101" charset="0"/>
              </a:rPr>
              <a:t>俱乐部</a:t>
            </a:r>
          </a:p>
        </p:txBody>
      </p:sp>
      <p:sp>
        <p:nvSpPr>
          <p:cNvPr id="1048812" name="矩形 6"/>
          <p:cNvSpPr/>
          <p:nvPr userDrawn="1"/>
        </p:nvSpPr>
        <p:spPr>
          <a:xfrm>
            <a:off x="5690235" y="5183505"/>
            <a:ext cx="229235" cy="228600"/>
          </a:xfrm>
          <a:prstGeom prst="rect"/>
          <a:solidFill>
            <a:srgbClr val="1C49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3" name="矩形 11"/>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4" name="矩形 24"/>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pic>
        <p:nvPicPr>
          <p:cNvPr id="2097191" name="图片 2" descr="图片包含 室内, 人, 播放, 桌子  描述已自动生成"/>
          <p:cNvPicPr>
            <a:picLocks noChangeAspect="1"/>
          </p:cNvPicPr>
          <p:nvPr/>
        </p:nvPicPr>
        <p:blipFill>
          <a:blip xmlns:r="http://schemas.openxmlformats.org/officeDocument/2006/relationships" r:embed="rId1"/>
          <a:stretch>
            <a:fillRect/>
          </a:stretch>
        </p:blipFill>
        <p:spPr>
          <a:xfrm>
            <a:off x="0" y="0"/>
            <a:ext cx="12190730" cy="6857365"/>
          </a:xfrm>
          <a:prstGeom prst="rect"/>
        </p:spPr>
      </p:pic>
      <p:sp>
        <p:nvSpPr>
          <p:cNvPr id="1048815" name="矩形 4"/>
          <p:cNvSpPr/>
          <p:nvPr/>
        </p:nvSpPr>
        <p:spPr>
          <a:xfrm>
            <a:off x="0" y="0"/>
            <a:ext cx="2708910" cy="795020"/>
          </a:xfrm>
          <a:prstGeom prst="rect"/>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6" name="文本框 5"/>
          <p:cNvSpPr txBox="1"/>
          <p:nvPr/>
        </p:nvSpPr>
        <p:spPr>
          <a:xfrm>
            <a:off x="174625" y="182880"/>
            <a:ext cx="2359025" cy="429895"/>
          </a:xfrm>
          <a:prstGeom prst="rect"/>
          <a:noFill/>
        </p:spPr>
        <p:txBody>
          <a:bodyPr rtlCol="0" wrap="square">
            <a:spAutoFit/>
          </a:bodyPr>
          <a:p>
            <a:pPr algn="dist"/>
            <a:r>
              <a:rPr altLang="en-US" b="1" sz="2200" lang="zh-CN"/>
              <a:t>舞台区</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pic>
        <p:nvPicPr>
          <p:cNvPr id="2097192" name="图片 3"/>
          <p:cNvPicPr>
            <a:picLocks noChangeAspect="1"/>
          </p:cNvPicPr>
          <p:nvPr/>
        </p:nvPicPr>
        <p:blipFill>
          <a:blip xmlns:r="http://schemas.openxmlformats.org/officeDocument/2006/relationships" r:embed="rId1"/>
          <a:stretch>
            <a:fillRect/>
          </a:stretch>
        </p:blipFill>
        <p:spPr>
          <a:xfrm>
            <a:off x="0" y="0"/>
            <a:ext cx="12192635" cy="6858635"/>
          </a:xfrm>
          <a:prstGeom prst="rect"/>
        </p:spPr>
      </p:pic>
      <p:sp>
        <p:nvSpPr>
          <p:cNvPr id="1048817" name="矩形 4"/>
          <p:cNvSpPr/>
          <p:nvPr/>
        </p:nvSpPr>
        <p:spPr>
          <a:xfrm>
            <a:off x="0" y="0"/>
            <a:ext cx="2708910" cy="795020"/>
          </a:xfrm>
          <a:prstGeom prst="rect"/>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18" name="文本框 5"/>
          <p:cNvSpPr txBox="1"/>
          <p:nvPr/>
        </p:nvSpPr>
        <p:spPr>
          <a:xfrm>
            <a:off x="174625" y="182880"/>
            <a:ext cx="2359025" cy="429895"/>
          </a:xfrm>
          <a:prstGeom prst="rect"/>
          <a:noFill/>
        </p:spPr>
        <p:txBody>
          <a:bodyPr rtlCol="0" wrap="square">
            <a:spAutoFit/>
          </a:bodyPr>
          <a:p>
            <a:pPr algn="dist"/>
            <a:r>
              <a:rPr altLang="en-US" b="1" sz="2200" lang="zh-CN"/>
              <a:t>啤酒品鉴区</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pic>
        <p:nvPicPr>
          <p:cNvPr id="2097193" name="图片 3"/>
          <p:cNvPicPr>
            <a:picLocks noChangeAspect="1"/>
          </p:cNvPicPr>
          <p:nvPr/>
        </p:nvPicPr>
        <p:blipFill>
          <a:blip xmlns:r="http://schemas.openxmlformats.org/officeDocument/2006/relationships" r:embed="rId1"/>
          <a:stretch>
            <a:fillRect/>
          </a:stretch>
        </p:blipFill>
        <p:spPr>
          <a:xfrm>
            <a:off x="69215" y="0"/>
            <a:ext cx="12208510" cy="6857365"/>
          </a:xfrm>
          <a:prstGeom prst="rect"/>
        </p:spPr>
      </p:pic>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819" name="object 12"/>
          <p:cNvSpPr/>
          <p:nvPr/>
        </p:nvSpPr>
        <p:spPr>
          <a:xfrm>
            <a:off x="504825" y="1661160"/>
            <a:ext cx="3319780" cy="2115820"/>
          </a:xfrm>
          <a:prstGeom prst="rect"/>
          <a:blipFill>
            <a:blip xmlns:r="http://schemas.openxmlformats.org/officeDocument/2006/relationships" r:embed="rId1" cstate="print"/>
            <a:stretch>
              <a:fillRect/>
            </a:stretch>
          </a:blipFill>
        </p:spPr>
        <p:txBody>
          <a:bodyPr bIns="0" lIns="0" rIns="0" rtlCol="0" tIns="0" wrap="square"/>
          <a:p/>
        </p:txBody>
      </p:sp>
      <p:sp>
        <p:nvSpPr>
          <p:cNvPr id="1048820" name="object 13"/>
          <p:cNvSpPr/>
          <p:nvPr/>
        </p:nvSpPr>
        <p:spPr>
          <a:xfrm>
            <a:off x="3947795" y="1668780"/>
            <a:ext cx="3325495" cy="2115185"/>
          </a:xfrm>
          <a:prstGeom prst="rect"/>
          <a:blipFill>
            <a:blip xmlns:r="http://schemas.openxmlformats.org/officeDocument/2006/relationships" r:embed="rId2" cstate="print"/>
            <a:stretch>
              <a:fillRect/>
            </a:stretch>
          </a:blipFill>
        </p:spPr>
        <p:txBody>
          <a:bodyPr bIns="0" lIns="0" rIns="0" rtlCol="0" tIns="0" wrap="square"/>
          <a:p/>
        </p:txBody>
      </p:sp>
      <p:sp>
        <p:nvSpPr>
          <p:cNvPr id="1048821" name="object 14"/>
          <p:cNvSpPr/>
          <p:nvPr/>
        </p:nvSpPr>
        <p:spPr>
          <a:xfrm>
            <a:off x="504545" y="3946487"/>
            <a:ext cx="3981958" cy="2253996"/>
          </a:xfrm>
          <a:prstGeom prst="rect"/>
          <a:blipFill>
            <a:blip xmlns:r="http://schemas.openxmlformats.org/officeDocument/2006/relationships" r:embed="rId3" cstate="print"/>
            <a:stretch>
              <a:fillRect/>
            </a:stretch>
          </a:blipFill>
        </p:spPr>
        <p:txBody>
          <a:bodyPr bIns="0" lIns="0" rIns="0" rtlCol="0" tIns="0" wrap="square"/>
          <a:p/>
        </p:txBody>
      </p:sp>
      <p:sp>
        <p:nvSpPr>
          <p:cNvPr id="1048822" name="object 15"/>
          <p:cNvSpPr/>
          <p:nvPr/>
        </p:nvSpPr>
        <p:spPr>
          <a:xfrm>
            <a:off x="4617211" y="3945902"/>
            <a:ext cx="3359530" cy="2236216"/>
          </a:xfrm>
          <a:prstGeom prst="rect"/>
          <a:blipFill>
            <a:blip xmlns:r="http://schemas.openxmlformats.org/officeDocument/2006/relationships" r:embed="rId4" cstate="print"/>
            <a:stretch>
              <a:fillRect/>
            </a:stretch>
          </a:blipFill>
        </p:spPr>
        <p:txBody>
          <a:bodyPr bIns="0" lIns="0" rIns="0" rtlCol="0" tIns="0" wrap="square"/>
          <a:p/>
        </p:txBody>
      </p:sp>
      <p:sp>
        <p:nvSpPr>
          <p:cNvPr id="1048823" name="object 16"/>
          <p:cNvSpPr/>
          <p:nvPr/>
        </p:nvSpPr>
        <p:spPr>
          <a:xfrm>
            <a:off x="8171433" y="3931551"/>
            <a:ext cx="3360293" cy="2236216"/>
          </a:xfrm>
          <a:prstGeom prst="rect"/>
          <a:blipFill>
            <a:blip xmlns:r="http://schemas.openxmlformats.org/officeDocument/2006/relationships" r:embed="rId5" cstate="print"/>
            <a:stretch>
              <a:fillRect/>
            </a:stretch>
          </a:blipFill>
        </p:spPr>
        <p:txBody>
          <a:bodyPr bIns="0" lIns="0" rIns="0" rtlCol="0" tIns="0" wrap="square"/>
          <a:p/>
        </p:txBody>
      </p:sp>
      <p:sp>
        <p:nvSpPr>
          <p:cNvPr id="1048824" name="object 17"/>
          <p:cNvSpPr/>
          <p:nvPr/>
        </p:nvSpPr>
        <p:spPr>
          <a:xfrm>
            <a:off x="7429500" y="1668780"/>
            <a:ext cx="4102100" cy="2108200"/>
          </a:xfrm>
          <a:prstGeom prst="rect"/>
          <a:blipFill>
            <a:blip xmlns:r="http://schemas.openxmlformats.org/officeDocument/2006/relationships" r:embed="rId6" cstate="print"/>
            <a:stretch>
              <a:fillRect/>
            </a:stretch>
          </a:blipFill>
        </p:spPr>
        <p:txBody>
          <a:bodyPr bIns="0" lIns="0" rIns="0" rtlCol="0" tIns="0" wrap="square"/>
          <a:p/>
        </p:txBody>
      </p:sp>
      <p:sp>
        <p:nvSpPr>
          <p:cNvPr id="1048825" name="文本框 40"/>
          <p:cNvSpPr txBox="1"/>
          <p:nvPr/>
        </p:nvSpPr>
        <p:spPr>
          <a:xfrm>
            <a:off x="767715" y="158750"/>
            <a:ext cx="3833495" cy="645160"/>
          </a:xfrm>
          <a:prstGeom prst="rect"/>
          <a:noFill/>
        </p:spPr>
        <p:txBody>
          <a:bodyPr anchor="t" rtlCol="0" wrap="square">
            <a:spAutoFit/>
          </a:bodyPr>
          <a:p>
            <a:pPr algn="l" lvl="0">
              <a:buClrTx/>
              <a:buSzTx/>
              <a:buFontTx/>
            </a:pPr>
            <a:r>
              <a:rPr b="1" lang="en-US">
                <a:latin typeface="微软雅黑" panose="020B0503020204020204" pitchFamily="34" charset="-122"/>
                <a:ea typeface="微软雅黑" panose="020B0503020204020204" pitchFamily="34" charset="-122"/>
                <a:sym typeface="+mn-ea"/>
              </a:rPr>
              <a:t>Glory Of Kings</a:t>
            </a:r>
            <a:endParaRPr b="1" lang="en-US">
              <a:latin typeface="微软雅黑" panose="020B0503020204020204" pitchFamily="34" charset="-122"/>
              <a:ea typeface="微软雅黑" panose="020B0503020204020204" pitchFamily="34" charset="-122"/>
            </a:endParaRPr>
          </a:p>
          <a:p>
            <a:pPr algn="l" lvl="0">
              <a:buClrTx/>
              <a:buSzTx/>
              <a:buFontTx/>
            </a:pPr>
            <a:r>
              <a:rPr b="1" lang="zh-CN">
                <a:latin typeface="微软雅黑" panose="020B0503020204020204" pitchFamily="34" charset="-122"/>
                <a:ea typeface="微软雅黑" panose="020B0503020204020204" pitchFamily="34" charset="-122"/>
                <a:sym typeface="+mn-ea"/>
              </a:rPr>
              <a:t>王者</a:t>
            </a:r>
            <a:r>
              <a:rPr altLang="zh-CN" b="1" lang="en-US">
                <a:latin typeface="微软雅黑" panose="020B0503020204020204" pitchFamily="34" charset="-122"/>
                <a:ea typeface="微软雅黑" panose="020B0503020204020204" pitchFamily="34" charset="-122"/>
                <a:sym typeface="+mn-ea"/>
              </a:rPr>
              <a:t>KING-</a:t>
            </a:r>
            <a:r>
              <a:rPr altLang="en-US" b="1" lang="zh-CN">
                <a:latin typeface="微软雅黑" panose="020B0503020204020204" pitchFamily="34" charset="-122"/>
                <a:ea typeface="微软雅黑" panose="020B0503020204020204" pitchFamily="34" charset="-122"/>
                <a:sym typeface="+mn-ea"/>
              </a:rPr>
              <a:t>现场效果预览</a:t>
            </a:r>
          </a:p>
        </p:txBody>
      </p:sp>
      <p:sp>
        <p:nvSpPr>
          <p:cNvPr id="1048826" name="矩形 7"/>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7" name="矩形 9"/>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7"/>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41" name=""/>
        <p:cNvGrpSpPr/>
        <p:nvPr/>
      </p:nvGrpSpPr>
      <p:grpSpPr>
        <a:xfrm>
          <a:off x="0" y="0"/>
          <a:ext cx="0" cy="0"/>
          <a:chOff x="0" y="0"/>
          <a:chExt cx="0" cy="0"/>
        </a:xfrm>
      </p:grpSpPr>
      <p:sp>
        <p:nvSpPr>
          <p:cNvPr id="1048828" name="矩形 1"/>
          <p:cNvSpPr/>
          <p:nvPr/>
        </p:nvSpPr>
        <p:spPr>
          <a:xfrm>
            <a:off x="582930" y="4854575"/>
            <a:ext cx="10779760" cy="1710690"/>
          </a:xfrm>
          <a:prstGeom prst="rect"/>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29" name="object 7"/>
          <p:cNvSpPr txBox="1"/>
          <p:nvPr/>
        </p:nvSpPr>
        <p:spPr>
          <a:xfrm>
            <a:off x="583565" y="4933315"/>
            <a:ext cx="10779125" cy="1540510"/>
          </a:xfrm>
          <a:prstGeom prst="rect"/>
          <a:solidFill>
            <a:schemeClr val="accent1">
              <a:lumMod val="50000"/>
              <a:alpha val="34000"/>
            </a:schemeClr>
          </a:solidFill>
        </p:spPr>
        <p:txBody>
          <a:bodyPr bIns="0" lIns="0" rIns="0" rtlCol="0" tIns="12700" vert="horz" wrap="square">
            <a:spAutoFit/>
          </a:bodyPr>
          <a:p>
            <a:pPr algn="ctr" indent="0" marL="12065">
              <a:lnSpc>
                <a:spcPct val="150000"/>
              </a:lnSpc>
              <a:spcBef>
                <a:spcPts val="100"/>
              </a:spcBef>
              <a:buSzPct val="94000"/>
              <a:buFont typeface="Arial" panose="020B0604020202020204"/>
              <a:buNone/>
              <a:tabLst>
                <a:tab algn="l" pos="93980"/>
              </a:tabLst>
            </a:pPr>
            <a:r>
              <a:rPr altLang="zh-CN" b="1" dirty="0" sz="1800" lang="en-US">
                <a:solidFill>
                  <a:schemeClr val="accent2"/>
                </a:solidFill>
                <a:latin typeface="微软雅黑" panose="020B0503020204020204" pitchFamily="34" charset="-122"/>
                <a:ea typeface="微软雅黑" panose="020B0503020204020204" pitchFamily="34" charset="-122"/>
              </a:rPr>
              <a:t>KOC</a:t>
            </a:r>
            <a:r>
              <a:rPr altLang="en-US" b="1" dirty="0" sz="1800" lang="zh-CN">
                <a:solidFill>
                  <a:schemeClr val="accent2"/>
                </a:solidFill>
                <a:latin typeface="微软雅黑" panose="020B0503020204020204" pitchFamily="34" charset="-122"/>
                <a:ea typeface="微软雅黑" panose="020B0503020204020204" pitchFamily="34" charset="-122"/>
              </a:rPr>
              <a:t>解说鼎力加盟，豪华阵容奠定赛事品质基础</a:t>
            </a:r>
            <a:endParaRPr sz="1600">
              <a:solidFill>
                <a:schemeClr val="tx1">
                  <a:lumMod val="50000"/>
                  <a:lumOff val="50000"/>
                </a:schemeClr>
              </a:solidFill>
              <a:latin typeface="微软雅黑 Light" panose="020B0502040204020203" charset="-122"/>
              <a:ea typeface="微软雅黑 Light" panose="020B0502040204020203" charset="-122"/>
              <a:cs typeface="微软雅黑" panose="020B0503020204020204" pitchFamily="34" charset="-122"/>
            </a:endParaRPr>
          </a:p>
          <a:p>
            <a:pPr algn="ctr" indent="0" marL="12065">
              <a:lnSpc>
                <a:spcPct val="150000"/>
              </a:lnSpc>
              <a:spcBef>
                <a:spcPts val="20"/>
              </a:spcBef>
              <a:buSzPct val="94000"/>
              <a:buFont typeface="Arial" panose="020B0604020202020204"/>
              <a:buNone/>
              <a:tabLst>
                <a:tab algn="l" pos="93980"/>
              </a:tabLst>
            </a:pPr>
            <a:r>
              <a:rPr dirty="0" sz="1600">
                <a:solidFill>
                  <a:schemeClr val="bg1"/>
                </a:solidFill>
                <a:latin typeface="微软雅黑 Light" panose="020B0502040204020203" charset="-122"/>
                <a:ea typeface="微软雅黑 Light" panose="020B0502040204020203" charset="-122"/>
                <a:cs typeface="微软雅黑" panose="020B0503020204020204" pitchFamily="34" charset="-122"/>
              </a:rPr>
              <a:t>直播平台明星主播做</a:t>
            </a:r>
            <a:r>
              <a:rPr dirty="0" sz="1600" spc="-15">
                <a:solidFill>
                  <a:schemeClr val="bg1"/>
                </a:solidFill>
                <a:latin typeface="微软雅黑 Light" panose="020B0502040204020203" charset="-122"/>
                <a:ea typeface="微软雅黑 Light" panose="020B0502040204020203" charset="-122"/>
                <a:cs typeface="微软雅黑" panose="020B0503020204020204" pitchFamily="34" charset="-122"/>
              </a:rPr>
              <a:t>客</a:t>
            </a:r>
            <a:r>
              <a:rPr dirty="0" sz="1600">
                <a:solidFill>
                  <a:schemeClr val="bg1"/>
                </a:solidFill>
                <a:latin typeface="微软雅黑 Light" panose="020B0502040204020203" charset="-122"/>
                <a:ea typeface="微软雅黑 Light" panose="020B0502040204020203" charset="-122"/>
                <a:cs typeface="微软雅黑" panose="020B0503020204020204" pitchFamily="34" charset="-122"/>
              </a:rPr>
              <a:t>评论席参与每场赛事精彩评论</a:t>
            </a:r>
            <a:endParaRPr sz="1600">
              <a:solidFill>
                <a:schemeClr val="bg1"/>
              </a:solidFill>
              <a:latin typeface="微软雅黑 Light" panose="020B0502040204020203" charset="-122"/>
              <a:ea typeface="微软雅黑 Light" panose="020B0502040204020203" charset="-122"/>
              <a:cs typeface="微软雅黑" panose="020B0503020204020204" pitchFamily="34" charset="-122"/>
            </a:endParaRPr>
          </a:p>
          <a:p>
            <a:pPr algn="ctr" indent="0" marL="12065">
              <a:lnSpc>
                <a:spcPct val="150000"/>
              </a:lnSpc>
              <a:spcBef>
                <a:spcPts val="15"/>
              </a:spcBef>
              <a:buSzPct val="94000"/>
              <a:buFont typeface="Arial" panose="020B0604020202020204"/>
              <a:buNone/>
              <a:tabLst>
                <a:tab algn="l" pos="93980"/>
              </a:tabLst>
            </a:pPr>
            <a:r>
              <a:rPr dirty="0" sz="1600">
                <a:solidFill>
                  <a:schemeClr val="bg1"/>
                </a:solidFill>
                <a:latin typeface="微软雅黑 Light" panose="020B0502040204020203" charset="-122"/>
                <a:ea typeface="微软雅黑 Light" panose="020B0502040204020203" charset="-122"/>
                <a:cs typeface="微软雅黑" panose="020B0503020204020204" pitchFamily="34" charset="-122"/>
              </a:rPr>
              <a:t>趣味到专业，否定到推崇，不一样的选手为观众呈现不一样的分析视角</a:t>
            </a:r>
            <a:endParaRPr sz="1600">
              <a:solidFill>
                <a:schemeClr val="bg1"/>
              </a:solidFill>
              <a:latin typeface="微软雅黑 Light" panose="020B0502040204020203" charset="-122"/>
              <a:ea typeface="微软雅黑 Light" panose="020B0502040204020203" charset="-122"/>
              <a:cs typeface="微软雅黑" panose="020B0503020204020204" pitchFamily="34" charset="-122"/>
            </a:endParaRPr>
          </a:p>
          <a:p>
            <a:pPr algn="ctr" indent="0" marL="12065">
              <a:lnSpc>
                <a:spcPct val="150000"/>
              </a:lnSpc>
              <a:buSzPct val="94000"/>
              <a:buFont typeface="Arial" panose="020B0604020202020204"/>
              <a:buNone/>
              <a:tabLst>
                <a:tab algn="l" pos="93980"/>
              </a:tabLst>
            </a:pPr>
            <a:r>
              <a:rPr dirty="0" sz="1600">
                <a:solidFill>
                  <a:schemeClr val="bg1"/>
                </a:solidFill>
                <a:latin typeface="微软雅黑 Light" panose="020B0502040204020203" charset="-122"/>
                <a:ea typeface="微软雅黑 Light" panose="020B0502040204020203" charset="-122"/>
                <a:cs typeface="微软雅黑" panose="020B0503020204020204" pitchFamily="34" charset="-122"/>
              </a:rPr>
              <a:t>主持与选手调侃职业趣事，展现职业电竞人生活中的另一面</a:t>
            </a:r>
          </a:p>
        </p:txBody>
      </p:sp>
      <p:sp>
        <p:nvSpPr>
          <p:cNvPr id="1048830" name="object 11"/>
          <p:cNvSpPr/>
          <p:nvPr/>
        </p:nvSpPr>
        <p:spPr>
          <a:xfrm>
            <a:off x="5930900" y="1330325"/>
            <a:ext cx="5431155" cy="3364865"/>
          </a:xfrm>
          <a:prstGeom prst="rect"/>
          <a:blipFill>
            <a:blip xmlns:r="http://schemas.openxmlformats.org/officeDocument/2006/relationships" r:embed="rId1" cstate="print"/>
            <a:stretch>
              <a:fillRect/>
            </a:stretch>
          </a:blipFill>
        </p:spPr>
        <p:txBody>
          <a:bodyPr bIns="0" lIns="0" rIns="0" rtlCol="0" tIns="0" wrap="square"/>
          <a:p/>
        </p:txBody>
      </p:sp>
      <p:sp>
        <p:nvSpPr>
          <p:cNvPr id="1048831" name="object 12"/>
          <p:cNvSpPr/>
          <p:nvPr/>
        </p:nvSpPr>
        <p:spPr>
          <a:xfrm>
            <a:off x="582930" y="1330325"/>
            <a:ext cx="5245735" cy="3364865"/>
          </a:xfrm>
          <a:prstGeom prst="rect"/>
          <a:blipFill>
            <a:blip xmlns:r="http://schemas.openxmlformats.org/officeDocument/2006/relationships" r:embed="rId2" cstate="print"/>
            <a:stretch>
              <a:fillRect/>
            </a:stretch>
          </a:blipFill>
        </p:spPr>
        <p:txBody>
          <a:bodyPr bIns="0" lIns="0" rIns="0" rtlCol="0" tIns="0" wrap="square"/>
          <a:p/>
        </p:txBody>
      </p:sp>
      <p:sp>
        <p:nvSpPr>
          <p:cNvPr id="1048832" name="文本框 40"/>
          <p:cNvSpPr txBox="1"/>
          <p:nvPr/>
        </p:nvSpPr>
        <p:spPr>
          <a:xfrm>
            <a:off x="767715" y="158750"/>
            <a:ext cx="3833495" cy="645160"/>
          </a:xfrm>
          <a:prstGeom prst="rect"/>
          <a:noFill/>
        </p:spPr>
        <p:txBody>
          <a:bodyPr anchor="t" rtlCol="0" wrap="square">
            <a:spAutoFit/>
          </a:bodyPr>
          <a:p>
            <a:pPr algn="l" lvl="0">
              <a:buClrTx/>
              <a:buSzTx/>
              <a:buFontTx/>
            </a:pPr>
            <a:r>
              <a:rPr b="1" lang="en-US">
                <a:latin typeface="微软雅黑" panose="020B0503020204020204" pitchFamily="34" charset="-122"/>
                <a:ea typeface="微软雅黑" panose="020B0503020204020204" pitchFamily="34" charset="-122"/>
                <a:sym typeface="+mn-ea"/>
              </a:rPr>
              <a:t>Glory Of Kings</a:t>
            </a:r>
            <a:endParaRPr b="1" lang="en-US">
              <a:latin typeface="微软雅黑" panose="020B0503020204020204" pitchFamily="34" charset="-122"/>
              <a:ea typeface="微软雅黑" panose="020B0503020204020204" pitchFamily="34" charset="-122"/>
            </a:endParaRPr>
          </a:p>
          <a:p>
            <a:pPr algn="l" lvl="0">
              <a:buClrTx/>
              <a:buSzTx/>
              <a:buFontTx/>
            </a:pPr>
            <a:r>
              <a:rPr b="1" lang="zh-CN">
                <a:latin typeface="微软雅黑" panose="020B0503020204020204" pitchFamily="34" charset="-122"/>
                <a:ea typeface="微软雅黑" panose="020B0503020204020204" pitchFamily="34" charset="-122"/>
                <a:sym typeface="+mn-ea"/>
              </a:rPr>
              <a:t>王者</a:t>
            </a:r>
            <a:r>
              <a:rPr altLang="zh-CN" b="1" lang="en-US">
                <a:latin typeface="微软雅黑" panose="020B0503020204020204" pitchFamily="34" charset="-122"/>
                <a:ea typeface="微软雅黑" panose="020B0503020204020204" pitchFamily="34" charset="-122"/>
                <a:sym typeface="+mn-ea"/>
              </a:rPr>
              <a:t>KING-KOC</a:t>
            </a:r>
            <a:r>
              <a:rPr altLang="en-US" b="1" lang="zh-CN">
                <a:latin typeface="微软雅黑" panose="020B0503020204020204" pitchFamily="34" charset="-122"/>
                <a:ea typeface="微软雅黑" panose="020B0503020204020204" pitchFamily="34" charset="-122"/>
                <a:sym typeface="+mn-ea"/>
              </a:rPr>
              <a:t>解说</a:t>
            </a:r>
          </a:p>
        </p:txBody>
      </p:sp>
      <p:sp>
        <p:nvSpPr>
          <p:cNvPr id="1048833" name="矩形 7"/>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34" name="矩形 9"/>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49" name=""/>
        <p:cNvGrpSpPr/>
        <p:nvPr/>
      </p:nvGrpSpPr>
      <p:grpSpPr>
        <a:xfrm>
          <a:off x="0" y="0"/>
          <a:ext cx="0" cy="0"/>
          <a:chOff x="0" y="0"/>
          <a:chExt cx="0" cy="0"/>
        </a:xfrm>
      </p:grpSpPr>
      <p:sp>
        <p:nvSpPr>
          <p:cNvPr id="1048847" name="object 2"/>
          <p:cNvSpPr/>
          <p:nvPr/>
        </p:nvSpPr>
        <p:spPr>
          <a:xfrm>
            <a:off x="11359768" y="6424884"/>
            <a:ext cx="476250" cy="320675"/>
          </a:xfrm>
          <a:custGeom>
            <a:avLst/>
            <a:ahLst/>
            <a:rect l="l" t="t" r="r" b="b"/>
            <a:pathLst>
              <a:path w="476250" h="320675">
                <a:moveTo>
                  <a:pt x="0" y="320675"/>
                </a:moveTo>
                <a:lnTo>
                  <a:pt x="476250" y="320675"/>
                </a:lnTo>
                <a:lnTo>
                  <a:pt x="476250" y="0"/>
                </a:lnTo>
                <a:lnTo>
                  <a:pt x="0" y="0"/>
                </a:lnTo>
                <a:lnTo>
                  <a:pt x="0" y="320675"/>
                </a:lnTo>
                <a:close/>
              </a:path>
            </a:pathLst>
          </a:custGeom>
          <a:solidFill>
            <a:srgbClr val="040403"/>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48" name="object 3"/>
          <p:cNvSpPr/>
          <p:nvPr/>
        </p:nvSpPr>
        <p:spPr>
          <a:xfrm>
            <a:off x="0" y="2693796"/>
            <a:ext cx="12192000" cy="131445"/>
          </a:xfrm>
          <a:custGeom>
            <a:avLst/>
            <a:ahLst/>
            <a:rect l="l" t="t" r="r" b="b"/>
            <a:pathLst>
              <a:path w="12192000" h="131444">
                <a:moveTo>
                  <a:pt x="12126341" y="0"/>
                </a:moveTo>
                <a:lnTo>
                  <a:pt x="65647" y="0"/>
                </a:lnTo>
                <a:lnTo>
                  <a:pt x="40094" y="5149"/>
                </a:lnTo>
                <a:lnTo>
                  <a:pt x="19227" y="19192"/>
                </a:lnTo>
                <a:lnTo>
                  <a:pt x="5158" y="40022"/>
                </a:lnTo>
                <a:lnTo>
                  <a:pt x="0" y="65532"/>
                </a:lnTo>
                <a:lnTo>
                  <a:pt x="5158" y="91114"/>
                </a:lnTo>
                <a:lnTo>
                  <a:pt x="19227" y="111982"/>
                </a:lnTo>
                <a:lnTo>
                  <a:pt x="40094" y="126039"/>
                </a:lnTo>
                <a:lnTo>
                  <a:pt x="65647" y="131190"/>
                </a:lnTo>
                <a:lnTo>
                  <a:pt x="12126341" y="131190"/>
                </a:lnTo>
                <a:lnTo>
                  <a:pt x="12151923" y="126039"/>
                </a:lnTo>
                <a:lnTo>
                  <a:pt x="12172791" y="111982"/>
                </a:lnTo>
                <a:lnTo>
                  <a:pt x="12186848" y="91114"/>
                </a:lnTo>
                <a:lnTo>
                  <a:pt x="12192000" y="65532"/>
                </a:lnTo>
                <a:lnTo>
                  <a:pt x="12186848" y="40022"/>
                </a:lnTo>
                <a:lnTo>
                  <a:pt x="12172791" y="19192"/>
                </a:lnTo>
                <a:lnTo>
                  <a:pt x="12151923" y="5149"/>
                </a:lnTo>
                <a:lnTo>
                  <a:pt x="12126341" y="0"/>
                </a:lnTo>
                <a:close/>
              </a:path>
            </a:pathLst>
          </a:custGeom>
          <a:solidFill>
            <a:srgbClr val="FFC000"/>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49" name="object 4"/>
          <p:cNvSpPr/>
          <p:nvPr/>
        </p:nvSpPr>
        <p:spPr>
          <a:xfrm>
            <a:off x="2533523" y="1052957"/>
            <a:ext cx="1149350" cy="1148080"/>
          </a:xfrm>
          <a:custGeom>
            <a:avLst/>
            <a:ahLst/>
            <a:rect l="l" t="t" r="r" b="b"/>
            <a:pathLst>
              <a:path w="1149350" h="1148080">
                <a:moveTo>
                  <a:pt x="574420" y="0"/>
                </a:moveTo>
                <a:lnTo>
                  <a:pt x="527051" y="1889"/>
                </a:lnTo>
                <a:lnTo>
                  <a:pt x="480783" y="7462"/>
                </a:lnTo>
                <a:lnTo>
                  <a:pt x="435760" y="16575"/>
                </a:lnTo>
                <a:lnTo>
                  <a:pt x="392127" y="29085"/>
                </a:lnTo>
                <a:lnTo>
                  <a:pt x="350025" y="44846"/>
                </a:lnTo>
                <a:lnTo>
                  <a:pt x="309600" y="63717"/>
                </a:lnTo>
                <a:lnTo>
                  <a:pt x="270994" y="85553"/>
                </a:lnTo>
                <a:lnTo>
                  <a:pt x="234351" y="110211"/>
                </a:lnTo>
                <a:lnTo>
                  <a:pt x="199815" y="137547"/>
                </a:lnTo>
                <a:lnTo>
                  <a:pt x="167528" y="167417"/>
                </a:lnTo>
                <a:lnTo>
                  <a:pt x="137636" y="199678"/>
                </a:lnTo>
                <a:lnTo>
                  <a:pt x="110280" y="234186"/>
                </a:lnTo>
                <a:lnTo>
                  <a:pt x="85605" y="270798"/>
                </a:lnTo>
                <a:lnTo>
                  <a:pt x="63755" y="309370"/>
                </a:lnTo>
                <a:lnTo>
                  <a:pt x="44872" y="349757"/>
                </a:lnTo>
                <a:lnTo>
                  <a:pt x="29101" y="391818"/>
                </a:lnTo>
                <a:lnTo>
                  <a:pt x="16584" y="435407"/>
                </a:lnTo>
                <a:lnTo>
                  <a:pt x="7466" y="480382"/>
                </a:lnTo>
                <a:lnTo>
                  <a:pt x="1890" y="526598"/>
                </a:lnTo>
                <a:lnTo>
                  <a:pt x="0" y="573913"/>
                </a:lnTo>
                <a:lnTo>
                  <a:pt x="1890" y="619800"/>
                </a:lnTo>
                <a:lnTo>
                  <a:pt x="7466" y="664882"/>
                </a:lnTo>
                <a:lnTo>
                  <a:pt x="16584" y="708991"/>
                </a:lnTo>
                <a:lnTo>
                  <a:pt x="29130" y="752035"/>
                </a:lnTo>
                <a:lnTo>
                  <a:pt x="44872" y="793621"/>
                </a:lnTo>
                <a:lnTo>
                  <a:pt x="63755" y="833807"/>
                </a:lnTo>
                <a:lnTo>
                  <a:pt x="85605" y="872351"/>
                </a:lnTo>
                <a:lnTo>
                  <a:pt x="110280" y="909085"/>
                </a:lnTo>
                <a:lnTo>
                  <a:pt x="137636" y="943842"/>
                </a:lnTo>
                <a:lnTo>
                  <a:pt x="167528" y="976455"/>
                </a:lnTo>
                <a:lnTo>
                  <a:pt x="199815" y="1006756"/>
                </a:lnTo>
                <a:lnTo>
                  <a:pt x="234351" y="1034578"/>
                </a:lnTo>
                <a:lnTo>
                  <a:pt x="270994" y="1059754"/>
                </a:lnTo>
                <a:lnTo>
                  <a:pt x="309600" y="1082116"/>
                </a:lnTo>
                <a:lnTo>
                  <a:pt x="350025" y="1101496"/>
                </a:lnTo>
                <a:lnTo>
                  <a:pt x="392127" y="1117729"/>
                </a:lnTo>
                <a:lnTo>
                  <a:pt x="435760" y="1130645"/>
                </a:lnTo>
                <a:lnTo>
                  <a:pt x="480783" y="1140078"/>
                </a:lnTo>
                <a:lnTo>
                  <a:pt x="527051" y="1145861"/>
                </a:lnTo>
                <a:lnTo>
                  <a:pt x="574420" y="1147826"/>
                </a:lnTo>
                <a:lnTo>
                  <a:pt x="621808" y="1145861"/>
                </a:lnTo>
                <a:lnTo>
                  <a:pt x="668092" y="1140078"/>
                </a:lnTo>
                <a:lnTo>
                  <a:pt x="713130" y="1130645"/>
                </a:lnTo>
                <a:lnTo>
                  <a:pt x="756776" y="1117729"/>
                </a:lnTo>
                <a:lnTo>
                  <a:pt x="798889" y="1101496"/>
                </a:lnTo>
                <a:lnTo>
                  <a:pt x="839324" y="1082116"/>
                </a:lnTo>
                <a:lnTo>
                  <a:pt x="872790" y="1062736"/>
                </a:lnTo>
                <a:lnTo>
                  <a:pt x="574420" y="1062736"/>
                </a:lnTo>
                <a:lnTo>
                  <a:pt x="526195" y="1060456"/>
                </a:lnTo>
                <a:lnTo>
                  <a:pt x="479281" y="1053764"/>
                </a:lnTo>
                <a:lnTo>
                  <a:pt x="433889" y="1042881"/>
                </a:lnTo>
                <a:lnTo>
                  <a:pt x="390224" y="1028027"/>
                </a:lnTo>
                <a:lnTo>
                  <a:pt x="348496" y="1009422"/>
                </a:lnTo>
                <a:lnTo>
                  <a:pt x="308911" y="987288"/>
                </a:lnTo>
                <a:lnTo>
                  <a:pt x="271679" y="961844"/>
                </a:lnTo>
                <a:lnTo>
                  <a:pt x="237006" y="933311"/>
                </a:lnTo>
                <a:lnTo>
                  <a:pt x="205100" y="901910"/>
                </a:lnTo>
                <a:lnTo>
                  <a:pt x="176169" y="867862"/>
                </a:lnTo>
                <a:lnTo>
                  <a:pt x="150422" y="831386"/>
                </a:lnTo>
                <a:lnTo>
                  <a:pt x="128066" y="792704"/>
                </a:lnTo>
                <a:lnTo>
                  <a:pt x="109281" y="751959"/>
                </a:lnTo>
                <a:lnTo>
                  <a:pt x="94357" y="709601"/>
                </a:lnTo>
                <a:lnTo>
                  <a:pt x="83420" y="665623"/>
                </a:lnTo>
                <a:lnTo>
                  <a:pt x="76706" y="620320"/>
                </a:lnTo>
                <a:lnTo>
                  <a:pt x="74421" y="573913"/>
                </a:lnTo>
                <a:lnTo>
                  <a:pt x="76706" y="525731"/>
                </a:lnTo>
                <a:lnTo>
                  <a:pt x="83420" y="478863"/>
                </a:lnTo>
                <a:lnTo>
                  <a:pt x="94357" y="433514"/>
                </a:lnTo>
                <a:lnTo>
                  <a:pt x="109308" y="389892"/>
                </a:lnTo>
                <a:lnTo>
                  <a:pt x="128066" y="348205"/>
                </a:lnTo>
                <a:lnTo>
                  <a:pt x="150422" y="308661"/>
                </a:lnTo>
                <a:lnTo>
                  <a:pt x="176169" y="271467"/>
                </a:lnTo>
                <a:lnTo>
                  <a:pt x="205100" y="236830"/>
                </a:lnTo>
                <a:lnTo>
                  <a:pt x="237006" y="204958"/>
                </a:lnTo>
                <a:lnTo>
                  <a:pt x="271679" y="176058"/>
                </a:lnTo>
                <a:lnTo>
                  <a:pt x="308911" y="150338"/>
                </a:lnTo>
                <a:lnTo>
                  <a:pt x="348496" y="128006"/>
                </a:lnTo>
                <a:lnTo>
                  <a:pt x="390224" y="109269"/>
                </a:lnTo>
                <a:lnTo>
                  <a:pt x="433889" y="94335"/>
                </a:lnTo>
                <a:lnTo>
                  <a:pt x="479281" y="83410"/>
                </a:lnTo>
                <a:lnTo>
                  <a:pt x="526195" y="76703"/>
                </a:lnTo>
                <a:lnTo>
                  <a:pt x="574420" y="74422"/>
                </a:lnTo>
                <a:lnTo>
                  <a:pt x="858254" y="74422"/>
                </a:lnTo>
                <a:lnTo>
                  <a:pt x="839324" y="63717"/>
                </a:lnTo>
                <a:lnTo>
                  <a:pt x="798889" y="44846"/>
                </a:lnTo>
                <a:lnTo>
                  <a:pt x="756776" y="29085"/>
                </a:lnTo>
                <a:lnTo>
                  <a:pt x="713130" y="16575"/>
                </a:lnTo>
                <a:lnTo>
                  <a:pt x="668092" y="7462"/>
                </a:lnTo>
                <a:lnTo>
                  <a:pt x="621808" y="1889"/>
                </a:lnTo>
                <a:lnTo>
                  <a:pt x="574420" y="0"/>
                </a:lnTo>
                <a:close/>
              </a:path>
              <a:path w="1149350" h="1148080">
                <a:moveTo>
                  <a:pt x="858254" y="74422"/>
                </a:moveTo>
                <a:lnTo>
                  <a:pt x="574420" y="74422"/>
                </a:lnTo>
                <a:lnTo>
                  <a:pt x="622667" y="76703"/>
                </a:lnTo>
                <a:lnTo>
                  <a:pt x="669599" y="83410"/>
                </a:lnTo>
                <a:lnTo>
                  <a:pt x="715008" y="94335"/>
                </a:lnTo>
                <a:lnTo>
                  <a:pt x="758687" y="109269"/>
                </a:lnTo>
                <a:lnTo>
                  <a:pt x="800428" y="128006"/>
                </a:lnTo>
                <a:lnTo>
                  <a:pt x="840022" y="150338"/>
                </a:lnTo>
                <a:lnTo>
                  <a:pt x="877264" y="176058"/>
                </a:lnTo>
                <a:lnTo>
                  <a:pt x="911944" y="204958"/>
                </a:lnTo>
                <a:lnTo>
                  <a:pt x="943855" y="236830"/>
                </a:lnTo>
                <a:lnTo>
                  <a:pt x="972790" y="271467"/>
                </a:lnTo>
                <a:lnTo>
                  <a:pt x="998540" y="308661"/>
                </a:lnTo>
                <a:lnTo>
                  <a:pt x="1020899" y="348205"/>
                </a:lnTo>
                <a:lnTo>
                  <a:pt x="1039658" y="389892"/>
                </a:lnTo>
                <a:lnTo>
                  <a:pt x="1054610" y="433514"/>
                </a:lnTo>
                <a:lnTo>
                  <a:pt x="1065548" y="478863"/>
                </a:lnTo>
                <a:lnTo>
                  <a:pt x="1072262" y="525731"/>
                </a:lnTo>
                <a:lnTo>
                  <a:pt x="1074547" y="573913"/>
                </a:lnTo>
                <a:lnTo>
                  <a:pt x="1072262" y="620320"/>
                </a:lnTo>
                <a:lnTo>
                  <a:pt x="1065548" y="665623"/>
                </a:lnTo>
                <a:lnTo>
                  <a:pt x="1054610" y="709601"/>
                </a:lnTo>
                <a:lnTo>
                  <a:pt x="1039658" y="752035"/>
                </a:lnTo>
                <a:lnTo>
                  <a:pt x="1020899" y="792704"/>
                </a:lnTo>
                <a:lnTo>
                  <a:pt x="998540" y="831386"/>
                </a:lnTo>
                <a:lnTo>
                  <a:pt x="972790" y="867862"/>
                </a:lnTo>
                <a:lnTo>
                  <a:pt x="943855" y="901910"/>
                </a:lnTo>
                <a:lnTo>
                  <a:pt x="911944" y="933311"/>
                </a:lnTo>
                <a:lnTo>
                  <a:pt x="877264" y="961844"/>
                </a:lnTo>
                <a:lnTo>
                  <a:pt x="840022" y="987288"/>
                </a:lnTo>
                <a:lnTo>
                  <a:pt x="800428" y="1009422"/>
                </a:lnTo>
                <a:lnTo>
                  <a:pt x="758687" y="1028027"/>
                </a:lnTo>
                <a:lnTo>
                  <a:pt x="715008" y="1042881"/>
                </a:lnTo>
                <a:lnTo>
                  <a:pt x="669599" y="1053764"/>
                </a:lnTo>
                <a:lnTo>
                  <a:pt x="622667" y="1060456"/>
                </a:lnTo>
                <a:lnTo>
                  <a:pt x="574420" y="1062736"/>
                </a:lnTo>
                <a:lnTo>
                  <a:pt x="872790" y="1062736"/>
                </a:lnTo>
                <a:lnTo>
                  <a:pt x="914589" y="1034578"/>
                </a:lnTo>
                <a:lnTo>
                  <a:pt x="949132" y="1006756"/>
                </a:lnTo>
                <a:lnTo>
                  <a:pt x="981424" y="976455"/>
                </a:lnTo>
                <a:lnTo>
                  <a:pt x="1011321" y="943842"/>
                </a:lnTo>
                <a:lnTo>
                  <a:pt x="1038680" y="909085"/>
                </a:lnTo>
                <a:lnTo>
                  <a:pt x="1063357" y="872351"/>
                </a:lnTo>
                <a:lnTo>
                  <a:pt x="1085210" y="833807"/>
                </a:lnTo>
                <a:lnTo>
                  <a:pt x="1104094" y="793621"/>
                </a:lnTo>
                <a:lnTo>
                  <a:pt x="1119866" y="751959"/>
                </a:lnTo>
                <a:lnTo>
                  <a:pt x="1132383" y="708991"/>
                </a:lnTo>
                <a:lnTo>
                  <a:pt x="1141502" y="664882"/>
                </a:lnTo>
                <a:lnTo>
                  <a:pt x="1147078" y="619800"/>
                </a:lnTo>
                <a:lnTo>
                  <a:pt x="1148968" y="573913"/>
                </a:lnTo>
                <a:lnTo>
                  <a:pt x="1147078" y="526598"/>
                </a:lnTo>
                <a:lnTo>
                  <a:pt x="1141502" y="480382"/>
                </a:lnTo>
                <a:lnTo>
                  <a:pt x="1132383" y="435407"/>
                </a:lnTo>
                <a:lnTo>
                  <a:pt x="1119866" y="391818"/>
                </a:lnTo>
                <a:lnTo>
                  <a:pt x="1104094" y="349757"/>
                </a:lnTo>
                <a:lnTo>
                  <a:pt x="1085210" y="309370"/>
                </a:lnTo>
                <a:lnTo>
                  <a:pt x="1063357" y="270798"/>
                </a:lnTo>
                <a:lnTo>
                  <a:pt x="1038680" y="234186"/>
                </a:lnTo>
                <a:lnTo>
                  <a:pt x="1011321" y="199678"/>
                </a:lnTo>
                <a:lnTo>
                  <a:pt x="981424" y="167417"/>
                </a:lnTo>
                <a:lnTo>
                  <a:pt x="949132" y="137547"/>
                </a:lnTo>
                <a:lnTo>
                  <a:pt x="914589" y="110211"/>
                </a:lnTo>
                <a:lnTo>
                  <a:pt x="877939" y="85553"/>
                </a:lnTo>
                <a:lnTo>
                  <a:pt x="858254" y="74422"/>
                </a:lnTo>
                <a:close/>
              </a:path>
            </a:pathLst>
          </a:custGeom>
          <a:solidFill>
            <a:srgbClr val="FFC000"/>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0" name="object 5"/>
          <p:cNvSpPr/>
          <p:nvPr/>
        </p:nvSpPr>
        <p:spPr>
          <a:xfrm>
            <a:off x="3116977" y="2191740"/>
            <a:ext cx="0" cy="525780"/>
          </a:xfrm>
          <a:custGeom>
            <a:avLst/>
            <a:ahLst/>
            <a:rect l="l" t="t" r="r" b="b"/>
            <a:pathLst>
              <a:path h="525780">
                <a:moveTo>
                  <a:pt x="0" y="0"/>
                </a:moveTo>
                <a:lnTo>
                  <a:pt x="0" y="525551"/>
                </a:lnTo>
              </a:path>
            </a:pathLst>
          </a:custGeom>
          <a:ln w="80043">
            <a:solidFill>
              <a:srgbClr val="FFC000"/>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1" name="object 6"/>
          <p:cNvSpPr/>
          <p:nvPr/>
        </p:nvSpPr>
        <p:spPr>
          <a:xfrm>
            <a:off x="7409053" y="1029462"/>
            <a:ext cx="1149350" cy="1148080"/>
          </a:xfrm>
          <a:custGeom>
            <a:avLst/>
            <a:ahLst/>
            <a:rect l="l" t="t" r="r" b="b"/>
            <a:pathLst>
              <a:path w="1149350" h="1148080">
                <a:moveTo>
                  <a:pt x="574548" y="0"/>
                </a:moveTo>
                <a:lnTo>
                  <a:pt x="527177" y="1888"/>
                </a:lnTo>
                <a:lnTo>
                  <a:pt x="480906" y="7459"/>
                </a:lnTo>
                <a:lnTo>
                  <a:pt x="435880" y="16568"/>
                </a:lnTo>
                <a:lnTo>
                  <a:pt x="392241" y="29072"/>
                </a:lnTo>
                <a:lnTo>
                  <a:pt x="350133" y="44829"/>
                </a:lnTo>
                <a:lnTo>
                  <a:pt x="309700" y="63693"/>
                </a:lnTo>
                <a:lnTo>
                  <a:pt x="271085" y="85523"/>
                </a:lnTo>
                <a:lnTo>
                  <a:pt x="234433" y="110175"/>
                </a:lnTo>
                <a:lnTo>
                  <a:pt x="199888" y="137505"/>
                </a:lnTo>
                <a:lnTo>
                  <a:pt x="167592" y="167370"/>
                </a:lnTo>
                <a:lnTo>
                  <a:pt x="137690" y="199626"/>
                </a:lnTo>
                <a:lnTo>
                  <a:pt x="110325" y="234132"/>
                </a:lnTo>
                <a:lnTo>
                  <a:pt x="85641" y="270742"/>
                </a:lnTo>
                <a:lnTo>
                  <a:pt x="63782" y="309314"/>
                </a:lnTo>
                <a:lnTo>
                  <a:pt x="44892" y="349704"/>
                </a:lnTo>
                <a:lnTo>
                  <a:pt x="29114" y="391769"/>
                </a:lnTo>
                <a:lnTo>
                  <a:pt x="16592" y="435366"/>
                </a:lnTo>
                <a:lnTo>
                  <a:pt x="7470" y="480351"/>
                </a:lnTo>
                <a:lnTo>
                  <a:pt x="1891" y="526581"/>
                </a:lnTo>
                <a:lnTo>
                  <a:pt x="0" y="573913"/>
                </a:lnTo>
                <a:lnTo>
                  <a:pt x="1891" y="619799"/>
                </a:lnTo>
                <a:lnTo>
                  <a:pt x="7470" y="664878"/>
                </a:lnTo>
                <a:lnTo>
                  <a:pt x="16592" y="708983"/>
                </a:lnTo>
                <a:lnTo>
                  <a:pt x="29148" y="752035"/>
                </a:lnTo>
                <a:lnTo>
                  <a:pt x="44892" y="793601"/>
                </a:lnTo>
                <a:lnTo>
                  <a:pt x="63782" y="833779"/>
                </a:lnTo>
                <a:lnTo>
                  <a:pt x="85641" y="872315"/>
                </a:lnTo>
                <a:lnTo>
                  <a:pt x="110325" y="909040"/>
                </a:lnTo>
                <a:lnTo>
                  <a:pt x="137690" y="943788"/>
                </a:lnTo>
                <a:lnTo>
                  <a:pt x="167592" y="976391"/>
                </a:lnTo>
                <a:lnTo>
                  <a:pt x="199888" y="1006683"/>
                </a:lnTo>
                <a:lnTo>
                  <a:pt x="234433" y="1034496"/>
                </a:lnTo>
                <a:lnTo>
                  <a:pt x="271085" y="1059662"/>
                </a:lnTo>
                <a:lnTo>
                  <a:pt x="309700" y="1082016"/>
                </a:lnTo>
                <a:lnTo>
                  <a:pt x="350133" y="1101389"/>
                </a:lnTo>
                <a:lnTo>
                  <a:pt x="392241" y="1117615"/>
                </a:lnTo>
                <a:lnTo>
                  <a:pt x="435880" y="1130526"/>
                </a:lnTo>
                <a:lnTo>
                  <a:pt x="480906" y="1139955"/>
                </a:lnTo>
                <a:lnTo>
                  <a:pt x="527177" y="1145735"/>
                </a:lnTo>
                <a:lnTo>
                  <a:pt x="574548" y="1147699"/>
                </a:lnTo>
                <a:lnTo>
                  <a:pt x="621918" y="1145735"/>
                </a:lnTo>
                <a:lnTo>
                  <a:pt x="668189" y="1139955"/>
                </a:lnTo>
                <a:lnTo>
                  <a:pt x="713215" y="1130526"/>
                </a:lnTo>
                <a:lnTo>
                  <a:pt x="756854" y="1117615"/>
                </a:lnTo>
                <a:lnTo>
                  <a:pt x="798962" y="1101389"/>
                </a:lnTo>
                <a:lnTo>
                  <a:pt x="839395" y="1082016"/>
                </a:lnTo>
                <a:lnTo>
                  <a:pt x="872701" y="1062736"/>
                </a:lnTo>
                <a:lnTo>
                  <a:pt x="574548" y="1062736"/>
                </a:lnTo>
                <a:lnTo>
                  <a:pt x="526322" y="1060456"/>
                </a:lnTo>
                <a:lnTo>
                  <a:pt x="479408" y="1053764"/>
                </a:lnTo>
                <a:lnTo>
                  <a:pt x="434016" y="1042881"/>
                </a:lnTo>
                <a:lnTo>
                  <a:pt x="390351" y="1028027"/>
                </a:lnTo>
                <a:lnTo>
                  <a:pt x="348623" y="1009422"/>
                </a:lnTo>
                <a:lnTo>
                  <a:pt x="309038" y="987288"/>
                </a:lnTo>
                <a:lnTo>
                  <a:pt x="271806" y="961844"/>
                </a:lnTo>
                <a:lnTo>
                  <a:pt x="237133" y="933311"/>
                </a:lnTo>
                <a:lnTo>
                  <a:pt x="205227" y="901910"/>
                </a:lnTo>
                <a:lnTo>
                  <a:pt x="176296" y="867862"/>
                </a:lnTo>
                <a:lnTo>
                  <a:pt x="150549" y="831386"/>
                </a:lnTo>
                <a:lnTo>
                  <a:pt x="128193" y="792704"/>
                </a:lnTo>
                <a:lnTo>
                  <a:pt x="109404" y="751946"/>
                </a:lnTo>
                <a:lnTo>
                  <a:pt x="94484" y="709601"/>
                </a:lnTo>
                <a:lnTo>
                  <a:pt x="83547" y="665623"/>
                </a:lnTo>
                <a:lnTo>
                  <a:pt x="76833" y="620320"/>
                </a:lnTo>
                <a:lnTo>
                  <a:pt x="74549" y="573913"/>
                </a:lnTo>
                <a:lnTo>
                  <a:pt x="76833" y="525731"/>
                </a:lnTo>
                <a:lnTo>
                  <a:pt x="83547" y="478863"/>
                </a:lnTo>
                <a:lnTo>
                  <a:pt x="94484" y="433514"/>
                </a:lnTo>
                <a:lnTo>
                  <a:pt x="109435" y="389892"/>
                </a:lnTo>
                <a:lnTo>
                  <a:pt x="128193" y="348205"/>
                </a:lnTo>
                <a:lnTo>
                  <a:pt x="150549" y="308661"/>
                </a:lnTo>
                <a:lnTo>
                  <a:pt x="176296" y="271467"/>
                </a:lnTo>
                <a:lnTo>
                  <a:pt x="205227" y="236830"/>
                </a:lnTo>
                <a:lnTo>
                  <a:pt x="237133" y="204958"/>
                </a:lnTo>
                <a:lnTo>
                  <a:pt x="271806" y="176058"/>
                </a:lnTo>
                <a:lnTo>
                  <a:pt x="309038" y="150338"/>
                </a:lnTo>
                <a:lnTo>
                  <a:pt x="348623" y="128006"/>
                </a:lnTo>
                <a:lnTo>
                  <a:pt x="390351" y="109269"/>
                </a:lnTo>
                <a:lnTo>
                  <a:pt x="434016" y="94335"/>
                </a:lnTo>
                <a:lnTo>
                  <a:pt x="479408" y="83410"/>
                </a:lnTo>
                <a:lnTo>
                  <a:pt x="526322" y="76703"/>
                </a:lnTo>
                <a:lnTo>
                  <a:pt x="574548" y="74422"/>
                </a:lnTo>
                <a:lnTo>
                  <a:pt x="858373" y="74422"/>
                </a:lnTo>
                <a:lnTo>
                  <a:pt x="839395" y="63693"/>
                </a:lnTo>
                <a:lnTo>
                  <a:pt x="798962" y="44829"/>
                </a:lnTo>
                <a:lnTo>
                  <a:pt x="756854" y="29072"/>
                </a:lnTo>
                <a:lnTo>
                  <a:pt x="713215" y="16568"/>
                </a:lnTo>
                <a:lnTo>
                  <a:pt x="668189" y="7459"/>
                </a:lnTo>
                <a:lnTo>
                  <a:pt x="621918" y="1888"/>
                </a:lnTo>
                <a:lnTo>
                  <a:pt x="574548" y="0"/>
                </a:lnTo>
                <a:close/>
              </a:path>
              <a:path w="1149350" h="1148080">
                <a:moveTo>
                  <a:pt x="858373" y="74422"/>
                </a:moveTo>
                <a:lnTo>
                  <a:pt x="574548" y="74422"/>
                </a:lnTo>
                <a:lnTo>
                  <a:pt x="622773" y="76703"/>
                </a:lnTo>
                <a:lnTo>
                  <a:pt x="669687" y="83410"/>
                </a:lnTo>
                <a:lnTo>
                  <a:pt x="715079" y="94335"/>
                </a:lnTo>
                <a:lnTo>
                  <a:pt x="758744" y="109269"/>
                </a:lnTo>
                <a:lnTo>
                  <a:pt x="800472" y="128006"/>
                </a:lnTo>
                <a:lnTo>
                  <a:pt x="840057" y="150338"/>
                </a:lnTo>
                <a:lnTo>
                  <a:pt x="877289" y="176058"/>
                </a:lnTo>
                <a:lnTo>
                  <a:pt x="911962" y="204958"/>
                </a:lnTo>
                <a:lnTo>
                  <a:pt x="943868" y="236830"/>
                </a:lnTo>
                <a:lnTo>
                  <a:pt x="972799" y="271467"/>
                </a:lnTo>
                <a:lnTo>
                  <a:pt x="998546" y="308661"/>
                </a:lnTo>
                <a:lnTo>
                  <a:pt x="1020902" y="348205"/>
                </a:lnTo>
                <a:lnTo>
                  <a:pt x="1039660" y="389892"/>
                </a:lnTo>
                <a:lnTo>
                  <a:pt x="1054611" y="433514"/>
                </a:lnTo>
                <a:lnTo>
                  <a:pt x="1065548" y="478863"/>
                </a:lnTo>
                <a:lnTo>
                  <a:pt x="1072262" y="525731"/>
                </a:lnTo>
                <a:lnTo>
                  <a:pt x="1074547" y="573913"/>
                </a:lnTo>
                <a:lnTo>
                  <a:pt x="1072262" y="620320"/>
                </a:lnTo>
                <a:lnTo>
                  <a:pt x="1065548" y="665623"/>
                </a:lnTo>
                <a:lnTo>
                  <a:pt x="1054611" y="709601"/>
                </a:lnTo>
                <a:lnTo>
                  <a:pt x="1039660" y="752035"/>
                </a:lnTo>
                <a:lnTo>
                  <a:pt x="1020902" y="792704"/>
                </a:lnTo>
                <a:lnTo>
                  <a:pt x="998546" y="831386"/>
                </a:lnTo>
                <a:lnTo>
                  <a:pt x="972799" y="867862"/>
                </a:lnTo>
                <a:lnTo>
                  <a:pt x="943868" y="901910"/>
                </a:lnTo>
                <a:lnTo>
                  <a:pt x="911962" y="933311"/>
                </a:lnTo>
                <a:lnTo>
                  <a:pt x="877289" y="961844"/>
                </a:lnTo>
                <a:lnTo>
                  <a:pt x="840057" y="987288"/>
                </a:lnTo>
                <a:lnTo>
                  <a:pt x="800472" y="1009422"/>
                </a:lnTo>
                <a:lnTo>
                  <a:pt x="758744" y="1028027"/>
                </a:lnTo>
                <a:lnTo>
                  <a:pt x="715079" y="1042881"/>
                </a:lnTo>
                <a:lnTo>
                  <a:pt x="669687" y="1053764"/>
                </a:lnTo>
                <a:lnTo>
                  <a:pt x="622773" y="1060456"/>
                </a:lnTo>
                <a:lnTo>
                  <a:pt x="574548" y="1062736"/>
                </a:lnTo>
                <a:lnTo>
                  <a:pt x="872701" y="1062736"/>
                </a:lnTo>
                <a:lnTo>
                  <a:pt x="914662" y="1034496"/>
                </a:lnTo>
                <a:lnTo>
                  <a:pt x="949207" y="1006683"/>
                </a:lnTo>
                <a:lnTo>
                  <a:pt x="981503" y="976391"/>
                </a:lnTo>
                <a:lnTo>
                  <a:pt x="1011405" y="943788"/>
                </a:lnTo>
                <a:lnTo>
                  <a:pt x="1038770" y="909040"/>
                </a:lnTo>
                <a:lnTo>
                  <a:pt x="1063454" y="872315"/>
                </a:lnTo>
                <a:lnTo>
                  <a:pt x="1085313" y="833779"/>
                </a:lnTo>
                <a:lnTo>
                  <a:pt x="1104203" y="793601"/>
                </a:lnTo>
                <a:lnTo>
                  <a:pt x="1119981" y="751946"/>
                </a:lnTo>
                <a:lnTo>
                  <a:pt x="1132503" y="708983"/>
                </a:lnTo>
                <a:lnTo>
                  <a:pt x="1141625" y="664878"/>
                </a:lnTo>
                <a:lnTo>
                  <a:pt x="1147204" y="619799"/>
                </a:lnTo>
                <a:lnTo>
                  <a:pt x="1149096" y="573913"/>
                </a:lnTo>
                <a:lnTo>
                  <a:pt x="1147204" y="526581"/>
                </a:lnTo>
                <a:lnTo>
                  <a:pt x="1141625" y="480351"/>
                </a:lnTo>
                <a:lnTo>
                  <a:pt x="1132503" y="435366"/>
                </a:lnTo>
                <a:lnTo>
                  <a:pt x="1119981" y="391769"/>
                </a:lnTo>
                <a:lnTo>
                  <a:pt x="1104203" y="349704"/>
                </a:lnTo>
                <a:lnTo>
                  <a:pt x="1085313" y="309314"/>
                </a:lnTo>
                <a:lnTo>
                  <a:pt x="1063454" y="270742"/>
                </a:lnTo>
                <a:lnTo>
                  <a:pt x="1038770" y="234132"/>
                </a:lnTo>
                <a:lnTo>
                  <a:pt x="1011405" y="199626"/>
                </a:lnTo>
                <a:lnTo>
                  <a:pt x="981503" y="167370"/>
                </a:lnTo>
                <a:lnTo>
                  <a:pt x="949207" y="137505"/>
                </a:lnTo>
                <a:lnTo>
                  <a:pt x="914662" y="110175"/>
                </a:lnTo>
                <a:lnTo>
                  <a:pt x="878010" y="85523"/>
                </a:lnTo>
                <a:lnTo>
                  <a:pt x="858373" y="74422"/>
                </a:lnTo>
                <a:close/>
              </a:path>
            </a:pathLst>
          </a:custGeom>
          <a:solidFill>
            <a:srgbClr val="FFC000"/>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2" name="object 7"/>
          <p:cNvSpPr/>
          <p:nvPr/>
        </p:nvSpPr>
        <p:spPr>
          <a:xfrm>
            <a:off x="7985187" y="2134476"/>
            <a:ext cx="0" cy="632460"/>
          </a:xfrm>
          <a:custGeom>
            <a:avLst/>
            <a:ahLst/>
            <a:rect l="l" t="t" r="r" b="b"/>
            <a:pathLst>
              <a:path h="632460">
                <a:moveTo>
                  <a:pt x="0" y="0"/>
                </a:moveTo>
                <a:lnTo>
                  <a:pt x="0" y="632091"/>
                </a:lnTo>
              </a:path>
            </a:pathLst>
          </a:custGeom>
          <a:ln w="65403">
            <a:solidFill>
              <a:srgbClr val="FFC000"/>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3" name="object 8"/>
          <p:cNvSpPr/>
          <p:nvPr/>
        </p:nvSpPr>
        <p:spPr>
          <a:xfrm>
            <a:off x="876973" y="3289173"/>
            <a:ext cx="1149350" cy="1148080"/>
          </a:xfrm>
          <a:custGeom>
            <a:avLst/>
            <a:ahLst/>
            <a:rect l="l" t="t" r="r" b="b"/>
            <a:pathLst>
              <a:path w="1149350" h="1148079">
                <a:moveTo>
                  <a:pt x="574509" y="0"/>
                </a:moveTo>
                <a:lnTo>
                  <a:pt x="527137" y="1888"/>
                </a:lnTo>
                <a:lnTo>
                  <a:pt x="480866" y="7459"/>
                </a:lnTo>
                <a:lnTo>
                  <a:pt x="435840" y="16568"/>
                </a:lnTo>
                <a:lnTo>
                  <a:pt x="392202" y="29072"/>
                </a:lnTo>
                <a:lnTo>
                  <a:pt x="350095" y="44829"/>
                </a:lnTo>
                <a:lnTo>
                  <a:pt x="309664" y="63693"/>
                </a:lnTo>
                <a:lnTo>
                  <a:pt x="271052" y="85523"/>
                </a:lnTo>
                <a:lnTo>
                  <a:pt x="234403" y="110175"/>
                </a:lnTo>
                <a:lnTo>
                  <a:pt x="199861" y="137505"/>
                </a:lnTo>
                <a:lnTo>
                  <a:pt x="167568" y="167370"/>
                </a:lnTo>
                <a:lnTo>
                  <a:pt x="137669" y="199626"/>
                </a:lnTo>
                <a:lnTo>
                  <a:pt x="110308" y="234132"/>
                </a:lnTo>
                <a:lnTo>
                  <a:pt x="85627" y="270742"/>
                </a:lnTo>
                <a:lnTo>
                  <a:pt x="63772" y="309314"/>
                </a:lnTo>
                <a:lnTo>
                  <a:pt x="44884" y="349704"/>
                </a:lnTo>
                <a:lnTo>
                  <a:pt x="29109" y="391769"/>
                </a:lnTo>
                <a:lnTo>
                  <a:pt x="16589" y="435366"/>
                </a:lnTo>
                <a:lnTo>
                  <a:pt x="7468" y="480351"/>
                </a:lnTo>
                <a:lnTo>
                  <a:pt x="1891" y="526581"/>
                </a:lnTo>
                <a:lnTo>
                  <a:pt x="0" y="573913"/>
                </a:lnTo>
                <a:lnTo>
                  <a:pt x="1891" y="619782"/>
                </a:lnTo>
                <a:lnTo>
                  <a:pt x="7468" y="664847"/>
                </a:lnTo>
                <a:lnTo>
                  <a:pt x="16589" y="708942"/>
                </a:lnTo>
                <a:lnTo>
                  <a:pt x="29161" y="752035"/>
                </a:lnTo>
                <a:lnTo>
                  <a:pt x="44884" y="793547"/>
                </a:lnTo>
                <a:lnTo>
                  <a:pt x="63772" y="833723"/>
                </a:lnTo>
                <a:lnTo>
                  <a:pt x="85627" y="872258"/>
                </a:lnTo>
                <a:lnTo>
                  <a:pt x="110308" y="908985"/>
                </a:lnTo>
                <a:lnTo>
                  <a:pt x="137669" y="943736"/>
                </a:lnTo>
                <a:lnTo>
                  <a:pt x="167568" y="976344"/>
                </a:lnTo>
                <a:lnTo>
                  <a:pt x="199861" y="1006641"/>
                </a:lnTo>
                <a:lnTo>
                  <a:pt x="234403" y="1034459"/>
                </a:lnTo>
                <a:lnTo>
                  <a:pt x="271052" y="1059632"/>
                </a:lnTo>
                <a:lnTo>
                  <a:pt x="309664" y="1081992"/>
                </a:lnTo>
                <a:lnTo>
                  <a:pt x="350095" y="1101371"/>
                </a:lnTo>
                <a:lnTo>
                  <a:pt x="392202" y="1117603"/>
                </a:lnTo>
                <a:lnTo>
                  <a:pt x="435840" y="1130518"/>
                </a:lnTo>
                <a:lnTo>
                  <a:pt x="480866" y="1139951"/>
                </a:lnTo>
                <a:lnTo>
                  <a:pt x="527137" y="1145734"/>
                </a:lnTo>
                <a:lnTo>
                  <a:pt x="574509" y="1147699"/>
                </a:lnTo>
                <a:lnTo>
                  <a:pt x="621880" y="1145734"/>
                </a:lnTo>
                <a:lnTo>
                  <a:pt x="668150" y="1139951"/>
                </a:lnTo>
                <a:lnTo>
                  <a:pt x="713177" y="1130518"/>
                </a:lnTo>
                <a:lnTo>
                  <a:pt x="756816" y="1117603"/>
                </a:lnTo>
                <a:lnTo>
                  <a:pt x="798924" y="1101371"/>
                </a:lnTo>
                <a:lnTo>
                  <a:pt x="839357" y="1081992"/>
                </a:lnTo>
                <a:lnTo>
                  <a:pt x="872612" y="1062736"/>
                </a:lnTo>
                <a:lnTo>
                  <a:pt x="574509" y="1062736"/>
                </a:lnTo>
                <a:lnTo>
                  <a:pt x="526283" y="1060456"/>
                </a:lnTo>
                <a:lnTo>
                  <a:pt x="479369" y="1053764"/>
                </a:lnTo>
                <a:lnTo>
                  <a:pt x="433974" y="1042881"/>
                </a:lnTo>
                <a:lnTo>
                  <a:pt x="390308" y="1028027"/>
                </a:lnTo>
                <a:lnTo>
                  <a:pt x="348577" y="1009422"/>
                </a:lnTo>
                <a:lnTo>
                  <a:pt x="308989" y="987288"/>
                </a:lnTo>
                <a:lnTo>
                  <a:pt x="271753" y="961844"/>
                </a:lnTo>
                <a:lnTo>
                  <a:pt x="237077" y="933311"/>
                </a:lnTo>
                <a:lnTo>
                  <a:pt x="205168" y="901910"/>
                </a:lnTo>
                <a:lnTo>
                  <a:pt x="176234" y="867862"/>
                </a:lnTo>
                <a:lnTo>
                  <a:pt x="150484" y="831386"/>
                </a:lnTo>
                <a:lnTo>
                  <a:pt x="128124" y="792704"/>
                </a:lnTo>
                <a:lnTo>
                  <a:pt x="109364" y="752035"/>
                </a:lnTo>
                <a:lnTo>
                  <a:pt x="94411" y="709601"/>
                </a:lnTo>
                <a:lnTo>
                  <a:pt x="83472" y="665623"/>
                </a:lnTo>
                <a:lnTo>
                  <a:pt x="76757" y="620320"/>
                </a:lnTo>
                <a:lnTo>
                  <a:pt x="74472" y="573913"/>
                </a:lnTo>
                <a:lnTo>
                  <a:pt x="76757" y="525731"/>
                </a:lnTo>
                <a:lnTo>
                  <a:pt x="83472" y="478863"/>
                </a:lnTo>
                <a:lnTo>
                  <a:pt x="94411" y="433514"/>
                </a:lnTo>
                <a:lnTo>
                  <a:pt x="109364" y="389892"/>
                </a:lnTo>
                <a:lnTo>
                  <a:pt x="128124" y="348205"/>
                </a:lnTo>
                <a:lnTo>
                  <a:pt x="150484" y="308661"/>
                </a:lnTo>
                <a:lnTo>
                  <a:pt x="176234" y="271467"/>
                </a:lnTo>
                <a:lnTo>
                  <a:pt x="205168" y="236830"/>
                </a:lnTo>
                <a:lnTo>
                  <a:pt x="237077" y="204958"/>
                </a:lnTo>
                <a:lnTo>
                  <a:pt x="271753" y="176058"/>
                </a:lnTo>
                <a:lnTo>
                  <a:pt x="308989" y="150338"/>
                </a:lnTo>
                <a:lnTo>
                  <a:pt x="348577" y="128006"/>
                </a:lnTo>
                <a:lnTo>
                  <a:pt x="390308" y="109269"/>
                </a:lnTo>
                <a:lnTo>
                  <a:pt x="433974" y="94335"/>
                </a:lnTo>
                <a:lnTo>
                  <a:pt x="479369" y="83410"/>
                </a:lnTo>
                <a:lnTo>
                  <a:pt x="526283" y="76703"/>
                </a:lnTo>
                <a:lnTo>
                  <a:pt x="574509" y="74422"/>
                </a:lnTo>
                <a:lnTo>
                  <a:pt x="858334" y="74422"/>
                </a:lnTo>
                <a:lnTo>
                  <a:pt x="839357" y="63693"/>
                </a:lnTo>
                <a:lnTo>
                  <a:pt x="798924" y="44829"/>
                </a:lnTo>
                <a:lnTo>
                  <a:pt x="756816" y="29072"/>
                </a:lnTo>
                <a:lnTo>
                  <a:pt x="713177" y="16568"/>
                </a:lnTo>
                <a:lnTo>
                  <a:pt x="668150" y="7459"/>
                </a:lnTo>
                <a:lnTo>
                  <a:pt x="621880" y="1888"/>
                </a:lnTo>
                <a:lnTo>
                  <a:pt x="574509" y="0"/>
                </a:lnTo>
                <a:close/>
              </a:path>
              <a:path w="1149350" h="1148079">
                <a:moveTo>
                  <a:pt x="858334" y="74422"/>
                </a:moveTo>
                <a:lnTo>
                  <a:pt x="574509" y="74422"/>
                </a:lnTo>
                <a:lnTo>
                  <a:pt x="622735" y="76703"/>
                </a:lnTo>
                <a:lnTo>
                  <a:pt x="669648" y="83410"/>
                </a:lnTo>
                <a:lnTo>
                  <a:pt x="715041" y="94335"/>
                </a:lnTo>
                <a:lnTo>
                  <a:pt x="758706" y="109269"/>
                </a:lnTo>
                <a:lnTo>
                  <a:pt x="800434" y="128006"/>
                </a:lnTo>
                <a:lnTo>
                  <a:pt x="840019" y="150338"/>
                </a:lnTo>
                <a:lnTo>
                  <a:pt x="877251" y="176058"/>
                </a:lnTo>
                <a:lnTo>
                  <a:pt x="911924" y="204958"/>
                </a:lnTo>
                <a:lnTo>
                  <a:pt x="943830" y="236830"/>
                </a:lnTo>
                <a:lnTo>
                  <a:pt x="972761" y="271467"/>
                </a:lnTo>
                <a:lnTo>
                  <a:pt x="998508" y="308661"/>
                </a:lnTo>
                <a:lnTo>
                  <a:pt x="1020864" y="348205"/>
                </a:lnTo>
                <a:lnTo>
                  <a:pt x="1039622" y="389892"/>
                </a:lnTo>
                <a:lnTo>
                  <a:pt x="1054573" y="433514"/>
                </a:lnTo>
                <a:lnTo>
                  <a:pt x="1065510" y="478863"/>
                </a:lnTo>
                <a:lnTo>
                  <a:pt x="1072224" y="525731"/>
                </a:lnTo>
                <a:lnTo>
                  <a:pt x="1074508" y="573913"/>
                </a:lnTo>
                <a:lnTo>
                  <a:pt x="1072224" y="620320"/>
                </a:lnTo>
                <a:lnTo>
                  <a:pt x="1065510" y="665623"/>
                </a:lnTo>
                <a:lnTo>
                  <a:pt x="1054573" y="709601"/>
                </a:lnTo>
                <a:lnTo>
                  <a:pt x="1039622" y="752035"/>
                </a:lnTo>
                <a:lnTo>
                  <a:pt x="1020864" y="792704"/>
                </a:lnTo>
                <a:lnTo>
                  <a:pt x="998508" y="831386"/>
                </a:lnTo>
                <a:lnTo>
                  <a:pt x="972761" y="867862"/>
                </a:lnTo>
                <a:lnTo>
                  <a:pt x="943830" y="901910"/>
                </a:lnTo>
                <a:lnTo>
                  <a:pt x="911924" y="933311"/>
                </a:lnTo>
                <a:lnTo>
                  <a:pt x="877251" y="961844"/>
                </a:lnTo>
                <a:lnTo>
                  <a:pt x="840019" y="987288"/>
                </a:lnTo>
                <a:lnTo>
                  <a:pt x="800434" y="1009422"/>
                </a:lnTo>
                <a:lnTo>
                  <a:pt x="758706" y="1028027"/>
                </a:lnTo>
                <a:lnTo>
                  <a:pt x="715041" y="1042881"/>
                </a:lnTo>
                <a:lnTo>
                  <a:pt x="669648" y="1053764"/>
                </a:lnTo>
                <a:lnTo>
                  <a:pt x="622735" y="1060456"/>
                </a:lnTo>
                <a:lnTo>
                  <a:pt x="574509" y="1062736"/>
                </a:lnTo>
                <a:lnTo>
                  <a:pt x="872612" y="1062736"/>
                </a:lnTo>
                <a:lnTo>
                  <a:pt x="914624" y="1034459"/>
                </a:lnTo>
                <a:lnTo>
                  <a:pt x="949169" y="1006641"/>
                </a:lnTo>
                <a:lnTo>
                  <a:pt x="981465" y="976344"/>
                </a:lnTo>
                <a:lnTo>
                  <a:pt x="1011367" y="943736"/>
                </a:lnTo>
                <a:lnTo>
                  <a:pt x="1038732" y="908985"/>
                </a:lnTo>
                <a:lnTo>
                  <a:pt x="1063416" y="872258"/>
                </a:lnTo>
                <a:lnTo>
                  <a:pt x="1085275" y="833723"/>
                </a:lnTo>
                <a:lnTo>
                  <a:pt x="1104165" y="793547"/>
                </a:lnTo>
                <a:lnTo>
                  <a:pt x="1119943" y="751897"/>
                </a:lnTo>
                <a:lnTo>
                  <a:pt x="1132465" y="708942"/>
                </a:lnTo>
                <a:lnTo>
                  <a:pt x="1141587" y="664847"/>
                </a:lnTo>
                <a:lnTo>
                  <a:pt x="1147166" y="619782"/>
                </a:lnTo>
                <a:lnTo>
                  <a:pt x="1149057" y="573913"/>
                </a:lnTo>
                <a:lnTo>
                  <a:pt x="1147166" y="526581"/>
                </a:lnTo>
                <a:lnTo>
                  <a:pt x="1141587" y="480351"/>
                </a:lnTo>
                <a:lnTo>
                  <a:pt x="1132465" y="435366"/>
                </a:lnTo>
                <a:lnTo>
                  <a:pt x="1119943" y="391769"/>
                </a:lnTo>
                <a:lnTo>
                  <a:pt x="1104165" y="349704"/>
                </a:lnTo>
                <a:lnTo>
                  <a:pt x="1085275" y="309314"/>
                </a:lnTo>
                <a:lnTo>
                  <a:pt x="1063416" y="270742"/>
                </a:lnTo>
                <a:lnTo>
                  <a:pt x="1038732" y="234132"/>
                </a:lnTo>
                <a:lnTo>
                  <a:pt x="1011367" y="199626"/>
                </a:lnTo>
                <a:lnTo>
                  <a:pt x="981465" y="167370"/>
                </a:lnTo>
                <a:lnTo>
                  <a:pt x="949169" y="137505"/>
                </a:lnTo>
                <a:lnTo>
                  <a:pt x="914624" y="110175"/>
                </a:lnTo>
                <a:lnTo>
                  <a:pt x="877972" y="85523"/>
                </a:lnTo>
                <a:lnTo>
                  <a:pt x="858334" y="74422"/>
                </a:lnTo>
                <a:close/>
              </a:path>
            </a:pathLst>
          </a:custGeom>
          <a:solidFill>
            <a:srgbClr val="FFC000"/>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4" name="object 9"/>
          <p:cNvSpPr/>
          <p:nvPr/>
        </p:nvSpPr>
        <p:spPr>
          <a:xfrm>
            <a:off x="1451545" y="2707754"/>
            <a:ext cx="0" cy="632460"/>
          </a:xfrm>
          <a:custGeom>
            <a:avLst/>
            <a:ahLst/>
            <a:rect l="l" t="t" r="r" b="b"/>
            <a:pathLst>
              <a:path h="632460">
                <a:moveTo>
                  <a:pt x="0" y="0"/>
                </a:moveTo>
                <a:lnTo>
                  <a:pt x="0" y="632091"/>
                </a:lnTo>
              </a:path>
            </a:pathLst>
          </a:custGeom>
          <a:ln w="65403">
            <a:solidFill>
              <a:srgbClr val="FFC000"/>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5" name="object 10"/>
          <p:cNvSpPr/>
          <p:nvPr/>
        </p:nvSpPr>
        <p:spPr>
          <a:xfrm>
            <a:off x="5689219" y="3289173"/>
            <a:ext cx="1149350" cy="1148080"/>
          </a:xfrm>
          <a:custGeom>
            <a:avLst/>
            <a:ahLst/>
            <a:rect l="l" t="t" r="r" b="b"/>
            <a:pathLst>
              <a:path w="1149350" h="1148079">
                <a:moveTo>
                  <a:pt x="574547" y="0"/>
                </a:moveTo>
                <a:lnTo>
                  <a:pt x="527177" y="1888"/>
                </a:lnTo>
                <a:lnTo>
                  <a:pt x="480906" y="7459"/>
                </a:lnTo>
                <a:lnTo>
                  <a:pt x="435880" y="16568"/>
                </a:lnTo>
                <a:lnTo>
                  <a:pt x="392241" y="29072"/>
                </a:lnTo>
                <a:lnTo>
                  <a:pt x="350133" y="44829"/>
                </a:lnTo>
                <a:lnTo>
                  <a:pt x="309700" y="63693"/>
                </a:lnTo>
                <a:lnTo>
                  <a:pt x="271085" y="85523"/>
                </a:lnTo>
                <a:lnTo>
                  <a:pt x="234433" y="110175"/>
                </a:lnTo>
                <a:lnTo>
                  <a:pt x="199888" y="137505"/>
                </a:lnTo>
                <a:lnTo>
                  <a:pt x="167592" y="167370"/>
                </a:lnTo>
                <a:lnTo>
                  <a:pt x="137690" y="199626"/>
                </a:lnTo>
                <a:lnTo>
                  <a:pt x="110325" y="234132"/>
                </a:lnTo>
                <a:lnTo>
                  <a:pt x="85641" y="270742"/>
                </a:lnTo>
                <a:lnTo>
                  <a:pt x="63782" y="309314"/>
                </a:lnTo>
                <a:lnTo>
                  <a:pt x="44892" y="349704"/>
                </a:lnTo>
                <a:lnTo>
                  <a:pt x="29114" y="391769"/>
                </a:lnTo>
                <a:lnTo>
                  <a:pt x="16592" y="435366"/>
                </a:lnTo>
                <a:lnTo>
                  <a:pt x="7470" y="480351"/>
                </a:lnTo>
                <a:lnTo>
                  <a:pt x="1891" y="526581"/>
                </a:lnTo>
                <a:lnTo>
                  <a:pt x="0" y="573913"/>
                </a:lnTo>
                <a:lnTo>
                  <a:pt x="1891" y="619782"/>
                </a:lnTo>
                <a:lnTo>
                  <a:pt x="7470" y="664847"/>
                </a:lnTo>
                <a:lnTo>
                  <a:pt x="16592" y="708942"/>
                </a:lnTo>
                <a:lnTo>
                  <a:pt x="29166" y="752035"/>
                </a:lnTo>
                <a:lnTo>
                  <a:pt x="44892" y="793547"/>
                </a:lnTo>
                <a:lnTo>
                  <a:pt x="63782" y="833723"/>
                </a:lnTo>
                <a:lnTo>
                  <a:pt x="85641" y="872258"/>
                </a:lnTo>
                <a:lnTo>
                  <a:pt x="110325" y="908985"/>
                </a:lnTo>
                <a:lnTo>
                  <a:pt x="137690" y="943736"/>
                </a:lnTo>
                <a:lnTo>
                  <a:pt x="167592" y="976344"/>
                </a:lnTo>
                <a:lnTo>
                  <a:pt x="199888" y="1006641"/>
                </a:lnTo>
                <a:lnTo>
                  <a:pt x="234433" y="1034459"/>
                </a:lnTo>
                <a:lnTo>
                  <a:pt x="271085" y="1059632"/>
                </a:lnTo>
                <a:lnTo>
                  <a:pt x="309700" y="1081992"/>
                </a:lnTo>
                <a:lnTo>
                  <a:pt x="350133" y="1101371"/>
                </a:lnTo>
                <a:lnTo>
                  <a:pt x="392241" y="1117603"/>
                </a:lnTo>
                <a:lnTo>
                  <a:pt x="435880" y="1130518"/>
                </a:lnTo>
                <a:lnTo>
                  <a:pt x="480906" y="1139951"/>
                </a:lnTo>
                <a:lnTo>
                  <a:pt x="527177" y="1145734"/>
                </a:lnTo>
                <a:lnTo>
                  <a:pt x="574547" y="1147699"/>
                </a:lnTo>
                <a:lnTo>
                  <a:pt x="621918" y="1145734"/>
                </a:lnTo>
                <a:lnTo>
                  <a:pt x="668189" y="1139951"/>
                </a:lnTo>
                <a:lnTo>
                  <a:pt x="713215" y="1130518"/>
                </a:lnTo>
                <a:lnTo>
                  <a:pt x="756854" y="1117603"/>
                </a:lnTo>
                <a:lnTo>
                  <a:pt x="798962" y="1101371"/>
                </a:lnTo>
                <a:lnTo>
                  <a:pt x="839395" y="1081992"/>
                </a:lnTo>
                <a:lnTo>
                  <a:pt x="872650" y="1062736"/>
                </a:lnTo>
                <a:lnTo>
                  <a:pt x="574547" y="1062736"/>
                </a:lnTo>
                <a:lnTo>
                  <a:pt x="526322" y="1060456"/>
                </a:lnTo>
                <a:lnTo>
                  <a:pt x="479408" y="1053764"/>
                </a:lnTo>
                <a:lnTo>
                  <a:pt x="434016" y="1042881"/>
                </a:lnTo>
                <a:lnTo>
                  <a:pt x="390351" y="1028027"/>
                </a:lnTo>
                <a:lnTo>
                  <a:pt x="348623" y="1009422"/>
                </a:lnTo>
                <a:lnTo>
                  <a:pt x="309038" y="987288"/>
                </a:lnTo>
                <a:lnTo>
                  <a:pt x="271806" y="961844"/>
                </a:lnTo>
                <a:lnTo>
                  <a:pt x="237133" y="933311"/>
                </a:lnTo>
                <a:lnTo>
                  <a:pt x="205227" y="901910"/>
                </a:lnTo>
                <a:lnTo>
                  <a:pt x="176296" y="867862"/>
                </a:lnTo>
                <a:lnTo>
                  <a:pt x="150549" y="831386"/>
                </a:lnTo>
                <a:lnTo>
                  <a:pt x="128193" y="792704"/>
                </a:lnTo>
                <a:lnTo>
                  <a:pt x="109435" y="752035"/>
                </a:lnTo>
                <a:lnTo>
                  <a:pt x="94484" y="709601"/>
                </a:lnTo>
                <a:lnTo>
                  <a:pt x="83547" y="665623"/>
                </a:lnTo>
                <a:lnTo>
                  <a:pt x="76833" y="620320"/>
                </a:lnTo>
                <a:lnTo>
                  <a:pt x="74548" y="573913"/>
                </a:lnTo>
                <a:lnTo>
                  <a:pt x="76833" y="525731"/>
                </a:lnTo>
                <a:lnTo>
                  <a:pt x="83547" y="478863"/>
                </a:lnTo>
                <a:lnTo>
                  <a:pt x="94484" y="433514"/>
                </a:lnTo>
                <a:lnTo>
                  <a:pt x="109435" y="389892"/>
                </a:lnTo>
                <a:lnTo>
                  <a:pt x="128193" y="348205"/>
                </a:lnTo>
                <a:lnTo>
                  <a:pt x="150549" y="308661"/>
                </a:lnTo>
                <a:lnTo>
                  <a:pt x="176296" y="271467"/>
                </a:lnTo>
                <a:lnTo>
                  <a:pt x="205227" y="236830"/>
                </a:lnTo>
                <a:lnTo>
                  <a:pt x="237133" y="204958"/>
                </a:lnTo>
                <a:lnTo>
                  <a:pt x="271806" y="176058"/>
                </a:lnTo>
                <a:lnTo>
                  <a:pt x="309038" y="150338"/>
                </a:lnTo>
                <a:lnTo>
                  <a:pt x="348623" y="128006"/>
                </a:lnTo>
                <a:lnTo>
                  <a:pt x="390351" y="109269"/>
                </a:lnTo>
                <a:lnTo>
                  <a:pt x="434016" y="94335"/>
                </a:lnTo>
                <a:lnTo>
                  <a:pt x="479408" y="83410"/>
                </a:lnTo>
                <a:lnTo>
                  <a:pt x="526322" y="76703"/>
                </a:lnTo>
                <a:lnTo>
                  <a:pt x="574547" y="74422"/>
                </a:lnTo>
                <a:lnTo>
                  <a:pt x="858373" y="74422"/>
                </a:lnTo>
                <a:lnTo>
                  <a:pt x="839395" y="63693"/>
                </a:lnTo>
                <a:lnTo>
                  <a:pt x="798962" y="44829"/>
                </a:lnTo>
                <a:lnTo>
                  <a:pt x="756854" y="29072"/>
                </a:lnTo>
                <a:lnTo>
                  <a:pt x="713215" y="16568"/>
                </a:lnTo>
                <a:lnTo>
                  <a:pt x="668189" y="7459"/>
                </a:lnTo>
                <a:lnTo>
                  <a:pt x="621918" y="1888"/>
                </a:lnTo>
                <a:lnTo>
                  <a:pt x="574547" y="0"/>
                </a:lnTo>
                <a:close/>
              </a:path>
              <a:path w="1149350" h="1148079">
                <a:moveTo>
                  <a:pt x="858373" y="74422"/>
                </a:moveTo>
                <a:lnTo>
                  <a:pt x="574547" y="74422"/>
                </a:lnTo>
                <a:lnTo>
                  <a:pt x="622773" y="76703"/>
                </a:lnTo>
                <a:lnTo>
                  <a:pt x="669687" y="83410"/>
                </a:lnTo>
                <a:lnTo>
                  <a:pt x="715079" y="94335"/>
                </a:lnTo>
                <a:lnTo>
                  <a:pt x="758744" y="109269"/>
                </a:lnTo>
                <a:lnTo>
                  <a:pt x="800472" y="128006"/>
                </a:lnTo>
                <a:lnTo>
                  <a:pt x="840057" y="150338"/>
                </a:lnTo>
                <a:lnTo>
                  <a:pt x="877289" y="176058"/>
                </a:lnTo>
                <a:lnTo>
                  <a:pt x="911962" y="204958"/>
                </a:lnTo>
                <a:lnTo>
                  <a:pt x="943868" y="236830"/>
                </a:lnTo>
                <a:lnTo>
                  <a:pt x="972799" y="271467"/>
                </a:lnTo>
                <a:lnTo>
                  <a:pt x="998546" y="308661"/>
                </a:lnTo>
                <a:lnTo>
                  <a:pt x="1020902" y="348205"/>
                </a:lnTo>
                <a:lnTo>
                  <a:pt x="1039660" y="389892"/>
                </a:lnTo>
                <a:lnTo>
                  <a:pt x="1054611" y="433514"/>
                </a:lnTo>
                <a:lnTo>
                  <a:pt x="1065548" y="478863"/>
                </a:lnTo>
                <a:lnTo>
                  <a:pt x="1072262" y="525731"/>
                </a:lnTo>
                <a:lnTo>
                  <a:pt x="1074547" y="573913"/>
                </a:lnTo>
                <a:lnTo>
                  <a:pt x="1072262" y="620320"/>
                </a:lnTo>
                <a:lnTo>
                  <a:pt x="1065548" y="665623"/>
                </a:lnTo>
                <a:lnTo>
                  <a:pt x="1054611" y="709601"/>
                </a:lnTo>
                <a:lnTo>
                  <a:pt x="1039660" y="752035"/>
                </a:lnTo>
                <a:lnTo>
                  <a:pt x="1020902" y="792704"/>
                </a:lnTo>
                <a:lnTo>
                  <a:pt x="998546" y="831386"/>
                </a:lnTo>
                <a:lnTo>
                  <a:pt x="972799" y="867862"/>
                </a:lnTo>
                <a:lnTo>
                  <a:pt x="943868" y="901910"/>
                </a:lnTo>
                <a:lnTo>
                  <a:pt x="911962" y="933311"/>
                </a:lnTo>
                <a:lnTo>
                  <a:pt x="877289" y="961844"/>
                </a:lnTo>
                <a:lnTo>
                  <a:pt x="840057" y="987288"/>
                </a:lnTo>
                <a:lnTo>
                  <a:pt x="800472" y="1009422"/>
                </a:lnTo>
                <a:lnTo>
                  <a:pt x="758744" y="1028027"/>
                </a:lnTo>
                <a:lnTo>
                  <a:pt x="715079" y="1042881"/>
                </a:lnTo>
                <a:lnTo>
                  <a:pt x="669687" y="1053764"/>
                </a:lnTo>
                <a:lnTo>
                  <a:pt x="622773" y="1060456"/>
                </a:lnTo>
                <a:lnTo>
                  <a:pt x="574547" y="1062736"/>
                </a:lnTo>
                <a:lnTo>
                  <a:pt x="872650" y="1062736"/>
                </a:lnTo>
                <a:lnTo>
                  <a:pt x="914662" y="1034459"/>
                </a:lnTo>
                <a:lnTo>
                  <a:pt x="949207" y="1006641"/>
                </a:lnTo>
                <a:lnTo>
                  <a:pt x="981503" y="976344"/>
                </a:lnTo>
                <a:lnTo>
                  <a:pt x="1011405" y="943736"/>
                </a:lnTo>
                <a:lnTo>
                  <a:pt x="1038770" y="908985"/>
                </a:lnTo>
                <a:lnTo>
                  <a:pt x="1063454" y="872258"/>
                </a:lnTo>
                <a:lnTo>
                  <a:pt x="1085313" y="833723"/>
                </a:lnTo>
                <a:lnTo>
                  <a:pt x="1104203" y="793547"/>
                </a:lnTo>
                <a:lnTo>
                  <a:pt x="1119981" y="751897"/>
                </a:lnTo>
                <a:lnTo>
                  <a:pt x="1132503" y="708942"/>
                </a:lnTo>
                <a:lnTo>
                  <a:pt x="1141625" y="664847"/>
                </a:lnTo>
                <a:lnTo>
                  <a:pt x="1147204" y="619782"/>
                </a:lnTo>
                <a:lnTo>
                  <a:pt x="1149096" y="573913"/>
                </a:lnTo>
                <a:lnTo>
                  <a:pt x="1147204" y="526581"/>
                </a:lnTo>
                <a:lnTo>
                  <a:pt x="1141625" y="480351"/>
                </a:lnTo>
                <a:lnTo>
                  <a:pt x="1132503" y="435366"/>
                </a:lnTo>
                <a:lnTo>
                  <a:pt x="1119981" y="391769"/>
                </a:lnTo>
                <a:lnTo>
                  <a:pt x="1104203" y="349704"/>
                </a:lnTo>
                <a:lnTo>
                  <a:pt x="1085313" y="309314"/>
                </a:lnTo>
                <a:lnTo>
                  <a:pt x="1063454" y="270742"/>
                </a:lnTo>
                <a:lnTo>
                  <a:pt x="1038770" y="234132"/>
                </a:lnTo>
                <a:lnTo>
                  <a:pt x="1011405" y="199626"/>
                </a:lnTo>
                <a:lnTo>
                  <a:pt x="981503" y="167370"/>
                </a:lnTo>
                <a:lnTo>
                  <a:pt x="949207" y="137505"/>
                </a:lnTo>
                <a:lnTo>
                  <a:pt x="914662" y="110175"/>
                </a:lnTo>
                <a:lnTo>
                  <a:pt x="878010" y="85523"/>
                </a:lnTo>
                <a:lnTo>
                  <a:pt x="858373" y="74422"/>
                </a:lnTo>
                <a:close/>
              </a:path>
            </a:pathLst>
          </a:custGeom>
          <a:solidFill>
            <a:srgbClr val="FFC000"/>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6" name="object 11"/>
          <p:cNvSpPr/>
          <p:nvPr/>
        </p:nvSpPr>
        <p:spPr>
          <a:xfrm>
            <a:off x="6262756" y="2782049"/>
            <a:ext cx="0" cy="558165"/>
          </a:xfrm>
          <a:custGeom>
            <a:avLst/>
            <a:ahLst/>
            <a:rect l="l" t="t" r="r" b="b"/>
            <a:pathLst>
              <a:path h="558164">
                <a:moveTo>
                  <a:pt x="0" y="0"/>
                </a:moveTo>
                <a:lnTo>
                  <a:pt x="0" y="557796"/>
                </a:lnTo>
              </a:path>
            </a:pathLst>
          </a:custGeom>
          <a:ln w="60716">
            <a:solidFill>
              <a:srgbClr val="FFC000"/>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57" name="object 12"/>
          <p:cNvSpPr txBox="1"/>
          <p:nvPr/>
        </p:nvSpPr>
        <p:spPr>
          <a:xfrm>
            <a:off x="3867150" y="1188720"/>
            <a:ext cx="1369060" cy="261620"/>
          </a:xfrm>
          <a:prstGeom prst="rect"/>
        </p:spPr>
        <p:txBody>
          <a:bodyPr bIns="0" lIns="0" rIns="0" rtlCol="0" tIns="15875" vert="horz" wrap="square">
            <a:spAutoFit/>
          </a:bodyPr>
          <a:p>
            <a:pPr marL="12700">
              <a:lnSpc>
                <a:spcPct val="100000"/>
              </a:lnSpc>
              <a:spcBef>
                <a:spcPts val="125"/>
              </a:spcBef>
            </a:pPr>
            <a:r>
              <a:rPr b="1" dirty="0" sz="1600" spc="25">
                <a:solidFill>
                  <a:srgbClr val="ED7D31"/>
                </a:solidFill>
                <a:latin typeface="微软雅黑" panose="020B0503020204020204" pitchFamily="34" charset="-122"/>
                <a:ea typeface="微软雅黑" panose="020B0503020204020204" pitchFamily="34" charset="-122"/>
                <a:cs typeface="微软雅黑" panose="020B0503020204020204" pitchFamily="34" charset="-122"/>
              </a:rPr>
              <a:t>线上公开招募</a:t>
            </a:r>
          </a:p>
        </p:txBody>
      </p:sp>
      <p:sp>
        <p:nvSpPr>
          <p:cNvPr id="1048858" name="object 13"/>
          <p:cNvSpPr txBox="1"/>
          <p:nvPr/>
        </p:nvSpPr>
        <p:spPr>
          <a:xfrm>
            <a:off x="2098420" y="3397250"/>
            <a:ext cx="3137535" cy="1120776"/>
          </a:xfrm>
          <a:prstGeom prst="rect"/>
        </p:spPr>
        <p:txBody>
          <a:bodyPr bIns="0" lIns="0" rIns="0" rtlCol="0" tIns="15875" vert="horz" wrap="square">
            <a:spAutoFit/>
          </a:bodyPr>
          <a:p>
            <a:pPr marL="21590">
              <a:lnSpc>
                <a:spcPct val="100000"/>
              </a:lnSpc>
              <a:spcBef>
                <a:spcPts val="125"/>
              </a:spcBef>
            </a:pPr>
            <a:r>
              <a:rPr b="1" dirty="0" sz="1600" spc="25">
                <a:solidFill>
                  <a:srgbClr val="ED7D31"/>
                </a:solidFill>
                <a:latin typeface="微软雅黑" panose="020B0503020204020204" pitchFamily="34" charset="-122"/>
                <a:ea typeface="微软雅黑" panose="020B0503020204020204" pitchFamily="34" charset="-122"/>
                <a:cs typeface="微软雅黑" panose="020B0503020204020204" pitchFamily="34" charset="-122"/>
              </a:rPr>
              <a:t>前期预热宣传</a:t>
            </a:r>
          </a:p>
          <a:p>
            <a:pPr algn="just" marL="12700" marR="5080">
              <a:lnSpc>
                <a:spcPct val="110000"/>
              </a:lnSpc>
              <a:spcBef>
                <a:spcPts val="1200"/>
              </a:spcBef>
            </a:pP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赛事正式开始前，通过</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赛</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场户</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外</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广告</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自媒</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体</a:t>
            </a:r>
            <a:r>
              <a:rPr dirty="0" sz="1100" spc="1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、主 </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流平媒、区域公众号等</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进</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行预</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热</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宣传</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同时</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结</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合</a:t>
            </a:r>
            <a:r>
              <a:rPr dirty="0" sz="1100" lang="zh-CN"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武汉</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文化特点产出关联性</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强</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的个</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性</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原创</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内</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容，</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渲</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染城 </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市分站赛事氛围。</a:t>
            </a:r>
            <a:endParaRPr sz="11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59" name="object 14"/>
          <p:cNvSpPr txBox="1"/>
          <p:nvPr/>
        </p:nvSpPr>
        <p:spPr>
          <a:xfrm>
            <a:off x="3874515" y="1658196"/>
            <a:ext cx="3245485" cy="569595"/>
          </a:xfrm>
          <a:prstGeom prst="rect"/>
        </p:spPr>
        <p:txBody>
          <a:bodyPr bIns="0" lIns="0" rIns="0" rtlCol="0" tIns="11430" vert="horz" wrap="square">
            <a:spAutoFit/>
          </a:bodyPr>
          <a:p>
            <a:pPr marL="12700" marR="5080">
              <a:lnSpc>
                <a:spcPct val="108000"/>
              </a:lnSpc>
              <a:spcBef>
                <a:spcPts val="90"/>
              </a:spcBef>
            </a:pP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通过电竞领域的微</a:t>
            </a:r>
            <a:r>
              <a:rPr dirty="0" sz="1100" spc="3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信</a:t>
            </a:r>
            <a:r>
              <a:rPr dirty="0" sz="110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KOL</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微博</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大</a:t>
            </a:r>
            <a:r>
              <a:rPr dirty="0" sz="110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V</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、区</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域</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公众号 公</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开</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线</a:t>
            </a:r>
            <a:r>
              <a:rPr dirty="0" sz="1100" spc="-6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上</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招</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募</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亲</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临</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赛</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场</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的</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观</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众</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同</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时</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通</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过</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选</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手</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故</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事</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 赛事</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内</a:t>
            </a:r>
            <a:r>
              <a:rPr dirty="0" sz="1100" spc="-6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容</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特</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色</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战</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队</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等</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切</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入</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点</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联</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动</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策</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划</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公</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关</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传</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播</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endParaRPr sz="11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60" name="object 15"/>
          <p:cNvSpPr txBox="1"/>
          <p:nvPr/>
        </p:nvSpPr>
        <p:spPr>
          <a:xfrm>
            <a:off x="6913880" y="3397250"/>
            <a:ext cx="3414395" cy="959485"/>
          </a:xfrm>
          <a:prstGeom prst="rect"/>
        </p:spPr>
        <p:txBody>
          <a:bodyPr bIns="0" lIns="0" rIns="0" rtlCol="0" tIns="15875" vert="horz" wrap="square">
            <a:spAutoFit/>
          </a:bodyPr>
          <a:p>
            <a:pPr marL="12700">
              <a:lnSpc>
                <a:spcPct val="100000"/>
              </a:lnSpc>
              <a:spcBef>
                <a:spcPts val="125"/>
              </a:spcBef>
            </a:pPr>
            <a:r>
              <a:rPr b="1" dirty="0" sz="1600" spc="25">
                <a:solidFill>
                  <a:srgbClr val="ED7D31"/>
                </a:solidFill>
                <a:latin typeface="微软雅黑" panose="020B0503020204020204" pitchFamily="34" charset="-122"/>
                <a:ea typeface="微软雅黑" panose="020B0503020204020204" pitchFamily="34" charset="-122"/>
                <a:cs typeface="微软雅黑" panose="020B0503020204020204" pitchFamily="34" charset="-122"/>
              </a:rPr>
              <a:t>现场观众分享</a:t>
            </a:r>
          </a:p>
          <a:p>
            <a:pPr algn="just" marL="12700" marR="5080">
              <a:lnSpc>
                <a:spcPct val="108000"/>
              </a:lnSpc>
              <a:spcBef>
                <a:spcPts val="1165"/>
              </a:spcBef>
            </a:pP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赛事举办期间超过千名</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入</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场观</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众</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，以</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及</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数以</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万</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记的</a:t>
            </a:r>
            <a:r>
              <a:rPr dirty="0" sz="1100" spc="-5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驻</a:t>
            </a:r>
            <a:r>
              <a:rPr dirty="0" sz="1100" spc="1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足 </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围观观众，将在为期两</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天</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的苏</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州</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分站</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赛</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程中</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引</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发强</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劲</a:t>
            </a:r>
            <a:r>
              <a:rPr dirty="0" sz="1100" spc="1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的 </a:t>
            </a:r>
            <a:r>
              <a:rPr dirty="0" sz="1100" spc="2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强关系自媒体传播风暴。</a:t>
            </a:r>
            <a:endParaRPr sz="11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61" name="object 16"/>
          <p:cNvSpPr txBox="1"/>
          <p:nvPr/>
        </p:nvSpPr>
        <p:spPr>
          <a:xfrm>
            <a:off x="8835008" y="1239583"/>
            <a:ext cx="3130550" cy="960120"/>
          </a:xfrm>
          <a:prstGeom prst="rect"/>
        </p:spPr>
        <p:txBody>
          <a:bodyPr bIns="0" lIns="0" rIns="0" rtlCol="0" tIns="15875" vert="horz" wrap="square">
            <a:spAutoFit/>
          </a:bodyPr>
          <a:p>
            <a:pPr marL="12700">
              <a:lnSpc>
                <a:spcPct val="100000"/>
              </a:lnSpc>
              <a:spcBef>
                <a:spcPts val="125"/>
              </a:spcBef>
            </a:pPr>
            <a:r>
              <a:rPr b="1" dirty="0" sz="1600" spc="25">
                <a:solidFill>
                  <a:srgbClr val="ED7D31"/>
                </a:solidFill>
                <a:latin typeface="微软雅黑" panose="020B0503020204020204" pitchFamily="34" charset="-122"/>
                <a:ea typeface="微软雅黑" panose="020B0503020204020204" pitchFamily="34" charset="-122"/>
                <a:cs typeface="微软雅黑" panose="020B0503020204020204" pitchFamily="34" charset="-122"/>
              </a:rPr>
              <a:t>后续赛事回顾</a:t>
            </a:r>
          </a:p>
          <a:p>
            <a:pPr algn="just" marL="12700" marR="5080">
              <a:lnSpc>
                <a:spcPct val="108000"/>
              </a:lnSpc>
              <a:spcBef>
                <a:spcPts val="1170"/>
              </a:spcBef>
            </a:pP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赛事完成后的新闻、平</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媒</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、移</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动</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媒体</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网媒</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的</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全面 覆盖，全程赛事录像上</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传</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腾讯</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专</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题页</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面</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以供</a:t>
            </a:r>
            <a:r>
              <a:rPr dirty="0" sz="1100" spc="-5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全</a:t>
            </a:r>
            <a:r>
              <a:rPr dirty="0" sz="1100" spc="15">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国玩 </a:t>
            </a:r>
            <a:r>
              <a:rPr dirty="0" sz="1100" spc="20">
                <a:solidFill>
                  <a:srgbClr val="4D4D4D"/>
                </a:solidFill>
                <a:latin typeface="微软雅黑" panose="020B0503020204020204" pitchFamily="34" charset="-122"/>
                <a:ea typeface="微软雅黑" panose="020B0503020204020204" pitchFamily="34" charset="-122"/>
                <a:cs typeface="微软雅黑" panose="020B0503020204020204" pitchFamily="34" charset="-122"/>
              </a:rPr>
              <a:t>家随时重播。</a:t>
            </a:r>
            <a:endParaRPr sz="11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862" name="object 17"/>
          <p:cNvSpPr/>
          <p:nvPr/>
        </p:nvSpPr>
        <p:spPr>
          <a:xfrm>
            <a:off x="1189837" y="4731143"/>
            <a:ext cx="2254631" cy="1497457"/>
          </a:xfrm>
          <a:prstGeom prst="rect"/>
          <a:blipFill>
            <a:blip xmlns:r="http://schemas.openxmlformats.org/officeDocument/2006/relationships" r:embed="rId1"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3" name="object 18"/>
          <p:cNvSpPr/>
          <p:nvPr/>
        </p:nvSpPr>
        <p:spPr>
          <a:xfrm>
            <a:off x="1183487" y="4724793"/>
            <a:ext cx="2267585" cy="1510665"/>
          </a:xfrm>
          <a:custGeom>
            <a:avLst/>
            <a:ahLst/>
            <a:rect l="l" t="t" r="r" b="b"/>
            <a:pathLst>
              <a:path w="2267585" h="1510664">
                <a:moveTo>
                  <a:pt x="0" y="1510157"/>
                </a:moveTo>
                <a:lnTo>
                  <a:pt x="2267331" y="1510157"/>
                </a:lnTo>
                <a:lnTo>
                  <a:pt x="2267331" y="0"/>
                </a:lnTo>
                <a:lnTo>
                  <a:pt x="0" y="0"/>
                </a:lnTo>
                <a:lnTo>
                  <a:pt x="0" y="1510157"/>
                </a:lnTo>
                <a:close/>
              </a:path>
            </a:pathLst>
          </a:custGeom>
          <a:ln w="12700">
            <a:solidFill>
              <a:srgbClr val="FFCC04"/>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4" name="object 19"/>
          <p:cNvSpPr/>
          <p:nvPr/>
        </p:nvSpPr>
        <p:spPr>
          <a:xfrm>
            <a:off x="3721100" y="4738763"/>
            <a:ext cx="2247011" cy="1489837"/>
          </a:xfrm>
          <a:prstGeom prst="rect"/>
          <a:blipFill>
            <a:blip xmlns:r="http://schemas.openxmlformats.org/officeDocument/2006/relationships" r:embed="rId2"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5" name="object 20"/>
          <p:cNvSpPr/>
          <p:nvPr/>
        </p:nvSpPr>
        <p:spPr>
          <a:xfrm>
            <a:off x="3714750" y="4732413"/>
            <a:ext cx="2259965" cy="1503045"/>
          </a:xfrm>
          <a:custGeom>
            <a:avLst/>
            <a:ahLst/>
            <a:rect l="l" t="t" r="r" b="b"/>
            <a:pathLst>
              <a:path w="2259965" h="1503045">
                <a:moveTo>
                  <a:pt x="0" y="1502536"/>
                </a:moveTo>
                <a:lnTo>
                  <a:pt x="2259711" y="1502536"/>
                </a:lnTo>
                <a:lnTo>
                  <a:pt x="2259711" y="0"/>
                </a:lnTo>
                <a:lnTo>
                  <a:pt x="0" y="0"/>
                </a:lnTo>
                <a:lnTo>
                  <a:pt x="0" y="1502536"/>
                </a:lnTo>
                <a:close/>
              </a:path>
            </a:pathLst>
          </a:custGeom>
          <a:ln w="12700">
            <a:solidFill>
              <a:srgbClr val="FFCC04"/>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6" name="object 21"/>
          <p:cNvSpPr/>
          <p:nvPr/>
        </p:nvSpPr>
        <p:spPr>
          <a:xfrm>
            <a:off x="6241669" y="4734953"/>
            <a:ext cx="2271522" cy="1493646"/>
          </a:xfrm>
          <a:prstGeom prst="rect"/>
          <a:blipFill>
            <a:blip xmlns:r="http://schemas.openxmlformats.org/officeDocument/2006/relationships" r:embed="rId3"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7" name="object 22"/>
          <p:cNvSpPr/>
          <p:nvPr/>
        </p:nvSpPr>
        <p:spPr>
          <a:xfrm>
            <a:off x="6235319" y="4728603"/>
            <a:ext cx="2284730" cy="1506855"/>
          </a:xfrm>
          <a:custGeom>
            <a:avLst/>
            <a:ahLst/>
            <a:rect l="l" t="t" r="r" b="b"/>
            <a:pathLst>
              <a:path w="2284729" h="1506854">
                <a:moveTo>
                  <a:pt x="0" y="1506346"/>
                </a:moveTo>
                <a:lnTo>
                  <a:pt x="2284222" y="1506346"/>
                </a:lnTo>
                <a:lnTo>
                  <a:pt x="2284222" y="0"/>
                </a:lnTo>
                <a:lnTo>
                  <a:pt x="0" y="0"/>
                </a:lnTo>
                <a:lnTo>
                  <a:pt x="0" y="1506346"/>
                </a:lnTo>
                <a:close/>
              </a:path>
            </a:pathLst>
          </a:custGeom>
          <a:ln w="12700">
            <a:solidFill>
              <a:srgbClr val="FFCC04"/>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8" name="object 23"/>
          <p:cNvSpPr/>
          <p:nvPr/>
        </p:nvSpPr>
        <p:spPr>
          <a:xfrm>
            <a:off x="8856471" y="4738763"/>
            <a:ext cx="2257044" cy="1489837"/>
          </a:xfrm>
          <a:prstGeom prst="rect"/>
          <a:blipFill>
            <a:blip xmlns:r="http://schemas.openxmlformats.org/officeDocument/2006/relationships" r:embed="rId4"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69" name="object 24"/>
          <p:cNvSpPr/>
          <p:nvPr/>
        </p:nvSpPr>
        <p:spPr>
          <a:xfrm>
            <a:off x="8850121" y="4732413"/>
            <a:ext cx="2270125" cy="1503045"/>
          </a:xfrm>
          <a:custGeom>
            <a:avLst/>
            <a:ahLst/>
            <a:rect l="l" t="t" r="r" b="b"/>
            <a:pathLst>
              <a:path w="2270125" h="1503045">
                <a:moveTo>
                  <a:pt x="0" y="1502536"/>
                </a:moveTo>
                <a:lnTo>
                  <a:pt x="2269744" y="1502536"/>
                </a:lnTo>
                <a:lnTo>
                  <a:pt x="2269744" y="0"/>
                </a:lnTo>
                <a:lnTo>
                  <a:pt x="0" y="0"/>
                </a:lnTo>
                <a:lnTo>
                  <a:pt x="0" y="1502536"/>
                </a:lnTo>
                <a:close/>
              </a:path>
            </a:pathLst>
          </a:custGeom>
          <a:ln w="12700">
            <a:solidFill>
              <a:srgbClr val="FFCC04"/>
            </a:solidFill>
          </a:ln>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0" name="object 25"/>
          <p:cNvSpPr/>
          <p:nvPr/>
        </p:nvSpPr>
        <p:spPr>
          <a:xfrm>
            <a:off x="1239735" y="3598799"/>
            <a:ext cx="249554" cy="517525"/>
          </a:xfrm>
          <a:custGeom>
            <a:avLst/>
            <a:ahLst/>
            <a:rect l="l" t="t" r="r" b="b"/>
            <a:pathLst>
              <a:path w="249555" h="517525">
                <a:moveTo>
                  <a:pt x="242735" y="0"/>
                </a:moveTo>
                <a:lnTo>
                  <a:pt x="96558" y="0"/>
                </a:lnTo>
                <a:lnTo>
                  <a:pt x="58914" y="7592"/>
                </a:lnTo>
                <a:lnTo>
                  <a:pt x="28228" y="28257"/>
                </a:lnTo>
                <a:lnTo>
                  <a:pt x="7568" y="58828"/>
                </a:lnTo>
                <a:lnTo>
                  <a:pt x="0" y="96138"/>
                </a:lnTo>
                <a:lnTo>
                  <a:pt x="0" y="421513"/>
                </a:lnTo>
                <a:lnTo>
                  <a:pt x="7621" y="458910"/>
                </a:lnTo>
                <a:lnTo>
                  <a:pt x="28371" y="489426"/>
                </a:lnTo>
                <a:lnTo>
                  <a:pt x="59075" y="509988"/>
                </a:lnTo>
                <a:lnTo>
                  <a:pt x="96558" y="517525"/>
                </a:lnTo>
                <a:lnTo>
                  <a:pt x="240322" y="517525"/>
                </a:lnTo>
                <a:lnTo>
                  <a:pt x="246799" y="511048"/>
                </a:lnTo>
                <a:lnTo>
                  <a:pt x="246799" y="494538"/>
                </a:lnTo>
                <a:lnTo>
                  <a:pt x="240322" y="488061"/>
                </a:lnTo>
                <a:lnTo>
                  <a:pt x="96558" y="488061"/>
                </a:lnTo>
                <a:lnTo>
                  <a:pt x="70511" y="482824"/>
                </a:lnTo>
                <a:lnTo>
                  <a:pt x="49241" y="468550"/>
                </a:lnTo>
                <a:lnTo>
                  <a:pt x="34900" y="447395"/>
                </a:lnTo>
                <a:lnTo>
                  <a:pt x="29641" y="421513"/>
                </a:lnTo>
                <a:lnTo>
                  <a:pt x="29641" y="96138"/>
                </a:lnTo>
                <a:lnTo>
                  <a:pt x="34900" y="70296"/>
                </a:lnTo>
                <a:lnTo>
                  <a:pt x="49241" y="49228"/>
                </a:lnTo>
                <a:lnTo>
                  <a:pt x="70511" y="35042"/>
                </a:lnTo>
                <a:lnTo>
                  <a:pt x="96558" y="29844"/>
                </a:lnTo>
                <a:lnTo>
                  <a:pt x="242735" y="29844"/>
                </a:lnTo>
                <a:lnTo>
                  <a:pt x="249212" y="23368"/>
                </a:lnTo>
                <a:lnTo>
                  <a:pt x="249212" y="6858"/>
                </a:lnTo>
                <a:lnTo>
                  <a:pt x="242735" y="0"/>
                </a:lnTo>
                <a:close/>
              </a:path>
            </a:pathLst>
          </a:custGeom>
          <a:solidFill>
            <a:srgbClr val="F8AD37"/>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1" name="object 26"/>
          <p:cNvSpPr/>
          <p:nvPr/>
        </p:nvSpPr>
        <p:spPr>
          <a:xfrm>
            <a:off x="1354074" y="3746500"/>
            <a:ext cx="368300" cy="220979"/>
          </a:xfrm>
          <a:custGeom>
            <a:avLst/>
            <a:ahLst/>
            <a:rect l="l" t="t" r="r" b="b"/>
            <a:pathLst>
              <a:path w="368300" h="220979">
                <a:moveTo>
                  <a:pt x="262000" y="0"/>
                </a:moveTo>
                <a:lnTo>
                  <a:pt x="252729" y="0"/>
                </a:lnTo>
                <a:lnTo>
                  <a:pt x="241045" y="11684"/>
                </a:lnTo>
                <a:lnTo>
                  <a:pt x="241045" y="20955"/>
                </a:lnTo>
                <a:lnTo>
                  <a:pt x="315975" y="96012"/>
                </a:lnTo>
                <a:lnTo>
                  <a:pt x="6476" y="96012"/>
                </a:lnTo>
                <a:lnTo>
                  <a:pt x="0" y="102870"/>
                </a:lnTo>
                <a:lnTo>
                  <a:pt x="0" y="119380"/>
                </a:lnTo>
                <a:lnTo>
                  <a:pt x="6476" y="125984"/>
                </a:lnTo>
                <a:lnTo>
                  <a:pt x="315975" y="125984"/>
                </a:lnTo>
                <a:lnTo>
                  <a:pt x="241045" y="201041"/>
                </a:lnTo>
                <a:lnTo>
                  <a:pt x="241045" y="210312"/>
                </a:lnTo>
                <a:lnTo>
                  <a:pt x="246887" y="216154"/>
                </a:lnTo>
                <a:lnTo>
                  <a:pt x="249935" y="218948"/>
                </a:lnTo>
                <a:lnTo>
                  <a:pt x="253745" y="220599"/>
                </a:lnTo>
                <a:lnTo>
                  <a:pt x="261365" y="220599"/>
                </a:lnTo>
                <a:lnTo>
                  <a:pt x="265048" y="219202"/>
                </a:lnTo>
                <a:lnTo>
                  <a:pt x="267842" y="216154"/>
                </a:lnTo>
                <a:lnTo>
                  <a:pt x="368300" y="115697"/>
                </a:lnTo>
                <a:lnTo>
                  <a:pt x="368300" y="106299"/>
                </a:lnTo>
                <a:lnTo>
                  <a:pt x="262000" y="0"/>
                </a:lnTo>
                <a:close/>
              </a:path>
            </a:pathLst>
          </a:custGeom>
          <a:solidFill>
            <a:srgbClr val="F8AD37"/>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2" name="object 27"/>
          <p:cNvSpPr/>
          <p:nvPr/>
        </p:nvSpPr>
        <p:spPr>
          <a:xfrm>
            <a:off x="2853308" y="1366265"/>
            <a:ext cx="498475" cy="495300"/>
          </a:xfrm>
          <a:custGeom>
            <a:avLst/>
            <a:ahLst/>
            <a:rect l="l" t="t" r="r" b="b"/>
            <a:pathLst>
              <a:path w="498475" h="495300">
                <a:moveTo>
                  <a:pt x="392749" y="370332"/>
                </a:moveTo>
                <a:lnTo>
                  <a:pt x="351028" y="370332"/>
                </a:lnTo>
                <a:lnTo>
                  <a:pt x="471931" y="490855"/>
                </a:lnTo>
                <a:lnTo>
                  <a:pt x="474726" y="493522"/>
                </a:lnTo>
                <a:lnTo>
                  <a:pt x="478536" y="495300"/>
                </a:lnTo>
                <a:lnTo>
                  <a:pt x="486029" y="495300"/>
                </a:lnTo>
                <a:lnTo>
                  <a:pt x="489839" y="493903"/>
                </a:lnTo>
                <a:lnTo>
                  <a:pt x="492632" y="490855"/>
                </a:lnTo>
                <a:lnTo>
                  <a:pt x="498475" y="485013"/>
                </a:lnTo>
                <a:lnTo>
                  <a:pt x="498475" y="475742"/>
                </a:lnTo>
                <a:lnTo>
                  <a:pt x="392749" y="370332"/>
                </a:lnTo>
                <a:close/>
              </a:path>
              <a:path w="498475" h="495300">
                <a:moveTo>
                  <a:pt x="211836" y="0"/>
                </a:moveTo>
                <a:lnTo>
                  <a:pt x="163352" y="5587"/>
                </a:lnTo>
                <a:lnTo>
                  <a:pt x="118798" y="21495"/>
                </a:lnTo>
                <a:lnTo>
                  <a:pt x="79461" y="46446"/>
                </a:lnTo>
                <a:lnTo>
                  <a:pt x="46626" y="79159"/>
                </a:lnTo>
                <a:lnTo>
                  <a:pt x="21580" y="118354"/>
                </a:lnTo>
                <a:lnTo>
                  <a:pt x="5652" y="162632"/>
                </a:lnTo>
                <a:lnTo>
                  <a:pt x="0" y="211074"/>
                </a:lnTo>
                <a:lnTo>
                  <a:pt x="5609" y="259395"/>
                </a:lnTo>
                <a:lnTo>
                  <a:pt x="21580" y="303793"/>
                </a:lnTo>
                <a:lnTo>
                  <a:pt x="46626" y="342988"/>
                </a:lnTo>
                <a:lnTo>
                  <a:pt x="79461" y="375701"/>
                </a:lnTo>
                <a:lnTo>
                  <a:pt x="118798" y="400652"/>
                </a:lnTo>
                <a:lnTo>
                  <a:pt x="163352" y="416560"/>
                </a:lnTo>
                <a:lnTo>
                  <a:pt x="211836" y="422148"/>
                </a:lnTo>
                <a:lnTo>
                  <a:pt x="250908" y="418588"/>
                </a:lnTo>
                <a:lnTo>
                  <a:pt x="287528" y="408336"/>
                </a:lnTo>
                <a:lnTo>
                  <a:pt x="319767" y="392684"/>
                </a:lnTo>
                <a:lnTo>
                  <a:pt x="211836" y="392684"/>
                </a:lnTo>
                <a:lnTo>
                  <a:pt x="163543" y="386189"/>
                </a:lnTo>
                <a:lnTo>
                  <a:pt x="120052" y="367867"/>
                </a:lnTo>
                <a:lnTo>
                  <a:pt x="83137" y="339455"/>
                </a:lnTo>
                <a:lnTo>
                  <a:pt x="54572" y="302692"/>
                </a:lnTo>
                <a:lnTo>
                  <a:pt x="36132" y="259319"/>
                </a:lnTo>
                <a:lnTo>
                  <a:pt x="29591" y="211074"/>
                </a:lnTo>
                <a:lnTo>
                  <a:pt x="36132" y="162828"/>
                </a:lnTo>
                <a:lnTo>
                  <a:pt x="54572" y="119455"/>
                </a:lnTo>
                <a:lnTo>
                  <a:pt x="83137" y="82692"/>
                </a:lnTo>
                <a:lnTo>
                  <a:pt x="120052" y="54280"/>
                </a:lnTo>
                <a:lnTo>
                  <a:pt x="163543" y="35958"/>
                </a:lnTo>
                <a:lnTo>
                  <a:pt x="211836" y="29464"/>
                </a:lnTo>
                <a:lnTo>
                  <a:pt x="317886" y="29464"/>
                </a:lnTo>
                <a:lnTo>
                  <a:pt x="305171" y="21429"/>
                </a:lnTo>
                <a:lnTo>
                  <a:pt x="260500" y="5567"/>
                </a:lnTo>
                <a:lnTo>
                  <a:pt x="211836" y="0"/>
                </a:lnTo>
                <a:close/>
              </a:path>
              <a:path w="498475" h="495300">
                <a:moveTo>
                  <a:pt x="317886" y="29464"/>
                </a:moveTo>
                <a:lnTo>
                  <a:pt x="211836" y="29464"/>
                </a:lnTo>
                <a:lnTo>
                  <a:pt x="260260" y="35958"/>
                </a:lnTo>
                <a:lnTo>
                  <a:pt x="303788" y="54280"/>
                </a:lnTo>
                <a:lnTo>
                  <a:pt x="340677" y="82692"/>
                </a:lnTo>
                <a:lnTo>
                  <a:pt x="369184" y="119455"/>
                </a:lnTo>
                <a:lnTo>
                  <a:pt x="387566" y="162828"/>
                </a:lnTo>
                <a:lnTo>
                  <a:pt x="394081" y="211074"/>
                </a:lnTo>
                <a:lnTo>
                  <a:pt x="387566" y="259319"/>
                </a:lnTo>
                <a:lnTo>
                  <a:pt x="369184" y="302692"/>
                </a:lnTo>
                <a:lnTo>
                  <a:pt x="340677" y="339455"/>
                </a:lnTo>
                <a:lnTo>
                  <a:pt x="303788" y="367867"/>
                </a:lnTo>
                <a:lnTo>
                  <a:pt x="260260" y="386189"/>
                </a:lnTo>
                <a:lnTo>
                  <a:pt x="211836" y="392684"/>
                </a:lnTo>
                <a:lnTo>
                  <a:pt x="319767" y="392684"/>
                </a:lnTo>
                <a:lnTo>
                  <a:pt x="321099" y="392037"/>
                </a:lnTo>
                <a:lnTo>
                  <a:pt x="351028" y="370332"/>
                </a:lnTo>
                <a:lnTo>
                  <a:pt x="392749" y="370332"/>
                </a:lnTo>
                <a:lnTo>
                  <a:pt x="372110" y="349758"/>
                </a:lnTo>
                <a:lnTo>
                  <a:pt x="393888" y="319712"/>
                </a:lnTo>
                <a:lnTo>
                  <a:pt x="410225" y="286178"/>
                </a:lnTo>
                <a:lnTo>
                  <a:pt x="420491" y="249763"/>
                </a:lnTo>
                <a:lnTo>
                  <a:pt x="424053" y="211074"/>
                </a:lnTo>
                <a:lnTo>
                  <a:pt x="418449" y="162632"/>
                </a:lnTo>
                <a:lnTo>
                  <a:pt x="402485" y="118187"/>
                </a:lnTo>
                <a:lnTo>
                  <a:pt x="377436" y="78999"/>
                </a:lnTo>
                <a:lnTo>
                  <a:pt x="344573" y="46326"/>
                </a:lnTo>
                <a:lnTo>
                  <a:pt x="317886" y="29464"/>
                </a:lnTo>
                <a:close/>
              </a:path>
            </a:pathLst>
          </a:custGeom>
          <a:solidFill>
            <a:srgbClr val="F8AD37"/>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3" name="object 28"/>
          <p:cNvSpPr/>
          <p:nvPr/>
        </p:nvSpPr>
        <p:spPr>
          <a:xfrm>
            <a:off x="7715757" y="1367790"/>
            <a:ext cx="528955" cy="476250"/>
          </a:xfrm>
          <a:custGeom>
            <a:avLst/>
            <a:ahLst/>
            <a:rect l="l" t="t" r="r" b="b"/>
            <a:pathLst>
              <a:path w="528954" h="476250">
                <a:moveTo>
                  <a:pt x="379349" y="446659"/>
                </a:moveTo>
                <a:lnTo>
                  <a:pt x="149478" y="446659"/>
                </a:lnTo>
                <a:lnTo>
                  <a:pt x="142621" y="453263"/>
                </a:lnTo>
                <a:lnTo>
                  <a:pt x="142621" y="469773"/>
                </a:lnTo>
                <a:lnTo>
                  <a:pt x="149478" y="476250"/>
                </a:lnTo>
                <a:lnTo>
                  <a:pt x="379349" y="476250"/>
                </a:lnTo>
                <a:lnTo>
                  <a:pt x="385825" y="469773"/>
                </a:lnTo>
                <a:lnTo>
                  <a:pt x="385825" y="453263"/>
                </a:lnTo>
                <a:lnTo>
                  <a:pt x="379349" y="446659"/>
                </a:lnTo>
                <a:close/>
              </a:path>
              <a:path w="528954" h="476250">
                <a:moveTo>
                  <a:pt x="279146" y="384048"/>
                </a:moveTo>
                <a:lnTo>
                  <a:pt x="249300" y="384048"/>
                </a:lnTo>
                <a:lnTo>
                  <a:pt x="249300" y="446659"/>
                </a:lnTo>
                <a:lnTo>
                  <a:pt x="279146" y="446659"/>
                </a:lnTo>
                <a:lnTo>
                  <a:pt x="279146" y="384048"/>
                </a:lnTo>
                <a:close/>
              </a:path>
              <a:path w="528954" h="476250">
                <a:moveTo>
                  <a:pt x="463423" y="0"/>
                </a:moveTo>
                <a:lnTo>
                  <a:pt x="65150" y="0"/>
                </a:lnTo>
                <a:lnTo>
                  <a:pt x="39754" y="5147"/>
                </a:lnTo>
                <a:lnTo>
                  <a:pt x="19050" y="19176"/>
                </a:lnTo>
                <a:lnTo>
                  <a:pt x="5107" y="39969"/>
                </a:lnTo>
                <a:lnTo>
                  <a:pt x="0" y="65405"/>
                </a:lnTo>
                <a:lnTo>
                  <a:pt x="0" y="318643"/>
                </a:lnTo>
                <a:lnTo>
                  <a:pt x="5107" y="344132"/>
                </a:lnTo>
                <a:lnTo>
                  <a:pt x="19050" y="364918"/>
                </a:lnTo>
                <a:lnTo>
                  <a:pt x="39754" y="378918"/>
                </a:lnTo>
                <a:lnTo>
                  <a:pt x="65150" y="384048"/>
                </a:lnTo>
                <a:lnTo>
                  <a:pt x="463423" y="384048"/>
                </a:lnTo>
                <a:lnTo>
                  <a:pt x="488819" y="378918"/>
                </a:lnTo>
                <a:lnTo>
                  <a:pt x="509524" y="364918"/>
                </a:lnTo>
                <a:lnTo>
                  <a:pt x="516541" y="354457"/>
                </a:lnTo>
                <a:lnTo>
                  <a:pt x="65150" y="354457"/>
                </a:lnTo>
                <a:lnTo>
                  <a:pt x="51323" y="351664"/>
                </a:lnTo>
                <a:lnTo>
                  <a:pt x="39973" y="344027"/>
                </a:lnTo>
                <a:lnTo>
                  <a:pt x="32289" y="332650"/>
                </a:lnTo>
                <a:lnTo>
                  <a:pt x="29464" y="318643"/>
                </a:lnTo>
                <a:lnTo>
                  <a:pt x="29464" y="306959"/>
                </a:lnTo>
                <a:lnTo>
                  <a:pt x="528574" y="306959"/>
                </a:lnTo>
                <a:lnTo>
                  <a:pt x="528574" y="276987"/>
                </a:lnTo>
                <a:lnTo>
                  <a:pt x="29464" y="276987"/>
                </a:lnTo>
                <a:lnTo>
                  <a:pt x="29464" y="65405"/>
                </a:lnTo>
                <a:lnTo>
                  <a:pt x="32289" y="51558"/>
                </a:lnTo>
                <a:lnTo>
                  <a:pt x="39973" y="40163"/>
                </a:lnTo>
                <a:lnTo>
                  <a:pt x="51323" y="32436"/>
                </a:lnTo>
                <a:lnTo>
                  <a:pt x="65150" y="29591"/>
                </a:lnTo>
                <a:lnTo>
                  <a:pt x="516507" y="29591"/>
                </a:lnTo>
                <a:lnTo>
                  <a:pt x="509524" y="19176"/>
                </a:lnTo>
                <a:lnTo>
                  <a:pt x="488819" y="5147"/>
                </a:lnTo>
                <a:lnTo>
                  <a:pt x="463423" y="0"/>
                </a:lnTo>
                <a:close/>
              </a:path>
              <a:path w="528954" h="476250">
                <a:moveTo>
                  <a:pt x="528574" y="306959"/>
                </a:moveTo>
                <a:lnTo>
                  <a:pt x="499110" y="306959"/>
                </a:lnTo>
                <a:lnTo>
                  <a:pt x="499110" y="318643"/>
                </a:lnTo>
                <a:lnTo>
                  <a:pt x="496284" y="332543"/>
                </a:lnTo>
                <a:lnTo>
                  <a:pt x="488600" y="343931"/>
                </a:lnTo>
                <a:lnTo>
                  <a:pt x="477250" y="351629"/>
                </a:lnTo>
                <a:lnTo>
                  <a:pt x="463423" y="354457"/>
                </a:lnTo>
                <a:lnTo>
                  <a:pt x="516541" y="354457"/>
                </a:lnTo>
                <a:lnTo>
                  <a:pt x="523466" y="344132"/>
                </a:lnTo>
                <a:lnTo>
                  <a:pt x="528574" y="318643"/>
                </a:lnTo>
                <a:lnTo>
                  <a:pt x="528574" y="306959"/>
                </a:lnTo>
                <a:close/>
              </a:path>
              <a:path w="528954" h="476250">
                <a:moveTo>
                  <a:pt x="516507" y="29591"/>
                </a:moveTo>
                <a:lnTo>
                  <a:pt x="463423" y="29591"/>
                </a:lnTo>
                <a:lnTo>
                  <a:pt x="477250" y="32436"/>
                </a:lnTo>
                <a:lnTo>
                  <a:pt x="488600" y="40163"/>
                </a:lnTo>
                <a:lnTo>
                  <a:pt x="496284" y="51558"/>
                </a:lnTo>
                <a:lnTo>
                  <a:pt x="499110" y="65405"/>
                </a:lnTo>
                <a:lnTo>
                  <a:pt x="499110" y="276987"/>
                </a:lnTo>
                <a:lnTo>
                  <a:pt x="528574" y="276987"/>
                </a:lnTo>
                <a:lnTo>
                  <a:pt x="528574" y="65405"/>
                </a:lnTo>
                <a:lnTo>
                  <a:pt x="523466" y="39969"/>
                </a:lnTo>
                <a:lnTo>
                  <a:pt x="516507" y="29591"/>
                </a:lnTo>
                <a:close/>
              </a:path>
            </a:pathLst>
          </a:custGeom>
          <a:solidFill>
            <a:srgbClr val="F8AD37"/>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4" name="object 29"/>
          <p:cNvSpPr/>
          <p:nvPr/>
        </p:nvSpPr>
        <p:spPr>
          <a:xfrm>
            <a:off x="6030214" y="3958717"/>
            <a:ext cx="187325" cy="88900"/>
          </a:xfrm>
          <a:prstGeom prst="rect"/>
          <a:blipFill>
            <a:blip xmlns:r="http://schemas.openxmlformats.org/officeDocument/2006/relationships" r:embed="rId5" cstate="email"/>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5" name="object 30"/>
          <p:cNvSpPr/>
          <p:nvPr/>
        </p:nvSpPr>
        <p:spPr>
          <a:xfrm>
            <a:off x="6244590" y="3599942"/>
            <a:ext cx="268605" cy="173355"/>
          </a:xfrm>
          <a:custGeom>
            <a:avLst/>
            <a:ahLst/>
            <a:rect l="l" t="t" r="r" b="b"/>
            <a:pathLst>
              <a:path w="268604" h="173354">
                <a:moveTo>
                  <a:pt x="258040" y="101981"/>
                </a:moveTo>
                <a:lnTo>
                  <a:pt x="216154" y="101981"/>
                </a:lnTo>
                <a:lnTo>
                  <a:pt x="164464" y="153543"/>
                </a:lnTo>
                <a:lnTo>
                  <a:pt x="164464" y="162814"/>
                </a:lnTo>
                <a:lnTo>
                  <a:pt x="170307" y="168529"/>
                </a:lnTo>
                <a:lnTo>
                  <a:pt x="173355" y="171323"/>
                </a:lnTo>
                <a:lnTo>
                  <a:pt x="177164" y="172974"/>
                </a:lnTo>
                <a:lnTo>
                  <a:pt x="184658" y="172974"/>
                </a:lnTo>
                <a:lnTo>
                  <a:pt x="188468" y="171704"/>
                </a:lnTo>
                <a:lnTo>
                  <a:pt x="191135" y="168529"/>
                </a:lnTo>
                <a:lnTo>
                  <a:pt x="258040" y="101981"/>
                </a:lnTo>
                <a:close/>
              </a:path>
              <a:path w="268604" h="173354">
                <a:moveTo>
                  <a:pt x="185420" y="0"/>
                </a:moveTo>
                <a:lnTo>
                  <a:pt x="176149" y="0"/>
                </a:lnTo>
                <a:lnTo>
                  <a:pt x="170307" y="5842"/>
                </a:lnTo>
                <a:lnTo>
                  <a:pt x="164464" y="11557"/>
                </a:lnTo>
                <a:lnTo>
                  <a:pt x="164464" y="20828"/>
                </a:lnTo>
                <a:lnTo>
                  <a:pt x="170307" y="26543"/>
                </a:lnTo>
                <a:lnTo>
                  <a:pt x="216154" y="72390"/>
                </a:lnTo>
                <a:lnTo>
                  <a:pt x="130175" y="72390"/>
                </a:lnTo>
                <a:lnTo>
                  <a:pt x="94033" y="76455"/>
                </a:lnTo>
                <a:lnTo>
                  <a:pt x="60309" y="88344"/>
                </a:lnTo>
                <a:lnTo>
                  <a:pt x="30180" y="107590"/>
                </a:lnTo>
                <a:lnTo>
                  <a:pt x="4825" y="133731"/>
                </a:lnTo>
                <a:lnTo>
                  <a:pt x="0" y="140208"/>
                </a:lnTo>
                <a:lnTo>
                  <a:pt x="1015" y="149479"/>
                </a:lnTo>
                <a:lnTo>
                  <a:pt x="7493" y="154559"/>
                </a:lnTo>
                <a:lnTo>
                  <a:pt x="10287" y="156591"/>
                </a:lnTo>
                <a:lnTo>
                  <a:pt x="13335" y="157353"/>
                </a:lnTo>
                <a:lnTo>
                  <a:pt x="20955" y="157353"/>
                </a:lnTo>
                <a:lnTo>
                  <a:pt x="25400" y="155575"/>
                </a:lnTo>
                <a:lnTo>
                  <a:pt x="28448" y="151892"/>
                </a:lnTo>
                <a:lnTo>
                  <a:pt x="49111" y="130698"/>
                </a:lnTo>
                <a:lnTo>
                  <a:pt x="73548" y="115030"/>
                </a:lnTo>
                <a:lnTo>
                  <a:pt x="100867" y="105314"/>
                </a:lnTo>
                <a:lnTo>
                  <a:pt x="130175" y="101981"/>
                </a:lnTo>
                <a:lnTo>
                  <a:pt x="258040" y="101981"/>
                </a:lnTo>
                <a:lnTo>
                  <a:pt x="268224" y="91821"/>
                </a:lnTo>
                <a:lnTo>
                  <a:pt x="268224" y="82550"/>
                </a:lnTo>
                <a:lnTo>
                  <a:pt x="262509" y="76708"/>
                </a:lnTo>
                <a:lnTo>
                  <a:pt x="191135" y="5842"/>
                </a:lnTo>
                <a:lnTo>
                  <a:pt x="185420" y="0"/>
                </a:lnTo>
                <a:close/>
              </a:path>
            </a:pathLst>
          </a:custGeom>
          <a:solidFill>
            <a:srgbClr val="F8AD37"/>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6" name="object 31"/>
          <p:cNvSpPr/>
          <p:nvPr/>
        </p:nvSpPr>
        <p:spPr>
          <a:xfrm>
            <a:off x="6030214" y="3672967"/>
            <a:ext cx="482600" cy="446405"/>
          </a:xfrm>
          <a:custGeom>
            <a:avLst/>
            <a:ahLst/>
            <a:rect l="l" t="t" r="r" b="b"/>
            <a:pathLst>
              <a:path w="482600" h="446404">
                <a:moveTo>
                  <a:pt x="55752" y="0"/>
                </a:moveTo>
                <a:lnTo>
                  <a:pt x="6603" y="0"/>
                </a:lnTo>
                <a:lnTo>
                  <a:pt x="0" y="6477"/>
                </a:lnTo>
                <a:lnTo>
                  <a:pt x="0" y="22987"/>
                </a:lnTo>
                <a:lnTo>
                  <a:pt x="6603" y="29464"/>
                </a:lnTo>
                <a:lnTo>
                  <a:pt x="55752" y="29464"/>
                </a:lnTo>
                <a:lnTo>
                  <a:pt x="106084" y="39647"/>
                </a:lnTo>
                <a:lnTo>
                  <a:pt x="147224" y="67405"/>
                </a:lnTo>
                <a:lnTo>
                  <a:pt x="174982" y="108545"/>
                </a:lnTo>
                <a:lnTo>
                  <a:pt x="185165" y="158877"/>
                </a:lnTo>
                <a:lnTo>
                  <a:pt x="185165" y="215773"/>
                </a:lnTo>
                <a:lnTo>
                  <a:pt x="193303" y="265897"/>
                </a:lnTo>
                <a:lnTo>
                  <a:pt x="215942" y="309499"/>
                </a:lnTo>
                <a:lnTo>
                  <a:pt x="250426" y="343926"/>
                </a:lnTo>
                <a:lnTo>
                  <a:pt x="294097" y="366527"/>
                </a:lnTo>
                <a:lnTo>
                  <a:pt x="344297" y="374650"/>
                </a:lnTo>
                <a:lnTo>
                  <a:pt x="430402" y="374650"/>
                </a:lnTo>
                <a:lnTo>
                  <a:pt x="378587" y="426466"/>
                </a:lnTo>
                <a:lnTo>
                  <a:pt x="378587" y="435737"/>
                </a:lnTo>
                <a:lnTo>
                  <a:pt x="384428" y="441579"/>
                </a:lnTo>
                <a:lnTo>
                  <a:pt x="387476" y="444754"/>
                </a:lnTo>
                <a:lnTo>
                  <a:pt x="391287" y="446024"/>
                </a:lnTo>
                <a:lnTo>
                  <a:pt x="398907" y="446024"/>
                </a:lnTo>
                <a:lnTo>
                  <a:pt x="402589" y="444754"/>
                </a:lnTo>
                <a:lnTo>
                  <a:pt x="405384" y="441579"/>
                </a:lnTo>
                <a:lnTo>
                  <a:pt x="476885" y="370205"/>
                </a:lnTo>
                <a:lnTo>
                  <a:pt x="482600" y="364363"/>
                </a:lnTo>
                <a:lnTo>
                  <a:pt x="482600" y="355092"/>
                </a:lnTo>
                <a:lnTo>
                  <a:pt x="476885" y="349250"/>
                </a:lnTo>
                <a:lnTo>
                  <a:pt x="472813" y="345186"/>
                </a:lnTo>
                <a:lnTo>
                  <a:pt x="344297" y="345186"/>
                </a:lnTo>
                <a:lnTo>
                  <a:pt x="293951" y="335002"/>
                </a:lnTo>
                <a:lnTo>
                  <a:pt x="252904" y="307244"/>
                </a:lnTo>
                <a:lnTo>
                  <a:pt x="225264" y="266104"/>
                </a:lnTo>
                <a:lnTo>
                  <a:pt x="215137" y="215773"/>
                </a:lnTo>
                <a:lnTo>
                  <a:pt x="215137" y="158877"/>
                </a:lnTo>
                <a:lnTo>
                  <a:pt x="206998" y="108606"/>
                </a:lnTo>
                <a:lnTo>
                  <a:pt x="184345" y="64986"/>
                </a:lnTo>
                <a:lnTo>
                  <a:pt x="149822" y="30614"/>
                </a:lnTo>
                <a:lnTo>
                  <a:pt x="106076" y="8086"/>
                </a:lnTo>
                <a:lnTo>
                  <a:pt x="55752" y="0"/>
                </a:lnTo>
                <a:close/>
              </a:path>
              <a:path w="482600" h="446404">
                <a:moveTo>
                  <a:pt x="399541" y="272034"/>
                </a:moveTo>
                <a:lnTo>
                  <a:pt x="390271" y="272034"/>
                </a:lnTo>
                <a:lnTo>
                  <a:pt x="378587" y="283718"/>
                </a:lnTo>
                <a:lnTo>
                  <a:pt x="378587" y="293370"/>
                </a:lnTo>
                <a:lnTo>
                  <a:pt x="430402" y="345186"/>
                </a:lnTo>
                <a:lnTo>
                  <a:pt x="472813" y="345186"/>
                </a:lnTo>
                <a:lnTo>
                  <a:pt x="399541" y="272034"/>
                </a:lnTo>
                <a:close/>
              </a:path>
            </a:pathLst>
          </a:custGeom>
          <a:solidFill>
            <a:srgbClr val="F8AD37"/>
          </a:solid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8877" name="文本框 40"/>
          <p:cNvSpPr txBox="1"/>
          <p:nvPr/>
        </p:nvSpPr>
        <p:spPr>
          <a:xfrm>
            <a:off x="767715" y="158750"/>
            <a:ext cx="3833495" cy="645160"/>
          </a:xfrm>
          <a:prstGeom prst="rect"/>
          <a:noFill/>
        </p:spPr>
        <p:txBody>
          <a:bodyPr anchor="t" rtlCol="0" wrap="square">
            <a:spAutoFit/>
          </a:bodyPr>
          <a:p>
            <a:pPr algn="l" lvl="0">
              <a:buClrTx/>
              <a:buSzTx/>
              <a:buFontTx/>
            </a:pPr>
            <a:r>
              <a:rPr b="1" lang="en-US">
                <a:latin typeface="微软雅黑" panose="020B0503020204020204" pitchFamily="34" charset="-122"/>
                <a:ea typeface="微软雅黑" panose="020B0503020204020204" pitchFamily="34" charset="-122"/>
                <a:sym typeface="+mn-ea"/>
              </a:rPr>
              <a:t>Glory Of Kings</a:t>
            </a:r>
            <a:endParaRPr b="1" lang="en-US">
              <a:latin typeface="微软雅黑" panose="020B0503020204020204" pitchFamily="34" charset="-122"/>
              <a:ea typeface="微软雅黑" panose="020B0503020204020204" pitchFamily="34" charset="-122"/>
            </a:endParaRPr>
          </a:p>
          <a:p>
            <a:pPr algn="l" lvl="0">
              <a:buClrTx/>
              <a:buSzTx/>
              <a:buFontTx/>
            </a:pPr>
            <a:r>
              <a:rPr b="1" lang="zh-CN">
                <a:latin typeface="微软雅黑" panose="020B0503020204020204" pitchFamily="34" charset="-122"/>
                <a:ea typeface="微软雅黑" panose="020B0503020204020204" pitchFamily="34" charset="-122"/>
                <a:sym typeface="+mn-ea"/>
              </a:rPr>
              <a:t>王者</a:t>
            </a:r>
            <a:r>
              <a:rPr altLang="zh-CN" b="1" lang="en-US">
                <a:latin typeface="微软雅黑" panose="020B0503020204020204" pitchFamily="34" charset="-122"/>
                <a:ea typeface="微软雅黑" panose="020B0503020204020204" pitchFamily="34" charset="-122"/>
                <a:sym typeface="+mn-ea"/>
              </a:rPr>
              <a:t>KING-</a:t>
            </a:r>
            <a:r>
              <a:rPr altLang="en-US" b="1" lang="zh-CN">
                <a:latin typeface="微软雅黑" panose="020B0503020204020204" pitchFamily="34" charset="-122"/>
                <a:ea typeface="微软雅黑" panose="020B0503020204020204" pitchFamily="34" charset="-122"/>
                <a:sym typeface="+mn-ea"/>
              </a:rPr>
              <a:t>赛事宣传</a:t>
            </a:r>
          </a:p>
        </p:txBody>
      </p:sp>
      <p:sp>
        <p:nvSpPr>
          <p:cNvPr id="1048878" name="矩形 39"/>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79" name="矩形 41"/>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sp>
        <p:nvSpPr>
          <p:cNvPr id="1048880" name="文本框 40"/>
          <p:cNvSpPr txBox="1"/>
          <p:nvPr/>
        </p:nvSpPr>
        <p:spPr>
          <a:xfrm>
            <a:off x="767715" y="158750"/>
            <a:ext cx="3833495" cy="645160"/>
          </a:xfrm>
          <a:prstGeom prst="rect"/>
          <a:noFill/>
        </p:spPr>
        <p:txBody>
          <a:bodyPr anchor="t" rtlCol="0" wrap="square">
            <a:spAutoFit/>
          </a:bodyPr>
          <a:p>
            <a:pPr algn="l" lvl="0">
              <a:buClrTx/>
              <a:buSzTx/>
              <a:buFontTx/>
            </a:pPr>
            <a:r>
              <a:rPr b="1" lang="en-US">
                <a:latin typeface="微软雅黑" panose="020B0503020204020204" pitchFamily="34" charset="-122"/>
                <a:ea typeface="微软雅黑" panose="020B0503020204020204" pitchFamily="34" charset="-122"/>
                <a:sym typeface="+mn-ea"/>
              </a:rPr>
              <a:t>Glory Of Kings</a:t>
            </a:r>
            <a:endParaRPr b="1" lang="en-US">
              <a:latin typeface="微软雅黑" panose="020B0503020204020204" pitchFamily="34" charset="-122"/>
              <a:ea typeface="微软雅黑" panose="020B0503020204020204" pitchFamily="34" charset="-122"/>
            </a:endParaRPr>
          </a:p>
          <a:p>
            <a:pPr algn="l" lvl="0">
              <a:buClrTx/>
              <a:buSzTx/>
              <a:buFontTx/>
            </a:pPr>
            <a:r>
              <a:rPr b="1" lang="zh-CN">
                <a:latin typeface="微软雅黑" panose="020B0503020204020204" pitchFamily="34" charset="-122"/>
                <a:ea typeface="微软雅黑" panose="020B0503020204020204" pitchFamily="34" charset="-122"/>
                <a:sym typeface="+mn-ea"/>
              </a:rPr>
              <a:t>王者</a:t>
            </a:r>
            <a:r>
              <a:rPr altLang="zh-CN" b="1" lang="en-US">
                <a:latin typeface="微软雅黑" panose="020B0503020204020204" pitchFamily="34" charset="-122"/>
                <a:ea typeface="微软雅黑" panose="020B0503020204020204" pitchFamily="34" charset="-122"/>
                <a:sym typeface="+mn-ea"/>
              </a:rPr>
              <a:t>KING-</a:t>
            </a:r>
            <a:r>
              <a:rPr altLang="en-US" b="1" lang="zh-CN">
                <a:latin typeface="微软雅黑" panose="020B0503020204020204" pitchFamily="34" charset="-122"/>
                <a:ea typeface="微软雅黑" panose="020B0503020204020204" pitchFamily="34" charset="-122"/>
                <a:sym typeface="+mn-ea"/>
              </a:rPr>
              <a:t>媒体宣传</a:t>
            </a:r>
          </a:p>
        </p:txBody>
      </p:sp>
      <p:sp>
        <p:nvSpPr>
          <p:cNvPr id="1048881" name="矩形 7"/>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2" name="矩形 9"/>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883" name="object 10"/>
          <p:cNvSpPr txBox="1"/>
          <p:nvPr/>
        </p:nvSpPr>
        <p:spPr>
          <a:xfrm>
            <a:off x="3576320" y="1460500"/>
            <a:ext cx="5486400" cy="446405"/>
          </a:xfrm>
          <a:prstGeom prst="rect"/>
        </p:spPr>
        <p:txBody>
          <a:bodyPr bIns="0" lIns="0" rIns="0" rtlCol="0" tIns="15875" vert="horz" wrap="square">
            <a:spAutoFit/>
          </a:bodyPr>
          <a:p>
            <a:pPr algn="ctr" marL="12700">
              <a:lnSpc>
                <a:spcPct val="100000"/>
              </a:lnSpc>
              <a:spcBef>
                <a:spcPts val="125"/>
              </a:spcBef>
            </a:pPr>
            <a:r>
              <a:rPr b="1" dirty="0" sz="2800" spc="20">
                <a:solidFill>
                  <a:srgbClr val="ED7D31"/>
                </a:solidFill>
                <a:latin typeface="微软雅黑" panose="020B0503020204020204" pitchFamily="34" charset="-122"/>
                <a:cs typeface="微软雅黑" panose="020B0503020204020204" pitchFamily="34" charset="-122"/>
              </a:rPr>
              <a:t>30+</a:t>
            </a:r>
            <a:r>
              <a:rPr b="1" dirty="0" sz="2800">
                <a:solidFill>
                  <a:srgbClr val="ED7D31"/>
                </a:solidFill>
                <a:latin typeface="微软雅黑" panose="020B0503020204020204" pitchFamily="34" charset="-122"/>
                <a:cs typeface="微软雅黑" panose="020B0503020204020204" pitchFamily="34" charset="-122"/>
              </a:rPr>
              <a:t>合作媒</a:t>
            </a:r>
            <a:r>
              <a:rPr b="1" dirty="0" sz="2800" spc="80">
                <a:solidFill>
                  <a:srgbClr val="ED7D31"/>
                </a:solidFill>
                <a:latin typeface="微软雅黑" panose="020B0503020204020204" pitchFamily="34" charset="-122"/>
                <a:cs typeface="微软雅黑" panose="020B0503020204020204" pitchFamily="34" charset="-122"/>
              </a:rPr>
              <a:t>体</a:t>
            </a:r>
            <a:r>
              <a:rPr b="1" dirty="0" sz="2800" spc="70">
                <a:solidFill>
                  <a:srgbClr val="ED7D31"/>
                </a:solidFill>
                <a:latin typeface="微软雅黑" panose="020B0503020204020204" pitchFamily="34" charset="-122"/>
                <a:cs typeface="微软雅黑" panose="020B0503020204020204" pitchFamily="34" charset="-122"/>
              </a:rPr>
              <a:t>，</a:t>
            </a:r>
            <a:r>
              <a:rPr b="1" dirty="0" sz="2800">
                <a:solidFill>
                  <a:srgbClr val="ED7D31"/>
                </a:solidFill>
                <a:latin typeface="微软雅黑" panose="020B0503020204020204" pitchFamily="34" charset="-122"/>
                <a:cs typeface="微软雅黑" panose="020B0503020204020204" pitchFamily="34" charset="-122"/>
              </a:rPr>
              <a:t>包</a:t>
            </a:r>
            <a:r>
              <a:rPr b="1" dirty="0" sz="2800" spc="65">
                <a:solidFill>
                  <a:srgbClr val="ED7D31"/>
                </a:solidFill>
                <a:latin typeface="微软雅黑" panose="020B0503020204020204" pitchFamily="34" charset="-122"/>
                <a:cs typeface="微软雅黑" panose="020B0503020204020204" pitchFamily="34" charset="-122"/>
              </a:rPr>
              <a:t>含</a:t>
            </a:r>
            <a:r>
              <a:rPr b="1" dirty="0" sz="2800">
                <a:solidFill>
                  <a:srgbClr val="ED7D31"/>
                </a:solidFill>
                <a:latin typeface="微软雅黑" panose="020B0503020204020204" pitchFamily="34" charset="-122"/>
                <a:cs typeface="微软雅黑" panose="020B0503020204020204" pitchFamily="34" charset="-122"/>
              </a:rPr>
              <a:t>游</a:t>
            </a:r>
            <a:r>
              <a:rPr b="1" dirty="0" sz="2800" spc="65">
                <a:solidFill>
                  <a:srgbClr val="ED7D31"/>
                </a:solidFill>
                <a:latin typeface="微软雅黑" panose="020B0503020204020204" pitchFamily="34" charset="-122"/>
                <a:cs typeface="微软雅黑" panose="020B0503020204020204" pitchFamily="34" charset="-122"/>
              </a:rPr>
              <a:t>戏</a:t>
            </a:r>
            <a:r>
              <a:rPr b="1" dirty="0" sz="2800" spc="70">
                <a:solidFill>
                  <a:srgbClr val="ED7D31"/>
                </a:solidFill>
                <a:latin typeface="微软雅黑" panose="020B0503020204020204" pitchFamily="34" charset="-122"/>
                <a:cs typeface="微软雅黑" panose="020B0503020204020204" pitchFamily="34" charset="-122"/>
              </a:rPr>
              <a:t>行</a:t>
            </a:r>
            <a:r>
              <a:rPr b="1" dirty="0" sz="2800" spc="10">
                <a:solidFill>
                  <a:srgbClr val="ED7D31"/>
                </a:solidFill>
                <a:latin typeface="微软雅黑" panose="020B0503020204020204" pitchFamily="34" charset="-122"/>
                <a:cs typeface="微软雅黑" panose="020B0503020204020204" pitchFamily="34" charset="-122"/>
              </a:rPr>
              <a:t>业</a:t>
            </a:r>
            <a:r>
              <a:rPr b="1" dirty="0" sz="2800" spc="70">
                <a:solidFill>
                  <a:srgbClr val="ED7D31"/>
                </a:solidFill>
                <a:latin typeface="微软雅黑" panose="020B0503020204020204" pitchFamily="34" charset="-122"/>
                <a:cs typeface="微软雅黑" panose="020B0503020204020204" pitchFamily="34" charset="-122"/>
              </a:rPr>
              <a:t>媒体</a:t>
            </a:r>
          </a:p>
        </p:txBody>
      </p:sp>
      <p:sp>
        <p:nvSpPr>
          <p:cNvPr id="1048884" name="object 11"/>
          <p:cNvSpPr/>
          <p:nvPr/>
        </p:nvSpPr>
        <p:spPr>
          <a:xfrm>
            <a:off x="10315028" y="428624"/>
            <a:ext cx="1339126" cy="1964181"/>
          </a:xfrm>
          <a:prstGeom prst="rect"/>
          <a:blipFill>
            <a:blip xmlns:r="http://schemas.openxmlformats.org/officeDocument/2006/relationships" r:embed="rId1" cstate="email"/>
            <a:stretch>
              <a:fillRect/>
            </a:stretch>
          </a:blipFill>
        </p:spPr>
        <p:txBody>
          <a:bodyPr bIns="0" lIns="0" rIns="0" rtlCol="0" tIns="0" wrap="square"/>
          <a:p/>
        </p:txBody>
      </p:sp>
      <p:sp>
        <p:nvSpPr>
          <p:cNvPr id="1048885" name="object 12"/>
          <p:cNvSpPr/>
          <p:nvPr/>
        </p:nvSpPr>
        <p:spPr>
          <a:xfrm>
            <a:off x="1861946" y="2421978"/>
            <a:ext cx="863130" cy="863130"/>
          </a:xfrm>
          <a:prstGeom prst="rect"/>
          <a:blipFill>
            <a:blip xmlns:r="http://schemas.openxmlformats.org/officeDocument/2006/relationships" r:embed="rId2" cstate="print"/>
            <a:stretch>
              <a:fillRect/>
            </a:stretch>
          </a:blipFill>
        </p:spPr>
        <p:txBody>
          <a:bodyPr bIns="0" lIns="0" rIns="0" rtlCol="0" tIns="0" wrap="square"/>
          <a:p/>
        </p:txBody>
      </p:sp>
      <p:sp>
        <p:nvSpPr>
          <p:cNvPr id="1048886" name="object 13"/>
          <p:cNvSpPr/>
          <p:nvPr/>
        </p:nvSpPr>
        <p:spPr>
          <a:xfrm>
            <a:off x="2997708" y="2599512"/>
            <a:ext cx="1660017" cy="558596"/>
          </a:xfrm>
          <a:prstGeom prst="rect"/>
          <a:blipFill>
            <a:blip xmlns:r="http://schemas.openxmlformats.org/officeDocument/2006/relationships" r:embed="rId3" cstate="email"/>
            <a:stretch>
              <a:fillRect/>
            </a:stretch>
          </a:blipFill>
        </p:spPr>
        <p:txBody>
          <a:bodyPr bIns="0" lIns="0" rIns="0" rtlCol="0" tIns="0" wrap="square"/>
          <a:p/>
        </p:txBody>
      </p:sp>
      <p:sp>
        <p:nvSpPr>
          <p:cNvPr id="1048887" name="object 14"/>
          <p:cNvSpPr/>
          <p:nvPr/>
        </p:nvSpPr>
        <p:spPr>
          <a:xfrm>
            <a:off x="5040637" y="2733502"/>
            <a:ext cx="722516" cy="286515"/>
          </a:xfrm>
          <a:prstGeom prst="rect"/>
          <a:blipFill>
            <a:blip xmlns:r="http://schemas.openxmlformats.org/officeDocument/2006/relationships" r:embed="rId4" cstate="email"/>
            <a:stretch>
              <a:fillRect/>
            </a:stretch>
          </a:blipFill>
        </p:spPr>
        <p:txBody>
          <a:bodyPr bIns="0" lIns="0" rIns="0" rtlCol="0" tIns="0" wrap="square"/>
          <a:p/>
        </p:txBody>
      </p:sp>
      <p:sp>
        <p:nvSpPr>
          <p:cNvPr id="1048888" name="object 15"/>
          <p:cNvSpPr/>
          <p:nvPr/>
        </p:nvSpPr>
        <p:spPr>
          <a:xfrm>
            <a:off x="6080229" y="2595587"/>
            <a:ext cx="1969916" cy="502328"/>
          </a:xfrm>
          <a:prstGeom prst="rect"/>
          <a:blipFill>
            <a:blip xmlns:r="http://schemas.openxmlformats.org/officeDocument/2006/relationships" r:embed="rId5" cstate="email"/>
            <a:stretch>
              <a:fillRect/>
            </a:stretch>
          </a:blipFill>
        </p:spPr>
        <p:txBody>
          <a:bodyPr bIns="0" lIns="0" rIns="0" rtlCol="0" tIns="0" wrap="square"/>
          <a:p/>
        </p:txBody>
      </p:sp>
      <p:sp>
        <p:nvSpPr>
          <p:cNvPr id="1048889" name="object 16"/>
          <p:cNvSpPr/>
          <p:nvPr/>
        </p:nvSpPr>
        <p:spPr>
          <a:xfrm>
            <a:off x="1852342" y="3797990"/>
            <a:ext cx="947601" cy="361805"/>
          </a:xfrm>
          <a:prstGeom prst="rect"/>
          <a:blipFill>
            <a:blip xmlns:r="http://schemas.openxmlformats.org/officeDocument/2006/relationships" r:embed="rId6" cstate="email"/>
            <a:stretch>
              <a:fillRect/>
            </a:stretch>
          </a:blipFill>
        </p:spPr>
        <p:txBody>
          <a:bodyPr bIns="0" lIns="0" rIns="0" rtlCol="0" tIns="0" wrap="square"/>
          <a:p/>
        </p:txBody>
      </p:sp>
      <p:sp>
        <p:nvSpPr>
          <p:cNvPr id="1048890" name="object 17"/>
          <p:cNvSpPr/>
          <p:nvPr/>
        </p:nvSpPr>
        <p:spPr>
          <a:xfrm>
            <a:off x="3111384" y="3582386"/>
            <a:ext cx="1997401" cy="646041"/>
          </a:xfrm>
          <a:prstGeom prst="rect"/>
          <a:blipFill>
            <a:blip xmlns:r="http://schemas.openxmlformats.org/officeDocument/2006/relationships" r:embed="rId7" cstate="email"/>
            <a:stretch>
              <a:fillRect/>
            </a:stretch>
          </a:blipFill>
        </p:spPr>
        <p:txBody>
          <a:bodyPr bIns="0" lIns="0" rIns="0" rtlCol="0" tIns="0" wrap="square"/>
          <a:p/>
        </p:txBody>
      </p:sp>
      <p:sp>
        <p:nvSpPr>
          <p:cNvPr id="1048891" name="object 18"/>
          <p:cNvSpPr/>
          <p:nvPr/>
        </p:nvSpPr>
        <p:spPr>
          <a:xfrm>
            <a:off x="7622480" y="3550451"/>
            <a:ext cx="732350" cy="723724"/>
          </a:xfrm>
          <a:prstGeom prst="rect"/>
          <a:blipFill>
            <a:blip xmlns:r="http://schemas.openxmlformats.org/officeDocument/2006/relationships" r:embed="rId8" cstate="email"/>
            <a:stretch>
              <a:fillRect/>
            </a:stretch>
          </a:blipFill>
        </p:spPr>
        <p:txBody>
          <a:bodyPr bIns="0" lIns="0" rIns="0" rtlCol="0" tIns="0" wrap="square"/>
          <a:p/>
        </p:txBody>
      </p:sp>
      <p:sp>
        <p:nvSpPr>
          <p:cNvPr id="1048892" name="object 19"/>
          <p:cNvSpPr/>
          <p:nvPr/>
        </p:nvSpPr>
        <p:spPr>
          <a:xfrm>
            <a:off x="8619433" y="3665766"/>
            <a:ext cx="1892320" cy="555976"/>
          </a:xfrm>
          <a:prstGeom prst="rect"/>
          <a:blipFill>
            <a:blip xmlns:r="http://schemas.openxmlformats.org/officeDocument/2006/relationships" r:embed="rId9" cstate="email"/>
            <a:stretch>
              <a:fillRect/>
            </a:stretch>
          </a:blipFill>
        </p:spPr>
        <p:txBody>
          <a:bodyPr bIns="0" lIns="0" rIns="0" rtlCol="0" tIns="0" wrap="square"/>
          <a:p/>
        </p:txBody>
      </p:sp>
      <p:sp>
        <p:nvSpPr>
          <p:cNvPr id="1048893" name="object 20"/>
          <p:cNvSpPr/>
          <p:nvPr/>
        </p:nvSpPr>
        <p:spPr>
          <a:xfrm>
            <a:off x="1951165" y="4685727"/>
            <a:ext cx="2320705" cy="671772"/>
          </a:xfrm>
          <a:prstGeom prst="rect"/>
          <a:blipFill>
            <a:blip xmlns:r="http://schemas.openxmlformats.org/officeDocument/2006/relationships" r:embed="rId10" cstate="email"/>
            <a:stretch>
              <a:fillRect/>
            </a:stretch>
          </a:blipFill>
        </p:spPr>
        <p:txBody>
          <a:bodyPr bIns="0" lIns="0" rIns="0" rtlCol="0" tIns="0" wrap="square"/>
          <a:p/>
        </p:txBody>
      </p:sp>
      <p:sp>
        <p:nvSpPr>
          <p:cNvPr id="1048894" name="object 21"/>
          <p:cNvSpPr/>
          <p:nvPr/>
        </p:nvSpPr>
        <p:spPr>
          <a:xfrm>
            <a:off x="4557109" y="4724410"/>
            <a:ext cx="2026855" cy="462259"/>
          </a:xfrm>
          <a:prstGeom prst="rect"/>
          <a:blipFill>
            <a:blip xmlns:r="http://schemas.openxmlformats.org/officeDocument/2006/relationships" r:embed="rId11" cstate="email"/>
            <a:stretch>
              <a:fillRect/>
            </a:stretch>
          </a:blipFill>
        </p:spPr>
        <p:txBody>
          <a:bodyPr bIns="0" lIns="0" rIns="0" rtlCol="0" tIns="0" wrap="square"/>
          <a:p/>
        </p:txBody>
      </p:sp>
      <p:sp>
        <p:nvSpPr>
          <p:cNvPr id="1048895" name="object 22"/>
          <p:cNvSpPr/>
          <p:nvPr/>
        </p:nvSpPr>
        <p:spPr>
          <a:xfrm>
            <a:off x="6833507" y="4643961"/>
            <a:ext cx="1185257" cy="689275"/>
          </a:xfrm>
          <a:prstGeom prst="rect"/>
          <a:blipFill>
            <a:blip xmlns:r="http://schemas.openxmlformats.org/officeDocument/2006/relationships" r:embed="rId12" cstate="email"/>
            <a:stretch>
              <a:fillRect/>
            </a:stretch>
          </a:blipFill>
        </p:spPr>
        <p:txBody>
          <a:bodyPr bIns="0" lIns="0" rIns="0" rtlCol="0" tIns="0" wrap="square"/>
          <a:p/>
        </p:txBody>
      </p:sp>
      <p:sp>
        <p:nvSpPr>
          <p:cNvPr id="1048896" name="object 23"/>
          <p:cNvSpPr/>
          <p:nvPr/>
        </p:nvSpPr>
        <p:spPr>
          <a:xfrm>
            <a:off x="8305637" y="4728076"/>
            <a:ext cx="1184836" cy="470827"/>
          </a:xfrm>
          <a:prstGeom prst="rect"/>
          <a:blipFill>
            <a:blip xmlns:r="http://schemas.openxmlformats.org/officeDocument/2006/relationships" r:embed="rId13" cstate="email"/>
            <a:stretch>
              <a:fillRect/>
            </a:stretch>
          </a:blipFill>
        </p:spPr>
        <p:txBody>
          <a:bodyPr bIns="0" lIns="0" rIns="0" rtlCol="0" tIns="0" wrap="square"/>
          <a:p/>
        </p:txBody>
      </p:sp>
      <p:sp>
        <p:nvSpPr>
          <p:cNvPr id="1048897" name="object 24"/>
          <p:cNvSpPr/>
          <p:nvPr/>
        </p:nvSpPr>
        <p:spPr>
          <a:xfrm>
            <a:off x="9841049" y="4700453"/>
            <a:ext cx="691434" cy="575404"/>
          </a:xfrm>
          <a:prstGeom prst="rect"/>
          <a:blipFill>
            <a:blip xmlns:r="http://schemas.openxmlformats.org/officeDocument/2006/relationships" r:embed="rId14" cstate="email"/>
            <a:stretch>
              <a:fillRect/>
            </a:stretch>
          </a:blipFill>
        </p:spPr>
        <p:txBody>
          <a:bodyPr bIns="0" lIns="0" rIns="0" rtlCol="0" tIns="0" wrap="square"/>
          <a:p/>
        </p:txBody>
      </p:sp>
      <p:sp>
        <p:nvSpPr>
          <p:cNvPr id="1048898" name="object 25"/>
          <p:cNvSpPr/>
          <p:nvPr/>
        </p:nvSpPr>
        <p:spPr>
          <a:xfrm>
            <a:off x="1872742" y="5667959"/>
            <a:ext cx="1819147" cy="538708"/>
          </a:xfrm>
          <a:prstGeom prst="rect"/>
          <a:blipFill>
            <a:blip xmlns:r="http://schemas.openxmlformats.org/officeDocument/2006/relationships" r:embed="rId15" cstate="email"/>
            <a:stretch>
              <a:fillRect/>
            </a:stretch>
          </a:blipFill>
        </p:spPr>
        <p:txBody>
          <a:bodyPr bIns="0" lIns="0" rIns="0" rtlCol="0" tIns="0" wrap="square"/>
          <a:p/>
        </p:txBody>
      </p:sp>
      <p:sp>
        <p:nvSpPr>
          <p:cNvPr id="1048899" name="object 26"/>
          <p:cNvSpPr/>
          <p:nvPr/>
        </p:nvSpPr>
        <p:spPr>
          <a:xfrm>
            <a:off x="3881133" y="5671525"/>
            <a:ext cx="1988859" cy="489429"/>
          </a:xfrm>
          <a:prstGeom prst="rect"/>
          <a:blipFill>
            <a:blip xmlns:r="http://schemas.openxmlformats.org/officeDocument/2006/relationships" r:embed="rId16" cstate="email"/>
            <a:stretch>
              <a:fillRect/>
            </a:stretch>
          </a:blipFill>
        </p:spPr>
        <p:txBody>
          <a:bodyPr bIns="0" lIns="0" rIns="0" rtlCol="0" tIns="0" wrap="square"/>
          <a:p/>
        </p:txBody>
      </p:sp>
      <p:sp>
        <p:nvSpPr>
          <p:cNvPr id="1048900" name="object 27"/>
          <p:cNvSpPr/>
          <p:nvPr/>
        </p:nvSpPr>
        <p:spPr>
          <a:xfrm>
            <a:off x="6142355" y="5622581"/>
            <a:ext cx="1681987" cy="534860"/>
          </a:xfrm>
          <a:prstGeom prst="rect"/>
          <a:blipFill>
            <a:blip xmlns:r="http://schemas.openxmlformats.org/officeDocument/2006/relationships" r:embed="rId17" cstate="email"/>
            <a:stretch>
              <a:fillRect/>
            </a:stretch>
          </a:blipFill>
        </p:spPr>
        <p:txBody>
          <a:bodyPr bIns="0" lIns="0" rIns="0" rtlCol="0" tIns="0" wrap="square"/>
          <a:p/>
        </p:txBody>
      </p:sp>
      <p:sp>
        <p:nvSpPr>
          <p:cNvPr id="1048901" name="object 28"/>
          <p:cNvSpPr/>
          <p:nvPr/>
        </p:nvSpPr>
        <p:spPr>
          <a:xfrm>
            <a:off x="8107588" y="5629865"/>
            <a:ext cx="1851711" cy="599794"/>
          </a:xfrm>
          <a:prstGeom prst="rect"/>
          <a:blipFill>
            <a:blip xmlns:r="http://schemas.openxmlformats.org/officeDocument/2006/relationships" r:embed="rId18" cstate="email"/>
            <a:stretch>
              <a:fillRect/>
            </a:stretch>
          </a:blipFill>
        </p:spPr>
        <p:txBody>
          <a:bodyPr bIns="0" lIns="0" rIns="0" rtlCol="0" tIns="0" wrap="square"/>
          <a:p/>
        </p:txBody>
      </p:sp>
      <p:sp>
        <p:nvSpPr>
          <p:cNvPr id="1048902" name="object 29"/>
          <p:cNvSpPr/>
          <p:nvPr/>
        </p:nvSpPr>
        <p:spPr>
          <a:xfrm>
            <a:off x="8575972" y="2563311"/>
            <a:ext cx="2281892" cy="602798"/>
          </a:xfrm>
          <a:prstGeom prst="rect"/>
          <a:blipFill>
            <a:blip xmlns:r="http://schemas.openxmlformats.org/officeDocument/2006/relationships" r:embed="rId19" cstate="print"/>
            <a:stretch>
              <a:fillRect/>
            </a:stretch>
          </a:blipFill>
        </p:spPr>
        <p:txBody>
          <a:bodyPr bIns="0" lIns="0" rIns="0" rtlCol="0" tIns="0" wrap="square"/>
          <a:p/>
        </p:txBody>
      </p:sp>
      <p:sp>
        <p:nvSpPr>
          <p:cNvPr id="1048903" name="object 30"/>
          <p:cNvSpPr/>
          <p:nvPr/>
        </p:nvSpPr>
        <p:spPr>
          <a:xfrm>
            <a:off x="5339080" y="3510915"/>
            <a:ext cx="1961169" cy="679450"/>
          </a:xfrm>
          <a:prstGeom prst="rect"/>
          <a:blipFill>
            <a:blip xmlns:r="http://schemas.openxmlformats.org/officeDocument/2006/relationships" r:embed="rId20" cstate="print"/>
            <a:stretch>
              <a:fillRect/>
            </a:stretch>
          </a:blipFill>
        </p:spPr>
        <p:txBody>
          <a:bodyPr bIns="0" lIns="0" rIns="0" rtlCol="0" tIns="0" wrap="square"/>
          <a:p/>
        </p:txBody>
      </p:sp>
    </p:spTree>
    <p:custDataLst>
      <p:tags r:id="rId2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8904" name="文本框 40"/>
          <p:cNvSpPr txBox="1"/>
          <p:nvPr/>
        </p:nvSpPr>
        <p:spPr>
          <a:xfrm>
            <a:off x="767715" y="158750"/>
            <a:ext cx="3833495" cy="645160"/>
          </a:xfrm>
          <a:prstGeom prst="rect"/>
          <a:noFill/>
        </p:spPr>
        <p:txBody>
          <a:bodyPr anchor="t" rtlCol="0" wrap="square">
            <a:spAutoFit/>
          </a:bodyPr>
          <a:p>
            <a:pPr algn="l" lvl="0">
              <a:buClrTx/>
              <a:buSzTx/>
              <a:buFontTx/>
            </a:pPr>
            <a:r>
              <a:rPr b="1" lang="en-US">
                <a:latin typeface="微软雅黑" panose="020B0503020204020204" pitchFamily="34" charset="-122"/>
                <a:ea typeface="微软雅黑" panose="020B0503020204020204" pitchFamily="34" charset="-122"/>
                <a:sym typeface="+mn-ea"/>
              </a:rPr>
              <a:t>Weight Loss Club</a:t>
            </a:r>
          </a:p>
          <a:p>
            <a:pPr algn="l" lvl="0">
              <a:buClrTx/>
              <a:buSzTx/>
              <a:buFontTx/>
            </a:pPr>
            <a:r>
              <a:rPr b="1" lang="zh-CN">
                <a:latin typeface="微软雅黑" panose="020B0503020204020204" pitchFamily="34" charset="-122"/>
                <a:ea typeface="微软雅黑" panose="020B0503020204020204" pitchFamily="34" charset="-122"/>
                <a:sym typeface="+mn-ea"/>
              </a:rPr>
              <a:t>无压力减肥</a:t>
            </a:r>
          </a:p>
        </p:txBody>
      </p:sp>
      <p:sp>
        <p:nvSpPr>
          <p:cNvPr id="1048905" name="矩形 19"/>
          <p:cNvSpPr/>
          <p:nvPr/>
        </p:nvSpPr>
        <p:spPr>
          <a:xfrm>
            <a:off x="1584960" y="5288280"/>
            <a:ext cx="8878570" cy="450850"/>
          </a:xfrm>
          <a:prstGeom prst="rect"/>
        </p:spPr>
        <p:txBody>
          <a:bodyPr wrap="square">
            <a:spAutoFit/>
          </a:bodyPr>
          <a:p>
            <a:pPr algn="r">
              <a:lnSpc>
                <a:spcPct val="130000"/>
              </a:lnSpc>
            </a:pPr>
            <a:r>
              <a:rPr altLang="en-US" b="1" dirty="0" lang="zh-CN">
                <a:solidFill>
                  <a:schemeClr val="accent2"/>
                </a:solidFill>
                <a:latin typeface="微软雅黑" panose="020B0503020204020204" pitchFamily="34" charset="-122"/>
                <a:ea typeface="微软雅黑" panose="020B0503020204020204" pitchFamily="34" charset="-122"/>
              </a:rPr>
              <a:t>无压力减肥：</a:t>
            </a:r>
            <a:r>
              <a:rPr altLang="en-US" dirty="0" kumimoji="1" lang="zh-CN"/>
              <a:t>现场设置跑步机、动感单车、划船机等运动机械，父亲们可进行减肥狂欢</a:t>
            </a:r>
          </a:p>
        </p:txBody>
      </p:sp>
      <p:sp>
        <p:nvSpPr>
          <p:cNvPr id="1048906" name="矩形 7"/>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07" name="矩形 9"/>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94" name="图片 3"/>
          <p:cNvPicPr>
            <a:picLocks noChangeAspect="1"/>
          </p:cNvPicPr>
          <p:nvPr/>
        </p:nvPicPr>
        <p:blipFill>
          <a:blip xmlns:r="http://schemas.openxmlformats.org/officeDocument/2006/relationships" r:embed="rId1" cstate="email"/>
          <a:srcRect/>
          <a:stretch>
            <a:fillRect/>
          </a:stretch>
        </p:blipFill>
        <p:spPr>
          <a:xfrm>
            <a:off x="160020" y="1868170"/>
            <a:ext cx="3024505" cy="3192780"/>
          </a:xfrm>
          <a:prstGeom prst="rect"/>
        </p:spPr>
      </p:pic>
      <p:pic>
        <p:nvPicPr>
          <p:cNvPr id="2097195" name="图片 4" descr="19f48066551479.5b19861d3c763"/>
          <p:cNvPicPr>
            <a:picLocks noChangeAspect="1"/>
          </p:cNvPicPr>
          <p:nvPr/>
        </p:nvPicPr>
        <p:blipFill>
          <a:blip xmlns:r="http://schemas.openxmlformats.org/officeDocument/2006/relationships" r:embed="rId2" cstate="email"/>
          <a:srcRect/>
          <a:stretch>
            <a:fillRect/>
          </a:stretch>
        </p:blipFill>
        <p:spPr>
          <a:xfrm>
            <a:off x="3184525" y="1868170"/>
            <a:ext cx="5680075" cy="3193415"/>
          </a:xfrm>
          <a:prstGeom prst="rect"/>
        </p:spPr>
      </p:pic>
      <p:pic>
        <p:nvPicPr>
          <p:cNvPr id="2097196" name="图片 5"/>
          <p:cNvPicPr>
            <a:picLocks noChangeAspect="1"/>
          </p:cNvPicPr>
          <p:nvPr/>
        </p:nvPicPr>
        <p:blipFill>
          <a:blip xmlns:r="http://schemas.openxmlformats.org/officeDocument/2006/relationships" r:embed="rId3"/>
          <a:stretch>
            <a:fillRect/>
          </a:stretch>
        </p:blipFill>
        <p:spPr>
          <a:xfrm>
            <a:off x="8864600" y="1868170"/>
            <a:ext cx="3192780" cy="3192780"/>
          </a:xfrm>
          <a:prstGeom prst="rec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pic>
        <p:nvPicPr>
          <p:cNvPr id="2097197" name="图片 2"/>
          <p:cNvPicPr>
            <a:picLocks noChangeAspect="1"/>
          </p:cNvPicPr>
          <p:nvPr/>
        </p:nvPicPr>
        <p:blipFill>
          <a:blip xmlns:r="http://schemas.openxmlformats.org/officeDocument/2006/relationships" r:embed="rId1"/>
          <a:stretch>
            <a:fillRect/>
          </a:stretch>
        </p:blipFill>
        <p:spPr>
          <a:xfrm>
            <a:off x="0" y="2655570"/>
            <a:ext cx="5873750" cy="3343275"/>
          </a:xfrm>
          <a:prstGeom prst="rect"/>
        </p:spPr>
      </p:pic>
      <p:sp>
        <p:nvSpPr>
          <p:cNvPr id="1048908" name="文本框 40"/>
          <p:cNvSpPr txBox="1"/>
          <p:nvPr/>
        </p:nvSpPr>
        <p:spPr>
          <a:xfrm>
            <a:off x="767715" y="158750"/>
            <a:ext cx="3833495" cy="645160"/>
          </a:xfrm>
          <a:prstGeom prst="rect"/>
          <a:noFill/>
        </p:spPr>
        <p:txBody>
          <a:bodyPr anchor="t" rtlCol="0" wrap="square">
            <a:spAutoFit/>
          </a:bodyPr>
          <a:p>
            <a:pPr algn="l" lvl="0">
              <a:buClrTx/>
              <a:buSzTx/>
              <a:buFontTx/>
            </a:pPr>
            <a:r>
              <a:rPr b="1">
                <a:latin typeface="微软雅黑" panose="020B0503020204020204" pitchFamily="34" charset="-122"/>
                <a:ea typeface="微软雅黑" panose="020B0503020204020204" pitchFamily="34" charset="-122"/>
                <a:sym typeface="+mn-ea"/>
              </a:rPr>
              <a:t>Beer </a:t>
            </a:r>
            <a:r>
              <a:rPr b="1" lang="en-US">
                <a:latin typeface="微软雅黑" panose="020B0503020204020204" pitchFamily="34" charset="-122"/>
                <a:ea typeface="微软雅黑" panose="020B0503020204020204" pitchFamily="34" charset="-122"/>
                <a:sym typeface="+mn-ea"/>
              </a:rPr>
              <a:t>P</a:t>
            </a:r>
            <a:r>
              <a:rPr b="1">
                <a:latin typeface="微软雅黑" panose="020B0503020204020204" pitchFamily="34" charset="-122"/>
                <a:ea typeface="微软雅黑" panose="020B0503020204020204" pitchFamily="34" charset="-122"/>
                <a:sym typeface="+mn-ea"/>
              </a:rPr>
              <a:t>arty </a:t>
            </a:r>
          </a:p>
          <a:p>
            <a:pPr algn="l" lvl="0">
              <a:buClrTx/>
              <a:buSzTx/>
              <a:buFontTx/>
            </a:pPr>
            <a:r>
              <a:rPr b="1" lang="zh-CN">
                <a:latin typeface="微软雅黑" panose="020B0503020204020204" pitchFamily="34" charset="-122"/>
                <a:ea typeface="微软雅黑" panose="020B0503020204020204" pitchFamily="34" charset="-122"/>
                <a:sym typeface="+mn-ea"/>
              </a:rPr>
              <a:t>Beer 派对</a:t>
            </a:r>
          </a:p>
        </p:txBody>
      </p:sp>
      <p:sp>
        <p:nvSpPr>
          <p:cNvPr id="1048909" name="矩形 19"/>
          <p:cNvSpPr/>
          <p:nvPr/>
        </p:nvSpPr>
        <p:spPr>
          <a:xfrm>
            <a:off x="1414780" y="1762760"/>
            <a:ext cx="9154795" cy="450850"/>
          </a:xfrm>
          <a:prstGeom prst="rect"/>
        </p:spPr>
        <p:txBody>
          <a:bodyPr wrap="square">
            <a:spAutoFit/>
          </a:bodyPr>
          <a:p>
            <a:pPr algn="ctr">
              <a:lnSpc>
                <a:spcPct val="130000"/>
              </a:lnSpc>
            </a:pPr>
            <a:r>
              <a:rPr altLang="en-US" b="1" lang="zh-CN">
                <a:solidFill>
                  <a:srgbClr val="ED7D31"/>
                </a:solidFill>
                <a:latin typeface="微软雅黑" panose="020B0503020204020204" pitchFamily="34" charset="-122"/>
                <a:ea typeface="微软雅黑" panose="020B0503020204020204" pitchFamily="34" charset="-122"/>
                <a:sym typeface="+mn-ea"/>
              </a:rPr>
              <a:t>露天电影：</a:t>
            </a:r>
            <a:r>
              <a:rPr altLang="en-US" dirty="0" kumimoji="1" lang="zh-CN"/>
              <a:t>爸爸们关于欧洲杯的自我狂欢，现场设置露天电影，全天进行赛事直播观看</a:t>
            </a:r>
          </a:p>
        </p:txBody>
      </p:sp>
      <p:sp>
        <p:nvSpPr>
          <p:cNvPr id="1048910" name="矩形 7"/>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1" name="矩形 9"/>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98" name="图片 6"/>
          <p:cNvPicPr>
            <a:picLocks noChangeAspect="1"/>
          </p:cNvPicPr>
          <p:nvPr/>
        </p:nvPicPr>
        <p:blipFill>
          <a:blip xmlns:r="http://schemas.openxmlformats.org/officeDocument/2006/relationships" r:embed="rId2" cstate="email"/>
          <a:srcRect/>
          <a:stretch>
            <a:fillRect/>
          </a:stretch>
        </p:blipFill>
        <p:spPr>
          <a:xfrm>
            <a:off x="5794375" y="2655570"/>
            <a:ext cx="6397625" cy="3347085"/>
          </a:xfrm>
          <a:prstGeom prst="rec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8912" name="文本框 40"/>
          <p:cNvSpPr txBox="1"/>
          <p:nvPr/>
        </p:nvSpPr>
        <p:spPr>
          <a:xfrm>
            <a:off x="767715" y="158750"/>
            <a:ext cx="3833495" cy="645160"/>
          </a:xfrm>
          <a:prstGeom prst="rect"/>
          <a:noFill/>
        </p:spPr>
        <p:txBody>
          <a:bodyPr anchor="t" rtlCol="0" wrap="square">
            <a:spAutoFit/>
          </a:bodyPr>
          <a:p>
            <a:pPr algn="l" lvl="0">
              <a:buClrTx/>
              <a:buSzTx/>
              <a:buFontTx/>
            </a:pPr>
            <a:r>
              <a:rPr b="1">
                <a:latin typeface="微软雅黑" panose="020B0503020204020204" pitchFamily="34" charset="-122"/>
                <a:ea typeface="微软雅黑" panose="020B0503020204020204" pitchFamily="34" charset="-122"/>
                <a:sym typeface="+mn-ea"/>
              </a:rPr>
              <a:t>Beer </a:t>
            </a:r>
            <a:r>
              <a:rPr b="1" lang="en-US">
                <a:latin typeface="微软雅黑" panose="020B0503020204020204" pitchFamily="34" charset="-122"/>
                <a:ea typeface="微软雅黑" panose="020B0503020204020204" pitchFamily="34" charset="-122"/>
                <a:sym typeface="+mn-ea"/>
              </a:rPr>
              <a:t>P</a:t>
            </a:r>
            <a:r>
              <a:rPr b="1">
                <a:latin typeface="微软雅黑" panose="020B0503020204020204" pitchFamily="34" charset="-122"/>
                <a:ea typeface="微软雅黑" panose="020B0503020204020204" pitchFamily="34" charset="-122"/>
                <a:sym typeface="+mn-ea"/>
              </a:rPr>
              <a:t>arty </a:t>
            </a:r>
          </a:p>
          <a:p>
            <a:pPr algn="l" lvl="0">
              <a:buClrTx/>
              <a:buSzTx/>
              <a:buFontTx/>
            </a:pPr>
            <a:r>
              <a:rPr b="1" lang="zh-CN">
                <a:latin typeface="微软雅黑" panose="020B0503020204020204" pitchFamily="34" charset="-122"/>
                <a:ea typeface="微软雅黑" panose="020B0503020204020204" pitchFamily="34" charset="-122"/>
                <a:sym typeface="+mn-ea"/>
              </a:rPr>
              <a:t>Beer 派对</a:t>
            </a:r>
          </a:p>
        </p:txBody>
      </p:sp>
      <p:sp>
        <p:nvSpPr>
          <p:cNvPr id="1048913" name="矩形 19"/>
          <p:cNvSpPr/>
          <p:nvPr/>
        </p:nvSpPr>
        <p:spPr>
          <a:xfrm>
            <a:off x="1997075" y="1647190"/>
            <a:ext cx="8197850" cy="450850"/>
          </a:xfrm>
          <a:prstGeom prst="rect"/>
        </p:spPr>
        <p:txBody>
          <a:bodyPr wrap="square">
            <a:spAutoFit/>
          </a:bodyPr>
          <a:p>
            <a:pPr algn="ctr">
              <a:lnSpc>
                <a:spcPct val="130000"/>
              </a:lnSpc>
            </a:pPr>
            <a:r>
              <a:rPr altLang="en-US" b="1" lang="zh-CN">
                <a:solidFill>
                  <a:srgbClr val="ED7D31"/>
                </a:solidFill>
                <a:latin typeface="微软雅黑" panose="020B0503020204020204" pitchFamily="34" charset="-122"/>
                <a:ea typeface="微软雅黑" panose="020B0503020204020204" pitchFamily="34" charset="-122"/>
                <a:sym typeface="+mn-ea"/>
              </a:rPr>
              <a:t>Beer 狂欢：</a:t>
            </a:r>
            <a:r>
              <a:rPr altLang="en-US" dirty="0" kumimoji="1" lang="zh-CN"/>
              <a:t>无啤酒，不足球！联合啤酒品牌，现场进行啤酒狂欢</a:t>
            </a:r>
          </a:p>
        </p:txBody>
      </p:sp>
      <p:sp>
        <p:nvSpPr>
          <p:cNvPr id="1048914" name="矩形 7"/>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5" name="矩形 9"/>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199" name="图片 1"/>
          <p:cNvPicPr>
            <a:picLocks noChangeAspect="1"/>
          </p:cNvPicPr>
          <p:nvPr/>
        </p:nvPicPr>
        <p:blipFill rotWithShape="1">
          <a:blip xmlns:r="http://schemas.openxmlformats.org/officeDocument/2006/relationships" r:embed="rId1" cstate="email"/>
          <a:srcRect/>
          <a:stretch>
            <a:fillRect/>
          </a:stretch>
        </p:blipFill>
        <p:spPr>
          <a:xfrm>
            <a:off x="0" y="2628900"/>
            <a:ext cx="3834765" cy="2978150"/>
          </a:xfrm>
          <a:prstGeom prst="rect"/>
        </p:spPr>
      </p:pic>
      <p:pic>
        <p:nvPicPr>
          <p:cNvPr id="2097200" name="图片 3"/>
          <p:cNvPicPr>
            <a:picLocks noChangeAspect="1"/>
          </p:cNvPicPr>
          <p:nvPr/>
        </p:nvPicPr>
        <p:blipFill>
          <a:blip xmlns:r="http://schemas.openxmlformats.org/officeDocument/2006/relationships" r:embed="rId2"/>
          <a:stretch>
            <a:fillRect/>
          </a:stretch>
        </p:blipFill>
        <p:spPr>
          <a:xfrm>
            <a:off x="8247380" y="2628900"/>
            <a:ext cx="3944620" cy="2947035"/>
          </a:xfrm>
          <a:prstGeom prst="rect"/>
        </p:spPr>
      </p:pic>
      <p:pic>
        <p:nvPicPr>
          <p:cNvPr id="2097201" name="图片 4"/>
          <p:cNvPicPr>
            <a:picLocks noChangeAspect="1"/>
          </p:cNvPicPr>
          <p:nvPr/>
        </p:nvPicPr>
        <p:blipFill>
          <a:blip xmlns:r="http://schemas.openxmlformats.org/officeDocument/2006/relationships" r:embed="rId3"/>
          <a:stretch>
            <a:fillRect/>
          </a:stretch>
        </p:blipFill>
        <p:spPr>
          <a:xfrm>
            <a:off x="3834765" y="2628900"/>
            <a:ext cx="4412615" cy="2946400"/>
          </a:xfrm>
          <a:prstGeom prst="rec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sp>
        <p:nvSpPr>
          <p:cNvPr id="1048916" name="矩形 24"/>
          <p:cNvSpPr/>
          <p:nvPr/>
        </p:nvSpPr>
        <p:spPr>
          <a:xfrm>
            <a:off x="2389505" y="2556510"/>
            <a:ext cx="3802380" cy="1686560"/>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7" name="矩形 25"/>
          <p:cNvSpPr/>
          <p:nvPr/>
        </p:nvSpPr>
        <p:spPr>
          <a:xfrm>
            <a:off x="6191885" y="2555875"/>
            <a:ext cx="3803015" cy="1686560"/>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18" name="文本框 8"/>
          <p:cNvSpPr txBox="1"/>
          <p:nvPr/>
        </p:nvSpPr>
        <p:spPr>
          <a:xfrm>
            <a:off x="3211830" y="2875280"/>
            <a:ext cx="5979795" cy="1069340"/>
          </a:xfrm>
          <a:prstGeom prst="rect"/>
          <a:noFill/>
        </p:spPr>
        <p:txBody>
          <a:bodyPr anchor="t" rtlCol="0" wrap="square">
            <a:spAutoFit/>
          </a:bodyPr>
          <a:p>
            <a:pPr algn="dist"/>
            <a:r>
              <a:rPr altLang="en-US" b="1" sz="6600" lang="zh-CN">
                <a:latin typeface="Lucida Calligraphy" panose="03010101010101010101" charset="0"/>
                <a:cs typeface="Lucida Calligraphy" panose="03010101010101010101" charset="0"/>
              </a:rPr>
              <a:t>热岛嘉年华</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pic>
        <p:nvPicPr>
          <p:cNvPr id="2097202" name="图片 22"/>
          <p:cNvPicPr>
            <a:picLocks noChangeAspect="1"/>
          </p:cNvPicPr>
          <p:nvPr>
            <p:custDataLst>
              <p:tags r:id="rId1"/>
            </p:custDataLst>
          </p:nvPr>
        </p:nvPicPr>
        <p:blipFill>
          <a:blip xmlns:r="http://schemas.openxmlformats.org/officeDocument/2006/relationships" r:embed="rId2" cstate="email"/>
          <a:srcRect/>
          <a:stretch>
            <a:fillRect/>
          </a:stretch>
        </p:blipFill>
        <p:spPr>
          <a:xfrm>
            <a:off x="1273175" y="0"/>
            <a:ext cx="3732530" cy="6851650"/>
          </a:xfrm>
          <a:prstGeom prst="rect"/>
        </p:spPr>
      </p:pic>
      <p:sp>
        <p:nvSpPr>
          <p:cNvPr id="1048919" name="文本框 3"/>
          <p:cNvSpPr txBox="1"/>
          <p:nvPr/>
        </p:nvSpPr>
        <p:spPr>
          <a:xfrm>
            <a:off x="5590540" y="1034415"/>
            <a:ext cx="5739130" cy="967740"/>
          </a:xfrm>
          <a:prstGeom prst="rect"/>
          <a:noFill/>
        </p:spPr>
        <p:txBody>
          <a:bodyPr anchor="t" rtlCol="0" wrap="square">
            <a:spAutoFit/>
          </a:bodyPr>
          <a:p>
            <a:pPr algn="l"/>
            <a:r>
              <a:rPr altLang="en-US" sz="2200" lang="zh-CN" spc="150">
                <a:solidFill>
                  <a:schemeClr val="tx1"/>
                </a:solidFill>
                <a:latin typeface="Lucida Calligraphy" panose="03010101010101010101" charset="0"/>
                <a:cs typeface="Lucida Calligraphy" panose="03010101010101010101" charset="0"/>
              </a:rPr>
              <a:t>暑期档特辑</a:t>
            </a:r>
          </a:p>
          <a:p>
            <a:pPr algn="l"/>
            <a:r>
              <a:rPr b="1" sz="3800" lang="en-US" spc="200">
                <a:solidFill>
                  <a:schemeClr val="tx1"/>
                </a:solidFill>
                <a:latin typeface="Lucida Calligraphy" panose="03010101010101010101" charset="0"/>
                <a:cs typeface="Lucida Calligraphy" panose="03010101010101010101" charset="0"/>
              </a:rPr>
              <a:t>Hot Land/</a:t>
            </a:r>
            <a:r>
              <a:rPr altLang="en-US" b="1" sz="3800" lang="zh-CN" spc="200">
                <a:solidFill>
                  <a:schemeClr val="tx1"/>
                </a:solidFill>
                <a:latin typeface="Lucida Calligraphy" panose="03010101010101010101" charset="0"/>
                <a:cs typeface="Lucida Calligraphy" panose="03010101010101010101" charset="0"/>
              </a:rPr>
              <a:t>热岛嘉年华</a:t>
            </a:r>
          </a:p>
        </p:txBody>
      </p:sp>
      <p:sp>
        <p:nvSpPr>
          <p:cNvPr id="1048920" name="矩形 11"/>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1" name="矩形 24"/>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2" name="矩形 1"/>
          <p:cNvSpPr/>
          <p:nvPr userDrawn="1"/>
        </p:nvSpPr>
        <p:spPr>
          <a:xfrm>
            <a:off x="5843270" y="3736340"/>
            <a:ext cx="229235" cy="228600"/>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3" name="矩形 4"/>
          <p:cNvSpPr/>
          <p:nvPr userDrawn="1"/>
        </p:nvSpPr>
        <p:spPr>
          <a:xfrm>
            <a:off x="5843270" y="2531745"/>
            <a:ext cx="229235" cy="228600"/>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4" name="矩形 33"/>
          <p:cNvSpPr/>
          <p:nvPr userDrawn="1"/>
        </p:nvSpPr>
        <p:spPr>
          <a:xfrm>
            <a:off x="5843270" y="4820920"/>
            <a:ext cx="229235" cy="228600"/>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5" name="矩形 34"/>
          <p:cNvSpPr/>
          <p:nvPr userDrawn="1"/>
        </p:nvSpPr>
        <p:spPr>
          <a:xfrm>
            <a:off x="5843270" y="5714365"/>
            <a:ext cx="229235" cy="228600"/>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26" name="文本框 5"/>
          <p:cNvSpPr txBox="1"/>
          <p:nvPr/>
        </p:nvSpPr>
        <p:spPr>
          <a:xfrm>
            <a:off x="6290310" y="2446655"/>
            <a:ext cx="4568825" cy="1014730"/>
          </a:xfrm>
          <a:prstGeom prst="rect"/>
          <a:noFill/>
        </p:spPr>
        <p:txBody>
          <a:bodyPr rtlCol="0" wrap="square">
            <a:spAutoFit/>
          </a:bodyPr>
          <a:p>
            <a:r>
              <a:rPr b="1" sz="2000" lang="en-US">
                <a:latin typeface="微软雅黑" panose="020B0503020204020204" pitchFamily="34" charset="-122"/>
                <a:ea typeface="微软雅黑" panose="020B0503020204020204" pitchFamily="34" charset="-122"/>
              </a:rPr>
              <a:t>Olympic Games </a:t>
            </a:r>
          </a:p>
          <a:p>
            <a:r>
              <a:rPr b="1" sz="2000" lang="zh-CN">
                <a:latin typeface="微软雅黑" panose="020B0503020204020204" pitchFamily="34" charset="-122"/>
                <a:ea typeface="微软雅黑" panose="020B0503020204020204" pitchFamily="34" charset="-122"/>
              </a:rPr>
              <a:t>不断电奥运会</a:t>
            </a:r>
          </a:p>
          <a:p>
            <a:r>
              <a:rPr b="1" sz="2000" lang="en-US">
                <a:latin typeface="微软雅黑" panose="020B0503020204020204" pitchFamily="34" charset="-122"/>
                <a:ea typeface="微软雅黑" panose="020B0503020204020204" pitchFamily="34" charset="-122"/>
              </a:rPr>
              <a:t>07.03/10/17/24~07.04/11/18/25</a:t>
            </a:r>
          </a:p>
        </p:txBody>
      </p:sp>
      <p:sp>
        <p:nvSpPr>
          <p:cNvPr id="1048927" name="文本框 7"/>
          <p:cNvSpPr txBox="1"/>
          <p:nvPr/>
        </p:nvSpPr>
        <p:spPr>
          <a:xfrm>
            <a:off x="6290310" y="3496945"/>
            <a:ext cx="4883150" cy="1014730"/>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W</a:t>
            </a:r>
            <a:r>
              <a:rPr b="1" sz="2000">
                <a:latin typeface="微软雅黑" panose="020B0503020204020204" pitchFamily="34" charset="-122"/>
                <a:ea typeface="微软雅黑" panose="020B0503020204020204" pitchFamily="34" charset="-122"/>
                <a:sym typeface="+mn-ea"/>
              </a:rPr>
              <a:t>ave</a:t>
            </a:r>
            <a:r>
              <a:rPr b="1" sz="2000" lang="en-US">
                <a:latin typeface="微软雅黑" panose="020B0503020204020204" pitchFamily="34" charset="-122"/>
                <a:ea typeface="微软雅黑" panose="020B0503020204020204" pitchFamily="34" charset="-122"/>
                <a:sym typeface="+mn-ea"/>
              </a:rPr>
              <a:t> O</a:t>
            </a:r>
            <a:r>
              <a:rPr b="1" sz="2000">
                <a:latin typeface="微软雅黑" panose="020B0503020204020204" pitchFamily="34" charset="-122"/>
                <a:ea typeface="微软雅黑" panose="020B0503020204020204" pitchFamily="34" charset="-122"/>
                <a:sym typeface="+mn-ea"/>
              </a:rPr>
              <a:t>f</a:t>
            </a:r>
            <a:r>
              <a:rPr b="1" sz="2000" lang="en-US">
                <a:latin typeface="微软雅黑" panose="020B0503020204020204" pitchFamily="34" charset="-122"/>
                <a:ea typeface="微软雅黑" panose="020B0503020204020204" pitchFamily="34" charset="-122"/>
                <a:sym typeface="+mn-ea"/>
              </a:rPr>
              <a:t> N</a:t>
            </a:r>
            <a:r>
              <a:rPr b="1" sz="2000">
                <a:latin typeface="微软雅黑" panose="020B0503020204020204" pitchFamily="34" charset="-122"/>
                <a:ea typeface="微软雅黑" panose="020B0503020204020204" pitchFamily="34" charset="-122"/>
                <a:sym typeface="+mn-ea"/>
              </a:rPr>
              <a:t>ihilism  </a:t>
            </a:r>
          </a:p>
          <a:p>
            <a:pPr algn="l" lvl="0">
              <a:buClrTx/>
              <a:buSzTx/>
              <a:buFontTx/>
            </a:pPr>
            <a:r>
              <a:rPr b="1" sz="2000" lang="zh-CN">
                <a:latin typeface="微软雅黑" panose="020B0503020204020204" pitchFamily="34" charset="-122"/>
                <a:ea typeface="微软雅黑" panose="020B0503020204020204" pitchFamily="34" charset="-122"/>
                <a:sym typeface="+mn-ea"/>
              </a:rPr>
              <a:t>无主义浪潮嘉年华</a:t>
            </a:r>
          </a:p>
          <a:p>
            <a:pPr algn="l" lvl="0">
              <a:buClrTx/>
              <a:buSzTx/>
              <a:buFontTx/>
            </a:pPr>
            <a:r>
              <a:rPr b="1" sz="2000" lang="en-US">
                <a:latin typeface="微软雅黑" panose="020B0503020204020204" pitchFamily="34" charset="-122"/>
                <a:ea typeface="微软雅黑" panose="020B0503020204020204" pitchFamily="34" charset="-122"/>
                <a:sym typeface="+mn-ea"/>
              </a:rPr>
              <a:t>08.07/14/21/28~07.08/15/22/29</a:t>
            </a:r>
            <a:endParaRPr b="1" sz="2000">
              <a:latin typeface="微软雅黑" panose="020B0503020204020204" pitchFamily="34" charset="-122"/>
              <a:ea typeface="微软雅黑" panose="020B0503020204020204" pitchFamily="34" charset="-122"/>
              <a:sym typeface="+mn-ea"/>
            </a:endParaRPr>
          </a:p>
        </p:txBody>
      </p:sp>
      <p:sp>
        <p:nvSpPr>
          <p:cNvPr id="1048928" name="文本框 43"/>
          <p:cNvSpPr txBox="1"/>
          <p:nvPr/>
        </p:nvSpPr>
        <p:spPr>
          <a:xfrm>
            <a:off x="6290310" y="5629275"/>
            <a:ext cx="4700270" cy="1014730"/>
          </a:xfrm>
          <a:prstGeom prst="rect"/>
          <a:noFill/>
        </p:spPr>
        <p:txBody>
          <a:bodyPr anchor="t" rtlCol="0" wrap="square">
            <a:spAutoFit/>
          </a:bodyPr>
          <a:p>
            <a:pPr algn="l" lvl="0">
              <a:buClrTx/>
              <a:buSzTx/>
              <a:buFontTx/>
            </a:pPr>
            <a:r>
              <a:rPr altLang="zh-CN" b="1" sz="2000" lang="en-US">
                <a:latin typeface="微软雅黑" panose="020B0503020204020204" pitchFamily="34" charset="-122"/>
                <a:ea typeface="微软雅黑" panose="020B0503020204020204" pitchFamily="34" charset="-122"/>
                <a:sym typeface="+mn-ea"/>
              </a:rPr>
              <a:t>Bubble Party</a:t>
            </a:r>
          </a:p>
          <a:p>
            <a:pPr algn="l" lvl="0">
              <a:buClrTx/>
              <a:buSzTx/>
              <a:buFontTx/>
            </a:pPr>
            <a:r>
              <a:rPr altLang="en-US" b="1" sz="2000" lang="zh-CN">
                <a:latin typeface="微软雅黑" panose="020B0503020204020204" pitchFamily="34" charset="-122"/>
                <a:ea typeface="微软雅黑" panose="020B0503020204020204" pitchFamily="34" charset="-122"/>
                <a:sym typeface="+mn-ea"/>
              </a:rPr>
              <a:t>超能量派对</a:t>
            </a:r>
          </a:p>
          <a:p>
            <a:pPr algn="l" lvl="0">
              <a:buClrTx/>
              <a:buSzTx/>
              <a:buFontTx/>
            </a:pPr>
            <a:r>
              <a:rPr altLang="zh-CN" b="1" sz="2000" lang="en-US">
                <a:latin typeface="微软雅黑" panose="020B0503020204020204" pitchFamily="34" charset="-122"/>
                <a:ea typeface="微软雅黑" panose="020B0503020204020204" pitchFamily="34" charset="-122"/>
                <a:sym typeface="+mn-ea"/>
              </a:rPr>
              <a:t>08.14/21/28~08.15/22 /29</a:t>
            </a:r>
          </a:p>
        </p:txBody>
      </p:sp>
      <p:sp>
        <p:nvSpPr>
          <p:cNvPr id="1048929" name="文本框 8"/>
          <p:cNvSpPr txBox="1"/>
          <p:nvPr/>
        </p:nvSpPr>
        <p:spPr>
          <a:xfrm>
            <a:off x="6290310" y="4581525"/>
            <a:ext cx="5678805" cy="1014730"/>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Coldplay Blocks</a:t>
            </a:r>
            <a:r>
              <a:rPr b="1" sz="2000">
                <a:latin typeface="微软雅黑" panose="020B0503020204020204" pitchFamily="34" charset="-122"/>
                <a:ea typeface="微软雅黑" panose="020B0503020204020204" pitchFamily="34" charset="-122"/>
                <a:sym typeface="+mn-ea"/>
              </a:rPr>
              <a:t> </a:t>
            </a:r>
            <a:endParaRPr altLang="zh-CN" b="1" sz="2000" lang="en-US">
              <a:latin typeface="微软雅黑" panose="020B0503020204020204" pitchFamily="34" charset="-122"/>
              <a:ea typeface="微软雅黑" panose="020B0503020204020204" pitchFamily="34" charset="-122"/>
              <a:sym typeface="+mn-ea"/>
            </a:endParaRPr>
          </a:p>
          <a:p>
            <a:pPr algn="l" lvl="0">
              <a:buClrTx/>
              <a:buSzTx/>
              <a:buFontTx/>
            </a:pPr>
            <a:r>
              <a:rPr altLang="en-US" b="1" sz="2000" lang="zh-CN">
                <a:latin typeface="微软雅黑" panose="020B0503020204020204" pitchFamily="34" charset="-122"/>
                <a:ea typeface="微软雅黑" panose="020B0503020204020204" pitchFamily="34" charset="-122"/>
                <a:sym typeface="+mn-ea"/>
              </a:rPr>
              <a:t>年少酷玩街区</a:t>
            </a:r>
          </a:p>
          <a:p>
            <a:pPr algn="l" lvl="0">
              <a:buClrTx/>
              <a:buSzTx/>
              <a:buFontTx/>
            </a:pPr>
            <a:r>
              <a:rPr altLang="zh-CN" b="1" sz="2000" lang="en-US">
                <a:latin typeface="微软雅黑" panose="020B0503020204020204" pitchFamily="34" charset="-122"/>
                <a:ea typeface="微软雅黑" panose="020B0503020204020204" pitchFamily="34" charset="-122"/>
                <a:sym typeface="+mn-ea"/>
              </a:rPr>
              <a:t>07.17/24~07.18/25 &amp; 07.31~08.01</a:t>
            </a:r>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a:off x="0" y="0"/>
          <a:ext cx="0" cy="0"/>
          <a:chOff x="0" y="0"/>
          <a:chExt cx="0" cy="0"/>
        </a:xfrm>
      </p:grpSpPr>
      <p:pic>
        <p:nvPicPr>
          <p:cNvPr id="2097203" name="图片 3"/>
          <p:cNvPicPr>
            <a:picLocks noChangeAspect="1"/>
          </p:cNvPicPr>
          <p:nvPr/>
        </p:nvPicPr>
        <p:blipFill>
          <a:blip xmlns:r="http://schemas.openxmlformats.org/officeDocument/2006/relationships" r:embed="rId1"/>
          <a:stretch>
            <a:fillRect/>
          </a:stretch>
        </p:blipFill>
        <p:spPr>
          <a:xfrm>
            <a:off x="0" y="0"/>
            <a:ext cx="12192000" cy="6857365"/>
          </a:xfrm>
          <a:prstGeom prst="rect"/>
        </p:spPr>
      </p:pic>
      <p:sp>
        <p:nvSpPr>
          <p:cNvPr id="1048930" name="文本框 38"/>
          <p:cNvSpPr txBox="1"/>
          <p:nvPr/>
        </p:nvSpPr>
        <p:spPr>
          <a:xfrm>
            <a:off x="316865" y="212090"/>
            <a:ext cx="2707640" cy="398780"/>
          </a:xfrm>
          <a:prstGeom prst="rect"/>
          <a:noFill/>
        </p:spPr>
        <p:txBody>
          <a:bodyPr rtlCol="0" wrap="square">
            <a:spAutoFit/>
          </a:bodyPr>
          <a:p>
            <a:pPr algn="dist" lvl="0">
              <a:buClrTx/>
              <a:buSzTx/>
              <a:buFontTx/>
            </a:pPr>
            <a:r>
              <a:rPr altLang="zh-CN" b="1" sz="2000" lang="en-US">
                <a:latin typeface="微软雅黑" panose="020B0503020204020204" pitchFamily="34" charset="-122"/>
                <a:ea typeface="微软雅黑" panose="020B0503020204020204" pitchFamily="34" charset="-122"/>
              </a:rPr>
              <a:t>7</a:t>
            </a:r>
            <a:r>
              <a:rPr altLang="en-US" b="1" sz="2000" lang="zh-CN">
                <a:latin typeface="微软雅黑" panose="020B0503020204020204" pitchFamily="34" charset="-122"/>
                <a:ea typeface="微软雅黑" panose="020B0503020204020204" pitchFamily="34" charset="-122"/>
              </a:rPr>
              <a:t>月沙滩奥运会效果图</a:t>
            </a:r>
          </a:p>
        </p:txBody>
      </p:sp>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pic>
        <p:nvPicPr>
          <p:cNvPr id="2097204" name="图片 3"/>
          <p:cNvPicPr>
            <a:picLocks noChangeAspect="1"/>
          </p:cNvPicPr>
          <p:nvPr/>
        </p:nvPicPr>
        <p:blipFill>
          <a:blip xmlns:r="http://schemas.openxmlformats.org/officeDocument/2006/relationships" r:embed="rId1"/>
          <a:stretch>
            <a:fillRect/>
          </a:stretch>
        </p:blipFill>
        <p:spPr>
          <a:xfrm>
            <a:off x="-635" y="635"/>
            <a:ext cx="12168505" cy="6842760"/>
          </a:xfrm>
          <a:prstGeom prst="rect"/>
        </p:spPr>
      </p:pic>
      <p:sp>
        <p:nvSpPr>
          <p:cNvPr id="1048931" name="文本框 38"/>
          <p:cNvSpPr txBox="1"/>
          <p:nvPr/>
        </p:nvSpPr>
        <p:spPr>
          <a:xfrm>
            <a:off x="316865" y="212090"/>
            <a:ext cx="2735580" cy="398780"/>
          </a:xfrm>
          <a:prstGeom prst="rect"/>
          <a:noFill/>
        </p:spPr>
        <p:txBody>
          <a:bodyPr rtlCol="0" wrap="square">
            <a:spAutoFit/>
          </a:bodyPr>
          <a:p>
            <a:pPr algn="dist" lvl="0">
              <a:buClrTx/>
              <a:buSzTx/>
              <a:buFontTx/>
            </a:pPr>
            <a:r>
              <a:rPr altLang="zh-CN" b="1" sz="2000" lang="en-US">
                <a:latin typeface="微软雅黑" panose="020B0503020204020204" pitchFamily="34" charset="-122"/>
                <a:ea typeface="微软雅黑" panose="020B0503020204020204" pitchFamily="34" charset="-122"/>
              </a:rPr>
              <a:t>7</a:t>
            </a:r>
            <a:r>
              <a:rPr altLang="en-US" b="1" sz="2000" lang="zh-CN">
                <a:latin typeface="微软雅黑" panose="020B0503020204020204" pitchFamily="34" charset="-122"/>
                <a:ea typeface="微软雅黑" panose="020B0503020204020204" pitchFamily="34" charset="-122"/>
              </a:rPr>
              <a:t>月沙滩奥运会侧视图</a:t>
            </a:r>
          </a:p>
        </p:txBody>
      </p:sp>
    </p:spTree>
    <p:custDataLst>
      <p:tags r:id="rId2"/>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a:xfrm>
          <a:off x="0" y="0"/>
          <a:ext cx="0" cy="0"/>
          <a:chOff x="0" y="0"/>
          <a:chExt cx="0" cy="0"/>
        </a:xfrm>
      </p:grpSpPr>
      <p:pic>
        <p:nvPicPr>
          <p:cNvPr id="2097205" name="图片 3"/>
          <p:cNvPicPr>
            <a:picLocks noChangeAspect="1"/>
          </p:cNvPicPr>
          <p:nvPr/>
        </p:nvPicPr>
        <p:blipFill>
          <a:blip xmlns:r="http://schemas.openxmlformats.org/officeDocument/2006/relationships" r:embed="rId1"/>
          <a:stretch>
            <a:fillRect/>
          </a:stretch>
        </p:blipFill>
        <p:spPr>
          <a:xfrm>
            <a:off x="19050" y="4445"/>
            <a:ext cx="12153900" cy="6848475"/>
          </a:xfrm>
          <a:prstGeom prst="rect"/>
        </p:spPr>
      </p:pic>
      <p:sp>
        <p:nvSpPr>
          <p:cNvPr id="1048932" name="文本框 38"/>
          <p:cNvSpPr txBox="1"/>
          <p:nvPr/>
        </p:nvSpPr>
        <p:spPr>
          <a:xfrm>
            <a:off x="316865" y="212090"/>
            <a:ext cx="1700530" cy="398780"/>
          </a:xfrm>
          <a:prstGeom prst="rect"/>
          <a:noFill/>
        </p:spPr>
        <p:txBody>
          <a:bodyPr rtlCol="0" wrap="square">
            <a:spAutoFit/>
          </a:bodyPr>
          <a:p>
            <a:pPr algn="dist" lvl="0">
              <a:buClrTx/>
              <a:buSzTx/>
              <a:buFontTx/>
            </a:pPr>
            <a:r>
              <a:rPr altLang="en-US" b="1" sz="2000" lang="zh-CN">
                <a:latin typeface="微软雅黑" panose="020B0503020204020204" pitchFamily="34" charset="-122"/>
                <a:ea typeface="微软雅黑" panose="020B0503020204020204" pitchFamily="34" charset="-122"/>
              </a:rPr>
              <a:t>舞台区</a:t>
            </a:r>
          </a:p>
        </p:txBody>
      </p:sp>
    </p:spTree>
    <p:custDataLst>
      <p:tags r:id="rId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pic>
        <p:nvPicPr>
          <p:cNvPr id="2097206" name="内容占位符 3"/>
          <p:cNvPicPr>
            <a:picLocks noChangeAspect="1" noGrp="1"/>
          </p:cNvPicPr>
          <p:nvPr>
            <p:ph idx="1"/>
          </p:nvPr>
        </p:nvPicPr>
        <p:blipFill>
          <a:blip xmlns:r="http://schemas.openxmlformats.org/officeDocument/2006/relationships" r:embed="rId1"/>
          <a:stretch>
            <a:fillRect/>
          </a:stretch>
        </p:blipFill>
        <p:spPr>
          <a:xfrm>
            <a:off x="0" y="0"/>
            <a:ext cx="12191365" cy="6845300"/>
          </a:xfrm>
          <a:prstGeom prst="rect"/>
        </p:spPr>
      </p:pic>
      <p:sp>
        <p:nvSpPr>
          <p:cNvPr id="1048933" name="文本框 38"/>
          <p:cNvSpPr txBox="1"/>
          <p:nvPr/>
        </p:nvSpPr>
        <p:spPr>
          <a:xfrm>
            <a:off x="316865" y="212090"/>
            <a:ext cx="1700530" cy="398780"/>
          </a:xfrm>
          <a:prstGeom prst="rect"/>
          <a:noFill/>
        </p:spPr>
        <p:txBody>
          <a:bodyPr rtlCol="0" wrap="square">
            <a:spAutoFit/>
          </a:bodyPr>
          <a:p>
            <a:pPr algn="dist" lvl="0">
              <a:buClrTx/>
              <a:buSzTx/>
              <a:buFontTx/>
            </a:pPr>
            <a:r>
              <a:rPr altLang="en-US" b="1" sz="2000" lang="zh-CN">
                <a:solidFill>
                  <a:schemeClr val="bg1"/>
                </a:solidFill>
                <a:latin typeface="微软雅黑" panose="020B0503020204020204" pitchFamily="34" charset="-122"/>
                <a:ea typeface="微软雅黑" panose="020B0503020204020204" pitchFamily="34" charset="-122"/>
              </a:rPr>
              <a:t>赛事区</a:t>
            </a:r>
          </a:p>
        </p:txBody>
      </p:sp>
    </p:spTree>
    <p:custDataLst>
      <p:tags r:id="rId2"/>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60" name=""/>
        <p:cNvGrpSpPr/>
        <p:nvPr/>
      </p:nvGrpSpPr>
      <p:grpSpPr>
        <a:xfrm>
          <a:off x="0" y="0"/>
          <a:ext cx="0" cy="0"/>
          <a:chOff x="0" y="0"/>
          <a:chExt cx="0" cy="0"/>
        </a:xfrm>
      </p:grpSpPr>
      <p:pic>
        <p:nvPicPr>
          <p:cNvPr id="2097207" name="图片 3"/>
          <p:cNvPicPr>
            <a:picLocks noChangeAspect="1"/>
          </p:cNvPicPr>
          <p:nvPr/>
        </p:nvPicPr>
        <p:blipFill>
          <a:blip xmlns:r="http://schemas.openxmlformats.org/officeDocument/2006/relationships" r:embed="rId1"/>
          <a:stretch>
            <a:fillRect/>
          </a:stretch>
        </p:blipFill>
        <p:spPr>
          <a:xfrm>
            <a:off x="0" y="12700"/>
            <a:ext cx="12163425" cy="6816725"/>
          </a:xfrm>
          <a:prstGeom prst="rect"/>
        </p:spPr>
      </p:pic>
      <p:sp>
        <p:nvSpPr>
          <p:cNvPr id="1048934" name="文本框 38"/>
          <p:cNvSpPr txBox="1"/>
          <p:nvPr/>
        </p:nvSpPr>
        <p:spPr>
          <a:xfrm>
            <a:off x="316865" y="212090"/>
            <a:ext cx="1700530" cy="398780"/>
          </a:xfrm>
          <a:prstGeom prst="rect"/>
          <a:noFill/>
        </p:spPr>
        <p:txBody>
          <a:bodyPr rtlCol="0" wrap="square">
            <a:spAutoFit/>
          </a:bodyPr>
          <a:p>
            <a:pPr algn="dist" lvl="0">
              <a:buClrTx/>
              <a:buSzTx/>
              <a:buFontTx/>
            </a:pPr>
            <a:r>
              <a:rPr altLang="en-US" b="1" sz="2000" lang="zh-CN">
                <a:latin typeface="微软雅黑" panose="020B0503020204020204" pitchFamily="34" charset="-122"/>
                <a:ea typeface="微软雅黑" panose="020B0503020204020204" pitchFamily="34" charset="-122"/>
              </a:rPr>
              <a:t>合影区</a:t>
            </a:r>
          </a:p>
        </p:txBody>
      </p:sp>
    </p:spTree>
    <p:custDataLst>
      <p:tags r:id="rId2"/>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pic>
        <p:nvPicPr>
          <p:cNvPr id="2097208" name="图片 3"/>
          <p:cNvPicPr>
            <a:picLocks noChangeAspect="1"/>
          </p:cNvPicPr>
          <p:nvPr/>
        </p:nvPicPr>
        <p:blipFill>
          <a:blip xmlns:r="http://schemas.openxmlformats.org/officeDocument/2006/relationships" r:embed="rId1"/>
          <a:stretch>
            <a:fillRect/>
          </a:stretch>
        </p:blipFill>
        <p:spPr>
          <a:xfrm>
            <a:off x="0" y="-36830"/>
            <a:ext cx="12177395" cy="6923405"/>
          </a:xfrm>
          <a:prstGeom prst="rect"/>
        </p:spPr>
      </p:pic>
      <p:sp>
        <p:nvSpPr>
          <p:cNvPr id="1048935" name="文本框 38"/>
          <p:cNvSpPr txBox="1"/>
          <p:nvPr/>
        </p:nvSpPr>
        <p:spPr>
          <a:xfrm>
            <a:off x="316865" y="212090"/>
            <a:ext cx="1700530" cy="398780"/>
          </a:xfrm>
          <a:prstGeom prst="rect"/>
          <a:noFill/>
        </p:spPr>
        <p:txBody>
          <a:bodyPr rtlCol="0" wrap="square">
            <a:spAutoFit/>
          </a:bodyPr>
          <a:p>
            <a:pPr algn="dist" lvl="0">
              <a:buClrTx/>
              <a:buSzTx/>
              <a:buFontTx/>
            </a:pPr>
            <a:r>
              <a:rPr altLang="en-US" b="1" sz="2000" lang="zh-CN">
                <a:latin typeface="微软雅黑" panose="020B0503020204020204" pitchFamily="34" charset="-122"/>
                <a:ea typeface="微软雅黑" panose="020B0503020204020204" pitchFamily="34" charset="-122"/>
              </a:rPr>
              <a:t>互动区</a:t>
            </a:r>
          </a:p>
        </p:txBody>
      </p:sp>
    </p:spTree>
    <p:custDataLst>
      <p:tags r:id="rId2"/>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62" name=""/>
        <p:cNvGrpSpPr/>
        <p:nvPr/>
      </p:nvGrpSpPr>
      <p:grpSpPr>
        <a:xfrm>
          <a:off x="0" y="0"/>
          <a:ext cx="0" cy="0"/>
          <a:chOff x="0" y="0"/>
          <a:chExt cx="0" cy="0"/>
        </a:xfrm>
      </p:grpSpPr>
      <p:pic>
        <p:nvPicPr>
          <p:cNvPr id="2097209" name="图片 3"/>
          <p:cNvPicPr>
            <a:picLocks noChangeAspect="1"/>
          </p:cNvPicPr>
          <p:nvPr/>
        </p:nvPicPr>
        <p:blipFill>
          <a:blip xmlns:r="http://schemas.openxmlformats.org/officeDocument/2006/relationships" r:embed="rId1"/>
          <a:stretch>
            <a:fillRect/>
          </a:stretch>
        </p:blipFill>
        <p:spPr>
          <a:xfrm>
            <a:off x="-635" y="-2540"/>
            <a:ext cx="12164060" cy="6845935"/>
          </a:xfrm>
          <a:prstGeom prst="rect"/>
        </p:spPr>
      </p:pic>
      <p:sp>
        <p:nvSpPr>
          <p:cNvPr id="1048936" name="文本框 38"/>
          <p:cNvSpPr txBox="1"/>
          <p:nvPr/>
        </p:nvSpPr>
        <p:spPr>
          <a:xfrm>
            <a:off x="316865" y="212090"/>
            <a:ext cx="1700530" cy="398780"/>
          </a:xfrm>
          <a:prstGeom prst="rect"/>
          <a:noFill/>
        </p:spPr>
        <p:txBody>
          <a:bodyPr rtlCol="0" wrap="square">
            <a:spAutoFit/>
          </a:bodyPr>
          <a:p>
            <a:pPr algn="dist" lvl="0">
              <a:buClrTx/>
              <a:buSzTx/>
              <a:buFontTx/>
            </a:pPr>
            <a:r>
              <a:rPr altLang="en-US" b="1" sz="2000" lang="zh-CN">
                <a:latin typeface="微软雅黑" panose="020B0503020204020204" pitchFamily="34" charset="-122"/>
                <a:ea typeface="微软雅黑" panose="020B0503020204020204" pitchFamily="34" charset="-122"/>
              </a:rPr>
              <a:t>互动区</a:t>
            </a:r>
          </a:p>
        </p:txBody>
      </p:sp>
    </p:spTree>
    <p:custDataLst>
      <p:tags r:id="rId2"/>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8937"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Olympic Games</a:t>
            </a:r>
          </a:p>
          <a:p>
            <a:pPr algn="l" lvl="0">
              <a:buClrTx/>
              <a:buSzTx/>
              <a:buFontTx/>
            </a:pPr>
            <a:r>
              <a:rPr b="1" sz="2000" lang="zh-CN">
                <a:latin typeface="微软雅黑" panose="020B0503020204020204" pitchFamily="34" charset="-122"/>
                <a:ea typeface="微软雅黑" panose="020B0503020204020204" pitchFamily="34" charset="-122"/>
                <a:sym typeface="+mn-ea"/>
              </a:rPr>
              <a:t>不断电奥运会</a:t>
            </a:r>
            <a:r>
              <a:rPr b="1" sz="2000">
                <a:latin typeface="微软雅黑" panose="020B0503020204020204" pitchFamily="34" charset="-122"/>
                <a:ea typeface="微软雅黑" panose="020B0503020204020204" pitchFamily="34" charset="-122"/>
              </a:rPr>
              <a:t> </a:t>
            </a:r>
          </a:p>
        </p:txBody>
      </p:sp>
      <p:sp>
        <p:nvSpPr>
          <p:cNvPr id="1048938"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39" name="矩形 11"/>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0" name="矩形 19"/>
          <p:cNvSpPr/>
          <p:nvPr/>
        </p:nvSpPr>
        <p:spPr>
          <a:xfrm>
            <a:off x="2219960" y="1535430"/>
            <a:ext cx="7949565" cy="700405"/>
          </a:xfrm>
          <a:prstGeom prst="rect"/>
        </p:spPr>
        <p:txBody>
          <a:bodyPr wrap="square">
            <a:spAutoFit/>
          </a:bodyPr>
          <a:p>
            <a:pPr algn="ctr">
              <a:lnSpc>
                <a:spcPct val="110000"/>
              </a:lnSpc>
            </a:pPr>
            <a:r>
              <a:rPr altLang="en-US" b="1" lang="zh-CN">
                <a:solidFill>
                  <a:srgbClr val="ED7D31"/>
                </a:solidFill>
                <a:latin typeface="微软雅黑" panose="020B0503020204020204" pitchFamily="34" charset="-122"/>
                <a:ea typeface="微软雅黑" panose="020B0503020204020204" pitchFamily="34" charset="-122"/>
                <a:sym typeface="+mn-ea"/>
              </a:rPr>
              <a:t>惹眼开幕式 ：</a:t>
            </a:r>
            <a:r>
              <a:rPr altLang="en-US" b="1" dirty="0" kumimoji="1" lang="zh-CN"/>
              <a:t>邀请武汉江大女足现场进行开幕式足球演绎，同时与小朋友</a:t>
            </a:r>
          </a:p>
          <a:p>
            <a:pPr algn="ctr">
              <a:lnSpc>
                <a:spcPct val="110000"/>
              </a:lnSpc>
            </a:pPr>
            <a:r>
              <a:rPr altLang="en-US" b="1" dirty="0" kumimoji="1" lang="zh-CN"/>
              <a:t>进行特色足球互动，以经典足球，热辣开场</a:t>
            </a:r>
          </a:p>
        </p:txBody>
      </p:sp>
      <p:pic>
        <p:nvPicPr>
          <p:cNvPr id="2097210" name="图片 4"/>
          <p:cNvPicPr>
            <a:picLocks noChangeAspect="1"/>
          </p:cNvPicPr>
          <p:nvPr/>
        </p:nvPicPr>
        <p:blipFill>
          <a:blip xmlns:r="http://schemas.openxmlformats.org/officeDocument/2006/relationships" r:embed="rId1"/>
          <a:stretch>
            <a:fillRect/>
          </a:stretch>
        </p:blipFill>
        <p:spPr>
          <a:xfrm>
            <a:off x="0" y="2766060"/>
            <a:ext cx="4152900" cy="3006725"/>
          </a:xfrm>
          <a:prstGeom prst="rect"/>
        </p:spPr>
      </p:pic>
      <p:pic>
        <p:nvPicPr>
          <p:cNvPr id="2097211" name="图片 20"/>
          <p:cNvPicPr>
            <a:picLocks noChangeAspect="1"/>
          </p:cNvPicPr>
          <p:nvPr/>
        </p:nvPicPr>
        <p:blipFill>
          <a:blip xmlns:r="http://schemas.openxmlformats.org/officeDocument/2006/relationships" r:embed="rId2"/>
          <a:stretch>
            <a:fillRect/>
          </a:stretch>
        </p:blipFill>
        <p:spPr>
          <a:xfrm>
            <a:off x="4152900" y="2766060"/>
            <a:ext cx="4323715" cy="3006725"/>
          </a:xfrm>
          <a:prstGeom prst="rect"/>
        </p:spPr>
      </p:pic>
      <p:pic>
        <p:nvPicPr>
          <p:cNvPr id="2097212" name="图片 21"/>
          <p:cNvPicPr>
            <a:picLocks noChangeAspect="1"/>
          </p:cNvPicPr>
          <p:nvPr/>
        </p:nvPicPr>
        <p:blipFill>
          <a:blip xmlns:r="http://schemas.openxmlformats.org/officeDocument/2006/relationships" r:embed="rId3" cstate="email"/>
          <a:srcRect/>
          <a:stretch>
            <a:fillRect/>
          </a:stretch>
        </p:blipFill>
        <p:spPr>
          <a:xfrm>
            <a:off x="8383905" y="2766060"/>
            <a:ext cx="3817620" cy="3007360"/>
          </a:xfrm>
          <a:prstGeom prst="rec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64" name=""/>
        <p:cNvGrpSpPr/>
        <p:nvPr/>
      </p:nvGrpSpPr>
      <p:grpSpPr>
        <a:xfrm>
          <a:off x="0" y="0"/>
          <a:ext cx="0" cy="0"/>
          <a:chOff x="0" y="0"/>
          <a:chExt cx="0" cy="0"/>
        </a:xfrm>
      </p:grpSpPr>
      <p:pic>
        <p:nvPicPr>
          <p:cNvPr id="2097213" name="图片 6"/>
          <p:cNvPicPr>
            <a:picLocks noChangeAspect="1"/>
          </p:cNvPicPr>
          <p:nvPr/>
        </p:nvPicPr>
        <p:blipFill>
          <a:blip xmlns:r="http://schemas.openxmlformats.org/officeDocument/2006/relationships" r:embed="rId1"/>
          <a:stretch>
            <a:fillRect/>
          </a:stretch>
        </p:blipFill>
        <p:spPr>
          <a:xfrm>
            <a:off x="112395" y="1527175"/>
            <a:ext cx="4464685" cy="2924175"/>
          </a:xfrm>
          <a:prstGeom prst="rect"/>
        </p:spPr>
      </p:pic>
      <p:sp>
        <p:nvSpPr>
          <p:cNvPr id="1048941"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2" name="矩形 24"/>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43" name="矩形 5"/>
          <p:cNvSpPr/>
          <p:nvPr/>
        </p:nvSpPr>
        <p:spPr>
          <a:xfrm>
            <a:off x="1165225" y="4773930"/>
            <a:ext cx="9860915" cy="1463040"/>
          </a:xfrm>
          <a:prstGeom prst="rect"/>
        </p:spPr>
        <p:txBody>
          <a:bodyPr wrap="square">
            <a:spAutoFit/>
          </a:bodyPr>
          <a:p>
            <a:pPr algn="ctr" indent="-285750" marL="285750">
              <a:lnSpc>
                <a:spcPct val="130000"/>
              </a:lnSpc>
              <a:buFont typeface="Wingdings" panose="05000000000000000000" charset="0"/>
              <a:buChar char="u"/>
            </a:pPr>
            <a:r>
              <a:rPr b="1" dirty="0" kumimoji="1"/>
              <a:t>江汉大学女子足球队是中国第一个由高校创办的具有国内联赛资格的大学生女子足球队，球队队员全部是江汉大学在校学生，同时还是中国大学生体育协会的注册大学生足球运动员，也是中国足球协会注册的职业足球运动员。</a:t>
            </a:r>
          </a:p>
          <a:p>
            <a:pPr algn="l" indent="-285750" marL="285750">
              <a:lnSpc>
                <a:spcPct val="130000"/>
              </a:lnSpc>
              <a:buFont typeface="Wingdings" panose="05000000000000000000" charset="0"/>
              <a:buChar char="u"/>
            </a:pPr>
            <a:r>
              <a:rPr b="1" dirty="0" kumimoji="1"/>
              <a:t>2020年10月11日，武汉车都江大4-0战胜江苏苏宁，夺得2020女超联赛冠军。</a:t>
            </a:r>
          </a:p>
        </p:txBody>
      </p:sp>
      <p:sp>
        <p:nvSpPr>
          <p:cNvPr id="1048944" name="文本框 1"/>
          <p:cNvSpPr txBox="1"/>
          <p:nvPr/>
        </p:nvSpPr>
        <p:spPr>
          <a:xfrm>
            <a:off x="820420" y="158750"/>
            <a:ext cx="4234180" cy="706755"/>
          </a:xfrm>
          <a:prstGeom prst="rect"/>
          <a:noFill/>
        </p:spPr>
        <p:txBody>
          <a:bodyPr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Media Resource</a:t>
            </a:r>
          </a:p>
          <a:p>
            <a:pPr algn="l" lvl="0">
              <a:buClrTx/>
              <a:buSzTx/>
              <a:buFontTx/>
            </a:pPr>
            <a:r>
              <a:rPr altLang="en-US" b="1" sz="2000" lang="zh-CN">
                <a:latin typeface="微软雅黑" panose="020B0503020204020204" pitchFamily="34" charset="-122"/>
                <a:ea typeface="微软雅黑" panose="020B0503020204020204" pitchFamily="34" charset="-122"/>
              </a:rPr>
              <a:t>武汉江大女足</a:t>
            </a:r>
          </a:p>
        </p:txBody>
      </p:sp>
      <p:pic>
        <p:nvPicPr>
          <p:cNvPr id="2097214" name="图片 8"/>
          <p:cNvPicPr>
            <a:picLocks noChangeAspect="1"/>
          </p:cNvPicPr>
          <p:nvPr/>
        </p:nvPicPr>
        <p:blipFill>
          <a:blip xmlns:r="http://schemas.openxmlformats.org/officeDocument/2006/relationships" r:embed="rId2"/>
          <a:stretch>
            <a:fillRect/>
          </a:stretch>
        </p:blipFill>
        <p:spPr>
          <a:xfrm>
            <a:off x="4577080" y="1527175"/>
            <a:ext cx="4824730" cy="2953385"/>
          </a:xfrm>
          <a:prstGeom prst="rect"/>
        </p:spPr>
      </p:pic>
      <p:pic>
        <p:nvPicPr>
          <p:cNvPr id="2097215" name="图片 9"/>
          <p:cNvPicPr>
            <a:picLocks noChangeAspect="1"/>
          </p:cNvPicPr>
          <p:nvPr/>
        </p:nvPicPr>
        <p:blipFill>
          <a:blip xmlns:r="http://schemas.openxmlformats.org/officeDocument/2006/relationships" r:embed="rId3" cstate="email"/>
          <a:srcRect/>
          <a:stretch>
            <a:fillRect/>
          </a:stretch>
        </p:blipFill>
        <p:spPr>
          <a:xfrm>
            <a:off x="9401810" y="1551305"/>
            <a:ext cx="2671445" cy="2929255"/>
          </a:xfrm>
          <a:prstGeom prst="rect"/>
        </p:spPr>
      </p:pic>
    </p:spTree>
    <p:custDataLst>
      <p:tags r:id="rId4"/>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pic>
        <p:nvPicPr>
          <p:cNvPr id="2097216" name="图片 1"/>
          <p:cNvPicPr>
            <a:picLocks noChangeAspect="1"/>
          </p:cNvPicPr>
          <p:nvPr/>
        </p:nvPicPr>
        <p:blipFill>
          <a:blip xmlns:r="http://schemas.openxmlformats.org/officeDocument/2006/relationships" r:embed="rId1" cstate="email"/>
          <a:srcRect/>
          <a:stretch>
            <a:fillRect/>
          </a:stretch>
        </p:blipFill>
        <p:spPr>
          <a:xfrm>
            <a:off x="0" y="2766060"/>
            <a:ext cx="3999230" cy="3001645"/>
          </a:xfrm>
          <a:prstGeom prst="rect"/>
        </p:spPr>
      </p:pic>
      <p:sp>
        <p:nvSpPr>
          <p:cNvPr id="1048948"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Olympic Games</a:t>
            </a:r>
          </a:p>
          <a:p>
            <a:pPr algn="l" lvl="0">
              <a:buClrTx/>
              <a:buSzTx/>
              <a:buFontTx/>
            </a:pPr>
            <a:r>
              <a:rPr b="1" sz="2000" lang="zh-CN">
                <a:latin typeface="微软雅黑" panose="020B0503020204020204" pitchFamily="34" charset="-122"/>
                <a:ea typeface="微软雅黑" panose="020B0503020204020204" pitchFamily="34" charset="-122"/>
                <a:sym typeface="+mn-ea"/>
              </a:rPr>
              <a:t>不断电奥运会</a:t>
            </a:r>
            <a:r>
              <a:rPr b="1" sz="2000">
                <a:latin typeface="微软雅黑" panose="020B0503020204020204" pitchFamily="34" charset="-122"/>
                <a:ea typeface="微软雅黑" panose="020B0503020204020204" pitchFamily="34" charset="-122"/>
              </a:rPr>
              <a:t> </a:t>
            </a:r>
          </a:p>
        </p:txBody>
      </p:sp>
      <p:sp>
        <p:nvSpPr>
          <p:cNvPr id="1048949"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0" name="矩形 11"/>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1" name="矩形 19"/>
          <p:cNvSpPr/>
          <p:nvPr/>
        </p:nvSpPr>
        <p:spPr>
          <a:xfrm>
            <a:off x="2219960" y="1535430"/>
            <a:ext cx="7949565" cy="700405"/>
          </a:xfrm>
          <a:prstGeom prst="rect"/>
        </p:spPr>
        <p:txBody>
          <a:bodyPr wrap="square">
            <a:spAutoFit/>
          </a:bodyPr>
          <a:p>
            <a:pPr algn="ctr">
              <a:lnSpc>
                <a:spcPct val="110000"/>
              </a:lnSpc>
            </a:pPr>
            <a:r>
              <a:rPr altLang="en-US" b="1" lang="zh-CN">
                <a:solidFill>
                  <a:srgbClr val="ED7D31"/>
                </a:solidFill>
                <a:latin typeface="微软雅黑" panose="020B0503020204020204" pitchFamily="34" charset="-122"/>
                <a:ea typeface="微软雅黑" panose="020B0503020204020204" pitchFamily="34" charset="-122"/>
                <a:sym typeface="+mn-ea"/>
              </a:rPr>
              <a:t>热血演绎场 ：</a:t>
            </a:r>
            <a:r>
              <a:rPr altLang="en-US" b="1" dirty="0" kumimoji="1" lang="zh-CN"/>
              <a:t>活动全天在舞台开展热血足球舞蹈、曲目演绎，</a:t>
            </a:r>
          </a:p>
          <a:p>
            <a:pPr algn="ctr">
              <a:lnSpc>
                <a:spcPct val="110000"/>
              </a:lnSpc>
            </a:pPr>
            <a:r>
              <a:rPr altLang="en-US" b="1" dirty="0" kumimoji="1" lang="zh-CN"/>
              <a:t>这个夏天为奥运加油</a:t>
            </a:r>
          </a:p>
        </p:txBody>
      </p:sp>
      <p:pic>
        <p:nvPicPr>
          <p:cNvPr id="2097217" name="图片 2"/>
          <p:cNvPicPr>
            <a:picLocks noChangeAspect="1"/>
          </p:cNvPicPr>
          <p:nvPr/>
        </p:nvPicPr>
        <p:blipFill>
          <a:blip xmlns:r="http://schemas.openxmlformats.org/officeDocument/2006/relationships" r:embed="rId2" cstate="email"/>
          <a:srcRect/>
          <a:stretch>
            <a:fillRect/>
          </a:stretch>
        </p:blipFill>
        <p:spPr>
          <a:xfrm>
            <a:off x="3999230" y="2766695"/>
            <a:ext cx="3957320" cy="3001010"/>
          </a:xfrm>
          <a:prstGeom prst="rect"/>
        </p:spPr>
      </p:pic>
      <p:pic>
        <p:nvPicPr>
          <p:cNvPr id="2097218" name="图片 5"/>
          <p:cNvPicPr>
            <a:picLocks noChangeAspect="1"/>
          </p:cNvPicPr>
          <p:nvPr/>
        </p:nvPicPr>
        <p:blipFill>
          <a:blip xmlns:r="http://schemas.openxmlformats.org/officeDocument/2006/relationships" r:embed="rId3"/>
          <a:stretch>
            <a:fillRect/>
          </a:stretch>
        </p:blipFill>
        <p:spPr>
          <a:xfrm>
            <a:off x="7937500" y="2766060"/>
            <a:ext cx="4244975" cy="3002280"/>
          </a:xfrm>
          <a:prstGeom prst="rec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68" name=""/>
        <p:cNvGrpSpPr/>
        <p:nvPr/>
      </p:nvGrpSpPr>
      <p:grpSpPr>
        <a:xfrm>
          <a:off x="0" y="0"/>
          <a:ext cx="0" cy="0"/>
          <a:chOff x="0" y="0"/>
          <a:chExt cx="0" cy="0"/>
        </a:xfrm>
      </p:grpSpPr>
      <p:pic>
        <p:nvPicPr>
          <p:cNvPr id="2097219" name="图片 5"/>
          <p:cNvPicPr>
            <a:picLocks noChangeAspect="1"/>
          </p:cNvPicPr>
          <p:nvPr/>
        </p:nvPicPr>
        <p:blipFill>
          <a:blip xmlns:r="http://schemas.openxmlformats.org/officeDocument/2006/relationships" r:embed="rId1" cstate="email"/>
          <a:srcRect/>
          <a:stretch>
            <a:fillRect/>
          </a:stretch>
        </p:blipFill>
        <p:spPr>
          <a:xfrm>
            <a:off x="9091295" y="2766060"/>
            <a:ext cx="3189605" cy="3027045"/>
          </a:xfrm>
          <a:prstGeom prst="rect"/>
        </p:spPr>
      </p:pic>
      <p:pic>
        <p:nvPicPr>
          <p:cNvPr id="2097220" name="图片 1"/>
          <p:cNvPicPr>
            <a:picLocks noChangeAspect="1"/>
          </p:cNvPicPr>
          <p:nvPr/>
        </p:nvPicPr>
        <p:blipFill>
          <a:blip xmlns:r="http://schemas.openxmlformats.org/officeDocument/2006/relationships" r:embed="rId2"/>
          <a:stretch>
            <a:fillRect/>
          </a:stretch>
        </p:blipFill>
        <p:spPr>
          <a:xfrm>
            <a:off x="0" y="2766060"/>
            <a:ext cx="4546600" cy="3027680"/>
          </a:xfrm>
          <a:prstGeom prst="rect"/>
        </p:spPr>
      </p:pic>
      <p:sp>
        <p:nvSpPr>
          <p:cNvPr id="1048952"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Olympic Games</a:t>
            </a:r>
          </a:p>
          <a:p>
            <a:pPr algn="l" lvl="0">
              <a:buClrTx/>
              <a:buSzTx/>
              <a:buFontTx/>
            </a:pPr>
            <a:r>
              <a:rPr b="1" sz="2000" lang="zh-CN">
                <a:latin typeface="微软雅黑" panose="020B0503020204020204" pitchFamily="34" charset="-122"/>
                <a:ea typeface="微软雅黑" panose="020B0503020204020204" pitchFamily="34" charset="-122"/>
                <a:sym typeface="+mn-ea"/>
              </a:rPr>
              <a:t>不断电奥运会</a:t>
            </a:r>
            <a:r>
              <a:rPr b="1" sz="2000">
                <a:latin typeface="微软雅黑" panose="020B0503020204020204" pitchFamily="34" charset="-122"/>
                <a:ea typeface="微软雅黑" panose="020B0503020204020204" pitchFamily="34" charset="-122"/>
              </a:rPr>
              <a:t> </a:t>
            </a:r>
          </a:p>
        </p:txBody>
      </p:sp>
      <p:sp>
        <p:nvSpPr>
          <p:cNvPr id="1048953"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4" name="矩形 11"/>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5" name="矩形 19"/>
          <p:cNvSpPr/>
          <p:nvPr/>
        </p:nvSpPr>
        <p:spPr>
          <a:xfrm>
            <a:off x="2219960" y="1535430"/>
            <a:ext cx="7949565" cy="700405"/>
          </a:xfrm>
          <a:prstGeom prst="rect"/>
        </p:spPr>
        <p:txBody>
          <a:bodyPr wrap="square">
            <a:spAutoFit/>
          </a:bodyPr>
          <a:p>
            <a:pPr algn="ctr">
              <a:lnSpc>
                <a:spcPct val="110000"/>
              </a:lnSpc>
            </a:pPr>
            <a:r>
              <a:rPr altLang="en-US" b="1" lang="zh-CN">
                <a:solidFill>
                  <a:srgbClr val="ED7D31"/>
                </a:solidFill>
                <a:latin typeface="微软雅黑" panose="020B0503020204020204" pitchFamily="34" charset="-122"/>
                <a:ea typeface="微软雅黑" panose="020B0503020204020204" pitchFamily="34" charset="-122"/>
                <a:sym typeface="+mn-ea"/>
              </a:rPr>
              <a:t>沙滩足球赛：</a:t>
            </a:r>
            <a:r>
              <a:rPr altLang="en-US" b="1" dirty="0" kumimoji="1" lang="zh-CN"/>
              <a:t>现场设置沙滩足球比赛，可通过线上预约报名或现场报名，分组</a:t>
            </a:r>
            <a:r>
              <a:rPr altLang="zh-CN" b="1" dirty="0" kumimoji="1" lang="en-US"/>
              <a:t>PK</a:t>
            </a:r>
            <a:r>
              <a:rPr altLang="en-US" b="1" dirty="0" kumimoji="1" lang="zh-CN"/>
              <a:t>，排名前三的的小组成员可获得精美礼品</a:t>
            </a:r>
          </a:p>
        </p:txBody>
      </p:sp>
      <p:pic>
        <p:nvPicPr>
          <p:cNvPr id="2097221" name="图片 2"/>
          <p:cNvPicPr>
            <a:picLocks noChangeAspect="1"/>
          </p:cNvPicPr>
          <p:nvPr/>
        </p:nvPicPr>
        <p:blipFill>
          <a:blip xmlns:r="http://schemas.openxmlformats.org/officeDocument/2006/relationships" r:embed="rId3"/>
          <a:stretch>
            <a:fillRect/>
          </a:stretch>
        </p:blipFill>
        <p:spPr>
          <a:xfrm>
            <a:off x="4546600" y="2766060"/>
            <a:ext cx="4558030" cy="3027045"/>
          </a:xfrm>
          <a:prstGeom prst="rec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pic>
        <p:nvPicPr>
          <p:cNvPr id="2097222" name="图片 6"/>
          <p:cNvPicPr>
            <a:picLocks noChangeAspect="1"/>
          </p:cNvPicPr>
          <p:nvPr/>
        </p:nvPicPr>
        <p:blipFill>
          <a:blip xmlns:r="http://schemas.openxmlformats.org/officeDocument/2006/relationships" r:embed="rId1"/>
          <a:stretch>
            <a:fillRect/>
          </a:stretch>
        </p:blipFill>
        <p:spPr>
          <a:xfrm>
            <a:off x="2873375" y="2766060"/>
            <a:ext cx="5657850" cy="3027680"/>
          </a:xfrm>
          <a:prstGeom prst="rect"/>
        </p:spPr>
      </p:pic>
      <p:sp>
        <p:nvSpPr>
          <p:cNvPr id="1048956"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Olympic Games</a:t>
            </a:r>
          </a:p>
          <a:p>
            <a:pPr algn="l" lvl="0">
              <a:buClrTx/>
              <a:buSzTx/>
              <a:buFontTx/>
            </a:pPr>
            <a:r>
              <a:rPr b="1" sz="2000" lang="zh-CN">
                <a:latin typeface="微软雅黑" panose="020B0503020204020204" pitchFamily="34" charset="-122"/>
                <a:ea typeface="微软雅黑" panose="020B0503020204020204" pitchFamily="34" charset="-122"/>
                <a:sym typeface="+mn-ea"/>
              </a:rPr>
              <a:t>不断电奥运会</a:t>
            </a:r>
            <a:r>
              <a:rPr b="1" sz="2000">
                <a:latin typeface="微软雅黑" panose="020B0503020204020204" pitchFamily="34" charset="-122"/>
                <a:ea typeface="微软雅黑" panose="020B0503020204020204" pitchFamily="34" charset="-122"/>
              </a:rPr>
              <a:t> </a:t>
            </a:r>
          </a:p>
        </p:txBody>
      </p:sp>
      <p:sp>
        <p:nvSpPr>
          <p:cNvPr id="1048957"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8" name="矩形 11"/>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59" name="矩形 19"/>
          <p:cNvSpPr/>
          <p:nvPr/>
        </p:nvSpPr>
        <p:spPr>
          <a:xfrm>
            <a:off x="2219960" y="1535430"/>
            <a:ext cx="7949565" cy="395605"/>
          </a:xfrm>
          <a:prstGeom prst="rect"/>
        </p:spPr>
        <p:txBody>
          <a:bodyPr wrap="square">
            <a:spAutoFit/>
          </a:bodyPr>
          <a:p>
            <a:pPr algn="ctr">
              <a:lnSpc>
                <a:spcPct val="110000"/>
              </a:lnSpc>
            </a:pPr>
            <a:r>
              <a:rPr altLang="en-US" b="1" lang="zh-CN">
                <a:solidFill>
                  <a:srgbClr val="ED7D31"/>
                </a:solidFill>
                <a:latin typeface="微软雅黑" panose="020B0503020204020204" pitchFamily="34" charset="-122"/>
                <a:ea typeface="微软雅黑" panose="020B0503020204020204" pitchFamily="34" charset="-122"/>
                <a:sym typeface="+mn-ea"/>
              </a:rPr>
              <a:t>健身房俱乐部：</a:t>
            </a:r>
            <a:r>
              <a:rPr altLang="en-US" b="1" dirty="0" kumimoji="1" lang="zh-CN"/>
              <a:t>现场设置健身器材，参与者可进行赛前热身体验</a:t>
            </a:r>
          </a:p>
        </p:txBody>
      </p:sp>
      <p:pic>
        <p:nvPicPr>
          <p:cNvPr id="2097223" name="图片 4"/>
          <p:cNvPicPr>
            <a:picLocks noChangeAspect="1"/>
          </p:cNvPicPr>
          <p:nvPr/>
        </p:nvPicPr>
        <p:blipFill>
          <a:blip xmlns:r="http://schemas.openxmlformats.org/officeDocument/2006/relationships" r:embed="rId2"/>
          <a:stretch>
            <a:fillRect/>
          </a:stretch>
        </p:blipFill>
        <p:spPr>
          <a:xfrm>
            <a:off x="177800" y="2766060"/>
            <a:ext cx="2695575" cy="3035935"/>
          </a:xfrm>
          <a:prstGeom prst="rect"/>
        </p:spPr>
      </p:pic>
      <p:pic>
        <p:nvPicPr>
          <p:cNvPr id="2097224" name="图片 7"/>
          <p:cNvPicPr>
            <a:picLocks noChangeAspect="1"/>
          </p:cNvPicPr>
          <p:nvPr/>
        </p:nvPicPr>
        <p:blipFill>
          <a:blip xmlns:r="http://schemas.openxmlformats.org/officeDocument/2006/relationships" r:embed="rId3" cstate="email"/>
          <a:srcRect/>
          <a:stretch>
            <a:fillRect/>
          </a:stretch>
        </p:blipFill>
        <p:spPr>
          <a:xfrm>
            <a:off x="8531225" y="2766060"/>
            <a:ext cx="3456940" cy="3036570"/>
          </a:xfrm>
          <a:prstGeom prst="rec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70" name=""/>
        <p:cNvGrpSpPr/>
        <p:nvPr/>
      </p:nvGrpSpPr>
      <p:grpSpPr>
        <a:xfrm>
          <a:off x="0" y="0"/>
          <a:ext cx="0" cy="0"/>
          <a:chOff x="0" y="0"/>
          <a:chExt cx="0" cy="0"/>
        </a:xfrm>
      </p:grpSpPr>
      <p:pic>
        <p:nvPicPr>
          <p:cNvPr id="2097225" name="图片 5"/>
          <p:cNvPicPr>
            <a:picLocks noChangeAspect="1"/>
          </p:cNvPicPr>
          <p:nvPr/>
        </p:nvPicPr>
        <p:blipFill>
          <a:blip xmlns:r="http://schemas.openxmlformats.org/officeDocument/2006/relationships" r:embed="rId1" cstate="email"/>
          <a:srcRect/>
          <a:stretch>
            <a:fillRect/>
          </a:stretch>
        </p:blipFill>
        <p:spPr>
          <a:xfrm>
            <a:off x="7479030" y="2791460"/>
            <a:ext cx="4522470" cy="3030855"/>
          </a:xfrm>
          <a:prstGeom prst="rect"/>
        </p:spPr>
      </p:pic>
      <p:pic>
        <p:nvPicPr>
          <p:cNvPr id="2097226" name="图片 1"/>
          <p:cNvPicPr>
            <a:picLocks noChangeAspect="1"/>
          </p:cNvPicPr>
          <p:nvPr/>
        </p:nvPicPr>
        <p:blipFill>
          <a:blip xmlns:r="http://schemas.openxmlformats.org/officeDocument/2006/relationships" r:embed="rId2"/>
          <a:stretch>
            <a:fillRect/>
          </a:stretch>
        </p:blipFill>
        <p:spPr>
          <a:xfrm>
            <a:off x="190500" y="2753360"/>
            <a:ext cx="4579620" cy="3055620"/>
          </a:xfrm>
          <a:prstGeom prst="rect"/>
        </p:spPr>
      </p:pic>
      <p:sp>
        <p:nvSpPr>
          <p:cNvPr id="1048960"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Olympic Games</a:t>
            </a:r>
          </a:p>
          <a:p>
            <a:pPr algn="l" lvl="0">
              <a:buClrTx/>
              <a:buSzTx/>
              <a:buFontTx/>
            </a:pPr>
            <a:r>
              <a:rPr b="1" sz="2000" lang="zh-CN">
                <a:latin typeface="微软雅黑" panose="020B0503020204020204" pitchFamily="34" charset="-122"/>
                <a:ea typeface="微软雅黑" panose="020B0503020204020204" pitchFamily="34" charset="-122"/>
                <a:sym typeface="+mn-ea"/>
              </a:rPr>
              <a:t>不断电奥运会</a:t>
            </a:r>
            <a:r>
              <a:rPr b="1" sz="2000">
                <a:latin typeface="微软雅黑" panose="020B0503020204020204" pitchFamily="34" charset="-122"/>
                <a:ea typeface="微软雅黑" panose="020B0503020204020204" pitchFamily="34" charset="-122"/>
              </a:rPr>
              <a:t> </a:t>
            </a:r>
          </a:p>
        </p:txBody>
      </p:sp>
      <p:sp>
        <p:nvSpPr>
          <p:cNvPr id="1048961"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2" name="矩形 11"/>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3" name="矩形 19"/>
          <p:cNvSpPr/>
          <p:nvPr/>
        </p:nvSpPr>
        <p:spPr>
          <a:xfrm>
            <a:off x="2219960" y="1535430"/>
            <a:ext cx="7949565" cy="700405"/>
          </a:xfrm>
          <a:prstGeom prst="rect"/>
        </p:spPr>
        <p:txBody>
          <a:bodyPr wrap="square">
            <a:spAutoFit/>
          </a:bodyPr>
          <a:p>
            <a:pPr algn="ctr">
              <a:lnSpc>
                <a:spcPct val="110000"/>
              </a:lnSpc>
            </a:pPr>
            <a:r>
              <a:rPr altLang="en-US" b="1" lang="zh-CN">
                <a:solidFill>
                  <a:srgbClr val="ED7D31"/>
                </a:solidFill>
                <a:latin typeface="微软雅黑" panose="020B0503020204020204" pitchFamily="34" charset="-122"/>
                <a:ea typeface="微软雅黑" panose="020B0503020204020204" pitchFamily="34" charset="-122"/>
                <a:sym typeface="+mn-ea"/>
              </a:rPr>
              <a:t>儿童沙滩寻宝：</a:t>
            </a:r>
            <a:r>
              <a:rPr altLang="en-US" b="1" dirty="0" kumimoji="1" lang="zh-CN"/>
              <a:t>现场设置沙滩寻宝闯关互动，孩子们完成寻宝任务，</a:t>
            </a:r>
          </a:p>
          <a:p>
            <a:pPr algn="ctr">
              <a:lnSpc>
                <a:spcPct val="110000"/>
              </a:lnSpc>
            </a:pPr>
            <a:r>
              <a:rPr altLang="en-US" b="1" dirty="0" kumimoji="1" lang="zh-CN"/>
              <a:t>可获得精美礼物一份</a:t>
            </a:r>
          </a:p>
        </p:txBody>
      </p:sp>
      <p:pic>
        <p:nvPicPr>
          <p:cNvPr id="2097227" name="图片 2"/>
          <p:cNvPicPr>
            <a:picLocks noChangeAspect="1"/>
          </p:cNvPicPr>
          <p:nvPr/>
        </p:nvPicPr>
        <p:blipFill>
          <a:blip xmlns:r="http://schemas.openxmlformats.org/officeDocument/2006/relationships" r:embed="rId3" cstate="email"/>
          <a:srcRect/>
          <a:stretch>
            <a:fillRect/>
          </a:stretch>
        </p:blipFill>
        <p:spPr>
          <a:xfrm>
            <a:off x="4770120" y="2753360"/>
            <a:ext cx="2708910" cy="3068955"/>
          </a:xfrm>
          <a:prstGeom prst="rec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71" name=""/>
        <p:cNvGrpSpPr/>
        <p:nvPr/>
      </p:nvGrpSpPr>
      <p:grpSpPr>
        <a:xfrm>
          <a:off x="0" y="0"/>
          <a:ext cx="0" cy="0"/>
          <a:chOff x="0" y="0"/>
          <a:chExt cx="0" cy="0"/>
        </a:xfrm>
      </p:grpSpPr>
      <p:sp>
        <p:nvSpPr>
          <p:cNvPr id="1048964" name="文本框 38"/>
          <p:cNvSpPr txBox="1"/>
          <p:nvPr/>
        </p:nvSpPr>
        <p:spPr>
          <a:xfrm>
            <a:off x="730250" y="158750"/>
            <a:ext cx="4234180" cy="706755"/>
          </a:xfrm>
          <a:prstGeom prst="rect"/>
          <a:noFill/>
        </p:spPr>
        <p:txBody>
          <a:bodyPr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Coldplay Blocks </a:t>
            </a:r>
          </a:p>
          <a:p>
            <a:pPr algn="l" lvl="0">
              <a:buClrTx/>
              <a:buSzTx/>
              <a:buFontTx/>
            </a:pPr>
            <a:r>
              <a:rPr b="1" sz="2000">
                <a:latin typeface="微软雅黑" panose="020B0503020204020204" pitchFamily="34" charset="-122"/>
                <a:ea typeface="微软雅黑" panose="020B0503020204020204" pitchFamily="34" charset="-122"/>
              </a:rPr>
              <a:t>年少酷玩街区</a:t>
            </a:r>
          </a:p>
        </p:txBody>
      </p:sp>
      <p:pic>
        <p:nvPicPr>
          <p:cNvPr id="2097228" name="图片 9" descr="微信截图_20200407003732"/>
          <p:cNvPicPr>
            <a:picLocks noChangeAspect="1"/>
          </p:cNvPicPr>
          <p:nvPr/>
        </p:nvPicPr>
        <p:blipFill>
          <a:blip xmlns:r="http://schemas.openxmlformats.org/officeDocument/2006/relationships" r:embed="rId1"/>
          <a:stretch>
            <a:fillRect/>
          </a:stretch>
        </p:blipFill>
        <p:spPr>
          <a:xfrm>
            <a:off x="321310" y="1140460"/>
            <a:ext cx="11647170" cy="3989070"/>
          </a:xfrm>
          <a:prstGeom prst="rect"/>
        </p:spPr>
      </p:pic>
      <p:sp>
        <p:nvSpPr>
          <p:cNvPr id="1048965" name="文本框 10"/>
          <p:cNvSpPr txBox="1"/>
          <p:nvPr/>
        </p:nvSpPr>
        <p:spPr>
          <a:xfrm>
            <a:off x="2871470" y="5589270"/>
            <a:ext cx="6449060" cy="368300"/>
          </a:xfrm>
          <a:prstGeom prst="rect"/>
          <a:noFill/>
        </p:spPr>
        <p:txBody>
          <a:bodyPr anchor="t" rtlCol="0" wrap="square">
            <a:spAutoFit/>
          </a:bodyPr>
          <a:p>
            <a:r>
              <a:rPr altLang="en-US" b="1" lang="zh-CN">
                <a:solidFill>
                  <a:srgbClr val="ED7D31"/>
                </a:solidFill>
                <a:latin typeface="微软雅黑" panose="020B0503020204020204" pitchFamily="34" charset="-122"/>
                <a:ea typeface="微软雅黑" panose="020B0503020204020204" pitchFamily="34" charset="-122"/>
                <a:sym typeface="+mn-ea"/>
              </a:rPr>
              <a:t>年少酷玩街区</a:t>
            </a:r>
            <a:r>
              <a:rPr altLang="en-US" b="1" lang="zh-CN">
                <a:solidFill>
                  <a:srgbClr val="ED7D31"/>
                </a:solidFill>
                <a:latin typeface="微软雅黑" panose="020B0503020204020204" pitchFamily="34" charset="-122"/>
                <a:ea typeface="微软雅黑" panose="020B0503020204020204" pitchFamily="34" charset="-122"/>
              </a:rPr>
              <a:t>：</a:t>
            </a:r>
            <a:r>
              <a:rPr altLang="en-US" b="1" dirty="0" lang="zh-CN"/>
              <a:t>结合知名滑板俱乐部，打造少年滑板街区</a:t>
            </a:r>
          </a:p>
        </p:txBody>
      </p:sp>
      <p:sp>
        <p:nvSpPr>
          <p:cNvPr id="1048966"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67" name="矩形 24"/>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74" name=""/>
        <p:cNvGrpSpPr/>
        <p:nvPr/>
      </p:nvGrpSpPr>
      <p:grpSpPr>
        <a:xfrm>
          <a:off x="0" y="0"/>
          <a:ext cx="0" cy="0"/>
          <a:chOff x="0" y="0"/>
          <a:chExt cx="0" cy="0"/>
        </a:xfrm>
      </p:grpSpPr>
      <p:pic>
        <p:nvPicPr>
          <p:cNvPr id="2097229" name="图片 4"/>
          <p:cNvPicPr>
            <a:picLocks noChangeAspect="1"/>
          </p:cNvPicPr>
          <p:nvPr/>
        </p:nvPicPr>
        <p:blipFill>
          <a:blip xmlns:r="http://schemas.openxmlformats.org/officeDocument/2006/relationships" r:embed="rId1"/>
          <a:stretch>
            <a:fillRect/>
          </a:stretch>
        </p:blipFill>
        <p:spPr>
          <a:xfrm>
            <a:off x="9230995" y="1633855"/>
            <a:ext cx="2961005" cy="2122805"/>
          </a:xfrm>
          <a:prstGeom prst="rect"/>
        </p:spPr>
      </p:pic>
      <p:sp>
        <p:nvSpPr>
          <p:cNvPr id="1048971" name="文本框 38"/>
          <p:cNvSpPr txBox="1"/>
          <p:nvPr/>
        </p:nvSpPr>
        <p:spPr>
          <a:xfrm>
            <a:off x="730250" y="158750"/>
            <a:ext cx="4234180" cy="706755"/>
          </a:xfrm>
          <a:prstGeom prst="rect"/>
          <a:noFill/>
        </p:spPr>
        <p:txBody>
          <a:bodyPr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Coldplay Blocks </a:t>
            </a:r>
          </a:p>
          <a:p>
            <a:pPr algn="l" lvl="0">
              <a:buClrTx/>
              <a:buSzTx/>
              <a:buFontTx/>
            </a:pPr>
            <a:r>
              <a:rPr b="1" sz="2000">
                <a:latin typeface="微软雅黑" panose="020B0503020204020204" pitchFamily="34" charset="-122"/>
                <a:ea typeface="微软雅黑" panose="020B0503020204020204" pitchFamily="34" charset="-122"/>
              </a:rPr>
              <a:t>年少酷玩街区</a:t>
            </a:r>
          </a:p>
        </p:txBody>
      </p:sp>
      <p:pic>
        <p:nvPicPr>
          <p:cNvPr id="2097230" name="图片 2" descr="timg95QVRLKS"/>
          <p:cNvPicPr>
            <a:picLocks noChangeAspect="1"/>
          </p:cNvPicPr>
          <p:nvPr/>
        </p:nvPicPr>
        <p:blipFill>
          <a:blip xmlns:r="http://schemas.openxmlformats.org/officeDocument/2006/relationships" r:embed="rId2" cstate="email"/>
          <a:srcRect/>
          <a:stretch>
            <a:fillRect/>
          </a:stretch>
        </p:blipFill>
        <p:spPr>
          <a:xfrm>
            <a:off x="-8890" y="1626235"/>
            <a:ext cx="2675255" cy="2131060"/>
          </a:xfrm>
          <a:prstGeom prst="rect"/>
        </p:spPr>
      </p:pic>
      <p:pic>
        <p:nvPicPr>
          <p:cNvPr id="2097231" name="图片 3" descr="timg1KNBWBD0"/>
          <p:cNvPicPr>
            <a:picLocks noChangeAspect="1"/>
          </p:cNvPicPr>
          <p:nvPr/>
        </p:nvPicPr>
        <p:blipFill>
          <a:blip xmlns:r="http://schemas.openxmlformats.org/officeDocument/2006/relationships" r:embed="rId3"/>
          <a:stretch>
            <a:fillRect/>
          </a:stretch>
        </p:blipFill>
        <p:spPr>
          <a:xfrm>
            <a:off x="2666365" y="1633855"/>
            <a:ext cx="3184525" cy="2122805"/>
          </a:xfrm>
          <a:prstGeom prst="rect"/>
        </p:spPr>
      </p:pic>
      <p:pic>
        <p:nvPicPr>
          <p:cNvPr id="2097232" name="图片 8"/>
          <p:cNvPicPr>
            <a:picLocks noChangeAspect="1"/>
          </p:cNvPicPr>
          <p:nvPr/>
        </p:nvPicPr>
        <p:blipFill>
          <a:blip xmlns:r="http://schemas.openxmlformats.org/officeDocument/2006/relationships" r:embed="rId4"/>
          <a:stretch>
            <a:fillRect/>
          </a:stretch>
        </p:blipFill>
        <p:spPr>
          <a:xfrm>
            <a:off x="5850890" y="1633855"/>
            <a:ext cx="3395345" cy="2122805"/>
          </a:xfrm>
          <a:prstGeom prst="rect"/>
        </p:spPr>
      </p:pic>
      <p:sp>
        <p:nvSpPr>
          <p:cNvPr id="1048972" name="文本框 43"/>
          <p:cNvSpPr txBox="1"/>
          <p:nvPr/>
        </p:nvSpPr>
        <p:spPr>
          <a:xfrm>
            <a:off x="490855" y="4220845"/>
            <a:ext cx="11210290" cy="1983740"/>
          </a:xfrm>
          <a:prstGeom prst="rect"/>
          <a:noFill/>
        </p:spPr>
        <p:txBody>
          <a:bodyPr anchor="t" rtlCol="0" wrap="square">
            <a:spAutoFit/>
          </a:bodyPr>
          <a:p>
            <a:pPr algn="ctr" lvl="0">
              <a:lnSpc>
                <a:spcPct val="150000"/>
              </a:lnSpc>
              <a:buClrTx/>
              <a:buSzTx/>
              <a:buFontTx/>
            </a:pPr>
            <a:r>
              <a:rPr b="1" sz="1200">
                <a:latin typeface="微软雅黑" panose="020B0503020204020204" pitchFamily="34" charset="-122"/>
                <a:ea typeface="微软雅黑" panose="020B0503020204020204" pitchFamily="34" charset="-122"/>
                <a:sym typeface="+mn-ea"/>
              </a:rPr>
              <a:t> </a:t>
            </a:r>
          </a:p>
          <a:p>
            <a:pPr algn="ctr" lvl="0">
              <a:lnSpc>
                <a:spcPct val="150000"/>
              </a:lnSpc>
              <a:buClrTx/>
              <a:buSzTx/>
              <a:buFontTx/>
            </a:pPr>
            <a:r>
              <a:rPr altLang="en-US" b="1" lang="zh-CN">
                <a:solidFill>
                  <a:srgbClr val="ED7D31"/>
                </a:solidFill>
                <a:latin typeface="微软雅黑" panose="020B0503020204020204" pitchFamily="34" charset="-122"/>
                <a:ea typeface="微软雅黑" panose="020B0503020204020204" pitchFamily="34" charset="-122"/>
                <a:sym typeface="+mn-ea"/>
              </a:rPr>
              <a:t>年少酷玩街区：</a:t>
            </a:r>
            <a:r>
              <a:rPr altLang="en-US" b="1" dirty="0" sz="1800" lang="zh-CN">
                <a:sym typeface="+mn-ea"/>
              </a:rPr>
              <a:t>街头运动 &amp; 户外运动 </a:t>
            </a:r>
          </a:p>
          <a:p>
            <a:pPr algn="ctr" lvl="0">
              <a:lnSpc>
                <a:spcPct val="150000"/>
              </a:lnSpc>
              <a:buClrTx/>
              <a:buSzTx/>
              <a:buFontTx/>
            </a:pPr>
            <a:r>
              <a:rPr altLang="en-US" b="1" dirty="0" sz="1800" lang="zh-CN">
                <a:sym typeface="+mn-ea"/>
              </a:rPr>
              <a:t>作为当下运动&amp;潮流的重要组成部分</a:t>
            </a:r>
          </a:p>
          <a:p>
            <a:pPr algn="ctr" lvl="0">
              <a:lnSpc>
                <a:spcPct val="150000"/>
              </a:lnSpc>
              <a:buClrTx/>
              <a:buSzTx/>
              <a:buFontTx/>
            </a:pPr>
            <a:r>
              <a:rPr altLang="en-US" b="1" dirty="0" sz="1800" lang="zh-CN">
                <a:sym typeface="+mn-ea"/>
              </a:rPr>
              <a:t>也正是当下年轻人&amp;和曾经少年的热衷项目                                </a:t>
            </a:r>
          </a:p>
          <a:p>
            <a:pPr algn="ctr" lvl="0">
              <a:lnSpc>
                <a:spcPct val="150000"/>
              </a:lnSpc>
              <a:buClrTx/>
              <a:buSzTx/>
              <a:buFontTx/>
            </a:pPr>
            <a:r>
              <a:rPr altLang="en-US" b="1" dirty="0" sz="1800" lang="zh-CN">
                <a:sym typeface="+mn-ea"/>
              </a:rPr>
              <a:t>集市活动：街头篮球、极限单车、时尚尊巴</a:t>
            </a:r>
          </a:p>
        </p:txBody>
      </p:sp>
      <p:sp>
        <p:nvSpPr>
          <p:cNvPr id="1048973" name="矩形 5"/>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74" name="矩形 24"/>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5"/>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a:xfrm>
          <a:off x="0" y="0"/>
          <a:ext cx="0" cy="0"/>
          <a:chOff x="0" y="0"/>
          <a:chExt cx="0" cy="0"/>
        </a:xfrm>
      </p:grpSpPr>
      <p:pic>
        <p:nvPicPr>
          <p:cNvPr id="2097233" name="图片 4"/>
          <p:cNvPicPr>
            <a:picLocks noChangeAspect="1"/>
          </p:cNvPicPr>
          <p:nvPr/>
        </p:nvPicPr>
        <p:blipFill>
          <a:blip xmlns:r="http://schemas.openxmlformats.org/officeDocument/2006/relationships" r:embed="rId1"/>
          <a:stretch>
            <a:fillRect/>
          </a:stretch>
        </p:blipFill>
        <p:spPr>
          <a:xfrm>
            <a:off x="321310" y="1140460"/>
            <a:ext cx="5989320" cy="3989070"/>
          </a:xfrm>
          <a:prstGeom prst="rect"/>
        </p:spPr>
      </p:pic>
      <p:sp>
        <p:nvSpPr>
          <p:cNvPr id="1048978" name="文本框 38"/>
          <p:cNvSpPr txBox="1"/>
          <p:nvPr/>
        </p:nvSpPr>
        <p:spPr>
          <a:xfrm>
            <a:off x="730250" y="158750"/>
            <a:ext cx="4234180" cy="706755"/>
          </a:xfrm>
          <a:prstGeom prst="rect"/>
          <a:noFill/>
        </p:spPr>
        <p:txBody>
          <a:bodyPr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Coldplay Blocks </a:t>
            </a:r>
          </a:p>
          <a:p>
            <a:pPr algn="l" lvl="0">
              <a:buClrTx/>
              <a:buSzTx/>
              <a:buFontTx/>
            </a:pPr>
            <a:r>
              <a:rPr b="1" sz="2000">
                <a:latin typeface="微软雅黑" panose="020B0503020204020204" pitchFamily="34" charset="-122"/>
                <a:ea typeface="微软雅黑" panose="020B0503020204020204" pitchFamily="34" charset="-122"/>
              </a:rPr>
              <a:t>年少酷玩街区</a:t>
            </a:r>
          </a:p>
        </p:txBody>
      </p:sp>
      <p:sp>
        <p:nvSpPr>
          <p:cNvPr id="1048979" name="文本框 10"/>
          <p:cNvSpPr txBox="1"/>
          <p:nvPr/>
        </p:nvSpPr>
        <p:spPr>
          <a:xfrm>
            <a:off x="2392680" y="5542915"/>
            <a:ext cx="7406640" cy="645160"/>
          </a:xfrm>
          <a:prstGeom prst="rect"/>
          <a:noFill/>
        </p:spPr>
        <p:txBody>
          <a:bodyPr anchor="t" rtlCol="0" wrap="square">
            <a:spAutoFit/>
          </a:bodyPr>
          <a:p>
            <a:pPr algn="ctr"/>
            <a:r>
              <a:rPr altLang="zh-CN" b="1" lang="en-US">
                <a:solidFill>
                  <a:srgbClr val="ED7D31"/>
                </a:solidFill>
                <a:latin typeface="微软雅黑" panose="020B0503020204020204" pitchFamily="34" charset="-122"/>
                <a:ea typeface="微软雅黑" panose="020B0503020204020204" pitchFamily="34" charset="-122"/>
                <a:sym typeface="+mn-ea"/>
              </a:rPr>
              <a:t>SKID</a:t>
            </a:r>
            <a:r>
              <a:rPr altLang="en-US" b="1" lang="zh-CN">
                <a:solidFill>
                  <a:srgbClr val="ED7D31"/>
                </a:solidFill>
                <a:latin typeface="微软雅黑" panose="020B0503020204020204" pitchFamily="34" charset="-122"/>
                <a:ea typeface="微软雅黑" panose="020B0503020204020204" pitchFamily="34" charset="-122"/>
                <a:sym typeface="+mn-ea"/>
              </a:rPr>
              <a:t>极限宝贝竞速</a:t>
            </a:r>
            <a:r>
              <a:rPr altLang="en-US" b="1" lang="zh-CN">
                <a:solidFill>
                  <a:srgbClr val="ED7D31"/>
                </a:solidFill>
                <a:latin typeface="微软雅黑" panose="020B0503020204020204" pitchFamily="34" charset="-122"/>
                <a:ea typeface="微软雅黑" panose="020B0503020204020204" pitchFamily="34" charset="-122"/>
              </a:rPr>
              <a:t>：</a:t>
            </a:r>
            <a:r>
              <a:rPr altLang="en-US" b="1" dirty="0" lang="zh-CN">
                <a:latin typeface="微软雅黑" panose="020B0503020204020204" pitchFamily="34" charset="-122"/>
                <a:ea typeface="微软雅黑" panose="020B0503020204020204" pitchFamily="34" charset="-122"/>
                <a:cs typeface="微软雅黑" panose="020B0503020204020204" pitchFamily="34" charset="-122"/>
              </a:rPr>
              <a:t>联合知名平衡车俱乐部品牌，开展</a:t>
            </a:r>
            <a:r>
              <a:rPr altLang="en-US" b="1" dirty="0" lang="zh-CN">
                <a:latin typeface="微软雅黑" panose="020B0503020204020204" pitchFamily="34" charset="-122"/>
                <a:ea typeface="微软雅黑" panose="020B0503020204020204" pitchFamily="34" charset="-122"/>
                <a:cs typeface="微软雅黑" panose="020B0503020204020204" pitchFamily="34" charset="-122"/>
                <a:sym typeface="+mn-ea"/>
              </a:rPr>
              <a:t>极限宝贝竞速赛，单日商场消费满一定金额即</a:t>
            </a:r>
            <a:r>
              <a:rPr altLang="en-US" b="1" dirty="0" lang="zh-CN">
                <a:latin typeface="微软雅黑" panose="020B0503020204020204" pitchFamily="34" charset="-122"/>
                <a:ea typeface="微软雅黑" panose="020B0503020204020204" pitchFamily="34" charset="-122"/>
                <a:cs typeface="微软雅黑" panose="020B0503020204020204" pitchFamily="34" charset="-122"/>
              </a:rPr>
              <a:t>可现场报名参与。</a:t>
            </a:r>
          </a:p>
        </p:txBody>
      </p:sp>
      <p:pic>
        <p:nvPicPr>
          <p:cNvPr id="2097234" name="图片 5"/>
          <p:cNvPicPr>
            <a:picLocks noChangeAspect="1"/>
          </p:cNvPicPr>
          <p:nvPr/>
        </p:nvPicPr>
        <p:blipFill>
          <a:blip xmlns:r="http://schemas.openxmlformats.org/officeDocument/2006/relationships" r:embed="rId2"/>
          <a:stretch>
            <a:fillRect/>
          </a:stretch>
        </p:blipFill>
        <p:spPr>
          <a:xfrm>
            <a:off x="6003290" y="1140460"/>
            <a:ext cx="5951855" cy="3989070"/>
          </a:xfrm>
          <a:prstGeom prst="rect"/>
        </p:spPr>
      </p:pic>
      <p:sp>
        <p:nvSpPr>
          <p:cNvPr id="1048980"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1" name="矩形 24"/>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3"/>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80" name=""/>
        <p:cNvGrpSpPr/>
        <p:nvPr/>
      </p:nvGrpSpPr>
      <p:grpSpPr>
        <a:xfrm>
          <a:off x="0" y="0"/>
          <a:ext cx="0" cy="0"/>
          <a:chOff x="0" y="0"/>
          <a:chExt cx="0" cy="0"/>
        </a:xfrm>
      </p:grpSpPr>
      <p:pic>
        <p:nvPicPr>
          <p:cNvPr id="2097235" name="图片 3" descr="图片包含 室内, 人, 播放, 桌子  描述已自动生成"/>
          <p:cNvPicPr>
            <a:picLocks noChangeAspect="1"/>
          </p:cNvPicPr>
          <p:nvPr/>
        </p:nvPicPr>
        <p:blipFill>
          <a:blip xmlns:r="http://schemas.openxmlformats.org/officeDocument/2006/relationships" r:embed="rId1"/>
          <a:stretch>
            <a:fillRect/>
          </a:stretch>
        </p:blipFill>
        <p:spPr>
          <a:xfrm>
            <a:off x="0" y="0"/>
            <a:ext cx="12191365" cy="6857365"/>
          </a:xfrm>
          <a:prstGeom prst="rect"/>
        </p:spPr>
      </p:pic>
      <p:sp>
        <p:nvSpPr>
          <p:cNvPr id="1048985" name="矩形 4"/>
          <p:cNvSpPr/>
          <p:nvPr/>
        </p:nvSpPr>
        <p:spPr>
          <a:xfrm>
            <a:off x="0" y="0"/>
            <a:ext cx="2708910" cy="795020"/>
          </a:xfrm>
          <a:prstGeom prst="rect"/>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6" name="文本框 5"/>
          <p:cNvSpPr txBox="1"/>
          <p:nvPr/>
        </p:nvSpPr>
        <p:spPr>
          <a:xfrm>
            <a:off x="174625" y="182880"/>
            <a:ext cx="2359025" cy="429895"/>
          </a:xfrm>
          <a:prstGeom prst="rect"/>
          <a:noFill/>
        </p:spPr>
        <p:txBody>
          <a:bodyPr rtlCol="0" wrap="square">
            <a:spAutoFit/>
          </a:bodyPr>
          <a:p>
            <a:pPr algn="dist"/>
            <a:r>
              <a:rPr altLang="zh-CN" b="1" sz="2200" lang="en-US"/>
              <a:t>8</a:t>
            </a:r>
            <a:r>
              <a:rPr altLang="en-US" b="1" sz="2200" lang="zh-CN"/>
              <a:t>月嘉年华舞台区</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a:xfrm>
          <a:off x="0" y="0"/>
          <a:ext cx="0" cy="0"/>
          <a:chOff x="0" y="0"/>
          <a:chExt cx="0" cy="0"/>
        </a:xfrm>
      </p:grpSpPr>
      <p:pic>
        <p:nvPicPr>
          <p:cNvPr id="2097236" name="图片 1"/>
          <p:cNvPicPr>
            <a:picLocks noChangeAspect="1"/>
          </p:cNvPicPr>
          <p:nvPr/>
        </p:nvPicPr>
        <p:blipFill>
          <a:blip xmlns:r="http://schemas.openxmlformats.org/officeDocument/2006/relationships" r:embed="rId1" cstate="email"/>
          <a:srcRect/>
          <a:stretch>
            <a:fillRect/>
          </a:stretch>
        </p:blipFill>
        <p:spPr>
          <a:xfrm>
            <a:off x="0" y="635"/>
            <a:ext cx="12191365" cy="6857365"/>
          </a:xfrm>
          <a:prstGeom prst="rect"/>
        </p:spPr>
      </p:pic>
      <p:sp>
        <p:nvSpPr>
          <p:cNvPr id="1048987" name="矩形 4"/>
          <p:cNvSpPr/>
          <p:nvPr/>
        </p:nvSpPr>
        <p:spPr>
          <a:xfrm>
            <a:off x="0" y="0"/>
            <a:ext cx="2708910" cy="795020"/>
          </a:xfrm>
          <a:prstGeom prst="rect"/>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88" name="文本框 5"/>
          <p:cNvSpPr txBox="1"/>
          <p:nvPr/>
        </p:nvSpPr>
        <p:spPr>
          <a:xfrm>
            <a:off x="174625" y="182880"/>
            <a:ext cx="2359025" cy="429895"/>
          </a:xfrm>
          <a:prstGeom prst="rect"/>
          <a:noFill/>
        </p:spPr>
        <p:txBody>
          <a:bodyPr rtlCol="0" wrap="square">
            <a:spAutoFit/>
          </a:bodyPr>
          <a:p>
            <a:pPr algn="dist"/>
            <a:r>
              <a:rPr altLang="en-US" b="1" sz="2200" lang="zh-CN"/>
              <a:t>合影区</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82" name=""/>
        <p:cNvGrpSpPr/>
        <p:nvPr/>
      </p:nvGrpSpPr>
      <p:grpSpPr>
        <a:xfrm>
          <a:off x="0" y="0"/>
          <a:ext cx="0" cy="0"/>
          <a:chOff x="0" y="0"/>
          <a:chExt cx="0" cy="0"/>
        </a:xfrm>
      </p:grpSpPr>
      <p:sp>
        <p:nvSpPr>
          <p:cNvPr id="1048989"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HOT EAR</a:t>
            </a:r>
            <a:endParaRPr b="1" sz="2000" lang="en-US">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惹耳音乐会</a:t>
            </a:r>
            <a:r>
              <a:rPr b="1" sz="2000">
                <a:latin typeface="微软雅黑" panose="020B0503020204020204" pitchFamily="34" charset="-122"/>
                <a:ea typeface="微软雅黑" panose="020B0503020204020204" pitchFamily="34" charset="-122"/>
              </a:rPr>
              <a:t> </a:t>
            </a:r>
          </a:p>
        </p:txBody>
      </p:sp>
      <p:sp>
        <p:nvSpPr>
          <p:cNvPr id="1048990" name="矩形 3"/>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1" name="矩形 11"/>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grpSp>
        <p:nvGrpSpPr>
          <p:cNvPr id="183" name="组合 18"/>
          <p:cNvGrpSpPr/>
          <p:nvPr/>
        </p:nvGrpSpPr>
        <p:grpSpPr>
          <a:xfrm>
            <a:off x="226060" y="1508125"/>
            <a:ext cx="11739880" cy="5191125"/>
            <a:chOff x="0" y="1872"/>
            <a:chExt cx="18488" cy="8175"/>
          </a:xfrm>
        </p:grpSpPr>
        <p:pic>
          <p:nvPicPr>
            <p:cNvPr id="2097237" name="图片 14"/>
            <p:cNvPicPr>
              <a:picLocks noChangeAspect="1"/>
            </p:cNvPicPr>
            <p:nvPr/>
          </p:nvPicPr>
          <p:blipFill>
            <a:blip xmlns:r="http://schemas.openxmlformats.org/officeDocument/2006/relationships" r:embed="rId1"/>
            <a:stretch>
              <a:fillRect/>
            </a:stretch>
          </p:blipFill>
          <p:spPr>
            <a:xfrm>
              <a:off x="2149" y="7406"/>
              <a:ext cx="2590" cy="2590"/>
            </a:xfrm>
            <a:prstGeom prst="rect"/>
          </p:spPr>
        </p:pic>
        <p:pic>
          <p:nvPicPr>
            <p:cNvPr id="2097238" name="图片 17"/>
            <p:cNvPicPr>
              <a:picLocks noChangeAspect="1"/>
            </p:cNvPicPr>
            <p:nvPr/>
          </p:nvPicPr>
          <p:blipFill>
            <a:blip xmlns:r="http://schemas.openxmlformats.org/officeDocument/2006/relationships" r:embed="rId2"/>
            <a:stretch>
              <a:fillRect/>
            </a:stretch>
          </p:blipFill>
          <p:spPr>
            <a:xfrm>
              <a:off x="0" y="7406"/>
              <a:ext cx="2587" cy="2587"/>
            </a:xfrm>
            <a:prstGeom prst="rect"/>
          </p:spPr>
        </p:pic>
        <p:grpSp>
          <p:nvGrpSpPr>
            <p:cNvPr id="184" name="组合 13"/>
            <p:cNvGrpSpPr/>
            <p:nvPr/>
          </p:nvGrpSpPr>
          <p:grpSpPr>
            <a:xfrm>
              <a:off x="65" y="1872"/>
              <a:ext cx="10415" cy="5511"/>
              <a:chOff x="2324" y="1834"/>
              <a:chExt cx="13336" cy="6910"/>
            </a:xfrm>
          </p:grpSpPr>
          <p:pic>
            <p:nvPicPr>
              <p:cNvPr id="2097239" name="图片 1"/>
              <p:cNvPicPr>
                <a:picLocks noChangeAspect="1"/>
              </p:cNvPicPr>
              <p:nvPr/>
            </p:nvPicPr>
            <p:blipFill>
              <a:blip xmlns:r="http://schemas.openxmlformats.org/officeDocument/2006/relationships" r:embed="rId3"/>
              <a:stretch>
                <a:fillRect/>
              </a:stretch>
            </p:blipFill>
            <p:spPr>
              <a:xfrm>
                <a:off x="2324" y="5480"/>
                <a:ext cx="3459" cy="3263"/>
              </a:xfrm>
              <a:prstGeom prst="rect"/>
            </p:spPr>
          </p:pic>
          <p:pic>
            <p:nvPicPr>
              <p:cNvPr id="2097240" name="图片 5"/>
              <p:cNvPicPr>
                <a:picLocks noChangeAspect="1"/>
              </p:cNvPicPr>
              <p:nvPr/>
            </p:nvPicPr>
            <p:blipFill>
              <a:blip xmlns:r="http://schemas.openxmlformats.org/officeDocument/2006/relationships" r:embed="rId4" cstate="email"/>
              <a:stretch>
                <a:fillRect/>
              </a:stretch>
            </p:blipFill>
            <p:spPr>
              <a:xfrm>
                <a:off x="8130" y="1834"/>
                <a:ext cx="5414" cy="3830"/>
              </a:xfrm>
              <a:prstGeom prst="rect"/>
            </p:spPr>
          </p:pic>
          <p:pic>
            <p:nvPicPr>
              <p:cNvPr id="2097241" name="图片 6"/>
              <p:cNvPicPr>
                <a:picLocks noChangeAspect="1"/>
              </p:cNvPicPr>
              <p:nvPr/>
            </p:nvPicPr>
            <p:blipFill>
              <a:blip xmlns:r="http://schemas.openxmlformats.org/officeDocument/2006/relationships" r:embed="rId5"/>
              <a:stretch>
                <a:fillRect/>
              </a:stretch>
            </p:blipFill>
            <p:spPr>
              <a:xfrm>
                <a:off x="9261" y="5478"/>
                <a:ext cx="3153" cy="3246"/>
              </a:xfrm>
              <a:prstGeom prst="rect"/>
            </p:spPr>
          </p:pic>
          <p:pic>
            <p:nvPicPr>
              <p:cNvPr id="2097242" name="图片 7"/>
              <p:cNvPicPr>
                <a:picLocks noChangeAspect="1"/>
              </p:cNvPicPr>
              <p:nvPr/>
            </p:nvPicPr>
            <p:blipFill>
              <a:blip xmlns:r="http://schemas.openxmlformats.org/officeDocument/2006/relationships" r:embed="rId6"/>
              <a:stretch>
                <a:fillRect/>
              </a:stretch>
            </p:blipFill>
            <p:spPr>
              <a:xfrm>
                <a:off x="2324" y="2021"/>
                <a:ext cx="3458" cy="3458"/>
              </a:xfrm>
              <a:prstGeom prst="rect"/>
            </p:spPr>
          </p:pic>
          <p:pic>
            <p:nvPicPr>
              <p:cNvPr id="2097243" name="图片 8"/>
              <p:cNvPicPr>
                <a:picLocks noChangeAspect="1"/>
              </p:cNvPicPr>
              <p:nvPr/>
            </p:nvPicPr>
            <p:blipFill>
              <a:blip xmlns:r="http://schemas.openxmlformats.org/officeDocument/2006/relationships" r:embed="rId7"/>
              <a:stretch>
                <a:fillRect/>
              </a:stretch>
            </p:blipFill>
            <p:spPr>
              <a:xfrm>
                <a:off x="5783" y="5288"/>
                <a:ext cx="3456" cy="3456"/>
              </a:xfrm>
              <a:prstGeom prst="rect"/>
            </p:spPr>
          </p:pic>
          <p:pic>
            <p:nvPicPr>
              <p:cNvPr id="2097244" name="图片 9"/>
              <p:cNvPicPr>
                <a:picLocks noChangeAspect="1"/>
              </p:cNvPicPr>
              <p:nvPr/>
            </p:nvPicPr>
            <p:blipFill>
              <a:blip xmlns:r="http://schemas.openxmlformats.org/officeDocument/2006/relationships" r:embed="rId8"/>
              <a:stretch>
                <a:fillRect/>
              </a:stretch>
            </p:blipFill>
            <p:spPr>
              <a:xfrm>
                <a:off x="12200" y="2038"/>
                <a:ext cx="3460" cy="3460"/>
              </a:xfrm>
              <a:prstGeom prst="rect"/>
            </p:spPr>
          </p:pic>
          <p:pic>
            <p:nvPicPr>
              <p:cNvPr id="2097245" name="图片 10"/>
              <p:cNvPicPr>
                <a:picLocks noChangeAspect="1"/>
              </p:cNvPicPr>
              <p:nvPr/>
            </p:nvPicPr>
            <p:blipFill>
              <a:blip xmlns:r="http://schemas.openxmlformats.org/officeDocument/2006/relationships" r:embed="rId9"/>
              <a:stretch>
                <a:fillRect/>
              </a:stretch>
            </p:blipFill>
            <p:spPr>
              <a:xfrm>
                <a:off x="12414" y="5498"/>
                <a:ext cx="3246" cy="3246"/>
              </a:xfrm>
              <a:prstGeom prst="rect"/>
            </p:spPr>
          </p:pic>
          <p:pic>
            <p:nvPicPr>
              <p:cNvPr id="2097246" name="图片 2"/>
              <p:cNvPicPr>
                <a:picLocks noChangeAspect="1"/>
              </p:cNvPicPr>
              <p:nvPr/>
            </p:nvPicPr>
            <p:blipFill>
              <a:blip xmlns:r="http://schemas.openxmlformats.org/officeDocument/2006/relationships" r:embed="rId10"/>
              <a:stretch>
                <a:fillRect/>
              </a:stretch>
            </p:blipFill>
            <p:spPr>
              <a:xfrm>
                <a:off x="5782" y="2021"/>
                <a:ext cx="3457" cy="3457"/>
              </a:xfrm>
              <a:prstGeom prst="rect"/>
            </p:spPr>
          </p:pic>
        </p:grpSp>
        <p:pic>
          <p:nvPicPr>
            <p:cNvPr id="2097247" name="图片 12"/>
            <p:cNvPicPr>
              <a:picLocks noChangeAspect="1"/>
            </p:cNvPicPr>
            <p:nvPr/>
          </p:nvPicPr>
          <p:blipFill>
            <a:blip xmlns:r="http://schemas.openxmlformats.org/officeDocument/2006/relationships" r:embed="rId11"/>
            <a:stretch>
              <a:fillRect/>
            </a:stretch>
          </p:blipFill>
          <p:spPr>
            <a:xfrm>
              <a:off x="10480" y="2035"/>
              <a:ext cx="8009" cy="8009"/>
            </a:xfrm>
            <a:prstGeom prst="rect"/>
          </p:spPr>
        </p:pic>
        <p:pic>
          <p:nvPicPr>
            <p:cNvPr id="2097248" name="图片 15"/>
            <p:cNvPicPr>
              <a:picLocks noChangeAspect="1"/>
            </p:cNvPicPr>
            <p:nvPr/>
          </p:nvPicPr>
          <p:blipFill>
            <a:blip xmlns:r="http://schemas.openxmlformats.org/officeDocument/2006/relationships" r:embed="rId12" cstate="email"/>
            <a:srcRect/>
            <a:stretch>
              <a:fillRect/>
            </a:stretch>
          </p:blipFill>
          <p:spPr>
            <a:xfrm>
              <a:off x="4599" y="7406"/>
              <a:ext cx="2670" cy="2590"/>
            </a:xfrm>
            <a:prstGeom prst="rect"/>
          </p:spPr>
        </p:pic>
        <p:pic>
          <p:nvPicPr>
            <p:cNvPr id="2097249" name="图片 16"/>
            <p:cNvPicPr>
              <a:picLocks noChangeAspect="1"/>
            </p:cNvPicPr>
            <p:nvPr/>
          </p:nvPicPr>
          <p:blipFill>
            <a:blip xmlns:r="http://schemas.openxmlformats.org/officeDocument/2006/relationships" r:embed="rId13"/>
            <a:stretch>
              <a:fillRect/>
            </a:stretch>
          </p:blipFill>
          <p:spPr>
            <a:xfrm>
              <a:off x="7133" y="7383"/>
              <a:ext cx="3347" cy="2665"/>
            </a:xfrm>
            <a:prstGeom prst="rect"/>
          </p:spPr>
        </p:pic>
      </p:grpSp>
      <p:sp>
        <p:nvSpPr>
          <p:cNvPr id="1048992" name="矩形 19"/>
          <p:cNvSpPr/>
          <p:nvPr/>
        </p:nvSpPr>
        <p:spPr>
          <a:xfrm>
            <a:off x="2592705" y="1017632"/>
            <a:ext cx="7007225" cy="368300"/>
          </a:xfrm>
          <a:prstGeom prst="rect"/>
        </p:spPr>
        <p:txBody>
          <a:bodyPr wrap="none">
            <a:spAutoFit/>
          </a:bodyPr>
          <a:p>
            <a:pPr algn="ctr"/>
            <a:r>
              <a:rPr altLang="en-US" b="1" lang="zh-CN">
                <a:solidFill>
                  <a:srgbClr val="ED7D31"/>
                </a:solidFill>
                <a:latin typeface="微软雅黑" panose="020B0503020204020204" pitchFamily="34" charset="-122"/>
                <a:ea typeface="微软雅黑" panose="020B0503020204020204" pitchFamily="34" charset="-122"/>
                <a:sym typeface="+mn-ea"/>
              </a:rPr>
              <a:t>惹耳音乐会 ：</a:t>
            </a:r>
            <a:r>
              <a:rPr altLang="en-US" b="1" dirty="0" kumimoji="1" lang="zh-CN"/>
              <a:t>联合知名音乐厂牌，</a:t>
            </a:r>
            <a:r>
              <a:rPr altLang="zh-CN" b="1" dirty="0" kumimoji="1" lang="en-US"/>
              <a:t>7</a:t>
            </a:r>
            <a:r>
              <a:rPr altLang="en-US" b="1" dirty="0" kumimoji="1" lang="zh-CN"/>
              <a:t>月每周末准点开启主题音乐盛会</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pic>
        <p:nvPicPr>
          <p:cNvPr id="2097250" name="图片 2"/>
          <p:cNvPicPr>
            <a:picLocks noChangeAspect="1"/>
          </p:cNvPicPr>
          <p:nvPr/>
        </p:nvPicPr>
        <p:blipFill>
          <a:blip xmlns:r="http://schemas.openxmlformats.org/officeDocument/2006/relationships" r:embed="rId1"/>
          <a:stretch>
            <a:fillRect/>
          </a:stretch>
        </p:blipFill>
        <p:spPr>
          <a:xfrm>
            <a:off x="112395" y="1527175"/>
            <a:ext cx="4464685" cy="2976880"/>
          </a:xfrm>
          <a:prstGeom prst="rect"/>
        </p:spPr>
      </p:pic>
      <p:sp>
        <p:nvSpPr>
          <p:cNvPr id="1048993" name="文本框 38"/>
          <p:cNvSpPr txBox="1"/>
          <p:nvPr/>
        </p:nvSpPr>
        <p:spPr>
          <a:xfrm>
            <a:off x="82042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Talk Show </a:t>
            </a:r>
          </a:p>
          <a:p>
            <a:pPr algn="l" lvl="0">
              <a:buClrTx/>
              <a:buSzTx/>
              <a:buFontTx/>
            </a:pPr>
            <a:r>
              <a:rPr b="1" sz="2000">
                <a:latin typeface="微软雅黑" panose="020B0503020204020204" pitchFamily="34" charset="-122"/>
                <a:ea typeface="微软雅黑" panose="020B0503020204020204" pitchFamily="34" charset="-122"/>
              </a:rPr>
              <a:t>无主义脱口秀</a:t>
            </a:r>
          </a:p>
        </p:txBody>
      </p:sp>
      <p:sp>
        <p:nvSpPr>
          <p:cNvPr id="1048994" name="矩形 5"/>
          <p:cNvSpPr/>
          <p:nvPr/>
        </p:nvSpPr>
        <p:spPr>
          <a:xfrm>
            <a:off x="2689861" y="4955517"/>
            <a:ext cx="6710680" cy="368300"/>
          </a:xfrm>
          <a:prstGeom prst="rect"/>
        </p:spPr>
        <p:txBody>
          <a:bodyPr wrap="none">
            <a:spAutoFit/>
          </a:bodyPr>
          <a:p>
            <a:r>
              <a:rPr altLang="en-US" b="1" sz="1800" lang="zh-CN">
                <a:solidFill>
                  <a:srgbClr val="ED7D31"/>
                </a:solidFill>
                <a:latin typeface="微软雅黑" panose="020B0503020204020204" pitchFamily="34" charset="-122"/>
                <a:ea typeface="微软雅黑" panose="020B0503020204020204" pitchFamily="34" charset="-122"/>
              </a:rPr>
              <a:t>无主义脱口秀：</a:t>
            </a:r>
            <a:r>
              <a:rPr altLang="en-US" b="1" dirty="0" kumimoji="1" lang="zh-CN"/>
              <a:t>联合脱口秀品牌，</a:t>
            </a:r>
            <a:r>
              <a:rPr altLang="zh-CN" b="1" dirty="0" kumimoji="1" lang="en-US"/>
              <a:t>8</a:t>
            </a:r>
            <a:r>
              <a:rPr altLang="en-US" b="1" dirty="0" kumimoji="1" lang="zh-CN"/>
              <a:t>月每周末准点开启脱口秀表演</a:t>
            </a:r>
          </a:p>
        </p:txBody>
      </p:sp>
      <p:pic>
        <p:nvPicPr>
          <p:cNvPr id="2097251" name="图片 7"/>
          <p:cNvPicPr>
            <a:picLocks noChangeAspect="1"/>
          </p:cNvPicPr>
          <p:nvPr/>
        </p:nvPicPr>
        <p:blipFill>
          <a:blip xmlns:r="http://schemas.openxmlformats.org/officeDocument/2006/relationships" r:embed="rId2"/>
          <a:stretch>
            <a:fillRect/>
          </a:stretch>
        </p:blipFill>
        <p:spPr>
          <a:xfrm>
            <a:off x="4760595" y="1528445"/>
            <a:ext cx="2976245" cy="2976245"/>
          </a:xfrm>
          <a:prstGeom prst="rect"/>
        </p:spPr>
      </p:pic>
      <p:pic>
        <p:nvPicPr>
          <p:cNvPr id="2097252" name="图片 4"/>
          <p:cNvPicPr>
            <a:picLocks noChangeAspect="1"/>
          </p:cNvPicPr>
          <p:nvPr/>
        </p:nvPicPr>
        <p:blipFill>
          <a:blip xmlns:r="http://schemas.openxmlformats.org/officeDocument/2006/relationships" r:embed="rId3"/>
          <a:stretch>
            <a:fillRect/>
          </a:stretch>
        </p:blipFill>
        <p:spPr>
          <a:xfrm>
            <a:off x="7920990" y="1528445"/>
            <a:ext cx="1889125" cy="2975610"/>
          </a:xfrm>
          <a:prstGeom prst="rect"/>
        </p:spPr>
      </p:pic>
      <p:pic>
        <p:nvPicPr>
          <p:cNvPr id="2097253" name="图片 11"/>
          <p:cNvPicPr>
            <a:picLocks noChangeAspect="1"/>
          </p:cNvPicPr>
          <p:nvPr/>
        </p:nvPicPr>
        <p:blipFill>
          <a:blip xmlns:r="http://schemas.openxmlformats.org/officeDocument/2006/relationships" r:embed="rId4" cstate="email"/>
          <a:srcRect/>
          <a:stretch>
            <a:fillRect/>
          </a:stretch>
        </p:blipFill>
        <p:spPr>
          <a:xfrm>
            <a:off x="10008235" y="1527810"/>
            <a:ext cx="2030095" cy="2971165"/>
          </a:xfrm>
          <a:prstGeom prst="rect"/>
        </p:spPr>
      </p:pic>
      <p:sp>
        <p:nvSpPr>
          <p:cNvPr id="1048995" name="矩形 1"/>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996" name="矩形 6"/>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5"/>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grpSp>
        <p:nvGrpSpPr>
          <p:cNvPr id="189" name="组合 1"/>
          <p:cNvGrpSpPr/>
          <p:nvPr/>
        </p:nvGrpSpPr>
        <p:grpSpPr>
          <a:xfrm>
            <a:off x="0" y="1173480"/>
            <a:ext cx="12192000" cy="2625725"/>
            <a:chOff x="0" y="1848"/>
            <a:chExt cx="17595" cy="3568"/>
          </a:xfrm>
        </p:grpSpPr>
        <p:pic>
          <p:nvPicPr>
            <p:cNvPr id="2097254" name="图片 2" descr="timg[3]"/>
            <p:cNvPicPr>
              <a:picLocks noChangeAspect="1"/>
            </p:cNvPicPr>
            <p:nvPr/>
          </p:nvPicPr>
          <p:blipFill>
            <a:blip xmlns:r="http://schemas.openxmlformats.org/officeDocument/2006/relationships" r:embed="rId1" cstate="email"/>
            <a:srcRect/>
            <a:stretch>
              <a:fillRect/>
            </a:stretch>
          </p:blipFill>
          <p:spPr>
            <a:xfrm>
              <a:off x="8600" y="1848"/>
              <a:ext cx="3631" cy="3568"/>
            </a:xfrm>
            <a:prstGeom prst="rect"/>
          </p:spPr>
        </p:pic>
        <p:pic>
          <p:nvPicPr>
            <p:cNvPr id="2097255" name="图片 3" descr="timgWZCZS32O"/>
            <p:cNvPicPr>
              <a:picLocks noChangeAspect="1"/>
            </p:cNvPicPr>
            <p:nvPr/>
          </p:nvPicPr>
          <p:blipFill>
            <a:blip xmlns:r="http://schemas.openxmlformats.org/officeDocument/2006/relationships" r:embed="rId2"/>
            <a:stretch>
              <a:fillRect/>
            </a:stretch>
          </p:blipFill>
          <p:spPr>
            <a:xfrm>
              <a:off x="12231" y="1849"/>
              <a:ext cx="5365" cy="3567"/>
            </a:xfrm>
            <a:prstGeom prst="rect"/>
          </p:spPr>
        </p:pic>
        <p:pic>
          <p:nvPicPr>
            <p:cNvPr id="2097256" name="图片 7"/>
            <p:cNvPicPr>
              <a:picLocks noChangeAspect="1"/>
            </p:cNvPicPr>
            <p:nvPr/>
          </p:nvPicPr>
          <p:blipFill>
            <a:blip xmlns:r="http://schemas.openxmlformats.org/officeDocument/2006/relationships" r:embed="rId3"/>
            <a:stretch>
              <a:fillRect/>
            </a:stretch>
          </p:blipFill>
          <p:spPr>
            <a:xfrm>
              <a:off x="5615" y="1848"/>
              <a:ext cx="2998" cy="3568"/>
            </a:xfrm>
            <a:prstGeom prst="rect"/>
          </p:spPr>
        </p:pic>
        <p:pic>
          <p:nvPicPr>
            <p:cNvPr id="2097257" name="图片 8"/>
            <p:cNvPicPr>
              <a:picLocks noChangeAspect="1"/>
            </p:cNvPicPr>
            <p:nvPr/>
          </p:nvPicPr>
          <p:blipFill>
            <a:blip xmlns:r="http://schemas.openxmlformats.org/officeDocument/2006/relationships" r:embed="rId4"/>
            <a:stretch>
              <a:fillRect/>
            </a:stretch>
          </p:blipFill>
          <p:spPr>
            <a:xfrm>
              <a:off x="0" y="1848"/>
              <a:ext cx="5615" cy="3567"/>
            </a:xfrm>
            <a:prstGeom prst="rect"/>
          </p:spPr>
        </p:pic>
      </p:grpSp>
      <p:sp>
        <p:nvSpPr>
          <p:cNvPr id="1049000" name="文本框 12"/>
          <p:cNvSpPr txBox="1"/>
          <p:nvPr/>
        </p:nvSpPr>
        <p:spPr>
          <a:xfrm>
            <a:off x="390525" y="4154805"/>
            <a:ext cx="9078595" cy="2123440"/>
          </a:xfrm>
          <a:prstGeom prst="rect"/>
          <a:noFill/>
        </p:spPr>
        <p:txBody>
          <a:bodyPr anchor="t" rtlCol="0" wrap="square">
            <a:spAutoFit/>
          </a:bodyPr>
          <a:p>
            <a:pPr algn="l" lvl="0">
              <a:lnSpc>
                <a:spcPct val="150000"/>
              </a:lnSpc>
              <a:buClrTx/>
              <a:buSzTx/>
              <a:buFontTx/>
            </a:pPr>
            <a:r>
              <a:rPr altLang="en-US" b="1" lang="zh-CN">
                <a:solidFill>
                  <a:srgbClr val="ED7D31"/>
                </a:solidFill>
                <a:latin typeface="微软雅黑" panose="020B0503020204020204" pitchFamily="34" charset="-122"/>
                <a:ea typeface="微软雅黑" panose="020B0503020204020204" pitchFamily="34" charset="-122"/>
                <a:sym typeface="+mn-ea"/>
              </a:rPr>
              <a:t>Who is The One 脱单派对&amp;品酒会</a:t>
            </a:r>
          </a:p>
          <a:p>
            <a:pPr algn="l" lvl="0">
              <a:lnSpc>
                <a:spcPct val="150000"/>
              </a:lnSpc>
              <a:buClrTx/>
              <a:buSzTx/>
              <a:buFontTx/>
            </a:pPr>
            <a:r>
              <a:rPr altLang="en-US" b="1" dirty="0" lang="zh-CN">
                <a:latin typeface="微软雅黑" panose="020B0503020204020204" pitchFamily="34" charset="-122"/>
                <a:ea typeface="微软雅黑" panose="020B0503020204020204" pitchFamily="34" charset="-122"/>
                <a:sym typeface="+mn-ea"/>
              </a:rPr>
              <a:t>时间：七夕晚</a:t>
            </a:r>
          </a:p>
          <a:p>
            <a:pPr algn="l" lvl="0">
              <a:lnSpc>
                <a:spcPct val="150000"/>
              </a:lnSpc>
              <a:buClrTx/>
              <a:buSzTx/>
              <a:buFontTx/>
            </a:pPr>
            <a:r>
              <a:rPr altLang="en-US" b="1" dirty="0" lang="zh-CN">
                <a:latin typeface="微软雅黑" panose="020B0503020204020204" pitchFamily="34" charset="-122"/>
                <a:ea typeface="微软雅黑" panose="020B0503020204020204" pitchFamily="34" charset="-122"/>
                <a:sym typeface="+mn-ea"/>
              </a:rPr>
              <a:t>参与者要求着</a:t>
            </a:r>
            <a:r>
              <a:rPr altLang="zh-CN" b="1" dirty="0" lang="en-US">
                <a:latin typeface="微软雅黑" panose="020B0503020204020204" pitchFamily="34" charset="-122"/>
                <a:ea typeface="微软雅黑" panose="020B0503020204020204" pitchFamily="34" charset="-122"/>
                <a:sym typeface="+mn-ea"/>
              </a:rPr>
              <a:t>80s</a:t>
            </a:r>
            <a:r>
              <a:rPr altLang="en-US" b="1" dirty="0" lang="zh-CN">
                <a:latin typeface="微软雅黑" panose="020B0503020204020204" pitchFamily="34" charset="-122"/>
                <a:ea typeface="微软雅黑" panose="020B0503020204020204" pitchFamily="34" charset="-122"/>
                <a:sym typeface="+mn-ea"/>
              </a:rPr>
              <a:t>年代风情装扮</a:t>
            </a:r>
          </a:p>
          <a:p>
            <a:pPr algn="l" lvl="0">
              <a:lnSpc>
                <a:spcPct val="150000"/>
              </a:lnSpc>
              <a:buClrTx/>
              <a:buSzTx/>
              <a:buFontTx/>
            </a:pPr>
            <a:r>
              <a:rPr altLang="en-US" b="1" dirty="0" lang="zh-CN">
                <a:latin typeface="微软雅黑" panose="020B0503020204020204" pitchFamily="34" charset="-122"/>
                <a:ea typeface="微软雅黑" panose="020B0503020204020204" pitchFamily="34" charset="-122"/>
                <a:sym typeface="+mn-ea"/>
              </a:rPr>
              <a:t>氛围布置为年代感十足的场景增加体验感</a:t>
            </a:r>
          </a:p>
          <a:p>
            <a:pPr algn="l" lvl="0">
              <a:lnSpc>
                <a:spcPct val="150000"/>
              </a:lnSpc>
              <a:buClrTx/>
              <a:buSzTx/>
              <a:buFontTx/>
            </a:pPr>
            <a:r>
              <a:rPr altLang="en-US" b="1" dirty="0" lang="zh-CN">
                <a:latin typeface="微软雅黑" panose="020B0503020204020204" pitchFamily="34" charset="-122"/>
                <a:ea typeface="微软雅黑" panose="020B0503020204020204" pitchFamily="34" charset="-122"/>
                <a:sym typeface="+mn-ea"/>
              </a:rPr>
              <a:t>参与者不仅可以享受复古的试听，还可以享受相应年代的轻食和酒饮</a:t>
            </a:r>
          </a:p>
        </p:txBody>
      </p:sp>
      <p:sp>
        <p:nvSpPr>
          <p:cNvPr id="1049001" name="文本框 39"/>
          <p:cNvSpPr txBox="1"/>
          <p:nvPr/>
        </p:nvSpPr>
        <p:spPr>
          <a:xfrm>
            <a:off x="753110" y="158750"/>
            <a:ext cx="4883150" cy="1014730"/>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Who is The One</a:t>
            </a:r>
            <a:endParaRPr b="1" sz="2000" lang="en-US">
              <a:latin typeface="微软雅黑" panose="020B0503020204020204" pitchFamily="34" charset="-122"/>
              <a:ea typeface="微软雅黑" panose="020B0503020204020204" pitchFamily="34" charset="-122"/>
            </a:endParaRPr>
          </a:p>
          <a:p>
            <a:pPr algn="l" lvl="0">
              <a:buClrTx/>
              <a:buSzTx/>
              <a:buFontTx/>
            </a:pPr>
            <a:r>
              <a:rPr altLang="en-US" b="1" sz="2000" lang="zh-CN">
                <a:latin typeface="微软雅黑" panose="020B0503020204020204" pitchFamily="34" charset="-122"/>
                <a:ea typeface="微软雅黑" panose="020B0503020204020204" pitchFamily="34" charset="-122"/>
                <a:sym typeface="+mn-ea"/>
              </a:rPr>
              <a:t>能量时尚</a:t>
            </a:r>
            <a:r>
              <a:rPr b="1" sz="2000" lang="zh-CN">
                <a:latin typeface="微软雅黑" panose="020B0503020204020204" pitchFamily="34" charset="-122"/>
                <a:ea typeface="微软雅黑" panose="020B0503020204020204" pitchFamily="34" charset="-122"/>
                <a:sym typeface="+mn-ea"/>
              </a:rPr>
              <a:t>派对</a:t>
            </a:r>
            <a:endParaRPr b="1" sz="2000" lang="zh-CN">
              <a:latin typeface="微软雅黑" panose="020B0503020204020204" pitchFamily="34" charset="-122"/>
              <a:ea typeface="微软雅黑" panose="020B0503020204020204" pitchFamily="34" charset="-122"/>
            </a:endParaRPr>
          </a:p>
          <a:p>
            <a:pPr algn="l" lvl="0">
              <a:buClrTx/>
              <a:buSzTx/>
              <a:buFontTx/>
            </a:pPr>
            <a:r>
              <a:rPr b="1" sz="2000">
                <a:latin typeface="微软雅黑" panose="020B0503020204020204" pitchFamily="34" charset="-122"/>
                <a:ea typeface="微软雅黑" panose="020B0503020204020204" pitchFamily="34" charset="-122"/>
                <a:sym typeface="+mn-ea"/>
              </a:rPr>
              <a:t> </a:t>
            </a:r>
          </a:p>
        </p:txBody>
      </p:sp>
      <p:sp>
        <p:nvSpPr>
          <p:cNvPr id="1049002" name="矩形 4"/>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3" name="矩形 5"/>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5"/>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sp>
        <p:nvSpPr>
          <p:cNvPr id="1049004" name="矩形 32"/>
          <p:cNvSpPr/>
          <p:nvPr userDrawn="1"/>
        </p:nvSpPr>
        <p:spPr>
          <a:xfrm>
            <a:off x="1675765" y="1241425"/>
            <a:ext cx="5545455" cy="4950460"/>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5" name="矩形 31"/>
          <p:cNvSpPr/>
          <p:nvPr userDrawn="1"/>
        </p:nvSpPr>
        <p:spPr>
          <a:xfrm>
            <a:off x="6165850" y="1242060"/>
            <a:ext cx="4534535" cy="4949190"/>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258" name="图片 2"/>
          <p:cNvPicPr>
            <a:picLocks noChangeAspect="1"/>
          </p:cNvPicPr>
          <p:nvPr/>
        </p:nvPicPr>
        <p:blipFill>
          <a:blip xmlns:r="http://schemas.openxmlformats.org/officeDocument/2006/relationships" r:embed="rId1"/>
          <a:stretch>
            <a:fillRect/>
          </a:stretch>
        </p:blipFill>
        <p:spPr>
          <a:xfrm>
            <a:off x="1828800" y="1378585"/>
            <a:ext cx="2912745" cy="1941195"/>
          </a:xfrm>
          <a:prstGeom prst="rect"/>
        </p:spPr>
      </p:pic>
      <p:pic>
        <p:nvPicPr>
          <p:cNvPr id="2097259" name="图片 3"/>
          <p:cNvPicPr>
            <a:picLocks noChangeAspect="1"/>
          </p:cNvPicPr>
          <p:nvPr/>
        </p:nvPicPr>
        <p:blipFill>
          <a:blip xmlns:r="http://schemas.openxmlformats.org/officeDocument/2006/relationships" r:embed="rId2"/>
          <a:stretch>
            <a:fillRect/>
          </a:stretch>
        </p:blipFill>
        <p:spPr>
          <a:xfrm>
            <a:off x="7762875" y="3445510"/>
            <a:ext cx="2820035" cy="1879600"/>
          </a:xfrm>
          <a:prstGeom prst="rect"/>
        </p:spPr>
      </p:pic>
      <p:pic>
        <p:nvPicPr>
          <p:cNvPr id="2097260" name="图片 4"/>
          <p:cNvPicPr>
            <a:picLocks noChangeAspect="1"/>
          </p:cNvPicPr>
          <p:nvPr/>
        </p:nvPicPr>
        <p:blipFill>
          <a:blip xmlns:r="http://schemas.openxmlformats.org/officeDocument/2006/relationships" r:embed="rId3"/>
          <a:stretch>
            <a:fillRect/>
          </a:stretch>
        </p:blipFill>
        <p:spPr>
          <a:xfrm>
            <a:off x="7654290" y="1378585"/>
            <a:ext cx="2928620" cy="1951990"/>
          </a:xfrm>
          <a:prstGeom prst="rect"/>
        </p:spPr>
      </p:pic>
      <p:pic>
        <p:nvPicPr>
          <p:cNvPr id="2097261" name="图片 11"/>
          <p:cNvPicPr>
            <a:picLocks noChangeAspect="1"/>
          </p:cNvPicPr>
          <p:nvPr/>
        </p:nvPicPr>
        <p:blipFill>
          <a:blip xmlns:r="http://schemas.openxmlformats.org/officeDocument/2006/relationships" r:embed="rId4"/>
          <a:stretch>
            <a:fillRect/>
          </a:stretch>
        </p:blipFill>
        <p:spPr>
          <a:xfrm>
            <a:off x="4741545" y="1378585"/>
            <a:ext cx="2912745" cy="1941195"/>
          </a:xfrm>
          <a:prstGeom prst="rect"/>
        </p:spPr>
      </p:pic>
      <p:pic>
        <p:nvPicPr>
          <p:cNvPr id="2097262" name="图片 5"/>
          <p:cNvPicPr>
            <a:picLocks noChangeAspect="1"/>
          </p:cNvPicPr>
          <p:nvPr/>
        </p:nvPicPr>
        <p:blipFill>
          <a:blip xmlns:r="http://schemas.openxmlformats.org/officeDocument/2006/relationships" r:embed="rId5"/>
          <a:stretch>
            <a:fillRect/>
          </a:stretch>
        </p:blipFill>
        <p:spPr>
          <a:xfrm>
            <a:off x="1828800" y="3444875"/>
            <a:ext cx="3341370" cy="1879600"/>
          </a:xfrm>
          <a:prstGeom prst="rect"/>
        </p:spPr>
      </p:pic>
      <p:pic>
        <p:nvPicPr>
          <p:cNvPr id="2097263" name="图片 6" descr="upload-ueditor-image-20180702-1530521713403098987[1]"/>
          <p:cNvPicPr>
            <a:picLocks noChangeAspect="1"/>
          </p:cNvPicPr>
          <p:nvPr/>
        </p:nvPicPr>
        <p:blipFill>
          <a:blip xmlns:r="http://schemas.openxmlformats.org/officeDocument/2006/relationships" r:embed="rId6"/>
          <a:stretch>
            <a:fillRect/>
          </a:stretch>
        </p:blipFill>
        <p:spPr>
          <a:xfrm>
            <a:off x="4940935" y="3444875"/>
            <a:ext cx="2821940" cy="1878965"/>
          </a:xfrm>
          <a:prstGeom prst="rect"/>
        </p:spPr>
      </p:pic>
      <p:sp>
        <p:nvSpPr>
          <p:cNvPr id="1049006" name="文本框 8"/>
          <p:cNvSpPr txBox="1"/>
          <p:nvPr/>
        </p:nvSpPr>
        <p:spPr>
          <a:xfrm>
            <a:off x="2564130" y="5372735"/>
            <a:ext cx="7268210" cy="726440"/>
          </a:xfrm>
          <a:prstGeom prst="rect"/>
          <a:noFill/>
        </p:spPr>
        <p:txBody>
          <a:bodyPr anchor="t" rtlCol="0" wrap="square">
            <a:spAutoFit/>
          </a:bodyPr>
          <a:p>
            <a:pPr algn="ctr" lvl="0">
              <a:lnSpc>
                <a:spcPct val="120000"/>
              </a:lnSpc>
              <a:buClrTx/>
              <a:buSzTx/>
              <a:buFontTx/>
            </a:pPr>
            <a:r>
              <a:rPr altLang="en-US" b="1" lang="zh-CN">
                <a:solidFill>
                  <a:schemeClr val="bg1"/>
                </a:solidFill>
                <a:latin typeface="微软雅黑" panose="020B0503020204020204" pitchFamily="34" charset="-122"/>
                <a:ea typeface="微软雅黑" panose="020B0503020204020204" pitchFamily="34" charset="-122"/>
                <a:sym typeface="+mn-ea"/>
              </a:rPr>
              <a:t>定时开展泡泡派对，释放能量</a:t>
            </a:r>
          </a:p>
          <a:p>
            <a:pPr algn="ctr" lvl="0">
              <a:lnSpc>
                <a:spcPct val="120000"/>
              </a:lnSpc>
              <a:buClrTx/>
              <a:buSzTx/>
              <a:buFontTx/>
            </a:pPr>
            <a:r>
              <a:rPr altLang="en-US" b="1" lang="zh-CN">
                <a:solidFill>
                  <a:schemeClr val="bg1"/>
                </a:solidFill>
                <a:latin typeface="微软雅黑" panose="020B0503020204020204" pitchFamily="34" charset="-122"/>
                <a:ea typeface="微软雅黑" panose="020B0503020204020204" pitchFamily="34" charset="-122"/>
                <a:sym typeface="+mn-ea"/>
              </a:rPr>
              <a:t>白色泡沫，彩色灯光，水枪道具，尽情放肆</a:t>
            </a:r>
          </a:p>
        </p:txBody>
      </p:sp>
      <p:sp>
        <p:nvSpPr>
          <p:cNvPr id="1049007" name="文本框 9"/>
          <p:cNvSpPr txBox="1"/>
          <p:nvPr/>
        </p:nvSpPr>
        <p:spPr>
          <a:xfrm>
            <a:off x="800735" y="158750"/>
            <a:ext cx="3154045" cy="706755"/>
          </a:xfrm>
          <a:prstGeom prst="rect"/>
          <a:noFill/>
        </p:spPr>
        <p:txBody>
          <a:bodyPr anchor="t" rtlCol="0" wrap="square">
            <a:spAutoFit/>
          </a:bodyPr>
          <a:p>
            <a:pPr algn="l" lvl="0">
              <a:buClrTx/>
              <a:buSzTx/>
              <a:buFontTx/>
            </a:pPr>
            <a:r>
              <a:rPr altLang="zh-CN" b="1" sz="2000" lang="en-US">
                <a:latin typeface="微软雅黑" panose="020B0503020204020204" pitchFamily="34" charset="-122"/>
                <a:ea typeface="微软雅黑" panose="020B0503020204020204" pitchFamily="34" charset="-122"/>
                <a:sym typeface="+mn-ea"/>
              </a:rPr>
              <a:t>Bubble Party</a:t>
            </a:r>
          </a:p>
          <a:p>
            <a:pPr algn="l" lvl="0">
              <a:buClrTx/>
              <a:buSzTx/>
              <a:buFontTx/>
            </a:pPr>
            <a:r>
              <a:rPr altLang="en-US" b="1" sz="2000" lang="zh-CN">
                <a:latin typeface="微软雅黑" panose="020B0503020204020204" pitchFamily="34" charset="-122"/>
                <a:ea typeface="微软雅黑" panose="020B0503020204020204" pitchFamily="34" charset="-122"/>
                <a:sym typeface="+mn-ea"/>
              </a:rPr>
              <a:t>能量时尚派对</a:t>
            </a:r>
          </a:p>
        </p:txBody>
      </p:sp>
      <p:sp>
        <p:nvSpPr>
          <p:cNvPr id="1049008" name="矩形 10"/>
          <p:cNvSpPr/>
          <p:nvPr/>
        </p:nvSpPr>
        <p:spPr>
          <a:xfrm>
            <a:off x="321310" y="493395"/>
            <a:ext cx="261620" cy="269875"/>
          </a:xfrm>
          <a:prstGeom prst="rect"/>
          <a:solidFill>
            <a:srgbClr val="1D92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09" name="矩形 12"/>
          <p:cNvSpPr/>
          <p:nvPr/>
        </p:nvSpPr>
        <p:spPr>
          <a:xfrm>
            <a:off x="321310" y="158750"/>
            <a:ext cx="261620" cy="269875"/>
          </a:xfrm>
          <a:prstGeom prst="rect"/>
          <a:solidFill>
            <a:srgbClr val="DDC2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7"/>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93" name=""/>
        <p:cNvGrpSpPr/>
        <p:nvPr/>
      </p:nvGrpSpPr>
      <p:grpSpPr>
        <a:xfrm>
          <a:off x="0" y="0"/>
          <a:ext cx="0" cy="0"/>
          <a:chOff x="0" y="0"/>
          <a:chExt cx="0" cy="0"/>
        </a:xfrm>
      </p:grpSpPr>
      <p:sp>
        <p:nvSpPr>
          <p:cNvPr id="1049013" name="矩形 24"/>
          <p:cNvSpPr/>
          <p:nvPr/>
        </p:nvSpPr>
        <p:spPr>
          <a:xfrm>
            <a:off x="2389505" y="2556510"/>
            <a:ext cx="3802380" cy="1686560"/>
          </a:xfrm>
          <a:prstGeom prst="rect"/>
          <a:solidFill>
            <a:srgbClr val="F642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4" name="矩形 25"/>
          <p:cNvSpPr/>
          <p:nvPr/>
        </p:nvSpPr>
        <p:spPr>
          <a:xfrm>
            <a:off x="6191885" y="2555875"/>
            <a:ext cx="3803015" cy="1686560"/>
          </a:xfrm>
          <a:prstGeom prst="rect"/>
          <a:solidFill>
            <a:srgbClr val="4636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5" name="文本框 8"/>
          <p:cNvSpPr txBox="1"/>
          <p:nvPr/>
        </p:nvSpPr>
        <p:spPr>
          <a:xfrm>
            <a:off x="2761615" y="2875280"/>
            <a:ext cx="6906260" cy="1069340"/>
          </a:xfrm>
          <a:prstGeom prst="rect"/>
          <a:noFill/>
        </p:spPr>
        <p:txBody>
          <a:bodyPr anchor="t" rtlCol="0" wrap="square">
            <a:spAutoFit/>
          </a:bodyPr>
          <a:p>
            <a:pPr algn="dist"/>
            <a:r>
              <a:rPr altLang="en-US" b="1" sz="6600" lang="zh-CN">
                <a:latin typeface="Lucida Calligraphy" panose="03010101010101010101" charset="0"/>
                <a:cs typeface="Lucida Calligraphy" panose="03010101010101010101" charset="0"/>
              </a:rPr>
              <a:t>美好生活不加塑</a:t>
            </a:r>
          </a:p>
        </p:txBody>
      </p:sp>
    </p:spTree>
    <p:custDataLst>
      <p:tags r:id="rId1"/>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pic>
        <p:nvPicPr>
          <p:cNvPr id="2097264" name="图片 22"/>
          <p:cNvPicPr>
            <a:picLocks noChangeAspect="1"/>
          </p:cNvPicPr>
          <p:nvPr>
            <p:custDataLst>
              <p:tags r:id="rId1"/>
            </p:custDataLst>
          </p:nvPr>
        </p:nvPicPr>
        <p:blipFill>
          <a:blip xmlns:r="http://schemas.openxmlformats.org/officeDocument/2006/relationships" r:embed="rId2" cstate="email"/>
          <a:srcRect/>
          <a:stretch>
            <a:fillRect/>
          </a:stretch>
        </p:blipFill>
        <p:spPr>
          <a:xfrm>
            <a:off x="1273175" y="0"/>
            <a:ext cx="3732530" cy="6851650"/>
          </a:xfrm>
          <a:prstGeom prst="rect"/>
        </p:spPr>
      </p:pic>
      <p:sp>
        <p:nvSpPr>
          <p:cNvPr id="1049016" name="文本框 3"/>
          <p:cNvSpPr txBox="1"/>
          <p:nvPr/>
        </p:nvSpPr>
        <p:spPr>
          <a:xfrm>
            <a:off x="5590540" y="1212215"/>
            <a:ext cx="6330950" cy="967740"/>
          </a:xfrm>
          <a:prstGeom prst="rect"/>
          <a:noFill/>
        </p:spPr>
        <p:txBody>
          <a:bodyPr anchor="t" rtlCol="0" wrap="square">
            <a:spAutoFit/>
          </a:bodyPr>
          <a:p>
            <a:pPr algn="l"/>
            <a:r>
              <a:rPr altLang="en-US" sz="2200" lang="zh-CN" spc="150">
                <a:solidFill>
                  <a:schemeClr val="tx1"/>
                </a:solidFill>
                <a:latin typeface="Lucida Calligraphy" panose="03010101010101010101" charset="0"/>
                <a:cs typeface="Lucida Calligraphy" panose="03010101010101010101" charset="0"/>
              </a:rPr>
              <a:t>环保档特辑</a:t>
            </a:r>
          </a:p>
          <a:p>
            <a:pPr algn="l"/>
            <a:r>
              <a:rPr b="1" sz="3800" lang="en-US" spc="200">
                <a:solidFill>
                  <a:schemeClr val="tx1"/>
                </a:solidFill>
                <a:latin typeface="Lucida Calligraphy" panose="03010101010101010101" charset="0"/>
                <a:cs typeface="Lucida Calligraphy" panose="03010101010101010101" charset="0"/>
              </a:rPr>
              <a:t>No Plastic/</a:t>
            </a:r>
            <a:r>
              <a:rPr altLang="en-US" b="1" sz="3600" lang="zh-CN" spc="200">
                <a:solidFill>
                  <a:schemeClr val="tx1"/>
                </a:solidFill>
                <a:latin typeface="Lucida Calligraphy" panose="03010101010101010101" charset="0"/>
                <a:cs typeface="Lucida Calligraphy" panose="03010101010101010101" charset="0"/>
              </a:rPr>
              <a:t>环保生活不加塑</a:t>
            </a:r>
          </a:p>
        </p:txBody>
      </p:sp>
      <p:sp>
        <p:nvSpPr>
          <p:cNvPr id="1049017" name="矩形 11"/>
          <p:cNvSpPr/>
          <p:nvPr/>
        </p:nvSpPr>
        <p:spPr>
          <a:xfrm>
            <a:off x="321310" y="493395"/>
            <a:ext cx="261620" cy="269875"/>
          </a:xfrm>
          <a:prstGeom prst="rect"/>
          <a:solidFill>
            <a:srgbClr val="4636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8" name="矩形 24"/>
          <p:cNvSpPr/>
          <p:nvPr/>
        </p:nvSpPr>
        <p:spPr>
          <a:xfrm>
            <a:off x="321310" y="158750"/>
            <a:ext cx="261620" cy="269875"/>
          </a:xfrm>
          <a:prstGeom prst="rect"/>
          <a:solidFill>
            <a:srgbClr val="F642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19" name="矩形 1"/>
          <p:cNvSpPr/>
          <p:nvPr userDrawn="1"/>
        </p:nvSpPr>
        <p:spPr>
          <a:xfrm>
            <a:off x="5843270" y="3914140"/>
            <a:ext cx="229235" cy="228600"/>
          </a:xfrm>
          <a:prstGeom prst="rect"/>
          <a:solidFill>
            <a:srgbClr val="4636A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0" name="矩形 4"/>
          <p:cNvSpPr/>
          <p:nvPr userDrawn="1"/>
        </p:nvSpPr>
        <p:spPr>
          <a:xfrm>
            <a:off x="5843270" y="2709545"/>
            <a:ext cx="229235" cy="228600"/>
          </a:xfrm>
          <a:prstGeom prst="rect"/>
          <a:solidFill>
            <a:srgbClr val="F642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1" name="矩形 33"/>
          <p:cNvSpPr/>
          <p:nvPr userDrawn="1"/>
        </p:nvSpPr>
        <p:spPr>
          <a:xfrm>
            <a:off x="5843270" y="4958080"/>
            <a:ext cx="229235" cy="228600"/>
          </a:xfrm>
          <a:prstGeom prst="rect"/>
          <a:solidFill>
            <a:srgbClr val="F642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2" name="文本框 5"/>
          <p:cNvSpPr txBox="1"/>
          <p:nvPr/>
        </p:nvSpPr>
        <p:spPr>
          <a:xfrm>
            <a:off x="6290310" y="2624455"/>
            <a:ext cx="4234180" cy="706755"/>
          </a:xfrm>
          <a:prstGeom prst="rect"/>
          <a:noFill/>
        </p:spPr>
        <p:txBody>
          <a:bodyPr rtlCol="0" wrap="square">
            <a:spAutoFit/>
          </a:bodyPr>
          <a:p>
            <a:r>
              <a:rPr b="1" sz="2000" lang="en-US">
                <a:latin typeface="微软雅黑" panose="020B0503020204020204" pitchFamily="34" charset="-122"/>
                <a:ea typeface="微软雅黑" panose="020B0503020204020204" pitchFamily="34" charset="-122"/>
              </a:rPr>
              <a:t>Environmental Lecture</a:t>
            </a:r>
          </a:p>
          <a:p>
            <a:r>
              <a:rPr altLang="en-US" b="1" sz="2000" lang="zh-CN">
                <a:latin typeface="微软雅黑" panose="020B0503020204020204" pitchFamily="34" charset="-122"/>
                <a:ea typeface="微软雅黑" panose="020B0503020204020204" pitchFamily="34" charset="-122"/>
              </a:rPr>
              <a:t>环保专题讲座</a:t>
            </a:r>
          </a:p>
        </p:txBody>
      </p:sp>
      <p:sp>
        <p:nvSpPr>
          <p:cNvPr id="1049023" name="文本框 7"/>
          <p:cNvSpPr txBox="1"/>
          <p:nvPr/>
        </p:nvSpPr>
        <p:spPr>
          <a:xfrm>
            <a:off x="6290310" y="3674745"/>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Plastic </a:t>
            </a:r>
            <a:r>
              <a:rPr b="1" sz="2000" lang="en-US">
                <a:latin typeface="微软雅黑" panose="020B0503020204020204" pitchFamily="34" charset="-122"/>
                <a:ea typeface="微软雅黑" panose="020B0503020204020204" pitchFamily="34" charset="-122"/>
                <a:sym typeface="+mn-ea"/>
              </a:rPr>
              <a:t>R</a:t>
            </a:r>
            <a:r>
              <a:rPr b="1" sz="2000">
                <a:latin typeface="微软雅黑" panose="020B0503020204020204" pitchFamily="34" charset="-122"/>
                <a:ea typeface="微软雅黑" panose="020B0503020204020204" pitchFamily="34" charset="-122"/>
                <a:sym typeface="+mn-ea"/>
              </a:rPr>
              <a:t>ecycling </a:t>
            </a:r>
            <a:r>
              <a:rPr b="1" sz="2000" lang="en-US">
                <a:latin typeface="微软雅黑" panose="020B0503020204020204" pitchFamily="34" charset="-122"/>
                <a:ea typeface="微软雅黑" panose="020B0503020204020204" pitchFamily="34" charset="-122"/>
                <a:sym typeface="+mn-ea"/>
              </a:rPr>
              <a:t>A</a:t>
            </a:r>
            <a:r>
              <a:rPr b="1" sz="2000">
                <a:latin typeface="微软雅黑" panose="020B0503020204020204" pitchFamily="34" charset="-122"/>
                <a:ea typeface="微软雅黑" panose="020B0503020204020204" pitchFamily="34" charset="-122"/>
                <a:sym typeface="+mn-ea"/>
              </a:rPr>
              <a:t>ction </a:t>
            </a:r>
          </a:p>
          <a:p>
            <a:pPr algn="l" lvl="0">
              <a:buClrTx/>
              <a:buSzTx/>
              <a:buFontTx/>
            </a:pPr>
            <a:r>
              <a:rPr b="1" sz="2000" lang="zh-CN">
                <a:latin typeface="微软雅黑" panose="020B0503020204020204" pitchFamily="34" charset="-122"/>
                <a:ea typeface="微软雅黑" panose="020B0503020204020204" pitchFamily="34" charset="-122"/>
                <a:sym typeface="+mn-ea"/>
              </a:rPr>
              <a:t>塑料再利用行动</a:t>
            </a:r>
          </a:p>
        </p:txBody>
      </p:sp>
      <p:sp>
        <p:nvSpPr>
          <p:cNvPr id="1049024" name="文本框 8"/>
          <p:cNvSpPr txBox="1"/>
          <p:nvPr/>
        </p:nvSpPr>
        <p:spPr>
          <a:xfrm>
            <a:off x="6290310" y="4718685"/>
            <a:ext cx="4883150" cy="706755"/>
          </a:xfrm>
          <a:prstGeom prst="rect"/>
          <a:noFill/>
        </p:spPr>
        <p:txBody>
          <a:bodyPr anchor="t"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Plastic Graffiti</a:t>
            </a:r>
            <a:r>
              <a:rPr b="1" sz="2000">
                <a:latin typeface="微软雅黑" panose="020B0503020204020204" pitchFamily="34" charset="-122"/>
                <a:ea typeface="微软雅黑" panose="020B0503020204020204" pitchFamily="34" charset="-122"/>
                <a:sym typeface="+mn-ea"/>
              </a:rPr>
              <a:t> </a:t>
            </a:r>
          </a:p>
          <a:p>
            <a:pPr algn="l" lvl="0">
              <a:buClrTx/>
              <a:buSzTx/>
              <a:buFontTx/>
            </a:pPr>
            <a:r>
              <a:rPr b="1" sz="2000" lang="zh-CN">
                <a:latin typeface="微软雅黑" panose="020B0503020204020204" pitchFamily="34" charset="-122"/>
                <a:ea typeface="微软雅黑" panose="020B0503020204020204" pitchFamily="34" charset="-122"/>
                <a:sym typeface="+mn-ea"/>
              </a:rPr>
              <a:t>环塑造趣展</a:t>
            </a:r>
          </a:p>
        </p:txBody>
      </p:sp>
    </p:spTree>
    <p:custDataLst>
      <p:tags r:id="rId3"/>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95" name=""/>
        <p:cNvGrpSpPr/>
        <p:nvPr/>
      </p:nvGrpSpPr>
      <p:grpSpPr>
        <a:xfrm>
          <a:off x="0" y="0"/>
          <a:ext cx="0" cy="0"/>
          <a:chOff x="0" y="0"/>
          <a:chExt cx="0" cy="0"/>
        </a:xfrm>
      </p:grpSpPr>
      <p:pic>
        <p:nvPicPr>
          <p:cNvPr id="2097265" name="图片 5"/>
          <p:cNvPicPr>
            <a:picLocks noChangeAspect="1"/>
          </p:cNvPicPr>
          <p:nvPr/>
        </p:nvPicPr>
        <p:blipFill>
          <a:blip xmlns:r="http://schemas.openxmlformats.org/officeDocument/2006/relationships" r:embed="rId1"/>
          <a:stretch>
            <a:fillRect/>
          </a:stretch>
        </p:blipFill>
        <p:spPr>
          <a:xfrm>
            <a:off x="150495" y="1423035"/>
            <a:ext cx="4436745" cy="2760345"/>
          </a:xfrm>
          <a:prstGeom prst="rect"/>
        </p:spPr>
      </p:pic>
      <p:sp>
        <p:nvSpPr>
          <p:cNvPr id="1049025" name="文本框 38"/>
          <p:cNvSpPr txBox="1"/>
          <p:nvPr/>
        </p:nvSpPr>
        <p:spPr>
          <a:xfrm>
            <a:off x="73025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Environmental Lecture</a:t>
            </a:r>
            <a:endParaRPr b="1" sz="2000" lang="en-US">
              <a:latin typeface="微软雅黑" panose="020B0503020204020204" pitchFamily="34" charset="-122"/>
              <a:ea typeface="微软雅黑" panose="020B0503020204020204" pitchFamily="34" charset="-122"/>
            </a:endParaRPr>
          </a:p>
          <a:p>
            <a:pPr algn="l" lvl="0">
              <a:buClrTx/>
              <a:buSzTx/>
              <a:buFontTx/>
            </a:pPr>
            <a:r>
              <a:rPr b="1" sz="2000">
                <a:latin typeface="微软雅黑" panose="020B0503020204020204" pitchFamily="34" charset="-122"/>
                <a:ea typeface="微软雅黑" panose="020B0503020204020204" pitchFamily="34" charset="-122"/>
              </a:rPr>
              <a:t>环保专题讲座</a:t>
            </a:r>
          </a:p>
        </p:txBody>
      </p:sp>
      <p:sp>
        <p:nvSpPr>
          <p:cNvPr id="1049026" name="矩形 1"/>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7" name="矩形 7"/>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28" name="文本框 43"/>
          <p:cNvSpPr txBox="1"/>
          <p:nvPr/>
        </p:nvSpPr>
        <p:spPr>
          <a:xfrm>
            <a:off x="490855" y="4862195"/>
            <a:ext cx="11210290" cy="398780"/>
          </a:xfrm>
          <a:prstGeom prst="rect"/>
          <a:noFill/>
        </p:spPr>
        <p:txBody>
          <a:bodyPr anchor="t" rtlCol="0" wrap="square">
            <a:spAutoFit/>
          </a:bodyPr>
          <a:p>
            <a:pPr algn="ctr" lvl="0">
              <a:buClrTx/>
              <a:buSzTx/>
              <a:buFontTx/>
            </a:pPr>
            <a:r>
              <a:rPr altLang="en-US" b="1" sz="2000" lang="zh-CN">
                <a:solidFill>
                  <a:srgbClr val="ED7D31"/>
                </a:solidFill>
                <a:latin typeface="微软雅黑" panose="020B0503020204020204" pitchFamily="34" charset="-122"/>
                <a:ea typeface="微软雅黑" panose="020B0503020204020204" pitchFamily="34" charset="-122"/>
                <a:sym typeface="+mn-ea"/>
              </a:rPr>
              <a:t> 环保专题讲座：</a:t>
            </a:r>
            <a:r>
              <a:rPr altLang="en-US" b="1" dirty="0" sz="2000" lang="zh-CN">
                <a:sym typeface="+mn-ea"/>
              </a:rPr>
              <a:t>联合国际环保公益组织，现场开展塑料环保讲座，让所有人认识到环保的意义</a:t>
            </a:r>
          </a:p>
        </p:txBody>
      </p:sp>
      <p:pic>
        <p:nvPicPr>
          <p:cNvPr id="2097266" name="图片 6"/>
          <p:cNvPicPr>
            <a:picLocks noChangeAspect="1"/>
          </p:cNvPicPr>
          <p:nvPr/>
        </p:nvPicPr>
        <p:blipFill>
          <a:blip xmlns:r="http://schemas.openxmlformats.org/officeDocument/2006/relationships" r:embed="rId2"/>
          <a:stretch>
            <a:fillRect/>
          </a:stretch>
        </p:blipFill>
        <p:spPr>
          <a:xfrm>
            <a:off x="4587240" y="1423670"/>
            <a:ext cx="3696970" cy="2766695"/>
          </a:xfrm>
          <a:prstGeom prst="rect"/>
        </p:spPr>
      </p:pic>
      <p:pic>
        <p:nvPicPr>
          <p:cNvPr id="2097267" name="图片 9"/>
          <p:cNvPicPr>
            <a:picLocks noChangeAspect="1"/>
          </p:cNvPicPr>
          <p:nvPr/>
        </p:nvPicPr>
        <p:blipFill>
          <a:blip xmlns:r="http://schemas.openxmlformats.org/officeDocument/2006/relationships" r:embed="rId3"/>
          <a:stretch>
            <a:fillRect/>
          </a:stretch>
        </p:blipFill>
        <p:spPr>
          <a:xfrm>
            <a:off x="8284210" y="1423670"/>
            <a:ext cx="3692525" cy="2759710"/>
          </a:xfrm>
          <a:prstGeom prst="rect"/>
        </p:spPr>
      </p:pic>
    </p:spTree>
    <p:custDataLst>
      <p:tags r:id="rId4"/>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pic>
        <p:nvPicPr>
          <p:cNvPr id="2097268" name="图片 2"/>
          <p:cNvPicPr>
            <a:picLocks noChangeAspect="1"/>
          </p:cNvPicPr>
          <p:nvPr/>
        </p:nvPicPr>
        <p:blipFill>
          <a:blip xmlns:r="http://schemas.openxmlformats.org/officeDocument/2006/relationships" r:embed="rId1"/>
          <a:stretch>
            <a:fillRect/>
          </a:stretch>
        </p:blipFill>
        <p:spPr>
          <a:xfrm>
            <a:off x="23495" y="1423035"/>
            <a:ext cx="5715000" cy="3215005"/>
          </a:xfrm>
          <a:prstGeom prst="rect"/>
        </p:spPr>
      </p:pic>
      <p:sp>
        <p:nvSpPr>
          <p:cNvPr id="1049032" name="文本框 38"/>
          <p:cNvSpPr txBox="1"/>
          <p:nvPr/>
        </p:nvSpPr>
        <p:spPr>
          <a:xfrm>
            <a:off x="730250" y="158750"/>
            <a:ext cx="4234180" cy="706755"/>
          </a:xfrm>
          <a:prstGeom prst="rect"/>
          <a:noFill/>
        </p:spPr>
        <p:txBody>
          <a:bodyPr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Plastic </a:t>
            </a:r>
            <a:r>
              <a:rPr b="1" sz="2000" lang="en-US">
                <a:latin typeface="微软雅黑" panose="020B0503020204020204" pitchFamily="34" charset="-122"/>
                <a:ea typeface="微软雅黑" panose="020B0503020204020204" pitchFamily="34" charset="-122"/>
                <a:sym typeface="+mn-ea"/>
              </a:rPr>
              <a:t>R</a:t>
            </a:r>
            <a:r>
              <a:rPr b="1" sz="2000">
                <a:latin typeface="微软雅黑" panose="020B0503020204020204" pitchFamily="34" charset="-122"/>
                <a:ea typeface="微软雅黑" panose="020B0503020204020204" pitchFamily="34" charset="-122"/>
                <a:sym typeface="+mn-ea"/>
              </a:rPr>
              <a:t>ecycling </a:t>
            </a:r>
            <a:r>
              <a:rPr b="1" sz="2000" lang="en-US">
                <a:latin typeface="微软雅黑" panose="020B0503020204020204" pitchFamily="34" charset="-122"/>
                <a:ea typeface="微软雅黑" panose="020B0503020204020204" pitchFamily="34" charset="-122"/>
                <a:sym typeface="+mn-ea"/>
              </a:rPr>
              <a:t>A</a:t>
            </a:r>
            <a:r>
              <a:rPr b="1" sz="2000">
                <a:latin typeface="微软雅黑" panose="020B0503020204020204" pitchFamily="34" charset="-122"/>
                <a:ea typeface="微软雅黑" panose="020B0503020204020204" pitchFamily="34" charset="-122"/>
                <a:sym typeface="+mn-ea"/>
              </a:rPr>
              <a:t>ction </a:t>
            </a:r>
          </a:p>
          <a:p>
            <a:pPr algn="l" lvl="0">
              <a:buClrTx/>
              <a:buSzTx/>
              <a:buFontTx/>
            </a:pPr>
            <a:r>
              <a:rPr b="1" sz="2000">
                <a:latin typeface="微软雅黑" panose="020B0503020204020204" pitchFamily="34" charset="-122"/>
                <a:ea typeface="微软雅黑" panose="020B0503020204020204" pitchFamily="34" charset="-122"/>
              </a:rPr>
              <a:t>塑料再利用行动</a:t>
            </a:r>
          </a:p>
        </p:txBody>
      </p:sp>
      <p:sp>
        <p:nvSpPr>
          <p:cNvPr id="1049033" name="矩形 1"/>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4" name="矩形 7"/>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35" name="文本框 43"/>
          <p:cNvSpPr txBox="1"/>
          <p:nvPr/>
        </p:nvSpPr>
        <p:spPr>
          <a:xfrm>
            <a:off x="321310" y="4851400"/>
            <a:ext cx="11210290" cy="706755"/>
          </a:xfrm>
          <a:prstGeom prst="rect"/>
          <a:noFill/>
        </p:spPr>
        <p:txBody>
          <a:bodyPr anchor="t" rtlCol="0" wrap="square">
            <a:spAutoFit/>
          </a:bodyPr>
          <a:p>
            <a:pPr algn="ctr" lvl="0">
              <a:buClrTx/>
              <a:buSzTx/>
              <a:buFontTx/>
            </a:pPr>
            <a:r>
              <a:rPr b="1" sz="2000">
                <a:latin typeface="微软雅黑" panose="020B0503020204020204" pitchFamily="34" charset="-122"/>
                <a:ea typeface="微软雅黑" panose="020B0503020204020204" pitchFamily="34" charset="-122"/>
                <a:sym typeface="+mn-ea"/>
              </a:rPr>
              <a:t> </a:t>
            </a:r>
          </a:p>
          <a:p>
            <a:pPr algn="ctr" lvl="0">
              <a:buClrTx/>
              <a:buSzTx/>
              <a:buFontTx/>
            </a:pPr>
            <a:r>
              <a:rPr altLang="en-US" b="1" sz="2000" lang="zh-CN">
                <a:solidFill>
                  <a:srgbClr val="ED7D31"/>
                </a:solidFill>
                <a:latin typeface="微软雅黑" panose="020B0503020204020204" pitchFamily="34" charset="-122"/>
                <a:ea typeface="微软雅黑" panose="020B0503020204020204" pitchFamily="34" charset="-122"/>
                <a:sym typeface="+mn-ea"/>
              </a:rPr>
              <a:t> 环保专题讲座：</a:t>
            </a:r>
            <a:r>
              <a:rPr altLang="en-US" b="1" dirty="0" sz="2000" lang="zh-CN">
                <a:sym typeface="+mn-ea"/>
              </a:rPr>
              <a:t>现场开展塑料回收再利用机器互动，深刻主题活动</a:t>
            </a:r>
          </a:p>
        </p:txBody>
      </p:sp>
      <p:pic>
        <p:nvPicPr>
          <p:cNvPr id="2097269" name="图片 3"/>
          <p:cNvPicPr>
            <a:picLocks noChangeAspect="1"/>
          </p:cNvPicPr>
          <p:nvPr/>
        </p:nvPicPr>
        <p:blipFill>
          <a:blip xmlns:r="http://schemas.openxmlformats.org/officeDocument/2006/relationships" r:embed="rId2" cstate="email"/>
          <a:srcRect t="-100"/>
          <a:stretch>
            <a:fillRect/>
          </a:stretch>
        </p:blipFill>
        <p:spPr>
          <a:xfrm>
            <a:off x="5738495" y="1423035"/>
            <a:ext cx="3592830" cy="3221990"/>
          </a:xfrm>
          <a:prstGeom prst="rect"/>
        </p:spPr>
      </p:pic>
      <p:pic>
        <p:nvPicPr>
          <p:cNvPr id="2097270" name="图片 4"/>
          <p:cNvPicPr>
            <a:picLocks noChangeAspect="1"/>
          </p:cNvPicPr>
          <p:nvPr/>
        </p:nvPicPr>
        <p:blipFill>
          <a:blip xmlns:r="http://schemas.openxmlformats.org/officeDocument/2006/relationships" r:embed="rId3" cstate="email"/>
          <a:srcRect/>
          <a:stretch>
            <a:fillRect/>
          </a:stretch>
        </p:blipFill>
        <p:spPr>
          <a:xfrm>
            <a:off x="9331325" y="1423035"/>
            <a:ext cx="2813050" cy="3222625"/>
          </a:xfrm>
          <a:prstGeom prst="rect"/>
        </p:spPr>
      </p:pic>
    </p:spTree>
    <p:custDataLst>
      <p:tags r:id="rId4"/>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201" name=""/>
        <p:cNvGrpSpPr/>
        <p:nvPr/>
      </p:nvGrpSpPr>
      <p:grpSpPr>
        <a:xfrm>
          <a:off x="0" y="0"/>
          <a:ext cx="0" cy="0"/>
          <a:chOff x="0" y="0"/>
          <a:chExt cx="0" cy="0"/>
        </a:xfrm>
      </p:grpSpPr>
      <p:pic>
        <p:nvPicPr>
          <p:cNvPr id="2097271" name="图片 16"/>
          <p:cNvPicPr>
            <a:picLocks noChangeAspect="1"/>
          </p:cNvPicPr>
          <p:nvPr/>
        </p:nvPicPr>
        <p:blipFill>
          <a:blip xmlns:r="http://schemas.openxmlformats.org/officeDocument/2006/relationships" r:embed="rId1" cstate="email"/>
          <a:srcRect/>
          <a:stretch>
            <a:fillRect/>
          </a:stretch>
        </p:blipFill>
        <p:spPr>
          <a:xfrm>
            <a:off x="23495" y="1423670"/>
            <a:ext cx="6136005" cy="3191510"/>
          </a:xfrm>
          <a:prstGeom prst="rect"/>
        </p:spPr>
      </p:pic>
      <p:pic>
        <p:nvPicPr>
          <p:cNvPr id="2097272" name="图片 18"/>
          <p:cNvPicPr>
            <a:picLocks noChangeAspect="1"/>
          </p:cNvPicPr>
          <p:nvPr/>
        </p:nvPicPr>
        <p:blipFill>
          <a:blip xmlns:r="http://schemas.openxmlformats.org/officeDocument/2006/relationships" r:embed="rId2" cstate="email"/>
          <a:srcRect/>
          <a:stretch>
            <a:fillRect/>
          </a:stretch>
        </p:blipFill>
        <p:spPr>
          <a:xfrm>
            <a:off x="6094730" y="1424305"/>
            <a:ext cx="6049645" cy="3190240"/>
          </a:xfrm>
          <a:prstGeom prst="rect"/>
        </p:spPr>
      </p:pic>
      <p:sp>
        <p:nvSpPr>
          <p:cNvPr id="1049039" name="文本框 38"/>
          <p:cNvSpPr txBox="1"/>
          <p:nvPr/>
        </p:nvSpPr>
        <p:spPr>
          <a:xfrm>
            <a:off x="73025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Plastic Graffiti</a:t>
            </a:r>
          </a:p>
          <a:p>
            <a:pPr algn="l" lvl="0">
              <a:buClrTx/>
              <a:buSzTx/>
              <a:buFontTx/>
            </a:pPr>
            <a:r>
              <a:rPr b="1" sz="2000" lang="zh-CN">
                <a:latin typeface="微软雅黑" panose="020B0503020204020204" pitchFamily="34" charset="-122"/>
                <a:ea typeface="微软雅黑" panose="020B0503020204020204" pitchFamily="34" charset="-122"/>
              </a:rPr>
              <a:t>环塑造趣展</a:t>
            </a:r>
          </a:p>
        </p:txBody>
      </p:sp>
      <p:sp>
        <p:nvSpPr>
          <p:cNvPr id="1049040" name="矩形 1"/>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1" name="矩形 7"/>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2" name="文本框 43"/>
          <p:cNvSpPr txBox="1"/>
          <p:nvPr/>
        </p:nvSpPr>
        <p:spPr>
          <a:xfrm>
            <a:off x="321310" y="4955540"/>
            <a:ext cx="11210290" cy="614045"/>
          </a:xfrm>
          <a:prstGeom prst="rect"/>
          <a:noFill/>
        </p:spPr>
        <p:txBody>
          <a:bodyPr anchor="t" rtlCol="0" wrap="square">
            <a:spAutoFit/>
          </a:bodyPr>
          <a:p>
            <a:pPr algn="ctr" lvl="0">
              <a:buClrTx/>
              <a:buSzTx/>
              <a:buFontTx/>
            </a:pPr>
            <a:r>
              <a:rPr b="1" sz="1400">
                <a:latin typeface="微软雅黑" panose="020B0503020204020204" pitchFamily="34" charset="-122"/>
                <a:ea typeface="微软雅黑" panose="020B0503020204020204" pitchFamily="34" charset="-122"/>
                <a:sym typeface="+mn-ea"/>
              </a:rPr>
              <a:t> </a:t>
            </a:r>
          </a:p>
          <a:p>
            <a:pPr algn="ctr" lvl="0">
              <a:buClrTx/>
              <a:buSzTx/>
              <a:buFontTx/>
            </a:pPr>
            <a:r>
              <a:rPr altLang="en-US" b="1" sz="2000" lang="zh-CN">
                <a:solidFill>
                  <a:srgbClr val="ED7D31"/>
                </a:solidFill>
                <a:latin typeface="微软雅黑" panose="020B0503020204020204" pitchFamily="34" charset="-122"/>
                <a:ea typeface="微软雅黑" panose="020B0503020204020204" pitchFamily="34" charset="-122"/>
                <a:sym typeface="+mn-ea"/>
              </a:rPr>
              <a:t>环塑造趣展：</a:t>
            </a:r>
            <a:r>
              <a:rPr altLang="en-US" b="1" dirty="0" sz="2000" lang="zh-CN">
                <a:sym typeface="+mn-ea"/>
              </a:rPr>
              <a:t>拟邀知名涂鸦大师，现场进行塑料涂鸦展示，感受新奇艺术涂鸦画</a:t>
            </a:r>
          </a:p>
        </p:txBody>
      </p:sp>
    </p:spTree>
    <p:custDataLst>
      <p:tags r:id="rId3"/>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204" name=""/>
        <p:cNvGrpSpPr/>
        <p:nvPr/>
      </p:nvGrpSpPr>
      <p:grpSpPr>
        <a:xfrm>
          <a:off x="0" y="0"/>
          <a:ext cx="0" cy="0"/>
          <a:chOff x="0" y="0"/>
          <a:chExt cx="0" cy="0"/>
        </a:xfrm>
      </p:grpSpPr>
      <p:sp>
        <p:nvSpPr>
          <p:cNvPr id="1049046" name="文本框 38"/>
          <p:cNvSpPr txBox="1"/>
          <p:nvPr/>
        </p:nvSpPr>
        <p:spPr>
          <a:xfrm>
            <a:off x="730250" y="158750"/>
            <a:ext cx="4234180" cy="706755"/>
          </a:xfrm>
          <a:prstGeom prst="rect"/>
          <a:noFill/>
        </p:spPr>
        <p:txBody>
          <a:bodyPr rtlCol="0" wrap="square">
            <a:spAutoFit/>
          </a:bodyPr>
          <a:p>
            <a:pPr algn="l" lvl="0">
              <a:buClrTx/>
              <a:buSzTx/>
              <a:buFontTx/>
            </a:pPr>
            <a:r>
              <a:rPr b="1" sz="2000" lang="en-US">
                <a:latin typeface="微软雅黑" panose="020B0503020204020204" pitchFamily="34" charset="-122"/>
                <a:ea typeface="微软雅黑" panose="020B0503020204020204" pitchFamily="34" charset="-122"/>
                <a:sym typeface="+mn-ea"/>
              </a:rPr>
              <a:t>Plastic Graffiti</a:t>
            </a:r>
          </a:p>
          <a:p>
            <a:pPr algn="l" lvl="0">
              <a:buClrTx/>
              <a:buSzTx/>
              <a:buFontTx/>
            </a:pPr>
            <a:r>
              <a:rPr b="1" sz="2000" lang="zh-CN">
                <a:latin typeface="微软雅黑" panose="020B0503020204020204" pitchFamily="34" charset="-122"/>
                <a:ea typeface="微软雅黑" panose="020B0503020204020204" pitchFamily="34" charset="-122"/>
              </a:rPr>
              <a:t>环塑造趣展</a:t>
            </a:r>
          </a:p>
        </p:txBody>
      </p:sp>
      <p:sp>
        <p:nvSpPr>
          <p:cNvPr id="1049047" name="矩形 1"/>
          <p:cNvSpPr/>
          <p:nvPr/>
        </p:nvSpPr>
        <p:spPr>
          <a:xfrm>
            <a:off x="321310" y="493395"/>
            <a:ext cx="261620" cy="269875"/>
          </a:xfrm>
          <a:prstGeom prst="rect"/>
          <a:solidFill>
            <a:srgbClr val="10AC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8" name="矩形 7"/>
          <p:cNvSpPr/>
          <p:nvPr/>
        </p:nvSpPr>
        <p:spPr>
          <a:xfrm>
            <a:off x="321310" y="158750"/>
            <a:ext cx="261620" cy="269875"/>
          </a:xfrm>
          <a:prstGeom prst="rect"/>
          <a:solidFill>
            <a:srgbClr val="E649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49" name="文本框 43"/>
          <p:cNvSpPr txBox="1"/>
          <p:nvPr/>
        </p:nvSpPr>
        <p:spPr>
          <a:xfrm>
            <a:off x="321310" y="4955540"/>
            <a:ext cx="11210290" cy="614045"/>
          </a:xfrm>
          <a:prstGeom prst="rect"/>
          <a:noFill/>
        </p:spPr>
        <p:txBody>
          <a:bodyPr anchor="t" rtlCol="0" wrap="square">
            <a:spAutoFit/>
          </a:bodyPr>
          <a:p>
            <a:pPr algn="ctr" lvl="0">
              <a:buClrTx/>
              <a:buSzTx/>
              <a:buFontTx/>
            </a:pPr>
            <a:r>
              <a:rPr b="1" sz="1400">
                <a:latin typeface="微软雅黑" panose="020B0503020204020204" pitchFamily="34" charset="-122"/>
                <a:ea typeface="微软雅黑" panose="020B0503020204020204" pitchFamily="34" charset="-122"/>
                <a:sym typeface="+mn-ea"/>
              </a:rPr>
              <a:t> </a:t>
            </a:r>
          </a:p>
          <a:p>
            <a:pPr algn="ctr" lvl="0">
              <a:buClrTx/>
              <a:buSzTx/>
              <a:buFontTx/>
            </a:pPr>
            <a:r>
              <a:rPr altLang="en-US" b="1" sz="2000" lang="zh-CN">
                <a:solidFill>
                  <a:srgbClr val="ED7D31"/>
                </a:solidFill>
                <a:latin typeface="微软雅黑" panose="020B0503020204020204" pitchFamily="34" charset="-122"/>
                <a:ea typeface="微软雅黑" panose="020B0503020204020204" pitchFamily="34" charset="-122"/>
                <a:sym typeface="+mn-ea"/>
              </a:rPr>
              <a:t>环塑造趣展：</a:t>
            </a:r>
            <a:r>
              <a:rPr altLang="en-US" b="1" dirty="0" sz="2000" lang="zh-CN">
                <a:sym typeface="+mn-ea"/>
              </a:rPr>
              <a:t>联合可口可乐进行塑料瓶再利用手作展，节能环保，尽显乐趣</a:t>
            </a:r>
          </a:p>
        </p:txBody>
      </p:sp>
      <p:pic>
        <p:nvPicPr>
          <p:cNvPr id="2097273" name="图片 2"/>
          <p:cNvPicPr>
            <a:picLocks noChangeAspect="1"/>
          </p:cNvPicPr>
          <p:nvPr/>
        </p:nvPicPr>
        <p:blipFill>
          <a:blip xmlns:r="http://schemas.openxmlformats.org/officeDocument/2006/relationships" r:embed="rId1"/>
          <a:stretch>
            <a:fillRect/>
          </a:stretch>
        </p:blipFill>
        <p:spPr>
          <a:xfrm>
            <a:off x="23495" y="1424305"/>
            <a:ext cx="4779645" cy="3187065"/>
          </a:xfrm>
          <a:prstGeom prst="rect"/>
        </p:spPr>
      </p:pic>
      <p:pic>
        <p:nvPicPr>
          <p:cNvPr id="2097274" name="图片 3"/>
          <p:cNvPicPr>
            <a:picLocks noChangeAspect="1"/>
          </p:cNvPicPr>
          <p:nvPr/>
        </p:nvPicPr>
        <p:blipFill>
          <a:blip xmlns:r="http://schemas.openxmlformats.org/officeDocument/2006/relationships" r:embed="rId2"/>
          <a:stretch>
            <a:fillRect/>
          </a:stretch>
        </p:blipFill>
        <p:spPr>
          <a:xfrm>
            <a:off x="7940040" y="1424305"/>
            <a:ext cx="4251960" cy="3188970"/>
          </a:xfrm>
          <a:prstGeom prst="rect"/>
        </p:spPr>
      </p:pic>
      <p:pic>
        <p:nvPicPr>
          <p:cNvPr id="2097275" name="图片 4"/>
          <p:cNvPicPr>
            <a:picLocks noChangeAspect="1"/>
          </p:cNvPicPr>
          <p:nvPr/>
        </p:nvPicPr>
        <p:blipFill>
          <a:blip xmlns:r="http://schemas.openxmlformats.org/officeDocument/2006/relationships" r:embed="rId3"/>
          <a:stretch>
            <a:fillRect/>
          </a:stretch>
        </p:blipFill>
        <p:spPr>
          <a:xfrm>
            <a:off x="4803140" y="1424305"/>
            <a:ext cx="3136900" cy="3188335"/>
          </a:xfrm>
          <a:prstGeom prst="rect"/>
        </p:spPr>
      </p:pic>
    </p:spTree>
    <p:custDataLst>
      <p:tags r:id="rId4"/>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a:blip xmlns:r="http://schemas.openxmlformats.org/officeDocument/2006/relationships" r:embed="rId1"/>
          <a:stretch>
            <a:fillRect/>
          </a:stretch>
        </a:blipFill>
        <a:effectLst/>
      </p:bgPr>
    </p:bg>
    <p:spTree>
      <p:nvGrpSpPr>
        <p:cNvPr id="207" name=""/>
        <p:cNvGrpSpPr/>
        <p:nvPr/>
      </p:nvGrpSpPr>
      <p:grpSpPr>
        <a:xfrm>
          <a:off x="0" y="0"/>
          <a:ext cx="0" cy="0"/>
          <a:chOff x="0" y="0"/>
          <a:chExt cx="0" cy="0"/>
        </a:xfrm>
      </p:grpSpPr>
      <p:sp>
        <p:nvSpPr>
          <p:cNvPr id="1049053" name="object 3"/>
          <p:cNvSpPr/>
          <p:nvPr/>
        </p:nvSpPr>
        <p:spPr>
          <a:xfrm>
            <a:off x="-2540" y="-635"/>
            <a:ext cx="12192000" cy="6859270"/>
          </a:xfrm>
          <a:custGeom>
            <a:avLst/>
            <a:ahLst/>
            <a:rect l="l" t="t" r="r" b="b"/>
            <a:pathLst>
              <a:path w="12192000" h="1061085">
                <a:moveTo>
                  <a:pt x="0" y="1060704"/>
                </a:moveTo>
                <a:lnTo>
                  <a:pt x="12192000" y="1060704"/>
                </a:lnTo>
                <a:lnTo>
                  <a:pt x="12192000" y="0"/>
                </a:lnTo>
                <a:lnTo>
                  <a:pt x="0" y="0"/>
                </a:lnTo>
                <a:lnTo>
                  <a:pt x="0" y="1060704"/>
                </a:lnTo>
                <a:close/>
              </a:path>
            </a:pathLst>
          </a:custGeom>
          <a:solidFill>
            <a:schemeClr val="tx1">
              <a:alpha val="48000"/>
            </a:schemeClr>
          </a:solidFill>
        </p:spPr>
        <p:txBody>
          <a:bodyPr bIns="0" lIns="0" rIns="0" rtlCol="0" tIns="0" wrap="square"/>
          <a:p/>
        </p:txBody>
      </p:sp>
      <p:sp>
        <p:nvSpPr>
          <p:cNvPr id="1049054" name="object 3"/>
          <p:cNvSpPr/>
          <p:nvPr/>
        </p:nvSpPr>
        <p:spPr>
          <a:xfrm>
            <a:off x="0" y="2948939"/>
            <a:ext cx="12192000" cy="1061085"/>
          </a:xfrm>
          <a:custGeom>
            <a:avLst/>
            <a:ahLst/>
            <a:rect l="l" t="t" r="r" b="b"/>
            <a:pathLst>
              <a:path w="12192000" h="1061085">
                <a:moveTo>
                  <a:pt x="0" y="1060704"/>
                </a:moveTo>
                <a:lnTo>
                  <a:pt x="12192000" y="1060704"/>
                </a:lnTo>
                <a:lnTo>
                  <a:pt x="12192000" y="0"/>
                </a:lnTo>
                <a:lnTo>
                  <a:pt x="0" y="0"/>
                </a:lnTo>
                <a:lnTo>
                  <a:pt x="0" y="1060704"/>
                </a:lnTo>
                <a:close/>
              </a:path>
            </a:pathLst>
          </a:custGeom>
          <a:solidFill>
            <a:srgbClr val="FFFFFF">
              <a:alpha val="47842"/>
            </a:srgbClr>
          </a:solidFill>
        </p:spPr>
        <p:txBody>
          <a:bodyPr bIns="0" lIns="0" rIns="0" rtlCol="0" tIns="0" wrap="square"/>
          <a:p/>
        </p:txBody>
      </p:sp>
      <p:sp>
        <p:nvSpPr>
          <p:cNvPr id="1049055" name="object 4"/>
          <p:cNvSpPr/>
          <p:nvPr/>
        </p:nvSpPr>
        <p:spPr>
          <a:xfrm>
            <a:off x="2939796" y="2949574"/>
            <a:ext cx="1255776" cy="1060704"/>
          </a:xfrm>
          <a:prstGeom prst="rect"/>
          <a:blipFill>
            <a:blip xmlns:r="http://schemas.openxmlformats.org/officeDocument/2006/relationships" r:embed="rId2" cstate="email"/>
            <a:stretch>
              <a:fillRect/>
            </a:stretch>
          </a:blipFill>
        </p:spPr>
        <p:txBody>
          <a:bodyPr bIns="0" lIns="0" rIns="0" rtlCol="0" tIns="0" wrap="square"/>
          <a:p/>
        </p:txBody>
      </p:sp>
      <p:sp>
        <p:nvSpPr>
          <p:cNvPr id="1049056" name="object 5"/>
          <p:cNvSpPr txBox="1">
            <a:spLocks noGrp="1"/>
          </p:cNvSpPr>
          <p:nvPr>
            <p:ph type="title"/>
          </p:nvPr>
        </p:nvSpPr>
        <p:spPr>
          <a:xfrm>
            <a:off x="4398645" y="3258503"/>
            <a:ext cx="4690110" cy="442595"/>
          </a:xfrm>
          <a:prstGeom prst="rect"/>
        </p:spPr>
        <p:txBody>
          <a:bodyPr bIns="0" lIns="0" rIns="0" rtlCol="0" tIns="12065" vert="horz" wrap="square">
            <a:spAutoFit/>
          </a:bodyPr>
          <a:p>
            <a:pPr marL="12700">
              <a:lnSpc>
                <a:spcPct val="100000"/>
              </a:lnSpc>
              <a:spcBef>
                <a:spcPts val="95"/>
              </a:spcBef>
            </a:pPr>
            <a:r>
              <a:rPr b="1" cap="all" dirty="0" sz="2800" spc="-140">
                <a:solidFill>
                  <a:schemeClr val="bg1"/>
                </a:solidFill>
                <a:latin typeface="微软雅黑" panose="020B0503020204020204" pitchFamily="34" charset="-122"/>
                <a:ea typeface="微软雅黑" panose="020B0503020204020204" pitchFamily="34" charset="-122"/>
                <a:cs typeface="Arial" panose="020B0604020202020204"/>
              </a:rPr>
              <a:t>特别资源导入</a:t>
            </a:r>
            <a:r>
              <a:rPr altLang="zh-CN" b="1" cap="all" dirty="0" sz="2800" lang="en-US" spc="-140">
                <a:solidFill>
                  <a:schemeClr val="bg1"/>
                </a:solidFill>
                <a:latin typeface="微软雅黑" panose="020B0503020204020204" pitchFamily="34" charset="-122"/>
                <a:ea typeface="微软雅黑" panose="020B0503020204020204" pitchFamily="34" charset="-122"/>
                <a:cs typeface="Arial" panose="020B0604020202020204"/>
              </a:rPr>
              <a:t>`mass media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208" name=""/>
        <p:cNvGrpSpPr/>
        <p:nvPr/>
      </p:nvGrpSpPr>
      <p:grpSpPr>
        <a:xfrm>
          <a:off x="0" y="0"/>
          <a:ext cx="0" cy="0"/>
          <a:chOff x="0" y="0"/>
          <a:chExt cx="0" cy="0"/>
        </a:xfrm>
      </p:grpSpPr>
      <p:sp>
        <p:nvSpPr>
          <p:cNvPr id="1049057"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Media Resource</a:t>
            </a:r>
            <a:br>
              <a:rPr b="1" sz="2000">
                <a:latin typeface="微软雅黑" panose="020B0503020204020204" pitchFamily="34" charset="-122"/>
                <a:ea typeface="微软雅黑" panose="020B0503020204020204" pitchFamily="34" charset="-122"/>
                <a:sym typeface="+mn-ea"/>
              </a:rPr>
            </a:br>
            <a:r>
              <a:rPr altLang="en-US" b="1" sz="2000" lang="zh-CN">
                <a:latin typeface="微软雅黑" panose="020B0503020204020204" pitchFamily="34" charset="-122"/>
                <a:ea typeface="微软雅黑" panose="020B0503020204020204" pitchFamily="34" charset="-122"/>
                <a:sym typeface="+mn-ea"/>
              </a:rPr>
              <a:t>同道大叔奇趣星座之旅</a:t>
            </a:r>
            <a:r>
              <a:rPr b="1" sz="2000" lang="en-US">
                <a:latin typeface="微软雅黑" panose="020B0503020204020204" pitchFamily="34" charset="-122"/>
                <a:ea typeface="微软雅黑" panose="020B0503020204020204" pitchFamily="34" charset="-122"/>
                <a:sym typeface="+mn-ea"/>
              </a:rPr>
              <a:t> </a:t>
            </a:r>
            <a:endParaRPr b="1" sz="2000">
              <a:latin typeface="微软雅黑" panose="020B0503020204020204" pitchFamily="34" charset="-122"/>
              <a:ea typeface="微软雅黑" panose="020B0503020204020204" pitchFamily="34" charset="-122"/>
              <a:sym typeface="+mn-ea"/>
            </a:endParaRPr>
          </a:p>
        </p:txBody>
      </p:sp>
      <p:sp>
        <p:nvSpPr>
          <p:cNvPr id="1049058" name="矩形 36"/>
          <p:cNvSpPr/>
          <p:nvPr/>
        </p:nvSpPr>
        <p:spPr>
          <a:xfrm>
            <a:off x="321310" y="493395"/>
            <a:ext cx="261620" cy="269875"/>
          </a:xfrm>
          <a:prstGeom prst="rect"/>
          <a:solidFill>
            <a:srgbClr val="0165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59" name="矩形 37"/>
          <p:cNvSpPr/>
          <p:nvPr/>
        </p:nvSpPr>
        <p:spPr>
          <a:xfrm>
            <a:off x="321310" y="158750"/>
            <a:ext cx="261620" cy="269875"/>
          </a:xfrm>
          <a:prstGeom prst="rect"/>
          <a:solidFill>
            <a:srgbClr val="029C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276" name="图片 4"/>
          <p:cNvPicPr>
            <a:picLocks noChangeAspect="1"/>
          </p:cNvPicPr>
          <p:nvPr/>
        </p:nvPicPr>
        <p:blipFill>
          <a:blip xmlns:r="http://schemas.openxmlformats.org/officeDocument/2006/relationships" r:embed="rId1"/>
          <a:stretch>
            <a:fillRect/>
          </a:stretch>
        </p:blipFill>
        <p:spPr>
          <a:xfrm>
            <a:off x="3550920" y="1239520"/>
            <a:ext cx="8717280" cy="5186680"/>
          </a:xfrm>
          <a:prstGeom prst="rect"/>
        </p:spPr>
      </p:pic>
      <p:pic>
        <p:nvPicPr>
          <p:cNvPr id="2097277" name="图片 5"/>
          <p:cNvPicPr>
            <a:picLocks noChangeAspect="1"/>
          </p:cNvPicPr>
          <p:nvPr/>
        </p:nvPicPr>
        <p:blipFill>
          <a:blip xmlns:r="http://schemas.openxmlformats.org/officeDocument/2006/relationships" r:embed="rId2"/>
          <a:stretch>
            <a:fillRect/>
          </a:stretch>
        </p:blipFill>
        <p:spPr>
          <a:xfrm>
            <a:off x="0" y="1239520"/>
            <a:ext cx="3401060" cy="5186680"/>
          </a:xfrm>
          <a:prstGeom prst="rect"/>
        </p:spPr>
      </p:pic>
      <p:sp>
        <p:nvSpPr>
          <p:cNvPr id="1049060" name="文本框 6"/>
          <p:cNvSpPr txBox="1"/>
          <p:nvPr/>
        </p:nvSpPr>
        <p:spPr>
          <a:xfrm>
            <a:off x="3550920" y="3978910"/>
            <a:ext cx="6713855" cy="521970"/>
          </a:xfrm>
          <a:prstGeom prst="rect"/>
          <a:noFill/>
        </p:spPr>
        <p:txBody>
          <a:bodyPr anchor="t" rtlCol="0" wrap="square">
            <a:spAutoFit/>
          </a:bodyPr>
          <a:p>
            <a:r>
              <a:rPr altLang="en-US" b="1" sz="2800" lang="zh-CN"/>
              <a:t>联合</a:t>
            </a:r>
            <a:r>
              <a:rPr altLang="zh-CN" b="1" sz="2800" lang="en-US">
                <a:sym typeface="+mn-ea"/>
              </a:rPr>
              <a:t>LIVAT</a:t>
            </a:r>
            <a:r>
              <a:rPr altLang="en-US" b="1" sz="2800" lang="zh-CN"/>
              <a:t>，一起打造星座奇妙之旅</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sp>
        <p:nvSpPr>
          <p:cNvPr id="1049061"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Media Resource</a:t>
            </a:r>
            <a:br>
              <a:rPr b="1" sz="2000">
                <a:latin typeface="微软雅黑" panose="020B0503020204020204" pitchFamily="34" charset="-122"/>
                <a:ea typeface="微软雅黑" panose="020B0503020204020204" pitchFamily="34" charset="-122"/>
                <a:sym typeface="+mn-ea"/>
              </a:rPr>
            </a:br>
            <a:endParaRPr b="1" sz="2000">
              <a:latin typeface="微软雅黑" panose="020B0503020204020204" pitchFamily="34" charset="-122"/>
              <a:ea typeface="微软雅黑" panose="020B0503020204020204" pitchFamily="34" charset="-122"/>
              <a:sym typeface="+mn-ea"/>
            </a:endParaRPr>
          </a:p>
        </p:txBody>
      </p:sp>
      <p:sp>
        <p:nvSpPr>
          <p:cNvPr id="1049062" name="矩形 36"/>
          <p:cNvSpPr/>
          <p:nvPr/>
        </p:nvSpPr>
        <p:spPr>
          <a:xfrm>
            <a:off x="321310" y="493395"/>
            <a:ext cx="261620" cy="269875"/>
          </a:xfrm>
          <a:prstGeom prst="rect"/>
          <a:solidFill>
            <a:srgbClr val="0165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3" name="矩形 37"/>
          <p:cNvSpPr/>
          <p:nvPr/>
        </p:nvSpPr>
        <p:spPr>
          <a:xfrm>
            <a:off x="321310" y="158750"/>
            <a:ext cx="261620" cy="269875"/>
          </a:xfrm>
          <a:prstGeom prst="rect"/>
          <a:solidFill>
            <a:srgbClr val="029C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64" name="文本框 1"/>
          <p:cNvSpPr txBox="1"/>
          <p:nvPr/>
        </p:nvSpPr>
        <p:spPr>
          <a:xfrm>
            <a:off x="1175152" y="4150088"/>
            <a:ext cx="2749550" cy="368300"/>
          </a:xfrm>
          <a:prstGeom prst="rect"/>
          <a:noFill/>
        </p:spPr>
        <p:txBody>
          <a:bodyPr rtlCol="0" wrap="square">
            <a:spAutoFit/>
          </a:bodyPr>
          <a:p>
            <a:r>
              <a:rPr altLang="en-US" b="1" dirty="0" lang="zh-CN">
                <a:solidFill>
                  <a:schemeClr val="accent1">
                    <a:lumMod val="50000"/>
                  </a:schemeClr>
                </a:solidFill>
              </a:rPr>
              <a:t>亲子人群</a:t>
            </a:r>
            <a:endParaRPr altLang="zh-CN" b="1" dirty="0" lang="en-US">
              <a:solidFill>
                <a:schemeClr val="accent1">
                  <a:lumMod val="50000"/>
                </a:schemeClr>
              </a:solidFill>
            </a:endParaRPr>
          </a:p>
        </p:txBody>
      </p:sp>
      <p:sp>
        <p:nvSpPr>
          <p:cNvPr id="1049065" name="文本框 2"/>
          <p:cNvSpPr txBox="1"/>
          <p:nvPr/>
        </p:nvSpPr>
        <p:spPr>
          <a:xfrm>
            <a:off x="1175152" y="4758468"/>
            <a:ext cx="3173070" cy="905248"/>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父母邦           亲子票务平台</a:t>
            </a:r>
            <a:endParaRPr altLang="zh-CN" b="1" dirty="0" sz="1400" lang="en-US">
              <a:latin typeface="微软雅黑" panose="020B0503020204020204" pitchFamily="34" charset="-122"/>
              <a:ea typeface="微软雅黑" panose="020B0503020204020204" pitchFamily="34" charset="-122"/>
              <a:sym typeface="+mn-ea"/>
            </a:endParaRPr>
          </a:p>
          <a:p>
            <a:pPr>
              <a:lnSpc>
                <a:spcPct val="130000"/>
              </a:lnSpc>
            </a:pPr>
            <a:r>
              <a:rPr altLang="en-US" b="1" dirty="0" sz="1400" lang="zh-CN">
                <a:latin typeface="微软雅黑" panose="020B0503020204020204" pitchFamily="34" charset="-122"/>
                <a:ea typeface="微软雅黑" panose="020B0503020204020204" pitchFamily="34" charset="-122"/>
              </a:rPr>
              <a:t>亲子品牌        亲子品牌联合推广</a:t>
            </a:r>
            <a:endParaRPr altLang="zh-CN" b="1" dirty="0" sz="1400" lang="en-US">
              <a:latin typeface="微软雅黑" panose="020B0503020204020204" pitchFamily="34" charset="-122"/>
              <a:ea typeface="微软雅黑" panose="020B0503020204020204" pitchFamily="34" charset="-122"/>
            </a:endParaRPr>
          </a:p>
          <a:p>
            <a:pPr>
              <a:lnSpc>
                <a:spcPct val="130000"/>
              </a:lnSpc>
            </a:pPr>
            <a:r>
              <a:rPr altLang="en-US" b="1" dirty="0" sz="1400" lang="zh-CN">
                <a:latin typeface="微软雅黑" panose="020B0503020204020204" pitchFamily="34" charset="-122"/>
                <a:ea typeface="微软雅黑" panose="020B0503020204020204" pitchFamily="34" charset="-122"/>
              </a:rPr>
              <a:t>亲子家庭社区人群</a:t>
            </a:r>
            <a:endParaRPr altLang="zh-CN" b="1" dirty="0" sz="1400" lang="en-US">
              <a:latin typeface="微软雅黑" panose="020B0503020204020204" pitchFamily="34" charset="-122"/>
              <a:ea typeface="微软雅黑" panose="020B0503020204020204" pitchFamily="34" charset="-122"/>
            </a:endParaRPr>
          </a:p>
        </p:txBody>
      </p:sp>
      <p:sp>
        <p:nvSpPr>
          <p:cNvPr id="1049066" name="文本框 3"/>
          <p:cNvSpPr txBox="1"/>
          <p:nvPr/>
        </p:nvSpPr>
        <p:spPr>
          <a:xfrm>
            <a:off x="4898342" y="4150088"/>
            <a:ext cx="2749550" cy="368300"/>
          </a:xfrm>
          <a:prstGeom prst="rect"/>
          <a:noFill/>
        </p:spPr>
        <p:txBody>
          <a:bodyPr rtlCol="0" wrap="square">
            <a:spAutoFit/>
          </a:bodyPr>
          <a:p>
            <a:r>
              <a:rPr altLang="en-US" b="1" dirty="0" lang="zh-CN">
                <a:solidFill>
                  <a:schemeClr val="accent1">
                    <a:lumMod val="50000"/>
                  </a:schemeClr>
                </a:solidFill>
              </a:rPr>
              <a:t>环保公益人群</a:t>
            </a:r>
            <a:endParaRPr altLang="zh-CN" b="1" dirty="0" lang="en-US">
              <a:solidFill>
                <a:schemeClr val="accent1">
                  <a:lumMod val="50000"/>
                </a:schemeClr>
              </a:solidFill>
            </a:endParaRPr>
          </a:p>
        </p:txBody>
      </p:sp>
      <p:sp>
        <p:nvSpPr>
          <p:cNvPr id="1049067" name="文本框 35"/>
          <p:cNvSpPr txBox="1"/>
          <p:nvPr/>
        </p:nvSpPr>
        <p:spPr>
          <a:xfrm>
            <a:off x="4898342" y="4758468"/>
            <a:ext cx="2945438" cy="623312"/>
          </a:xfrm>
          <a:prstGeom prst="rect"/>
          <a:noFill/>
        </p:spPr>
        <p:txBody>
          <a:bodyPr rtlCol="0" wrap="square">
            <a:spAutoFit/>
          </a:bodyPr>
          <a:p>
            <a:pPr>
              <a:lnSpc>
                <a:spcPct val="130000"/>
              </a:lnSpc>
            </a:pPr>
            <a:r>
              <a:rPr altLang="zh-CN" b="1" dirty="0" sz="1400" lang="en-US">
                <a:latin typeface="微软雅黑" panose="020B0503020204020204" pitchFamily="34" charset="-122"/>
                <a:ea typeface="微软雅黑" panose="020B0503020204020204" pitchFamily="34" charset="-122"/>
                <a:sym typeface="+mn-ea"/>
              </a:rPr>
              <a:t>Bottle</a:t>
            </a:r>
            <a:r>
              <a:rPr altLang="en-US" b="1" dirty="0" sz="1400" lang="zh-CN">
                <a:latin typeface="微软雅黑" panose="020B0503020204020204" pitchFamily="34" charset="-122"/>
                <a:ea typeface="微软雅黑" panose="020B0503020204020204" pitchFamily="34" charset="-122"/>
                <a:sym typeface="+mn-ea"/>
              </a:rPr>
              <a:t> </a:t>
            </a:r>
            <a:r>
              <a:rPr altLang="zh-CN" b="1" dirty="0" sz="1400" lang="en-US">
                <a:latin typeface="微软雅黑" panose="020B0503020204020204" pitchFamily="34" charset="-122"/>
                <a:ea typeface="微软雅黑" panose="020B0503020204020204" pitchFamily="34" charset="-122"/>
                <a:sym typeface="+mn-ea"/>
              </a:rPr>
              <a:t>Dream</a:t>
            </a:r>
            <a:r>
              <a:rPr altLang="en-US" b="1" dirty="0" sz="1400" lang="zh-CN">
                <a:latin typeface="微软雅黑" panose="020B0503020204020204" pitchFamily="34" charset="-122"/>
                <a:ea typeface="微软雅黑" panose="020B0503020204020204" pitchFamily="34" charset="-122"/>
                <a:sym typeface="+mn-ea"/>
              </a:rPr>
              <a:t> 知名环保组织</a:t>
            </a:r>
            <a:endParaRPr altLang="zh-CN" b="1" dirty="0" sz="1400" lang="en-US">
              <a:latin typeface="微软雅黑" panose="020B0503020204020204" pitchFamily="34" charset="-122"/>
              <a:ea typeface="微软雅黑" panose="020B0503020204020204" pitchFamily="34" charset="-122"/>
              <a:sym typeface="+mn-ea"/>
            </a:endParaRPr>
          </a:p>
          <a:p>
            <a:pPr>
              <a:lnSpc>
                <a:spcPct val="130000"/>
              </a:lnSpc>
            </a:pPr>
            <a:r>
              <a:rPr altLang="zh-CN" b="1" dirty="0" sz="1400" lang="en-US">
                <a:latin typeface="微软雅黑" panose="020B0503020204020204" pitchFamily="34" charset="-122"/>
                <a:ea typeface="微软雅黑" panose="020B0503020204020204" pitchFamily="34" charset="-122"/>
                <a:sym typeface="+mn-ea"/>
              </a:rPr>
              <a:t>How</a:t>
            </a:r>
            <a:r>
              <a:rPr altLang="en-US" b="1" dirty="0" sz="1400" lang="zh-CN">
                <a:latin typeface="微软雅黑" panose="020B0503020204020204" pitchFamily="34" charset="-122"/>
                <a:ea typeface="微软雅黑" panose="020B0503020204020204" pitchFamily="34" charset="-122"/>
                <a:sym typeface="+mn-ea"/>
              </a:rPr>
              <a:t> </a:t>
            </a:r>
            <a:r>
              <a:rPr altLang="zh-CN" b="1" dirty="0" sz="1400" lang="en-US">
                <a:latin typeface="微软雅黑" panose="020B0503020204020204" pitchFamily="34" charset="-122"/>
                <a:ea typeface="微软雅黑" panose="020B0503020204020204" pitchFamily="34" charset="-122"/>
                <a:sym typeface="+mn-ea"/>
              </a:rPr>
              <a:t>Bottle</a:t>
            </a:r>
            <a:r>
              <a:rPr altLang="en-US" b="1" dirty="0" sz="1400" lang="zh-CN">
                <a:latin typeface="微软雅黑" panose="020B0503020204020204" pitchFamily="34" charset="-122"/>
                <a:ea typeface="微软雅黑" panose="020B0503020204020204" pitchFamily="34" charset="-122"/>
                <a:sym typeface="+mn-ea"/>
              </a:rPr>
              <a:t>，捡拾中国</a:t>
            </a:r>
            <a:endParaRPr altLang="zh-CN" dirty="0" sz="1400" lang="en-US"/>
          </a:p>
        </p:txBody>
      </p:sp>
      <p:sp>
        <p:nvSpPr>
          <p:cNvPr id="1049068" name="文本框 38"/>
          <p:cNvSpPr txBox="1"/>
          <p:nvPr/>
        </p:nvSpPr>
        <p:spPr>
          <a:xfrm>
            <a:off x="4898342" y="5387394"/>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提升品牌包容性</a:t>
            </a:r>
            <a:endParaRPr altLang="zh-CN" dirty="0" sz="1400" lang="en-US"/>
          </a:p>
        </p:txBody>
      </p:sp>
      <p:sp>
        <p:nvSpPr>
          <p:cNvPr id="1049069" name="文本框 40"/>
          <p:cNvSpPr txBox="1"/>
          <p:nvPr/>
        </p:nvSpPr>
        <p:spPr>
          <a:xfrm>
            <a:off x="8621533" y="4150088"/>
            <a:ext cx="2749550" cy="368300"/>
          </a:xfrm>
          <a:prstGeom prst="rect"/>
          <a:noFill/>
        </p:spPr>
        <p:txBody>
          <a:bodyPr rtlCol="0" wrap="square">
            <a:spAutoFit/>
          </a:bodyPr>
          <a:p>
            <a:r>
              <a:rPr altLang="en-US" b="1" dirty="0" lang="zh-CN">
                <a:solidFill>
                  <a:schemeClr val="accent1">
                    <a:lumMod val="50000"/>
                  </a:schemeClr>
                </a:solidFill>
              </a:rPr>
              <a:t>宠物人群</a:t>
            </a:r>
            <a:endParaRPr altLang="zh-CN" b="1" dirty="0" lang="en-US">
              <a:solidFill>
                <a:schemeClr val="accent1">
                  <a:lumMod val="50000"/>
                </a:schemeClr>
              </a:solidFill>
            </a:endParaRPr>
          </a:p>
        </p:txBody>
      </p:sp>
      <p:sp>
        <p:nvSpPr>
          <p:cNvPr id="1049070" name="文本框 41"/>
          <p:cNvSpPr txBox="1"/>
          <p:nvPr/>
        </p:nvSpPr>
        <p:spPr>
          <a:xfrm>
            <a:off x="8621533" y="4694358"/>
            <a:ext cx="3173070" cy="62484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宠爱约定    百万粉丝，宠物大号</a:t>
            </a:r>
            <a:endParaRPr altLang="zh-CN" b="1" dirty="0" sz="1400" lang="en-US">
              <a:latin typeface="微软雅黑" panose="020B0503020204020204" pitchFamily="34" charset="-122"/>
              <a:ea typeface="微软雅黑" panose="020B0503020204020204" pitchFamily="34" charset="-122"/>
              <a:sym typeface="+mn-ea"/>
            </a:endParaRPr>
          </a:p>
          <a:p>
            <a:pPr>
              <a:lnSpc>
                <a:spcPct val="130000"/>
              </a:lnSpc>
            </a:pPr>
            <a:r>
              <a:rPr altLang="en-US" b="1" dirty="0" sz="1400" lang="zh-CN">
                <a:latin typeface="微软雅黑" panose="020B0503020204020204" pitchFamily="34" charset="-122"/>
                <a:ea typeface="微软雅黑" panose="020B0503020204020204" pitchFamily="34" charset="-122"/>
                <a:sym typeface="+mn-ea"/>
              </a:rPr>
              <a:t>宠物咨询，与猫平行的世界</a:t>
            </a:r>
            <a:endParaRPr altLang="zh-CN" dirty="0" sz="1400" lang="en-US"/>
          </a:p>
        </p:txBody>
      </p:sp>
      <p:sp>
        <p:nvSpPr>
          <p:cNvPr id="1049071" name="文本框 42"/>
          <p:cNvSpPr txBox="1"/>
          <p:nvPr/>
        </p:nvSpPr>
        <p:spPr>
          <a:xfrm>
            <a:off x="8633105" y="5254143"/>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rPr>
              <a:t>精准覆盖宠物人群</a:t>
            </a:r>
            <a:endParaRPr altLang="zh-CN" b="1" dirty="0" sz="1400" lang="en-US">
              <a:latin typeface="微软雅黑" panose="020B0503020204020204" pitchFamily="34" charset="-122"/>
              <a:ea typeface="微软雅黑" panose="020B0503020204020204" pitchFamily="34" charset="-122"/>
            </a:endParaRPr>
          </a:p>
        </p:txBody>
      </p:sp>
      <p:pic>
        <p:nvPicPr>
          <p:cNvPr id="2097278" name="图片 43"/>
          <p:cNvPicPr>
            <a:picLocks noChangeAspect="1"/>
          </p:cNvPicPr>
          <p:nvPr/>
        </p:nvPicPr>
        <p:blipFill rotWithShape="1">
          <a:blip xmlns:r="http://schemas.openxmlformats.org/officeDocument/2006/relationships" r:embed="rId1" cstate="email"/>
          <a:srcRect/>
          <a:stretch>
            <a:fillRect/>
          </a:stretch>
        </p:blipFill>
        <p:spPr>
          <a:xfrm>
            <a:off x="883002" y="1640308"/>
            <a:ext cx="2957010" cy="1736034"/>
          </a:xfrm>
          <a:prstGeom prst="rect"/>
        </p:spPr>
      </p:pic>
      <p:pic>
        <p:nvPicPr>
          <p:cNvPr id="2097279" name="图片 44"/>
          <p:cNvPicPr>
            <a:picLocks noChangeAspect="1"/>
          </p:cNvPicPr>
          <p:nvPr/>
        </p:nvPicPr>
        <p:blipFill rotWithShape="1">
          <a:blip xmlns:r="http://schemas.openxmlformats.org/officeDocument/2006/relationships" r:embed="rId2" cstate="email"/>
          <a:srcRect/>
          <a:stretch>
            <a:fillRect/>
          </a:stretch>
        </p:blipFill>
        <p:spPr>
          <a:xfrm>
            <a:off x="4539527" y="1640308"/>
            <a:ext cx="2957010" cy="1736034"/>
          </a:xfrm>
          <a:prstGeom prst="rect"/>
        </p:spPr>
      </p:pic>
      <p:pic>
        <p:nvPicPr>
          <p:cNvPr id="2097280" name="图片 45"/>
          <p:cNvPicPr>
            <a:picLocks noChangeAspect="1"/>
          </p:cNvPicPr>
          <p:nvPr/>
        </p:nvPicPr>
        <p:blipFill rotWithShape="1">
          <a:blip xmlns:r="http://schemas.openxmlformats.org/officeDocument/2006/relationships" r:embed="rId3" cstate="email"/>
          <a:srcRect/>
          <a:stretch>
            <a:fillRect/>
          </a:stretch>
        </p:blipFill>
        <p:spPr>
          <a:xfrm>
            <a:off x="8261033" y="1640308"/>
            <a:ext cx="3169294" cy="1736034"/>
          </a:xfrm>
          <a:prstGeom prst="rec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210" name=""/>
        <p:cNvGrpSpPr/>
        <p:nvPr/>
      </p:nvGrpSpPr>
      <p:grpSpPr>
        <a:xfrm>
          <a:off x="0" y="0"/>
          <a:ext cx="0" cy="0"/>
          <a:chOff x="0" y="0"/>
          <a:chExt cx="0" cy="0"/>
        </a:xfrm>
      </p:grpSpPr>
      <p:sp>
        <p:nvSpPr>
          <p:cNvPr id="1049072" name="矩形 2"/>
          <p:cNvSpPr/>
          <p:nvPr/>
        </p:nvSpPr>
        <p:spPr>
          <a:xfrm>
            <a:off x="321310" y="493395"/>
            <a:ext cx="261620" cy="269875"/>
          </a:xfrm>
          <a:prstGeom prst="rect"/>
          <a:solidFill>
            <a:srgbClr val="0165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3" name="矩形 24"/>
          <p:cNvSpPr/>
          <p:nvPr/>
        </p:nvSpPr>
        <p:spPr>
          <a:xfrm>
            <a:off x="321310" y="158750"/>
            <a:ext cx="261620" cy="269875"/>
          </a:xfrm>
          <a:prstGeom prst="rect"/>
          <a:solidFill>
            <a:srgbClr val="029C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74" name="文本框 6"/>
          <p:cNvSpPr txBox="1"/>
          <p:nvPr/>
        </p:nvSpPr>
        <p:spPr>
          <a:xfrm>
            <a:off x="1175152" y="4150088"/>
            <a:ext cx="2749550" cy="368300"/>
          </a:xfrm>
          <a:prstGeom prst="rect"/>
          <a:noFill/>
        </p:spPr>
        <p:txBody>
          <a:bodyPr rtlCol="0" wrap="square">
            <a:spAutoFit/>
          </a:bodyPr>
          <a:p>
            <a:r>
              <a:rPr altLang="en-US" b="1" dirty="0" lang="zh-CN">
                <a:solidFill>
                  <a:schemeClr val="accent1">
                    <a:lumMod val="50000"/>
                  </a:schemeClr>
                </a:solidFill>
              </a:rPr>
              <a:t>运动人群</a:t>
            </a:r>
            <a:endParaRPr altLang="zh-CN" b="1" dirty="0" lang="en-US">
              <a:solidFill>
                <a:schemeClr val="accent1">
                  <a:lumMod val="50000"/>
                </a:schemeClr>
              </a:solidFill>
            </a:endParaRPr>
          </a:p>
        </p:txBody>
      </p:sp>
      <p:sp>
        <p:nvSpPr>
          <p:cNvPr id="1049075" name="文本框 8"/>
          <p:cNvSpPr txBox="1"/>
          <p:nvPr/>
        </p:nvSpPr>
        <p:spPr>
          <a:xfrm>
            <a:off x="1175152" y="4758468"/>
            <a:ext cx="223938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派派插画师    篮球</a:t>
            </a:r>
            <a:r>
              <a:rPr altLang="zh-CN" b="1" dirty="0" sz="1400" lang="en-US">
                <a:latin typeface="微软雅黑" panose="020B0503020204020204" pitchFamily="34" charset="-122"/>
                <a:ea typeface="微软雅黑" panose="020B0503020204020204" pitchFamily="34" charset="-122"/>
                <a:sym typeface="+mn-ea"/>
              </a:rPr>
              <a:t>KOL</a:t>
            </a:r>
            <a:endParaRPr altLang="zh-CN" dirty="0" sz="1400" lang="en-US"/>
          </a:p>
        </p:txBody>
      </p:sp>
      <p:sp>
        <p:nvSpPr>
          <p:cNvPr id="1049076" name="文本框 11"/>
          <p:cNvSpPr txBox="1"/>
          <p:nvPr/>
        </p:nvSpPr>
        <p:spPr>
          <a:xfrm>
            <a:off x="1175152" y="5215039"/>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乐刻体育       运动类型流量平台</a:t>
            </a:r>
            <a:endParaRPr altLang="zh-CN" dirty="0" sz="1400" lang="en-US"/>
          </a:p>
        </p:txBody>
      </p:sp>
      <p:sp>
        <p:nvSpPr>
          <p:cNvPr id="1049077" name="文本框 13"/>
          <p:cNvSpPr txBox="1"/>
          <p:nvPr/>
        </p:nvSpPr>
        <p:spPr>
          <a:xfrm>
            <a:off x="4898342" y="4150088"/>
            <a:ext cx="2749550" cy="368300"/>
          </a:xfrm>
          <a:prstGeom prst="rect"/>
          <a:noFill/>
        </p:spPr>
        <p:txBody>
          <a:bodyPr rtlCol="0" wrap="square">
            <a:spAutoFit/>
          </a:bodyPr>
          <a:p>
            <a:r>
              <a:rPr altLang="en-US" b="1" dirty="0" lang="zh-CN">
                <a:solidFill>
                  <a:schemeClr val="accent1">
                    <a:lumMod val="50000"/>
                  </a:schemeClr>
                </a:solidFill>
              </a:rPr>
              <a:t>玩乐人群</a:t>
            </a:r>
            <a:endParaRPr altLang="zh-CN" b="1" dirty="0" lang="en-US">
              <a:solidFill>
                <a:schemeClr val="accent1">
                  <a:lumMod val="50000"/>
                </a:schemeClr>
              </a:solidFill>
            </a:endParaRPr>
          </a:p>
        </p:txBody>
      </p:sp>
      <p:sp>
        <p:nvSpPr>
          <p:cNvPr id="1049078" name="文本框 14"/>
          <p:cNvSpPr txBox="1"/>
          <p:nvPr/>
        </p:nvSpPr>
        <p:spPr>
          <a:xfrm>
            <a:off x="4898342" y="4758468"/>
            <a:ext cx="223938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二十九派   玩乐</a:t>
            </a:r>
            <a:r>
              <a:rPr altLang="zh-CN" b="1" dirty="0" sz="1400" lang="en-US">
                <a:latin typeface="微软雅黑" panose="020B0503020204020204" pitchFamily="34" charset="-122"/>
                <a:ea typeface="微软雅黑" panose="020B0503020204020204" pitchFamily="34" charset="-122"/>
                <a:sym typeface="+mn-ea"/>
              </a:rPr>
              <a:t>KOL</a:t>
            </a:r>
            <a:endParaRPr altLang="zh-CN" dirty="0" sz="1400" lang="en-US"/>
          </a:p>
        </p:txBody>
      </p:sp>
      <p:sp>
        <p:nvSpPr>
          <p:cNvPr id="1049079" name="文本框 1"/>
          <p:cNvSpPr txBox="1"/>
          <p:nvPr/>
        </p:nvSpPr>
        <p:spPr>
          <a:xfrm>
            <a:off x="4898342" y="5215039"/>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玩乐、潮流、复古社区</a:t>
            </a:r>
            <a:endParaRPr altLang="zh-CN" dirty="0" sz="1400" lang="en-US"/>
          </a:p>
        </p:txBody>
      </p:sp>
      <p:sp>
        <p:nvSpPr>
          <p:cNvPr id="1049080" name="文本框 3"/>
          <p:cNvSpPr txBox="1"/>
          <p:nvPr/>
        </p:nvSpPr>
        <p:spPr>
          <a:xfrm>
            <a:off x="8621533" y="4150088"/>
            <a:ext cx="2749550" cy="368300"/>
          </a:xfrm>
          <a:prstGeom prst="rect"/>
          <a:noFill/>
        </p:spPr>
        <p:txBody>
          <a:bodyPr rtlCol="0" wrap="square">
            <a:spAutoFit/>
          </a:bodyPr>
          <a:p>
            <a:r>
              <a:rPr altLang="en-US" b="1" dirty="0" lang="zh-CN">
                <a:solidFill>
                  <a:schemeClr val="accent1">
                    <a:lumMod val="50000"/>
                  </a:schemeClr>
                </a:solidFill>
              </a:rPr>
              <a:t>设计人群</a:t>
            </a:r>
            <a:endParaRPr altLang="zh-CN" b="1" dirty="0" lang="en-US">
              <a:solidFill>
                <a:schemeClr val="accent1">
                  <a:lumMod val="50000"/>
                </a:schemeClr>
              </a:solidFill>
            </a:endParaRPr>
          </a:p>
        </p:txBody>
      </p:sp>
      <p:sp>
        <p:nvSpPr>
          <p:cNvPr id="1049081" name="文本框 4"/>
          <p:cNvSpPr txBox="1"/>
          <p:nvPr/>
        </p:nvSpPr>
        <p:spPr>
          <a:xfrm>
            <a:off x="8621533" y="4758468"/>
            <a:ext cx="317307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创造域          顶尖艺术设计流量平台</a:t>
            </a:r>
            <a:endParaRPr altLang="zh-CN" dirty="0" sz="1400" lang="en-US"/>
          </a:p>
        </p:txBody>
      </p:sp>
      <p:sp>
        <p:nvSpPr>
          <p:cNvPr id="1049082" name="文本框 5"/>
          <p:cNvSpPr txBox="1"/>
          <p:nvPr/>
        </p:nvSpPr>
        <p:spPr>
          <a:xfrm>
            <a:off x="8621533" y="5215039"/>
            <a:ext cx="2957010" cy="344710"/>
          </a:xfrm>
          <a:prstGeom prst="rect"/>
          <a:noFill/>
        </p:spPr>
        <p:txBody>
          <a:bodyPr rtlCol="0" wrap="square">
            <a:spAutoFit/>
          </a:bodyPr>
          <a:p>
            <a:pPr>
              <a:lnSpc>
                <a:spcPct val="130000"/>
              </a:lnSpc>
            </a:pPr>
            <a:r>
              <a:rPr altLang="en-US" dirty="0" sz="1400" lang="zh-CN"/>
              <a:t>携手一只梨、国外社群联合推广</a:t>
            </a:r>
            <a:endParaRPr altLang="zh-CN" dirty="0" sz="1400" lang="en-US"/>
          </a:p>
        </p:txBody>
      </p:sp>
      <p:pic>
        <p:nvPicPr>
          <p:cNvPr id="2097281" name="图片 21"/>
          <p:cNvPicPr>
            <a:picLocks noChangeAspect="1"/>
          </p:cNvPicPr>
          <p:nvPr/>
        </p:nvPicPr>
        <p:blipFill rotWithShape="1">
          <a:blip xmlns:r="http://schemas.openxmlformats.org/officeDocument/2006/relationships" r:embed="rId1" cstate="email"/>
          <a:srcRect/>
          <a:stretch>
            <a:fillRect/>
          </a:stretch>
        </p:blipFill>
        <p:spPr>
          <a:xfrm>
            <a:off x="8621533" y="1392920"/>
            <a:ext cx="2369820" cy="2449830"/>
          </a:xfrm>
          <a:prstGeom prst="rect"/>
          <a:ln>
            <a:noFill/>
          </a:ln>
          <a:effectLst>
            <a:innerShdw blurRad="63500" dir="2700000" dist="50800">
              <a:prstClr val="black">
                <a:alpha val="50000"/>
              </a:prstClr>
            </a:innerShdw>
          </a:effectLst>
        </p:spPr>
      </p:pic>
      <p:pic>
        <p:nvPicPr>
          <p:cNvPr id="2097282" name="图片 22"/>
          <p:cNvPicPr>
            <a:picLocks noChangeAspect="1"/>
          </p:cNvPicPr>
          <p:nvPr/>
        </p:nvPicPr>
        <p:blipFill rotWithShape="1">
          <a:blip xmlns:r="http://schemas.openxmlformats.org/officeDocument/2006/relationships" r:embed="rId2" cstate="email"/>
          <a:srcRect/>
          <a:stretch>
            <a:fillRect/>
          </a:stretch>
        </p:blipFill>
        <p:spPr>
          <a:xfrm>
            <a:off x="4794201" y="1393186"/>
            <a:ext cx="2343521" cy="2449563"/>
          </a:xfrm>
          <a:prstGeom prst="rect"/>
          <a:ln>
            <a:noFill/>
          </a:ln>
          <a:effectLst>
            <a:outerShdw algn="tl" blurRad="292100" dir="2700000" dist="139700" rotWithShape="0">
              <a:srgbClr val="333333">
                <a:alpha val="65000"/>
              </a:srgbClr>
            </a:outerShdw>
          </a:effectLst>
        </p:spPr>
      </p:pic>
      <p:pic>
        <p:nvPicPr>
          <p:cNvPr id="2097283" name="图片 23"/>
          <p:cNvPicPr>
            <a:picLocks noChangeAspect="1"/>
          </p:cNvPicPr>
          <p:nvPr/>
        </p:nvPicPr>
        <p:blipFill rotWithShape="1">
          <a:blip xmlns:r="http://schemas.openxmlformats.org/officeDocument/2006/relationships" r:embed="rId3" cstate="email"/>
          <a:srcRect/>
          <a:stretch>
            <a:fillRect/>
          </a:stretch>
        </p:blipFill>
        <p:spPr>
          <a:xfrm>
            <a:off x="1232032" y="1392921"/>
            <a:ext cx="2471868" cy="2449564"/>
          </a:xfrm>
          <a:prstGeom prst="rect"/>
          <a:ln>
            <a:noFill/>
          </a:ln>
          <a:effectLst>
            <a:outerShdw algn="tl" blurRad="292100" dir="2700000" dist="139700" rotWithShape="0">
              <a:srgbClr val="333333">
                <a:alpha val="65000"/>
              </a:srgbClr>
            </a:outerShdw>
          </a:effectLst>
        </p:spPr>
      </p:pic>
      <p:sp>
        <p:nvSpPr>
          <p:cNvPr id="1049083"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Media Resource</a:t>
            </a:r>
            <a:br>
              <a:rPr b="1" sz="2000">
                <a:latin typeface="微软雅黑" panose="020B0503020204020204" pitchFamily="34" charset="-122"/>
                <a:ea typeface="微软雅黑" panose="020B0503020204020204" pitchFamily="34" charset="-122"/>
                <a:sym typeface="+mn-ea"/>
              </a:rPr>
            </a:br>
            <a:endParaRPr b="1" sz="2000">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9084" name="文本框 1"/>
          <p:cNvSpPr txBox="1"/>
          <p:nvPr/>
        </p:nvSpPr>
        <p:spPr>
          <a:xfrm>
            <a:off x="686415" y="269623"/>
            <a:ext cx="4819473" cy="646331"/>
          </a:xfrm>
          <a:prstGeom prst="rect"/>
          <a:noFill/>
        </p:spPr>
        <p:txBody>
          <a:bodyPr anchor="t" rtlCol="0" wrap="square">
            <a:spAutoFit/>
          </a:bodyPr>
          <a:p>
            <a:r>
              <a:rPr altLang="zh-CN" b="1" dirty="0" lang="en-US"/>
              <a:t>Media</a:t>
            </a:r>
            <a:r>
              <a:rPr altLang="en-US" b="1" dirty="0" lang="zh-CN"/>
              <a:t> </a:t>
            </a:r>
            <a:r>
              <a:rPr altLang="zh-CN" b="1" dirty="0" lang="en-US"/>
              <a:t>Resource</a:t>
            </a:r>
            <a:br>
              <a:rPr altLang="zh-CN" b="1" dirty="0" lang="en-US"/>
            </a:br>
            <a:endParaRPr altLang="zh-CN" b="1" dirty="0" lang="en-US">
              <a:solidFill>
                <a:srgbClr val="FF0000"/>
              </a:solidFill>
            </a:endParaRPr>
          </a:p>
        </p:txBody>
      </p:sp>
      <p:sp>
        <p:nvSpPr>
          <p:cNvPr id="1049085" name="文本框 6"/>
          <p:cNvSpPr txBox="1"/>
          <p:nvPr/>
        </p:nvSpPr>
        <p:spPr>
          <a:xfrm>
            <a:off x="923364" y="4150088"/>
            <a:ext cx="2749550" cy="368300"/>
          </a:xfrm>
          <a:prstGeom prst="rect"/>
          <a:noFill/>
        </p:spPr>
        <p:txBody>
          <a:bodyPr rtlCol="0" wrap="square">
            <a:spAutoFit/>
          </a:bodyPr>
          <a:p>
            <a:r>
              <a:rPr altLang="en-US" b="1" dirty="0" lang="zh-CN">
                <a:solidFill>
                  <a:schemeClr val="accent1">
                    <a:lumMod val="50000"/>
                  </a:schemeClr>
                </a:solidFill>
              </a:rPr>
              <a:t>文艺类人群</a:t>
            </a:r>
            <a:endParaRPr altLang="zh-CN" b="1" dirty="0" lang="en-US">
              <a:solidFill>
                <a:schemeClr val="accent1">
                  <a:lumMod val="50000"/>
                </a:schemeClr>
              </a:solidFill>
            </a:endParaRPr>
          </a:p>
        </p:txBody>
      </p:sp>
      <p:sp>
        <p:nvSpPr>
          <p:cNvPr id="1049086" name="文本框 8"/>
          <p:cNvSpPr txBox="1"/>
          <p:nvPr/>
        </p:nvSpPr>
        <p:spPr>
          <a:xfrm>
            <a:off x="923363" y="4758468"/>
            <a:ext cx="2957009"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三明治          国内最大写作平台</a:t>
            </a:r>
            <a:endParaRPr altLang="zh-CN" dirty="0" sz="1400" lang="en-US"/>
          </a:p>
        </p:txBody>
      </p:sp>
      <p:sp>
        <p:nvSpPr>
          <p:cNvPr id="1049087" name="文本框 11"/>
          <p:cNvSpPr txBox="1"/>
          <p:nvPr/>
        </p:nvSpPr>
        <p:spPr>
          <a:xfrm>
            <a:off x="923364" y="5215039"/>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派派             插画师</a:t>
            </a:r>
            <a:r>
              <a:rPr altLang="zh-CN" b="1" dirty="0" sz="1400" lang="en-US" err="1">
                <a:latin typeface="微软雅黑" panose="020B0503020204020204" pitchFamily="34" charset="-122"/>
                <a:ea typeface="微软雅黑" panose="020B0503020204020204" pitchFamily="34" charset="-122"/>
                <a:sym typeface="+mn-ea"/>
              </a:rPr>
              <a:t>KOl</a:t>
            </a:r>
            <a:endParaRPr altLang="zh-CN" dirty="0" sz="1400" lang="en-US"/>
          </a:p>
        </p:txBody>
      </p:sp>
      <p:sp>
        <p:nvSpPr>
          <p:cNvPr id="1049088" name="文本框 13"/>
          <p:cNvSpPr txBox="1"/>
          <p:nvPr/>
        </p:nvSpPr>
        <p:spPr>
          <a:xfrm>
            <a:off x="4898342" y="4150088"/>
            <a:ext cx="2749550" cy="368300"/>
          </a:xfrm>
          <a:prstGeom prst="rect"/>
          <a:noFill/>
        </p:spPr>
        <p:txBody>
          <a:bodyPr rtlCol="0" wrap="square">
            <a:spAutoFit/>
          </a:bodyPr>
          <a:p>
            <a:r>
              <a:rPr altLang="en-US" b="1" dirty="0" lang="zh-CN">
                <a:solidFill>
                  <a:schemeClr val="accent1">
                    <a:lumMod val="50000"/>
                  </a:schemeClr>
                </a:solidFill>
              </a:rPr>
              <a:t>吃货群体</a:t>
            </a:r>
            <a:endParaRPr altLang="zh-CN" b="1" dirty="0" lang="en-US">
              <a:solidFill>
                <a:schemeClr val="accent1">
                  <a:lumMod val="50000"/>
                </a:schemeClr>
              </a:solidFill>
            </a:endParaRPr>
          </a:p>
        </p:txBody>
      </p:sp>
      <p:sp>
        <p:nvSpPr>
          <p:cNvPr id="1049089" name="文本框 14"/>
          <p:cNvSpPr txBox="1"/>
          <p:nvPr/>
        </p:nvSpPr>
        <p:spPr>
          <a:xfrm>
            <a:off x="4898342" y="4758468"/>
            <a:ext cx="223938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啤气，爱困啤酒车</a:t>
            </a:r>
            <a:endParaRPr altLang="zh-CN" dirty="0" sz="1400" lang="en-US"/>
          </a:p>
        </p:txBody>
      </p:sp>
      <p:sp>
        <p:nvSpPr>
          <p:cNvPr id="1049090" name="文本框 15"/>
          <p:cNvSpPr txBox="1"/>
          <p:nvPr/>
        </p:nvSpPr>
        <p:spPr>
          <a:xfrm>
            <a:off x="4898342" y="5215039"/>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sym typeface="+mn-ea"/>
              </a:rPr>
              <a:t>网红餐厅联合推广</a:t>
            </a:r>
            <a:endParaRPr altLang="zh-CN" dirty="0" sz="1400" lang="en-US"/>
          </a:p>
        </p:txBody>
      </p:sp>
      <p:sp>
        <p:nvSpPr>
          <p:cNvPr id="1049091" name="文本框 17"/>
          <p:cNvSpPr txBox="1"/>
          <p:nvPr/>
        </p:nvSpPr>
        <p:spPr>
          <a:xfrm>
            <a:off x="8621533" y="4150088"/>
            <a:ext cx="2749550" cy="368300"/>
          </a:xfrm>
          <a:prstGeom prst="rect"/>
          <a:noFill/>
        </p:spPr>
        <p:txBody>
          <a:bodyPr rtlCol="0" wrap="square">
            <a:spAutoFit/>
          </a:bodyPr>
          <a:p>
            <a:r>
              <a:rPr altLang="en-US" b="1" dirty="0" lang="zh-CN">
                <a:solidFill>
                  <a:schemeClr val="accent1">
                    <a:lumMod val="50000"/>
                  </a:schemeClr>
                </a:solidFill>
              </a:rPr>
              <a:t>艺术人群</a:t>
            </a:r>
            <a:endParaRPr altLang="zh-CN" b="1" dirty="0" lang="en-US">
              <a:solidFill>
                <a:schemeClr val="accent1">
                  <a:lumMod val="50000"/>
                </a:schemeClr>
              </a:solidFill>
            </a:endParaRPr>
          </a:p>
        </p:txBody>
      </p:sp>
      <p:sp>
        <p:nvSpPr>
          <p:cNvPr id="1049092" name="文本框 18"/>
          <p:cNvSpPr txBox="1"/>
          <p:nvPr/>
        </p:nvSpPr>
        <p:spPr>
          <a:xfrm>
            <a:off x="8621533" y="4758468"/>
            <a:ext cx="3173070" cy="344710"/>
          </a:xfrm>
          <a:prstGeom prst="rect"/>
          <a:noFill/>
        </p:spPr>
        <p:txBody>
          <a:bodyPr rtlCol="0" wrap="square">
            <a:spAutoFit/>
          </a:bodyPr>
          <a:p>
            <a:pPr>
              <a:lnSpc>
                <a:spcPct val="130000"/>
              </a:lnSpc>
            </a:pPr>
            <a:r>
              <a:rPr altLang="zh-CN" b="1" dirty="0" sz="1400" lang="en-US">
                <a:latin typeface="微软雅黑" panose="020B0503020204020204" pitchFamily="34" charset="-122"/>
                <a:ea typeface="微软雅黑" panose="020B0503020204020204" pitchFamily="34" charset="-122"/>
                <a:sym typeface="+mn-ea"/>
              </a:rPr>
              <a:t>MARS</a:t>
            </a:r>
            <a:r>
              <a:rPr altLang="en-US" b="1" dirty="0" sz="1400" lang="zh-CN">
                <a:latin typeface="微软雅黑" panose="020B0503020204020204" pitchFamily="34" charset="-122"/>
                <a:ea typeface="微软雅黑" panose="020B0503020204020204" pitchFamily="34" charset="-122"/>
                <a:sym typeface="+mn-ea"/>
              </a:rPr>
              <a:t>          次世代城市生活社区</a:t>
            </a:r>
            <a:endParaRPr altLang="zh-CN" dirty="0" sz="1400" lang="en-US"/>
          </a:p>
        </p:txBody>
      </p:sp>
      <p:sp>
        <p:nvSpPr>
          <p:cNvPr id="1049093" name="文本框 19"/>
          <p:cNvSpPr txBox="1"/>
          <p:nvPr/>
        </p:nvSpPr>
        <p:spPr>
          <a:xfrm>
            <a:off x="8621532" y="5220223"/>
            <a:ext cx="2957010" cy="344710"/>
          </a:xfrm>
          <a:prstGeom prst="rect"/>
          <a:noFill/>
        </p:spPr>
        <p:txBody>
          <a:bodyPr rtlCol="0" wrap="square">
            <a:spAutoFit/>
          </a:bodyPr>
          <a:p>
            <a:pPr>
              <a:lnSpc>
                <a:spcPct val="130000"/>
              </a:lnSpc>
            </a:pPr>
            <a:r>
              <a:rPr altLang="en-US" b="1" dirty="0" sz="1400" lang="zh-CN">
                <a:latin typeface="微软雅黑" panose="020B0503020204020204" pitchFamily="34" charset="-122"/>
                <a:ea typeface="微软雅黑" panose="020B0503020204020204" pitchFamily="34" charset="-122"/>
              </a:rPr>
              <a:t>活动行首页</a:t>
            </a:r>
            <a:r>
              <a:rPr altLang="zh-CN" b="1" dirty="0" sz="1400" lang="en-US">
                <a:latin typeface="微软雅黑" panose="020B0503020204020204" pitchFamily="34" charset="-122"/>
                <a:ea typeface="微软雅黑" panose="020B0503020204020204" pitchFamily="34" charset="-122"/>
              </a:rPr>
              <a:t>Banner</a:t>
            </a:r>
            <a:r>
              <a:rPr altLang="en-US" b="1" dirty="0" sz="1400" lang="zh-CN">
                <a:latin typeface="微软雅黑" panose="020B0503020204020204" pitchFamily="34" charset="-122"/>
                <a:ea typeface="微软雅黑" panose="020B0503020204020204" pitchFamily="34" charset="-122"/>
              </a:rPr>
              <a:t>推广</a:t>
            </a:r>
            <a:endParaRPr altLang="zh-CN" b="1" dirty="0" sz="1400" lang="en-US">
              <a:latin typeface="微软雅黑" panose="020B0503020204020204" pitchFamily="34" charset="-122"/>
              <a:ea typeface="微软雅黑" panose="020B0503020204020204" pitchFamily="34" charset="-122"/>
            </a:endParaRPr>
          </a:p>
        </p:txBody>
      </p:sp>
      <p:sp>
        <p:nvSpPr>
          <p:cNvPr id="1049094" name="矩形 2"/>
          <p:cNvSpPr/>
          <p:nvPr/>
        </p:nvSpPr>
        <p:spPr>
          <a:xfrm>
            <a:off x="321310" y="493395"/>
            <a:ext cx="261620" cy="269875"/>
          </a:xfrm>
          <a:prstGeom prst="rect"/>
          <a:solidFill>
            <a:srgbClr val="0165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095" name="矩形 3"/>
          <p:cNvSpPr/>
          <p:nvPr/>
        </p:nvSpPr>
        <p:spPr>
          <a:xfrm>
            <a:off x="321310" y="158750"/>
            <a:ext cx="261620" cy="269875"/>
          </a:xfrm>
          <a:prstGeom prst="rect"/>
          <a:solidFill>
            <a:srgbClr val="029C6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pic>
        <p:nvPicPr>
          <p:cNvPr id="2097284" name="图片 4"/>
          <p:cNvPicPr>
            <a:picLocks noChangeAspect="1"/>
          </p:cNvPicPr>
          <p:nvPr/>
        </p:nvPicPr>
        <p:blipFill rotWithShape="1">
          <a:blip xmlns:r="http://schemas.openxmlformats.org/officeDocument/2006/relationships" r:embed="rId1" cstate="email"/>
          <a:srcRect/>
          <a:stretch>
            <a:fillRect/>
          </a:stretch>
        </p:blipFill>
        <p:spPr>
          <a:xfrm>
            <a:off x="582930" y="1738854"/>
            <a:ext cx="3089984" cy="1757961"/>
          </a:xfrm>
          <a:prstGeom prst="rect"/>
        </p:spPr>
      </p:pic>
      <p:pic>
        <p:nvPicPr>
          <p:cNvPr id="2097285" name="图片 5"/>
          <p:cNvPicPr>
            <a:picLocks noChangeAspect="1"/>
          </p:cNvPicPr>
          <p:nvPr/>
        </p:nvPicPr>
        <p:blipFill rotWithShape="1">
          <a:blip xmlns:r="http://schemas.openxmlformats.org/officeDocument/2006/relationships" r:embed="rId2" cstate="email"/>
          <a:srcRect/>
          <a:stretch>
            <a:fillRect/>
          </a:stretch>
        </p:blipFill>
        <p:spPr>
          <a:xfrm>
            <a:off x="4277932" y="1738854"/>
            <a:ext cx="2957010" cy="1757962"/>
          </a:xfrm>
          <a:prstGeom prst="rect"/>
        </p:spPr>
      </p:pic>
      <p:pic>
        <p:nvPicPr>
          <p:cNvPr id="2097286" name="图片 7"/>
          <p:cNvPicPr>
            <a:picLocks noChangeAspect="1"/>
          </p:cNvPicPr>
          <p:nvPr/>
        </p:nvPicPr>
        <p:blipFill rotWithShape="1">
          <a:blip xmlns:r="http://schemas.openxmlformats.org/officeDocument/2006/relationships" r:embed="rId3" cstate="email"/>
          <a:srcRect/>
          <a:stretch>
            <a:fillRect/>
          </a:stretch>
        </p:blipFill>
        <p:spPr>
          <a:xfrm>
            <a:off x="8089440" y="1738854"/>
            <a:ext cx="2957010" cy="1757961"/>
          </a:xfrm>
          <a:prstGeom prst="rect"/>
        </p:spPr>
      </p:pic>
    </p:spTree>
    <p:custDataLst>
      <p:tags r:id="rId4"/>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a:blip xmlns:r="http://schemas.openxmlformats.org/officeDocument/2006/relationships" r:embed="rId1"/>
          <a:stretch>
            <a:fillRect/>
          </a:stretch>
        </a:blipFill>
        <a:effectLst/>
      </p:bgPr>
    </p:bg>
    <p:spTree>
      <p:nvGrpSpPr>
        <p:cNvPr id="214" name=""/>
        <p:cNvGrpSpPr/>
        <p:nvPr/>
      </p:nvGrpSpPr>
      <p:grpSpPr>
        <a:xfrm>
          <a:off x="0" y="0"/>
          <a:ext cx="0" cy="0"/>
          <a:chOff x="0" y="0"/>
          <a:chExt cx="0" cy="0"/>
        </a:xfrm>
      </p:grpSpPr>
      <p:sp>
        <p:nvSpPr>
          <p:cNvPr id="1049099" name="object 3"/>
          <p:cNvSpPr/>
          <p:nvPr/>
        </p:nvSpPr>
        <p:spPr>
          <a:xfrm>
            <a:off x="-2540" y="635"/>
            <a:ext cx="12192000" cy="6858000"/>
          </a:xfrm>
          <a:custGeom>
            <a:avLst/>
            <a:ahLst/>
            <a:rect l="l" t="t" r="r" b="b"/>
            <a:pathLst>
              <a:path w="12192000" h="1061085">
                <a:moveTo>
                  <a:pt x="0" y="1060704"/>
                </a:moveTo>
                <a:lnTo>
                  <a:pt x="12192000" y="1060704"/>
                </a:lnTo>
                <a:lnTo>
                  <a:pt x="12192000" y="0"/>
                </a:lnTo>
                <a:lnTo>
                  <a:pt x="0" y="0"/>
                </a:lnTo>
                <a:lnTo>
                  <a:pt x="0" y="1060704"/>
                </a:lnTo>
                <a:close/>
              </a:path>
            </a:pathLst>
          </a:custGeom>
          <a:solidFill>
            <a:schemeClr val="tx1">
              <a:alpha val="48000"/>
            </a:schemeClr>
          </a:solidFill>
        </p:spPr>
        <p:txBody>
          <a:bodyPr bIns="0" lIns="0" rIns="0" rtlCol="0" tIns="0" wrap="square"/>
          <a:p/>
        </p:txBody>
      </p:sp>
      <p:sp>
        <p:nvSpPr>
          <p:cNvPr id="1049100" name="object 3"/>
          <p:cNvSpPr/>
          <p:nvPr/>
        </p:nvSpPr>
        <p:spPr>
          <a:xfrm>
            <a:off x="0" y="2948939"/>
            <a:ext cx="12192000" cy="1061085"/>
          </a:xfrm>
          <a:custGeom>
            <a:avLst/>
            <a:ahLst/>
            <a:rect l="l" t="t" r="r" b="b"/>
            <a:pathLst>
              <a:path w="12192000" h="1061085">
                <a:moveTo>
                  <a:pt x="0" y="1060704"/>
                </a:moveTo>
                <a:lnTo>
                  <a:pt x="12192000" y="1060704"/>
                </a:lnTo>
                <a:lnTo>
                  <a:pt x="12192000" y="0"/>
                </a:lnTo>
                <a:lnTo>
                  <a:pt x="0" y="0"/>
                </a:lnTo>
                <a:lnTo>
                  <a:pt x="0" y="1060704"/>
                </a:lnTo>
                <a:close/>
              </a:path>
            </a:pathLst>
          </a:custGeom>
          <a:solidFill>
            <a:srgbClr val="FFFFFF">
              <a:alpha val="47842"/>
            </a:srgbClr>
          </a:solidFill>
        </p:spPr>
        <p:txBody>
          <a:bodyPr bIns="0" lIns="0" rIns="0" rtlCol="0" tIns="0" wrap="square"/>
          <a:p/>
        </p:txBody>
      </p:sp>
      <p:sp>
        <p:nvSpPr>
          <p:cNvPr id="1049101" name="object 4"/>
          <p:cNvSpPr/>
          <p:nvPr/>
        </p:nvSpPr>
        <p:spPr>
          <a:xfrm>
            <a:off x="2939796" y="2949574"/>
            <a:ext cx="1255776" cy="1060704"/>
          </a:xfrm>
          <a:prstGeom prst="rect"/>
          <a:blipFill>
            <a:blip xmlns:r="http://schemas.openxmlformats.org/officeDocument/2006/relationships" r:embed="rId2" cstate="email"/>
            <a:stretch>
              <a:fillRect/>
            </a:stretch>
          </a:blipFill>
        </p:spPr>
        <p:txBody>
          <a:bodyPr bIns="0" lIns="0" rIns="0" rtlCol="0" tIns="0" wrap="square"/>
          <a:p/>
        </p:txBody>
      </p:sp>
      <p:sp>
        <p:nvSpPr>
          <p:cNvPr id="1049102" name="object 5"/>
          <p:cNvSpPr txBox="1">
            <a:spLocks noGrp="1"/>
          </p:cNvSpPr>
          <p:nvPr>
            <p:ph type="title"/>
          </p:nvPr>
        </p:nvSpPr>
        <p:spPr>
          <a:xfrm>
            <a:off x="4398645" y="3258503"/>
            <a:ext cx="4690110" cy="442595"/>
          </a:xfrm>
          <a:prstGeom prst="rect"/>
        </p:spPr>
        <p:txBody>
          <a:bodyPr bIns="0" lIns="0" rIns="0" rtlCol="0" tIns="12065" vert="horz" wrap="square">
            <a:spAutoFit/>
          </a:bodyPr>
          <a:p>
            <a:pPr marL="12700">
              <a:lnSpc>
                <a:spcPct val="100000"/>
              </a:lnSpc>
              <a:spcBef>
                <a:spcPts val="95"/>
              </a:spcBef>
            </a:pPr>
            <a:r>
              <a:rPr b="1" cap="all" dirty="0" sz="2800" spc="-140">
                <a:solidFill>
                  <a:schemeClr val="bg1"/>
                </a:solidFill>
                <a:latin typeface="微软雅黑" panose="020B0503020204020204" pitchFamily="34" charset="-122"/>
                <a:ea typeface="微软雅黑" panose="020B0503020204020204" pitchFamily="34" charset="-122"/>
                <a:cs typeface="Arial" panose="020B0604020202020204"/>
              </a:rPr>
              <a:t>媒体宣传规划</a:t>
            </a:r>
            <a:r>
              <a:rPr altLang="zh-CN" b="1" cap="all" dirty="0" sz="2800" lang="en-US" spc="-140">
                <a:solidFill>
                  <a:schemeClr val="bg1"/>
                </a:solidFill>
                <a:latin typeface="微软雅黑" panose="020B0503020204020204" pitchFamily="34" charset="-122"/>
                <a:ea typeface="微软雅黑" panose="020B0503020204020204" pitchFamily="34" charset="-122"/>
                <a:cs typeface="Arial" panose="020B0604020202020204"/>
              </a:rPr>
              <a:t>`mass media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215" name=""/>
        <p:cNvGrpSpPr/>
        <p:nvPr/>
      </p:nvGrpSpPr>
      <p:grpSpPr>
        <a:xfrm>
          <a:off x="0" y="0"/>
          <a:ext cx="0" cy="0"/>
          <a:chOff x="0" y="0"/>
          <a:chExt cx="0" cy="0"/>
        </a:xfrm>
      </p:grpSpPr>
      <p:sp>
        <p:nvSpPr>
          <p:cNvPr id="1049103" name="object 3"/>
          <p:cNvSpPr txBox="1"/>
          <p:nvPr/>
        </p:nvSpPr>
        <p:spPr>
          <a:xfrm>
            <a:off x="454025" y="1154430"/>
            <a:ext cx="11283950" cy="634365"/>
          </a:xfrm>
          <a:prstGeom prst="rect"/>
          <a:solidFill>
            <a:srgbClr val="FFC000"/>
          </a:solidFill>
        </p:spPr>
        <p:txBody>
          <a:bodyPr bIns="0" lIns="0" rIns="0" rtlCol="0" tIns="19050" vert="horz" wrap="square">
            <a:spAutoFit/>
          </a:bodyPr>
          <a:p>
            <a:pPr algn="ctr">
              <a:lnSpc>
                <a:spcPct val="100000"/>
              </a:lnSpc>
              <a:spcBef>
                <a:spcPts val="150"/>
              </a:spcBef>
            </a:pPr>
            <a:r>
              <a:rPr altLang="en-US" b="1" sz="4000" lang="zh-CN">
                <a:solidFill>
                  <a:srgbClr val="ED7D31"/>
                </a:solidFill>
                <a:latin typeface="+mj-ea"/>
                <a:ea typeface="+mj-ea"/>
                <a:cs typeface="+mj-ea"/>
                <a:sym typeface="+mn-ea"/>
              </a:rPr>
              <a:t>LIVAT</a:t>
            </a:r>
            <a:r>
              <a:rPr dirty="0" sz="4000" lang="zh-CN">
                <a:latin typeface="微软雅黑" panose="020B0503020204020204" pitchFamily="34" charset="-122"/>
                <a:cs typeface="微软雅黑" panose="020B0503020204020204" pitchFamily="34" charset="-122"/>
                <a:sym typeface="+mn-ea"/>
              </a:rPr>
              <a:t>生活节</a:t>
            </a:r>
            <a:endParaRPr sz="4000">
              <a:latin typeface="微软雅黑" panose="020B0503020204020204" pitchFamily="34" charset="-122"/>
              <a:cs typeface="微软雅黑" panose="020B0503020204020204" pitchFamily="34" charset="-122"/>
            </a:endParaRPr>
          </a:p>
        </p:txBody>
      </p:sp>
      <p:sp>
        <p:nvSpPr>
          <p:cNvPr id="1049104" name="object 4"/>
          <p:cNvSpPr/>
          <p:nvPr/>
        </p:nvSpPr>
        <p:spPr>
          <a:xfrm>
            <a:off x="454025" y="2067242"/>
            <a:ext cx="1320800" cy="1501775"/>
          </a:xfrm>
          <a:custGeom>
            <a:avLst/>
            <a:ahLst/>
            <a:rect l="l" t="t" r="r" b="b"/>
            <a:pathLst>
              <a:path w="1320800" h="1501775">
                <a:moveTo>
                  <a:pt x="0" y="0"/>
                </a:moveTo>
                <a:lnTo>
                  <a:pt x="1320800" y="0"/>
                </a:lnTo>
                <a:lnTo>
                  <a:pt x="1320800" y="1501775"/>
                </a:lnTo>
                <a:lnTo>
                  <a:pt x="0" y="1501775"/>
                </a:lnTo>
                <a:lnTo>
                  <a:pt x="0" y="0"/>
                </a:lnTo>
                <a:close/>
              </a:path>
            </a:pathLst>
          </a:custGeom>
          <a:solidFill>
            <a:srgbClr val="FFC000"/>
          </a:solidFill>
        </p:spPr>
        <p:txBody>
          <a:bodyPr bIns="0" lIns="0" rIns="0" rtlCol="0" tIns="0" wrap="square"/>
          <a:p/>
        </p:txBody>
      </p:sp>
      <p:sp>
        <p:nvSpPr>
          <p:cNvPr id="1049105" name="object 5"/>
          <p:cNvSpPr txBox="1"/>
          <p:nvPr/>
        </p:nvSpPr>
        <p:spPr>
          <a:xfrm>
            <a:off x="644525" y="2656585"/>
            <a:ext cx="939800" cy="299720"/>
          </a:xfrm>
          <a:prstGeom prst="rect"/>
        </p:spPr>
        <p:txBody>
          <a:bodyPr bIns="0" lIns="0" rIns="0" rtlCol="0" tIns="12700" vert="horz" wrap="square">
            <a:spAutoFit/>
          </a:bodyPr>
          <a:p>
            <a:pPr marL="12700">
              <a:lnSpc>
                <a:spcPct val="100000"/>
              </a:lnSpc>
              <a:spcBef>
                <a:spcPts val="100"/>
              </a:spcBef>
            </a:pPr>
            <a:r>
              <a:rPr b="1" dirty="0" sz="1800">
                <a:latin typeface="微软雅黑" panose="020B0503020204020204" pitchFamily="34" charset="-122"/>
                <a:cs typeface="微软雅黑" panose="020B0503020204020204" pitchFamily="34" charset="-122"/>
              </a:rPr>
              <a:t>传播节奏</a:t>
            </a:r>
            <a:endParaRPr sz="1800">
              <a:latin typeface="微软雅黑" panose="020B0503020204020204" pitchFamily="34" charset="-122"/>
              <a:cs typeface="微软雅黑" panose="020B0503020204020204" pitchFamily="34" charset="-122"/>
            </a:endParaRPr>
          </a:p>
        </p:txBody>
      </p:sp>
      <p:sp>
        <p:nvSpPr>
          <p:cNvPr id="1049106" name="object 6"/>
          <p:cNvSpPr txBox="1"/>
          <p:nvPr/>
        </p:nvSpPr>
        <p:spPr>
          <a:xfrm>
            <a:off x="454025" y="3634105"/>
            <a:ext cx="1320800" cy="484506"/>
          </a:xfrm>
          <a:prstGeom prst="rect"/>
          <a:solidFill>
            <a:srgbClr val="FFC000"/>
          </a:solidFill>
        </p:spPr>
        <p:txBody>
          <a:bodyPr bIns="0" lIns="0" rIns="0" rtlCol="0" tIns="217805" vert="horz" wrap="square">
            <a:spAutoFit/>
          </a:bodyPr>
          <a:p>
            <a:pPr marL="203200">
              <a:lnSpc>
                <a:spcPct val="100000"/>
              </a:lnSpc>
              <a:spcBef>
                <a:spcPts val="1715"/>
              </a:spcBef>
            </a:pPr>
            <a:r>
              <a:rPr b="1" dirty="0" sz="1800">
                <a:latin typeface="微软雅黑" panose="020B0503020204020204" pitchFamily="34" charset="-122"/>
                <a:cs typeface="微软雅黑" panose="020B0503020204020204" pitchFamily="34" charset="-122"/>
              </a:rPr>
              <a:t>沟通主题</a:t>
            </a:r>
            <a:endParaRPr sz="1800">
              <a:latin typeface="微软雅黑" panose="020B0503020204020204" pitchFamily="34" charset="-122"/>
              <a:cs typeface="微软雅黑" panose="020B0503020204020204" pitchFamily="34" charset="-122"/>
            </a:endParaRPr>
          </a:p>
        </p:txBody>
      </p:sp>
      <p:sp>
        <p:nvSpPr>
          <p:cNvPr id="1049107" name="object 7"/>
          <p:cNvSpPr/>
          <p:nvPr/>
        </p:nvSpPr>
        <p:spPr>
          <a:xfrm>
            <a:off x="452437" y="4624705"/>
            <a:ext cx="1319530" cy="647700"/>
          </a:xfrm>
          <a:custGeom>
            <a:avLst/>
            <a:ahLst/>
            <a:rect l="l" t="t" r="r" b="b"/>
            <a:pathLst>
              <a:path w="1319530" h="647700">
                <a:moveTo>
                  <a:pt x="0" y="0"/>
                </a:moveTo>
                <a:lnTo>
                  <a:pt x="1319212" y="0"/>
                </a:lnTo>
                <a:lnTo>
                  <a:pt x="1319212" y="647700"/>
                </a:lnTo>
                <a:lnTo>
                  <a:pt x="0" y="647700"/>
                </a:lnTo>
                <a:lnTo>
                  <a:pt x="0" y="0"/>
                </a:lnTo>
                <a:close/>
              </a:path>
            </a:pathLst>
          </a:custGeom>
          <a:solidFill>
            <a:srgbClr val="FFC000"/>
          </a:solidFill>
        </p:spPr>
        <p:txBody>
          <a:bodyPr bIns="0" lIns="0" rIns="0" rtlCol="0" tIns="0" wrap="square"/>
          <a:p/>
        </p:txBody>
      </p:sp>
      <p:sp>
        <p:nvSpPr>
          <p:cNvPr id="1049108" name="object 8"/>
          <p:cNvSpPr txBox="1"/>
          <p:nvPr/>
        </p:nvSpPr>
        <p:spPr>
          <a:xfrm>
            <a:off x="870743" y="4787138"/>
            <a:ext cx="482600" cy="299720"/>
          </a:xfrm>
          <a:prstGeom prst="rect"/>
        </p:spPr>
        <p:txBody>
          <a:bodyPr bIns="0" lIns="0" rIns="0" rtlCol="0" tIns="12700" vert="horz" wrap="square">
            <a:spAutoFit/>
          </a:bodyPr>
          <a:p>
            <a:pPr marL="12700">
              <a:lnSpc>
                <a:spcPct val="100000"/>
              </a:lnSpc>
              <a:spcBef>
                <a:spcPts val="100"/>
              </a:spcBef>
            </a:pPr>
            <a:r>
              <a:rPr b="1" dirty="0" sz="1800">
                <a:latin typeface="微软雅黑" panose="020B0503020204020204" pitchFamily="34" charset="-122"/>
                <a:cs typeface="微软雅黑" panose="020B0503020204020204" pitchFamily="34" charset="-122"/>
              </a:rPr>
              <a:t>方式</a:t>
            </a:r>
            <a:endParaRPr sz="1800">
              <a:latin typeface="微软雅黑" panose="020B0503020204020204" pitchFamily="34" charset="-122"/>
              <a:cs typeface="微软雅黑" panose="020B0503020204020204" pitchFamily="34" charset="-122"/>
            </a:endParaRPr>
          </a:p>
        </p:txBody>
      </p:sp>
      <p:sp>
        <p:nvSpPr>
          <p:cNvPr id="1049109" name="object 9"/>
          <p:cNvSpPr txBox="1"/>
          <p:nvPr/>
        </p:nvSpPr>
        <p:spPr>
          <a:xfrm>
            <a:off x="452437" y="5362892"/>
            <a:ext cx="1320800" cy="614681"/>
          </a:xfrm>
          <a:prstGeom prst="rect"/>
          <a:solidFill>
            <a:srgbClr val="FFC000"/>
          </a:solidFill>
        </p:spPr>
        <p:txBody>
          <a:bodyPr bIns="0" lIns="0" rIns="0" rtlCol="0" tIns="5080" vert="horz" wrap="square">
            <a:spAutoFit/>
          </a:bodyPr>
          <a:p>
            <a:pPr>
              <a:lnSpc>
                <a:spcPct val="100000"/>
              </a:lnSpc>
              <a:spcBef>
                <a:spcPts val="40"/>
              </a:spcBef>
            </a:pPr>
            <a:endParaRPr sz="2350">
              <a:latin typeface="Times New Roman" panose="02020603050405020304"/>
              <a:cs typeface="Times New Roman" panose="02020603050405020304"/>
            </a:endParaRPr>
          </a:p>
          <a:p>
            <a:pPr marL="431800">
              <a:lnSpc>
                <a:spcPct val="100000"/>
              </a:lnSpc>
            </a:pPr>
            <a:r>
              <a:rPr b="1" dirty="0" sz="1800">
                <a:latin typeface="微软雅黑" panose="020B0503020204020204" pitchFamily="34" charset="-122"/>
                <a:cs typeface="微软雅黑" panose="020B0503020204020204" pitchFamily="34" charset="-122"/>
              </a:rPr>
              <a:t>媒体</a:t>
            </a:r>
            <a:endParaRPr sz="1800">
              <a:latin typeface="微软雅黑" panose="020B0503020204020204" pitchFamily="34" charset="-122"/>
              <a:cs typeface="微软雅黑" panose="020B0503020204020204" pitchFamily="34" charset="-122"/>
            </a:endParaRPr>
          </a:p>
        </p:txBody>
      </p:sp>
      <p:sp>
        <p:nvSpPr>
          <p:cNvPr id="1049110" name="object 10"/>
          <p:cNvSpPr/>
          <p:nvPr/>
        </p:nvSpPr>
        <p:spPr>
          <a:xfrm>
            <a:off x="2257425" y="2616517"/>
            <a:ext cx="9480550" cy="76200"/>
          </a:xfrm>
          <a:custGeom>
            <a:avLst/>
            <a:ahLst/>
            <a:rect l="l" t="t" r="r" b="b"/>
            <a:pathLst>
              <a:path w="9480550" h="76200">
                <a:moveTo>
                  <a:pt x="9442450" y="0"/>
                </a:moveTo>
                <a:lnTo>
                  <a:pt x="0" y="0"/>
                </a:lnTo>
                <a:lnTo>
                  <a:pt x="0" y="76200"/>
                </a:lnTo>
                <a:lnTo>
                  <a:pt x="9442450" y="76200"/>
                </a:lnTo>
                <a:lnTo>
                  <a:pt x="9480550" y="38100"/>
                </a:lnTo>
                <a:lnTo>
                  <a:pt x="9442450" y="0"/>
                </a:lnTo>
                <a:close/>
              </a:path>
            </a:pathLst>
          </a:custGeom>
          <a:solidFill>
            <a:srgbClr val="7F7F7F"/>
          </a:solidFill>
        </p:spPr>
        <p:txBody>
          <a:bodyPr bIns="0" lIns="0" rIns="0" rtlCol="0" tIns="0" wrap="square"/>
          <a:p/>
        </p:txBody>
      </p:sp>
      <p:sp>
        <p:nvSpPr>
          <p:cNvPr id="1049111" name="object 11"/>
          <p:cNvSpPr txBox="1"/>
          <p:nvPr/>
        </p:nvSpPr>
        <p:spPr>
          <a:xfrm>
            <a:off x="2257425" y="2095817"/>
            <a:ext cx="2322830" cy="325121"/>
          </a:xfrm>
          <a:prstGeom prst="rect"/>
          <a:solidFill>
            <a:srgbClr val="404040"/>
          </a:solidFill>
        </p:spPr>
        <p:txBody>
          <a:bodyPr bIns="0" lIns="0" rIns="0" rtlCol="0" tIns="83820" vert="horz" wrap="square">
            <a:spAutoFit/>
          </a:bodyPr>
          <a:p>
            <a:pPr marL="652780">
              <a:lnSpc>
                <a:spcPct val="100000"/>
              </a:lnSpc>
              <a:spcBef>
                <a:spcPts val="660"/>
              </a:spcBef>
            </a:pPr>
            <a:r>
              <a:rPr dirty="0" sz="1600">
                <a:solidFill>
                  <a:srgbClr val="FFFFFF"/>
                </a:solidFill>
                <a:latin typeface="微软雅黑" panose="020B0503020204020204" pitchFamily="34" charset="-122"/>
                <a:cs typeface="微软雅黑" panose="020B0503020204020204" pitchFamily="34" charset="-122"/>
              </a:rPr>
              <a:t>内容预热期</a:t>
            </a:r>
            <a:endParaRPr sz="1600">
              <a:latin typeface="微软雅黑" panose="020B0503020204020204" pitchFamily="34" charset="-122"/>
              <a:cs typeface="微软雅黑" panose="020B0503020204020204" pitchFamily="34" charset="-122"/>
            </a:endParaRPr>
          </a:p>
        </p:txBody>
      </p:sp>
      <p:sp>
        <p:nvSpPr>
          <p:cNvPr id="1049112" name="object 12"/>
          <p:cNvSpPr/>
          <p:nvPr/>
        </p:nvSpPr>
        <p:spPr>
          <a:xfrm>
            <a:off x="4826000" y="2013267"/>
            <a:ext cx="0" cy="4492625"/>
          </a:xfrm>
          <a:custGeom>
            <a:avLst/>
            <a:ahLst/>
            <a:rect l="l" t="t" r="r" b="b"/>
            <a:pathLst>
              <a:path h="4492625">
                <a:moveTo>
                  <a:pt x="0" y="0"/>
                </a:moveTo>
                <a:lnTo>
                  <a:pt x="0" y="4492625"/>
                </a:lnTo>
              </a:path>
            </a:pathLst>
          </a:custGeom>
          <a:ln w="3175">
            <a:solidFill>
              <a:srgbClr val="FF485E"/>
            </a:solidFill>
          </a:ln>
        </p:spPr>
        <p:txBody>
          <a:bodyPr bIns="0" lIns="0" rIns="0" rtlCol="0" tIns="0" wrap="square"/>
          <a:p/>
        </p:txBody>
      </p:sp>
      <p:sp>
        <p:nvSpPr>
          <p:cNvPr id="1049113" name="object 13"/>
          <p:cNvSpPr/>
          <p:nvPr/>
        </p:nvSpPr>
        <p:spPr>
          <a:xfrm>
            <a:off x="4826000" y="2013267"/>
            <a:ext cx="0" cy="4490720"/>
          </a:xfrm>
          <a:custGeom>
            <a:avLst/>
            <a:ahLst/>
            <a:rect l="l" t="t" r="r" b="b"/>
            <a:pathLst>
              <a:path h="4490720">
                <a:moveTo>
                  <a:pt x="0" y="0"/>
                </a:moveTo>
                <a:lnTo>
                  <a:pt x="0" y="4490333"/>
                </a:lnTo>
              </a:path>
            </a:pathLst>
          </a:custGeom>
          <a:ln w="6346">
            <a:solidFill>
              <a:schemeClr val="tx1">
                <a:lumMod val="50000"/>
                <a:lumOff val="50000"/>
              </a:schemeClr>
            </a:solidFill>
          </a:ln>
        </p:spPr>
        <p:txBody>
          <a:bodyPr bIns="0" lIns="0" rIns="0" rtlCol="0" tIns="0" wrap="square"/>
          <a:p/>
        </p:txBody>
      </p:sp>
      <p:sp>
        <p:nvSpPr>
          <p:cNvPr id="1049114" name="object 14"/>
          <p:cNvSpPr/>
          <p:nvPr/>
        </p:nvSpPr>
        <p:spPr>
          <a:xfrm>
            <a:off x="8967787" y="2067242"/>
            <a:ext cx="0" cy="4438650"/>
          </a:xfrm>
          <a:custGeom>
            <a:avLst/>
            <a:ahLst/>
            <a:rect l="l" t="t" r="r" b="b"/>
            <a:pathLst>
              <a:path h="4438650">
                <a:moveTo>
                  <a:pt x="0" y="0"/>
                </a:moveTo>
                <a:lnTo>
                  <a:pt x="0" y="4438650"/>
                </a:lnTo>
              </a:path>
            </a:pathLst>
          </a:custGeom>
          <a:ln w="3175">
            <a:solidFill>
              <a:srgbClr val="FF485E"/>
            </a:solidFill>
          </a:ln>
        </p:spPr>
        <p:txBody>
          <a:bodyPr bIns="0" lIns="0" rIns="0" rtlCol="0" tIns="0" wrap="square"/>
          <a:p/>
        </p:txBody>
      </p:sp>
      <p:sp>
        <p:nvSpPr>
          <p:cNvPr id="1049115" name="object 15"/>
          <p:cNvSpPr/>
          <p:nvPr/>
        </p:nvSpPr>
        <p:spPr>
          <a:xfrm>
            <a:off x="8967787" y="2067242"/>
            <a:ext cx="0" cy="4436745"/>
          </a:xfrm>
          <a:custGeom>
            <a:avLst/>
            <a:ahLst/>
            <a:rect l="l" t="t" r="r" b="b"/>
            <a:pathLst>
              <a:path h="4436745">
                <a:moveTo>
                  <a:pt x="0" y="0"/>
                </a:moveTo>
                <a:lnTo>
                  <a:pt x="0" y="4436386"/>
                </a:lnTo>
              </a:path>
            </a:pathLst>
          </a:custGeom>
          <a:solidFill>
            <a:srgbClr val="000000">
              <a:alpha val="0"/>
            </a:srgbClr>
          </a:solidFill>
          <a:ln w="6346">
            <a:solidFill>
              <a:schemeClr val="tx1">
                <a:lumMod val="50000"/>
                <a:lumOff val="50000"/>
              </a:schemeClr>
            </a:solidFill>
          </a:ln>
        </p:spPr>
        <p:txBody>
          <a:bodyPr bIns="0" lIns="0" rIns="0" rtlCol="0" tIns="0" wrap="square"/>
          <a:p/>
        </p:txBody>
      </p:sp>
      <p:sp>
        <p:nvSpPr>
          <p:cNvPr id="1049116" name="object 16"/>
          <p:cNvSpPr txBox="1"/>
          <p:nvPr/>
        </p:nvSpPr>
        <p:spPr>
          <a:xfrm>
            <a:off x="5205729" y="2096134"/>
            <a:ext cx="3103245" cy="324486"/>
          </a:xfrm>
          <a:prstGeom prst="rect"/>
          <a:solidFill>
            <a:srgbClr val="404040"/>
          </a:solidFill>
        </p:spPr>
        <p:txBody>
          <a:bodyPr bIns="0" lIns="0" rIns="0" rtlCol="0" tIns="83185" vert="horz" wrap="square">
            <a:spAutoFit/>
          </a:bodyPr>
          <a:p>
            <a:pPr algn="ctr">
              <a:lnSpc>
                <a:spcPct val="100000"/>
              </a:lnSpc>
              <a:spcBef>
                <a:spcPts val="655"/>
              </a:spcBef>
            </a:pPr>
            <a:r>
              <a:rPr dirty="0" sz="1600">
                <a:solidFill>
                  <a:srgbClr val="FFFFFF"/>
                </a:solidFill>
                <a:latin typeface="微软雅黑" panose="020B0503020204020204" pitchFamily="34" charset="-122"/>
                <a:cs typeface="微软雅黑" panose="020B0503020204020204" pitchFamily="34" charset="-122"/>
              </a:rPr>
              <a:t>开市爆发期</a:t>
            </a:r>
            <a:endParaRPr sz="1600">
              <a:latin typeface="微软雅黑" panose="020B0503020204020204" pitchFamily="34" charset="-122"/>
              <a:cs typeface="微软雅黑" panose="020B0503020204020204" pitchFamily="34" charset="-122"/>
            </a:endParaRPr>
          </a:p>
        </p:txBody>
      </p:sp>
      <p:sp>
        <p:nvSpPr>
          <p:cNvPr id="1049117" name="object 17"/>
          <p:cNvSpPr txBox="1"/>
          <p:nvPr/>
        </p:nvSpPr>
        <p:spPr>
          <a:xfrm>
            <a:off x="9107487" y="2095817"/>
            <a:ext cx="2256155" cy="325121"/>
          </a:xfrm>
          <a:prstGeom prst="rect"/>
          <a:solidFill>
            <a:srgbClr val="404040"/>
          </a:solidFill>
        </p:spPr>
        <p:txBody>
          <a:bodyPr bIns="0" lIns="0" rIns="0" rtlCol="0" tIns="83820" vert="horz" wrap="square">
            <a:spAutoFit/>
          </a:bodyPr>
          <a:p>
            <a:pPr marL="619760">
              <a:lnSpc>
                <a:spcPct val="100000"/>
              </a:lnSpc>
              <a:spcBef>
                <a:spcPts val="660"/>
              </a:spcBef>
            </a:pPr>
            <a:r>
              <a:rPr dirty="0" sz="1600">
                <a:solidFill>
                  <a:srgbClr val="FFFFFF"/>
                </a:solidFill>
                <a:latin typeface="微软雅黑" panose="020B0503020204020204" pitchFamily="34" charset="-122"/>
                <a:cs typeface="微软雅黑" panose="020B0503020204020204" pitchFamily="34" charset="-122"/>
              </a:rPr>
              <a:t>长尾维稳期</a:t>
            </a:r>
            <a:endParaRPr sz="1600">
              <a:latin typeface="微软雅黑" panose="020B0503020204020204" pitchFamily="34" charset="-122"/>
              <a:cs typeface="微软雅黑" panose="020B0503020204020204" pitchFamily="34" charset="-122"/>
            </a:endParaRPr>
          </a:p>
        </p:txBody>
      </p:sp>
      <p:sp>
        <p:nvSpPr>
          <p:cNvPr id="1049118" name="object 18"/>
          <p:cNvSpPr txBox="1"/>
          <p:nvPr/>
        </p:nvSpPr>
        <p:spPr>
          <a:xfrm>
            <a:off x="2500630" y="2882265"/>
            <a:ext cx="1837690" cy="381635"/>
          </a:xfrm>
          <a:prstGeom prst="rect"/>
        </p:spPr>
        <p:txBody>
          <a:bodyPr bIns="0" lIns="0" rIns="0" rtlCol="0" tIns="12700" vert="horz" wrap="square">
            <a:spAutoFit/>
          </a:bodyPr>
          <a:p>
            <a:pPr marL="12700">
              <a:lnSpc>
                <a:spcPct val="100000"/>
              </a:lnSpc>
              <a:spcBef>
                <a:spcPts val="100"/>
              </a:spcBef>
            </a:pPr>
            <a:r>
              <a:rPr altLang="en-US" b="1" sz="2400" lang="zh-CN">
                <a:solidFill>
                  <a:srgbClr val="ED7D31"/>
                </a:solidFill>
                <a:latin typeface="+mj-ea"/>
                <a:ea typeface="+mj-ea"/>
                <a:cs typeface="+mj-ea"/>
                <a:sym typeface="+mn-ea"/>
              </a:rPr>
              <a:t>LIVAT</a:t>
            </a:r>
            <a:r>
              <a:rPr dirty="0" sz="2400" lang="zh-CN">
                <a:latin typeface="微软雅黑" panose="020B0503020204020204" pitchFamily="34" charset="-122"/>
                <a:cs typeface="微软雅黑" panose="020B0503020204020204" pitchFamily="34" charset="-122"/>
              </a:rPr>
              <a:t>生活节</a:t>
            </a:r>
          </a:p>
        </p:txBody>
      </p:sp>
      <p:sp>
        <p:nvSpPr>
          <p:cNvPr id="1049119" name="object 19"/>
          <p:cNvSpPr txBox="1"/>
          <p:nvPr/>
        </p:nvSpPr>
        <p:spPr>
          <a:xfrm>
            <a:off x="9558294" y="2882138"/>
            <a:ext cx="1549400" cy="381635"/>
          </a:xfrm>
          <a:prstGeom prst="rect"/>
        </p:spPr>
        <p:txBody>
          <a:bodyPr bIns="0" lIns="0" rIns="0" rtlCol="0" tIns="12700" vert="horz" wrap="square">
            <a:spAutoFit/>
          </a:bodyPr>
          <a:p>
            <a:pPr marL="12700">
              <a:lnSpc>
                <a:spcPct val="100000"/>
              </a:lnSpc>
              <a:spcBef>
                <a:spcPts val="100"/>
              </a:spcBef>
            </a:pPr>
            <a:r>
              <a:rPr dirty="0" sz="2400">
                <a:latin typeface="微软雅黑" panose="020B0503020204020204" pitchFamily="34" charset="-122"/>
                <a:cs typeface="微软雅黑" panose="020B0503020204020204" pitchFamily="34" charset="-122"/>
              </a:rPr>
              <a:t>乐享</a:t>
            </a:r>
            <a:r>
              <a:rPr altLang="en-US" b="1" sz="2400" lang="zh-CN">
                <a:solidFill>
                  <a:srgbClr val="ED7D31"/>
                </a:solidFill>
                <a:latin typeface="+mj-ea"/>
                <a:ea typeface="+mj-ea"/>
                <a:cs typeface="+mj-ea"/>
                <a:sym typeface="+mn-ea"/>
              </a:rPr>
              <a:t>LIVAT</a:t>
            </a:r>
            <a:endParaRPr dirty="0" sz="2400" lang="zh-CN">
              <a:latin typeface="微软雅黑" panose="020B0503020204020204" pitchFamily="34" charset="-122"/>
              <a:cs typeface="微软雅黑" panose="020B0503020204020204" pitchFamily="34" charset="-122"/>
            </a:endParaRPr>
          </a:p>
        </p:txBody>
      </p:sp>
      <p:sp>
        <p:nvSpPr>
          <p:cNvPr id="1049120" name="object 20"/>
          <p:cNvSpPr txBox="1"/>
          <p:nvPr/>
        </p:nvSpPr>
        <p:spPr>
          <a:xfrm>
            <a:off x="5843270" y="2882265"/>
            <a:ext cx="1827530" cy="381635"/>
          </a:xfrm>
          <a:prstGeom prst="rect"/>
        </p:spPr>
        <p:txBody>
          <a:bodyPr bIns="0" lIns="0" rIns="0" rtlCol="0" tIns="12700" vert="horz" wrap="square">
            <a:spAutoFit/>
          </a:bodyPr>
          <a:p>
            <a:pPr marL="12700">
              <a:lnSpc>
                <a:spcPct val="100000"/>
              </a:lnSpc>
              <a:spcBef>
                <a:spcPts val="100"/>
              </a:spcBef>
            </a:pPr>
            <a:r>
              <a:rPr altLang="en-US" b="1" sz="2400" lang="zh-CN">
                <a:solidFill>
                  <a:srgbClr val="ED7D31"/>
                </a:solidFill>
                <a:latin typeface="+mj-ea"/>
                <a:ea typeface="+mj-ea"/>
                <a:cs typeface="+mj-ea"/>
                <a:sym typeface="+mn-ea"/>
              </a:rPr>
              <a:t>LIVAT</a:t>
            </a:r>
            <a:r>
              <a:rPr dirty="0" sz="2400" lang="zh-CN">
                <a:latin typeface="微软雅黑" panose="020B0503020204020204" pitchFamily="34" charset="-122"/>
                <a:cs typeface="微软雅黑" panose="020B0503020204020204" pitchFamily="34" charset="-122"/>
              </a:rPr>
              <a:t>漫生活</a:t>
            </a:r>
          </a:p>
        </p:txBody>
      </p:sp>
      <p:sp>
        <p:nvSpPr>
          <p:cNvPr id="1049121" name="object 21"/>
          <p:cNvSpPr txBox="1"/>
          <p:nvPr/>
        </p:nvSpPr>
        <p:spPr>
          <a:xfrm>
            <a:off x="9349740" y="3856355"/>
            <a:ext cx="2530475" cy="289560"/>
          </a:xfrm>
          <a:prstGeom prst="rect"/>
        </p:spPr>
        <p:txBody>
          <a:bodyPr bIns="0" lIns="0" rIns="0" rtlCol="0" tIns="12700" vert="horz" wrap="square">
            <a:spAutoFit/>
          </a:bodyPr>
          <a:p>
            <a:pPr marL="12700">
              <a:lnSpc>
                <a:spcPct val="100000"/>
              </a:lnSpc>
              <a:spcBef>
                <a:spcPts val="100"/>
              </a:spcBef>
            </a:pPr>
            <a:r>
              <a:rPr altLang="en-US" b="1" sz="1800" lang="zh-CN">
                <a:solidFill>
                  <a:srgbClr val="ED7D31"/>
                </a:solidFill>
                <a:latin typeface="+mj-ea"/>
                <a:ea typeface="+mj-ea"/>
                <a:cs typeface="+mj-ea"/>
              </a:rPr>
              <a:t>#悦见</a:t>
            </a:r>
            <a:r>
              <a:rPr altLang="en-US" b="1" lang="zh-CN">
                <a:solidFill>
                  <a:srgbClr val="ED7D31"/>
                </a:solidFill>
                <a:latin typeface="+mj-ea"/>
                <a:ea typeface="+mj-ea"/>
                <a:cs typeface="+mj-ea"/>
                <a:sym typeface="+mn-ea"/>
              </a:rPr>
              <a:t>LIVAT乐享生活</a:t>
            </a:r>
          </a:p>
        </p:txBody>
      </p:sp>
      <p:sp>
        <p:nvSpPr>
          <p:cNvPr id="1049122" name="object 22"/>
          <p:cNvSpPr txBox="1"/>
          <p:nvPr/>
        </p:nvSpPr>
        <p:spPr>
          <a:xfrm>
            <a:off x="1922145" y="3855720"/>
            <a:ext cx="2995295" cy="289560"/>
          </a:xfrm>
          <a:prstGeom prst="rect"/>
        </p:spPr>
        <p:txBody>
          <a:bodyPr bIns="0" lIns="0" rIns="0" rtlCol="0" tIns="12700" vert="horz" wrap="square">
            <a:spAutoFit/>
          </a:bodyPr>
          <a:p>
            <a:pPr marL="12700">
              <a:lnSpc>
                <a:spcPct val="100000"/>
              </a:lnSpc>
              <a:spcBef>
                <a:spcPts val="100"/>
              </a:spcBef>
            </a:pPr>
            <a:r>
              <a:rPr altLang="en-US" b="1" sz="1800" lang="zh-CN">
                <a:solidFill>
                  <a:srgbClr val="ED7D31"/>
                </a:solidFill>
                <a:latin typeface="+mj-ea"/>
                <a:ea typeface="+mj-ea"/>
                <a:cs typeface="+mj-ea"/>
              </a:rPr>
              <a:t>#</a:t>
            </a:r>
            <a:r>
              <a:rPr altLang="en-US" b="1" lang="zh-CN">
                <a:solidFill>
                  <a:srgbClr val="ED7D31"/>
                </a:solidFill>
                <a:latin typeface="+mj-ea"/>
                <a:ea typeface="+mj-ea"/>
                <a:cs typeface="+mj-ea"/>
                <a:sym typeface="+mn-ea"/>
              </a:rPr>
              <a:t>LIVAT生活节，吃喝玩乐</a:t>
            </a:r>
          </a:p>
        </p:txBody>
      </p:sp>
      <p:sp>
        <p:nvSpPr>
          <p:cNvPr id="1049123" name="object 23"/>
          <p:cNvSpPr txBox="1"/>
          <p:nvPr/>
        </p:nvSpPr>
        <p:spPr>
          <a:xfrm>
            <a:off x="2612967" y="4750638"/>
            <a:ext cx="1397000" cy="299720"/>
          </a:xfrm>
          <a:prstGeom prst="rect"/>
        </p:spPr>
        <p:txBody>
          <a:bodyPr bIns="0" lIns="0" rIns="0" rtlCol="0" tIns="12700" vert="horz" wrap="square">
            <a:spAutoFit/>
          </a:bodyPr>
          <a:p>
            <a:pPr marL="12700">
              <a:lnSpc>
                <a:spcPct val="100000"/>
              </a:lnSpc>
              <a:spcBef>
                <a:spcPts val="100"/>
              </a:spcBef>
            </a:pPr>
            <a:r>
              <a:rPr b="1" dirty="0" sz="1800">
                <a:latin typeface="微软雅黑" panose="020B0503020204020204" pitchFamily="34" charset="-122"/>
                <a:cs typeface="微软雅黑" panose="020B0503020204020204" pitchFamily="34" charset="-122"/>
              </a:rPr>
              <a:t>制造爆点话题</a:t>
            </a:r>
            <a:endParaRPr sz="1800">
              <a:latin typeface="微软雅黑" panose="020B0503020204020204" pitchFamily="34" charset="-122"/>
              <a:cs typeface="微软雅黑" panose="020B0503020204020204" pitchFamily="34" charset="-122"/>
            </a:endParaRPr>
          </a:p>
        </p:txBody>
      </p:sp>
      <p:sp>
        <p:nvSpPr>
          <p:cNvPr id="1049124" name="object 24"/>
          <p:cNvSpPr txBox="1"/>
          <p:nvPr/>
        </p:nvSpPr>
        <p:spPr>
          <a:xfrm>
            <a:off x="2701156" y="5511546"/>
            <a:ext cx="1219200" cy="415926"/>
          </a:xfrm>
          <a:prstGeom prst="rect"/>
        </p:spPr>
        <p:txBody>
          <a:bodyPr bIns="0" lIns="0" rIns="0" rtlCol="0" tIns="9525" vert="horz" wrap="square">
            <a:spAutoFit/>
          </a:bodyPr>
          <a:p>
            <a:pPr algn="ctr" marL="164465" marR="156845">
              <a:lnSpc>
                <a:spcPct val="101000"/>
              </a:lnSpc>
              <a:spcBef>
                <a:spcPts val="75"/>
              </a:spcBef>
            </a:pPr>
            <a:r>
              <a:rPr dirty="0" sz="1400">
                <a:latin typeface="微软雅黑" panose="020B0503020204020204" pitchFamily="34" charset="-122"/>
                <a:cs typeface="微软雅黑" panose="020B0503020204020204" pitchFamily="34" charset="-122"/>
              </a:rPr>
              <a:t>微博粉丝通 朋友圈</a:t>
            </a:r>
            <a:r>
              <a:rPr dirty="0" sz="1400" spc="-5">
                <a:latin typeface="微软雅黑" panose="020B0503020204020204" pitchFamily="34" charset="-122"/>
                <a:cs typeface="微软雅黑" panose="020B0503020204020204" pitchFamily="34" charset="-122"/>
              </a:rPr>
              <a:t>LBS</a:t>
            </a:r>
            <a:endParaRPr sz="1400">
              <a:latin typeface="微软雅黑" panose="020B0503020204020204" pitchFamily="34" charset="-122"/>
              <a:cs typeface="微软雅黑" panose="020B0503020204020204" pitchFamily="34" charset="-122"/>
            </a:endParaRPr>
          </a:p>
        </p:txBody>
      </p:sp>
      <p:sp>
        <p:nvSpPr>
          <p:cNvPr id="1049125" name="object 25"/>
          <p:cNvSpPr txBox="1"/>
          <p:nvPr/>
        </p:nvSpPr>
        <p:spPr>
          <a:xfrm>
            <a:off x="6206737" y="5199684"/>
            <a:ext cx="721360" cy="238760"/>
          </a:xfrm>
          <a:prstGeom prst="rect"/>
        </p:spPr>
        <p:txBody>
          <a:bodyPr bIns="0" lIns="0" rIns="0" rtlCol="0" tIns="12700" vert="horz" wrap="square">
            <a:spAutoFit/>
          </a:bodyPr>
          <a:p>
            <a:pPr marL="12700">
              <a:lnSpc>
                <a:spcPct val="100000"/>
              </a:lnSpc>
              <a:spcBef>
                <a:spcPts val="100"/>
              </a:spcBef>
            </a:pPr>
            <a:r>
              <a:rPr dirty="0" sz="1400">
                <a:latin typeface="微软雅黑" panose="020B0503020204020204" pitchFamily="34" charset="-122"/>
                <a:cs typeface="微软雅黑" panose="020B0503020204020204" pitchFamily="34" charset="-122"/>
              </a:rPr>
              <a:t>抖音</a:t>
            </a:r>
            <a:r>
              <a:rPr dirty="0" sz="1400" spc="-70">
                <a:latin typeface="微软雅黑" panose="020B0503020204020204" pitchFamily="34" charset="-122"/>
                <a:cs typeface="微软雅黑" panose="020B0503020204020204" pitchFamily="34" charset="-122"/>
              </a:rPr>
              <a:t>K</a:t>
            </a:r>
            <a:r>
              <a:rPr dirty="0" sz="1400" spc="-5">
                <a:latin typeface="微软雅黑" panose="020B0503020204020204" pitchFamily="34" charset="-122"/>
                <a:cs typeface="微软雅黑" panose="020B0503020204020204" pitchFamily="34" charset="-122"/>
              </a:rPr>
              <a:t>O</a:t>
            </a:r>
            <a:r>
              <a:rPr dirty="0" sz="1400">
                <a:latin typeface="微软雅黑" panose="020B0503020204020204" pitchFamily="34" charset="-122"/>
                <a:cs typeface="微软雅黑" panose="020B0503020204020204" pitchFamily="34" charset="-122"/>
              </a:rPr>
              <a:t>L</a:t>
            </a:r>
            <a:endParaRPr sz="1400">
              <a:latin typeface="微软雅黑" panose="020B0503020204020204" pitchFamily="34" charset="-122"/>
              <a:cs typeface="微软雅黑" panose="020B0503020204020204" pitchFamily="34" charset="-122"/>
            </a:endParaRPr>
          </a:p>
        </p:txBody>
      </p:sp>
      <p:sp>
        <p:nvSpPr>
          <p:cNvPr id="1049126" name="object 26"/>
          <p:cNvSpPr txBox="1"/>
          <p:nvPr/>
        </p:nvSpPr>
        <p:spPr>
          <a:xfrm>
            <a:off x="5640387" y="5438292"/>
            <a:ext cx="1854200" cy="786766"/>
          </a:xfrm>
          <a:prstGeom prst="rect"/>
        </p:spPr>
        <p:txBody>
          <a:bodyPr bIns="0" lIns="0" rIns="0" rtlCol="0" tIns="12700" vert="horz" wrap="square">
            <a:spAutoFit/>
          </a:bodyPr>
          <a:p>
            <a:pPr algn="ctr">
              <a:lnSpc>
                <a:spcPct val="100000"/>
              </a:lnSpc>
              <a:spcBef>
                <a:spcPts val="100"/>
              </a:spcBef>
            </a:pPr>
            <a:r>
              <a:rPr dirty="0" sz="1400">
                <a:latin typeface="微软雅黑" panose="020B0503020204020204" pitchFamily="34" charset="-122"/>
                <a:cs typeface="微软雅黑" panose="020B0503020204020204" pitchFamily="34" charset="-122"/>
              </a:rPr>
              <a:t>抖音话题</a:t>
            </a:r>
            <a:endParaRPr sz="1400">
              <a:latin typeface="微软雅黑" panose="020B0503020204020204" pitchFamily="34" charset="-122"/>
              <a:cs typeface="微软雅黑" panose="020B0503020204020204" pitchFamily="34" charset="-122"/>
            </a:endParaRPr>
          </a:p>
          <a:p>
            <a:pPr algn="ctr" marL="635">
              <a:lnSpc>
                <a:spcPct val="100000"/>
              </a:lnSpc>
              <a:spcBef>
                <a:spcPts val="20"/>
              </a:spcBef>
            </a:pPr>
            <a:r>
              <a:rPr dirty="0" sz="1400">
                <a:latin typeface="微软雅黑" panose="020B0503020204020204" pitchFamily="34" charset="-122"/>
                <a:cs typeface="微软雅黑" panose="020B0503020204020204" pitchFamily="34" charset="-122"/>
              </a:rPr>
              <a:t>微信本地生活</a:t>
            </a:r>
            <a:r>
              <a:rPr dirty="0" sz="1400" spc="-25">
                <a:latin typeface="微软雅黑" panose="020B0503020204020204" pitchFamily="34" charset="-122"/>
                <a:cs typeface="微软雅黑" panose="020B0503020204020204" pitchFamily="34" charset="-122"/>
              </a:rPr>
              <a:t>KOL</a:t>
            </a:r>
            <a:endParaRPr sz="1400">
              <a:latin typeface="微软雅黑" panose="020B0503020204020204" pitchFamily="34" charset="-122"/>
              <a:cs typeface="微软雅黑" panose="020B0503020204020204" pitchFamily="34" charset="-122"/>
            </a:endParaRPr>
          </a:p>
          <a:p>
            <a:pPr indent="152400" marL="393700" marR="386080">
              <a:lnSpc>
                <a:spcPts val="1420"/>
              </a:lnSpc>
              <a:spcBef>
                <a:spcPts val="75"/>
              </a:spcBef>
            </a:pPr>
            <a:r>
              <a:rPr dirty="0" sz="1200">
                <a:latin typeface="微软雅黑" panose="020B0503020204020204" pitchFamily="34" charset="-122"/>
                <a:cs typeface="微软雅黑" panose="020B0503020204020204" pitchFamily="34" charset="-122"/>
              </a:rPr>
              <a:t>微信朋友圈 媒体报道、采访</a:t>
            </a:r>
            <a:endParaRPr sz="1200">
              <a:latin typeface="微软雅黑" panose="020B0503020204020204" pitchFamily="34" charset="-122"/>
              <a:cs typeface="微软雅黑" panose="020B0503020204020204" pitchFamily="34" charset="-122"/>
            </a:endParaRPr>
          </a:p>
        </p:txBody>
      </p:sp>
      <p:sp>
        <p:nvSpPr>
          <p:cNvPr id="1049127" name="object 27"/>
          <p:cNvSpPr/>
          <p:nvPr/>
        </p:nvSpPr>
        <p:spPr>
          <a:xfrm>
            <a:off x="503237" y="3567430"/>
            <a:ext cx="11101070" cy="17780"/>
          </a:xfrm>
          <a:custGeom>
            <a:avLst/>
            <a:ahLst/>
            <a:rect l="l" t="t" r="r" b="b"/>
            <a:pathLst>
              <a:path w="11101070" h="17779">
                <a:moveTo>
                  <a:pt x="0" y="0"/>
                </a:moveTo>
                <a:lnTo>
                  <a:pt x="11100486" y="17454"/>
                </a:lnTo>
              </a:path>
            </a:pathLst>
          </a:custGeom>
          <a:ln w="6346">
            <a:solidFill>
              <a:schemeClr val="tx1">
                <a:lumMod val="50000"/>
                <a:lumOff val="50000"/>
              </a:schemeClr>
            </a:solidFill>
          </a:ln>
        </p:spPr>
        <p:txBody>
          <a:bodyPr bIns="0" lIns="0" rIns="0" rtlCol="0" tIns="0" wrap="square"/>
          <a:p/>
        </p:txBody>
      </p:sp>
      <p:sp>
        <p:nvSpPr>
          <p:cNvPr id="1049128" name="object 28"/>
          <p:cNvSpPr/>
          <p:nvPr/>
        </p:nvSpPr>
        <p:spPr>
          <a:xfrm>
            <a:off x="477837" y="5281930"/>
            <a:ext cx="11164570" cy="8255"/>
          </a:xfrm>
          <a:custGeom>
            <a:avLst/>
            <a:ahLst/>
            <a:rect l="l" t="t" r="r" b="b"/>
            <a:pathLst>
              <a:path w="11164570" h="8254">
                <a:moveTo>
                  <a:pt x="0" y="0"/>
                </a:moveTo>
                <a:lnTo>
                  <a:pt x="11163953" y="7933"/>
                </a:lnTo>
              </a:path>
            </a:pathLst>
          </a:custGeom>
          <a:ln w="6346">
            <a:solidFill>
              <a:srgbClr val="D9D9D9"/>
            </a:solidFill>
          </a:ln>
        </p:spPr>
        <p:txBody>
          <a:bodyPr bIns="0" lIns="0" rIns="0" rtlCol="0" tIns="0" wrap="square"/>
          <a:p/>
        </p:txBody>
      </p:sp>
      <p:sp>
        <p:nvSpPr>
          <p:cNvPr id="1049129" name="object 29"/>
          <p:cNvSpPr txBox="1"/>
          <p:nvPr/>
        </p:nvSpPr>
        <p:spPr>
          <a:xfrm>
            <a:off x="5646420" y="3855720"/>
            <a:ext cx="2221865" cy="289560"/>
          </a:xfrm>
          <a:prstGeom prst="rect"/>
        </p:spPr>
        <p:txBody>
          <a:bodyPr bIns="0" lIns="0" rIns="0" rtlCol="0" tIns="12700" vert="horz" wrap="square">
            <a:spAutoFit/>
          </a:bodyPr>
          <a:p>
            <a:pPr marL="12700">
              <a:lnSpc>
                <a:spcPct val="100000"/>
              </a:lnSpc>
              <a:spcBef>
                <a:spcPts val="100"/>
              </a:spcBef>
            </a:pPr>
            <a:r>
              <a:rPr altLang="en-US" b="1" sz="1800" lang="zh-CN">
                <a:solidFill>
                  <a:srgbClr val="ED7D31"/>
                </a:solidFill>
                <a:latin typeface="+mj-ea"/>
                <a:ea typeface="+mj-ea"/>
                <a:cs typeface="+mj-ea"/>
              </a:rPr>
              <a:t>#</a:t>
            </a:r>
            <a:r>
              <a:rPr altLang="en-US" b="1" lang="zh-CN">
                <a:solidFill>
                  <a:srgbClr val="ED7D31"/>
                </a:solidFill>
                <a:latin typeface="+mj-ea"/>
                <a:ea typeface="+mj-ea"/>
                <a:cs typeface="+mj-ea"/>
                <a:sym typeface="+mn-ea"/>
              </a:rPr>
              <a:t>LIVAT</a:t>
            </a:r>
            <a:r>
              <a:rPr altLang="en-US" b="1" sz="1800" lang="zh-CN">
                <a:solidFill>
                  <a:srgbClr val="ED7D31"/>
                </a:solidFill>
                <a:latin typeface="+mj-ea"/>
                <a:ea typeface="+mj-ea"/>
                <a:cs typeface="+mj-ea"/>
              </a:rPr>
              <a:t>漫生活零距离</a:t>
            </a:r>
          </a:p>
        </p:txBody>
      </p:sp>
      <p:sp>
        <p:nvSpPr>
          <p:cNvPr id="1049130" name="object 30"/>
          <p:cNvSpPr txBox="1"/>
          <p:nvPr/>
        </p:nvSpPr>
        <p:spPr>
          <a:xfrm>
            <a:off x="5589270" y="4624705"/>
            <a:ext cx="2101850" cy="415290"/>
          </a:xfrm>
          <a:prstGeom prst="rect"/>
          <a:noFill/>
        </p:spPr>
        <p:txBody>
          <a:bodyPr bIns="0" lIns="0" rIns="0" rtlCol="0" tIns="138430" vert="horz" wrap="square">
            <a:spAutoFit/>
          </a:bodyPr>
          <a:p>
            <a:pPr algn="ctr" marL="213995">
              <a:lnSpc>
                <a:spcPct val="100000"/>
              </a:lnSpc>
              <a:spcBef>
                <a:spcPts val="1090"/>
              </a:spcBef>
            </a:pPr>
            <a:r>
              <a:rPr b="1" dirty="0" sz="1800" lang="en-US">
                <a:latin typeface="微软雅黑" panose="020B0503020204020204" pitchFamily="34" charset="-122"/>
                <a:cs typeface="微软雅黑" panose="020B0503020204020204" pitchFamily="34" charset="-122"/>
              </a:rPr>
              <a:t>LIVAT</a:t>
            </a:r>
            <a:r>
              <a:rPr altLang="en-US" b="1" dirty="0" sz="1800" lang="zh-CN">
                <a:latin typeface="微软雅黑" panose="020B0503020204020204" pitchFamily="34" charset="-122"/>
                <a:cs typeface="微软雅黑" panose="020B0503020204020204" pitchFamily="34" charset="-122"/>
              </a:rPr>
              <a:t>生活节</a:t>
            </a:r>
          </a:p>
        </p:txBody>
      </p:sp>
      <p:sp>
        <p:nvSpPr>
          <p:cNvPr id="1049131" name="object 31"/>
          <p:cNvSpPr txBox="1"/>
          <p:nvPr/>
        </p:nvSpPr>
        <p:spPr>
          <a:xfrm>
            <a:off x="9634537" y="4622546"/>
            <a:ext cx="1397000" cy="709931"/>
          </a:xfrm>
          <a:prstGeom prst="rect"/>
        </p:spPr>
        <p:txBody>
          <a:bodyPr bIns="0" lIns="0" rIns="0" rtlCol="0" tIns="140335" vert="horz" wrap="square">
            <a:spAutoFit/>
          </a:bodyPr>
          <a:p>
            <a:pPr marL="12700">
              <a:lnSpc>
                <a:spcPct val="100000"/>
              </a:lnSpc>
              <a:spcBef>
                <a:spcPts val="1105"/>
              </a:spcBef>
            </a:pPr>
            <a:r>
              <a:rPr b="1" dirty="0" sz="1800">
                <a:latin typeface="微软雅黑" panose="020B0503020204020204" pitchFamily="34" charset="-122"/>
                <a:cs typeface="微软雅黑" panose="020B0503020204020204" pitchFamily="34" charset="-122"/>
              </a:rPr>
              <a:t>乐享美好生活</a:t>
            </a:r>
            <a:endParaRPr sz="1800">
              <a:latin typeface="微软雅黑" panose="020B0503020204020204" pitchFamily="34" charset="-122"/>
              <a:cs typeface="微软雅黑" panose="020B0503020204020204" pitchFamily="34" charset="-122"/>
            </a:endParaRPr>
          </a:p>
          <a:p>
            <a:pPr marL="209550">
              <a:lnSpc>
                <a:spcPct val="100000"/>
              </a:lnSpc>
              <a:spcBef>
                <a:spcPts val="785"/>
              </a:spcBef>
            </a:pPr>
            <a:r>
              <a:rPr dirty="0" sz="1400">
                <a:latin typeface="微软雅黑" panose="020B0503020204020204" pitchFamily="34" charset="-122"/>
                <a:cs typeface="微软雅黑" panose="020B0503020204020204" pitchFamily="34" charset="-122"/>
              </a:rPr>
              <a:t>内容持续输出</a:t>
            </a:r>
            <a:endParaRPr sz="1400">
              <a:latin typeface="微软雅黑" panose="020B0503020204020204" pitchFamily="34" charset="-122"/>
              <a:cs typeface="微软雅黑" panose="020B0503020204020204" pitchFamily="34" charset="-122"/>
            </a:endParaRPr>
          </a:p>
        </p:txBody>
      </p:sp>
      <p:sp>
        <p:nvSpPr>
          <p:cNvPr id="1049132" name="object 32"/>
          <p:cNvSpPr txBox="1"/>
          <p:nvPr/>
        </p:nvSpPr>
        <p:spPr>
          <a:xfrm>
            <a:off x="9831387" y="5340832"/>
            <a:ext cx="1092200" cy="238760"/>
          </a:xfrm>
          <a:prstGeom prst="rect"/>
        </p:spPr>
        <p:txBody>
          <a:bodyPr bIns="0" lIns="0" rIns="0" rtlCol="0" tIns="12700" vert="horz" wrap="square">
            <a:spAutoFit/>
          </a:bodyPr>
          <a:p>
            <a:pPr marL="12700">
              <a:lnSpc>
                <a:spcPct val="100000"/>
              </a:lnSpc>
              <a:spcBef>
                <a:spcPts val="100"/>
              </a:spcBef>
            </a:pPr>
            <a:r>
              <a:rPr dirty="0" sz="1400">
                <a:latin typeface="微软雅黑" panose="020B0503020204020204" pitchFamily="34" charset="-122"/>
                <a:cs typeface="微软雅黑" panose="020B0503020204020204" pitchFamily="34" charset="-122"/>
              </a:rPr>
              <a:t>媒体数据复盘</a:t>
            </a:r>
            <a:endParaRPr sz="1400">
              <a:latin typeface="微软雅黑" panose="020B0503020204020204" pitchFamily="34" charset="-122"/>
              <a:cs typeface="微软雅黑" panose="020B0503020204020204" pitchFamily="34" charset="-122"/>
            </a:endParaRPr>
          </a:p>
        </p:txBody>
      </p:sp>
      <p:sp>
        <p:nvSpPr>
          <p:cNvPr id="1049133" name="object 33"/>
          <p:cNvSpPr/>
          <p:nvPr/>
        </p:nvSpPr>
        <p:spPr>
          <a:xfrm>
            <a:off x="519430" y="4411535"/>
            <a:ext cx="11360785" cy="96520"/>
          </a:xfrm>
          <a:custGeom>
            <a:avLst/>
            <a:ahLst/>
            <a:rect l="l" t="t" r="r" b="b"/>
            <a:pathLst>
              <a:path w="11360785" h="96520">
                <a:moveTo>
                  <a:pt x="11347561" y="48069"/>
                </a:moveTo>
                <a:lnTo>
                  <a:pt x="11274552" y="90665"/>
                </a:lnTo>
                <a:lnTo>
                  <a:pt x="11274031" y="92608"/>
                </a:lnTo>
                <a:lnTo>
                  <a:pt x="11275809" y="95630"/>
                </a:lnTo>
                <a:lnTo>
                  <a:pt x="11277752" y="96151"/>
                </a:lnTo>
                <a:lnTo>
                  <a:pt x="11354720" y="51244"/>
                </a:lnTo>
                <a:lnTo>
                  <a:pt x="11353673" y="51244"/>
                </a:lnTo>
                <a:lnTo>
                  <a:pt x="11353673" y="50812"/>
                </a:lnTo>
                <a:lnTo>
                  <a:pt x="11352263" y="50812"/>
                </a:lnTo>
                <a:lnTo>
                  <a:pt x="11347561" y="48069"/>
                </a:lnTo>
                <a:close/>
              </a:path>
              <a:path w="11360785" h="96520">
                <a:moveTo>
                  <a:pt x="11342119" y="44894"/>
                </a:moveTo>
                <a:lnTo>
                  <a:pt x="0" y="44894"/>
                </a:lnTo>
                <a:lnTo>
                  <a:pt x="0" y="51244"/>
                </a:lnTo>
                <a:lnTo>
                  <a:pt x="11342119" y="51244"/>
                </a:lnTo>
                <a:lnTo>
                  <a:pt x="11347561" y="48069"/>
                </a:lnTo>
                <a:lnTo>
                  <a:pt x="11342119" y="44894"/>
                </a:lnTo>
                <a:close/>
              </a:path>
              <a:path w="11360785" h="96520">
                <a:moveTo>
                  <a:pt x="11354720" y="44894"/>
                </a:moveTo>
                <a:lnTo>
                  <a:pt x="11353673" y="44894"/>
                </a:lnTo>
                <a:lnTo>
                  <a:pt x="11353673" y="51244"/>
                </a:lnTo>
                <a:lnTo>
                  <a:pt x="11354720" y="51244"/>
                </a:lnTo>
                <a:lnTo>
                  <a:pt x="11360162" y="48069"/>
                </a:lnTo>
                <a:lnTo>
                  <a:pt x="11354720" y="44894"/>
                </a:lnTo>
                <a:close/>
              </a:path>
              <a:path w="11360785" h="96520">
                <a:moveTo>
                  <a:pt x="11352263" y="45326"/>
                </a:moveTo>
                <a:lnTo>
                  <a:pt x="11347561" y="48069"/>
                </a:lnTo>
                <a:lnTo>
                  <a:pt x="11352263" y="50812"/>
                </a:lnTo>
                <a:lnTo>
                  <a:pt x="11352263" y="45326"/>
                </a:lnTo>
                <a:close/>
              </a:path>
              <a:path w="11360785" h="96520">
                <a:moveTo>
                  <a:pt x="11353673" y="45326"/>
                </a:moveTo>
                <a:lnTo>
                  <a:pt x="11352263" y="45326"/>
                </a:lnTo>
                <a:lnTo>
                  <a:pt x="11352263" y="50812"/>
                </a:lnTo>
                <a:lnTo>
                  <a:pt x="11353673" y="50812"/>
                </a:lnTo>
                <a:lnTo>
                  <a:pt x="11353673" y="45326"/>
                </a:lnTo>
                <a:close/>
              </a:path>
              <a:path w="11360785" h="96520">
                <a:moveTo>
                  <a:pt x="11277752" y="0"/>
                </a:moveTo>
                <a:lnTo>
                  <a:pt x="11275809" y="507"/>
                </a:lnTo>
                <a:lnTo>
                  <a:pt x="11274031" y="3530"/>
                </a:lnTo>
                <a:lnTo>
                  <a:pt x="11274552" y="5473"/>
                </a:lnTo>
                <a:lnTo>
                  <a:pt x="11347561" y="48069"/>
                </a:lnTo>
                <a:lnTo>
                  <a:pt x="11352263" y="45326"/>
                </a:lnTo>
                <a:lnTo>
                  <a:pt x="11353673" y="45326"/>
                </a:lnTo>
                <a:lnTo>
                  <a:pt x="11353673" y="44894"/>
                </a:lnTo>
                <a:lnTo>
                  <a:pt x="11354720" y="44894"/>
                </a:lnTo>
                <a:lnTo>
                  <a:pt x="11277752" y="0"/>
                </a:lnTo>
                <a:close/>
              </a:path>
            </a:pathLst>
          </a:custGeom>
          <a:solidFill>
            <a:srgbClr val="FFC000"/>
          </a:solidFill>
          <a:ln>
            <a:solidFill>
              <a:schemeClr val="tx1">
                <a:lumMod val="50000"/>
                <a:lumOff val="50000"/>
              </a:schemeClr>
            </a:solidFill>
          </a:ln>
        </p:spPr>
        <p:txBody>
          <a:bodyPr bIns="0" lIns="0" rIns="0" rtlCol="0" tIns="0" wrap="square"/>
          <a:p/>
        </p:txBody>
      </p:sp>
      <p:sp>
        <p:nvSpPr>
          <p:cNvPr id="1049134"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Social Media</a:t>
            </a:r>
            <a:endParaRPr b="1" sz="2000">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宣传规划</a:t>
            </a:r>
            <a:r>
              <a:rPr b="1" sz="2000">
                <a:latin typeface="微软雅黑" panose="020B0503020204020204" pitchFamily="34" charset="-122"/>
                <a:ea typeface="微软雅黑" panose="020B0503020204020204" pitchFamily="34" charset="-122"/>
                <a:sym typeface="+mn-ea"/>
              </a:rPr>
              <a:t> </a:t>
            </a:r>
          </a:p>
        </p:txBody>
      </p:sp>
      <p:sp>
        <p:nvSpPr>
          <p:cNvPr id="1049135" name="矩形 36"/>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36" name="矩形 37"/>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216" name=""/>
        <p:cNvGrpSpPr/>
        <p:nvPr/>
      </p:nvGrpSpPr>
      <p:grpSpPr>
        <a:xfrm>
          <a:off x="0" y="0"/>
          <a:ext cx="0" cy="0"/>
          <a:chOff x="0" y="0"/>
          <a:chExt cx="0" cy="0"/>
        </a:xfrm>
      </p:grpSpPr>
      <p:grpSp>
        <p:nvGrpSpPr>
          <p:cNvPr id="217" name="组合 51"/>
          <p:cNvGrpSpPr/>
          <p:nvPr/>
        </p:nvGrpSpPr>
        <p:grpSpPr>
          <a:xfrm>
            <a:off x="667385" y="974090"/>
            <a:ext cx="2302510" cy="5468620"/>
            <a:chOff x="1051" y="1534"/>
            <a:chExt cx="3626" cy="8612"/>
          </a:xfrm>
        </p:grpSpPr>
        <p:sp>
          <p:nvSpPr>
            <p:cNvPr id="1049137" name="object 3"/>
            <p:cNvSpPr/>
            <p:nvPr/>
          </p:nvSpPr>
          <p:spPr>
            <a:xfrm>
              <a:off x="1103" y="1688"/>
              <a:ext cx="3572" cy="7578"/>
            </a:xfrm>
            <a:prstGeom prst="rect"/>
            <a:blipFill>
              <a:blip xmlns:r="http://schemas.openxmlformats.org/officeDocument/2006/relationships" r:embed="rId1" cstate="print"/>
              <a:stretch>
                <a:fillRect/>
              </a:stretch>
            </a:blipFill>
          </p:spPr>
          <p:txBody>
            <a:bodyPr bIns="0" lIns="0" rIns="0" rtlCol="0" tIns="0" wrap="square"/>
            <a:p/>
          </p:txBody>
        </p:sp>
        <p:sp>
          <p:nvSpPr>
            <p:cNvPr id="1049138" name="object 4"/>
            <p:cNvSpPr/>
            <p:nvPr/>
          </p:nvSpPr>
          <p:spPr>
            <a:xfrm>
              <a:off x="1103" y="1534"/>
              <a:ext cx="3575" cy="7770"/>
            </a:xfrm>
            <a:custGeom>
              <a:avLst/>
              <a:ahLst/>
              <a:rect l="l" t="t" r="r" b="b"/>
              <a:pathLst>
                <a:path w="2270125" h="4933950">
                  <a:moveTo>
                    <a:pt x="0" y="211290"/>
                  </a:moveTo>
                  <a:lnTo>
                    <a:pt x="5580" y="162843"/>
                  </a:lnTo>
                  <a:lnTo>
                    <a:pt x="21475" y="118370"/>
                  </a:lnTo>
                  <a:lnTo>
                    <a:pt x="46418" y="79139"/>
                  </a:lnTo>
                  <a:lnTo>
                    <a:pt x="79139" y="46418"/>
                  </a:lnTo>
                  <a:lnTo>
                    <a:pt x="118370" y="21475"/>
                  </a:lnTo>
                  <a:lnTo>
                    <a:pt x="162843" y="5580"/>
                  </a:lnTo>
                  <a:lnTo>
                    <a:pt x="211290" y="0"/>
                  </a:lnTo>
                  <a:lnTo>
                    <a:pt x="2058227" y="0"/>
                  </a:lnTo>
                  <a:lnTo>
                    <a:pt x="2106675" y="5580"/>
                  </a:lnTo>
                  <a:lnTo>
                    <a:pt x="2151148" y="21475"/>
                  </a:lnTo>
                  <a:lnTo>
                    <a:pt x="2190379" y="46418"/>
                  </a:lnTo>
                  <a:lnTo>
                    <a:pt x="2223100" y="79139"/>
                  </a:lnTo>
                  <a:lnTo>
                    <a:pt x="2248043" y="118370"/>
                  </a:lnTo>
                  <a:lnTo>
                    <a:pt x="2263938" y="162843"/>
                  </a:lnTo>
                  <a:lnTo>
                    <a:pt x="2269519" y="211290"/>
                  </a:lnTo>
                  <a:lnTo>
                    <a:pt x="2269519" y="4722047"/>
                  </a:lnTo>
                  <a:lnTo>
                    <a:pt x="2263938" y="4770494"/>
                  </a:lnTo>
                  <a:lnTo>
                    <a:pt x="2248043" y="4814967"/>
                  </a:lnTo>
                  <a:lnTo>
                    <a:pt x="2223100" y="4854199"/>
                  </a:lnTo>
                  <a:lnTo>
                    <a:pt x="2190379" y="4886919"/>
                  </a:lnTo>
                  <a:lnTo>
                    <a:pt x="2151148" y="4911862"/>
                  </a:lnTo>
                  <a:lnTo>
                    <a:pt x="2106675" y="4927757"/>
                  </a:lnTo>
                  <a:lnTo>
                    <a:pt x="2058227" y="4933337"/>
                  </a:lnTo>
                  <a:lnTo>
                    <a:pt x="211290" y="4933337"/>
                  </a:lnTo>
                  <a:lnTo>
                    <a:pt x="162843" y="4927757"/>
                  </a:lnTo>
                  <a:lnTo>
                    <a:pt x="118370" y="4911862"/>
                  </a:lnTo>
                  <a:lnTo>
                    <a:pt x="79139" y="4886919"/>
                  </a:lnTo>
                  <a:lnTo>
                    <a:pt x="46418" y="4854199"/>
                  </a:lnTo>
                  <a:lnTo>
                    <a:pt x="21475" y="4814967"/>
                  </a:lnTo>
                  <a:lnTo>
                    <a:pt x="5580" y="4770494"/>
                  </a:lnTo>
                  <a:lnTo>
                    <a:pt x="0" y="4722047"/>
                  </a:lnTo>
                  <a:lnTo>
                    <a:pt x="0" y="211290"/>
                  </a:lnTo>
                  <a:close/>
                </a:path>
              </a:pathLst>
            </a:custGeom>
            <a:ln w="32751">
              <a:solidFill>
                <a:srgbClr val="000000"/>
              </a:solidFill>
            </a:ln>
          </p:spPr>
          <p:txBody>
            <a:bodyPr bIns="0" lIns="0" rIns="0" rtlCol="0" tIns="0" wrap="square"/>
            <a:p/>
          </p:txBody>
        </p:sp>
        <p:sp>
          <p:nvSpPr>
            <p:cNvPr id="1049139" name="object 5"/>
            <p:cNvSpPr/>
            <p:nvPr/>
          </p:nvSpPr>
          <p:spPr>
            <a:xfrm>
              <a:off x="1907" y="1534"/>
              <a:ext cx="1967" cy="305"/>
            </a:xfrm>
            <a:custGeom>
              <a:avLst/>
              <a:ahLst/>
              <a:rect l="l" t="t" r="r" b="b"/>
              <a:pathLst>
                <a:path w="1249045" h="193675">
                  <a:moveTo>
                    <a:pt x="1248803" y="0"/>
                  </a:moveTo>
                  <a:lnTo>
                    <a:pt x="0" y="0"/>
                  </a:lnTo>
                  <a:lnTo>
                    <a:pt x="0" y="96583"/>
                  </a:lnTo>
                  <a:lnTo>
                    <a:pt x="7590" y="134184"/>
                  </a:lnTo>
                  <a:lnTo>
                    <a:pt x="28289" y="164888"/>
                  </a:lnTo>
                  <a:lnTo>
                    <a:pt x="58989" y="185589"/>
                  </a:lnTo>
                  <a:lnTo>
                    <a:pt x="96583" y="193179"/>
                  </a:lnTo>
                  <a:lnTo>
                    <a:pt x="1152207" y="193179"/>
                  </a:lnTo>
                  <a:lnTo>
                    <a:pt x="1189808" y="185589"/>
                  </a:lnTo>
                  <a:lnTo>
                    <a:pt x="1220512" y="164888"/>
                  </a:lnTo>
                  <a:lnTo>
                    <a:pt x="1241213" y="134184"/>
                  </a:lnTo>
                  <a:lnTo>
                    <a:pt x="1248803" y="96583"/>
                  </a:lnTo>
                  <a:lnTo>
                    <a:pt x="1248803" y="0"/>
                  </a:lnTo>
                  <a:close/>
                </a:path>
              </a:pathLst>
            </a:custGeom>
            <a:solidFill>
              <a:srgbClr val="000000"/>
            </a:solidFill>
          </p:spPr>
          <p:txBody>
            <a:bodyPr bIns="0" lIns="0" rIns="0" rtlCol="0" tIns="0" wrap="square"/>
            <a:p/>
          </p:txBody>
        </p:sp>
        <p:sp>
          <p:nvSpPr>
            <p:cNvPr id="1049140" name="object 7"/>
            <p:cNvSpPr/>
            <p:nvPr/>
          </p:nvSpPr>
          <p:spPr>
            <a:xfrm>
              <a:off x="1051" y="3283"/>
              <a:ext cx="59" cy="542"/>
            </a:xfrm>
            <a:custGeom>
              <a:avLst/>
              <a:ahLst/>
              <a:rect l="l" t="t" r="r" b="b"/>
              <a:pathLst>
                <a:path w="37465" h="344169">
                  <a:moveTo>
                    <a:pt x="37109" y="0"/>
                  </a:moveTo>
                  <a:lnTo>
                    <a:pt x="18554" y="0"/>
                  </a:lnTo>
                  <a:lnTo>
                    <a:pt x="11331" y="1457"/>
                  </a:lnTo>
                  <a:lnTo>
                    <a:pt x="5434" y="5434"/>
                  </a:lnTo>
                  <a:lnTo>
                    <a:pt x="1457" y="11331"/>
                  </a:lnTo>
                  <a:lnTo>
                    <a:pt x="0" y="18554"/>
                  </a:lnTo>
                  <a:lnTo>
                    <a:pt x="0" y="325208"/>
                  </a:lnTo>
                  <a:lnTo>
                    <a:pt x="1457" y="332431"/>
                  </a:lnTo>
                  <a:lnTo>
                    <a:pt x="5434" y="338329"/>
                  </a:lnTo>
                  <a:lnTo>
                    <a:pt x="11331" y="342305"/>
                  </a:lnTo>
                  <a:lnTo>
                    <a:pt x="18554" y="343763"/>
                  </a:lnTo>
                  <a:lnTo>
                    <a:pt x="37109" y="343763"/>
                  </a:lnTo>
                  <a:lnTo>
                    <a:pt x="37109" y="0"/>
                  </a:lnTo>
                  <a:close/>
                </a:path>
              </a:pathLst>
            </a:custGeom>
            <a:solidFill>
              <a:srgbClr val="000000"/>
            </a:solidFill>
          </p:spPr>
          <p:txBody>
            <a:bodyPr bIns="0" lIns="0" rIns="0" rtlCol="0" tIns="0" wrap="square"/>
            <a:p/>
          </p:txBody>
        </p:sp>
        <p:sp>
          <p:nvSpPr>
            <p:cNvPr id="1049141" name="object 8"/>
            <p:cNvSpPr/>
            <p:nvPr/>
          </p:nvSpPr>
          <p:spPr>
            <a:xfrm>
              <a:off x="1051" y="3961"/>
              <a:ext cx="59" cy="539"/>
            </a:xfrm>
            <a:custGeom>
              <a:avLst/>
              <a:ahLst/>
              <a:rect l="l" t="t" r="r" b="b"/>
              <a:pathLst>
                <a:path w="37465" h="342264">
                  <a:moveTo>
                    <a:pt x="37109" y="0"/>
                  </a:moveTo>
                  <a:lnTo>
                    <a:pt x="18554" y="0"/>
                  </a:lnTo>
                  <a:lnTo>
                    <a:pt x="11331" y="1457"/>
                  </a:lnTo>
                  <a:lnTo>
                    <a:pt x="5434" y="5434"/>
                  </a:lnTo>
                  <a:lnTo>
                    <a:pt x="1457" y="11331"/>
                  </a:lnTo>
                  <a:lnTo>
                    <a:pt x="0" y="18554"/>
                  </a:lnTo>
                  <a:lnTo>
                    <a:pt x="0" y="323684"/>
                  </a:lnTo>
                  <a:lnTo>
                    <a:pt x="1457" y="330907"/>
                  </a:lnTo>
                  <a:lnTo>
                    <a:pt x="5434" y="336805"/>
                  </a:lnTo>
                  <a:lnTo>
                    <a:pt x="11331" y="340781"/>
                  </a:lnTo>
                  <a:lnTo>
                    <a:pt x="18554" y="342239"/>
                  </a:lnTo>
                  <a:lnTo>
                    <a:pt x="37109" y="342239"/>
                  </a:lnTo>
                  <a:lnTo>
                    <a:pt x="37109" y="0"/>
                  </a:lnTo>
                  <a:close/>
                </a:path>
              </a:pathLst>
            </a:custGeom>
            <a:solidFill>
              <a:srgbClr val="000000"/>
            </a:solidFill>
          </p:spPr>
          <p:txBody>
            <a:bodyPr bIns="0" lIns="0" rIns="0" rtlCol="0" tIns="0" wrap="square"/>
            <a:p/>
          </p:txBody>
        </p:sp>
        <p:sp>
          <p:nvSpPr>
            <p:cNvPr id="1049142" name="object 9"/>
            <p:cNvSpPr/>
            <p:nvPr/>
          </p:nvSpPr>
          <p:spPr>
            <a:xfrm>
              <a:off x="1331" y="9546"/>
              <a:ext cx="3120" cy="600"/>
            </a:xfrm>
            <a:custGeom>
              <a:avLst/>
              <a:ahLst/>
              <a:rect l="l" t="t" r="r" b="b"/>
              <a:pathLst>
                <a:path w="1981200" h="381000">
                  <a:moveTo>
                    <a:pt x="1885950" y="0"/>
                  </a:moveTo>
                  <a:lnTo>
                    <a:pt x="95250" y="0"/>
                  </a:lnTo>
                  <a:lnTo>
                    <a:pt x="0" y="380999"/>
                  </a:lnTo>
                  <a:lnTo>
                    <a:pt x="1981200" y="380999"/>
                  </a:lnTo>
                  <a:lnTo>
                    <a:pt x="1885950" y="0"/>
                  </a:lnTo>
                  <a:close/>
                </a:path>
              </a:pathLst>
            </a:custGeom>
            <a:solidFill>
              <a:srgbClr val="ED7D31"/>
            </a:solidFill>
          </p:spPr>
          <p:txBody>
            <a:bodyPr bIns="0" lIns="0" rIns="0" rtlCol="0" tIns="0" wrap="square"/>
            <a:p/>
          </p:txBody>
        </p:sp>
        <p:sp>
          <p:nvSpPr>
            <p:cNvPr id="1049143" name="object 10"/>
            <p:cNvSpPr/>
            <p:nvPr/>
          </p:nvSpPr>
          <p:spPr>
            <a:xfrm>
              <a:off x="1329" y="9546"/>
              <a:ext cx="3119" cy="600"/>
            </a:xfrm>
            <a:custGeom>
              <a:avLst/>
              <a:ahLst/>
              <a:rect l="l" t="t" r="r" b="b"/>
              <a:pathLst>
                <a:path w="1980564" h="381000">
                  <a:moveTo>
                    <a:pt x="0" y="380805"/>
                  </a:moveTo>
                  <a:lnTo>
                    <a:pt x="95202" y="0"/>
                  </a:lnTo>
                  <a:lnTo>
                    <a:pt x="1884989" y="0"/>
                  </a:lnTo>
                  <a:lnTo>
                    <a:pt x="1980189" y="380805"/>
                  </a:lnTo>
                  <a:lnTo>
                    <a:pt x="0" y="380805"/>
                  </a:lnTo>
                  <a:close/>
                </a:path>
              </a:pathLst>
            </a:custGeom>
            <a:ln w="12693">
              <a:noFill/>
            </a:ln>
          </p:spPr>
          <p:txBody>
            <a:bodyPr bIns="0" lIns="0" rIns="0" rtlCol="0" tIns="0" wrap="square"/>
            <a:p/>
          </p:txBody>
        </p:sp>
        <p:sp>
          <p:nvSpPr>
            <p:cNvPr id="1049144" name="object 11"/>
            <p:cNvSpPr txBox="1"/>
            <p:nvPr/>
          </p:nvSpPr>
          <p:spPr>
            <a:xfrm>
              <a:off x="1790" y="9622"/>
              <a:ext cx="2198" cy="424"/>
            </a:xfrm>
            <a:prstGeom prst="rect"/>
          </p:spPr>
          <p:txBody>
            <a:bodyPr bIns="0" lIns="0" rIns="0" rtlCol="0" tIns="12700" vert="horz" wrap="square">
              <a:spAutoFit/>
            </a:bodyPr>
            <a:p>
              <a:pPr marL="12700">
                <a:lnSpc>
                  <a:spcPct val="100000"/>
                </a:lnSpc>
                <a:spcBef>
                  <a:spcPts val="100"/>
                </a:spcBef>
              </a:pPr>
              <a:r>
                <a:rPr dirty="0" sz="1600">
                  <a:solidFill>
                    <a:srgbClr val="FFFFFF"/>
                  </a:solidFill>
                  <a:latin typeface="微软雅黑" panose="020B0503020204020204" pitchFamily="34" charset="-122"/>
                  <a:cs typeface="微软雅黑" panose="020B0503020204020204" pitchFamily="34" charset="-122"/>
                </a:rPr>
                <a:t>推文+海报配合</a:t>
              </a:r>
              <a:endParaRPr sz="1600">
                <a:latin typeface="微软雅黑" panose="020B0503020204020204" pitchFamily="34" charset="-122"/>
                <a:cs typeface="微软雅黑" panose="020B0503020204020204" pitchFamily="34" charset="-122"/>
              </a:endParaRPr>
            </a:p>
          </p:txBody>
        </p:sp>
      </p:grpSp>
      <p:grpSp>
        <p:nvGrpSpPr>
          <p:cNvPr id="218" name="组合 50"/>
          <p:cNvGrpSpPr/>
          <p:nvPr/>
        </p:nvGrpSpPr>
        <p:grpSpPr>
          <a:xfrm>
            <a:off x="3323166" y="974089"/>
            <a:ext cx="2546350" cy="5468621"/>
            <a:chOff x="5432" y="1534"/>
            <a:chExt cx="4010" cy="8612"/>
          </a:xfrm>
        </p:grpSpPr>
        <p:sp>
          <p:nvSpPr>
            <p:cNvPr id="1049145" name="object 13"/>
            <p:cNvSpPr/>
            <p:nvPr/>
          </p:nvSpPr>
          <p:spPr>
            <a:xfrm>
              <a:off x="5708" y="1534"/>
              <a:ext cx="3579" cy="7731"/>
            </a:xfrm>
            <a:custGeom>
              <a:avLst/>
              <a:ahLst/>
              <a:rect l="l" t="t" r="r" b="b"/>
              <a:pathLst>
                <a:path w="2272665" h="4935855">
                  <a:moveTo>
                    <a:pt x="0" y="0"/>
                  </a:moveTo>
                  <a:lnTo>
                    <a:pt x="2272665" y="0"/>
                  </a:lnTo>
                  <a:lnTo>
                    <a:pt x="2272665" y="4935855"/>
                  </a:lnTo>
                  <a:lnTo>
                    <a:pt x="0" y="4935855"/>
                  </a:lnTo>
                  <a:lnTo>
                    <a:pt x="0" y="0"/>
                  </a:lnTo>
                  <a:close/>
                </a:path>
              </a:pathLst>
            </a:custGeom>
            <a:solidFill>
              <a:srgbClr val="FFFFFF"/>
            </a:solidFill>
          </p:spPr>
          <p:txBody>
            <a:bodyPr bIns="0" lIns="0" rIns="0" rtlCol="0" tIns="0" wrap="square"/>
            <a:p/>
          </p:txBody>
        </p:sp>
        <p:sp>
          <p:nvSpPr>
            <p:cNvPr id="1049146" name="object 14"/>
            <p:cNvSpPr txBox="1"/>
            <p:nvPr/>
          </p:nvSpPr>
          <p:spPr>
            <a:xfrm>
              <a:off x="6634" y="2517"/>
              <a:ext cx="1681" cy="4448"/>
            </a:xfrm>
            <a:prstGeom prst="rect"/>
          </p:spPr>
          <p:txBody>
            <a:bodyPr bIns="0" lIns="0" rIns="0" rtlCol="0" tIns="12700" vert="horz" wrap="square">
              <a:spAutoFit/>
            </a:bodyPr>
            <a:p>
              <a:pPr marL="12700">
                <a:lnSpc>
                  <a:spcPts val="2640"/>
                </a:lnSpc>
                <a:spcBef>
                  <a:spcPts val="100"/>
                </a:spcBef>
                <a:tabLst>
                  <a:tab algn="l" pos="749300"/>
                </a:tabLst>
              </a:pPr>
              <a:r>
                <a:rPr b="1" dirty="0" sz="2400">
                  <a:solidFill>
                    <a:srgbClr val="C00000"/>
                  </a:solidFill>
                  <a:latin typeface="微软雅黑" panose="020B0503020204020204" pitchFamily="34" charset="-122"/>
                  <a:cs typeface="微软雅黑" panose="020B0503020204020204" pitchFamily="34" charset="-122"/>
                </a:rPr>
                <a:t>是	久</a:t>
              </a:r>
              <a:endParaRPr sz="2400">
                <a:latin typeface="微软雅黑" panose="020B0503020204020204" pitchFamily="34" charset="-122"/>
                <a:cs typeface="微软雅黑" panose="020B0503020204020204" pitchFamily="34" charset="-122"/>
              </a:endParaRPr>
            </a:p>
            <a:p>
              <a:pPr marL="12700">
                <a:lnSpc>
                  <a:spcPts val="2400"/>
                </a:lnSpc>
                <a:tabLst>
                  <a:tab algn="l" pos="749300"/>
                </a:tabLst>
              </a:pPr>
              <a:r>
                <a:rPr b="1" dirty="0" sz="2400">
                  <a:solidFill>
                    <a:srgbClr val="C00000"/>
                  </a:solidFill>
                  <a:latin typeface="微软雅黑" panose="020B0503020204020204" pitchFamily="34" charset="-122"/>
                  <a:cs typeface="微软雅黑" panose="020B0503020204020204" pitchFamily="34" charset="-122"/>
                </a:rPr>
                <a:t>对	违</a:t>
              </a:r>
              <a:endParaRPr sz="2400">
                <a:latin typeface="微软雅黑" panose="020B0503020204020204" pitchFamily="34" charset="-122"/>
                <a:cs typeface="微软雅黑" panose="020B0503020204020204" pitchFamily="34" charset="-122"/>
              </a:endParaRPr>
            </a:p>
            <a:p>
              <a:pPr marL="12700">
                <a:lnSpc>
                  <a:spcPts val="2400"/>
                </a:lnSpc>
                <a:tabLst>
                  <a:tab algn="l" pos="749300"/>
                </a:tabLst>
              </a:pPr>
              <a:r>
                <a:rPr b="1" dirty="0" sz="2400">
                  <a:solidFill>
                    <a:srgbClr val="C00000"/>
                  </a:solidFill>
                  <a:latin typeface="微软雅黑" panose="020B0503020204020204" pitchFamily="34" charset="-122"/>
                  <a:cs typeface="微软雅黑" panose="020B0503020204020204" pitchFamily="34" charset="-122"/>
                </a:rPr>
                <a:t>生	的</a:t>
              </a:r>
              <a:endParaRPr sz="2400">
                <a:latin typeface="微软雅黑" panose="020B0503020204020204" pitchFamily="34" charset="-122"/>
                <a:cs typeface="微软雅黑" panose="020B0503020204020204" pitchFamily="34" charset="-122"/>
              </a:endParaRPr>
            </a:p>
            <a:p>
              <a:pPr marL="12700">
                <a:lnSpc>
                  <a:spcPts val="2400"/>
                </a:lnSpc>
                <a:tabLst>
                  <a:tab algn="l" pos="749300"/>
                </a:tabLst>
              </a:pPr>
              <a:r>
                <a:rPr b="1" dirty="0" sz="2400">
                  <a:solidFill>
                    <a:srgbClr val="C00000"/>
                  </a:solidFill>
                  <a:latin typeface="微软雅黑" panose="020B0503020204020204" pitchFamily="34" charset="-122"/>
                  <a:cs typeface="微软雅黑" panose="020B0503020204020204" pitchFamily="34" charset="-122"/>
                </a:rPr>
                <a:t>活	市</a:t>
              </a:r>
              <a:endParaRPr sz="2400">
                <a:latin typeface="微软雅黑" panose="020B0503020204020204" pitchFamily="34" charset="-122"/>
                <a:cs typeface="微软雅黑" panose="020B0503020204020204" pitchFamily="34" charset="-122"/>
              </a:endParaRPr>
            </a:p>
            <a:p>
              <a:pPr marL="12700">
                <a:lnSpc>
                  <a:spcPts val="2400"/>
                </a:lnSpc>
                <a:tabLst>
                  <a:tab algn="l" pos="749300"/>
                </a:tabLst>
              </a:pPr>
              <a:r>
                <a:rPr b="1" dirty="0" sz="2400">
                  <a:solidFill>
                    <a:srgbClr val="C00000"/>
                  </a:solidFill>
                  <a:latin typeface="微软雅黑" panose="020B0503020204020204" pitchFamily="34" charset="-122"/>
                  <a:cs typeface="微软雅黑" panose="020B0503020204020204" pitchFamily="34" charset="-122"/>
                </a:rPr>
                <a:t>的	井</a:t>
              </a:r>
              <a:endParaRPr sz="2400">
                <a:latin typeface="微软雅黑" panose="020B0503020204020204" pitchFamily="34" charset="-122"/>
                <a:cs typeface="微软雅黑" panose="020B0503020204020204" pitchFamily="34" charset="-122"/>
              </a:endParaRPr>
            </a:p>
            <a:p>
              <a:pPr marL="12700">
                <a:lnSpc>
                  <a:spcPts val="2400"/>
                </a:lnSpc>
                <a:tabLst>
                  <a:tab algn="l" pos="749300"/>
                </a:tabLst>
              </a:pPr>
              <a:r>
                <a:rPr b="1" dirty="0" sz="2400">
                  <a:solidFill>
                    <a:srgbClr val="C00000"/>
                  </a:solidFill>
                  <a:latin typeface="微软雅黑" panose="020B0503020204020204" pitchFamily="34" charset="-122"/>
                  <a:cs typeface="微软雅黑" panose="020B0503020204020204" pitchFamily="34" charset="-122"/>
                </a:rPr>
                <a:t>全	喧</a:t>
              </a:r>
              <a:endParaRPr sz="2400">
                <a:latin typeface="微软雅黑" panose="020B0503020204020204" pitchFamily="34" charset="-122"/>
                <a:cs typeface="微软雅黑" panose="020B0503020204020204" pitchFamily="34" charset="-122"/>
              </a:endParaRPr>
            </a:p>
            <a:p>
              <a:pPr marL="12700" marR="5080">
                <a:lnSpc>
                  <a:spcPts val="2400"/>
                </a:lnSpc>
                <a:spcBef>
                  <a:spcPts val="240"/>
                </a:spcBef>
                <a:tabLst>
                  <a:tab algn="l" pos="749300"/>
                </a:tabLst>
              </a:pPr>
              <a:r>
                <a:rPr b="1" dirty="0" sz="2400">
                  <a:solidFill>
                    <a:srgbClr val="C00000"/>
                  </a:solidFill>
                  <a:latin typeface="微软雅黑" panose="020B0503020204020204" pitchFamily="34" charset="-122"/>
                  <a:cs typeface="微软雅黑" panose="020B0503020204020204" pitchFamily="34" charset="-122"/>
                </a:rPr>
                <a:t>力	嚣 以</a:t>
              </a:r>
              <a:endParaRPr sz="2400">
                <a:latin typeface="微软雅黑" panose="020B0503020204020204" pitchFamily="34" charset="-122"/>
                <a:cs typeface="微软雅黑" panose="020B0503020204020204" pitchFamily="34" charset="-122"/>
              </a:endParaRPr>
            </a:p>
            <a:p>
              <a:pPr marL="12700">
                <a:lnSpc>
                  <a:spcPts val="2355"/>
                </a:lnSpc>
              </a:pPr>
              <a:r>
                <a:rPr b="1" dirty="0" sz="2400">
                  <a:solidFill>
                    <a:srgbClr val="C00000"/>
                  </a:solidFill>
                  <a:latin typeface="微软雅黑" panose="020B0503020204020204" pitchFamily="34" charset="-122"/>
                  <a:cs typeface="微软雅黑" panose="020B0503020204020204" pitchFamily="34" charset="-122"/>
                </a:rPr>
                <a:t>赴</a:t>
              </a:r>
              <a:endParaRPr sz="2400">
                <a:latin typeface="微软雅黑" panose="020B0503020204020204" pitchFamily="34" charset="-122"/>
                <a:cs typeface="微软雅黑" panose="020B0503020204020204" pitchFamily="34" charset="-122"/>
              </a:endParaRPr>
            </a:p>
          </p:txBody>
        </p:sp>
        <p:sp>
          <p:nvSpPr>
            <p:cNvPr id="1049147" name="object 15"/>
            <p:cNvSpPr txBox="1"/>
            <p:nvPr/>
          </p:nvSpPr>
          <p:spPr>
            <a:xfrm>
              <a:off x="6923" y="7865"/>
              <a:ext cx="1440" cy="911"/>
            </a:xfrm>
            <a:prstGeom prst="rect"/>
          </p:spPr>
          <p:txBody>
            <a:bodyPr bIns="0" lIns="0" rIns="0" rtlCol="0" tIns="12700" vert="horz" wrap="square">
              <a:spAutoFit/>
            </a:bodyPr>
            <a:p>
              <a:pPr algn="ctr">
                <a:lnSpc>
                  <a:spcPct val="100000"/>
                </a:lnSpc>
                <a:spcBef>
                  <a:spcPts val="100"/>
                </a:spcBef>
              </a:pPr>
              <a:r>
                <a:rPr dirty="0" sz="1000">
                  <a:latin typeface="微软雅黑" panose="020B0503020204020204" pitchFamily="34" charset="-122"/>
                  <a:cs typeface="微软雅黑" panose="020B0503020204020204" pitchFamily="34" charset="-122"/>
                </a:rPr>
                <a:t>码头生活节</a:t>
              </a:r>
              <a:endParaRPr sz="1000">
                <a:latin typeface="微软雅黑" panose="020B0503020204020204" pitchFamily="34" charset="-122"/>
                <a:cs typeface="微软雅黑" panose="020B0503020204020204" pitchFamily="34" charset="-122"/>
              </a:endParaRPr>
            </a:p>
            <a:p>
              <a:pPr algn="ctr">
                <a:lnSpc>
                  <a:spcPct val="100000"/>
                </a:lnSpc>
              </a:pPr>
              <a:r>
                <a:rPr dirty="0" sz="1000">
                  <a:latin typeface="微软雅黑" panose="020B0503020204020204" pitchFamily="34" charset="-122"/>
                  <a:cs typeface="微软雅黑" panose="020B0503020204020204" pitchFamily="34" charset="-122"/>
                </a:rPr>
                <a:t>倒计时10天</a:t>
              </a:r>
              <a:endParaRPr sz="1000">
                <a:latin typeface="微软雅黑" panose="020B0503020204020204" pitchFamily="34" charset="-122"/>
                <a:cs typeface="微软雅黑" panose="020B0503020204020204" pitchFamily="34" charset="-122"/>
              </a:endParaRPr>
            </a:p>
            <a:p>
              <a:pPr>
                <a:lnSpc>
                  <a:spcPct val="100000"/>
                </a:lnSpc>
                <a:spcBef>
                  <a:spcPts val="50"/>
                </a:spcBef>
              </a:pPr>
              <a:endParaRPr sz="1000">
                <a:latin typeface="Times New Roman" panose="02020603050405020304"/>
                <a:cs typeface="Times New Roman" panose="02020603050405020304"/>
              </a:endParaRPr>
            </a:p>
            <a:p>
              <a:pPr algn="ctr">
                <a:lnSpc>
                  <a:spcPct val="100000"/>
                </a:lnSpc>
              </a:pPr>
              <a:r>
                <a:rPr dirty="0" sz="1000">
                  <a:latin typeface="微软雅黑" panose="020B0503020204020204" pitchFamily="34" charset="-122"/>
                  <a:cs typeface="微软雅黑" panose="020B0503020204020204" pitchFamily="34" charset="-122"/>
                </a:rPr>
                <a:t>参与游戏得好物</a:t>
              </a:r>
              <a:endParaRPr sz="1000">
                <a:latin typeface="微软雅黑" panose="020B0503020204020204" pitchFamily="34" charset="-122"/>
                <a:cs typeface="微软雅黑" panose="020B0503020204020204" pitchFamily="34" charset="-122"/>
              </a:endParaRPr>
            </a:p>
          </p:txBody>
        </p:sp>
        <p:sp>
          <p:nvSpPr>
            <p:cNvPr id="1049148" name="object 16"/>
            <p:cNvSpPr/>
            <p:nvPr/>
          </p:nvSpPr>
          <p:spPr>
            <a:xfrm>
              <a:off x="5716" y="1534"/>
              <a:ext cx="3575" cy="7770"/>
            </a:xfrm>
            <a:custGeom>
              <a:avLst/>
              <a:ahLst/>
              <a:rect l="l" t="t" r="r" b="b"/>
              <a:pathLst>
                <a:path w="2270125" h="4933950">
                  <a:moveTo>
                    <a:pt x="0" y="211290"/>
                  </a:moveTo>
                  <a:lnTo>
                    <a:pt x="5580" y="162843"/>
                  </a:lnTo>
                  <a:lnTo>
                    <a:pt x="21475" y="118370"/>
                  </a:lnTo>
                  <a:lnTo>
                    <a:pt x="46418" y="79139"/>
                  </a:lnTo>
                  <a:lnTo>
                    <a:pt x="79139" y="46418"/>
                  </a:lnTo>
                  <a:lnTo>
                    <a:pt x="118370" y="21475"/>
                  </a:lnTo>
                  <a:lnTo>
                    <a:pt x="162843" y="5580"/>
                  </a:lnTo>
                  <a:lnTo>
                    <a:pt x="211290" y="0"/>
                  </a:lnTo>
                  <a:lnTo>
                    <a:pt x="2058227" y="0"/>
                  </a:lnTo>
                  <a:lnTo>
                    <a:pt x="2106675" y="5580"/>
                  </a:lnTo>
                  <a:lnTo>
                    <a:pt x="2151148" y="21475"/>
                  </a:lnTo>
                  <a:lnTo>
                    <a:pt x="2190379" y="46418"/>
                  </a:lnTo>
                  <a:lnTo>
                    <a:pt x="2223100" y="79139"/>
                  </a:lnTo>
                  <a:lnTo>
                    <a:pt x="2248043" y="118370"/>
                  </a:lnTo>
                  <a:lnTo>
                    <a:pt x="2263938" y="162843"/>
                  </a:lnTo>
                  <a:lnTo>
                    <a:pt x="2269519" y="211290"/>
                  </a:lnTo>
                  <a:lnTo>
                    <a:pt x="2269519" y="4722047"/>
                  </a:lnTo>
                  <a:lnTo>
                    <a:pt x="2263938" y="4770494"/>
                  </a:lnTo>
                  <a:lnTo>
                    <a:pt x="2248043" y="4814967"/>
                  </a:lnTo>
                  <a:lnTo>
                    <a:pt x="2223100" y="4854199"/>
                  </a:lnTo>
                  <a:lnTo>
                    <a:pt x="2190379" y="4886919"/>
                  </a:lnTo>
                  <a:lnTo>
                    <a:pt x="2151148" y="4911862"/>
                  </a:lnTo>
                  <a:lnTo>
                    <a:pt x="2106675" y="4927757"/>
                  </a:lnTo>
                  <a:lnTo>
                    <a:pt x="2058227" y="4933337"/>
                  </a:lnTo>
                  <a:lnTo>
                    <a:pt x="211290" y="4933337"/>
                  </a:lnTo>
                  <a:lnTo>
                    <a:pt x="162843" y="4927757"/>
                  </a:lnTo>
                  <a:lnTo>
                    <a:pt x="118370" y="4911862"/>
                  </a:lnTo>
                  <a:lnTo>
                    <a:pt x="79139" y="4886919"/>
                  </a:lnTo>
                  <a:lnTo>
                    <a:pt x="46418" y="4854199"/>
                  </a:lnTo>
                  <a:lnTo>
                    <a:pt x="21475" y="4814967"/>
                  </a:lnTo>
                  <a:lnTo>
                    <a:pt x="5580" y="4770494"/>
                  </a:lnTo>
                  <a:lnTo>
                    <a:pt x="0" y="4722047"/>
                  </a:lnTo>
                  <a:lnTo>
                    <a:pt x="0" y="211290"/>
                  </a:lnTo>
                  <a:close/>
                </a:path>
              </a:pathLst>
            </a:custGeom>
            <a:ln w="32751">
              <a:solidFill>
                <a:srgbClr val="000000"/>
              </a:solidFill>
            </a:ln>
          </p:spPr>
          <p:txBody>
            <a:bodyPr bIns="0" lIns="0" rIns="0" rtlCol="0" tIns="0" wrap="square"/>
            <a:p/>
          </p:txBody>
        </p:sp>
        <p:sp>
          <p:nvSpPr>
            <p:cNvPr id="1049149" name="object 17"/>
            <p:cNvSpPr/>
            <p:nvPr/>
          </p:nvSpPr>
          <p:spPr>
            <a:xfrm>
              <a:off x="6520" y="1534"/>
              <a:ext cx="1967" cy="305"/>
            </a:xfrm>
            <a:custGeom>
              <a:avLst/>
              <a:ahLst/>
              <a:rect l="l" t="t" r="r" b="b"/>
              <a:pathLst>
                <a:path w="1249045" h="193675">
                  <a:moveTo>
                    <a:pt x="1248803" y="0"/>
                  </a:moveTo>
                  <a:lnTo>
                    <a:pt x="0" y="0"/>
                  </a:lnTo>
                  <a:lnTo>
                    <a:pt x="0" y="96583"/>
                  </a:lnTo>
                  <a:lnTo>
                    <a:pt x="7590" y="134184"/>
                  </a:lnTo>
                  <a:lnTo>
                    <a:pt x="28289" y="164888"/>
                  </a:lnTo>
                  <a:lnTo>
                    <a:pt x="58989" y="185589"/>
                  </a:lnTo>
                  <a:lnTo>
                    <a:pt x="96583" y="193179"/>
                  </a:lnTo>
                  <a:lnTo>
                    <a:pt x="1152207" y="193179"/>
                  </a:lnTo>
                  <a:lnTo>
                    <a:pt x="1189808" y="185589"/>
                  </a:lnTo>
                  <a:lnTo>
                    <a:pt x="1220512" y="164888"/>
                  </a:lnTo>
                  <a:lnTo>
                    <a:pt x="1241213" y="134184"/>
                  </a:lnTo>
                  <a:lnTo>
                    <a:pt x="1248803" y="96583"/>
                  </a:lnTo>
                  <a:lnTo>
                    <a:pt x="1248803" y="0"/>
                  </a:lnTo>
                  <a:close/>
                </a:path>
              </a:pathLst>
            </a:custGeom>
            <a:solidFill>
              <a:srgbClr val="000000"/>
            </a:solidFill>
          </p:spPr>
          <p:txBody>
            <a:bodyPr bIns="0" lIns="0" rIns="0" rtlCol="0" tIns="0" wrap="square"/>
            <a:p/>
          </p:txBody>
        </p:sp>
        <p:sp>
          <p:nvSpPr>
            <p:cNvPr id="1049150" name="object 18"/>
            <p:cNvSpPr/>
            <p:nvPr/>
          </p:nvSpPr>
          <p:spPr>
            <a:xfrm>
              <a:off x="9319" y="3283"/>
              <a:ext cx="0" cy="860"/>
            </a:xfrm>
            <a:custGeom>
              <a:avLst/>
              <a:ahLst/>
              <a:rect l="l" t="t" r="r" b="b"/>
              <a:pathLst>
                <a:path h="546100">
                  <a:moveTo>
                    <a:pt x="0" y="0"/>
                  </a:moveTo>
                  <a:lnTo>
                    <a:pt x="0" y="546061"/>
                  </a:lnTo>
                </a:path>
              </a:pathLst>
            </a:custGeom>
            <a:ln w="39966">
              <a:solidFill>
                <a:srgbClr val="000000"/>
              </a:solidFill>
            </a:ln>
          </p:spPr>
          <p:txBody>
            <a:bodyPr bIns="0" lIns="0" rIns="0" rtlCol="0" tIns="0" wrap="square"/>
            <a:p/>
          </p:txBody>
        </p:sp>
        <p:sp>
          <p:nvSpPr>
            <p:cNvPr id="1049151" name="object 19"/>
            <p:cNvSpPr/>
            <p:nvPr/>
          </p:nvSpPr>
          <p:spPr>
            <a:xfrm>
              <a:off x="5664" y="3283"/>
              <a:ext cx="59" cy="542"/>
            </a:xfrm>
            <a:custGeom>
              <a:avLst/>
              <a:ahLst/>
              <a:rect l="l" t="t" r="r" b="b"/>
              <a:pathLst>
                <a:path w="37464" h="344169">
                  <a:moveTo>
                    <a:pt x="37109" y="0"/>
                  </a:moveTo>
                  <a:lnTo>
                    <a:pt x="18554" y="0"/>
                  </a:lnTo>
                  <a:lnTo>
                    <a:pt x="11331" y="1457"/>
                  </a:lnTo>
                  <a:lnTo>
                    <a:pt x="5434" y="5434"/>
                  </a:lnTo>
                  <a:lnTo>
                    <a:pt x="1457" y="11331"/>
                  </a:lnTo>
                  <a:lnTo>
                    <a:pt x="0" y="18554"/>
                  </a:lnTo>
                  <a:lnTo>
                    <a:pt x="0" y="325208"/>
                  </a:lnTo>
                  <a:lnTo>
                    <a:pt x="1457" y="332431"/>
                  </a:lnTo>
                  <a:lnTo>
                    <a:pt x="5434" y="338329"/>
                  </a:lnTo>
                  <a:lnTo>
                    <a:pt x="11331" y="342305"/>
                  </a:lnTo>
                  <a:lnTo>
                    <a:pt x="18554" y="343763"/>
                  </a:lnTo>
                  <a:lnTo>
                    <a:pt x="37109" y="343763"/>
                  </a:lnTo>
                  <a:lnTo>
                    <a:pt x="37109" y="0"/>
                  </a:lnTo>
                  <a:close/>
                </a:path>
              </a:pathLst>
            </a:custGeom>
            <a:solidFill>
              <a:srgbClr val="000000"/>
            </a:solidFill>
          </p:spPr>
          <p:txBody>
            <a:bodyPr bIns="0" lIns="0" rIns="0" rtlCol="0" tIns="0" wrap="square"/>
            <a:p/>
          </p:txBody>
        </p:sp>
        <p:sp>
          <p:nvSpPr>
            <p:cNvPr id="1049152" name="object 20"/>
            <p:cNvSpPr/>
            <p:nvPr/>
          </p:nvSpPr>
          <p:spPr>
            <a:xfrm>
              <a:off x="5664" y="3961"/>
              <a:ext cx="59" cy="539"/>
            </a:xfrm>
            <a:custGeom>
              <a:avLst/>
              <a:ahLst/>
              <a:rect l="l" t="t" r="r" b="b"/>
              <a:pathLst>
                <a:path w="37464" h="342264">
                  <a:moveTo>
                    <a:pt x="37109" y="0"/>
                  </a:moveTo>
                  <a:lnTo>
                    <a:pt x="18554" y="0"/>
                  </a:lnTo>
                  <a:lnTo>
                    <a:pt x="11331" y="1457"/>
                  </a:lnTo>
                  <a:lnTo>
                    <a:pt x="5434" y="5434"/>
                  </a:lnTo>
                  <a:lnTo>
                    <a:pt x="1457" y="11331"/>
                  </a:lnTo>
                  <a:lnTo>
                    <a:pt x="0" y="18554"/>
                  </a:lnTo>
                  <a:lnTo>
                    <a:pt x="0" y="323684"/>
                  </a:lnTo>
                  <a:lnTo>
                    <a:pt x="1457" y="330907"/>
                  </a:lnTo>
                  <a:lnTo>
                    <a:pt x="5434" y="336805"/>
                  </a:lnTo>
                  <a:lnTo>
                    <a:pt x="11331" y="340781"/>
                  </a:lnTo>
                  <a:lnTo>
                    <a:pt x="18554" y="342239"/>
                  </a:lnTo>
                  <a:lnTo>
                    <a:pt x="37109" y="342239"/>
                  </a:lnTo>
                  <a:lnTo>
                    <a:pt x="37109" y="0"/>
                  </a:lnTo>
                  <a:close/>
                </a:path>
              </a:pathLst>
            </a:custGeom>
            <a:solidFill>
              <a:srgbClr val="000000"/>
            </a:solidFill>
          </p:spPr>
          <p:txBody>
            <a:bodyPr bIns="0" lIns="0" rIns="0" rtlCol="0" tIns="0" wrap="square"/>
            <a:p/>
          </p:txBody>
        </p:sp>
        <p:sp>
          <p:nvSpPr>
            <p:cNvPr id="1049153" name="object 21"/>
            <p:cNvSpPr/>
            <p:nvPr/>
          </p:nvSpPr>
          <p:spPr>
            <a:xfrm>
              <a:off x="7263" y="7001"/>
              <a:ext cx="759" cy="759"/>
            </a:xfrm>
            <a:prstGeom prst="rect"/>
            <a:blipFill>
              <a:blip xmlns:r="http://schemas.openxmlformats.org/officeDocument/2006/relationships" r:embed="rId2" cstate="print"/>
              <a:stretch>
                <a:fillRect/>
              </a:stretch>
            </a:blipFill>
          </p:spPr>
          <p:txBody>
            <a:bodyPr bIns="0" lIns="0" rIns="0" rtlCol="0" tIns="0" wrap="square"/>
            <a:p/>
          </p:txBody>
        </p:sp>
        <p:sp>
          <p:nvSpPr>
            <p:cNvPr id="1049154" name="object 22"/>
            <p:cNvSpPr/>
            <p:nvPr/>
          </p:nvSpPr>
          <p:spPr>
            <a:xfrm>
              <a:off x="5432" y="9546"/>
              <a:ext cx="4010" cy="600"/>
            </a:xfrm>
            <a:custGeom>
              <a:avLst/>
              <a:ahLst/>
              <a:rect l="l" t="t" r="r" b="b"/>
              <a:pathLst>
                <a:path w="2546350" h="381000">
                  <a:moveTo>
                    <a:pt x="2451100" y="0"/>
                  </a:moveTo>
                  <a:lnTo>
                    <a:pt x="95250" y="0"/>
                  </a:lnTo>
                  <a:lnTo>
                    <a:pt x="0" y="380999"/>
                  </a:lnTo>
                  <a:lnTo>
                    <a:pt x="2546350" y="380999"/>
                  </a:lnTo>
                  <a:lnTo>
                    <a:pt x="2451100" y="0"/>
                  </a:lnTo>
                  <a:close/>
                </a:path>
              </a:pathLst>
            </a:custGeom>
            <a:solidFill>
              <a:srgbClr val="000000"/>
            </a:solidFill>
          </p:spPr>
          <p:txBody>
            <a:bodyPr bIns="0" lIns="0" rIns="0" rtlCol="0" tIns="0" wrap="square"/>
            <a:p/>
          </p:txBody>
        </p:sp>
        <p:sp>
          <p:nvSpPr>
            <p:cNvPr id="1049155" name="object 23"/>
            <p:cNvSpPr/>
            <p:nvPr/>
          </p:nvSpPr>
          <p:spPr>
            <a:xfrm>
              <a:off x="5432" y="9546"/>
              <a:ext cx="4008" cy="600"/>
            </a:xfrm>
            <a:custGeom>
              <a:avLst/>
              <a:ahLst/>
              <a:rect l="l" t="t" r="r" b="b"/>
              <a:pathLst>
                <a:path w="2545079" h="381000">
                  <a:moveTo>
                    <a:pt x="0" y="380805"/>
                  </a:moveTo>
                  <a:lnTo>
                    <a:pt x="95200" y="0"/>
                  </a:lnTo>
                  <a:lnTo>
                    <a:pt x="2449851" y="0"/>
                  </a:lnTo>
                  <a:lnTo>
                    <a:pt x="2545051" y="380805"/>
                  </a:lnTo>
                  <a:lnTo>
                    <a:pt x="0" y="380805"/>
                  </a:lnTo>
                  <a:close/>
                </a:path>
              </a:pathLst>
            </a:custGeom>
            <a:solidFill>
              <a:srgbClr val="ED7D31"/>
            </a:solidFill>
            <a:ln w="12693">
              <a:noFill/>
            </a:ln>
          </p:spPr>
          <p:txBody>
            <a:bodyPr bIns="0" lIns="0" rIns="0" rtlCol="0" tIns="0" wrap="square"/>
            <a:p/>
          </p:txBody>
        </p:sp>
        <p:sp>
          <p:nvSpPr>
            <p:cNvPr id="1049156" name="object 24"/>
            <p:cNvSpPr txBox="1"/>
            <p:nvPr/>
          </p:nvSpPr>
          <p:spPr>
            <a:xfrm>
              <a:off x="5789" y="9622"/>
              <a:ext cx="3296" cy="424"/>
            </a:xfrm>
            <a:prstGeom prst="rect"/>
          </p:spPr>
          <p:txBody>
            <a:bodyPr bIns="0" lIns="0" rIns="0" rtlCol="0" tIns="12700" vert="horz" wrap="square">
              <a:spAutoFit/>
            </a:bodyPr>
            <a:p>
              <a:pPr marL="12700">
                <a:lnSpc>
                  <a:spcPct val="100000"/>
                </a:lnSpc>
                <a:spcBef>
                  <a:spcPts val="100"/>
                </a:spcBef>
              </a:pPr>
              <a:r>
                <a:rPr dirty="0" sz="1600">
                  <a:solidFill>
                    <a:srgbClr val="FFFFFF"/>
                  </a:solidFill>
                  <a:latin typeface="微软雅黑" panose="020B0503020204020204" pitchFamily="34" charset="-122"/>
                  <a:cs typeface="微软雅黑" panose="020B0503020204020204" pitchFamily="34" charset="-122"/>
                </a:rPr>
                <a:t>推文/海报+活动二维码</a:t>
              </a:r>
              <a:endParaRPr sz="1600">
                <a:latin typeface="微软雅黑" panose="020B0503020204020204" pitchFamily="34" charset="-122"/>
                <a:cs typeface="微软雅黑" panose="020B0503020204020204" pitchFamily="34" charset="-122"/>
              </a:endParaRPr>
            </a:p>
          </p:txBody>
        </p:sp>
      </p:grpSp>
      <p:grpSp>
        <p:nvGrpSpPr>
          <p:cNvPr id="219" name="组合 49"/>
          <p:cNvGrpSpPr/>
          <p:nvPr/>
        </p:nvGrpSpPr>
        <p:grpSpPr>
          <a:xfrm>
            <a:off x="6222789" y="985519"/>
            <a:ext cx="2361565" cy="5445761"/>
            <a:chOff x="9828" y="1534"/>
            <a:chExt cx="3719" cy="8576"/>
          </a:xfrm>
        </p:grpSpPr>
        <p:sp>
          <p:nvSpPr>
            <p:cNvPr id="1049157" name="object 2"/>
            <p:cNvSpPr/>
            <p:nvPr/>
          </p:nvSpPr>
          <p:spPr>
            <a:xfrm>
              <a:off x="9917" y="2007"/>
              <a:ext cx="3599" cy="7240"/>
            </a:xfrm>
            <a:prstGeom prst="rect"/>
            <a:blipFill>
              <a:blip xmlns:r="http://schemas.openxmlformats.org/officeDocument/2006/relationships" r:embed="rId3" cstate="print"/>
              <a:stretch>
                <a:fillRect/>
              </a:stretch>
            </a:blipFill>
          </p:spPr>
          <p:txBody>
            <a:bodyPr bIns="0" lIns="0" rIns="0" rtlCol="0" tIns="0" wrap="square"/>
            <a:p/>
          </p:txBody>
        </p:sp>
        <p:sp>
          <p:nvSpPr>
            <p:cNvPr id="1049158" name="object 25"/>
            <p:cNvSpPr/>
            <p:nvPr/>
          </p:nvSpPr>
          <p:spPr>
            <a:xfrm>
              <a:off x="9882" y="1534"/>
              <a:ext cx="3575" cy="7770"/>
            </a:xfrm>
            <a:custGeom>
              <a:avLst/>
              <a:ahLst/>
              <a:rect l="l" t="t" r="r" b="b"/>
              <a:pathLst>
                <a:path w="2270125" h="4933950">
                  <a:moveTo>
                    <a:pt x="0" y="211290"/>
                  </a:moveTo>
                  <a:lnTo>
                    <a:pt x="5580" y="162843"/>
                  </a:lnTo>
                  <a:lnTo>
                    <a:pt x="21475" y="118370"/>
                  </a:lnTo>
                  <a:lnTo>
                    <a:pt x="46418" y="79139"/>
                  </a:lnTo>
                  <a:lnTo>
                    <a:pt x="79139" y="46418"/>
                  </a:lnTo>
                  <a:lnTo>
                    <a:pt x="118370" y="21475"/>
                  </a:lnTo>
                  <a:lnTo>
                    <a:pt x="162843" y="5580"/>
                  </a:lnTo>
                  <a:lnTo>
                    <a:pt x="211290" y="0"/>
                  </a:lnTo>
                  <a:lnTo>
                    <a:pt x="2058227" y="0"/>
                  </a:lnTo>
                  <a:lnTo>
                    <a:pt x="2106675" y="5580"/>
                  </a:lnTo>
                  <a:lnTo>
                    <a:pt x="2151148" y="21475"/>
                  </a:lnTo>
                  <a:lnTo>
                    <a:pt x="2190379" y="46418"/>
                  </a:lnTo>
                  <a:lnTo>
                    <a:pt x="2223100" y="79139"/>
                  </a:lnTo>
                  <a:lnTo>
                    <a:pt x="2248043" y="118370"/>
                  </a:lnTo>
                  <a:lnTo>
                    <a:pt x="2263938" y="162843"/>
                  </a:lnTo>
                  <a:lnTo>
                    <a:pt x="2269519" y="211290"/>
                  </a:lnTo>
                  <a:lnTo>
                    <a:pt x="2269519" y="4722047"/>
                  </a:lnTo>
                  <a:lnTo>
                    <a:pt x="2263938" y="4770494"/>
                  </a:lnTo>
                  <a:lnTo>
                    <a:pt x="2248043" y="4814967"/>
                  </a:lnTo>
                  <a:lnTo>
                    <a:pt x="2223100" y="4854199"/>
                  </a:lnTo>
                  <a:lnTo>
                    <a:pt x="2190379" y="4886919"/>
                  </a:lnTo>
                  <a:lnTo>
                    <a:pt x="2151148" y="4911862"/>
                  </a:lnTo>
                  <a:lnTo>
                    <a:pt x="2106675" y="4927757"/>
                  </a:lnTo>
                  <a:lnTo>
                    <a:pt x="2058227" y="4933337"/>
                  </a:lnTo>
                  <a:lnTo>
                    <a:pt x="211290" y="4933337"/>
                  </a:lnTo>
                  <a:lnTo>
                    <a:pt x="162843" y="4927757"/>
                  </a:lnTo>
                  <a:lnTo>
                    <a:pt x="118370" y="4911862"/>
                  </a:lnTo>
                  <a:lnTo>
                    <a:pt x="79139" y="4886919"/>
                  </a:lnTo>
                  <a:lnTo>
                    <a:pt x="46418" y="4854199"/>
                  </a:lnTo>
                  <a:lnTo>
                    <a:pt x="21475" y="4814967"/>
                  </a:lnTo>
                  <a:lnTo>
                    <a:pt x="5580" y="4770494"/>
                  </a:lnTo>
                  <a:lnTo>
                    <a:pt x="0" y="4722047"/>
                  </a:lnTo>
                  <a:lnTo>
                    <a:pt x="0" y="211290"/>
                  </a:lnTo>
                  <a:close/>
                </a:path>
              </a:pathLst>
            </a:custGeom>
            <a:ln w="32751">
              <a:solidFill>
                <a:srgbClr val="000000"/>
              </a:solidFill>
            </a:ln>
          </p:spPr>
          <p:txBody>
            <a:bodyPr bIns="0" lIns="0" rIns="0" rtlCol="0" tIns="0" wrap="square"/>
            <a:p/>
          </p:txBody>
        </p:sp>
        <p:sp>
          <p:nvSpPr>
            <p:cNvPr id="1049159" name="object 26"/>
            <p:cNvSpPr/>
            <p:nvPr/>
          </p:nvSpPr>
          <p:spPr>
            <a:xfrm>
              <a:off x="10686" y="1534"/>
              <a:ext cx="1967" cy="305"/>
            </a:xfrm>
            <a:custGeom>
              <a:avLst/>
              <a:ahLst/>
              <a:rect l="l" t="t" r="r" b="b"/>
              <a:pathLst>
                <a:path w="1249045" h="193675">
                  <a:moveTo>
                    <a:pt x="1248803" y="0"/>
                  </a:moveTo>
                  <a:lnTo>
                    <a:pt x="0" y="0"/>
                  </a:lnTo>
                  <a:lnTo>
                    <a:pt x="0" y="96583"/>
                  </a:lnTo>
                  <a:lnTo>
                    <a:pt x="7590" y="134184"/>
                  </a:lnTo>
                  <a:lnTo>
                    <a:pt x="28289" y="164888"/>
                  </a:lnTo>
                  <a:lnTo>
                    <a:pt x="58989" y="185589"/>
                  </a:lnTo>
                  <a:lnTo>
                    <a:pt x="96583" y="193179"/>
                  </a:lnTo>
                  <a:lnTo>
                    <a:pt x="1152207" y="193179"/>
                  </a:lnTo>
                  <a:lnTo>
                    <a:pt x="1189808" y="185589"/>
                  </a:lnTo>
                  <a:lnTo>
                    <a:pt x="1220512" y="164888"/>
                  </a:lnTo>
                  <a:lnTo>
                    <a:pt x="1241213" y="134184"/>
                  </a:lnTo>
                  <a:lnTo>
                    <a:pt x="1248803" y="96583"/>
                  </a:lnTo>
                  <a:lnTo>
                    <a:pt x="1248803" y="0"/>
                  </a:lnTo>
                  <a:close/>
                </a:path>
              </a:pathLst>
            </a:custGeom>
            <a:solidFill>
              <a:srgbClr val="000000"/>
            </a:solidFill>
          </p:spPr>
          <p:txBody>
            <a:bodyPr bIns="0" lIns="0" rIns="0" rtlCol="0" tIns="0" wrap="square"/>
            <a:p/>
          </p:txBody>
        </p:sp>
        <p:sp>
          <p:nvSpPr>
            <p:cNvPr id="1049160" name="object 27"/>
            <p:cNvSpPr/>
            <p:nvPr/>
          </p:nvSpPr>
          <p:spPr>
            <a:xfrm>
              <a:off x="13485" y="3283"/>
              <a:ext cx="0" cy="860"/>
            </a:xfrm>
            <a:custGeom>
              <a:avLst/>
              <a:ahLst/>
              <a:rect l="l" t="t" r="r" b="b"/>
              <a:pathLst>
                <a:path h="546100">
                  <a:moveTo>
                    <a:pt x="0" y="0"/>
                  </a:moveTo>
                  <a:lnTo>
                    <a:pt x="0" y="546061"/>
                  </a:lnTo>
                </a:path>
              </a:pathLst>
            </a:custGeom>
            <a:ln w="39966">
              <a:solidFill>
                <a:srgbClr val="000000"/>
              </a:solidFill>
            </a:ln>
          </p:spPr>
          <p:txBody>
            <a:bodyPr bIns="0" lIns="0" rIns="0" rtlCol="0" tIns="0" wrap="square"/>
            <a:p/>
          </p:txBody>
        </p:sp>
        <p:sp>
          <p:nvSpPr>
            <p:cNvPr id="1049161" name="object 28"/>
            <p:cNvSpPr/>
            <p:nvPr/>
          </p:nvSpPr>
          <p:spPr>
            <a:xfrm>
              <a:off x="9830" y="3283"/>
              <a:ext cx="59" cy="542"/>
            </a:xfrm>
            <a:custGeom>
              <a:avLst/>
              <a:ahLst/>
              <a:rect l="l" t="t" r="r" b="b"/>
              <a:pathLst>
                <a:path w="37465" h="344169">
                  <a:moveTo>
                    <a:pt x="37109" y="0"/>
                  </a:moveTo>
                  <a:lnTo>
                    <a:pt x="18554" y="0"/>
                  </a:lnTo>
                  <a:lnTo>
                    <a:pt x="11331" y="1457"/>
                  </a:lnTo>
                  <a:lnTo>
                    <a:pt x="5434" y="5434"/>
                  </a:lnTo>
                  <a:lnTo>
                    <a:pt x="1457" y="11331"/>
                  </a:lnTo>
                  <a:lnTo>
                    <a:pt x="0" y="18554"/>
                  </a:lnTo>
                  <a:lnTo>
                    <a:pt x="0" y="325208"/>
                  </a:lnTo>
                  <a:lnTo>
                    <a:pt x="1457" y="332431"/>
                  </a:lnTo>
                  <a:lnTo>
                    <a:pt x="5434" y="338329"/>
                  </a:lnTo>
                  <a:lnTo>
                    <a:pt x="11331" y="342305"/>
                  </a:lnTo>
                  <a:lnTo>
                    <a:pt x="18554" y="343763"/>
                  </a:lnTo>
                  <a:lnTo>
                    <a:pt x="37109" y="343763"/>
                  </a:lnTo>
                  <a:lnTo>
                    <a:pt x="37109" y="0"/>
                  </a:lnTo>
                  <a:close/>
                </a:path>
              </a:pathLst>
            </a:custGeom>
            <a:solidFill>
              <a:srgbClr val="000000"/>
            </a:solidFill>
          </p:spPr>
          <p:txBody>
            <a:bodyPr bIns="0" lIns="0" rIns="0" rtlCol="0" tIns="0" wrap="square"/>
            <a:p/>
          </p:txBody>
        </p:sp>
        <p:sp>
          <p:nvSpPr>
            <p:cNvPr id="1049162" name="object 29"/>
            <p:cNvSpPr/>
            <p:nvPr/>
          </p:nvSpPr>
          <p:spPr>
            <a:xfrm>
              <a:off x="9830" y="3961"/>
              <a:ext cx="59" cy="539"/>
            </a:xfrm>
            <a:custGeom>
              <a:avLst/>
              <a:ahLst/>
              <a:rect l="l" t="t" r="r" b="b"/>
              <a:pathLst>
                <a:path w="37465" h="342264">
                  <a:moveTo>
                    <a:pt x="37109" y="0"/>
                  </a:moveTo>
                  <a:lnTo>
                    <a:pt x="18554" y="0"/>
                  </a:lnTo>
                  <a:lnTo>
                    <a:pt x="11331" y="1457"/>
                  </a:lnTo>
                  <a:lnTo>
                    <a:pt x="5434" y="5434"/>
                  </a:lnTo>
                  <a:lnTo>
                    <a:pt x="1457" y="11331"/>
                  </a:lnTo>
                  <a:lnTo>
                    <a:pt x="0" y="18554"/>
                  </a:lnTo>
                  <a:lnTo>
                    <a:pt x="0" y="323684"/>
                  </a:lnTo>
                  <a:lnTo>
                    <a:pt x="1457" y="330907"/>
                  </a:lnTo>
                  <a:lnTo>
                    <a:pt x="5434" y="336805"/>
                  </a:lnTo>
                  <a:lnTo>
                    <a:pt x="11331" y="340781"/>
                  </a:lnTo>
                  <a:lnTo>
                    <a:pt x="18554" y="342239"/>
                  </a:lnTo>
                  <a:lnTo>
                    <a:pt x="37109" y="342239"/>
                  </a:lnTo>
                  <a:lnTo>
                    <a:pt x="37109" y="0"/>
                  </a:lnTo>
                  <a:close/>
                </a:path>
              </a:pathLst>
            </a:custGeom>
            <a:solidFill>
              <a:srgbClr val="000000"/>
            </a:solidFill>
          </p:spPr>
          <p:txBody>
            <a:bodyPr bIns="0" lIns="0" rIns="0" rtlCol="0" tIns="0" wrap="square"/>
            <a:p/>
          </p:txBody>
        </p:sp>
        <p:sp>
          <p:nvSpPr>
            <p:cNvPr id="1049163" name="object 31"/>
            <p:cNvSpPr/>
            <p:nvPr/>
          </p:nvSpPr>
          <p:spPr>
            <a:xfrm>
              <a:off x="9828" y="9510"/>
              <a:ext cx="3719" cy="600"/>
            </a:xfrm>
            <a:custGeom>
              <a:avLst/>
              <a:ahLst/>
              <a:rect l="l" t="t" r="r" b="b"/>
              <a:pathLst>
                <a:path w="2361565" h="381000">
                  <a:moveTo>
                    <a:pt x="0" y="380805"/>
                  </a:moveTo>
                  <a:lnTo>
                    <a:pt x="95201" y="0"/>
                  </a:lnTo>
                  <a:lnTo>
                    <a:pt x="2265793" y="0"/>
                  </a:lnTo>
                  <a:lnTo>
                    <a:pt x="2360995" y="380805"/>
                  </a:lnTo>
                  <a:lnTo>
                    <a:pt x="0" y="380805"/>
                  </a:lnTo>
                  <a:close/>
                </a:path>
              </a:pathLst>
            </a:custGeom>
            <a:solidFill>
              <a:srgbClr val="ED7D31"/>
            </a:solidFill>
            <a:ln w="12693">
              <a:noFill/>
            </a:ln>
          </p:spPr>
          <p:txBody>
            <a:bodyPr bIns="0" lIns="0" rIns="0" rtlCol="0" tIns="0" wrap="square"/>
            <a:p/>
          </p:txBody>
        </p:sp>
        <p:sp>
          <p:nvSpPr>
            <p:cNvPr id="1049164" name="object 32"/>
            <p:cNvSpPr txBox="1"/>
            <p:nvPr/>
          </p:nvSpPr>
          <p:spPr>
            <a:xfrm>
              <a:off x="10014" y="9622"/>
              <a:ext cx="3158" cy="424"/>
            </a:xfrm>
            <a:prstGeom prst="rect"/>
          </p:spPr>
          <p:txBody>
            <a:bodyPr bIns="0" lIns="0" rIns="0" rtlCol="0" tIns="12700" vert="horz" wrap="square">
              <a:spAutoFit/>
            </a:bodyPr>
            <a:p>
              <a:pPr marL="12700">
                <a:lnSpc>
                  <a:spcPct val="100000"/>
                </a:lnSpc>
                <a:spcBef>
                  <a:spcPts val="100"/>
                </a:spcBef>
              </a:pPr>
              <a:r>
                <a:rPr dirty="0" sz="1600">
                  <a:solidFill>
                    <a:srgbClr val="FFFFFF"/>
                  </a:solidFill>
                  <a:latin typeface="微软雅黑" panose="020B0503020204020204" pitchFamily="34" charset="-122"/>
                  <a:cs typeface="微软雅黑" panose="020B0503020204020204" pitchFamily="34" charset="-122"/>
                </a:rPr>
                <a:t>预热海报+活动二维码</a:t>
              </a:r>
              <a:endParaRPr sz="1600">
                <a:latin typeface="微软雅黑" panose="020B0503020204020204" pitchFamily="34" charset="-122"/>
                <a:cs typeface="微软雅黑" panose="020B0503020204020204" pitchFamily="34" charset="-122"/>
              </a:endParaRPr>
            </a:p>
          </p:txBody>
        </p:sp>
      </p:grpSp>
      <p:grpSp>
        <p:nvGrpSpPr>
          <p:cNvPr id="220" name="组合 48"/>
          <p:cNvGrpSpPr/>
          <p:nvPr/>
        </p:nvGrpSpPr>
        <p:grpSpPr>
          <a:xfrm>
            <a:off x="8921750" y="974090"/>
            <a:ext cx="2362200" cy="5467985"/>
            <a:chOff x="14074" y="1534"/>
            <a:chExt cx="3720" cy="8611"/>
          </a:xfrm>
        </p:grpSpPr>
        <p:sp>
          <p:nvSpPr>
            <p:cNvPr id="1049165" name="object 34"/>
            <p:cNvSpPr/>
            <p:nvPr/>
          </p:nvSpPr>
          <p:spPr>
            <a:xfrm>
              <a:off x="14148" y="1534"/>
              <a:ext cx="3571" cy="7732"/>
            </a:xfrm>
            <a:prstGeom prst="rect"/>
            <a:blipFill>
              <a:blip xmlns:r="http://schemas.openxmlformats.org/officeDocument/2006/relationships" r:embed="rId4" cstate="email"/>
              <a:stretch>
                <a:fillRect/>
              </a:stretch>
            </a:blipFill>
          </p:spPr>
          <p:txBody>
            <a:bodyPr bIns="0" lIns="0" rIns="0" rtlCol="0" tIns="0" wrap="square"/>
            <a:p/>
          </p:txBody>
        </p:sp>
        <p:sp>
          <p:nvSpPr>
            <p:cNvPr id="1049166" name="object 35"/>
            <p:cNvSpPr/>
            <p:nvPr/>
          </p:nvSpPr>
          <p:spPr>
            <a:xfrm>
              <a:off x="14143" y="1534"/>
              <a:ext cx="3575" cy="7770"/>
            </a:xfrm>
            <a:custGeom>
              <a:avLst/>
              <a:ahLst/>
              <a:rect l="l" t="t" r="r" b="b"/>
              <a:pathLst>
                <a:path w="2270125" h="4933950">
                  <a:moveTo>
                    <a:pt x="0" y="211290"/>
                  </a:moveTo>
                  <a:lnTo>
                    <a:pt x="5580" y="162843"/>
                  </a:lnTo>
                  <a:lnTo>
                    <a:pt x="21475" y="118370"/>
                  </a:lnTo>
                  <a:lnTo>
                    <a:pt x="46418" y="79139"/>
                  </a:lnTo>
                  <a:lnTo>
                    <a:pt x="79139" y="46418"/>
                  </a:lnTo>
                  <a:lnTo>
                    <a:pt x="118370" y="21475"/>
                  </a:lnTo>
                  <a:lnTo>
                    <a:pt x="162843" y="5580"/>
                  </a:lnTo>
                  <a:lnTo>
                    <a:pt x="211290" y="0"/>
                  </a:lnTo>
                  <a:lnTo>
                    <a:pt x="2058227" y="0"/>
                  </a:lnTo>
                  <a:lnTo>
                    <a:pt x="2106675" y="5580"/>
                  </a:lnTo>
                  <a:lnTo>
                    <a:pt x="2151148" y="21475"/>
                  </a:lnTo>
                  <a:lnTo>
                    <a:pt x="2190379" y="46418"/>
                  </a:lnTo>
                  <a:lnTo>
                    <a:pt x="2223100" y="79139"/>
                  </a:lnTo>
                  <a:lnTo>
                    <a:pt x="2248043" y="118370"/>
                  </a:lnTo>
                  <a:lnTo>
                    <a:pt x="2263938" y="162843"/>
                  </a:lnTo>
                  <a:lnTo>
                    <a:pt x="2269519" y="211290"/>
                  </a:lnTo>
                  <a:lnTo>
                    <a:pt x="2269519" y="4722047"/>
                  </a:lnTo>
                  <a:lnTo>
                    <a:pt x="2263938" y="4770494"/>
                  </a:lnTo>
                  <a:lnTo>
                    <a:pt x="2248043" y="4814967"/>
                  </a:lnTo>
                  <a:lnTo>
                    <a:pt x="2223100" y="4854199"/>
                  </a:lnTo>
                  <a:lnTo>
                    <a:pt x="2190379" y="4886919"/>
                  </a:lnTo>
                  <a:lnTo>
                    <a:pt x="2151148" y="4911862"/>
                  </a:lnTo>
                  <a:lnTo>
                    <a:pt x="2106675" y="4927757"/>
                  </a:lnTo>
                  <a:lnTo>
                    <a:pt x="2058227" y="4933337"/>
                  </a:lnTo>
                  <a:lnTo>
                    <a:pt x="211290" y="4933337"/>
                  </a:lnTo>
                  <a:lnTo>
                    <a:pt x="162843" y="4927757"/>
                  </a:lnTo>
                  <a:lnTo>
                    <a:pt x="118370" y="4911862"/>
                  </a:lnTo>
                  <a:lnTo>
                    <a:pt x="79139" y="4886919"/>
                  </a:lnTo>
                  <a:lnTo>
                    <a:pt x="46418" y="4854199"/>
                  </a:lnTo>
                  <a:lnTo>
                    <a:pt x="21475" y="4814967"/>
                  </a:lnTo>
                  <a:lnTo>
                    <a:pt x="5580" y="4770494"/>
                  </a:lnTo>
                  <a:lnTo>
                    <a:pt x="0" y="4722047"/>
                  </a:lnTo>
                  <a:lnTo>
                    <a:pt x="0" y="211290"/>
                  </a:lnTo>
                  <a:close/>
                </a:path>
              </a:pathLst>
            </a:custGeom>
            <a:ln w="32751">
              <a:solidFill>
                <a:srgbClr val="000000"/>
              </a:solidFill>
            </a:ln>
          </p:spPr>
          <p:txBody>
            <a:bodyPr bIns="0" lIns="0" rIns="0" rtlCol="0" tIns="0" wrap="square"/>
            <a:p/>
          </p:txBody>
        </p:sp>
        <p:sp>
          <p:nvSpPr>
            <p:cNvPr id="1049167" name="object 36"/>
            <p:cNvSpPr/>
            <p:nvPr/>
          </p:nvSpPr>
          <p:spPr>
            <a:xfrm>
              <a:off x="14947" y="1534"/>
              <a:ext cx="1967" cy="305"/>
            </a:xfrm>
            <a:custGeom>
              <a:avLst/>
              <a:ahLst/>
              <a:rect l="l" t="t" r="r" b="b"/>
              <a:pathLst>
                <a:path w="1249045" h="193675">
                  <a:moveTo>
                    <a:pt x="1248803" y="0"/>
                  </a:moveTo>
                  <a:lnTo>
                    <a:pt x="0" y="0"/>
                  </a:lnTo>
                  <a:lnTo>
                    <a:pt x="0" y="96583"/>
                  </a:lnTo>
                  <a:lnTo>
                    <a:pt x="7590" y="134184"/>
                  </a:lnTo>
                  <a:lnTo>
                    <a:pt x="28289" y="164888"/>
                  </a:lnTo>
                  <a:lnTo>
                    <a:pt x="58989" y="185589"/>
                  </a:lnTo>
                  <a:lnTo>
                    <a:pt x="96583" y="193179"/>
                  </a:lnTo>
                  <a:lnTo>
                    <a:pt x="1152207" y="193179"/>
                  </a:lnTo>
                  <a:lnTo>
                    <a:pt x="1189808" y="185589"/>
                  </a:lnTo>
                  <a:lnTo>
                    <a:pt x="1220512" y="164888"/>
                  </a:lnTo>
                  <a:lnTo>
                    <a:pt x="1241213" y="134184"/>
                  </a:lnTo>
                  <a:lnTo>
                    <a:pt x="1248803" y="96583"/>
                  </a:lnTo>
                  <a:lnTo>
                    <a:pt x="1248803" y="0"/>
                  </a:lnTo>
                  <a:close/>
                </a:path>
              </a:pathLst>
            </a:custGeom>
            <a:solidFill>
              <a:srgbClr val="000000"/>
            </a:solidFill>
          </p:spPr>
          <p:txBody>
            <a:bodyPr bIns="0" lIns="0" rIns="0" rtlCol="0" tIns="0" wrap="square"/>
            <a:p/>
          </p:txBody>
        </p:sp>
        <p:sp>
          <p:nvSpPr>
            <p:cNvPr id="1049168" name="object 37"/>
            <p:cNvSpPr/>
            <p:nvPr/>
          </p:nvSpPr>
          <p:spPr>
            <a:xfrm>
              <a:off x="17746" y="3283"/>
              <a:ext cx="0" cy="860"/>
            </a:xfrm>
            <a:custGeom>
              <a:avLst/>
              <a:ahLst/>
              <a:rect l="l" t="t" r="r" b="b"/>
              <a:pathLst>
                <a:path h="546100">
                  <a:moveTo>
                    <a:pt x="0" y="0"/>
                  </a:moveTo>
                  <a:lnTo>
                    <a:pt x="0" y="546061"/>
                  </a:lnTo>
                </a:path>
              </a:pathLst>
            </a:custGeom>
            <a:ln w="39954">
              <a:solidFill>
                <a:srgbClr val="000000"/>
              </a:solidFill>
            </a:ln>
          </p:spPr>
          <p:txBody>
            <a:bodyPr bIns="0" lIns="0" rIns="0" rtlCol="0" tIns="0" wrap="square"/>
            <a:p/>
          </p:txBody>
        </p:sp>
        <p:sp>
          <p:nvSpPr>
            <p:cNvPr id="1049169" name="object 38"/>
            <p:cNvSpPr/>
            <p:nvPr/>
          </p:nvSpPr>
          <p:spPr>
            <a:xfrm>
              <a:off x="14091" y="3283"/>
              <a:ext cx="59" cy="542"/>
            </a:xfrm>
            <a:custGeom>
              <a:avLst/>
              <a:ahLst/>
              <a:rect l="l" t="t" r="r" b="b"/>
              <a:pathLst>
                <a:path w="37465" h="344169">
                  <a:moveTo>
                    <a:pt x="37109" y="0"/>
                  </a:moveTo>
                  <a:lnTo>
                    <a:pt x="18554" y="0"/>
                  </a:lnTo>
                  <a:lnTo>
                    <a:pt x="11331" y="1457"/>
                  </a:lnTo>
                  <a:lnTo>
                    <a:pt x="5434" y="5434"/>
                  </a:lnTo>
                  <a:lnTo>
                    <a:pt x="1457" y="11331"/>
                  </a:lnTo>
                  <a:lnTo>
                    <a:pt x="0" y="18554"/>
                  </a:lnTo>
                  <a:lnTo>
                    <a:pt x="0" y="325208"/>
                  </a:lnTo>
                  <a:lnTo>
                    <a:pt x="1457" y="332431"/>
                  </a:lnTo>
                  <a:lnTo>
                    <a:pt x="5434" y="338329"/>
                  </a:lnTo>
                  <a:lnTo>
                    <a:pt x="11331" y="342305"/>
                  </a:lnTo>
                  <a:lnTo>
                    <a:pt x="18554" y="343763"/>
                  </a:lnTo>
                  <a:lnTo>
                    <a:pt x="37109" y="343763"/>
                  </a:lnTo>
                  <a:lnTo>
                    <a:pt x="37109" y="0"/>
                  </a:lnTo>
                  <a:close/>
                </a:path>
              </a:pathLst>
            </a:custGeom>
            <a:solidFill>
              <a:srgbClr val="000000"/>
            </a:solidFill>
          </p:spPr>
          <p:txBody>
            <a:bodyPr bIns="0" lIns="0" rIns="0" rtlCol="0" tIns="0" wrap="square"/>
            <a:p/>
          </p:txBody>
        </p:sp>
        <p:sp>
          <p:nvSpPr>
            <p:cNvPr id="1049170" name="object 39"/>
            <p:cNvSpPr/>
            <p:nvPr/>
          </p:nvSpPr>
          <p:spPr>
            <a:xfrm>
              <a:off x="14091" y="3961"/>
              <a:ext cx="59" cy="539"/>
            </a:xfrm>
            <a:custGeom>
              <a:avLst/>
              <a:ahLst/>
              <a:rect l="l" t="t" r="r" b="b"/>
              <a:pathLst>
                <a:path w="37465" h="342264">
                  <a:moveTo>
                    <a:pt x="37109" y="0"/>
                  </a:moveTo>
                  <a:lnTo>
                    <a:pt x="18554" y="0"/>
                  </a:lnTo>
                  <a:lnTo>
                    <a:pt x="11331" y="1457"/>
                  </a:lnTo>
                  <a:lnTo>
                    <a:pt x="5434" y="5434"/>
                  </a:lnTo>
                  <a:lnTo>
                    <a:pt x="1457" y="11331"/>
                  </a:lnTo>
                  <a:lnTo>
                    <a:pt x="0" y="18554"/>
                  </a:lnTo>
                  <a:lnTo>
                    <a:pt x="0" y="323684"/>
                  </a:lnTo>
                  <a:lnTo>
                    <a:pt x="1457" y="330907"/>
                  </a:lnTo>
                  <a:lnTo>
                    <a:pt x="5434" y="336805"/>
                  </a:lnTo>
                  <a:lnTo>
                    <a:pt x="11331" y="340781"/>
                  </a:lnTo>
                  <a:lnTo>
                    <a:pt x="18554" y="342239"/>
                  </a:lnTo>
                  <a:lnTo>
                    <a:pt x="37109" y="342239"/>
                  </a:lnTo>
                  <a:lnTo>
                    <a:pt x="37109" y="0"/>
                  </a:lnTo>
                  <a:close/>
                </a:path>
              </a:pathLst>
            </a:custGeom>
            <a:solidFill>
              <a:srgbClr val="000000"/>
            </a:solidFill>
          </p:spPr>
          <p:txBody>
            <a:bodyPr bIns="0" lIns="0" rIns="0" rtlCol="0" tIns="0" wrap="square"/>
            <a:p/>
          </p:txBody>
        </p:sp>
        <p:sp>
          <p:nvSpPr>
            <p:cNvPr id="1049171" name="object 40"/>
            <p:cNvSpPr/>
            <p:nvPr/>
          </p:nvSpPr>
          <p:spPr>
            <a:xfrm>
              <a:off x="14074" y="9491"/>
              <a:ext cx="3720" cy="655"/>
            </a:xfrm>
            <a:custGeom>
              <a:avLst/>
              <a:ahLst/>
              <a:rect l="l" t="t" r="r" b="b"/>
              <a:pathLst>
                <a:path w="2362200" h="415925">
                  <a:moveTo>
                    <a:pt x="2258212" y="0"/>
                  </a:moveTo>
                  <a:lnTo>
                    <a:pt x="103987" y="0"/>
                  </a:lnTo>
                  <a:lnTo>
                    <a:pt x="0" y="415924"/>
                  </a:lnTo>
                  <a:lnTo>
                    <a:pt x="2362200" y="415924"/>
                  </a:lnTo>
                  <a:lnTo>
                    <a:pt x="2258212" y="0"/>
                  </a:lnTo>
                  <a:close/>
                </a:path>
              </a:pathLst>
            </a:custGeom>
            <a:solidFill>
              <a:srgbClr val="000000"/>
            </a:solidFill>
          </p:spPr>
          <p:txBody>
            <a:bodyPr bIns="0" lIns="0" rIns="0" rtlCol="0" tIns="0" wrap="square"/>
            <a:p/>
          </p:txBody>
        </p:sp>
        <p:sp>
          <p:nvSpPr>
            <p:cNvPr id="1049172" name="object 41"/>
            <p:cNvSpPr/>
            <p:nvPr/>
          </p:nvSpPr>
          <p:spPr>
            <a:xfrm>
              <a:off x="14074" y="9491"/>
              <a:ext cx="3719" cy="655"/>
            </a:xfrm>
            <a:custGeom>
              <a:avLst/>
              <a:ahLst/>
              <a:rect l="l" t="t" r="r" b="b"/>
              <a:pathLst>
                <a:path w="2361565" h="415925">
                  <a:moveTo>
                    <a:pt x="0" y="415712"/>
                  </a:moveTo>
                  <a:lnTo>
                    <a:pt x="103928" y="0"/>
                  </a:lnTo>
                  <a:lnTo>
                    <a:pt x="2257066" y="0"/>
                  </a:lnTo>
                  <a:lnTo>
                    <a:pt x="2360995" y="415712"/>
                  </a:lnTo>
                  <a:lnTo>
                    <a:pt x="0" y="415712"/>
                  </a:lnTo>
                  <a:close/>
                </a:path>
              </a:pathLst>
            </a:custGeom>
            <a:solidFill>
              <a:srgbClr val="ED7D31"/>
            </a:solidFill>
            <a:ln w="12693">
              <a:noFill/>
            </a:ln>
          </p:spPr>
          <p:txBody>
            <a:bodyPr bIns="0" lIns="0" rIns="0" rtlCol="0" tIns="0" wrap="square"/>
            <a:p/>
          </p:txBody>
        </p:sp>
        <p:sp>
          <p:nvSpPr>
            <p:cNvPr id="1049173" name="object 42"/>
            <p:cNvSpPr txBox="1"/>
            <p:nvPr/>
          </p:nvSpPr>
          <p:spPr>
            <a:xfrm>
              <a:off x="14354" y="9694"/>
              <a:ext cx="3160" cy="305"/>
            </a:xfrm>
            <a:prstGeom prst="rect"/>
          </p:spPr>
          <p:txBody>
            <a:bodyPr bIns="0" lIns="0" rIns="0" rtlCol="0" tIns="12700" vert="horz" wrap="square">
              <a:spAutoFit/>
            </a:bodyPr>
            <a:p>
              <a:pPr algn="ctr">
                <a:lnSpc>
                  <a:spcPts val="1415"/>
                </a:lnSpc>
              </a:pPr>
              <a:r>
                <a:rPr dirty="0" sz="1600">
                  <a:solidFill>
                    <a:srgbClr val="FFFFFF"/>
                  </a:solidFill>
                  <a:latin typeface="微软雅黑" panose="020B0503020204020204" pitchFamily="34" charset="-122"/>
                  <a:cs typeface="微软雅黑" panose="020B0503020204020204" pitchFamily="34" charset="-122"/>
                </a:rPr>
                <a:t>开市送好礼刺激转发</a:t>
              </a:r>
            </a:p>
          </p:txBody>
        </p:sp>
      </p:grpSp>
      <p:sp>
        <p:nvSpPr>
          <p:cNvPr id="1049174" name="文本框 45"/>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Social Media</a:t>
            </a:r>
            <a:endParaRPr b="1" sz="2000">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宣传规划</a:t>
            </a:r>
            <a:r>
              <a:rPr b="1" sz="2000">
                <a:latin typeface="微软雅黑" panose="020B0503020204020204" pitchFamily="34" charset="-122"/>
                <a:ea typeface="微软雅黑" panose="020B0503020204020204" pitchFamily="34" charset="-122"/>
                <a:sym typeface="+mn-ea"/>
              </a:rPr>
              <a:t> </a:t>
            </a:r>
          </a:p>
        </p:txBody>
      </p:sp>
      <p:sp>
        <p:nvSpPr>
          <p:cNvPr id="1049175" name="矩形 46"/>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6" name="矩形 47"/>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77" name="文本框 6146"/>
          <p:cNvSpPr txBox="1"/>
          <p:nvPr/>
        </p:nvSpPr>
        <p:spPr>
          <a:xfrm>
            <a:off x="5784003" y="281728"/>
            <a:ext cx="5520267" cy="548640"/>
          </a:xfrm>
          <a:prstGeom prst="rect"/>
          <a:noFill/>
          <a:ln w="9525">
            <a:noFill/>
          </a:ln>
        </p:spPr>
        <p:txBody>
          <a:bodyPr anchor="t" wrap="square">
            <a:spAutoFit/>
          </a:bodyPr>
          <a:p>
            <a:pPr algn="r">
              <a:lnSpc>
                <a:spcPct val="120000"/>
              </a:lnSpc>
            </a:pPr>
            <a:r>
              <a:rPr altLang="zh-CN" b="1" dirty="0" sz="2665" lang="en-US">
                <a:solidFill>
                  <a:srgbClr val="ED7D31"/>
                </a:solidFill>
                <a:latin typeface="微软雅黑" panose="020B0503020204020204" pitchFamily="34" charset="-122"/>
                <a:ea typeface="微软雅黑" panose="020B0503020204020204" pitchFamily="34" charset="-122"/>
              </a:rPr>
              <a:t>#</a:t>
            </a:r>
            <a:r>
              <a:rPr altLang="en-US" b="1" dirty="0" sz="2665" lang="zh-CN">
                <a:solidFill>
                  <a:srgbClr val="ED7D31"/>
                </a:solidFill>
                <a:latin typeface="微软雅黑" panose="020B0503020204020204" pitchFamily="34" charset="-122"/>
                <a:ea typeface="微软雅黑" panose="020B0503020204020204" pitchFamily="34" charset="-122"/>
              </a:rPr>
              <a:t>内容预热期</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9178"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Social Media</a:t>
            </a:r>
            <a:endParaRPr b="1" sz="2000">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宣传规划</a:t>
            </a:r>
            <a:r>
              <a:rPr b="1" sz="2000">
                <a:latin typeface="微软雅黑" panose="020B0503020204020204" pitchFamily="34" charset="-122"/>
                <a:ea typeface="微软雅黑" panose="020B0503020204020204" pitchFamily="34" charset="-122"/>
                <a:sym typeface="+mn-ea"/>
              </a:rPr>
              <a:t> </a:t>
            </a:r>
          </a:p>
        </p:txBody>
      </p:sp>
      <p:sp>
        <p:nvSpPr>
          <p:cNvPr id="1049179" name="矩形 36"/>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0" name="矩形 37"/>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81" name="object 3"/>
          <p:cNvSpPr/>
          <p:nvPr/>
        </p:nvSpPr>
        <p:spPr>
          <a:xfrm>
            <a:off x="4486909" y="1132840"/>
            <a:ext cx="6652894" cy="3326765"/>
          </a:xfrm>
          <a:prstGeom prst="rect"/>
          <a:blipFill>
            <a:blip xmlns:r="http://schemas.openxmlformats.org/officeDocument/2006/relationships" r:embed="rId1" cstate="print"/>
            <a:stretch>
              <a:fillRect/>
            </a:stretch>
          </a:blipFill>
        </p:spPr>
        <p:txBody>
          <a:bodyPr bIns="0" lIns="0" rIns="0" rtlCol="0" tIns="0" wrap="square"/>
          <a:p/>
        </p:txBody>
      </p:sp>
      <p:sp>
        <p:nvSpPr>
          <p:cNvPr id="1049182" name="object 4"/>
          <p:cNvSpPr/>
          <p:nvPr/>
        </p:nvSpPr>
        <p:spPr>
          <a:xfrm>
            <a:off x="4486909" y="4545330"/>
            <a:ext cx="3323590" cy="1867534"/>
          </a:xfrm>
          <a:prstGeom prst="rect"/>
          <a:blipFill>
            <a:blip xmlns:r="http://schemas.openxmlformats.org/officeDocument/2006/relationships" r:embed="rId2" cstate="print"/>
            <a:stretch>
              <a:fillRect/>
            </a:stretch>
          </a:blipFill>
        </p:spPr>
        <p:txBody>
          <a:bodyPr bIns="0" lIns="0" rIns="0" rtlCol="0" tIns="0" wrap="square"/>
          <a:p/>
        </p:txBody>
      </p:sp>
      <p:sp>
        <p:nvSpPr>
          <p:cNvPr id="1049183" name="object 5"/>
          <p:cNvSpPr/>
          <p:nvPr/>
        </p:nvSpPr>
        <p:spPr>
          <a:xfrm>
            <a:off x="1319530" y="1132840"/>
            <a:ext cx="2964815" cy="5280024"/>
          </a:xfrm>
          <a:prstGeom prst="rect"/>
          <a:blipFill>
            <a:blip xmlns:r="http://schemas.openxmlformats.org/officeDocument/2006/relationships" r:embed="rId3" cstate="print"/>
            <a:stretch>
              <a:fillRect/>
            </a:stretch>
          </a:blipFill>
        </p:spPr>
        <p:txBody>
          <a:bodyPr bIns="0" lIns="0" rIns="0" rtlCol="0" tIns="0" wrap="square"/>
          <a:p/>
        </p:txBody>
      </p:sp>
      <p:sp>
        <p:nvSpPr>
          <p:cNvPr id="1049184" name="object 6"/>
          <p:cNvSpPr/>
          <p:nvPr/>
        </p:nvSpPr>
        <p:spPr>
          <a:xfrm>
            <a:off x="9031604" y="4545330"/>
            <a:ext cx="2108200" cy="1867534"/>
          </a:xfrm>
          <a:prstGeom prst="rect"/>
          <a:blipFill>
            <a:blip xmlns:r="http://schemas.openxmlformats.org/officeDocument/2006/relationships" r:embed="rId4" cstate="print"/>
            <a:stretch>
              <a:fillRect/>
            </a:stretch>
          </a:blipFill>
        </p:spPr>
        <p:txBody>
          <a:bodyPr bIns="0" lIns="0" rIns="0" rtlCol="0" tIns="0" wrap="square"/>
          <a:p/>
        </p:txBody>
      </p:sp>
      <p:sp>
        <p:nvSpPr>
          <p:cNvPr id="1049185" name="文本框 6146"/>
          <p:cNvSpPr txBox="1"/>
          <p:nvPr/>
        </p:nvSpPr>
        <p:spPr>
          <a:xfrm>
            <a:off x="5642398" y="4459393"/>
            <a:ext cx="5520267" cy="1920241"/>
          </a:xfrm>
          <a:prstGeom prst="rect"/>
          <a:noFill/>
          <a:ln w="9525">
            <a:noFill/>
          </a:ln>
        </p:spPr>
        <p:txBody>
          <a:bodyPr anchor="t" wrap="square">
            <a:spAutoFit/>
          </a:bodyPr>
          <a:p>
            <a:pPr algn="ctr">
              <a:lnSpc>
                <a:spcPct val="120000"/>
              </a:lnSpc>
            </a:pPr>
            <a:r>
              <a:rPr altLang="en-US" b="1" dirty="0" sz="2665" lang="zh-CN">
                <a:solidFill>
                  <a:srgbClr val="ED7D31"/>
                </a:solidFill>
                <a:latin typeface="微软雅黑" panose="020B0503020204020204" pitchFamily="34" charset="-122"/>
                <a:ea typeface="微软雅黑" panose="020B0503020204020204" pitchFamily="34" charset="-122"/>
              </a:rPr>
              <a:t>媒体</a:t>
            </a:r>
          </a:p>
          <a:p>
            <a:pPr algn="ctr">
              <a:lnSpc>
                <a:spcPct val="120000"/>
              </a:lnSpc>
            </a:pPr>
            <a:r>
              <a:rPr altLang="en-US" b="1" dirty="0" sz="2665" lang="zh-CN">
                <a:solidFill>
                  <a:srgbClr val="ED7D31"/>
                </a:solidFill>
                <a:latin typeface="微软雅黑" panose="020B0503020204020204" pitchFamily="34" charset="-122"/>
                <a:ea typeface="微软雅黑" panose="020B0503020204020204" pitchFamily="34" charset="-122"/>
              </a:rPr>
              <a:t>活动</a:t>
            </a:r>
          </a:p>
          <a:p>
            <a:pPr algn="ctr">
              <a:lnSpc>
                <a:spcPct val="120000"/>
              </a:lnSpc>
            </a:pPr>
            <a:r>
              <a:rPr altLang="en-US" b="1" dirty="0" sz="2665" lang="zh-CN">
                <a:solidFill>
                  <a:srgbClr val="ED7D31"/>
                </a:solidFill>
                <a:latin typeface="微软雅黑" panose="020B0503020204020204" pitchFamily="34" charset="-122"/>
                <a:ea typeface="微软雅黑" panose="020B0503020204020204" pitchFamily="34" charset="-122"/>
              </a:rPr>
              <a:t>海报</a:t>
            </a:r>
          </a:p>
          <a:p>
            <a:pPr algn="ctr">
              <a:lnSpc>
                <a:spcPct val="120000"/>
              </a:lnSpc>
            </a:pPr>
            <a:r>
              <a:rPr altLang="en-US" b="1" dirty="0" sz="2665" lang="zh-CN">
                <a:solidFill>
                  <a:srgbClr val="ED7D31"/>
                </a:solidFill>
                <a:latin typeface="微软雅黑" panose="020B0503020204020204" pitchFamily="34" charset="-122"/>
                <a:ea typeface="微软雅黑" panose="020B0503020204020204" pitchFamily="34" charset="-122"/>
              </a:rPr>
              <a:t>推送</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222" name=""/>
        <p:cNvGrpSpPr/>
        <p:nvPr/>
      </p:nvGrpSpPr>
      <p:grpSpPr>
        <a:xfrm>
          <a:off x="0" y="0"/>
          <a:ext cx="0" cy="0"/>
          <a:chOff x="0" y="0"/>
          <a:chExt cx="0" cy="0"/>
        </a:xfrm>
      </p:grpSpPr>
      <p:sp>
        <p:nvSpPr>
          <p:cNvPr id="1049186" name="object 4"/>
          <p:cNvSpPr/>
          <p:nvPr/>
        </p:nvSpPr>
        <p:spPr>
          <a:xfrm>
            <a:off x="521973" y="1116015"/>
            <a:ext cx="2767330" cy="4914265"/>
          </a:xfrm>
          <a:custGeom>
            <a:avLst/>
            <a:ahLst/>
            <a:rect l="l" t="t" r="r" b="b"/>
            <a:pathLst>
              <a:path w="2767329" h="4914265">
                <a:moveTo>
                  <a:pt x="0" y="0"/>
                </a:moveTo>
                <a:lnTo>
                  <a:pt x="2767188" y="0"/>
                </a:lnTo>
                <a:lnTo>
                  <a:pt x="2767188" y="4913980"/>
                </a:lnTo>
                <a:lnTo>
                  <a:pt x="0" y="4913980"/>
                </a:lnTo>
                <a:lnTo>
                  <a:pt x="0" y="0"/>
                </a:lnTo>
                <a:close/>
              </a:path>
            </a:pathLst>
          </a:custGeom>
          <a:ln w="9520">
            <a:solidFill>
              <a:srgbClr val="A6A6A6"/>
            </a:solidFill>
          </a:ln>
        </p:spPr>
        <p:txBody>
          <a:bodyPr bIns="0" lIns="0" rIns="0" rtlCol="0" tIns="0" wrap="square"/>
          <a:p/>
        </p:txBody>
      </p:sp>
      <p:pic>
        <p:nvPicPr>
          <p:cNvPr id="2097287" name="图片 16"/>
          <p:cNvPicPr>
            <a:picLocks noChangeAspect="1"/>
          </p:cNvPicPr>
          <p:nvPr/>
        </p:nvPicPr>
        <p:blipFill>
          <a:blip xmlns:r="http://schemas.openxmlformats.org/officeDocument/2006/relationships" r:embed="rId1" cstate="email"/>
          <a:srcRect/>
          <a:stretch>
            <a:fillRect/>
          </a:stretch>
        </p:blipFill>
        <p:spPr>
          <a:xfrm>
            <a:off x="526415" y="1115695"/>
            <a:ext cx="2759075" cy="4958080"/>
          </a:xfrm>
          <a:prstGeom prst="rect"/>
        </p:spPr>
      </p:pic>
      <p:sp>
        <p:nvSpPr>
          <p:cNvPr id="1049187" name="object 5"/>
          <p:cNvSpPr txBox="1"/>
          <p:nvPr/>
        </p:nvSpPr>
        <p:spPr>
          <a:xfrm>
            <a:off x="530224" y="5786754"/>
            <a:ext cx="2759075" cy="702945"/>
          </a:xfrm>
          <a:prstGeom prst="rect"/>
          <a:solidFill>
            <a:srgbClr val="ED7D31"/>
          </a:solidFill>
        </p:spPr>
        <p:txBody>
          <a:bodyPr bIns="0" lIns="0" rIns="0" rtlCol="0" tIns="210820" vert="horz" wrap="square">
            <a:spAutoFit/>
          </a:bodyPr>
          <a:p>
            <a:pPr marL="589280">
              <a:lnSpc>
                <a:spcPct val="200000"/>
              </a:lnSpc>
              <a:spcBef>
                <a:spcPts val="1660"/>
              </a:spcBef>
            </a:pPr>
            <a:endParaRPr dirty="0" sz="1600" lang="en-US" spc="-5">
              <a:solidFill>
                <a:srgbClr val="FFFFFF"/>
              </a:solidFill>
              <a:latin typeface="微软雅黑" panose="020B0503020204020204" pitchFamily="34" charset="-122"/>
              <a:cs typeface="微软雅黑" panose="020B0503020204020204" pitchFamily="34" charset="-122"/>
            </a:endParaRPr>
          </a:p>
        </p:txBody>
      </p:sp>
      <p:pic>
        <p:nvPicPr>
          <p:cNvPr id="2097288" name="图片 18"/>
          <p:cNvPicPr>
            <a:picLocks noChangeAspect="1"/>
          </p:cNvPicPr>
          <p:nvPr/>
        </p:nvPicPr>
        <p:blipFill>
          <a:blip xmlns:r="http://schemas.openxmlformats.org/officeDocument/2006/relationships" r:embed="rId2" cstate="email"/>
          <a:srcRect/>
          <a:stretch>
            <a:fillRect/>
          </a:stretch>
        </p:blipFill>
        <p:spPr>
          <a:xfrm>
            <a:off x="3376295" y="1120775"/>
            <a:ext cx="2760980" cy="4665980"/>
          </a:xfrm>
          <a:prstGeom prst="rect"/>
        </p:spPr>
      </p:pic>
      <p:sp>
        <p:nvSpPr>
          <p:cNvPr id="1049188" name="文本框 17"/>
          <p:cNvSpPr txBox="1"/>
          <p:nvPr/>
        </p:nvSpPr>
        <p:spPr>
          <a:xfrm>
            <a:off x="869950" y="5907405"/>
            <a:ext cx="2072640" cy="368300"/>
          </a:xfrm>
          <a:prstGeom prst="rect"/>
          <a:noFill/>
        </p:spPr>
        <p:txBody>
          <a:bodyPr rtlCol="0" wrap="square">
            <a:spAutoFit/>
          </a:bodyPr>
          <a:p>
            <a:r>
              <a:rPr altLang="en-US" lang="zh-CN">
                <a:solidFill>
                  <a:schemeClr val="bg1"/>
                </a:solidFill>
              </a:rPr>
              <a:t>粉丝数量：</a:t>
            </a:r>
            <a:r>
              <a:rPr altLang="zh-CN" lang="en-US">
                <a:solidFill>
                  <a:schemeClr val="bg1"/>
                </a:solidFill>
              </a:rPr>
              <a:t>130</a:t>
            </a:r>
            <a:r>
              <a:rPr altLang="en-US" lang="zh-CN">
                <a:solidFill>
                  <a:schemeClr val="bg1"/>
                </a:solidFill>
              </a:rPr>
              <a:t>万</a:t>
            </a:r>
          </a:p>
        </p:txBody>
      </p:sp>
      <p:sp>
        <p:nvSpPr>
          <p:cNvPr id="1049189" name="object 5"/>
          <p:cNvSpPr txBox="1"/>
          <p:nvPr/>
        </p:nvSpPr>
        <p:spPr>
          <a:xfrm>
            <a:off x="3378199" y="5786754"/>
            <a:ext cx="2759075" cy="702945"/>
          </a:xfrm>
          <a:prstGeom prst="rect"/>
          <a:solidFill>
            <a:srgbClr val="ED7D31"/>
          </a:solidFill>
        </p:spPr>
        <p:txBody>
          <a:bodyPr bIns="0" lIns="0" rIns="0" rtlCol="0" tIns="210820" vert="horz" wrap="square">
            <a:spAutoFit/>
          </a:bodyPr>
          <a:p>
            <a:pPr marL="589280">
              <a:lnSpc>
                <a:spcPct val="200000"/>
              </a:lnSpc>
              <a:spcBef>
                <a:spcPts val="1660"/>
              </a:spcBef>
            </a:pPr>
            <a:endParaRPr dirty="0" sz="1600" lang="en-US" spc="-5">
              <a:solidFill>
                <a:srgbClr val="FFFFFF"/>
              </a:solidFill>
              <a:latin typeface="微软雅黑" panose="020B0503020204020204" pitchFamily="34" charset="-122"/>
              <a:cs typeface="微软雅黑" panose="020B0503020204020204" pitchFamily="34" charset="-122"/>
            </a:endParaRPr>
          </a:p>
        </p:txBody>
      </p:sp>
      <p:sp>
        <p:nvSpPr>
          <p:cNvPr id="1049190" name="文本框 21"/>
          <p:cNvSpPr txBox="1"/>
          <p:nvPr/>
        </p:nvSpPr>
        <p:spPr>
          <a:xfrm>
            <a:off x="3721735" y="5954395"/>
            <a:ext cx="2072640" cy="368300"/>
          </a:xfrm>
          <a:prstGeom prst="rect"/>
          <a:noFill/>
        </p:spPr>
        <p:txBody>
          <a:bodyPr rtlCol="0" wrap="square">
            <a:spAutoFit/>
          </a:bodyPr>
          <a:p>
            <a:r>
              <a:rPr altLang="en-US" lang="zh-CN">
                <a:solidFill>
                  <a:schemeClr val="bg1"/>
                </a:solidFill>
              </a:rPr>
              <a:t>粉丝数量：</a:t>
            </a:r>
            <a:r>
              <a:rPr altLang="zh-CN" lang="en-US">
                <a:solidFill>
                  <a:schemeClr val="bg1"/>
                </a:solidFill>
              </a:rPr>
              <a:t>90</a:t>
            </a:r>
            <a:r>
              <a:rPr altLang="en-US" lang="zh-CN">
                <a:solidFill>
                  <a:schemeClr val="bg1"/>
                </a:solidFill>
              </a:rPr>
              <a:t>万</a:t>
            </a:r>
          </a:p>
        </p:txBody>
      </p:sp>
      <p:sp>
        <p:nvSpPr>
          <p:cNvPr id="1049191" name="object 5"/>
          <p:cNvSpPr txBox="1"/>
          <p:nvPr/>
        </p:nvSpPr>
        <p:spPr>
          <a:xfrm>
            <a:off x="6318249" y="5786754"/>
            <a:ext cx="2759075" cy="702945"/>
          </a:xfrm>
          <a:prstGeom prst="rect"/>
          <a:solidFill>
            <a:srgbClr val="ED7D31"/>
          </a:solidFill>
        </p:spPr>
        <p:txBody>
          <a:bodyPr bIns="0" lIns="0" rIns="0" rtlCol="0" tIns="210820" vert="horz" wrap="square">
            <a:spAutoFit/>
          </a:bodyPr>
          <a:p>
            <a:pPr marL="589280">
              <a:lnSpc>
                <a:spcPct val="200000"/>
              </a:lnSpc>
              <a:spcBef>
                <a:spcPts val="1660"/>
              </a:spcBef>
            </a:pPr>
            <a:endParaRPr dirty="0" sz="1600" lang="en-US" spc="-5">
              <a:solidFill>
                <a:srgbClr val="FFFFFF"/>
              </a:solidFill>
              <a:latin typeface="微软雅黑" panose="020B0503020204020204" pitchFamily="34" charset="-122"/>
              <a:cs typeface="微软雅黑" panose="020B0503020204020204" pitchFamily="34" charset="-122"/>
            </a:endParaRPr>
          </a:p>
        </p:txBody>
      </p:sp>
      <p:sp>
        <p:nvSpPr>
          <p:cNvPr id="1049192" name="object 5"/>
          <p:cNvSpPr txBox="1"/>
          <p:nvPr/>
        </p:nvSpPr>
        <p:spPr>
          <a:xfrm>
            <a:off x="9168129" y="5786754"/>
            <a:ext cx="2759075" cy="702945"/>
          </a:xfrm>
          <a:prstGeom prst="rect"/>
          <a:solidFill>
            <a:srgbClr val="ED7D31"/>
          </a:solidFill>
        </p:spPr>
        <p:txBody>
          <a:bodyPr bIns="0" lIns="0" rIns="0" rtlCol="0" tIns="210820" vert="horz" wrap="square">
            <a:spAutoFit/>
          </a:bodyPr>
          <a:p>
            <a:pPr marL="589280">
              <a:lnSpc>
                <a:spcPct val="200000"/>
              </a:lnSpc>
              <a:spcBef>
                <a:spcPts val="1660"/>
              </a:spcBef>
            </a:pPr>
            <a:endParaRPr dirty="0" sz="1600" lang="en-US" spc="-5">
              <a:solidFill>
                <a:srgbClr val="FFFFFF"/>
              </a:solidFill>
              <a:latin typeface="微软雅黑" panose="020B0503020204020204" pitchFamily="34" charset="-122"/>
              <a:cs typeface="微软雅黑" panose="020B0503020204020204" pitchFamily="34" charset="-122"/>
            </a:endParaRPr>
          </a:p>
        </p:txBody>
      </p:sp>
      <p:pic>
        <p:nvPicPr>
          <p:cNvPr id="2097289" name="图片 24"/>
          <p:cNvPicPr>
            <a:picLocks noChangeAspect="1"/>
          </p:cNvPicPr>
          <p:nvPr/>
        </p:nvPicPr>
        <p:blipFill>
          <a:blip xmlns:r="http://schemas.openxmlformats.org/officeDocument/2006/relationships" r:embed="rId3" cstate="email"/>
          <a:srcRect/>
          <a:stretch>
            <a:fillRect/>
          </a:stretch>
        </p:blipFill>
        <p:spPr>
          <a:xfrm>
            <a:off x="6318250" y="1137285"/>
            <a:ext cx="2759075" cy="4648835"/>
          </a:xfrm>
          <a:prstGeom prst="rect"/>
        </p:spPr>
      </p:pic>
      <p:pic>
        <p:nvPicPr>
          <p:cNvPr id="2097290" name="图片 25"/>
          <p:cNvPicPr>
            <a:picLocks noChangeAspect="1"/>
          </p:cNvPicPr>
          <p:nvPr/>
        </p:nvPicPr>
        <p:blipFill>
          <a:blip xmlns:r="http://schemas.openxmlformats.org/officeDocument/2006/relationships" r:embed="rId4" cstate="email"/>
          <a:srcRect/>
          <a:stretch>
            <a:fillRect/>
          </a:stretch>
        </p:blipFill>
        <p:spPr>
          <a:xfrm>
            <a:off x="9168130" y="1104900"/>
            <a:ext cx="2759075" cy="4681220"/>
          </a:xfrm>
          <a:prstGeom prst="rect"/>
        </p:spPr>
      </p:pic>
      <p:sp>
        <p:nvSpPr>
          <p:cNvPr id="1049193" name="文本框 26"/>
          <p:cNvSpPr txBox="1"/>
          <p:nvPr/>
        </p:nvSpPr>
        <p:spPr>
          <a:xfrm>
            <a:off x="6661785" y="5953760"/>
            <a:ext cx="2072640" cy="368300"/>
          </a:xfrm>
          <a:prstGeom prst="rect"/>
          <a:noFill/>
        </p:spPr>
        <p:txBody>
          <a:bodyPr rtlCol="0" wrap="square">
            <a:spAutoFit/>
          </a:bodyPr>
          <a:p>
            <a:r>
              <a:rPr altLang="en-US" lang="zh-CN">
                <a:solidFill>
                  <a:schemeClr val="bg1"/>
                </a:solidFill>
              </a:rPr>
              <a:t>粉丝数量：</a:t>
            </a:r>
            <a:r>
              <a:rPr altLang="zh-CN" lang="en-US">
                <a:solidFill>
                  <a:schemeClr val="bg1"/>
                </a:solidFill>
              </a:rPr>
              <a:t>84</a:t>
            </a:r>
            <a:r>
              <a:rPr altLang="en-US" lang="zh-CN">
                <a:solidFill>
                  <a:schemeClr val="bg1"/>
                </a:solidFill>
              </a:rPr>
              <a:t>万</a:t>
            </a:r>
          </a:p>
        </p:txBody>
      </p:sp>
      <p:sp>
        <p:nvSpPr>
          <p:cNvPr id="1049194" name="文本框 27"/>
          <p:cNvSpPr txBox="1"/>
          <p:nvPr/>
        </p:nvSpPr>
        <p:spPr>
          <a:xfrm>
            <a:off x="9511030" y="5953760"/>
            <a:ext cx="2072640" cy="368300"/>
          </a:xfrm>
          <a:prstGeom prst="rect"/>
          <a:noFill/>
        </p:spPr>
        <p:txBody>
          <a:bodyPr rtlCol="0" wrap="square">
            <a:spAutoFit/>
          </a:bodyPr>
          <a:p>
            <a:r>
              <a:rPr altLang="en-US" lang="zh-CN">
                <a:solidFill>
                  <a:schemeClr val="bg1"/>
                </a:solidFill>
              </a:rPr>
              <a:t>粉丝数量：</a:t>
            </a:r>
            <a:r>
              <a:rPr altLang="zh-CN" lang="en-US">
                <a:solidFill>
                  <a:schemeClr val="bg1"/>
                </a:solidFill>
              </a:rPr>
              <a:t>183</a:t>
            </a:r>
            <a:r>
              <a:rPr altLang="en-US" lang="zh-CN">
                <a:solidFill>
                  <a:schemeClr val="bg1"/>
                </a:solidFill>
              </a:rPr>
              <a:t>万</a:t>
            </a:r>
          </a:p>
        </p:txBody>
      </p:sp>
      <p:sp>
        <p:nvSpPr>
          <p:cNvPr id="1049195"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Social Media</a:t>
            </a:r>
            <a:endParaRPr b="1" sz="2000">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宣传规划</a:t>
            </a:r>
            <a:r>
              <a:rPr b="1" sz="2000">
                <a:latin typeface="微软雅黑" panose="020B0503020204020204" pitchFamily="34" charset="-122"/>
                <a:ea typeface="微软雅黑" panose="020B0503020204020204" pitchFamily="34" charset="-122"/>
                <a:sym typeface="+mn-ea"/>
              </a:rPr>
              <a:t> </a:t>
            </a:r>
          </a:p>
        </p:txBody>
      </p:sp>
      <p:sp>
        <p:nvSpPr>
          <p:cNvPr id="1049196" name="矩形 36"/>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7" name="矩形 37"/>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198" name="文本框 6146"/>
          <p:cNvSpPr txBox="1"/>
          <p:nvPr/>
        </p:nvSpPr>
        <p:spPr>
          <a:xfrm>
            <a:off x="6406938" y="336338"/>
            <a:ext cx="5520267" cy="548641"/>
          </a:xfrm>
          <a:prstGeom prst="rect"/>
          <a:noFill/>
          <a:ln w="9525">
            <a:noFill/>
          </a:ln>
        </p:spPr>
        <p:txBody>
          <a:bodyPr anchor="t" wrap="square">
            <a:spAutoFit/>
          </a:bodyPr>
          <a:p>
            <a:pPr algn="r">
              <a:lnSpc>
                <a:spcPct val="120000"/>
              </a:lnSpc>
            </a:pPr>
            <a:r>
              <a:rPr altLang="en-US" b="1" dirty="0" sz="2665" lang="zh-CN">
                <a:solidFill>
                  <a:srgbClr val="ED7D31"/>
                </a:solidFill>
                <a:latin typeface="微软雅黑" panose="020B0503020204020204" pitchFamily="34" charset="-122"/>
                <a:ea typeface="微软雅黑" panose="020B0503020204020204" pitchFamily="34" charset="-122"/>
              </a:rPr>
              <a:t>武汉本地</a:t>
            </a:r>
            <a:r>
              <a:rPr altLang="zh-CN" b="1" dirty="0" sz="2665" lang="en-US">
                <a:solidFill>
                  <a:srgbClr val="ED7D31"/>
                </a:solidFill>
                <a:latin typeface="微软雅黑" panose="020B0503020204020204" pitchFamily="34" charset="-122"/>
                <a:ea typeface="微软雅黑" panose="020B0503020204020204" pitchFamily="34" charset="-122"/>
              </a:rPr>
              <a:t>KOL</a:t>
            </a:r>
            <a:r>
              <a:rPr altLang="en-US" b="1" dirty="0" sz="2665" lang="zh-CN">
                <a:solidFill>
                  <a:srgbClr val="ED7D31"/>
                </a:solidFill>
                <a:latin typeface="微软雅黑" panose="020B0503020204020204" pitchFamily="34" charset="-122"/>
                <a:ea typeface="微软雅黑" panose="020B0503020204020204" pitchFamily="34" charset="-122"/>
              </a:rPr>
              <a:t>媒体资源</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49199" name="object 2"/>
          <p:cNvSpPr/>
          <p:nvPr/>
        </p:nvSpPr>
        <p:spPr>
          <a:xfrm>
            <a:off x="1205864" y="1235075"/>
            <a:ext cx="2879725" cy="5008244"/>
          </a:xfrm>
          <a:prstGeom prst="rect"/>
          <a:blipFill>
            <a:blip xmlns:r="http://schemas.openxmlformats.org/officeDocument/2006/relationships" r:embed="rId1"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9200" name="object 3"/>
          <p:cNvSpPr/>
          <p:nvPr/>
        </p:nvSpPr>
        <p:spPr>
          <a:xfrm>
            <a:off x="4821554" y="1254760"/>
            <a:ext cx="2815589" cy="4968874"/>
          </a:xfrm>
          <a:prstGeom prst="rect"/>
          <a:blipFill>
            <a:blip xmlns:r="http://schemas.openxmlformats.org/officeDocument/2006/relationships" r:embed="rId2"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9201" name="object 4"/>
          <p:cNvSpPr/>
          <p:nvPr/>
        </p:nvSpPr>
        <p:spPr>
          <a:xfrm>
            <a:off x="8286115" y="1235075"/>
            <a:ext cx="2815589" cy="4969509"/>
          </a:xfrm>
          <a:prstGeom prst="rect"/>
          <a:blipFill>
            <a:blip xmlns:r="http://schemas.openxmlformats.org/officeDocument/2006/relationships" r:embed="rId3" cstate="print"/>
            <a:stretch>
              <a:fillRect/>
            </a:stretch>
          </a:blipFill>
        </p:spPr>
        <p:txBody>
          <a:bodyPr bIns="0" lIns="0" rIns="0" rtlCol="0" tIns="0" wrap="square"/>
          <a:p>
            <a:endParaRPr>
              <a:latin typeface="微软雅黑" panose="020B0503020204020204" pitchFamily="34" charset="-122"/>
              <a:ea typeface="微软雅黑" panose="020B0503020204020204" pitchFamily="34" charset="-122"/>
            </a:endParaRPr>
          </a:p>
        </p:txBody>
      </p:sp>
      <p:sp>
        <p:nvSpPr>
          <p:cNvPr id="1049202" name="object 5"/>
          <p:cNvSpPr txBox="1"/>
          <p:nvPr/>
        </p:nvSpPr>
        <p:spPr>
          <a:xfrm>
            <a:off x="2229485" y="6355715"/>
            <a:ext cx="833120" cy="320040"/>
          </a:xfrm>
          <a:prstGeom prst="rect"/>
        </p:spPr>
        <p:txBody>
          <a:bodyPr bIns="0" lIns="0" rIns="0" rtlCol="0" tIns="12700" vert="horz" wrap="square">
            <a:spAutoFit/>
          </a:bodyPr>
          <a:p>
            <a:pPr marL="12700">
              <a:lnSpc>
                <a:spcPct val="100000"/>
              </a:lnSpc>
              <a:spcBef>
                <a:spcPts val="100"/>
              </a:spcBef>
            </a:pPr>
            <a:r>
              <a:rPr b="1" dirty="0" sz="2000">
                <a:latin typeface="微软雅黑" panose="020B0503020204020204" pitchFamily="34" charset="-122"/>
                <a:ea typeface="微软雅黑" panose="020B0503020204020204" pitchFamily="34" charset="-122"/>
                <a:cs typeface="微软雅黑" panose="020B0503020204020204" pitchFamily="34" charset="-122"/>
              </a:rPr>
              <a:t>攻略类</a:t>
            </a:r>
          </a:p>
        </p:txBody>
      </p:sp>
      <p:sp>
        <p:nvSpPr>
          <p:cNvPr id="1049203" name="object 6"/>
          <p:cNvSpPr txBox="1"/>
          <p:nvPr/>
        </p:nvSpPr>
        <p:spPr>
          <a:xfrm>
            <a:off x="9277350" y="6355715"/>
            <a:ext cx="833120" cy="320040"/>
          </a:xfrm>
          <a:prstGeom prst="rect"/>
        </p:spPr>
        <p:txBody>
          <a:bodyPr bIns="0" lIns="0" rIns="0" rtlCol="0" tIns="12700" vert="horz" wrap="square">
            <a:spAutoFit/>
          </a:bodyPr>
          <a:p>
            <a:pPr marL="12700">
              <a:lnSpc>
                <a:spcPct val="100000"/>
              </a:lnSpc>
              <a:spcBef>
                <a:spcPts val="100"/>
              </a:spcBef>
            </a:pPr>
            <a:r>
              <a:rPr b="1" dirty="0" sz="2000">
                <a:latin typeface="微软雅黑" panose="020B0503020204020204" pitchFamily="34" charset="-122"/>
                <a:ea typeface="微软雅黑" panose="020B0503020204020204" pitchFamily="34" charset="-122"/>
                <a:cs typeface="微软雅黑" panose="020B0503020204020204" pitchFamily="34" charset="-122"/>
              </a:rPr>
              <a:t>挑战类</a:t>
            </a:r>
          </a:p>
        </p:txBody>
      </p:sp>
      <p:sp>
        <p:nvSpPr>
          <p:cNvPr id="1049204" name="object 7"/>
          <p:cNvSpPr txBox="1"/>
          <p:nvPr/>
        </p:nvSpPr>
        <p:spPr>
          <a:xfrm>
            <a:off x="5812790" y="6355715"/>
            <a:ext cx="833120" cy="320040"/>
          </a:xfrm>
          <a:prstGeom prst="rect"/>
        </p:spPr>
        <p:txBody>
          <a:bodyPr bIns="0" lIns="0" rIns="0" rtlCol="0" tIns="12700" vert="horz" wrap="square">
            <a:spAutoFit/>
          </a:bodyPr>
          <a:p>
            <a:pPr marL="12700">
              <a:lnSpc>
                <a:spcPct val="100000"/>
              </a:lnSpc>
              <a:spcBef>
                <a:spcPts val="100"/>
              </a:spcBef>
            </a:pPr>
            <a:r>
              <a:rPr b="1" dirty="0" sz="2000">
                <a:latin typeface="微软雅黑" panose="020B0503020204020204" pitchFamily="34" charset="-122"/>
                <a:ea typeface="微软雅黑" panose="020B0503020204020204" pitchFamily="34" charset="-122"/>
                <a:cs typeface="微软雅黑" panose="020B0503020204020204" pitchFamily="34" charset="-122"/>
              </a:rPr>
              <a:t>吃货类</a:t>
            </a:r>
          </a:p>
        </p:txBody>
      </p:sp>
      <p:sp>
        <p:nvSpPr>
          <p:cNvPr id="1049205"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Social Media</a:t>
            </a:r>
            <a:endParaRPr b="1" sz="2000">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宣传规划</a:t>
            </a:r>
            <a:r>
              <a:rPr b="1" sz="2000">
                <a:latin typeface="微软雅黑" panose="020B0503020204020204" pitchFamily="34" charset="-122"/>
                <a:ea typeface="微软雅黑" panose="020B0503020204020204" pitchFamily="34" charset="-122"/>
                <a:sym typeface="+mn-ea"/>
              </a:rPr>
              <a:t> </a:t>
            </a:r>
          </a:p>
        </p:txBody>
      </p:sp>
      <p:sp>
        <p:nvSpPr>
          <p:cNvPr id="1049206" name="矩形 36"/>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7" name="矩形 37"/>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08" name="文本框 6146"/>
          <p:cNvSpPr txBox="1"/>
          <p:nvPr/>
        </p:nvSpPr>
        <p:spPr>
          <a:xfrm>
            <a:off x="5396865" y="281940"/>
            <a:ext cx="5759450" cy="548640"/>
          </a:xfrm>
          <a:prstGeom prst="rect"/>
          <a:noFill/>
          <a:ln w="9525">
            <a:noFill/>
          </a:ln>
        </p:spPr>
        <p:txBody>
          <a:bodyPr anchor="t" wrap="square">
            <a:spAutoFit/>
          </a:bodyPr>
          <a:p>
            <a:pPr algn="r">
              <a:lnSpc>
                <a:spcPct val="120000"/>
              </a:lnSpc>
            </a:pPr>
            <a:r>
              <a:rPr b="1" dirty="0" sz="2665">
                <a:solidFill>
                  <a:srgbClr val="ED7D31"/>
                </a:solidFill>
                <a:latin typeface="微软雅黑" panose="020B0503020204020204" pitchFamily="34" charset="-122"/>
                <a:ea typeface="微软雅黑" panose="020B0503020204020204" pitchFamily="34" charset="-122"/>
              </a:rPr>
              <a:t>爆发期#LIVAT漫生活</a:t>
            </a:r>
            <a:r>
              <a:rPr b="1" dirty="0" sz="2665" lang="en-US">
                <a:solidFill>
                  <a:srgbClr val="ED7D31"/>
                </a:solidFill>
                <a:latin typeface="微软雅黑" panose="020B0503020204020204" pitchFamily="34" charset="-122"/>
                <a:ea typeface="微软雅黑" panose="020B0503020204020204" pitchFamily="34" charset="-122"/>
              </a:rPr>
              <a:t>-</a:t>
            </a:r>
            <a:r>
              <a:rPr altLang="en-US" b="1" dirty="0" sz="2665" lang="zh-CN">
                <a:solidFill>
                  <a:srgbClr val="ED7D31"/>
                </a:solidFill>
                <a:latin typeface="微软雅黑" panose="020B0503020204020204" pitchFamily="34" charset="-122"/>
                <a:ea typeface="微软雅黑" panose="020B0503020204020204" pitchFamily="34" charset="-122"/>
              </a:rPr>
              <a:t>抖音媒体宣传</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224" name=""/>
        <p:cNvGrpSpPr/>
        <p:nvPr/>
      </p:nvGrpSpPr>
      <p:grpSpPr>
        <a:xfrm>
          <a:off x="0" y="0"/>
          <a:ext cx="0" cy="0"/>
          <a:chOff x="0" y="0"/>
          <a:chExt cx="0" cy="0"/>
        </a:xfrm>
      </p:grpSpPr>
      <p:sp>
        <p:nvSpPr>
          <p:cNvPr id="1049209" name="文本框 39"/>
          <p:cNvSpPr txBox="1"/>
          <p:nvPr/>
        </p:nvSpPr>
        <p:spPr>
          <a:xfrm>
            <a:off x="753110" y="158750"/>
            <a:ext cx="4883150" cy="706755"/>
          </a:xfrm>
          <a:prstGeom prst="rect"/>
          <a:noFill/>
        </p:spPr>
        <p:txBody>
          <a:bodyPr anchor="t" rtlCol="0" wrap="square">
            <a:spAutoFit/>
          </a:bodyPr>
          <a:p>
            <a:pPr algn="l" lvl="0">
              <a:buClrTx/>
              <a:buSzTx/>
              <a:buFontTx/>
            </a:pPr>
            <a:r>
              <a:rPr b="1" sz="2000">
                <a:latin typeface="微软雅黑" panose="020B0503020204020204" pitchFamily="34" charset="-122"/>
                <a:ea typeface="微软雅黑" panose="020B0503020204020204" pitchFamily="34" charset="-122"/>
                <a:sym typeface="+mn-ea"/>
              </a:rPr>
              <a:t>Social Media</a:t>
            </a:r>
            <a:endParaRPr b="1" sz="2000">
              <a:latin typeface="微软雅黑" panose="020B0503020204020204" pitchFamily="34" charset="-122"/>
              <a:ea typeface="微软雅黑" panose="020B0503020204020204" pitchFamily="34" charset="-122"/>
            </a:endParaRPr>
          </a:p>
          <a:p>
            <a:pPr algn="l" lvl="0">
              <a:buClrTx/>
              <a:buSzTx/>
              <a:buFontTx/>
            </a:pPr>
            <a:r>
              <a:rPr b="1" sz="2000" lang="zh-CN">
                <a:latin typeface="微软雅黑" panose="020B0503020204020204" pitchFamily="34" charset="-122"/>
                <a:ea typeface="微软雅黑" panose="020B0503020204020204" pitchFamily="34" charset="-122"/>
                <a:sym typeface="+mn-ea"/>
              </a:rPr>
              <a:t>宣传规划</a:t>
            </a:r>
            <a:r>
              <a:rPr b="1" sz="2000">
                <a:latin typeface="微软雅黑" panose="020B0503020204020204" pitchFamily="34" charset="-122"/>
                <a:ea typeface="微软雅黑" panose="020B0503020204020204" pitchFamily="34" charset="-122"/>
                <a:sym typeface="+mn-ea"/>
              </a:rPr>
              <a:t> </a:t>
            </a:r>
          </a:p>
        </p:txBody>
      </p:sp>
      <p:sp>
        <p:nvSpPr>
          <p:cNvPr id="1049210" name="矩形 36"/>
          <p:cNvSpPr/>
          <p:nvPr/>
        </p:nvSpPr>
        <p:spPr>
          <a:xfrm>
            <a:off x="321310" y="493395"/>
            <a:ext cx="261620" cy="269875"/>
          </a:xfrm>
          <a:prstGeom prst="rect"/>
          <a:solidFill>
            <a:srgbClr val="F460C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1" name="矩形 37"/>
          <p:cNvSpPr/>
          <p:nvPr/>
        </p:nvSpPr>
        <p:spPr>
          <a:xfrm>
            <a:off x="321310" y="158750"/>
            <a:ext cx="261620" cy="269875"/>
          </a:xfrm>
          <a:prstGeom prst="rect"/>
          <a:solidFill>
            <a:srgbClr val="B4C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2" name="文本框 6146"/>
          <p:cNvSpPr txBox="1"/>
          <p:nvPr/>
        </p:nvSpPr>
        <p:spPr>
          <a:xfrm>
            <a:off x="6119495" y="336550"/>
            <a:ext cx="5759450" cy="548641"/>
          </a:xfrm>
          <a:prstGeom prst="rect"/>
          <a:noFill/>
          <a:ln w="9525">
            <a:noFill/>
          </a:ln>
        </p:spPr>
        <p:txBody>
          <a:bodyPr anchor="t" wrap="square">
            <a:spAutoFit/>
          </a:bodyPr>
          <a:p>
            <a:pPr algn="r">
              <a:lnSpc>
                <a:spcPct val="120000"/>
              </a:lnSpc>
            </a:pPr>
            <a:r>
              <a:rPr b="1" dirty="0" sz="2665" lang="zh-CN">
                <a:solidFill>
                  <a:srgbClr val="ED7D31"/>
                </a:solidFill>
                <a:latin typeface="微软雅黑" panose="020B0503020204020204" pitchFamily="34" charset="-122"/>
                <a:ea typeface="微软雅黑" panose="020B0503020204020204" pitchFamily="34" charset="-122"/>
              </a:rPr>
              <a:t>长尾</a:t>
            </a:r>
            <a:r>
              <a:rPr b="1" dirty="0" sz="2665">
                <a:solidFill>
                  <a:srgbClr val="ED7D31"/>
                </a:solidFill>
                <a:latin typeface="微软雅黑" panose="020B0503020204020204" pitchFamily="34" charset="-122"/>
                <a:ea typeface="微软雅黑" panose="020B0503020204020204" pitchFamily="34" charset="-122"/>
              </a:rPr>
              <a:t>期#LIVAT漫生活</a:t>
            </a:r>
            <a:r>
              <a:rPr b="1" dirty="0" sz="2665" lang="en-US">
                <a:solidFill>
                  <a:srgbClr val="ED7D31"/>
                </a:solidFill>
                <a:latin typeface="微软雅黑" panose="020B0503020204020204" pitchFamily="34" charset="-122"/>
                <a:ea typeface="微软雅黑" panose="020B0503020204020204" pitchFamily="34" charset="-122"/>
              </a:rPr>
              <a:t>-</a:t>
            </a:r>
            <a:r>
              <a:rPr altLang="en-US" b="1" dirty="0" sz="2665" lang="zh-CN">
                <a:solidFill>
                  <a:srgbClr val="ED7D31"/>
                </a:solidFill>
                <a:latin typeface="微软雅黑" panose="020B0503020204020204" pitchFamily="34" charset="-122"/>
                <a:ea typeface="微软雅黑" panose="020B0503020204020204" pitchFamily="34" charset="-122"/>
              </a:rPr>
              <a:t>官媒宣传</a:t>
            </a:r>
          </a:p>
        </p:txBody>
      </p:sp>
      <p:sp>
        <p:nvSpPr>
          <p:cNvPr id="1049213" name="object 2"/>
          <p:cNvSpPr txBox="1"/>
          <p:nvPr/>
        </p:nvSpPr>
        <p:spPr>
          <a:xfrm>
            <a:off x="422910" y="1451610"/>
            <a:ext cx="6425565" cy="940435"/>
          </a:xfrm>
          <a:prstGeom prst="rect"/>
        </p:spPr>
        <p:txBody>
          <a:bodyPr bIns="0" lIns="0" rIns="0" rtlCol="0" tIns="12700" vert="horz" wrap="square">
            <a:spAutoFit/>
          </a:bodyPr>
          <a:p>
            <a:pPr marL="12700">
              <a:lnSpc>
                <a:spcPct val="100000"/>
              </a:lnSpc>
              <a:spcBef>
                <a:spcPts val="100"/>
              </a:spcBef>
            </a:pPr>
            <a:r>
              <a:rPr b="1" dirty="0" sz="2000">
                <a:latin typeface="微软雅黑" panose="020B0503020204020204" pitchFamily="34" charset="-122"/>
                <a:ea typeface="微软雅黑" panose="020B0503020204020204" pitchFamily="34" charset="-122"/>
                <a:cs typeface="微软雅黑" panose="020B0503020204020204" pitchFamily="34" charset="-122"/>
              </a:rPr>
              <a:t>人民网/新华网/网易新闻/腾信新闻/新浪新闻/凤凰新闻</a:t>
            </a:r>
            <a:endParaRPr b="1" sz="2000">
              <a:latin typeface="微软雅黑" panose="020B0503020204020204" pitchFamily="34" charset="-122"/>
              <a:ea typeface="微软雅黑" panose="020B0503020204020204" pitchFamily="34" charset="-122"/>
              <a:cs typeface="微软雅黑" panose="020B0503020204020204" pitchFamily="34" charset="-122"/>
            </a:endParaRPr>
          </a:p>
          <a:p>
            <a:pPr>
              <a:lnSpc>
                <a:spcPct val="100000"/>
              </a:lnSpc>
              <a:spcBef>
                <a:spcPts val="35"/>
              </a:spcBef>
            </a:pPr>
            <a:endParaRPr b="1" sz="2000">
              <a:latin typeface="微软雅黑" panose="020B0503020204020204" pitchFamily="34" charset="-122"/>
              <a:ea typeface="微软雅黑" panose="020B0503020204020204" pitchFamily="34" charset="-122"/>
              <a:cs typeface="微软雅黑" panose="020B0503020204020204" pitchFamily="34" charset="-122"/>
            </a:endParaRPr>
          </a:p>
          <a:p>
            <a:pPr marL="12700">
              <a:lnSpc>
                <a:spcPct val="100000"/>
              </a:lnSpc>
            </a:pPr>
            <a:r>
              <a:rPr b="1" dirty="0" sz="2000">
                <a:latin typeface="微软雅黑" panose="020B0503020204020204" pitchFamily="34" charset="-122"/>
                <a:ea typeface="微软雅黑" panose="020B0503020204020204" pitchFamily="34" charset="-122"/>
                <a:cs typeface="微软雅黑" panose="020B0503020204020204" pitchFamily="34" charset="-122"/>
              </a:rPr>
              <a:t>群访通稿+视频采访</a:t>
            </a:r>
          </a:p>
        </p:txBody>
      </p:sp>
      <p:sp>
        <p:nvSpPr>
          <p:cNvPr id="1049214" name="object 3"/>
          <p:cNvSpPr/>
          <p:nvPr/>
        </p:nvSpPr>
        <p:spPr>
          <a:xfrm>
            <a:off x="321310" y="2461895"/>
            <a:ext cx="6018530" cy="3971290"/>
          </a:xfrm>
          <a:prstGeom prst="rect"/>
          <a:blipFill>
            <a:blip xmlns:r="http://schemas.openxmlformats.org/officeDocument/2006/relationships" r:embed="rId1" cstate="print"/>
            <a:stretch>
              <a:fillRect/>
            </a:stretch>
          </a:blipFill>
        </p:spPr>
        <p:txBody>
          <a:bodyPr bIns="0" lIns="0" rIns="0" rtlCol="0" tIns="0" wrap="square"/>
          <a:p/>
        </p:txBody>
      </p:sp>
      <p:sp>
        <p:nvSpPr>
          <p:cNvPr id="1049215" name="object 4"/>
          <p:cNvSpPr/>
          <p:nvPr/>
        </p:nvSpPr>
        <p:spPr>
          <a:xfrm>
            <a:off x="6416040" y="2461895"/>
            <a:ext cx="5462905" cy="3970655"/>
          </a:xfrm>
          <a:prstGeom prst="rect"/>
          <a:blipFill>
            <a:blip xmlns:r="http://schemas.openxmlformats.org/officeDocument/2006/relationships" r:embed="rId2" cstate="print"/>
            <a:stretch>
              <a:fillRect/>
            </a:stretch>
          </a:blipFill>
        </p:spPr>
        <p:txBody>
          <a:bodyPr bIns="0" lIns="0" rIns="0" rtlCol="0" tIns="0" wrap="square"/>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225" name=""/>
        <p:cNvGrpSpPr/>
        <p:nvPr/>
      </p:nvGrpSpPr>
      <p:grpSpPr>
        <a:xfrm>
          <a:off x="0" y="0"/>
          <a:ext cx="0" cy="0"/>
          <a:chOff x="0" y="0"/>
          <a:chExt cx="0" cy="0"/>
        </a:xfrm>
      </p:grpSpPr>
      <p:sp>
        <p:nvSpPr>
          <p:cNvPr id="1049216" name="矩形 3"/>
          <p:cNvSpPr/>
          <p:nvPr/>
        </p:nvSpPr>
        <p:spPr>
          <a:xfrm>
            <a:off x="-78740" y="0"/>
            <a:ext cx="12270740" cy="6858000"/>
          </a:xfrm>
          <a:prstGeom prst="rect"/>
          <a:gradFill>
            <a:gsLst>
              <a:gs pos="0">
                <a:srgbClr val="DAD1C4"/>
              </a:gs>
              <a:gs pos="27000">
                <a:srgbClr val="DADFCC"/>
              </a:gs>
              <a:gs pos="57000">
                <a:srgbClr val="DBCF8D">
                  <a:alpha val="68000"/>
                </a:srgbClr>
              </a:gs>
              <a:gs pos="100000">
                <a:srgbClr val="F6D576">
                  <a:lumMod val="67000"/>
                  <a:lumOff val="33000"/>
                  <a:alpha val="75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7" name="椭圆 4"/>
          <p:cNvSpPr/>
          <p:nvPr/>
        </p:nvSpPr>
        <p:spPr>
          <a:xfrm>
            <a:off x="4251960" y="144145"/>
            <a:ext cx="3689350" cy="3567430"/>
          </a:xfrm>
          <a:prstGeom prst="ellipse"/>
          <a:gradFill>
            <a:gsLst>
              <a:gs pos="0">
                <a:schemeClr val="bg1">
                  <a:alpha val="31000"/>
                </a:schemeClr>
              </a:gs>
              <a:gs pos="100000">
                <a:schemeClr val="accent4">
                  <a:lumMod val="0"/>
                  <a:lumOff val="100000"/>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8" name="椭圆 5"/>
          <p:cNvSpPr/>
          <p:nvPr/>
        </p:nvSpPr>
        <p:spPr>
          <a:xfrm>
            <a:off x="66675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19" name="椭圆 6"/>
          <p:cNvSpPr/>
          <p:nvPr/>
        </p:nvSpPr>
        <p:spPr>
          <a:xfrm>
            <a:off x="90932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0" name="椭圆 7"/>
          <p:cNvSpPr/>
          <p:nvPr/>
        </p:nvSpPr>
        <p:spPr>
          <a:xfrm>
            <a:off x="117665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1" name="椭圆 8"/>
          <p:cNvSpPr/>
          <p:nvPr/>
        </p:nvSpPr>
        <p:spPr>
          <a:xfrm>
            <a:off x="141922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2" name="椭圆 9"/>
          <p:cNvSpPr/>
          <p:nvPr/>
        </p:nvSpPr>
        <p:spPr>
          <a:xfrm>
            <a:off x="167195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3" name="椭圆 10"/>
          <p:cNvSpPr/>
          <p:nvPr/>
        </p:nvSpPr>
        <p:spPr>
          <a:xfrm>
            <a:off x="1914525"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4" name="椭圆 11"/>
          <p:cNvSpPr/>
          <p:nvPr/>
        </p:nvSpPr>
        <p:spPr>
          <a:xfrm>
            <a:off x="218186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5" name="椭圆 12"/>
          <p:cNvSpPr/>
          <p:nvPr/>
        </p:nvSpPr>
        <p:spPr>
          <a:xfrm>
            <a:off x="2424430" y="8737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6" name="椭圆 13"/>
          <p:cNvSpPr/>
          <p:nvPr/>
        </p:nvSpPr>
        <p:spPr>
          <a:xfrm>
            <a:off x="66675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7" name="椭圆 14"/>
          <p:cNvSpPr/>
          <p:nvPr/>
        </p:nvSpPr>
        <p:spPr>
          <a:xfrm>
            <a:off x="90932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8" name="椭圆 15"/>
          <p:cNvSpPr/>
          <p:nvPr/>
        </p:nvSpPr>
        <p:spPr>
          <a:xfrm>
            <a:off x="117665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29" name="椭圆 16"/>
          <p:cNvSpPr/>
          <p:nvPr/>
        </p:nvSpPr>
        <p:spPr>
          <a:xfrm>
            <a:off x="141922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0" name="椭圆 17"/>
          <p:cNvSpPr/>
          <p:nvPr/>
        </p:nvSpPr>
        <p:spPr>
          <a:xfrm>
            <a:off x="167195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1" name="椭圆 18"/>
          <p:cNvSpPr/>
          <p:nvPr/>
        </p:nvSpPr>
        <p:spPr>
          <a:xfrm>
            <a:off x="1914525"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2" name="椭圆 19"/>
          <p:cNvSpPr/>
          <p:nvPr/>
        </p:nvSpPr>
        <p:spPr>
          <a:xfrm>
            <a:off x="218186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3" name="椭圆 20"/>
          <p:cNvSpPr/>
          <p:nvPr/>
        </p:nvSpPr>
        <p:spPr>
          <a:xfrm>
            <a:off x="2424430" y="11912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4" name="椭圆 21"/>
          <p:cNvSpPr/>
          <p:nvPr/>
        </p:nvSpPr>
        <p:spPr>
          <a:xfrm>
            <a:off x="66675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5" name="椭圆 22"/>
          <p:cNvSpPr/>
          <p:nvPr/>
        </p:nvSpPr>
        <p:spPr>
          <a:xfrm>
            <a:off x="90932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6" name="椭圆 23"/>
          <p:cNvSpPr/>
          <p:nvPr/>
        </p:nvSpPr>
        <p:spPr>
          <a:xfrm>
            <a:off x="117665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7" name="椭圆 24"/>
          <p:cNvSpPr/>
          <p:nvPr/>
        </p:nvSpPr>
        <p:spPr>
          <a:xfrm>
            <a:off x="141922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8" name="椭圆 25"/>
          <p:cNvSpPr/>
          <p:nvPr/>
        </p:nvSpPr>
        <p:spPr>
          <a:xfrm>
            <a:off x="167195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39" name="椭圆 26"/>
          <p:cNvSpPr/>
          <p:nvPr/>
        </p:nvSpPr>
        <p:spPr>
          <a:xfrm>
            <a:off x="1914525"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0" name="椭圆 27"/>
          <p:cNvSpPr/>
          <p:nvPr/>
        </p:nvSpPr>
        <p:spPr>
          <a:xfrm>
            <a:off x="218186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1" name="椭圆 28"/>
          <p:cNvSpPr/>
          <p:nvPr/>
        </p:nvSpPr>
        <p:spPr>
          <a:xfrm>
            <a:off x="2424430" y="1508760"/>
            <a:ext cx="142875" cy="142875"/>
          </a:xfrm>
          <a:prstGeom prst="ellipse"/>
          <a:solidFill>
            <a:srgbClr val="F6D57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2" name="椭圆 29"/>
          <p:cNvSpPr/>
          <p:nvPr/>
        </p:nvSpPr>
        <p:spPr>
          <a:xfrm>
            <a:off x="982281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3" name="椭圆 30"/>
          <p:cNvSpPr/>
          <p:nvPr/>
        </p:nvSpPr>
        <p:spPr>
          <a:xfrm>
            <a:off x="1006538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4" name="椭圆 31"/>
          <p:cNvSpPr/>
          <p:nvPr/>
        </p:nvSpPr>
        <p:spPr>
          <a:xfrm>
            <a:off x="1033272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5" name="椭圆 32"/>
          <p:cNvSpPr/>
          <p:nvPr/>
        </p:nvSpPr>
        <p:spPr>
          <a:xfrm>
            <a:off x="1057529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6" name="椭圆 33"/>
          <p:cNvSpPr/>
          <p:nvPr/>
        </p:nvSpPr>
        <p:spPr>
          <a:xfrm>
            <a:off x="1082802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7" name="椭圆 34"/>
          <p:cNvSpPr/>
          <p:nvPr/>
        </p:nvSpPr>
        <p:spPr>
          <a:xfrm>
            <a:off x="11070590"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8" name="椭圆 35"/>
          <p:cNvSpPr/>
          <p:nvPr/>
        </p:nvSpPr>
        <p:spPr>
          <a:xfrm>
            <a:off x="1133792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49" name="椭圆 36"/>
          <p:cNvSpPr/>
          <p:nvPr/>
        </p:nvSpPr>
        <p:spPr>
          <a:xfrm>
            <a:off x="11580495" y="5928360"/>
            <a:ext cx="142875" cy="142875"/>
          </a:xfrm>
          <a:prstGeom prst="ellipse"/>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0" name="椭圆 37"/>
          <p:cNvSpPr/>
          <p:nvPr/>
        </p:nvSpPr>
        <p:spPr>
          <a:xfrm>
            <a:off x="982281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1" name="椭圆 38"/>
          <p:cNvSpPr/>
          <p:nvPr/>
        </p:nvSpPr>
        <p:spPr>
          <a:xfrm>
            <a:off x="1006538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2" name="椭圆 39"/>
          <p:cNvSpPr/>
          <p:nvPr/>
        </p:nvSpPr>
        <p:spPr>
          <a:xfrm>
            <a:off x="1033272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3" name="椭圆 40"/>
          <p:cNvSpPr/>
          <p:nvPr/>
        </p:nvSpPr>
        <p:spPr>
          <a:xfrm>
            <a:off x="1057529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4" name="椭圆 41"/>
          <p:cNvSpPr/>
          <p:nvPr/>
        </p:nvSpPr>
        <p:spPr>
          <a:xfrm>
            <a:off x="1082802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5" name="椭圆 42"/>
          <p:cNvSpPr/>
          <p:nvPr/>
        </p:nvSpPr>
        <p:spPr>
          <a:xfrm>
            <a:off x="11070590"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6" name="椭圆 43"/>
          <p:cNvSpPr/>
          <p:nvPr/>
        </p:nvSpPr>
        <p:spPr>
          <a:xfrm>
            <a:off x="1133792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7" name="椭圆 44"/>
          <p:cNvSpPr/>
          <p:nvPr/>
        </p:nvSpPr>
        <p:spPr>
          <a:xfrm>
            <a:off x="11580495" y="6245860"/>
            <a:ext cx="142875" cy="142875"/>
          </a:xfrm>
          <a:prstGeom prst="ellipse"/>
          <a:solidFill>
            <a:srgbClr val="DB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9258" name="文本框 53"/>
          <p:cNvSpPr txBox="1"/>
          <p:nvPr/>
        </p:nvSpPr>
        <p:spPr>
          <a:xfrm>
            <a:off x="666750" y="1959610"/>
            <a:ext cx="4248150" cy="1539241"/>
          </a:xfrm>
          <a:prstGeom prst="rect"/>
          <a:noFill/>
        </p:spPr>
        <p:txBody>
          <a:bodyPr rtlCol="0" wrap="square">
            <a:spAutoFit/>
          </a:bodyPr>
          <a:p>
            <a:r>
              <a:rPr b="1" cap="all" sz="4800">
                <a:solidFill>
                  <a:schemeClr val="tx1"/>
                </a:solidFill>
                <a:latin typeface="锐字工房云字库锐倩GBK" panose="02010604000000000000" charset="-122"/>
                <a:ea typeface="锐字工房云字库锐倩GBK" panose="02010604000000000000" charset="-122"/>
              </a:rPr>
              <a:t>Gathering </a:t>
            </a:r>
          </a:p>
          <a:p>
            <a:r>
              <a:rPr b="1" cap="all" sz="4800">
                <a:solidFill>
                  <a:schemeClr val="tx1"/>
                </a:solidFill>
                <a:latin typeface="锐字工房云字库锐倩GBK" panose="02010604000000000000" charset="-122"/>
                <a:ea typeface="锐字工房云字库锐倩GBK" panose="02010604000000000000" charset="-122"/>
              </a:rPr>
              <a:t>Life Festival</a:t>
            </a:r>
          </a:p>
        </p:txBody>
      </p:sp>
      <p:sp>
        <p:nvSpPr>
          <p:cNvPr id="1049259" name="文本框 54"/>
          <p:cNvSpPr txBox="1"/>
          <p:nvPr/>
        </p:nvSpPr>
        <p:spPr>
          <a:xfrm>
            <a:off x="666750" y="3528060"/>
            <a:ext cx="4592955" cy="829945"/>
          </a:xfrm>
          <a:prstGeom prst="rect"/>
          <a:noFill/>
        </p:spPr>
        <p:txBody>
          <a:bodyPr rtlCol="0" wrap="square">
            <a:spAutoFit/>
          </a:bodyPr>
          <a:p>
            <a:pPr algn="dist"/>
            <a:r>
              <a:rPr b="1" cap="all" sz="4800">
                <a:solidFill>
                  <a:srgbClr val="FFC000"/>
                </a:solidFill>
                <a:latin typeface="锐字工房云字库锐倩GBK" panose="02010604000000000000" charset="-122"/>
                <a:ea typeface="锐字工房云字库锐倩GBK" panose="02010604000000000000" charset="-122"/>
              </a:rPr>
              <a:t>荟聚生活节</a:t>
            </a:r>
          </a:p>
        </p:txBody>
      </p:sp>
      <p:sp>
        <p:nvSpPr>
          <p:cNvPr id="1049260" name="文本框 55"/>
          <p:cNvSpPr txBox="1"/>
          <p:nvPr/>
        </p:nvSpPr>
        <p:spPr>
          <a:xfrm>
            <a:off x="1319530" y="4842510"/>
            <a:ext cx="1790065" cy="337185"/>
          </a:xfrm>
          <a:prstGeom prst="rect"/>
          <a:noFill/>
        </p:spPr>
        <p:txBody>
          <a:bodyPr rtlCol="0" wrap="square">
            <a:spAutoFit/>
          </a:bodyPr>
          <a:p>
            <a:r>
              <a:rPr altLang="zh-CN" b="1" sz="1600" lang="en-US"/>
              <a:t>LIFE </a:t>
            </a:r>
            <a:r>
              <a:rPr altLang="zh-CN" b="1" sz="1600" lang="en-US">
                <a:sym typeface="+mn-ea"/>
              </a:rPr>
              <a:t>Festival</a:t>
            </a:r>
            <a:endParaRPr altLang="zh-CN" b="1" sz="1600" lang="en-US"/>
          </a:p>
        </p:txBody>
      </p:sp>
      <p:sp>
        <p:nvSpPr>
          <p:cNvPr id="1049261" name="文本框 56"/>
          <p:cNvSpPr txBox="1"/>
          <p:nvPr/>
        </p:nvSpPr>
        <p:spPr>
          <a:xfrm>
            <a:off x="2957830" y="4842510"/>
            <a:ext cx="3278505" cy="337185"/>
          </a:xfrm>
          <a:prstGeom prst="rect"/>
          <a:noFill/>
        </p:spPr>
        <p:txBody>
          <a:bodyPr rtlCol="0" wrap="square">
            <a:spAutoFit/>
          </a:bodyPr>
          <a:p>
            <a:pPr algn="dist"/>
            <a:r>
              <a:rPr altLang="en-US" sz="1600" lang="zh-CN"/>
              <a:t>5-8月季度创意活动策划案</a:t>
            </a:r>
          </a:p>
        </p:txBody>
      </p:sp>
      <p:sp>
        <p:nvSpPr>
          <p:cNvPr id="1049262" name="文本框 57"/>
          <p:cNvSpPr txBox="1"/>
          <p:nvPr/>
        </p:nvSpPr>
        <p:spPr>
          <a:xfrm>
            <a:off x="809625" y="5668645"/>
            <a:ext cx="2562860" cy="337185"/>
          </a:xfrm>
          <a:prstGeom prst="rect"/>
          <a:noFill/>
        </p:spPr>
        <p:txBody>
          <a:bodyPr rtlCol="0" wrap="square">
            <a:spAutoFit/>
          </a:bodyPr>
          <a:p>
            <a:pPr algn="dist"/>
            <a:r>
              <a:rPr altLang="en-US" b="1" sz="1600" lang="zh-CN">
                <a:latin typeface="微软雅黑 Light" panose="020B0502040204020203" charset="-122"/>
                <a:ea typeface="微软雅黑 Light" panose="020B0502040204020203" charset="-122"/>
              </a:rPr>
              <a:t>家庭</a:t>
            </a:r>
            <a:r>
              <a:rPr altLang="zh-CN" b="1" sz="1600" lang="en-US">
                <a:latin typeface="微软雅黑 Light" panose="020B0502040204020203" charset="-122"/>
                <a:ea typeface="微软雅黑 Light" panose="020B0502040204020203" charset="-122"/>
              </a:rPr>
              <a:t>/</a:t>
            </a:r>
            <a:r>
              <a:rPr altLang="en-US" b="1" sz="1600" lang="zh-CN">
                <a:latin typeface="微软雅黑 Light" panose="020B0502040204020203" charset="-122"/>
                <a:ea typeface="微软雅黑 Light" panose="020B0502040204020203" charset="-122"/>
              </a:rPr>
              <a:t>互娱</a:t>
            </a:r>
          </a:p>
        </p:txBody>
      </p:sp>
      <p:sp>
        <p:nvSpPr>
          <p:cNvPr id="1049263" name="文本框 58"/>
          <p:cNvSpPr txBox="1"/>
          <p:nvPr/>
        </p:nvSpPr>
        <p:spPr>
          <a:xfrm>
            <a:off x="809625" y="6005830"/>
            <a:ext cx="6696075" cy="337185"/>
          </a:xfrm>
          <a:prstGeom prst="rect"/>
          <a:noFill/>
        </p:spPr>
        <p:txBody>
          <a:bodyPr rtlCol="0" wrap="square">
            <a:spAutoFit/>
          </a:bodyPr>
          <a:p>
            <a:pPr algn="dist"/>
            <a:r>
              <a:rPr b="1" sz="1600">
                <a:latin typeface="微软雅黑 Light" panose="020B0502040204020203" charset="-122"/>
                <a:ea typeface="微软雅黑 Light" panose="020B0502040204020203" charset="-122"/>
              </a:rPr>
              <a:t>family</a:t>
            </a:r>
            <a:r>
              <a:rPr b="1" sz="1600" lang="en-US">
                <a:latin typeface="微软雅黑 Light" panose="020B0502040204020203" charset="-122"/>
                <a:ea typeface="微软雅黑 Light" panose="020B0502040204020203" charset="-122"/>
              </a:rPr>
              <a:t>/interaction/entertainment</a:t>
            </a:r>
          </a:p>
        </p:txBody>
      </p:sp>
      <p:sp>
        <p:nvSpPr>
          <p:cNvPr id="1049264" name="文本框 59"/>
          <p:cNvSpPr txBox="1"/>
          <p:nvPr/>
        </p:nvSpPr>
        <p:spPr>
          <a:xfrm>
            <a:off x="7526020" y="-561340"/>
            <a:ext cx="5619115" cy="4345940"/>
          </a:xfrm>
          <a:prstGeom prst="rect"/>
          <a:noFill/>
        </p:spPr>
        <p:txBody>
          <a:bodyPr rtlCol="0" wrap="square">
            <a:spAutoFit/>
          </a:bodyPr>
          <a:p>
            <a:r>
              <a:rPr altLang="zh-CN" sz="28600" lang="en-US">
                <a:gradFill>
                  <a:gsLst>
                    <a:gs pos="0">
                      <a:schemeClr val="bg1">
                        <a:alpha val="24000"/>
                      </a:schemeClr>
                    </a:gs>
                    <a:gs pos="100000">
                      <a:schemeClr val="bg1">
                        <a:lumMod val="95000"/>
                        <a:alpha val="72000"/>
                      </a:schemeClr>
                    </a:gs>
                  </a:gsLst>
                  <a:lin ang="5400000" scaled="0"/>
                </a:gradFill>
                <a:latin typeface="微软雅黑" panose="020B0503020204020204" pitchFamily="34" charset="-122"/>
                <a:ea typeface="微软雅黑" panose="020B0503020204020204" pitchFamily="34" charset="-122"/>
              </a:rPr>
              <a:t>20</a:t>
            </a:r>
          </a:p>
        </p:txBody>
      </p:sp>
      <p:sp>
        <p:nvSpPr>
          <p:cNvPr id="1049265" name="文本框 60"/>
          <p:cNvSpPr txBox="1"/>
          <p:nvPr/>
        </p:nvSpPr>
        <p:spPr>
          <a:xfrm>
            <a:off x="7505700" y="2586990"/>
            <a:ext cx="5619115" cy="4345940"/>
          </a:xfrm>
          <a:prstGeom prst="rect"/>
          <a:noFill/>
        </p:spPr>
        <p:txBody>
          <a:bodyPr rtlCol="0" wrap="square">
            <a:spAutoFit/>
          </a:bodyPr>
          <a:p>
            <a:r>
              <a:rPr altLang="zh-CN" dirty="0" sz="28600" lang="en-US">
                <a:gradFill>
                  <a:gsLst>
                    <a:gs pos="0">
                      <a:schemeClr val="bg1">
                        <a:alpha val="24000"/>
                      </a:schemeClr>
                    </a:gs>
                    <a:gs pos="100000">
                      <a:schemeClr val="bg1">
                        <a:lumMod val="95000"/>
                        <a:alpha val="72000"/>
                      </a:schemeClr>
                    </a:gs>
                  </a:gsLst>
                  <a:lin ang="5400000" scaled="0"/>
                </a:gradFill>
                <a:latin typeface="微软雅黑" panose="020B0503020204020204" pitchFamily="34" charset="-122"/>
                <a:ea typeface="微软雅黑" panose="020B0503020204020204" pitchFamily="34" charset="-122"/>
              </a:rPr>
              <a:t>21</a:t>
            </a:r>
          </a:p>
        </p:txBody>
      </p:sp>
      <p:sp>
        <p:nvSpPr>
          <p:cNvPr id="1049266" name="文本框 61"/>
          <p:cNvSpPr txBox="1"/>
          <p:nvPr/>
        </p:nvSpPr>
        <p:spPr>
          <a:xfrm>
            <a:off x="11791950" y="525780"/>
            <a:ext cx="367030" cy="5621655"/>
          </a:xfrm>
          <a:prstGeom prst="rect"/>
          <a:noFill/>
        </p:spPr>
        <p:txBody>
          <a:bodyPr rtlCol="0" vert="eaVert" wrap="square">
            <a:spAutoFit/>
          </a:bodyPr>
          <a:p>
            <a:pPr algn="dist"/>
            <a:r>
              <a:rPr cap="all" sz="1000">
                <a:solidFill>
                  <a:schemeClr val="tx1"/>
                </a:solidFill>
                <a:latin typeface="微软雅黑 Light" panose="020B0502040204020203" charset="-122"/>
                <a:ea typeface="微软雅黑 Light" panose="020B0502040204020203" charset="-122"/>
                <a:sym typeface="+mn-ea"/>
              </a:rPr>
              <a:t>Gathering </a:t>
            </a:r>
            <a:r>
              <a:rPr cap="all" sz="1000" lang="en-US">
                <a:solidFill>
                  <a:schemeClr val="tx1"/>
                </a:solidFill>
                <a:latin typeface="微软雅黑 Light" panose="020B0502040204020203" charset="-122"/>
                <a:ea typeface="微软雅黑 Light" panose="020B0502040204020203" charset="-122"/>
                <a:sym typeface="+mn-ea"/>
              </a:rPr>
              <a:t> </a:t>
            </a:r>
            <a:r>
              <a:rPr cap="all" sz="1200">
                <a:solidFill>
                  <a:schemeClr val="tx1"/>
                </a:solidFill>
                <a:latin typeface="微软雅黑 Light" panose="020B0502040204020203" charset="-122"/>
                <a:ea typeface="微软雅黑 Light" panose="020B0502040204020203" charset="-122"/>
                <a:sym typeface="+mn-ea"/>
              </a:rPr>
              <a:t>Life Festival</a:t>
            </a:r>
            <a:r>
              <a:rPr cap="all" sz="1200" lang="en-US">
                <a:solidFill>
                  <a:schemeClr val="tx1"/>
                </a:solidFill>
                <a:latin typeface="微软雅黑 Light" panose="020B0502040204020203" charset="-122"/>
                <a:ea typeface="微软雅黑 Light" panose="020B0502040204020203" charset="-122"/>
                <a:sym typeface="+mn-ea"/>
              </a:rPr>
              <a:t> entertainment</a:t>
            </a:r>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8.xml><?xml version="1.0" encoding="utf-8"?>
<p:tagLst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11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20.xml><?xml version="1.0" encoding="utf-8"?>
<p:tagLst xmlns:p="http://schemas.openxmlformats.org/presentationml/2006/main">
  <p:tag name="KSO_WM_BEAUTIFY_FLAG" val="#wm#"/>
  <p:tag name="KSO_WM_TEMPLATE_CATEGORY" val="custom"/>
  <p:tag name="KSO_WM_TEMPLATE_INDEX" val="20187308"/>
</p:tagLst>
</file>

<file path=ppt/tags/tag121.xml><?xml version="1.0" encoding="utf-8"?>
<p:tagLst xmlns:p="http://schemas.openxmlformats.org/presentationml/2006/main">
  <p:tag name="KSO_WM_BEAUTIFY_FLAG" val="#wm#"/>
  <p:tag name="KSO_WM_TEMPLATE_CATEGORY" val="custom"/>
  <p:tag name="KSO_WM_TEMPLATE_INDEX" val="20205081"/>
</p:tagLst>
</file>

<file path=ppt/tags/tag122.xml><?xml version="1.0" encoding="utf-8"?>
<p:tagLst xmlns:p="http://schemas.openxmlformats.org/presentationml/2006/main">
  <p:tag name="KSO_WM_BEAUTIFY_FLAG" val="#wm#"/>
  <p:tag name="KSO_WM_TEMPLATE_CATEGORY" val="custom"/>
  <p:tag name="KSO_WM_TEMPLATE_INDEX" val="20205081"/>
</p:tagLst>
</file>

<file path=ppt/tags/tag123.xml><?xml version="1.0" encoding="utf-8"?>
<p:tagLst xmlns:p="http://schemas.openxmlformats.org/presentationml/2006/main">
  <p:tag name="KSO_WM_BEAUTIFY_FLAG" val="#wm#"/>
  <p:tag name="KSO_WM_TEMPLATE_CATEGORY" val="custom"/>
  <p:tag name="KSO_WM_TEMPLATE_INDEX" val="20187308"/>
</p:tagLst>
</file>

<file path=ppt/tags/tag124.xml><?xml version="1.0" encoding="utf-8"?>
<p:tagLst xmlns:p="http://schemas.openxmlformats.org/presentationml/2006/main">
  <p:tag name="KSO_WM_BEAUTIFY_FLAG" val="#wm#"/>
  <p:tag name="KSO_WM_TEMPLATE_CATEGORY" val="custom"/>
  <p:tag name="KSO_WM_TEMPLATE_INDEX" val="20187308"/>
</p:tagLst>
</file>

<file path=ppt/tags/tag125.xml><?xml version="1.0" encoding="utf-8"?>
<p:tagLst xmlns:p="http://schemas.openxmlformats.org/presentationml/2006/main">
  <p:tag name="REFSHAPE" val="686381292"/>
  <p:tag name="KSO_WM_UNIT_PLACING_PICTURE_USER_VIEWPORT" val="{&quot;height&quot;:15756,&quot;width&quot;:8652}"/>
</p:tagLst>
</file>

<file path=ppt/tags/tag126.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27.xml><?xml version="1.0" encoding="utf-8"?>
<p:tagLst xmlns:p="http://schemas.openxmlformats.org/presentationml/2006/main">
  <p:tag name="KSO_WM_BEAUTIFY_FLAG" val="#wm#"/>
  <p:tag name="KSO_WM_TEMPLATE_CATEGORY" val="custom"/>
  <p:tag name="KSO_WM_TEMPLATE_INDEX" val="20187308"/>
</p:tagLst>
</file>

<file path=ppt/tags/tag128.xml><?xml version="1.0" encoding="utf-8"?>
<p:tagLst xmlns:p="http://schemas.openxmlformats.org/presentationml/2006/main">
  <p:tag name="KSO_WM_BEAUTIFY_FLAG" val="#wm#"/>
  <p:tag name="KSO_WM_TEMPLATE_CATEGORY" val="custom"/>
  <p:tag name="KSO_WM_TEMPLATE_INDEX" val="20187308"/>
</p:tagLst>
</file>

<file path=ppt/tags/tag129.xml><?xml version="1.0" encoding="utf-8"?>
<p:tagLst xmlns:p="http://schemas.openxmlformats.org/presentationml/2006/main">
  <p:tag name="KSO_WM_BEAUTIFY_FLAG" val="#wm#"/>
  <p:tag name="KSO_WM_TEMPLATE_CATEGORY" val="custom"/>
  <p:tag name="KSO_WM_TEMPLATE_INDEX" val="20187308"/>
</p:tagLst>
</file>

<file path=ppt/tags/tag130.xml><?xml version="1.0" encoding="utf-8"?>
<p:tagLst xmlns:p="http://schemas.openxmlformats.org/presentationml/2006/main">
  <p:tag name="KSO_WM_BEAUTIFY_FLAG" val="#wm#"/>
  <p:tag name="KSO_WM_TEMPLATE_CATEGORY" val="custom"/>
  <p:tag name="KSO_WM_TEMPLATE_INDEX" val="20187308"/>
</p:tagLst>
</file>

<file path=ppt/tags/tag131.xml><?xml version="1.0" encoding="utf-8"?>
<p:tagLst xmlns:p="http://schemas.openxmlformats.org/presentationml/2006/main">
  <p:tag name="KSO_WM_BEAUTIFY_FLAG" val="#wm#"/>
  <p:tag name="KSO_WM_TEMPLATE_CATEGORY" val="custom"/>
  <p:tag name="KSO_WM_TEMPLATE_INDEX" val="20187308"/>
</p:tagLst>
</file>

<file path=ppt/tags/tag132.xml><?xml version="1.0" encoding="utf-8"?>
<p:tagLst xmlns:p="http://schemas.openxmlformats.org/presentationml/2006/main">
  <p:tag name="KSO_WM_BEAUTIFY_FLAG" val="#wm#"/>
  <p:tag name="KSO_WM_TEMPLATE_CATEGORY" val="custom"/>
  <p:tag name="KSO_WM_TEMPLATE_INDEX" val="20187308"/>
</p:tagLst>
</file>

<file path=ppt/tags/tag133.xml><?xml version="1.0" encoding="utf-8"?>
<p:tagLst xmlns:p="http://schemas.openxmlformats.org/presentationml/2006/main">
  <p:tag name="KSO_WM_BEAUTIFY_FLAG" val="#wm#"/>
  <p:tag name="KSO_WM_TEMPLATE_CATEGORY" val="custom"/>
  <p:tag name="KSO_WM_TEMPLATE_INDEX" val="20187308"/>
</p:tagLst>
</file>

<file path=ppt/tags/tag134.xml><?xml version="1.0" encoding="utf-8"?>
<p:tagLst xmlns:p="http://schemas.openxmlformats.org/presentationml/2006/main">
  <p:tag name="KSO_WM_BEAUTIFY_FLAG" val="#wm#"/>
  <p:tag name="KSO_WM_TEMPLATE_CATEGORY" val="custom"/>
  <p:tag name="KSO_WM_TEMPLATE_INDEX" val="20187308"/>
</p:tagLst>
</file>

<file path=ppt/tags/tag135.xml><?xml version="1.0" encoding="utf-8"?>
<p:tagLst xmlns:p="http://schemas.openxmlformats.org/presentationml/2006/main">
  <p:tag name="KSO_WM_BEAUTIFY_FLAG" val="#wm#"/>
  <p:tag name="KSO_WM_TEMPLATE_CATEGORY" val="custom"/>
  <p:tag name="KSO_WM_TEMPLATE_INDEX" val="20187308"/>
</p:tagLst>
</file>

<file path=ppt/tags/tag136.xml><?xml version="1.0" encoding="utf-8"?>
<p:tagLst xmlns:p="http://schemas.openxmlformats.org/presentationml/2006/main">
  <p:tag name="KSO_WM_BEAUTIFY_FLAG" val="#wm#"/>
  <p:tag name="KSO_WM_TEMPLATE_CATEGORY" val="custom"/>
  <p:tag name="KSO_WM_TEMPLATE_INDEX" val="20187308"/>
</p:tagLst>
</file>

<file path=ppt/tags/tag137.xml><?xml version="1.0" encoding="utf-8"?>
<p:tagLst xmlns:p="http://schemas.openxmlformats.org/presentationml/2006/main">
  <p:tag name="KSO_WM_BEAUTIFY_FLAG" val="#wm#"/>
  <p:tag name="KSO_WM_TEMPLATE_CATEGORY" val="custom"/>
  <p:tag name="KSO_WM_TEMPLATE_INDEX" val="20187308"/>
</p:tagLst>
</file>

<file path=ppt/tags/tag138.xml><?xml version="1.0" encoding="utf-8"?>
<p:tagLst xmlns:p="http://schemas.openxmlformats.org/presentationml/2006/main">
  <p:tag name="KSO_WM_BEAUTIFY_FLAG" val="#wm#"/>
  <p:tag name="KSO_WM_TEMPLATE_CATEGORY" val="custom"/>
  <p:tag name="KSO_WM_TEMPLATE_INDEX" val="20187308"/>
</p:tagLst>
</file>

<file path=ppt/tags/tag139.xml><?xml version="1.0" encoding="utf-8"?>
<p:tagLst xmlns:p="http://schemas.openxmlformats.org/presentationml/2006/main">
  <p:tag name="KSO_WM_BEAUTIFY_FLAG" val="#wm#"/>
  <p:tag name="KSO_WM_TEMPLATE_CATEGORY" val="custom"/>
  <p:tag name="KSO_WM_TEMPLATE_INDEX" val="20187308"/>
</p:tagLst>
</file>

<file path=ppt/tags/tag140.xml><?xml version="1.0" encoding="utf-8"?>
<p:tagLst xmlns:p="http://schemas.openxmlformats.org/presentationml/2006/main">
  <p:tag name="KSO_WM_BEAUTIFY_FLAG" val="#wm#"/>
  <p:tag name="KSO_WM_TEMPLATE_CATEGORY" val="custom"/>
  <p:tag name="KSO_WM_TEMPLATE_INDEX" val="20187308"/>
</p:tagLst>
</file>

<file path=ppt/tags/tag141.xml><?xml version="1.0" encoding="utf-8"?>
<p:tagLst xmlns:p="http://schemas.openxmlformats.org/presentationml/2006/main">
  <p:tag name="KSO_WM_BEAUTIFY_FLAG" val="#wm#"/>
  <p:tag name="KSO_WM_TEMPLATE_CATEGORY" val="custom"/>
  <p:tag name="KSO_WM_TEMPLATE_INDEX" val="20187308"/>
</p:tagLst>
</file>

<file path=ppt/tags/tag142.xml><?xml version="1.0" encoding="utf-8"?>
<p:tagLst xmlns:p="http://schemas.openxmlformats.org/presentationml/2006/main">
  <p:tag name="REFSHAPE" val="686381292"/>
  <p:tag name="KSO_WM_UNIT_PLACING_PICTURE_USER_VIEWPORT" val="{&quot;height&quot;:15756,&quot;width&quot;:8652}"/>
</p:tagLst>
</file>

<file path=ppt/tags/tag143.xml><?xml version="1.0" encoding="utf-8"?>
<p:tagLst xmlns:p="http://schemas.openxmlformats.org/presentationml/2006/main">
  <p:tag name="KSO_WM_BEAUTIFY_FLAG" val="#wm#"/>
  <p:tag name="KSO_WM_TEMPLATE_CATEGORY" val="custom"/>
  <p:tag name="KSO_WM_TEMPLATE_INDEX" val="20187308"/>
</p:tagLst>
</file>

<file path=ppt/tags/tag144.xml><?xml version="1.0" encoding="utf-8"?>
<p:tagLst xmlns:p="http://schemas.openxmlformats.org/presentationml/2006/main">
  <p:tag name="KSO_WM_BEAUTIFY_FLAG" val="#wm#"/>
  <p:tag name="KSO_WM_TEMPLATE_CATEGORY" val="custom"/>
  <p:tag name="KSO_WM_TEMPLATE_INDEX" val="20187308"/>
</p:tagLst>
</file>

<file path=ppt/tags/tag145.xml><?xml version="1.0" encoding="utf-8"?>
<p:tagLst xmlns:p="http://schemas.openxmlformats.org/presentationml/2006/main">
  <p:tag name="KSO_WM_BEAUTIFY_FLAG" val="#wm#"/>
  <p:tag name="KSO_WM_TEMPLATE_CATEGORY" val="custom"/>
  <p:tag name="KSO_WM_TEMPLATE_INDEX" val="20187308"/>
</p:tagLst>
</file>

<file path=ppt/tags/tag146.xml><?xml version="1.0" encoding="utf-8"?>
<p:tagLst xmlns:p="http://schemas.openxmlformats.org/presentationml/2006/main">
  <p:tag name="KSO_WM_BEAUTIFY_FLAG" val="#wm#"/>
  <p:tag name="KSO_WM_TEMPLATE_CATEGORY" val="custom"/>
  <p:tag name="KSO_WM_TEMPLATE_INDEX" val="20187308"/>
</p:tagLst>
</file>

<file path=ppt/tags/tag147.xml><?xml version="1.0" encoding="utf-8"?>
<p:tagLst xmlns:p="http://schemas.openxmlformats.org/presentationml/2006/main">
  <p:tag name="KSO_WM_BEAUTIFY_FLAG" val="#wm#"/>
  <p:tag name="KSO_WM_TEMPLATE_CATEGORY" val="custom"/>
  <p:tag name="KSO_WM_TEMPLATE_INDEX" val="20187308"/>
</p:tagLst>
</file>

<file path=ppt/tags/tag148.xml><?xml version="1.0" encoding="utf-8"?>
<p:tagLst xmlns:p="http://schemas.openxmlformats.org/presentationml/2006/main">
  <p:tag name="KSO_WM_BEAUTIFY_FLAG" val="#wm#"/>
  <p:tag name="KSO_WM_TEMPLATE_CATEGORY" val="custom"/>
  <p:tag name="KSO_WM_TEMPLATE_INDEX" val="20187308"/>
</p:tagLst>
</file>

<file path=ppt/tags/tag149.xml><?xml version="1.0" encoding="utf-8"?>
<p:tagLst xmlns:p="http://schemas.openxmlformats.org/presentationml/2006/main">
  <p:tag name="KSO_WM_BEAUTIFY_FLAG" val="#wm#"/>
  <p:tag name="KSO_WM_TEMPLATE_CATEGORY" val="custom"/>
  <p:tag name="KSO_WM_TEMPLATE_INDEX" val="20187308"/>
</p:tagLst>
</file>

<file path=ppt/tags/tag150.xml><?xml version="1.0" encoding="utf-8"?>
<p:tagLst xmlns:p="http://schemas.openxmlformats.org/presentationml/2006/main">
  <p:tag name="KSO_WM_BEAUTIFY_FLAG" val="#wm#"/>
  <p:tag name="KSO_WM_TEMPLATE_CATEGORY" val="custom"/>
  <p:tag name="KSO_WM_TEMPLATE_INDEX" val="20187308"/>
</p:tagLst>
</file>

<file path=ppt/tags/tag151.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2.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3.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4.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5.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6.xml><?xml version="1.0" encoding="utf-8"?>
<p:tagLst xmlns:p="http://schemas.openxmlformats.org/presentationml/2006/main">
  <p:tag name="KSO_WM_BEAUTIFY_FLAG" val="#wm#"/>
  <p:tag name="KSO_WM_TEMPLATE_CATEGORY" val="custom"/>
  <p:tag name="KSO_WM_TEMPLATE_INDEX" val="20187308"/>
</p:tagLst>
</file>

<file path=ppt/tags/tag157.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8.xml><?xml version="1.0" encoding="utf-8"?>
<p:tagLst xmlns:p="http://schemas.openxmlformats.org/presentationml/2006/main">
  <p:tag name="KSO_WM_BEAUTIFY_FLAG" val="#wm#"/>
  <p:tag name="KSO_WM_TEMPLATE_CATEGORY" val="custom"/>
  <p:tag name="KSO_WM_TEMPLATE_INDEX" val="20187308"/>
</p:tagLst>
</file>

<file path=ppt/tags/tag159.xml><?xml version="1.0" encoding="utf-8"?>
<p:tagLst xmlns:p="http://schemas.openxmlformats.org/presentationml/2006/main">
  <p:tag name="REFSHAPE" val="686381292"/>
  <p:tag name="KSO_WM_UNIT_PLACING_PICTURE_USER_VIEWPORT" val="{&quot;height&quot;:15756,&quot;width&quot;:8652}"/>
</p:tagLst>
</file>

<file path=ppt/tags/tag160.xml><?xml version="1.0" encoding="utf-8"?>
<p:tagLst xmlns:p="http://schemas.openxmlformats.org/presentationml/2006/main">
  <p:tag name="KSO_WM_BEAUTIFY_FLAG" val="#wm#"/>
  <p:tag name="KSO_WM_TEMPLATE_CATEGORY" val="custom"/>
  <p:tag name="KSO_WM_TEMPLATE_INDEX" val="20187308"/>
</p:tagLst>
</file>

<file path=ppt/tags/tag161.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2.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3.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4.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5.xml><?xml version="1.0" encoding="utf-8"?>
<p:tagLst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1_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空白演示</dc:title>
  <dc:creator>Administrator</dc:creator>
  <cp:lastModifiedBy>xb21cn</cp:lastModifiedBy>
  <dcterms:created xsi:type="dcterms:W3CDTF">2019-06-17T18:08:00Z</dcterms:created>
  <dcterms:modified xsi:type="dcterms:W3CDTF">2022-04-11T17:24:28Z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8FFD923CA31444E8B0C1F0AC59E7EE41</vt:lpwstr>
  </property>
  <property fmtid="{D5CDD505-2E9C-101B-9397-08002B2CF9AE}" pid="3" name="KSOProductBuildVer">
    <vt:lpwstr>2052-11.1.0.11636</vt:lpwstr>
  </property>
  <property fmtid="{D5CDD505-2E9C-101B-9397-08002B2CF9AE}" pid="4" name="NXPowerLiteLastOptimized">
    <vt:lpwstr>7183179</vt:lpwstr>
  </property>
  <property fmtid="{D5CDD505-2E9C-101B-9397-08002B2CF9AE}" pid="5" name="NXPowerLiteSettings">
    <vt:lpwstr>C700052003A000</vt:lpwstr>
  </property>
  <property fmtid="{D5CDD505-2E9C-101B-9397-08002B2CF9AE}" pid="6" name="NXPowerLiteVersion">
    <vt:lpwstr>D8.0.2</vt:lpwstr>
  </property>
</Properties>
</file>