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2"/>
  </p:notesMasterIdLst>
  <p:sldIdLst>
    <p:sldId id="256" r:id="rId2"/>
    <p:sldId id="259" r:id="rId3"/>
    <p:sldId id="319" r:id="rId4"/>
    <p:sldId id="317" r:id="rId5"/>
    <p:sldId id="318"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Lst>
  <p:sldSz cx="9144000" cy="5143500" type="screen16x9"/>
  <p:notesSz cx="6858000" cy="9144000"/>
  <p:custDataLst>
    <p:tags r:id="rId63"/>
  </p:custDataLst>
  <p:defaultTex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defRPr kumimoji="0" sz="1400" b="0" i="0" u="none" strike="noStrike" cap="none" spc="0" normalizeH="0" baseline="0">
        <a:ln>
          <a:noFill/>
        </a:ln>
        <a:solidFill>
          <a:srgbClr val="000000"/>
        </a:solidFill>
        <a:effectLst/>
        <a:uFillTx/>
        <a:latin typeface="+mn-lt"/>
        <a:ea typeface="+mn-ea"/>
        <a:cs typeface="+mn-cs"/>
        <a:sym typeface="Arial" panose="020B0604020202020204"/>
      </a:defRPr>
    </a:lvl1pPr>
    <a:lvl2pPr marL="0" marR="0" indent="0" algn="l" defTabSz="914400" rtl="0" fontAlgn="auto" latinLnBrk="0" hangingPunct="0">
      <a:lnSpc>
        <a:spcPct val="100000"/>
      </a:lnSpc>
      <a:spcBef>
        <a:spcPts val="0"/>
      </a:spcBef>
      <a:spcAft>
        <a:spcPts val="0"/>
      </a:spcAft>
      <a:buClrTx/>
      <a:buSzTx/>
      <a:buFontTx/>
      <a:buNone/>
      <a:defRPr kumimoji="0" sz="1400" b="0" i="0" u="none" strike="noStrike" cap="none" spc="0" normalizeH="0" baseline="0">
        <a:ln>
          <a:noFill/>
        </a:ln>
        <a:solidFill>
          <a:srgbClr val="000000"/>
        </a:solidFill>
        <a:effectLst/>
        <a:uFillTx/>
        <a:latin typeface="+mn-lt"/>
        <a:ea typeface="+mn-ea"/>
        <a:cs typeface="+mn-cs"/>
        <a:sym typeface="Arial" panose="020B0604020202020204"/>
      </a:defRPr>
    </a:lvl2pPr>
    <a:lvl3pPr marL="0" marR="0" indent="0" algn="l" defTabSz="914400" rtl="0" fontAlgn="auto" latinLnBrk="0" hangingPunct="0">
      <a:lnSpc>
        <a:spcPct val="100000"/>
      </a:lnSpc>
      <a:spcBef>
        <a:spcPts val="0"/>
      </a:spcBef>
      <a:spcAft>
        <a:spcPts val="0"/>
      </a:spcAft>
      <a:buClrTx/>
      <a:buSzTx/>
      <a:buFontTx/>
      <a:buNone/>
      <a:defRPr kumimoji="0" sz="1400" b="0" i="0" u="none" strike="noStrike" cap="none" spc="0" normalizeH="0" baseline="0">
        <a:ln>
          <a:noFill/>
        </a:ln>
        <a:solidFill>
          <a:srgbClr val="000000"/>
        </a:solidFill>
        <a:effectLst/>
        <a:uFillTx/>
        <a:latin typeface="+mn-lt"/>
        <a:ea typeface="+mn-ea"/>
        <a:cs typeface="+mn-cs"/>
        <a:sym typeface="Arial" panose="020B0604020202020204"/>
      </a:defRPr>
    </a:lvl3pPr>
    <a:lvl4pPr marL="0" marR="0" indent="0" algn="l" defTabSz="914400" rtl="0" fontAlgn="auto" latinLnBrk="0" hangingPunct="0">
      <a:lnSpc>
        <a:spcPct val="100000"/>
      </a:lnSpc>
      <a:spcBef>
        <a:spcPts val="0"/>
      </a:spcBef>
      <a:spcAft>
        <a:spcPts val="0"/>
      </a:spcAft>
      <a:buClrTx/>
      <a:buSzTx/>
      <a:buFontTx/>
      <a:buNone/>
      <a:defRPr kumimoji="0" sz="1400" b="0" i="0" u="none" strike="noStrike" cap="none" spc="0" normalizeH="0" baseline="0">
        <a:ln>
          <a:noFill/>
        </a:ln>
        <a:solidFill>
          <a:srgbClr val="000000"/>
        </a:solidFill>
        <a:effectLst/>
        <a:uFillTx/>
        <a:latin typeface="+mn-lt"/>
        <a:ea typeface="+mn-ea"/>
        <a:cs typeface="+mn-cs"/>
        <a:sym typeface="Arial" panose="020B0604020202020204"/>
      </a:defRPr>
    </a:lvl4pPr>
    <a:lvl5pPr marL="0" marR="0" indent="0" algn="l" defTabSz="914400" rtl="0" fontAlgn="auto" latinLnBrk="0" hangingPunct="0">
      <a:lnSpc>
        <a:spcPct val="100000"/>
      </a:lnSpc>
      <a:spcBef>
        <a:spcPts val="0"/>
      </a:spcBef>
      <a:spcAft>
        <a:spcPts val="0"/>
      </a:spcAft>
      <a:buClrTx/>
      <a:buSzTx/>
      <a:buFontTx/>
      <a:buNone/>
      <a:defRPr kumimoji="0" sz="1400" b="0" i="0" u="none" strike="noStrike" cap="none" spc="0" normalizeH="0" baseline="0">
        <a:ln>
          <a:noFill/>
        </a:ln>
        <a:solidFill>
          <a:srgbClr val="000000"/>
        </a:solidFill>
        <a:effectLst/>
        <a:uFillTx/>
        <a:latin typeface="+mn-lt"/>
        <a:ea typeface="+mn-ea"/>
        <a:cs typeface="+mn-cs"/>
        <a:sym typeface="Arial" panose="020B0604020202020204"/>
      </a:defRPr>
    </a:lvl5pPr>
    <a:lvl6pPr marL="0" marR="0" indent="0" algn="l" defTabSz="914400" rtl="0" fontAlgn="auto" latinLnBrk="0" hangingPunct="0">
      <a:lnSpc>
        <a:spcPct val="100000"/>
      </a:lnSpc>
      <a:spcBef>
        <a:spcPts val="0"/>
      </a:spcBef>
      <a:spcAft>
        <a:spcPts val="0"/>
      </a:spcAft>
      <a:buClrTx/>
      <a:buSzTx/>
      <a:buFontTx/>
      <a:buNone/>
      <a:defRPr kumimoji="0" sz="1400" b="0" i="0" u="none" strike="noStrike" cap="none" spc="0" normalizeH="0" baseline="0">
        <a:ln>
          <a:noFill/>
        </a:ln>
        <a:solidFill>
          <a:srgbClr val="000000"/>
        </a:solidFill>
        <a:effectLst/>
        <a:uFillTx/>
        <a:latin typeface="+mn-lt"/>
        <a:ea typeface="+mn-ea"/>
        <a:cs typeface="+mn-cs"/>
        <a:sym typeface="Arial" panose="020B0604020202020204"/>
      </a:defRPr>
    </a:lvl6pPr>
    <a:lvl7pPr marL="0" marR="0" indent="0" algn="l" defTabSz="914400" rtl="0" fontAlgn="auto" latinLnBrk="0" hangingPunct="0">
      <a:lnSpc>
        <a:spcPct val="100000"/>
      </a:lnSpc>
      <a:spcBef>
        <a:spcPts val="0"/>
      </a:spcBef>
      <a:spcAft>
        <a:spcPts val="0"/>
      </a:spcAft>
      <a:buClrTx/>
      <a:buSzTx/>
      <a:buFontTx/>
      <a:buNone/>
      <a:defRPr kumimoji="0" sz="1400" b="0" i="0" u="none" strike="noStrike" cap="none" spc="0" normalizeH="0" baseline="0">
        <a:ln>
          <a:noFill/>
        </a:ln>
        <a:solidFill>
          <a:srgbClr val="000000"/>
        </a:solidFill>
        <a:effectLst/>
        <a:uFillTx/>
        <a:latin typeface="+mn-lt"/>
        <a:ea typeface="+mn-ea"/>
        <a:cs typeface="+mn-cs"/>
        <a:sym typeface="Arial" panose="020B0604020202020204"/>
      </a:defRPr>
    </a:lvl7pPr>
    <a:lvl8pPr marL="0" marR="0" indent="0" algn="l" defTabSz="914400" rtl="0" fontAlgn="auto" latinLnBrk="0" hangingPunct="0">
      <a:lnSpc>
        <a:spcPct val="100000"/>
      </a:lnSpc>
      <a:spcBef>
        <a:spcPts val="0"/>
      </a:spcBef>
      <a:spcAft>
        <a:spcPts val="0"/>
      </a:spcAft>
      <a:buClrTx/>
      <a:buSzTx/>
      <a:buFontTx/>
      <a:buNone/>
      <a:defRPr kumimoji="0" sz="1400" b="0" i="0" u="none" strike="noStrike" cap="none" spc="0" normalizeH="0" baseline="0">
        <a:ln>
          <a:noFill/>
        </a:ln>
        <a:solidFill>
          <a:srgbClr val="000000"/>
        </a:solidFill>
        <a:effectLst/>
        <a:uFillTx/>
        <a:latin typeface="+mn-lt"/>
        <a:ea typeface="+mn-ea"/>
        <a:cs typeface="+mn-cs"/>
        <a:sym typeface="Arial" panose="020B0604020202020204"/>
      </a:defRPr>
    </a:lvl8pPr>
    <a:lvl9pPr marL="0" marR="0" indent="0" algn="l" defTabSz="914400" rtl="0" fontAlgn="auto" latinLnBrk="0" hangingPunct="0">
      <a:lnSpc>
        <a:spcPct val="100000"/>
      </a:lnSpc>
      <a:spcBef>
        <a:spcPts val="0"/>
      </a:spcBef>
      <a:spcAft>
        <a:spcPts val="0"/>
      </a:spcAft>
      <a:buClrTx/>
      <a:buSzTx/>
      <a:buFontTx/>
      <a:buNone/>
      <a:defRPr kumimoji="0" sz="1400" b="0" i="0" u="none" strike="noStrike" cap="none" spc="0" normalizeH="0" baseline="0">
        <a:ln>
          <a:noFill/>
        </a:ln>
        <a:solidFill>
          <a:srgbClr val="000000"/>
        </a:solidFill>
        <a:effectLst/>
        <a:uFillTx/>
        <a:latin typeface="+mn-lt"/>
        <a:ea typeface="+mn-ea"/>
        <a:cs typeface="+mn-cs"/>
        <a:sym typeface="Arial" panose="020B0604020202020204"/>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C3C2611-4C71-4FC5-86AE-919BDF0F9419}" styleName="">
    <a:wholeTbl>
      <a:tcTxStyle>
        <a:fontRef idx="minor">
          <a:srgbClr val="000000"/>
        </a:fontRef>
        <a:srgbClr val="000000"/>
      </a:tcTxStyle>
      <a:tcStyle>
        <a:tcBdr>
          <a:left>
            <a:ln w="9525" cap="flat">
              <a:solidFill>
                <a:srgbClr val="9E9E9E"/>
              </a:solidFill>
              <a:prstDash val="solid"/>
              <a:round/>
            </a:ln>
          </a:left>
          <a:right>
            <a:ln w="9525" cap="flat">
              <a:solidFill>
                <a:srgbClr val="9E9E9E"/>
              </a:solidFill>
              <a:prstDash val="solid"/>
              <a:round/>
            </a:ln>
          </a:right>
          <a:top>
            <a:ln w="9525" cap="flat">
              <a:solidFill>
                <a:srgbClr val="9E9E9E"/>
              </a:solidFill>
              <a:prstDash val="solid"/>
              <a:round/>
            </a:ln>
          </a:top>
          <a:bottom>
            <a:ln w="9525" cap="flat">
              <a:solidFill>
                <a:srgbClr val="9E9E9E"/>
              </a:solidFill>
              <a:prstDash val="solid"/>
              <a:round/>
            </a:ln>
          </a:bottom>
          <a:insideH>
            <a:ln w="9525" cap="flat">
              <a:solidFill>
                <a:srgbClr val="9E9E9E"/>
              </a:solidFill>
              <a:prstDash val="solid"/>
              <a:round/>
            </a:ln>
          </a:insideH>
          <a:insideV>
            <a:ln w="9525" cap="flat">
              <a:solidFill>
                <a:srgbClr val="9E9E9E"/>
              </a:solidFill>
              <a:prstDash val="solid"/>
              <a:round/>
            </a:ln>
          </a:insideV>
        </a:tcBdr>
        <a:fill>
          <a:noFill/>
        </a:fill>
      </a:tcStyle>
    </a:wholeTbl>
    <a:band2H>
      <a:tcStyle>
        <a:tcBdr/>
        <a:fill>
          <a:solidFill>
            <a:srgbClr val="FFFFFF"/>
          </a:solidFill>
        </a:fill>
      </a:tcStyle>
    </a:band2H>
    <a:firstCol>
      <a:tcTxStyle>
        <a:fontRef idx="minor">
          <a:srgbClr val="000000"/>
        </a:fontRef>
        <a:srgbClr val="000000"/>
      </a:tcTxStyle>
      <a:tcStyle>
        <a:tcBdr>
          <a:left>
            <a:ln w="9525" cap="flat">
              <a:solidFill>
                <a:srgbClr val="9E9E9E"/>
              </a:solidFill>
              <a:prstDash val="solid"/>
              <a:round/>
            </a:ln>
          </a:left>
          <a:right>
            <a:ln w="9525" cap="flat">
              <a:solidFill>
                <a:srgbClr val="9E9E9E"/>
              </a:solidFill>
              <a:prstDash val="solid"/>
              <a:round/>
            </a:ln>
          </a:right>
          <a:top>
            <a:ln w="9525" cap="flat">
              <a:solidFill>
                <a:srgbClr val="9E9E9E"/>
              </a:solidFill>
              <a:prstDash val="solid"/>
              <a:round/>
            </a:ln>
          </a:top>
          <a:bottom>
            <a:ln w="9525" cap="flat">
              <a:solidFill>
                <a:srgbClr val="9E9E9E"/>
              </a:solidFill>
              <a:prstDash val="solid"/>
              <a:round/>
            </a:ln>
          </a:bottom>
          <a:insideH>
            <a:ln w="9525" cap="flat">
              <a:solidFill>
                <a:srgbClr val="9E9E9E"/>
              </a:solidFill>
              <a:prstDash val="solid"/>
              <a:round/>
            </a:ln>
          </a:insideH>
          <a:insideV>
            <a:ln w="9525" cap="flat">
              <a:solidFill>
                <a:srgbClr val="9E9E9E"/>
              </a:solidFill>
              <a:prstDash val="solid"/>
              <a:round/>
            </a:ln>
          </a:insideV>
        </a:tcBdr>
        <a:fill>
          <a:noFill/>
        </a:fill>
      </a:tcStyle>
    </a:firstCol>
    <a:lastRow>
      <a:tcTxStyle>
        <a:fontRef idx="minor">
          <a:srgbClr val="000000"/>
        </a:fontRef>
        <a:srgbClr val="000000"/>
      </a:tcTxStyle>
      <a:tcStyle>
        <a:tcBdr>
          <a:left>
            <a:ln w="9525" cap="flat">
              <a:solidFill>
                <a:srgbClr val="9E9E9E"/>
              </a:solidFill>
              <a:prstDash val="solid"/>
              <a:round/>
            </a:ln>
          </a:left>
          <a:right>
            <a:ln w="9525" cap="flat">
              <a:solidFill>
                <a:srgbClr val="9E9E9E"/>
              </a:solidFill>
              <a:prstDash val="solid"/>
              <a:round/>
            </a:ln>
          </a:right>
          <a:top>
            <a:ln w="9525" cap="flat">
              <a:solidFill>
                <a:srgbClr val="9E9E9E"/>
              </a:solidFill>
              <a:prstDash val="solid"/>
              <a:round/>
            </a:ln>
          </a:top>
          <a:bottom>
            <a:ln w="9525" cap="flat">
              <a:solidFill>
                <a:srgbClr val="9E9E9E"/>
              </a:solidFill>
              <a:prstDash val="solid"/>
              <a:round/>
            </a:ln>
          </a:bottom>
          <a:insideH>
            <a:ln w="9525" cap="flat">
              <a:solidFill>
                <a:srgbClr val="9E9E9E"/>
              </a:solidFill>
              <a:prstDash val="solid"/>
              <a:round/>
            </a:ln>
          </a:insideH>
          <a:insideV>
            <a:ln w="9525" cap="flat">
              <a:solidFill>
                <a:srgbClr val="9E9E9E"/>
              </a:solidFill>
              <a:prstDash val="solid"/>
              <a:round/>
            </a:ln>
          </a:insideV>
        </a:tcBdr>
        <a:fill>
          <a:noFill/>
        </a:fill>
      </a:tcStyle>
    </a:lastRow>
    <a:firstRow>
      <a:tcTxStyle>
        <a:fontRef idx="minor">
          <a:srgbClr val="000000"/>
        </a:fontRef>
        <a:srgbClr val="000000"/>
      </a:tcTxStyle>
      <a:tcStyle>
        <a:tcBdr>
          <a:left>
            <a:ln w="9525" cap="flat">
              <a:solidFill>
                <a:srgbClr val="9E9E9E"/>
              </a:solidFill>
              <a:prstDash val="solid"/>
              <a:round/>
            </a:ln>
          </a:left>
          <a:right>
            <a:ln w="9525" cap="flat">
              <a:solidFill>
                <a:srgbClr val="9E9E9E"/>
              </a:solidFill>
              <a:prstDash val="solid"/>
              <a:round/>
            </a:ln>
          </a:right>
          <a:top>
            <a:ln w="9525" cap="flat">
              <a:solidFill>
                <a:srgbClr val="9E9E9E"/>
              </a:solidFill>
              <a:prstDash val="solid"/>
              <a:round/>
            </a:ln>
          </a:top>
          <a:bottom>
            <a:ln w="9525" cap="flat">
              <a:solidFill>
                <a:srgbClr val="9E9E9E"/>
              </a:solidFill>
              <a:prstDash val="solid"/>
              <a:round/>
            </a:ln>
          </a:bottom>
          <a:insideH>
            <a:ln w="9525" cap="flat">
              <a:solidFill>
                <a:srgbClr val="9E9E9E"/>
              </a:solidFill>
              <a:prstDash val="solid"/>
              <a:round/>
            </a:ln>
          </a:insideH>
          <a:insideV>
            <a:ln w="9525" cap="flat">
              <a:solidFill>
                <a:srgbClr val="9E9E9E"/>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80" d="100"/>
          <a:sy n="80" d="100"/>
        </p:scale>
        <p:origin x="-499" y="-55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75" name="Shape 475"/>
          <p:cNvSpPr>
            <a:spLocks noGrp="1" noRot="1" noChangeAspect="1"/>
          </p:cNvSpPr>
          <p:nvPr>
            <p:ph type="sldImg"/>
          </p:nvPr>
        </p:nvSpPr>
        <p:spPr>
          <a:xfrm>
            <a:off x="1143000" y="685800"/>
            <a:ext cx="4572000" cy="3429000"/>
          </a:xfrm>
          <a:prstGeom prst="rect">
            <a:avLst/>
          </a:prstGeom>
        </p:spPr>
        <p:txBody>
          <a:bodyPr/>
          <a:lstStyle/>
          <a:p>
            <a:endParaRPr/>
          </a:p>
        </p:txBody>
      </p:sp>
      <p:sp>
        <p:nvSpPr>
          <p:cNvPr id="476" name="Shape 476"/>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4047717017"/>
      </p:ext>
    </p:extLst>
  </p:cSld>
  <p:clrMap bg1="lt1" tx1="dk1" bg2="lt2" tx2="dk2" accent1="accent1" accent2="accent2" accent3="accent3" accent4="accent4" accent5="accent5" accent6="accent6" hlink="hlink" folHlink="folHlink"/>
  <p:notesStyle>
    <a:lvl1pPr latinLnBrk="0">
      <a:defRPr sz="1400">
        <a:latin typeface="+mn-lt"/>
        <a:ea typeface="+mn-ea"/>
        <a:cs typeface="+mn-cs"/>
        <a:sym typeface="Arial" panose="020B0604020202020204"/>
      </a:defRPr>
    </a:lvl1pPr>
    <a:lvl2pPr indent="228600" latinLnBrk="0">
      <a:defRPr sz="1400">
        <a:latin typeface="+mn-lt"/>
        <a:ea typeface="+mn-ea"/>
        <a:cs typeface="+mn-cs"/>
        <a:sym typeface="Arial" panose="020B0604020202020204"/>
      </a:defRPr>
    </a:lvl2pPr>
    <a:lvl3pPr indent="457200" latinLnBrk="0">
      <a:defRPr sz="1400">
        <a:latin typeface="+mn-lt"/>
        <a:ea typeface="+mn-ea"/>
        <a:cs typeface="+mn-cs"/>
        <a:sym typeface="Arial" panose="020B0604020202020204"/>
      </a:defRPr>
    </a:lvl3pPr>
    <a:lvl4pPr indent="685800" latinLnBrk="0">
      <a:defRPr sz="1400">
        <a:latin typeface="+mn-lt"/>
        <a:ea typeface="+mn-ea"/>
        <a:cs typeface="+mn-cs"/>
        <a:sym typeface="Arial" panose="020B0604020202020204"/>
      </a:defRPr>
    </a:lvl4pPr>
    <a:lvl5pPr indent="914400" latinLnBrk="0">
      <a:defRPr sz="1400">
        <a:latin typeface="+mn-lt"/>
        <a:ea typeface="+mn-ea"/>
        <a:cs typeface="+mn-cs"/>
        <a:sym typeface="Arial" panose="020B0604020202020204"/>
      </a:defRPr>
    </a:lvl5pPr>
    <a:lvl6pPr indent="1143000" latinLnBrk="0">
      <a:defRPr sz="1400">
        <a:latin typeface="+mn-lt"/>
        <a:ea typeface="+mn-ea"/>
        <a:cs typeface="+mn-cs"/>
        <a:sym typeface="Arial" panose="020B0604020202020204"/>
      </a:defRPr>
    </a:lvl6pPr>
    <a:lvl7pPr indent="1371600" latinLnBrk="0">
      <a:defRPr sz="1400">
        <a:latin typeface="+mn-lt"/>
        <a:ea typeface="+mn-ea"/>
        <a:cs typeface="+mn-cs"/>
        <a:sym typeface="Arial" panose="020B0604020202020204"/>
      </a:defRPr>
    </a:lvl7pPr>
    <a:lvl8pPr indent="1600200" latinLnBrk="0">
      <a:defRPr sz="1400">
        <a:latin typeface="+mn-lt"/>
        <a:ea typeface="+mn-ea"/>
        <a:cs typeface="+mn-cs"/>
        <a:sym typeface="Arial" panose="020B0604020202020204"/>
      </a:defRPr>
    </a:lvl8pPr>
    <a:lvl9pPr indent="1828800" latinLnBrk="0">
      <a:defRPr sz="1400">
        <a:latin typeface="+mn-lt"/>
        <a:ea typeface="+mn-ea"/>
        <a:cs typeface="+mn-cs"/>
        <a:sym typeface="Arial" panose="020B0604020202020204"/>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p:spTree>
      <p:nvGrpSpPr>
        <p:cNvPr id="1" name=""/>
        <p:cNvGrpSpPr/>
        <p:nvPr/>
      </p:nvGrpSpPr>
      <p:grpSpPr>
        <a:xfrm>
          <a:off x="0" y="0"/>
          <a:ext cx="0" cy="0"/>
          <a:chOff x="0" y="0"/>
          <a:chExt cx="0" cy="0"/>
        </a:xfrm>
      </p:grpSpPr>
      <p:sp>
        <p:nvSpPr>
          <p:cNvPr id="16" name="标题文本"/>
          <p:cNvSpPr>
            <a:spLocks noGrp="1"/>
          </p:cNvSpPr>
          <p:nvPr>
            <p:ph type="title" hasCustomPrompt="1"/>
          </p:nvPr>
        </p:nvSpPr>
        <p:spPr>
          <a:xfrm>
            <a:off x="2179955" y="1127760"/>
            <a:ext cx="6515100" cy="2428240"/>
          </a:xfrm>
          <a:prstGeom prst="rect">
            <a:avLst/>
          </a:prstGeom>
        </p:spPr>
        <p:txBody>
          <a:bodyPr anchor="ctr"/>
          <a:lstStyle>
            <a:lvl1pPr>
              <a:defRPr sz="6000"/>
            </a:lvl1pPr>
          </a:lstStyle>
          <a:p>
            <a:r>
              <a:t>更多资料微信搜索</a:t>
            </a:r>
            <a:br/>
            <a:r>
              <a:t>   电商资源库</a:t>
            </a:r>
          </a:p>
        </p:txBody>
      </p:sp>
      <p:sp>
        <p:nvSpPr>
          <p:cNvPr id="17" name="正文级别 1…"/>
          <p:cNvSpPr>
            <a:spLocks noGrp="1"/>
          </p:cNvSpPr>
          <p:nvPr>
            <p:ph type="body" sz="quarter" idx="1" hasCustomPrompt="1"/>
          </p:nvPr>
        </p:nvSpPr>
        <p:spPr>
          <a:xfrm>
            <a:off x="2180100" y="3814512"/>
            <a:ext cx="4783800" cy="204901"/>
          </a:xfrm>
          <a:prstGeom prst="rect">
            <a:avLst/>
          </a:prstGeom>
        </p:spPr>
        <p:txBody>
          <a:bodyPr>
            <a:normAutofit/>
          </a:bodyPr>
          <a:lstStyle>
            <a:lvl1pPr marL="330200" indent="-203200" algn="ctr">
              <a:buClrTx/>
              <a:buSzTx/>
              <a:buFontTx/>
              <a:buNone/>
            </a:lvl1pPr>
            <a:lvl2pPr marL="330200" indent="254000" algn="ctr">
              <a:buClrTx/>
              <a:buSzTx/>
              <a:buFontTx/>
              <a:buNone/>
            </a:lvl2pPr>
            <a:lvl3pPr marL="330200" indent="711200" algn="ctr">
              <a:buClrTx/>
              <a:buSzTx/>
              <a:buFontTx/>
              <a:buNone/>
            </a:lvl3pPr>
            <a:lvl4pPr marL="330200" indent="1168400" algn="ctr">
              <a:buClrTx/>
              <a:buSzTx/>
              <a:buFontTx/>
              <a:buNone/>
            </a:lvl4pPr>
            <a:lvl5pPr marL="330200" indent="1625600" algn="ctr">
              <a:buClrTx/>
              <a:buSzTx/>
              <a:buFontTx/>
              <a:buNone/>
            </a:lvl5pPr>
          </a:lstStyle>
          <a:p>
            <a:r>
              <a:t>正文级别 1</a:t>
            </a:r>
          </a:p>
          <a:p>
            <a:pPr lvl="1"/>
            <a:r>
              <a:t>正文级别 2</a:t>
            </a:r>
          </a:p>
          <a:p>
            <a:pPr lvl="2"/>
            <a:r>
              <a:t>正文级别 3</a:t>
            </a:r>
          </a:p>
          <a:p>
            <a:pPr lvl="3"/>
            <a:r>
              <a:t>正文级别 4</a:t>
            </a:r>
          </a:p>
          <a:p>
            <a:pPr lvl="4"/>
            <a:r>
              <a:t>正文级别 5</a:t>
            </a:r>
          </a:p>
        </p:txBody>
      </p:sp>
      <p:sp>
        <p:nvSpPr>
          <p:cNvPr id="33" name="幻灯片编号"/>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SECTION_HEADER">
    <p:spTree>
      <p:nvGrpSpPr>
        <p:cNvPr id="1" name=""/>
        <p:cNvGrpSpPr/>
        <p:nvPr/>
      </p:nvGrpSpPr>
      <p:grpSpPr>
        <a:xfrm>
          <a:off x="0" y="0"/>
          <a:ext cx="0" cy="0"/>
          <a:chOff x="0" y="0"/>
          <a:chExt cx="0" cy="0"/>
        </a:xfrm>
      </p:grpSpPr>
      <p:sp>
        <p:nvSpPr>
          <p:cNvPr id="40" name="标题文本"/>
          <p:cNvSpPr>
            <a:spLocks noGrp="1"/>
          </p:cNvSpPr>
          <p:nvPr>
            <p:ph type="title" hasCustomPrompt="1"/>
          </p:nvPr>
        </p:nvSpPr>
        <p:spPr>
          <a:xfrm>
            <a:off x="1827149" y="2339588"/>
            <a:ext cx="5489702" cy="841800"/>
          </a:xfrm>
          <a:prstGeom prst="rect">
            <a:avLst/>
          </a:prstGeom>
        </p:spPr>
        <p:txBody>
          <a:bodyPr anchor="ctr"/>
          <a:lstStyle>
            <a:lvl1pPr>
              <a:defRPr sz="8000"/>
            </a:lvl1pPr>
          </a:lstStyle>
          <a:p>
            <a:r>
              <a:t>标题文本</a:t>
            </a:r>
          </a:p>
        </p:txBody>
      </p:sp>
      <p:sp>
        <p:nvSpPr>
          <p:cNvPr id="41" name="正文级别 1…"/>
          <p:cNvSpPr>
            <a:spLocks noGrp="1"/>
          </p:cNvSpPr>
          <p:nvPr>
            <p:ph type="body" sz="quarter" idx="1" hasCustomPrompt="1"/>
          </p:nvPr>
        </p:nvSpPr>
        <p:spPr>
          <a:xfrm>
            <a:off x="2209200" y="3521012"/>
            <a:ext cx="4740901" cy="423001"/>
          </a:xfrm>
          <a:prstGeom prst="rect">
            <a:avLst/>
          </a:prstGeom>
        </p:spPr>
        <p:txBody>
          <a:bodyPr anchor="b">
            <a:normAutofit/>
          </a:bodyPr>
          <a:lstStyle>
            <a:lvl1pPr marL="330200" indent="-203200" algn="ctr">
              <a:buClrTx/>
              <a:buSzTx/>
              <a:buFontTx/>
              <a:buNone/>
            </a:lvl1pPr>
            <a:lvl2pPr marL="330200" indent="254000" algn="ctr">
              <a:buClrTx/>
              <a:buSzTx/>
              <a:buFontTx/>
              <a:buNone/>
            </a:lvl2pPr>
            <a:lvl3pPr marL="330200" indent="711200" algn="ctr">
              <a:buClrTx/>
              <a:buSzTx/>
              <a:buFontTx/>
              <a:buNone/>
            </a:lvl3pPr>
            <a:lvl4pPr marL="330200" indent="1168400" algn="ctr">
              <a:buClrTx/>
              <a:buSzTx/>
              <a:buFontTx/>
              <a:buNone/>
            </a:lvl4pPr>
            <a:lvl5pPr marL="330200" indent="1625600" algn="ctr">
              <a:buClrTx/>
              <a:buSzTx/>
              <a:buFontTx/>
              <a:buNone/>
            </a:lvl5pPr>
          </a:lstStyle>
          <a:p>
            <a:r>
              <a:t>正文级别 1</a:t>
            </a:r>
          </a:p>
          <a:p>
            <a:pPr lvl="1"/>
            <a:r>
              <a:t>正文级别 2</a:t>
            </a:r>
          </a:p>
          <a:p>
            <a:pPr lvl="2"/>
            <a:r>
              <a:t>正文级别 3</a:t>
            </a:r>
          </a:p>
          <a:p>
            <a:pPr lvl="3"/>
            <a:r>
              <a:t>正文级别 4</a:t>
            </a:r>
          </a:p>
          <a:p>
            <a:pPr lvl="4"/>
            <a:r>
              <a:t>正文级别 5</a:t>
            </a:r>
          </a:p>
        </p:txBody>
      </p:sp>
      <p:sp>
        <p:nvSpPr>
          <p:cNvPr id="57" name="幻灯片编号"/>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_AND_TWO_COLUMNS">
    <p:spTree>
      <p:nvGrpSpPr>
        <p:cNvPr id="1" name=""/>
        <p:cNvGrpSpPr/>
        <p:nvPr/>
      </p:nvGrpSpPr>
      <p:grpSpPr>
        <a:xfrm>
          <a:off x="0" y="0"/>
          <a:ext cx="0" cy="0"/>
          <a:chOff x="0" y="0"/>
          <a:chExt cx="0" cy="0"/>
        </a:xfrm>
      </p:grpSpPr>
      <p:sp>
        <p:nvSpPr>
          <p:cNvPr id="64" name="标题文本"/>
          <p:cNvSpPr>
            <a:spLocks noGrp="1"/>
          </p:cNvSpPr>
          <p:nvPr>
            <p:ph type="title" hasCustomPrompt="1"/>
          </p:nvPr>
        </p:nvSpPr>
        <p:spPr>
          <a:prstGeom prst="rect">
            <a:avLst/>
          </a:prstGeom>
        </p:spPr>
        <p:txBody>
          <a:bodyPr/>
          <a:lstStyle/>
          <a:p>
            <a:r>
              <a:t>标题文本</a:t>
            </a:r>
          </a:p>
        </p:txBody>
      </p:sp>
      <p:sp>
        <p:nvSpPr>
          <p:cNvPr id="65" name="正文级别 1…"/>
          <p:cNvSpPr>
            <a:spLocks noGrp="1"/>
          </p:cNvSpPr>
          <p:nvPr>
            <p:ph type="body" sz="quarter" idx="1" hasCustomPrompt="1"/>
          </p:nvPr>
        </p:nvSpPr>
        <p:spPr>
          <a:xfrm>
            <a:off x="1396149" y="3468849"/>
            <a:ext cx="2797501" cy="1134601"/>
          </a:xfrm>
          <a:prstGeom prst="rect">
            <a:avLst/>
          </a:prstGeom>
        </p:spPr>
        <p:txBody>
          <a:bodyPr>
            <a:normAutofit/>
          </a:bodyPr>
          <a:lstStyle>
            <a:lvl1pPr marL="330200" indent="-203200" algn="ctr">
              <a:buClrTx/>
              <a:buSzTx/>
              <a:buFontTx/>
              <a:buNone/>
            </a:lvl1pPr>
            <a:lvl2pPr marL="330200" indent="254000" algn="ctr">
              <a:buClrTx/>
              <a:buSzTx/>
              <a:buFontTx/>
              <a:buNone/>
            </a:lvl2pPr>
            <a:lvl3pPr marL="330200" indent="711200" algn="ctr">
              <a:buClrTx/>
              <a:buSzTx/>
              <a:buFontTx/>
              <a:buNone/>
            </a:lvl3pPr>
            <a:lvl4pPr marL="330200" indent="1168400" algn="ctr">
              <a:buClrTx/>
              <a:buSzTx/>
              <a:buFontTx/>
              <a:buNone/>
            </a:lvl4pPr>
            <a:lvl5pPr marL="330200" indent="1625600" algn="ctr">
              <a:buClrTx/>
              <a:buSzTx/>
              <a:buFontTx/>
              <a:buNone/>
            </a:lvl5pPr>
          </a:lstStyle>
          <a:p>
            <a:r>
              <a:t>正文级别 1</a:t>
            </a:r>
          </a:p>
          <a:p>
            <a:pPr lvl="1"/>
            <a:r>
              <a:t>正文级别 2</a:t>
            </a:r>
          </a:p>
          <a:p>
            <a:pPr lvl="2"/>
            <a:r>
              <a:t>正文级别 3</a:t>
            </a:r>
          </a:p>
          <a:p>
            <a:pPr lvl="3"/>
            <a:r>
              <a:t>正文级别 4</a:t>
            </a:r>
          </a:p>
          <a:p>
            <a:pPr lvl="4"/>
            <a:r>
              <a:t>正文级别 5</a:t>
            </a:r>
          </a:p>
        </p:txBody>
      </p:sp>
      <p:sp>
        <p:nvSpPr>
          <p:cNvPr id="71" name="幻灯片编号"/>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_ONLY">
    <p:spTree>
      <p:nvGrpSpPr>
        <p:cNvPr id="1" name=""/>
        <p:cNvGrpSpPr/>
        <p:nvPr/>
      </p:nvGrpSpPr>
      <p:grpSpPr>
        <a:xfrm>
          <a:off x="0" y="0"/>
          <a:ext cx="0" cy="0"/>
          <a:chOff x="0" y="0"/>
          <a:chExt cx="0" cy="0"/>
        </a:xfrm>
      </p:grpSpPr>
      <p:sp>
        <p:nvSpPr>
          <p:cNvPr id="78" name="标题文本"/>
          <p:cNvSpPr>
            <a:spLocks noGrp="1"/>
          </p:cNvSpPr>
          <p:nvPr>
            <p:ph type="title" hasCustomPrompt="1"/>
          </p:nvPr>
        </p:nvSpPr>
        <p:spPr>
          <a:prstGeom prst="rect">
            <a:avLst/>
          </a:prstGeom>
        </p:spPr>
        <p:txBody>
          <a:bodyPr/>
          <a:lstStyle/>
          <a:p>
            <a:r>
              <a:t>标题文本</a:t>
            </a:r>
          </a:p>
        </p:txBody>
      </p:sp>
      <p:sp>
        <p:nvSpPr>
          <p:cNvPr id="79" name="幻灯片编号"/>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ONE_COLUMN_TEXT">
    <p:spTree>
      <p:nvGrpSpPr>
        <p:cNvPr id="1" name=""/>
        <p:cNvGrpSpPr/>
        <p:nvPr/>
      </p:nvGrpSpPr>
      <p:grpSpPr>
        <a:xfrm>
          <a:off x="0" y="0"/>
          <a:ext cx="0" cy="0"/>
          <a:chOff x="0" y="0"/>
          <a:chExt cx="0" cy="0"/>
        </a:xfrm>
      </p:grpSpPr>
      <p:sp>
        <p:nvSpPr>
          <p:cNvPr id="86" name="正文级别 1…"/>
          <p:cNvSpPr>
            <a:spLocks noGrp="1"/>
          </p:cNvSpPr>
          <p:nvPr>
            <p:ph type="body" sz="half" idx="1" hasCustomPrompt="1"/>
          </p:nvPr>
        </p:nvSpPr>
        <p:spPr>
          <a:xfrm>
            <a:off x="850513" y="1276225"/>
            <a:ext cx="3720001" cy="3179400"/>
          </a:xfrm>
          <a:prstGeom prst="rect">
            <a:avLst/>
          </a:prstGeom>
        </p:spPr>
        <p:txBody>
          <a:bodyPr>
            <a:normAutofit/>
          </a:bodyPr>
          <a:lstStyle>
            <a:lvl1pPr>
              <a:buClr>
                <a:srgbClr val="18254B"/>
              </a:buClr>
            </a:lvl1pPr>
            <a:lvl2pPr>
              <a:buClr>
                <a:srgbClr val="18254B"/>
              </a:buClr>
            </a:lvl2pPr>
            <a:lvl3pPr>
              <a:buClr>
                <a:srgbClr val="18254B"/>
              </a:buClr>
            </a:lvl3pPr>
            <a:lvl4pPr>
              <a:buClr>
                <a:srgbClr val="18254B"/>
              </a:buClr>
            </a:lvl4pPr>
            <a:lvl5pPr>
              <a:buClr>
                <a:srgbClr val="18254B"/>
              </a:buClr>
            </a:lvl5pPr>
          </a:lstStyle>
          <a:p>
            <a:r>
              <a:t>正文级别 1</a:t>
            </a:r>
          </a:p>
          <a:p>
            <a:pPr lvl="1"/>
            <a:r>
              <a:t>正文级别 2</a:t>
            </a:r>
          </a:p>
          <a:p>
            <a:pPr lvl="2"/>
            <a:r>
              <a:t>正文级别 3</a:t>
            </a:r>
          </a:p>
          <a:p>
            <a:pPr lvl="3"/>
            <a:r>
              <a:t>正文级别 4</a:t>
            </a:r>
          </a:p>
          <a:p>
            <a:pPr lvl="4"/>
            <a:r>
              <a:t>正文级别 5</a:t>
            </a:r>
          </a:p>
        </p:txBody>
      </p:sp>
      <p:sp>
        <p:nvSpPr>
          <p:cNvPr id="87" name="标题文本"/>
          <p:cNvSpPr>
            <a:spLocks noGrp="1"/>
          </p:cNvSpPr>
          <p:nvPr>
            <p:ph type="title" hasCustomPrompt="1"/>
          </p:nvPr>
        </p:nvSpPr>
        <p:spPr>
          <a:prstGeom prst="rect">
            <a:avLst/>
          </a:prstGeom>
        </p:spPr>
        <p:txBody>
          <a:bodyPr/>
          <a:lstStyle/>
          <a:p>
            <a:r>
              <a:t>标题文本</a:t>
            </a:r>
          </a:p>
        </p:txBody>
      </p:sp>
      <p:sp>
        <p:nvSpPr>
          <p:cNvPr id="88" name="幻灯片编号"/>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MAIN_POINT">
    <p:spTree>
      <p:nvGrpSpPr>
        <p:cNvPr id="1" name=""/>
        <p:cNvGrpSpPr/>
        <p:nvPr/>
      </p:nvGrpSpPr>
      <p:grpSpPr>
        <a:xfrm>
          <a:off x="0" y="0"/>
          <a:ext cx="0" cy="0"/>
          <a:chOff x="0" y="0"/>
          <a:chExt cx="0" cy="0"/>
        </a:xfrm>
      </p:grpSpPr>
      <p:sp>
        <p:nvSpPr>
          <p:cNvPr id="95" name="标题文本"/>
          <p:cNvSpPr>
            <a:spLocks noGrp="1"/>
          </p:cNvSpPr>
          <p:nvPr>
            <p:ph type="title" hasCustomPrompt="1"/>
          </p:nvPr>
        </p:nvSpPr>
        <p:spPr>
          <a:xfrm>
            <a:off x="1388099" y="1060649"/>
            <a:ext cx="6367802" cy="3022202"/>
          </a:xfrm>
          <a:prstGeom prst="rect">
            <a:avLst/>
          </a:prstGeom>
        </p:spPr>
        <p:txBody>
          <a:bodyPr anchor="ctr"/>
          <a:lstStyle>
            <a:lvl1pPr>
              <a:defRPr sz="6000"/>
            </a:lvl1pPr>
          </a:lstStyle>
          <a:p>
            <a:r>
              <a:t>标题文本</a:t>
            </a:r>
          </a:p>
        </p:txBody>
      </p:sp>
      <p:sp>
        <p:nvSpPr>
          <p:cNvPr id="111" name="幻灯片编号"/>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SECTION_TITLE_AND_DESCRIPTION">
    <p:spTree>
      <p:nvGrpSpPr>
        <p:cNvPr id="1" name=""/>
        <p:cNvGrpSpPr/>
        <p:nvPr/>
      </p:nvGrpSpPr>
      <p:grpSpPr>
        <a:xfrm>
          <a:off x="0" y="0"/>
          <a:ext cx="0" cy="0"/>
          <a:chOff x="0" y="0"/>
          <a:chExt cx="0" cy="0"/>
        </a:xfrm>
      </p:grpSpPr>
      <p:sp>
        <p:nvSpPr>
          <p:cNvPr id="118" name="标题文本"/>
          <p:cNvSpPr>
            <a:spLocks noGrp="1"/>
          </p:cNvSpPr>
          <p:nvPr>
            <p:ph type="title" hasCustomPrompt="1"/>
          </p:nvPr>
        </p:nvSpPr>
        <p:spPr>
          <a:xfrm>
            <a:off x="4333625" y="1720150"/>
            <a:ext cx="3913200" cy="851101"/>
          </a:xfrm>
          <a:prstGeom prst="rect">
            <a:avLst/>
          </a:prstGeom>
        </p:spPr>
        <p:txBody>
          <a:bodyPr anchor="b"/>
          <a:lstStyle>
            <a:lvl1pPr algn="l">
              <a:defRPr sz="4200"/>
            </a:lvl1pPr>
          </a:lstStyle>
          <a:p>
            <a:r>
              <a:t>标题文本</a:t>
            </a:r>
          </a:p>
        </p:txBody>
      </p:sp>
      <p:sp>
        <p:nvSpPr>
          <p:cNvPr id="119" name="正文级别 1…"/>
          <p:cNvSpPr>
            <a:spLocks noGrp="1"/>
          </p:cNvSpPr>
          <p:nvPr>
            <p:ph type="body" sz="quarter" idx="1" hasCustomPrompt="1"/>
          </p:nvPr>
        </p:nvSpPr>
        <p:spPr>
          <a:xfrm>
            <a:off x="4333625" y="2623312"/>
            <a:ext cx="3501000" cy="804001"/>
          </a:xfrm>
          <a:prstGeom prst="rect">
            <a:avLst/>
          </a:prstGeom>
        </p:spPr>
        <p:txBody>
          <a:bodyPr>
            <a:normAutofit/>
          </a:bodyPr>
          <a:lstStyle>
            <a:lvl1pPr marL="330200" indent="-203200">
              <a:buClrTx/>
              <a:buSzTx/>
              <a:buFontTx/>
              <a:buNone/>
            </a:lvl1pPr>
            <a:lvl2pPr marL="330200" indent="254000">
              <a:buClrTx/>
              <a:buSzTx/>
              <a:buFontTx/>
              <a:buNone/>
            </a:lvl2pPr>
            <a:lvl3pPr marL="330200" indent="711200">
              <a:buClrTx/>
              <a:buSzTx/>
              <a:buFontTx/>
              <a:buNone/>
            </a:lvl3pPr>
            <a:lvl4pPr marL="330200" indent="1168400">
              <a:buClrTx/>
              <a:buSzTx/>
              <a:buFontTx/>
              <a:buNone/>
            </a:lvl4pPr>
            <a:lvl5pPr marL="330200" indent="1625600">
              <a:buClrTx/>
              <a:buSzTx/>
              <a:buFontTx/>
              <a:buNone/>
            </a:lvl5pPr>
          </a:lstStyle>
          <a:p>
            <a:r>
              <a:t>正文级别 1</a:t>
            </a:r>
          </a:p>
          <a:p>
            <a:pPr lvl="1"/>
            <a:r>
              <a:t>正文级别 2</a:t>
            </a:r>
          </a:p>
          <a:p>
            <a:pPr lvl="2"/>
            <a:r>
              <a:t>正文级别 3</a:t>
            </a:r>
          </a:p>
          <a:p>
            <a:pPr lvl="3"/>
            <a:r>
              <a:t>正文级别 4</a:t>
            </a:r>
          </a:p>
          <a:p>
            <a:pPr lvl="4"/>
            <a:r>
              <a:t>正文级别 5</a:t>
            </a:r>
          </a:p>
        </p:txBody>
      </p:sp>
      <p:sp>
        <p:nvSpPr>
          <p:cNvPr id="125" name="幻灯片编号"/>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CAPTION_ONLY">
    <p:spTree>
      <p:nvGrpSpPr>
        <p:cNvPr id="1" name=""/>
        <p:cNvGrpSpPr/>
        <p:nvPr/>
      </p:nvGrpSpPr>
      <p:grpSpPr>
        <a:xfrm>
          <a:off x="0" y="0"/>
          <a:ext cx="0" cy="0"/>
          <a:chOff x="0" y="0"/>
          <a:chExt cx="0" cy="0"/>
        </a:xfrm>
      </p:grpSpPr>
      <p:sp>
        <p:nvSpPr>
          <p:cNvPr id="132" name="正文级别 1…"/>
          <p:cNvSpPr>
            <a:spLocks noGrp="1"/>
          </p:cNvSpPr>
          <p:nvPr>
            <p:ph type="body" sz="quarter" idx="1" hasCustomPrompt="1"/>
          </p:nvPr>
        </p:nvSpPr>
        <p:spPr>
          <a:xfrm>
            <a:off x="1001275" y="867700"/>
            <a:ext cx="3279600" cy="967500"/>
          </a:xfrm>
          <a:prstGeom prst="rect">
            <a:avLst/>
          </a:prstGeom>
        </p:spPr>
        <p:txBody>
          <a:bodyPr>
            <a:normAutofit/>
          </a:bodyPr>
          <a:lstStyle>
            <a:lvl1pPr marL="228600" indent="0">
              <a:lnSpc>
                <a:spcPct val="115000"/>
              </a:lnSpc>
              <a:buClrTx/>
              <a:buSzTx/>
              <a:buFontTx/>
              <a:buNone/>
              <a:defRPr sz="2300" b="1">
                <a:latin typeface="Montserrat Alternates"/>
                <a:ea typeface="Montserrat Alternates"/>
                <a:cs typeface="Montserrat Alternates"/>
                <a:sym typeface="Montserrat Alternates"/>
              </a:defRPr>
            </a:lvl1pPr>
            <a:lvl2pPr marL="1058545" indent="-474345">
              <a:lnSpc>
                <a:spcPct val="115000"/>
              </a:lnSpc>
              <a:buClrTx/>
              <a:buSzPts val="2300"/>
              <a:buFontTx/>
              <a:defRPr sz="2300" b="1">
                <a:latin typeface="Montserrat Alternates"/>
                <a:ea typeface="Montserrat Alternates"/>
                <a:cs typeface="Montserrat Alternates"/>
                <a:sym typeface="Montserrat Alternates"/>
              </a:defRPr>
            </a:lvl2pPr>
            <a:lvl3pPr marL="1515745" indent="-474345">
              <a:lnSpc>
                <a:spcPct val="115000"/>
              </a:lnSpc>
              <a:buClrTx/>
              <a:buSzPts val="2300"/>
              <a:buFontTx/>
              <a:defRPr sz="2300" b="1">
                <a:latin typeface="Montserrat Alternates"/>
                <a:ea typeface="Montserrat Alternates"/>
                <a:cs typeface="Montserrat Alternates"/>
                <a:sym typeface="Montserrat Alternates"/>
              </a:defRPr>
            </a:lvl3pPr>
            <a:lvl4pPr marL="1972945" indent="-474345">
              <a:lnSpc>
                <a:spcPct val="115000"/>
              </a:lnSpc>
              <a:buClrTx/>
              <a:buSzPts val="2300"/>
              <a:buFontTx/>
              <a:defRPr sz="2300" b="1">
                <a:latin typeface="Montserrat Alternates"/>
                <a:ea typeface="Montserrat Alternates"/>
                <a:cs typeface="Montserrat Alternates"/>
                <a:sym typeface="Montserrat Alternates"/>
              </a:defRPr>
            </a:lvl4pPr>
            <a:lvl5pPr marL="2430145" indent="-474345">
              <a:lnSpc>
                <a:spcPct val="115000"/>
              </a:lnSpc>
              <a:buClrTx/>
              <a:buSzPts val="2300"/>
              <a:buFontTx/>
              <a:defRPr sz="2300" b="1">
                <a:latin typeface="Montserrat Alternates"/>
                <a:ea typeface="Montserrat Alternates"/>
                <a:cs typeface="Montserrat Alternates"/>
                <a:sym typeface="Montserrat Alternates"/>
              </a:defRPr>
            </a:lvl5pPr>
          </a:lstStyle>
          <a:p>
            <a:r>
              <a:t>正文级别 1</a:t>
            </a:r>
          </a:p>
          <a:p>
            <a:pPr lvl="1"/>
            <a:r>
              <a:t>正文级别 2</a:t>
            </a:r>
          </a:p>
          <a:p>
            <a:pPr lvl="2"/>
            <a:r>
              <a:t>正文级别 3</a:t>
            </a:r>
          </a:p>
          <a:p>
            <a:pPr lvl="3"/>
            <a:r>
              <a:t>正文级别 4</a:t>
            </a:r>
          </a:p>
          <a:p>
            <a:pPr lvl="4"/>
            <a:r>
              <a:t>正文级别 5</a:t>
            </a:r>
          </a:p>
        </p:txBody>
      </p:sp>
      <p:sp>
        <p:nvSpPr>
          <p:cNvPr id="148" name="幻灯片编号"/>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BIG_NUMBER">
    <p:spTree>
      <p:nvGrpSpPr>
        <p:cNvPr id="1" name=""/>
        <p:cNvGrpSpPr/>
        <p:nvPr/>
      </p:nvGrpSpPr>
      <p:grpSpPr>
        <a:xfrm>
          <a:off x="0" y="0"/>
          <a:ext cx="0" cy="0"/>
          <a:chOff x="0" y="0"/>
          <a:chExt cx="0" cy="0"/>
        </a:xfrm>
      </p:grpSpPr>
      <p:sp>
        <p:nvSpPr>
          <p:cNvPr id="155" name="标题文本"/>
          <p:cNvSpPr>
            <a:spLocks noGrp="1"/>
          </p:cNvSpPr>
          <p:nvPr>
            <p:ph type="title" hasCustomPrompt="1"/>
          </p:nvPr>
        </p:nvSpPr>
        <p:spPr>
          <a:xfrm>
            <a:off x="719999" y="1567049"/>
            <a:ext cx="7704002" cy="1300801"/>
          </a:xfrm>
          <a:prstGeom prst="rect">
            <a:avLst/>
          </a:prstGeom>
        </p:spPr>
        <p:txBody>
          <a:bodyPr anchor="ctr"/>
          <a:lstStyle>
            <a:lvl1pPr>
              <a:defRPr sz="10000"/>
            </a:lvl1pPr>
          </a:lstStyle>
          <a:p>
            <a:r>
              <a:t>标题文本</a:t>
            </a:r>
          </a:p>
        </p:txBody>
      </p:sp>
      <p:sp>
        <p:nvSpPr>
          <p:cNvPr id="156" name="正文级别 1…"/>
          <p:cNvSpPr>
            <a:spLocks noGrp="1"/>
          </p:cNvSpPr>
          <p:nvPr>
            <p:ph type="body" sz="quarter" idx="1" hasCustomPrompt="1"/>
          </p:nvPr>
        </p:nvSpPr>
        <p:spPr>
          <a:xfrm>
            <a:off x="723949" y="3081450"/>
            <a:ext cx="7700101" cy="495001"/>
          </a:xfrm>
          <a:prstGeom prst="rect">
            <a:avLst/>
          </a:prstGeom>
        </p:spPr>
        <p:txBody>
          <a:bodyPr>
            <a:normAutofit/>
          </a:bodyPr>
          <a:lstStyle>
            <a:lvl1pPr marL="330200" indent="-203200" algn="ctr">
              <a:buClrTx/>
              <a:buSzTx/>
              <a:buFontTx/>
              <a:buNone/>
            </a:lvl1pPr>
            <a:lvl2pPr marL="330200" indent="254000" algn="ctr">
              <a:buClrTx/>
              <a:buSzTx/>
              <a:buFontTx/>
              <a:buNone/>
            </a:lvl2pPr>
            <a:lvl3pPr marL="330200" indent="711200" algn="ctr">
              <a:buClrTx/>
              <a:buSzTx/>
              <a:buFontTx/>
              <a:buNone/>
            </a:lvl3pPr>
            <a:lvl4pPr marL="330200" indent="1168400" algn="ctr">
              <a:buClrTx/>
              <a:buSzTx/>
              <a:buFontTx/>
              <a:buNone/>
            </a:lvl4pPr>
            <a:lvl5pPr marL="330200" indent="1625600" algn="ctr">
              <a:buClrTx/>
              <a:buSzTx/>
              <a:buFontTx/>
              <a:buNone/>
            </a:lvl5pPr>
          </a:lstStyle>
          <a:p>
            <a:r>
              <a:t>正文级别 1</a:t>
            </a:r>
          </a:p>
          <a:p>
            <a:pPr lvl="1"/>
            <a:r>
              <a:t>正文级别 2</a:t>
            </a:r>
          </a:p>
          <a:p>
            <a:pPr lvl="2"/>
            <a:r>
              <a:t>正文级别 3</a:t>
            </a:r>
          </a:p>
          <a:p>
            <a:pPr lvl="3"/>
            <a:r>
              <a:t>正文级别 4</a:t>
            </a:r>
          </a:p>
          <a:p>
            <a:pPr lvl="4"/>
            <a:r>
              <a:t>正文级别 5</a:t>
            </a:r>
          </a:p>
        </p:txBody>
      </p:sp>
      <p:sp>
        <p:nvSpPr>
          <p:cNvPr id="172" name="幻灯片编号"/>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BLANK">
    <p:bg>
      <p:bgPr>
        <a:solidFill>
          <a:srgbClr val="FFFFFF"/>
        </a:solidFill>
        <a:effectLst/>
      </p:bgPr>
    </p:bg>
    <p:spTree>
      <p:nvGrpSpPr>
        <p:cNvPr id="1" name=""/>
        <p:cNvGrpSpPr/>
        <p:nvPr/>
      </p:nvGrpSpPr>
      <p:grpSpPr>
        <a:xfrm>
          <a:off x="0" y="0"/>
          <a:ext cx="0" cy="0"/>
          <a:chOff x="0" y="0"/>
          <a:chExt cx="0" cy="0"/>
        </a:xfrm>
      </p:grpSpPr>
      <p:sp>
        <p:nvSpPr>
          <p:cNvPr id="179" name="幻灯片编号"/>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CUSTOM_1">
    <p:spTree>
      <p:nvGrpSpPr>
        <p:cNvPr id="1" name=""/>
        <p:cNvGrpSpPr/>
        <p:nvPr/>
      </p:nvGrpSpPr>
      <p:grpSpPr>
        <a:xfrm>
          <a:off x="0" y="0"/>
          <a:ext cx="0" cy="0"/>
          <a:chOff x="0" y="0"/>
          <a:chExt cx="0" cy="0"/>
        </a:xfrm>
      </p:grpSpPr>
      <p:sp>
        <p:nvSpPr>
          <p:cNvPr id="210" name="正文级别 1…"/>
          <p:cNvSpPr>
            <a:spLocks noGrp="1"/>
          </p:cNvSpPr>
          <p:nvPr>
            <p:ph type="body" sz="quarter" idx="1" hasCustomPrompt="1"/>
          </p:nvPr>
        </p:nvSpPr>
        <p:spPr>
          <a:xfrm>
            <a:off x="1420200" y="1498749"/>
            <a:ext cx="6303601" cy="1457701"/>
          </a:xfrm>
          <a:prstGeom prst="rect">
            <a:avLst/>
          </a:prstGeom>
        </p:spPr>
        <p:txBody>
          <a:bodyPr>
            <a:normAutofit/>
          </a:bodyPr>
          <a:lstStyle>
            <a:lvl1pPr marL="330200" indent="-203200" algn="ctr">
              <a:buClrTx/>
              <a:buSzTx/>
              <a:buFontTx/>
              <a:buNone/>
              <a:defRPr sz="2500"/>
            </a:lvl1pPr>
            <a:lvl2pPr marL="330200" indent="254000" algn="ctr">
              <a:buClrTx/>
              <a:buSzTx/>
              <a:buFontTx/>
              <a:buNone/>
              <a:defRPr sz="2500"/>
            </a:lvl2pPr>
            <a:lvl3pPr marL="330200" indent="711200" algn="ctr">
              <a:buClrTx/>
              <a:buSzTx/>
              <a:buFontTx/>
              <a:buNone/>
              <a:defRPr sz="2500"/>
            </a:lvl3pPr>
            <a:lvl4pPr marL="330200" indent="1168400" algn="ctr">
              <a:buClrTx/>
              <a:buSzTx/>
              <a:buFontTx/>
              <a:buNone/>
              <a:defRPr sz="2500"/>
            </a:lvl4pPr>
            <a:lvl5pPr marL="330200" indent="1625600" algn="ctr">
              <a:buClrTx/>
              <a:buSzTx/>
              <a:buFontTx/>
              <a:buNone/>
              <a:defRPr sz="2500"/>
            </a:lvl5pPr>
          </a:lstStyle>
          <a:p>
            <a:r>
              <a:t>正文级别 1</a:t>
            </a:r>
          </a:p>
          <a:p>
            <a:pPr lvl="1"/>
            <a:r>
              <a:t>正文级别 2</a:t>
            </a:r>
          </a:p>
          <a:p>
            <a:pPr lvl="2"/>
            <a:r>
              <a:t>正文级别 3</a:t>
            </a:r>
          </a:p>
          <a:p>
            <a:pPr lvl="3"/>
            <a:r>
              <a:t>正文级别 4</a:t>
            </a:r>
          </a:p>
          <a:p>
            <a:pPr lvl="4"/>
            <a:r>
              <a:t>正文级别 5</a:t>
            </a:r>
          </a:p>
        </p:txBody>
      </p:sp>
      <p:sp>
        <p:nvSpPr>
          <p:cNvPr id="226" name="幻灯片编号"/>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CUSTOM_2">
    <p:spTree>
      <p:nvGrpSpPr>
        <p:cNvPr id="1" name=""/>
        <p:cNvGrpSpPr/>
        <p:nvPr/>
      </p:nvGrpSpPr>
      <p:grpSpPr>
        <a:xfrm>
          <a:off x="0" y="0"/>
          <a:ext cx="0" cy="0"/>
          <a:chOff x="0" y="0"/>
          <a:chExt cx="0" cy="0"/>
        </a:xfrm>
      </p:grpSpPr>
      <p:sp>
        <p:nvSpPr>
          <p:cNvPr id="233" name="标题文本"/>
          <p:cNvSpPr>
            <a:spLocks noGrp="1"/>
          </p:cNvSpPr>
          <p:nvPr>
            <p:ph type="title" hasCustomPrompt="1"/>
          </p:nvPr>
        </p:nvSpPr>
        <p:spPr>
          <a:prstGeom prst="rect">
            <a:avLst/>
          </a:prstGeom>
        </p:spPr>
        <p:txBody>
          <a:bodyPr/>
          <a:lstStyle/>
          <a:p>
            <a:r>
              <a:t>标题文本</a:t>
            </a:r>
          </a:p>
        </p:txBody>
      </p:sp>
      <p:sp>
        <p:nvSpPr>
          <p:cNvPr id="234" name="正文级别 1…"/>
          <p:cNvSpPr>
            <a:spLocks noGrp="1"/>
          </p:cNvSpPr>
          <p:nvPr>
            <p:ph type="body" sz="quarter" idx="1" hasCustomPrompt="1"/>
          </p:nvPr>
        </p:nvSpPr>
        <p:spPr>
          <a:xfrm>
            <a:off x="719999" y="3498474"/>
            <a:ext cx="2420701" cy="952501"/>
          </a:xfrm>
          <a:prstGeom prst="rect">
            <a:avLst/>
          </a:prstGeom>
        </p:spPr>
        <p:txBody>
          <a:bodyPr>
            <a:normAutofit/>
          </a:bodyPr>
          <a:lstStyle>
            <a:lvl1pPr marL="330200" indent="-203200" algn="ctr">
              <a:buClrTx/>
              <a:buSzTx/>
              <a:buFontTx/>
              <a:buNone/>
            </a:lvl1pPr>
            <a:lvl2pPr marL="330200" indent="254000" algn="ctr">
              <a:buClrTx/>
              <a:buSzTx/>
              <a:buFontTx/>
              <a:buNone/>
            </a:lvl2pPr>
            <a:lvl3pPr marL="330200" indent="711200" algn="ctr">
              <a:buClrTx/>
              <a:buSzTx/>
              <a:buFontTx/>
              <a:buNone/>
            </a:lvl3pPr>
            <a:lvl4pPr marL="330200" indent="1168400" algn="ctr">
              <a:buClrTx/>
              <a:buSzTx/>
              <a:buFontTx/>
              <a:buNone/>
            </a:lvl4pPr>
            <a:lvl5pPr marL="330200" indent="1625600" algn="ctr">
              <a:buClrTx/>
              <a:buSzTx/>
              <a:buFontTx/>
              <a:buNone/>
            </a:lvl5pPr>
          </a:lstStyle>
          <a:p>
            <a:r>
              <a:t>正文级别 1</a:t>
            </a:r>
          </a:p>
          <a:p>
            <a:pPr lvl="1"/>
            <a:r>
              <a:t>正文级别 2</a:t>
            </a:r>
          </a:p>
          <a:p>
            <a:pPr lvl="2"/>
            <a:r>
              <a:t>正文级别 3</a:t>
            </a:r>
          </a:p>
          <a:p>
            <a:pPr lvl="3"/>
            <a:r>
              <a:t>正文级别 4</a:t>
            </a:r>
          </a:p>
          <a:p>
            <a:pPr lvl="4"/>
            <a:r>
              <a:t>正文级别 5</a:t>
            </a:r>
          </a:p>
        </p:txBody>
      </p:sp>
      <p:sp>
        <p:nvSpPr>
          <p:cNvPr id="235" name="幻灯片编号"/>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CUSTOM_2_1">
    <p:spTree>
      <p:nvGrpSpPr>
        <p:cNvPr id="1" name=""/>
        <p:cNvGrpSpPr/>
        <p:nvPr/>
      </p:nvGrpSpPr>
      <p:grpSpPr>
        <a:xfrm>
          <a:off x="0" y="0"/>
          <a:ext cx="0" cy="0"/>
          <a:chOff x="0" y="0"/>
          <a:chExt cx="0" cy="0"/>
        </a:xfrm>
      </p:grpSpPr>
      <p:sp>
        <p:nvSpPr>
          <p:cNvPr id="242" name="标题文本"/>
          <p:cNvSpPr>
            <a:spLocks noGrp="1"/>
          </p:cNvSpPr>
          <p:nvPr>
            <p:ph type="title" hasCustomPrompt="1"/>
          </p:nvPr>
        </p:nvSpPr>
        <p:spPr>
          <a:prstGeom prst="rect">
            <a:avLst/>
          </a:prstGeom>
        </p:spPr>
        <p:txBody>
          <a:bodyPr/>
          <a:lstStyle/>
          <a:p>
            <a:r>
              <a:t>标题文本</a:t>
            </a:r>
          </a:p>
        </p:txBody>
      </p:sp>
      <p:sp>
        <p:nvSpPr>
          <p:cNvPr id="243" name="正文级别 1…"/>
          <p:cNvSpPr>
            <a:spLocks noGrp="1"/>
          </p:cNvSpPr>
          <p:nvPr>
            <p:ph type="body" sz="quarter" idx="1" hasCustomPrompt="1"/>
          </p:nvPr>
        </p:nvSpPr>
        <p:spPr>
          <a:xfrm>
            <a:off x="719999" y="3592900"/>
            <a:ext cx="2420701" cy="763801"/>
          </a:xfrm>
          <a:prstGeom prst="rect">
            <a:avLst/>
          </a:prstGeom>
        </p:spPr>
        <p:txBody>
          <a:bodyPr>
            <a:normAutofit/>
          </a:bodyPr>
          <a:lstStyle>
            <a:lvl1pPr marL="330200" indent="-203200" algn="ctr">
              <a:buClrTx/>
              <a:buSzTx/>
              <a:buFontTx/>
              <a:buNone/>
            </a:lvl1pPr>
            <a:lvl2pPr marL="330200" indent="254000" algn="ctr">
              <a:buClrTx/>
              <a:buSzTx/>
              <a:buFontTx/>
              <a:buNone/>
            </a:lvl2pPr>
            <a:lvl3pPr marL="330200" indent="711200" algn="ctr">
              <a:buClrTx/>
              <a:buSzTx/>
              <a:buFontTx/>
              <a:buNone/>
            </a:lvl3pPr>
            <a:lvl4pPr marL="330200" indent="1168400" algn="ctr">
              <a:buClrTx/>
              <a:buSzTx/>
              <a:buFontTx/>
              <a:buNone/>
            </a:lvl4pPr>
            <a:lvl5pPr marL="330200" indent="1625600" algn="ctr">
              <a:buClrTx/>
              <a:buSzTx/>
              <a:buFontTx/>
              <a:buNone/>
            </a:lvl5pPr>
          </a:lstStyle>
          <a:p>
            <a:r>
              <a:t>正文级别 1</a:t>
            </a:r>
          </a:p>
          <a:p>
            <a:pPr lvl="1"/>
            <a:r>
              <a:t>正文级别 2</a:t>
            </a:r>
          </a:p>
          <a:p>
            <a:pPr lvl="2"/>
            <a:r>
              <a:t>正文级别 3</a:t>
            </a:r>
          </a:p>
          <a:p>
            <a:pPr lvl="3"/>
            <a:r>
              <a:t>正文级别 4</a:t>
            </a:r>
          </a:p>
          <a:p>
            <a:pPr lvl="4"/>
            <a:r>
              <a:t>正文级别 5</a:t>
            </a:r>
          </a:p>
        </p:txBody>
      </p:sp>
      <p:sp>
        <p:nvSpPr>
          <p:cNvPr id="244" name="幻灯片编号"/>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CUSTOM_2_1_2">
    <p:spTree>
      <p:nvGrpSpPr>
        <p:cNvPr id="1" name=""/>
        <p:cNvGrpSpPr/>
        <p:nvPr/>
      </p:nvGrpSpPr>
      <p:grpSpPr>
        <a:xfrm>
          <a:off x="0" y="0"/>
          <a:ext cx="0" cy="0"/>
          <a:chOff x="0" y="0"/>
          <a:chExt cx="0" cy="0"/>
        </a:xfrm>
      </p:grpSpPr>
      <p:sp>
        <p:nvSpPr>
          <p:cNvPr id="251" name="标题文本"/>
          <p:cNvSpPr>
            <a:spLocks noGrp="1"/>
          </p:cNvSpPr>
          <p:nvPr>
            <p:ph type="title" hasCustomPrompt="1"/>
          </p:nvPr>
        </p:nvSpPr>
        <p:spPr>
          <a:prstGeom prst="rect">
            <a:avLst/>
          </a:prstGeom>
        </p:spPr>
        <p:txBody>
          <a:bodyPr/>
          <a:lstStyle/>
          <a:p>
            <a:r>
              <a:t>标题文本</a:t>
            </a:r>
          </a:p>
        </p:txBody>
      </p:sp>
      <p:sp>
        <p:nvSpPr>
          <p:cNvPr id="252" name="正文级别 1…"/>
          <p:cNvSpPr>
            <a:spLocks noGrp="1"/>
          </p:cNvSpPr>
          <p:nvPr>
            <p:ph type="body" sz="quarter" idx="1" hasCustomPrompt="1"/>
          </p:nvPr>
        </p:nvSpPr>
        <p:spPr>
          <a:xfrm>
            <a:off x="719999" y="4131574"/>
            <a:ext cx="2420701" cy="501901"/>
          </a:xfrm>
          <a:prstGeom prst="rect">
            <a:avLst/>
          </a:prstGeom>
        </p:spPr>
        <p:txBody>
          <a:bodyPr>
            <a:normAutofit/>
          </a:bodyPr>
          <a:lstStyle>
            <a:lvl1pPr marL="330200" indent="-203200" algn="ctr">
              <a:buClrTx/>
              <a:buSzTx/>
              <a:buFontTx/>
              <a:buNone/>
            </a:lvl1pPr>
            <a:lvl2pPr marL="330200" indent="254000" algn="ctr">
              <a:buClrTx/>
              <a:buSzTx/>
              <a:buFontTx/>
              <a:buNone/>
            </a:lvl2pPr>
            <a:lvl3pPr marL="330200" indent="711200" algn="ctr">
              <a:buClrTx/>
              <a:buSzTx/>
              <a:buFontTx/>
              <a:buNone/>
            </a:lvl3pPr>
            <a:lvl4pPr marL="330200" indent="1168400" algn="ctr">
              <a:buClrTx/>
              <a:buSzTx/>
              <a:buFontTx/>
              <a:buNone/>
            </a:lvl4pPr>
            <a:lvl5pPr marL="330200" indent="1625600" algn="ctr">
              <a:buClrTx/>
              <a:buSzTx/>
              <a:buFontTx/>
              <a:buNone/>
            </a:lvl5pPr>
          </a:lstStyle>
          <a:p>
            <a:r>
              <a:t>正文级别 1</a:t>
            </a:r>
          </a:p>
          <a:p>
            <a:pPr lvl="1"/>
            <a:r>
              <a:t>正文级别 2</a:t>
            </a:r>
          </a:p>
          <a:p>
            <a:pPr lvl="2"/>
            <a:r>
              <a:t>正文级别 3</a:t>
            </a:r>
          </a:p>
          <a:p>
            <a:pPr lvl="3"/>
            <a:r>
              <a:t>正文级别 4</a:t>
            </a:r>
          </a:p>
          <a:p>
            <a:pPr lvl="4"/>
            <a:r>
              <a:t>正文级别 5</a:t>
            </a:r>
          </a:p>
        </p:txBody>
      </p:sp>
      <p:sp>
        <p:nvSpPr>
          <p:cNvPr id="258" name="幻灯片编号"/>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CUSTOM_2_1_2_2">
    <p:spTree>
      <p:nvGrpSpPr>
        <p:cNvPr id="1" name=""/>
        <p:cNvGrpSpPr/>
        <p:nvPr/>
      </p:nvGrpSpPr>
      <p:grpSpPr>
        <a:xfrm>
          <a:off x="0" y="0"/>
          <a:ext cx="0" cy="0"/>
          <a:chOff x="0" y="0"/>
          <a:chExt cx="0" cy="0"/>
        </a:xfrm>
      </p:grpSpPr>
      <p:sp>
        <p:nvSpPr>
          <p:cNvPr id="265" name="标题文本"/>
          <p:cNvSpPr>
            <a:spLocks noGrp="1"/>
          </p:cNvSpPr>
          <p:nvPr>
            <p:ph type="title" hasCustomPrompt="1"/>
          </p:nvPr>
        </p:nvSpPr>
        <p:spPr>
          <a:prstGeom prst="rect">
            <a:avLst/>
          </a:prstGeom>
        </p:spPr>
        <p:txBody>
          <a:bodyPr/>
          <a:lstStyle/>
          <a:p>
            <a:r>
              <a:t>标题文本</a:t>
            </a:r>
          </a:p>
        </p:txBody>
      </p:sp>
      <p:sp>
        <p:nvSpPr>
          <p:cNvPr id="266" name="正文级别 1…"/>
          <p:cNvSpPr>
            <a:spLocks noGrp="1"/>
          </p:cNvSpPr>
          <p:nvPr>
            <p:ph type="body" sz="quarter" idx="1" hasCustomPrompt="1"/>
          </p:nvPr>
        </p:nvSpPr>
        <p:spPr>
          <a:xfrm>
            <a:off x="3361649" y="3746024"/>
            <a:ext cx="2420701" cy="627901"/>
          </a:xfrm>
          <a:prstGeom prst="rect">
            <a:avLst/>
          </a:prstGeom>
        </p:spPr>
        <p:txBody>
          <a:bodyPr>
            <a:normAutofit/>
          </a:bodyPr>
          <a:lstStyle>
            <a:lvl1pPr marL="330200" indent="-203200" algn="r">
              <a:buClrTx/>
              <a:buSzTx/>
              <a:buFontTx/>
              <a:buNone/>
            </a:lvl1pPr>
            <a:lvl2pPr marL="330200" indent="254000" algn="r">
              <a:buClrTx/>
              <a:buSzTx/>
              <a:buFontTx/>
              <a:buNone/>
            </a:lvl2pPr>
            <a:lvl3pPr marL="330200" indent="711200" algn="r">
              <a:buClrTx/>
              <a:buSzTx/>
              <a:buFontTx/>
              <a:buNone/>
            </a:lvl3pPr>
            <a:lvl4pPr marL="330200" indent="1168400" algn="r">
              <a:buClrTx/>
              <a:buSzTx/>
              <a:buFontTx/>
              <a:buNone/>
            </a:lvl4pPr>
            <a:lvl5pPr marL="330200" indent="1625600" algn="r">
              <a:buClrTx/>
              <a:buSzTx/>
              <a:buFontTx/>
              <a:buNone/>
            </a:lvl5pPr>
          </a:lstStyle>
          <a:p>
            <a:r>
              <a:t>正文级别 1</a:t>
            </a:r>
          </a:p>
          <a:p>
            <a:pPr lvl="1"/>
            <a:r>
              <a:t>正文级别 2</a:t>
            </a:r>
          </a:p>
          <a:p>
            <a:pPr lvl="2"/>
            <a:r>
              <a:t>正文级别 3</a:t>
            </a:r>
          </a:p>
          <a:p>
            <a:pPr lvl="3"/>
            <a:r>
              <a:t>正文级别 4</a:t>
            </a:r>
          </a:p>
          <a:p>
            <a:pPr lvl="4"/>
            <a:r>
              <a:t>正文级别 5</a:t>
            </a:r>
          </a:p>
        </p:txBody>
      </p:sp>
      <p:sp>
        <p:nvSpPr>
          <p:cNvPr id="272" name="幻灯片编号"/>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CUSTOM_2_1_2_1">
    <p:spTree>
      <p:nvGrpSpPr>
        <p:cNvPr id="1" name=""/>
        <p:cNvGrpSpPr/>
        <p:nvPr/>
      </p:nvGrpSpPr>
      <p:grpSpPr>
        <a:xfrm>
          <a:off x="0" y="0"/>
          <a:ext cx="0" cy="0"/>
          <a:chOff x="0" y="0"/>
          <a:chExt cx="0" cy="0"/>
        </a:xfrm>
      </p:grpSpPr>
      <p:sp>
        <p:nvSpPr>
          <p:cNvPr id="279" name="标题文本"/>
          <p:cNvSpPr>
            <a:spLocks noGrp="1"/>
          </p:cNvSpPr>
          <p:nvPr>
            <p:ph type="title" hasCustomPrompt="1"/>
          </p:nvPr>
        </p:nvSpPr>
        <p:spPr>
          <a:prstGeom prst="rect">
            <a:avLst/>
          </a:prstGeom>
        </p:spPr>
        <p:txBody>
          <a:bodyPr/>
          <a:lstStyle/>
          <a:p>
            <a:r>
              <a:t>标题文本</a:t>
            </a:r>
          </a:p>
        </p:txBody>
      </p:sp>
      <p:sp>
        <p:nvSpPr>
          <p:cNvPr id="280" name="正文级别 1…"/>
          <p:cNvSpPr>
            <a:spLocks noGrp="1"/>
          </p:cNvSpPr>
          <p:nvPr>
            <p:ph type="body" sz="quarter" idx="1" hasCustomPrompt="1"/>
          </p:nvPr>
        </p:nvSpPr>
        <p:spPr>
          <a:xfrm>
            <a:off x="3993358" y="2797274"/>
            <a:ext cx="2420701" cy="627901"/>
          </a:xfrm>
          <a:prstGeom prst="rect">
            <a:avLst/>
          </a:prstGeom>
        </p:spPr>
        <p:txBody>
          <a:bodyPr>
            <a:normAutofit/>
          </a:bodyPr>
          <a:lstStyle>
            <a:lvl1pPr marL="330200" indent="-203200">
              <a:buClrTx/>
              <a:buSzTx/>
              <a:buFontTx/>
              <a:buNone/>
            </a:lvl1pPr>
            <a:lvl2pPr marL="330200" indent="254000">
              <a:buClrTx/>
              <a:buSzTx/>
              <a:buFontTx/>
              <a:buNone/>
            </a:lvl2pPr>
            <a:lvl3pPr marL="330200" indent="711200">
              <a:buClrTx/>
              <a:buSzTx/>
              <a:buFontTx/>
              <a:buNone/>
            </a:lvl3pPr>
            <a:lvl4pPr marL="330200" indent="1168400">
              <a:buClrTx/>
              <a:buSzTx/>
              <a:buFontTx/>
              <a:buNone/>
            </a:lvl4pPr>
            <a:lvl5pPr marL="330200" indent="1625600">
              <a:buClrTx/>
              <a:buSzTx/>
              <a:buFontTx/>
              <a:buNone/>
            </a:lvl5pPr>
          </a:lstStyle>
          <a:p>
            <a:r>
              <a:t>正文级别 1</a:t>
            </a:r>
          </a:p>
          <a:p>
            <a:pPr lvl="1"/>
            <a:r>
              <a:t>正文级别 2</a:t>
            </a:r>
          </a:p>
          <a:p>
            <a:pPr lvl="2"/>
            <a:r>
              <a:t>正文级别 3</a:t>
            </a:r>
          </a:p>
          <a:p>
            <a:pPr lvl="3"/>
            <a:r>
              <a:t>正文级别 4</a:t>
            </a:r>
          </a:p>
          <a:p>
            <a:pPr lvl="4"/>
            <a:r>
              <a:t>正文级别 5</a:t>
            </a:r>
          </a:p>
        </p:txBody>
      </p:sp>
      <p:sp>
        <p:nvSpPr>
          <p:cNvPr id="286" name="幻灯片编号"/>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CUSTOM_2_1_1">
    <p:spTree>
      <p:nvGrpSpPr>
        <p:cNvPr id="1" name=""/>
        <p:cNvGrpSpPr/>
        <p:nvPr/>
      </p:nvGrpSpPr>
      <p:grpSpPr>
        <a:xfrm>
          <a:off x="0" y="0"/>
          <a:ext cx="0" cy="0"/>
          <a:chOff x="0" y="0"/>
          <a:chExt cx="0" cy="0"/>
        </a:xfrm>
      </p:grpSpPr>
      <p:sp>
        <p:nvSpPr>
          <p:cNvPr id="293" name="标题文本"/>
          <p:cNvSpPr>
            <a:spLocks noGrp="1"/>
          </p:cNvSpPr>
          <p:nvPr>
            <p:ph type="title" hasCustomPrompt="1"/>
          </p:nvPr>
        </p:nvSpPr>
        <p:spPr>
          <a:prstGeom prst="rect">
            <a:avLst/>
          </a:prstGeom>
        </p:spPr>
        <p:txBody>
          <a:bodyPr/>
          <a:lstStyle/>
          <a:p>
            <a:r>
              <a:t>标题文本</a:t>
            </a:r>
          </a:p>
        </p:txBody>
      </p:sp>
      <p:sp>
        <p:nvSpPr>
          <p:cNvPr id="294" name="正文级别 1…"/>
          <p:cNvSpPr>
            <a:spLocks noGrp="1"/>
          </p:cNvSpPr>
          <p:nvPr>
            <p:ph type="body" sz="quarter" idx="1" hasCustomPrompt="1"/>
          </p:nvPr>
        </p:nvSpPr>
        <p:spPr>
          <a:xfrm>
            <a:off x="719999" y="3791325"/>
            <a:ext cx="2246101" cy="624301"/>
          </a:xfrm>
          <a:prstGeom prst="rect">
            <a:avLst/>
          </a:prstGeom>
        </p:spPr>
        <p:txBody>
          <a:bodyPr>
            <a:normAutofit/>
          </a:bodyPr>
          <a:lstStyle>
            <a:lvl1pPr marL="330200" indent="-203200" algn="r">
              <a:buClrTx/>
              <a:buSzTx/>
              <a:buFontTx/>
              <a:buNone/>
            </a:lvl1pPr>
            <a:lvl2pPr marL="330200" indent="254000" algn="r">
              <a:buClrTx/>
              <a:buSzTx/>
              <a:buFontTx/>
              <a:buNone/>
            </a:lvl2pPr>
            <a:lvl3pPr marL="330200" indent="711200" algn="r">
              <a:buClrTx/>
              <a:buSzTx/>
              <a:buFontTx/>
              <a:buNone/>
            </a:lvl3pPr>
            <a:lvl4pPr marL="330200" indent="1168400" algn="r">
              <a:buClrTx/>
              <a:buSzTx/>
              <a:buFontTx/>
              <a:buNone/>
            </a:lvl4pPr>
            <a:lvl5pPr marL="330200" indent="1625600" algn="r">
              <a:buClrTx/>
              <a:buSzTx/>
              <a:buFontTx/>
              <a:buNone/>
            </a:lvl5pPr>
          </a:lstStyle>
          <a:p>
            <a:r>
              <a:t>正文级别 1</a:t>
            </a:r>
          </a:p>
          <a:p>
            <a:pPr lvl="1"/>
            <a:r>
              <a:t>正文级别 2</a:t>
            </a:r>
          </a:p>
          <a:p>
            <a:pPr lvl="2"/>
            <a:r>
              <a:t>正文级别 3</a:t>
            </a:r>
          </a:p>
          <a:p>
            <a:pPr lvl="3"/>
            <a:r>
              <a:t>正文级别 4</a:t>
            </a:r>
          </a:p>
          <a:p>
            <a:pPr lvl="4"/>
            <a:r>
              <a:t>正文级别 5</a:t>
            </a:r>
          </a:p>
        </p:txBody>
      </p:sp>
      <p:sp>
        <p:nvSpPr>
          <p:cNvPr id="295" name="幻灯片编号"/>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CUSTOM_2_1_1_1">
    <p:spTree>
      <p:nvGrpSpPr>
        <p:cNvPr id="1" name=""/>
        <p:cNvGrpSpPr/>
        <p:nvPr/>
      </p:nvGrpSpPr>
      <p:grpSpPr>
        <a:xfrm>
          <a:off x="0" y="0"/>
          <a:ext cx="0" cy="0"/>
          <a:chOff x="0" y="0"/>
          <a:chExt cx="0" cy="0"/>
        </a:xfrm>
      </p:grpSpPr>
      <p:sp>
        <p:nvSpPr>
          <p:cNvPr id="302" name="标题文本"/>
          <p:cNvSpPr>
            <a:spLocks noGrp="1"/>
          </p:cNvSpPr>
          <p:nvPr>
            <p:ph type="title" hasCustomPrompt="1"/>
          </p:nvPr>
        </p:nvSpPr>
        <p:spPr>
          <a:prstGeom prst="rect">
            <a:avLst/>
          </a:prstGeom>
        </p:spPr>
        <p:txBody>
          <a:bodyPr/>
          <a:lstStyle/>
          <a:p>
            <a:r>
              <a:t>标题文本</a:t>
            </a:r>
          </a:p>
        </p:txBody>
      </p:sp>
      <p:sp>
        <p:nvSpPr>
          <p:cNvPr id="303" name="正文级别 1…"/>
          <p:cNvSpPr>
            <a:spLocks noGrp="1"/>
          </p:cNvSpPr>
          <p:nvPr>
            <p:ph type="body" sz="quarter" idx="1" hasCustomPrompt="1"/>
          </p:nvPr>
        </p:nvSpPr>
        <p:spPr>
          <a:xfrm>
            <a:off x="611449" y="3791325"/>
            <a:ext cx="2372701" cy="624301"/>
          </a:xfrm>
          <a:prstGeom prst="rect">
            <a:avLst/>
          </a:prstGeom>
        </p:spPr>
        <p:txBody>
          <a:bodyPr>
            <a:normAutofit/>
          </a:bodyPr>
          <a:lstStyle>
            <a:lvl1pPr marL="330200" indent="-203200" algn="r">
              <a:buClrTx/>
              <a:buSzTx/>
              <a:buFontTx/>
              <a:buNone/>
            </a:lvl1pPr>
            <a:lvl2pPr marL="330200" indent="254000" algn="r">
              <a:buClrTx/>
              <a:buSzTx/>
              <a:buFontTx/>
              <a:buNone/>
            </a:lvl2pPr>
            <a:lvl3pPr marL="330200" indent="711200" algn="r">
              <a:buClrTx/>
              <a:buSzTx/>
              <a:buFontTx/>
              <a:buNone/>
            </a:lvl3pPr>
            <a:lvl4pPr marL="330200" indent="1168400" algn="r">
              <a:buClrTx/>
              <a:buSzTx/>
              <a:buFontTx/>
              <a:buNone/>
            </a:lvl4pPr>
            <a:lvl5pPr marL="330200" indent="1625600" algn="r">
              <a:buClrTx/>
              <a:buSzTx/>
              <a:buFontTx/>
              <a:buNone/>
            </a:lvl5pPr>
          </a:lstStyle>
          <a:p>
            <a:r>
              <a:t>正文级别 1</a:t>
            </a:r>
          </a:p>
          <a:p>
            <a:pPr lvl="1"/>
            <a:r>
              <a:t>正文级别 2</a:t>
            </a:r>
          </a:p>
          <a:p>
            <a:pPr lvl="2"/>
            <a:r>
              <a:t>正文级别 3</a:t>
            </a:r>
          </a:p>
          <a:p>
            <a:pPr lvl="3"/>
            <a:r>
              <a:t>正文级别 4</a:t>
            </a:r>
          </a:p>
          <a:p>
            <a:pPr lvl="4"/>
            <a:r>
              <a:t>正文级别 5</a:t>
            </a:r>
          </a:p>
        </p:txBody>
      </p:sp>
      <p:sp>
        <p:nvSpPr>
          <p:cNvPr id="309" name="幻灯片编号"/>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TITLE_AND_TWO_COLUMNS_1">
    <p:spTree>
      <p:nvGrpSpPr>
        <p:cNvPr id="1" name=""/>
        <p:cNvGrpSpPr/>
        <p:nvPr/>
      </p:nvGrpSpPr>
      <p:grpSpPr>
        <a:xfrm>
          <a:off x="0" y="0"/>
          <a:ext cx="0" cy="0"/>
          <a:chOff x="0" y="0"/>
          <a:chExt cx="0" cy="0"/>
        </a:xfrm>
      </p:grpSpPr>
      <p:sp>
        <p:nvSpPr>
          <p:cNvPr id="316" name="标题文本"/>
          <p:cNvSpPr>
            <a:spLocks noGrp="1"/>
          </p:cNvSpPr>
          <p:nvPr>
            <p:ph type="title" hasCustomPrompt="1"/>
          </p:nvPr>
        </p:nvSpPr>
        <p:spPr>
          <a:prstGeom prst="rect">
            <a:avLst/>
          </a:prstGeom>
        </p:spPr>
        <p:txBody>
          <a:bodyPr/>
          <a:lstStyle/>
          <a:p>
            <a:r>
              <a:t>标题文本</a:t>
            </a:r>
          </a:p>
        </p:txBody>
      </p:sp>
      <p:sp>
        <p:nvSpPr>
          <p:cNvPr id="317" name="正文级别 1…"/>
          <p:cNvSpPr>
            <a:spLocks noGrp="1"/>
          </p:cNvSpPr>
          <p:nvPr>
            <p:ph type="body" sz="quarter" idx="1" hasCustomPrompt="1"/>
          </p:nvPr>
        </p:nvSpPr>
        <p:spPr>
          <a:xfrm>
            <a:off x="1396149" y="2001624"/>
            <a:ext cx="2797501" cy="746101"/>
          </a:xfrm>
          <a:prstGeom prst="rect">
            <a:avLst/>
          </a:prstGeom>
        </p:spPr>
        <p:txBody>
          <a:bodyPr>
            <a:normAutofit/>
          </a:bodyPr>
          <a:lstStyle>
            <a:lvl1pPr marL="330200" indent="-203200" algn="ctr">
              <a:buClrTx/>
              <a:buSzTx/>
              <a:buFontTx/>
              <a:buNone/>
            </a:lvl1pPr>
            <a:lvl2pPr marL="330200" indent="254000" algn="ctr">
              <a:buClrTx/>
              <a:buSzTx/>
              <a:buFontTx/>
              <a:buNone/>
            </a:lvl2pPr>
            <a:lvl3pPr marL="330200" indent="711200" algn="ctr">
              <a:buClrTx/>
              <a:buSzTx/>
              <a:buFontTx/>
              <a:buNone/>
            </a:lvl3pPr>
            <a:lvl4pPr marL="330200" indent="1168400" algn="ctr">
              <a:buClrTx/>
              <a:buSzTx/>
              <a:buFontTx/>
              <a:buNone/>
            </a:lvl4pPr>
            <a:lvl5pPr marL="330200" indent="1625600" algn="ctr">
              <a:buClrTx/>
              <a:buSzTx/>
              <a:buFontTx/>
              <a:buNone/>
            </a:lvl5pPr>
          </a:lstStyle>
          <a:p>
            <a:r>
              <a:t>正文级别 1</a:t>
            </a:r>
          </a:p>
          <a:p>
            <a:pPr lvl="1"/>
            <a:r>
              <a:t>正文级别 2</a:t>
            </a:r>
          </a:p>
          <a:p>
            <a:pPr lvl="2"/>
            <a:r>
              <a:t>正文级别 3</a:t>
            </a:r>
          </a:p>
          <a:p>
            <a:pPr lvl="3"/>
            <a:r>
              <a:t>正文级别 4</a:t>
            </a:r>
          </a:p>
          <a:p>
            <a:pPr lvl="4"/>
            <a:r>
              <a:t>正文级别 5</a:t>
            </a:r>
          </a:p>
        </p:txBody>
      </p:sp>
      <p:sp>
        <p:nvSpPr>
          <p:cNvPr id="318" name="幻灯片编号"/>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TITLE_AND_TWO_COLUMNS_1_1">
    <p:spTree>
      <p:nvGrpSpPr>
        <p:cNvPr id="1" name=""/>
        <p:cNvGrpSpPr/>
        <p:nvPr/>
      </p:nvGrpSpPr>
      <p:grpSpPr>
        <a:xfrm>
          <a:off x="0" y="0"/>
          <a:ext cx="0" cy="0"/>
          <a:chOff x="0" y="0"/>
          <a:chExt cx="0" cy="0"/>
        </a:xfrm>
      </p:grpSpPr>
      <p:sp>
        <p:nvSpPr>
          <p:cNvPr id="325" name="标题文本"/>
          <p:cNvSpPr>
            <a:spLocks noGrp="1"/>
          </p:cNvSpPr>
          <p:nvPr>
            <p:ph type="title" hasCustomPrompt="1"/>
          </p:nvPr>
        </p:nvSpPr>
        <p:spPr>
          <a:prstGeom prst="rect">
            <a:avLst/>
          </a:prstGeom>
        </p:spPr>
        <p:txBody>
          <a:bodyPr/>
          <a:lstStyle/>
          <a:p>
            <a:r>
              <a:t>标题文本</a:t>
            </a:r>
          </a:p>
        </p:txBody>
      </p:sp>
      <p:sp>
        <p:nvSpPr>
          <p:cNvPr id="326" name="正文级别 1…"/>
          <p:cNvSpPr>
            <a:spLocks noGrp="1"/>
          </p:cNvSpPr>
          <p:nvPr>
            <p:ph type="body" sz="quarter" idx="1" hasCustomPrompt="1"/>
          </p:nvPr>
        </p:nvSpPr>
        <p:spPr>
          <a:xfrm>
            <a:off x="1109238" y="1623124"/>
            <a:ext cx="3078601" cy="2514901"/>
          </a:xfrm>
          <a:prstGeom prst="rect">
            <a:avLst/>
          </a:prstGeom>
        </p:spPr>
        <p:txBody>
          <a:bodyPr>
            <a:normAutofit/>
          </a:bodyPr>
          <a:lstStyle>
            <a:lvl1pPr marL="330200" indent="-203200">
              <a:buClrTx/>
              <a:buSzTx/>
              <a:buFontTx/>
              <a:buNone/>
            </a:lvl1pPr>
            <a:lvl2pPr marL="330200" indent="254000">
              <a:buClrTx/>
              <a:buSzTx/>
              <a:buFontTx/>
              <a:buNone/>
            </a:lvl2pPr>
            <a:lvl3pPr marL="330200" indent="711200">
              <a:buClrTx/>
              <a:buSzTx/>
              <a:buFontTx/>
              <a:buNone/>
            </a:lvl3pPr>
            <a:lvl4pPr marL="330200" indent="1168400">
              <a:buClrTx/>
              <a:buSzTx/>
              <a:buFontTx/>
              <a:buNone/>
            </a:lvl4pPr>
            <a:lvl5pPr marL="330200" indent="1625600">
              <a:buClrTx/>
              <a:buSzTx/>
              <a:buFontTx/>
              <a:buNone/>
            </a:lvl5pPr>
          </a:lstStyle>
          <a:p>
            <a:r>
              <a:t>正文级别 1</a:t>
            </a:r>
          </a:p>
          <a:p>
            <a:pPr lvl="1"/>
            <a:r>
              <a:t>正文级别 2</a:t>
            </a:r>
          </a:p>
          <a:p>
            <a:pPr lvl="2"/>
            <a:r>
              <a:t>正文级别 3</a:t>
            </a:r>
          </a:p>
          <a:p>
            <a:pPr lvl="3"/>
            <a:r>
              <a:t>正文级别 4</a:t>
            </a:r>
          </a:p>
          <a:p>
            <a:pPr lvl="4"/>
            <a:r>
              <a:t>正文级别 5</a:t>
            </a:r>
          </a:p>
        </p:txBody>
      </p:sp>
      <p:sp>
        <p:nvSpPr>
          <p:cNvPr id="327" name="幻灯片编号"/>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x">
  <p:cSld name="TITLE_ONLY_1">
    <p:spTree>
      <p:nvGrpSpPr>
        <p:cNvPr id="1" name=""/>
        <p:cNvGrpSpPr/>
        <p:nvPr/>
      </p:nvGrpSpPr>
      <p:grpSpPr>
        <a:xfrm>
          <a:off x="0" y="0"/>
          <a:ext cx="0" cy="0"/>
          <a:chOff x="0" y="0"/>
          <a:chExt cx="0" cy="0"/>
        </a:xfrm>
      </p:grpSpPr>
      <p:sp>
        <p:nvSpPr>
          <p:cNvPr id="334" name="标题文本"/>
          <p:cNvSpPr>
            <a:spLocks noGrp="1"/>
          </p:cNvSpPr>
          <p:nvPr>
            <p:ph type="title" hasCustomPrompt="1"/>
          </p:nvPr>
        </p:nvSpPr>
        <p:spPr>
          <a:prstGeom prst="rect">
            <a:avLst/>
          </a:prstGeom>
        </p:spPr>
        <p:txBody>
          <a:bodyPr/>
          <a:lstStyle/>
          <a:p>
            <a:r>
              <a:t>标题文本</a:t>
            </a:r>
          </a:p>
        </p:txBody>
      </p:sp>
      <p:grpSp>
        <p:nvGrpSpPr>
          <p:cNvPr id="339" name="Google Shape;313;p24"/>
          <p:cNvGrpSpPr/>
          <p:nvPr/>
        </p:nvGrpSpPr>
        <p:grpSpPr>
          <a:xfrm>
            <a:off x="147599" y="4809249"/>
            <a:ext cx="8848802" cy="171901"/>
            <a:chOff x="0" y="0"/>
            <a:chExt cx="8848800" cy="171900"/>
          </a:xfrm>
        </p:grpSpPr>
        <p:sp>
          <p:nvSpPr>
            <p:cNvPr id="335" name="Google Shape;314;p24"/>
            <p:cNvSpPr/>
            <p:nvPr/>
          </p:nvSpPr>
          <p:spPr>
            <a:xfrm rot="10800000" flipH="1">
              <a:off x="-1" y="-1"/>
              <a:ext cx="2376302" cy="171901"/>
            </a:xfrm>
            <a:prstGeom prst="rect">
              <a:avLst/>
            </a:prstGeom>
            <a:solidFill>
              <a:schemeClr val="accent1"/>
            </a:solidFill>
            <a:ln w="12700" cap="flat">
              <a:noFill/>
              <a:miter lim="400000"/>
            </a:ln>
            <a:effectLst/>
          </p:spPr>
          <p:txBody>
            <a:bodyPr wrap="square" lIns="45719" tIns="45719" rIns="45719" bIns="45719" numCol="1" anchor="ctr">
              <a:noAutofit/>
            </a:bodyPr>
            <a:lstStyle/>
            <a:p>
              <a:endParaRPr/>
            </a:p>
          </p:txBody>
        </p:sp>
        <p:sp>
          <p:nvSpPr>
            <p:cNvPr id="336" name="Google Shape;315;p24"/>
            <p:cNvSpPr/>
            <p:nvPr/>
          </p:nvSpPr>
          <p:spPr>
            <a:xfrm rot="10800000" flipH="1">
              <a:off x="2376300" y="-1"/>
              <a:ext cx="1313400" cy="171901"/>
            </a:xfrm>
            <a:prstGeom prst="rect">
              <a:avLst/>
            </a:prstGeom>
            <a:solidFill>
              <a:schemeClr val="accent2"/>
            </a:solidFill>
            <a:ln w="12700" cap="flat">
              <a:noFill/>
              <a:miter lim="400000"/>
            </a:ln>
            <a:effectLst/>
          </p:spPr>
          <p:txBody>
            <a:bodyPr wrap="square" lIns="45719" tIns="45719" rIns="45719" bIns="45719" numCol="1" anchor="ctr">
              <a:noAutofit/>
            </a:bodyPr>
            <a:lstStyle/>
            <a:p>
              <a:endParaRPr/>
            </a:p>
          </p:txBody>
        </p:sp>
        <p:sp>
          <p:nvSpPr>
            <p:cNvPr id="337" name="Google Shape;316;p24"/>
            <p:cNvSpPr/>
            <p:nvPr/>
          </p:nvSpPr>
          <p:spPr>
            <a:xfrm rot="10800000" flipH="1">
              <a:off x="3689699" y="-1"/>
              <a:ext cx="3126602" cy="171901"/>
            </a:xfrm>
            <a:prstGeom prst="rect">
              <a:avLst/>
            </a:prstGeom>
            <a:solidFill>
              <a:schemeClr val="accent3"/>
            </a:solidFill>
            <a:ln w="12700" cap="flat">
              <a:noFill/>
              <a:miter lim="400000"/>
            </a:ln>
            <a:effectLst/>
          </p:spPr>
          <p:txBody>
            <a:bodyPr wrap="square" lIns="45719" tIns="45719" rIns="45719" bIns="45719" numCol="1" anchor="ctr">
              <a:noAutofit/>
            </a:bodyPr>
            <a:lstStyle/>
            <a:p>
              <a:endParaRPr/>
            </a:p>
          </p:txBody>
        </p:sp>
        <p:sp>
          <p:nvSpPr>
            <p:cNvPr id="338" name="Google Shape;317;p24"/>
            <p:cNvSpPr/>
            <p:nvPr/>
          </p:nvSpPr>
          <p:spPr>
            <a:xfrm rot="10800000" flipH="1">
              <a:off x="6816300" y="-1"/>
              <a:ext cx="2032501" cy="171901"/>
            </a:xfrm>
            <a:prstGeom prst="rect">
              <a:avLst/>
            </a:prstGeom>
            <a:solidFill>
              <a:schemeClr val="accent4"/>
            </a:solidFill>
            <a:ln w="12700" cap="flat">
              <a:noFill/>
              <a:miter lim="400000"/>
            </a:ln>
            <a:effectLst/>
          </p:spPr>
          <p:txBody>
            <a:bodyPr wrap="square" lIns="45719" tIns="45719" rIns="45719" bIns="45719" numCol="1" anchor="ctr">
              <a:noAutofit/>
            </a:bodyPr>
            <a:lstStyle/>
            <a:p>
              <a:endParaRPr/>
            </a:p>
          </p:txBody>
        </p:sp>
      </p:grpSp>
      <p:sp>
        <p:nvSpPr>
          <p:cNvPr id="340" name="幻灯片编号"/>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x">
  <p:cSld name="TITLE_1">
    <p:spTree>
      <p:nvGrpSpPr>
        <p:cNvPr id="1" name=""/>
        <p:cNvGrpSpPr/>
        <p:nvPr/>
      </p:nvGrpSpPr>
      <p:grpSpPr>
        <a:xfrm>
          <a:off x="0" y="0"/>
          <a:ext cx="0" cy="0"/>
          <a:chOff x="0" y="0"/>
          <a:chExt cx="0" cy="0"/>
        </a:xfrm>
      </p:grpSpPr>
      <p:sp>
        <p:nvSpPr>
          <p:cNvPr id="347" name="标题文本"/>
          <p:cNvSpPr>
            <a:spLocks noGrp="1"/>
          </p:cNvSpPr>
          <p:nvPr>
            <p:ph type="title" hasCustomPrompt="1"/>
          </p:nvPr>
        </p:nvSpPr>
        <p:spPr>
          <a:xfrm>
            <a:off x="2180100" y="899441"/>
            <a:ext cx="4783800" cy="949801"/>
          </a:xfrm>
          <a:prstGeom prst="rect">
            <a:avLst/>
          </a:prstGeom>
        </p:spPr>
        <p:txBody>
          <a:bodyPr anchor="ctr"/>
          <a:lstStyle>
            <a:lvl1pPr>
              <a:defRPr sz="6000"/>
            </a:lvl1pPr>
          </a:lstStyle>
          <a:p>
            <a:r>
              <a:t>标题文本</a:t>
            </a:r>
          </a:p>
        </p:txBody>
      </p:sp>
      <p:sp>
        <p:nvSpPr>
          <p:cNvPr id="348" name="正文级别 1…"/>
          <p:cNvSpPr>
            <a:spLocks noGrp="1"/>
          </p:cNvSpPr>
          <p:nvPr>
            <p:ph type="body" sz="quarter" idx="1" hasCustomPrompt="1"/>
          </p:nvPr>
        </p:nvSpPr>
        <p:spPr>
          <a:xfrm>
            <a:off x="1788699" y="2077849"/>
            <a:ext cx="5566502" cy="204901"/>
          </a:xfrm>
          <a:prstGeom prst="rect">
            <a:avLst/>
          </a:prstGeom>
        </p:spPr>
        <p:txBody>
          <a:bodyPr>
            <a:normAutofit/>
          </a:bodyPr>
          <a:lstStyle>
            <a:lvl1pPr marL="330200" indent="-203200" algn="ctr">
              <a:buClrTx/>
              <a:buSzTx/>
              <a:buFontTx/>
              <a:buNone/>
              <a:defRPr sz="2400" b="1">
                <a:latin typeface="Montserrat Alternates"/>
                <a:ea typeface="Montserrat Alternates"/>
                <a:cs typeface="Montserrat Alternates"/>
                <a:sym typeface="Montserrat Alternates"/>
              </a:defRPr>
            </a:lvl1pPr>
            <a:lvl2pPr marL="330200" indent="254000" algn="ctr">
              <a:buClrTx/>
              <a:buSzTx/>
              <a:buFontTx/>
              <a:buNone/>
              <a:defRPr sz="2400" b="1">
                <a:latin typeface="Montserrat Alternates"/>
                <a:ea typeface="Montserrat Alternates"/>
                <a:cs typeface="Montserrat Alternates"/>
                <a:sym typeface="Montserrat Alternates"/>
              </a:defRPr>
            </a:lvl2pPr>
            <a:lvl3pPr marL="330200" indent="711200" algn="ctr">
              <a:buClrTx/>
              <a:buSzTx/>
              <a:buFontTx/>
              <a:buNone/>
              <a:defRPr sz="2400" b="1">
                <a:latin typeface="Montserrat Alternates"/>
                <a:ea typeface="Montserrat Alternates"/>
                <a:cs typeface="Montserrat Alternates"/>
                <a:sym typeface="Montserrat Alternates"/>
              </a:defRPr>
            </a:lvl3pPr>
            <a:lvl4pPr marL="330200" indent="1168400" algn="ctr">
              <a:buClrTx/>
              <a:buSzTx/>
              <a:buFontTx/>
              <a:buNone/>
              <a:defRPr sz="2400" b="1">
                <a:latin typeface="Montserrat Alternates"/>
                <a:ea typeface="Montserrat Alternates"/>
                <a:cs typeface="Montserrat Alternates"/>
                <a:sym typeface="Montserrat Alternates"/>
              </a:defRPr>
            </a:lvl4pPr>
            <a:lvl5pPr marL="330200" indent="1625600" algn="ctr">
              <a:buClrTx/>
              <a:buSzTx/>
              <a:buFontTx/>
              <a:buNone/>
              <a:defRPr sz="2400" b="1">
                <a:latin typeface="Montserrat Alternates"/>
                <a:ea typeface="Montserrat Alternates"/>
                <a:cs typeface="Montserrat Alternates"/>
                <a:sym typeface="Montserrat Alternates"/>
              </a:defRPr>
            </a:lvl5pPr>
          </a:lstStyle>
          <a:p>
            <a:r>
              <a:t>正文级别 1</a:t>
            </a:r>
          </a:p>
          <a:p>
            <a:pPr lvl="1"/>
            <a:r>
              <a:t>正文级别 2</a:t>
            </a:r>
          </a:p>
          <a:p>
            <a:pPr lvl="2"/>
            <a:r>
              <a:t>正文级别 3</a:t>
            </a:r>
          </a:p>
          <a:p>
            <a:pPr lvl="3"/>
            <a:r>
              <a:t>正文级别 4</a:t>
            </a:r>
          </a:p>
          <a:p>
            <a:pPr lvl="4"/>
            <a:r>
              <a:t>正文级别 5</a:t>
            </a:r>
          </a:p>
        </p:txBody>
      </p:sp>
      <p:sp>
        <p:nvSpPr>
          <p:cNvPr id="364" name="幻灯片编号"/>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cSld name="CUSTOM_3">
    <p:spTree>
      <p:nvGrpSpPr>
        <p:cNvPr id="1" name=""/>
        <p:cNvGrpSpPr/>
        <p:nvPr/>
      </p:nvGrpSpPr>
      <p:grpSpPr>
        <a:xfrm>
          <a:off x="0" y="0"/>
          <a:ext cx="0" cy="0"/>
          <a:chOff x="0" y="0"/>
          <a:chExt cx="0" cy="0"/>
        </a:xfrm>
      </p:grpSpPr>
      <p:sp>
        <p:nvSpPr>
          <p:cNvPr id="386" name="幻灯片编号"/>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
  <p:cSld name="CUSTOM_4">
    <p:spTree>
      <p:nvGrpSpPr>
        <p:cNvPr id="1" name=""/>
        <p:cNvGrpSpPr/>
        <p:nvPr/>
      </p:nvGrpSpPr>
      <p:grpSpPr>
        <a:xfrm>
          <a:off x="0" y="0"/>
          <a:ext cx="0" cy="0"/>
          <a:chOff x="0" y="0"/>
          <a:chExt cx="0" cy="0"/>
        </a:xfrm>
      </p:grpSpPr>
      <p:sp>
        <p:nvSpPr>
          <p:cNvPr id="408" name="幻灯片编号"/>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cSld name="CUSTOM_5">
    <p:spTree>
      <p:nvGrpSpPr>
        <p:cNvPr id="1" name=""/>
        <p:cNvGrpSpPr/>
        <p:nvPr/>
      </p:nvGrpSpPr>
      <p:grpSpPr>
        <a:xfrm>
          <a:off x="0" y="0"/>
          <a:ext cx="0" cy="0"/>
          <a:chOff x="0" y="0"/>
          <a:chExt cx="0" cy="0"/>
        </a:xfrm>
      </p:grpSpPr>
      <p:sp>
        <p:nvSpPr>
          <p:cNvPr id="420" name="幻灯片编号"/>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CUSTOM_6">
    <p:spTree>
      <p:nvGrpSpPr>
        <p:cNvPr id="1" name=""/>
        <p:cNvGrpSpPr/>
        <p:nvPr/>
      </p:nvGrpSpPr>
      <p:grpSpPr>
        <a:xfrm>
          <a:off x="0" y="0"/>
          <a:ext cx="0" cy="0"/>
          <a:chOff x="0" y="0"/>
          <a:chExt cx="0" cy="0"/>
        </a:xfrm>
      </p:grpSpPr>
      <p:sp>
        <p:nvSpPr>
          <p:cNvPr id="427" name="幻灯片编号"/>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x">
  <p:cSld name="14_custom Slide">
    <p:bg>
      <p:bgPr>
        <a:solidFill>
          <a:srgbClr val="F7F7F7"/>
        </a:solidFill>
        <a:effectLst/>
      </p:bgPr>
    </p:bg>
    <p:spTree>
      <p:nvGrpSpPr>
        <p:cNvPr id="1" name=""/>
        <p:cNvGrpSpPr/>
        <p:nvPr/>
      </p:nvGrpSpPr>
      <p:grpSpPr>
        <a:xfrm>
          <a:off x="0" y="0"/>
          <a:ext cx="0" cy="0"/>
          <a:chOff x="0" y="0"/>
          <a:chExt cx="0" cy="0"/>
        </a:xfrm>
      </p:grpSpPr>
      <p:sp>
        <p:nvSpPr>
          <p:cNvPr id="434" name="幻灯片编号"/>
          <p:cNvSpPr>
            <a:spLocks noGrp="1"/>
          </p:cNvSpPr>
          <p:nvPr>
            <p:ph type="sldNum" sz="quarter" idx="2"/>
          </p:nvPr>
        </p:nvSpPr>
        <p:spPr>
          <a:prstGeom prst="rect">
            <a:avLst/>
          </a:prstGeom>
        </p:spPr>
        <p:txBody>
          <a:bodyPr lIns="22859" tIns="22859" rIns="22859" bIns="22859"/>
          <a:lstStyle>
            <a:lvl1pPr defTabSz="228600">
              <a:defRPr sz="900">
                <a:solidFill>
                  <a:srgbClr val="050505"/>
                </a:solidFill>
              </a:defRPr>
            </a:lvl1pPr>
          </a:lstStyle>
          <a:p>
            <a:fld id="{86CB4B4D-7CA3-9044-876B-883B54F8677D}" type="slidenum">
              <a:rPr/>
              <a:t>‹#›</a:t>
            </a:fld>
            <a:endParaRPr/>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x">
  <p:cSld name="10_Image placeholder 1">
    <p:bg>
      <p:bgPr>
        <a:solidFill>
          <a:srgbClr val="EEF3FA"/>
        </a:solidFill>
        <a:effectLst/>
      </p:bgPr>
    </p:bg>
    <p:spTree>
      <p:nvGrpSpPr>
        <p:cNvPr id="1" name=""/>
        <p:cNvGrpSpPr/>
        <p:nvPr/>
      </p:nvGrpSpPr>
      <p:grpSpPr>
        <a:xfrm>
          <a:off x="0" y="0"/>
          <a:ext cx="0" cy="0"/>
          <a:chOff x="0" y="0"/>
          <a:chExt cx="0" cy="0"/>
        </a:xfrm>
      </p:grpSpPr>
      <p:sp>
        <p:nvSpPr>
          <p:cNvPr id="441" name="Picture Placeholder 5"/>
          <p:cNvSpPr>
            <a:spLocks noGrp="1"/>
          </p:cNvSpPr>
          <p:nvPr>
            <p:ph type="pic" sz="quarter" idx="13"/>
          </p:nvPr>
        </p:nvSpPr>
        <p:spPr>
          <a:xfrm>
            <a:off x="7029450" y="-1"/>
            <a:ext cx="1485900" cy="2571751"/>
          </a:xfrm>
          <a:prstGeom prst="rect">
            <a:avLst/>
          </a:prstGeom>
        </p:spPr>
        <p:txBody>
          <a:bodyPr lIns="91439" tIns="45719" rIns="91439" bIns="45719" anchor="t"/>
          <a:lstStyle/>
          <a:p>
            <a:endParaRPr/>
          </a:p>
        </p:txBody>
      </p:sp>
      <p:sp>
        <p:nvSpPr>
          <p:cNvPr id="442" name="Picture Placeholder 5"/>
          <p:cNvSpPr>
            <a:spLocks noGrp="1"/>
          </p:cNvSpPr>
          <p:nvPr>
            <p:ph type="pic" sz="quarter" idx="14"/>
          </p:nvPr>
        </p:nvSpPr>
        <p:spPr>
          <a:xfrm>
            <a:off x="3829050" y="2571750"/>
            <a:ext cx="1485900" cy="2571750"/>
          </a:xfrm>
          <a:prstGeom prst="rect">
            <a:avLst/>
          </a:prstGeom>
        </p:spPr>
        <p:txBody>
          <a:bodyPr lIns="91439" tIns="45719" rIns="91439" bIns="45719" anchor="t"/>
          <a:lstStyle/>
          <a:p>
            <a:endParaRPr/>
          </a:p>
        </p:txBody>
      </p:sp>
      <p:sp>
        <p:nvSpPr>
          <p:cNvPr id="443" name="幻灯片编号"/>
          <p:cNvSpPr>
            <a:spLocks noGrp="1"/>
          </p:cNvSpPr>
          <p:nvPr>
            <p:ph type="sldNum" sz="quarter" idx="2"/>
          </p:nvPr>
        </p:nvSpPr>
        <p:spPr>
          <a:xfrm flipH="1">
            <a:off x="8856354" y="4841812"/>
            <a:ext cx="194292" cy="195581"/>
          </a:xfrm>
          <a:prstGeom prst="rect">
            <a:avLst/>
          </a:prstGeom>
        </p:spPr>
        <p:txBody>
          <a:bodyPr lIns="34289" tIns="34289" rIns="34289" bIns="34289" anchor="t"/>
          <a:lstStyle>
            <a:lvl1pPr algn="ctr" defTabSz="685800">
              <a:defRPr sz="800" b="1">
                <a:latin typeface="Manrope"/>
                <a:ea typeface="Manrope"/>
                <a:cs typeface="Manrope"/>
                <a:sym typeface="Manrope"/>
              </a:defRPr>
            </a:lvl1pPr>
          </a:lstStyle>
          <a:p>
            <a:fld id="{86CB4B4D-7CA3-9044-876B-883B54F8677D}" type="slidenum">
              <a:rPr/>
              <a:t>‹#›</a:t>
            </a:fld>
            <a:endParaRPr/>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x">
  <p:cSld name="Default">
    <p:bg>
      <p:bgPr>
        <a:solidFill>
          <a:srgbClr val="F2F2F2"/>
        </a:solidFill>
        <a:effectLst/>
      </p:bgPr>
    </p:bg>
    <p:spTree>
      <p:nvGrpSpPr>
        <p:cNvPr id="1" name=""/>
        <p:cNvGrpSpPr/>
        <p:nvPr/>
      </p:nvGrpSpPr>
      <p:grpSpPr>
        <a:xfrm>
          <a:off x="0" y="0"/>
          <a:ext cx="0" cy="0"/>
          <a:chOff x="0" y="0"/>
          <a:chExt cx="0" cy="0"/>
        </a:xfrm>
      </p:grpSpPr>
      <p:sp>
        <p:nvSpPr>
          <p:cNvPr id="450" name="幻灯片编号"/>
          <p:cNvSpPr>
            <a:spLocks noGrp="1"/>
          </p:cNvSpPr>
          <p:nvPr>
            <p:ph type="sldNum" sz="quarter" idx="2"/>
          </p:nvPr>
        </p:nvSpPr>
        <p:spPr>
          <a:xfrm>
            <a:off x="4419599" y="4617164"/>
            <a:ext cx="2133601" cy="272092"/>
          </a:xfrm>
          <a:prstGeom prst="rect">
            <a:avLst/>
          </a:prstGeom>
        </p:spPr>
        <p:txBody>
          <a:bodyPr lIns="17082" tIns="17082" rIns="17082" bIns="17082"/>
          <a:lstStyle>
            <a:lvl1pPr defTabSz="685165">
              <a:defRPr sz="800">
                <a:solidFill>
                  <a:srgbClr val="898989"/>
                </a:solidFill>
                <a:latin typeface="Calibri" panose="020F0502020204030204"/>
                <a:ea typeface="Calibri" panose="020F0502020204030204"/>
                <a:cs typeface="Calibri" panose="020F0502020204030204"/>
                <a:sym typeface="Calibri" panose="020F0502020204030204"/>
              </a:defRPr>
            </a:lvl1pPr>
          </a:lstStyle>
          <a:p>
            <a:fld id="{86CB4B4D-7CA3-9044-876B-883B54F8677D}" type="slidenum">
              <a:rPr/>
              <a:t>‹#›</a:t>
            </a:fld>
            <a:endParaRPr/>
          </a:p>
        </p:txBody>
      </p:sp>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x">
  <p:cSld name="Title">
    <p:bg>
      <p:bgPr>
        <a:solidFill>
          <a:srgbClr val="FFFFFF"/>
        </a:solidFill>
        <a:effectLst/>
      </p:bgPr>
    </p:bg>
    <p:spTree>
      <p:nvGrpSpPr>
        <p:cNvPr id="1" name=""/>
        <p:cNvGrpSpPr/>
        <p:nvPr/>
      </p:nvGrpSpPr>
      <p:grpSpPr>
        <a:xfrm>
          <a:off x="0" y="0"/>
          <a:ext cx="0" cy="0"/>
          <a:chOff x="0" y="0"/>
          <a:chExt cx="0" cy="0"/>
        </a:xfrm>
      </p:grpSpPr>
      <p:sp>
        <p:nvSpPr>
          <p:cNvPr id="457" name="正文级别 1…"/>
          <p:cNvSpPr>
            <a:spLocks noGrp="1"/>
          </p:cNvSpPr>
          <p:nvPr>
            <p:ph type="body" sz="quarter" idx="1" hasCustomPrompt="1"/>
          </p:nvPr>
        </p:nvSpPr>
        <p:spPr>
          <a:xfrm>
            <a:off x="450502" y="4447448"/>
            <a:ext cx="8239128" cy="238868"/>
          </a:xfrm>
          <a:prstGeom prst="rect">
            <a:avLst/>
          </a:prstGeom>
        </p:spPr>
        <p:txBody>
          <a:bodyPr lIns="17144" tIns="17144" rIns="17144" bIns="17144" anchor="t">
            <a:normAutofit/>
          </a:bodyPr>
          <a:lstStyle>
            <a:lvl1pPr marL="0" indent="0" defTabSz="309245">
              <a:buClrTx/>
              <a:buSzTx/>
              <a:buFontTx/>
              <a:buNone/>
              <a:defRPr sz="1200" b="1">
                <a:latin typeface="Helvetica Neue"/>
                <a:ea typeface="Helvetica Neue"/>
                <a:cs typeface="Helvetica Neue"/>
                <a:sym typeface="Helvetica Neue"/>
              </a:defRPr>
            </a:lvl1pPr>
            <a:lvl2pPr marL="762000" indent="-152400" defTabSz="309245">
              <a:buClrTx/>
              <a:buSzPct val="123000"/>
              <a:buFontTx/>
              <a:buChar char="•"/>
              <a:defRPr sz="1200" b="1">
                <a:latin typeface="Helvetica Neue"/>
                <a:ea typeface="Helvetica Neue"/>
                <a:cs typeface="Helvetica Neue"/>
                <a:sym typeface="Helvetica Neue"/>
              </a:defRPr>
            </a:lvl2pPr>
            <a:lvl3pPr indent="-152400" defTabSz="309245">
              <a:buClrTx/>
              <a:buSzPct val="123000"/>
              <a:buFontTx/>
              <a:buChar char="•"/>
              <a:defRPr sz="1200" b="1">
                <a:latin typeface="Helvetica Neue"/>
                <a:ea typeface="Helvetica Neue"/>
                <a:cs typeface="Helvetica Neue"/>
                <a:sym typeface="Helvetica Neue"/>
              </a:defRPr>
            </a:lvl3pPr>
            <a:lvl4pPr marL="1981200" indent="-152400" defTabSz="309245">
              <a:buClrTx/>
              <a:buSzPct val="123000"/>
              <a:buFontTx/>
              <a:buChar char="•"/>
              <a:defRPr sz="1200" b="1">
                <a:latin typeface="Helvetica Neue"/>
                <a:ea typeface="Helvetica Neue"/>
                <a:cs typeface="Helvetica Neue"/>
                <a:sym typeface="Helvetica Neue"/>
              </a:defRPr>
            </a:lvl4pPr>
            <a:lvl5pPr marL="2590800" indent="-152400" defTabSz="309245">
              <a:buClrTx/>
              <a:buSzPct val="123000"/>
              <a:buFontTx/>
              <a:buChar char="•"/>
              <a:defRPr sz="1200" b="1">
                <a:latin typeface="Helvetica Neue"/>
                <a:ea typeface="Helvetica Neue"/>
                <a:cs typeface="Helvetica Neue"/>
                <a:sym typeface="Helvetica Neue"/>
              </a:defRPr>
            </a:lvl5pPr>
          </a:lstStyle>
          <a:p>
            <a:r>
              <a:t>正文级别 1</a:t>
            </a:r>
          </a:p>
          <a:p>
            <a:pPr lvl="1"/>
            <a:r>
              <a:t>正文级别 2</a:t>
            </a:r>
          </a:p>
          <a:p>
            <a:pPr lvl="2"/>
            <a:r>
              <a:t>正文级别 3</a:t>
            </a:r>
          </a:p>
          <a:p>
            <a:pPr lvl="3"/>
            <a:r>
              <a:t>正文级别 4</a:t>
            </a:r>
          </a:p>
          <a:p>
            <a:pPr lvl="4"/>
            <a:r>
              <a:t>正文级别 5</a:t>
            </a:r>
          </a:p>
        </p:txBody>
      </p:sp>
      <p:sp>
        <p:nvSpPr>
          <p:cNvPr id="458" name="标题文本"/>
          <p:cNvSpPr>
            <a:spLocks noGrp="1"/>
          </p:cNvSpPr>
          <p:nvPr>
            <p:ph type="title" hasCustomPrompt="1"/>
          </p:nvPr>
        </p:nvSpPr>
        <p:spPr>
          <a:xfrm>
            <a:off x="452435" y="965621"/>
            <a:ext cx="8239128" cy="1743077"/>
          </a:xfrm>
          <a:prstGeom prst="rect">
            <a:avLst/>
          </a:prstGeom>
        </p:spPr>
        <p:txBody>
          <a:bodyPr lIns="19050" tIns="19050" rIns="19050" bIns="19050" anchor="b"/>
          <a:lstStyle>
            <a:lvl1pPr algn="l" defTabSz="913765">
              <a:lnSpc>
                <a:spcPct val="80000"/>
              </a:lnSpc>
              <a:defRPr sz="7400" b="0" spc="-148">
                <a:latin typeface="Montserrat SemiBold"/>
                <a:ea typeface="Montserrat SemiBold"/>
                <a:cs typeface="Montserrat SemiBold"/>
                <a:sym typeface="Montserrat SemiBold"/>
              </a:defRPr>
            </a:lvl1pPr>
          </a:lstStyle>
          <a:p>
            <a:r>
              <a:t>标题文本</a:t>
            </a:r>
          </a:p>
        </p:txBody>
      </p:sp>
      <p:sp>
        <p:nvSpPr>
          <p:cNvPr id="459" name="Body Level One…"/>
          <p:cNvSpPr>
            <a:spLocks noGrp="1"/>
          </p:cNvSpPr>
          <p:nvPr>
            <p:ph type="body" sz="quarter" idx="13"/>
          </p:nvPr>
        </p:nvSpPr>
        <p:spPr>
          <a:xfrm>
            <a:off x="450503" y="2708696"/>
            <a:ext cx="8239127" cy="714376"/>
          </a:xfrm>
          <a:prstGeom prst="rect">
            <a:avLst/>
          </a:prstGeom>
        </p:spPr>
        <p:txBody>
          <a:bodyPr lIns="19050" tIns="19050" rIns="19050" bIns="19050" anchor="t">
            <a:normAutofit/>
          </a:bodyPr>
          <a:lstStyle/>
          <a:p>
            <a:pPr marL="0" indent="0" defTabSz="309245">
              <a:buClrTx/>
              <a:buSzTx/>
              <a:buFontTx/>
              <a:buNone/>
              <a:defRPr sz="2000" b="1">
                <a:latin typeface="Helvetica Neue"/>
                <a:ea typeface="Helvetica Neue"/>
                <a:cs typeface="Helvetica Neue"/>
                <a:sym typeface="Helvetica Neue"/>
              </a:defRPr>
            </a:pPr>
            <a:endParaRPr/>
          </a:p>
        </p:txBody>
      </p:sp>
      <p:sp>
        <p:nvSpPr>
          <p:cNvPr id="460" name="幻灯片编号"/>
          <p:cNvSpPr>
            <a:spLocks noGrp="1"/>
          </p:cNvSpPr>
          <p:nvPr>
            <p:ph type="sldNum" sz="quarter" idx="2"/>
          </p:nvPr>
        </p:nvSpPr>
        <p:spPr>
          <a:xfrm>
            <a:off x="4501889" y="4918849"/>
            <a:ext cx="135535" cy="127001"/>
          </a:xfrm>
          <a:prstGeom prst="rect">
            <a:avLst/>
          </a:prstGeom>
        </p:spPr>
        <p:txBody>
          <a:bodyPr lIns="19050" tIns="19050" rIns="19050" bIns="19050" anchor="b"/>
          <a:lstStyle>
            <a:lvl1pPr algn="ctr" defTabSz="219075">
              <a:defRPr sz="600">
                <a:latin typeface="Helvetica Neue"/>
                <a:ea typeface="Helvetica Neue"/>
                <a:cs typeface="Helvetica Neue"/>
                <a:sym typeface="Helvetica Neue"/>
              </a:defRPr>
            </a:lvl1pPr>
          </a:lstStyle>
          <a:p>
            <a:fld id="{86CB4B4D-7CA3-9044-876B-883B54F8677D}" type="slidenum">
              <a:rPr/>
              <a:t>‹#›</a:t>
            </a:fld>
            <a:endParaRPr/>
          </a:p>
        </p:txBody>
      </p:sp>
    </p:spTree>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x">
  <p:cSld name="Title and Content 0">
    <p:bg>
      <p:bgPr>
        <a:solidFill>
          <a:srgbClr val="FFFFFF"/>
        </a:solidFill>
        <a:effectLst/>
      </p:bgPr>
    </p:bg>
    <p:spTree>
      <p:nvGrpSpPr>
        <p:cNvPr id="1" name=""/>
        <p:cNvGrpSpPr/>
        <p:nvPr/>
      </p:nvGrpSpPr>
      <p:grpSpPr>
        <a:xfrm>
          <a:off x="0" y="0"/>
          <a:ext cx="0" cy="0"/>
          <a:chOff x="0" y="0"/>
          <a:chExt cx="0" cy="0"/>
        </a:xfrm>
      </p:grpSpPr>
      <p:sp>
        <p:nvSpPr>
          <p:cNvPr id="467" name="标题文本"/>
          <p:cNvSpPr>
            <a:spLocks noGrp="1"/>
          </p:cNvSpPr>
          <p:nvPr>
            <p:ph type="title" hasCustomPrompt="1"/>
          </p:nvPr>
        </p:nvSpPr>
        <p:spPr>
          <a:xfrm>
            <a:off x="1146333" y="2134790"/>
            <a:ext cx="6851333" cy="293371"/>
          </a:xfrm>
          <a:prstGeom prst="rect">
            <a:avLst/>
          </a:prstGeom>
        </p:spPr>
        <p:txBody>
          <a:bodyPr lIns="0" tIns="0" rIns="0" bIns="0"/>
          <a:lstStyle>
            <a:lvl1pPr algn="l" defTabSz="685800">
              <a:defRPr sz="1800" b="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r>
              <a:t>标题文本</a:t>
            </a:r>
          </a:p>
        </p:txBody>
      </p:sp>
      <p:sp>
        <p:nvSpPr>
          <p:cNvPr id="468" name="正文级别 1…"/>
          <p:cNvSpPr>
            <a:spLocks noGrp="1"/>
          </p:cNvSpPr>
          <p:nvPr>
            <p:ph type="body" sz="half" idx="1" hasCustomPrompt="1"/>
          </p:nvPr>
        </p:nvSpPr>
        <p:spPr>
          <a:xfrm>
            <a:off x="1067990" y="2154554"/>
            <a:ext cx="7008019" cy="2076451"/>
          </a:xfrm>
          <a:prstGeom prst="rect">
            <a:avLst/>
          </a:prstGeom>
        </p:spPr>
        <p:txBody>
          <a:bodyPr lIns="0" tIns="0" rIns="0" bIns="0" anchor="t">
            <a:normAutofit/>
          </a:bodyPr>
          <a:lstStyle>
            <a:lvl1pPr marL="0" indent="0" defTabSz="685800">
              <a:buClrTx/>
              <a:buSzTx/>
              <a:buFontTx/>
              <a:buNone/>
              <a:defRPr sz="18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vl2pPr marL="0" indent="457200" defTabSz="685800">
              <a:buClrTx/>
              <a:buSzTx/>
              <a:buFontTx/>
              <a:buNone/>
              <a:defRPr sz="18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2pPr>
            <a:lvl3pPr marL="0" indent="914400" defTabSz="685800">
              <a:buClrTx/>
              <a:buSzTx/>
              <a:buFontTx/>
              <a:buNone/>
              <a:defRPr sz="18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3pPr>
            <a:lvl4pPr marL="0" indent="1371600" defTabSz="685800">
              <a:buClrTx/>
              <a:buSzTx/>
              <a:buFontTx/>
              <a:buNone/>
              <a:defRPr sz="18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4pPr>
            <a:lvl5pPr marL="0" indent="1828800" defTabSz="685800">
              <a:buClrTx/>
              <a:buSzTx/>
              <a:buFontTx/>
              <a:buNone/>
              <a:defRPr sz="18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5pPr>
          </a:lstStyle>
          <a:p>
            <a:r>
              <a:t>正文级别 1</a:t>
            </a:r>
          </a:p>
          <a:p>
            <a:pPr lvl="1"/>
            <a:r>
              <a:t>正文级别 2</a:t>
            </a:r>
          </a:p>
          <a:p>
            <a:pPr lvl="2"/>
            <a:r>
              <a:t>正文级别 3</a:t>
            </a:r>
          </a:p>
          <a:p>
            <a:pPr lvl="3"/>
            <a:r>
              <a:t>正文级别 4</a:t>
            </a:r>
          </a:p>
          <a:p>
            <a:pPr lvl="4"/>
            <a:r>
              <a:t>正文级别 5</a:t>
            </a:r>
          </a:p>
        </p:txBody>
      </p:sp>
      <p:sp>
        <p:nvSpPr>
          <p:cNvPr id="469" name="幻灯片编号"/>
          <p:cNvSpPr>
            <a:spLocks noGrp="1"/>
          </p:cNvSpPr>
          <p:nvPr>
            <p:ph type="sldNum" sz="quarter" idx="2"/>
          </p:nvPr>
        </p:nvSpPr>
        <p:spPr>
          <a:xfrm>
            <a:off x="8514258" y="4783455"/>
            <a:ext cx="172543" cy="177801"/>
          </a:xfrm>
          <a:prstGeom prst="rect">
            <a:avLst/>
          </a:prstGeom>
        </p:spPr>
        <p:txBody>
          <a:bodyPr lIns="0" tIns="0" rIns="0" bIns="0" anchor="t"/>
          <a:lstStyle>
            <a:lvl1pPr defTabSz="685800">
              <a:defRPr>
                <a:solidFill>
                  <a:srgbClr val="888888"/>
                </a:solidFill>
                <a:latin typeface="Calibri" panose="020F0502020204030204"/>
                <a:ea typeface="Calibri" panose="020F0502020204030204"/>
                <a:cs typeface="Calibri" panose="020F0502020204030204"/>
                <a:sym typeface="Calibri" panose="020F0502020204030204"/>
              </a:defRPr>
            </a:lvl1pPr>
          </a:lstStyle>
          <a:p>
            <a:fld id="{86CB4B4D-7CA3-9044-876B-883B54F8677D}" type="slidenum">
              <a:r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文本"/>
          <p:cNvSpPr>
            <a:spLocks noGrp="1"/>
          </p:cNvSpPr>
          <p:nvPr>
            <p:ph type="title"/>
          </p:nvPr>
        </p:nvSpPr>
        <p:spPr>
          <a:xfrm>
            <a:off x="719999" y="521225"/>
            <a:ext cx="7704002" cy="572701"/>
          </a:xfrm>
          <a:prstGeom prst="rect">
            <a:avLst/>
          </a:prstGeom>
          <a:ln w="12700">
            <a:miter lim="400000"/>
          </a:ln>
        </p:spPr>
        <p:txBody>
          <a:bodyPr lIns="91424" tIns="91424" rIns="91424" bIns="91424">
            <a:normAutofit/>
          </a:bodyPr>
          <a:lstStyle/>
          <a:p>
            <a:r>
              <a:t>标题文本</a:t>
            </a:r>
          </a:p>
        </p:txBody>
      </p:sp>
      <p:sp>
        <p:nvSpPr>
          <p:cNvPr id="8" name="正文级别 1…"/>
          <p:cNvSpPr>
            <a:spLocks noGrp="1"/>
          </p:cNvSpPr>
          <p:nvPr>
            <p:ph type="body" idx="1"/>
          </p:nvPr>
        </p:nvSpPr>
        <p:spPr>
          <a:xfrm>
            <a:off x="457200" y="1093925"/>
            <a:ext cx="8229600" cy="3606922"/>
          </a:xfrm>
          <a:prstGeom prst="rect">
            <a:avLst/>
          </a:prstGeom>
          <a:ln w="12700">
            <a:miter lim="400000"/>
          </a:ln>
        </p:spPr>
        <p:txBody>
          <a:bodyPr lIns="91424" tIns="91424" rIns="91424" bIns="91424" anchor="ctr"/>
          <a:lstStyle/>
          <a:p>
            <a:r>
              <a:t>正文级别 1</a:t>
            </a:r>
          </a:p>
          <a:p>
            <a:pPr lvl="1"/>
            <a:r>
              <a:t>正文级别 2</a:t>
            </a:r>
          </a:p>
          <a:p>
            <a:pPr lvl="2"/>
            <a:r>
              <a:t>正文级别 3</a:t>
            </a:r>
          </a:p>
          <a:p>
            <a:pPr lvl="3"/>
            <a:r>
              <a:t>正文级别 4</a:t>
            </a:r>
          </a:p>
          <a:p>
            <a:pPr lvl="4"/>
            <a:r>
              <a:t>正文级别 5</a:t>
            </a:r>
          </a:p>
        </p:txBody>
      </p:sp>
      <p:sp>
        <p:nvSpPr>
          <p:cNvPr id="9" name="幻灯片编号"/>
          <p:cNvSpPr>
            <a:spLocks noGrp="1"/>
          </p:cNvSpPr>
          <p:nvPr>
            <p:ph type="sldNum" sz="quarter" idx="2"/>
          </p:nvPr>
        </p:nvSpPr>
        <p:spPr>
          <a:xfrm>
            <a:off x="4419600" y="4627562"/>
            <a:ext cx="2133600" cy="279401"/>
          </a:xfrm>
          <a:prstGeom prst="rect">
            <a:avLst/>
          </a:prstGeom>
          <a:ln w="12700">
            <a:miter lim="400000"/>
          </a:ln>
        </p:spPr>
        <p:txBody>
          <a:bodyPr wrap="none" lIns="45719" rIns="45719" anchor="ctr">
            <a:spAutoFit/>
          </a:bodyPr>
          <a:lstStyle>
            <a:lvl1pPr algn="r">
              <a:defRPr sz="1200"/>
            </a:lvl1pPr>
          </a:lstStyle>
          <a:p>
            <a:fld id="{86CB4B4D-7CA3-9044-876B-883B54F8677D}" type="slidenum">
              <a:r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Lst>
  <p:transition spd="med"/>
  <p:txStyles>
    <p:titleStyle>
      <a:lvl1pPr marL="0" marR="0" indent="0" algn="ctr" defTabSz="914400" rtl="0" latinLnBrk="0">
        <a:lnSpc>
          <a:spcPct val="100000"/>
        </a:lnSpc>
        <a:spcBef>
          <a:spcPts val="0"/>
        </a:spcBef>
        <a:spcAft>
          <a:spcPts val="0"/>
        </a:spcAft>
        <a:buClrTx/>
        <a:buSzTx/>
        <a:buFontTx/>
        <a:buNone/>
        <a:defRPr sz="3200" b="1" i="0" u="none" strike="noStrike" cap="none" spc="0" baseline="0">
          <a:ln>
            <a:noFill/>
          </a:ln>
          <a:solidFill>
            <a:srgbClr val="000000"/>
          </a:solidFill>
          <a:uFillTx/>
          <a:latin typeface="Montserrat Alternates"/>
          <a:ea typeface="Montserrat Alternates"/>
          <a:cs typeface="Montserrat Alternates"/>
          <a:sym typeface="Montserrat Alternates"/>
        </a:defRPr>
      </a:lvl1pPr>
      <a:lvl2pPr marL="0" marR="0" indent="0" algn="ctr" defTabSz="914400" rtl="0" latinLnBrk="0">
        <a:lnSpc>
          <a:spcPct val="100000"/>
        </a:lnSpc>
        <a:spcBef>
          <a:spcPts val="0"/>
        </a:spcBef>
        <a:spcAft>
          <a:spcPts val="0"/>
        </a:spcAft>
        <a:buClrTx/>
        <a:buSzTx/>
        <a:buFontTx/>
        <a:buNone/>
        <a:defRPr sz="3200" b="1" i="0" u="none" strike="noStrike" cap="none" spc="0" baseline="0">
          <a:ln>
            <a:noFill/>
          </a:ln>
          <a:solidFill>
            <a:srgbClr val="000000"/>
          </a:solidFill>
          <a:uFillTx/>
          <a:latin typeface="Montserrat Alternates"/>
          <a:ea typeface="Montserrat Alternates"/>
          <a:cs typeface="Montserrat Alternates"/>
          <a:sym typeface="Montserrat Alternates"/>
        </a:defRPr>
      </a:lvl2pPr>
      <a:lvl3pPr marL="0" marR="0" indent="0" algn="ctr" defTabSz="914400" rtl="0" latinLnBrk="0">
        <a:lnSpc>
          <a:spcPct val="100000"/>
        </a:lnSpc>
        <a:spcBef>
          <a:spcPts val="0"/>
        </a:spcBef>
        <a:spcAft>
          <a:spcPts val="0"/>
        </a:spcAft>
        <a:buClrTx/>
        <a:buSzTx/>
        <a:buFontTx/>
        <a:buNone/>
        <a:defRPr sz="3200" b="1" i="0" u="none" strike="noStrike" cap="none" spc="0" baseline="0">
          <a:ln>
            <a:noFill/>
          </a:ln>
          <a:solidFill>
            <a:srgbClr val="000000"/>
          </a:solidFill>
          <a:uFillTx/>
          <a:latin typeface="Montserrat Alternates"/>
          <a:ea typeface="Montserrat Alternates"/>
          <a:cs typeface="Montserrat Alternates"/>
          <a:sym typeface="Montserrat Alternates"/>
        </a:defRPr>
      </a:lvl3pPr>
      <a:lvl4pPr marL="0" marR="0" indent="0" algn="ctr" defTabSz="914400" rtl="0" latinLnBrk="0">
        <a:lnSpc>
          <a:spcPct val="100000"/>
        </a:lnSpc>
        <a:spcBef>
          <a:spcPts val="0"/>
        </a:spcBef>
        <a:spcAft>
          <a:spcPts val="0"/>
        </a:spcAft>
        <a:buClrTx/>
        <a:buSzTx/>
        <a:buFontTx/>
        <a:buNone/>
        <a:defRPr sz="3200" b="1" i="0" u="none" strike="noStrike" cap="none" spc="0" baseline="0">
          <a:ln>
            <a:noFill/>
          </a:ln>
          <a:solidFill>
            <a:srgbClr val="000000"/>
          </a:solidFill>
          <a:uFillTx/>
          <a:latin typeface="Montserrat Alternates"/>
          <a:ea typeface="Montserrat Alternates"/>
          <a:cs typeface="Montserrat Alternates"/>
          <a:sym typeface="Montserrat Alternates"/>
        </a:defRPr>
      </a:lvl4pPr>
      <a:lvl5pPr marL="0" marR="0" indent="0" algn="ctr" defTabSz="914400" rtl="0" latinLnBrk="0">
        <a:lnSpc>
          <a:spcPct val="100000"/>
        </a:lnSpc>
        <a:spcBef>
          <a:spcPts val="0"/>
        </a:spcBef>
        <a:spcAft>
          <a:spcPts val="0"/>
        </a:spcAft>
        <a:buClrTx/>
        <a:buSzTx/>
        <a:buFontTx/>
        <a:buNone/>
        <a:defRPr sz="3200" b="1" i="0" u="none" strike="noStrike" cap="none" spc="0" baseline="0">
          <a:ln>
            <a:noFill/>
          </a:ln>
          <a:solidFill>
            <a:srgbClr val="000000"/>
          </a:solidFill>
          <a:uFillTx/>
          <a:latin typeface="Montserrat Alternates"/>
          <a:ea typeface="Montserrat Alternates"/>
          <a:cs typeface="Montserrat Alternates"/>
          <a:sym typeface="Montserrat Alternates"/>
        </a:defRPr>
      </a:lvl5pPr>
      <a:lvl6pPr marL="0" marR="0" indent="0" algn="ctr" defTabSz="914400" rtl="0" latinLnBrk="0">
        <a:lnSpc>
          <a:spcPct val="100000"/>
        </a:lnSpc>
        <a:spcBef>
          <a:spcPts val="0"/>
        </a:spcBef>
        <a:spcAft>
          <a:spcPts val="0"/>
        </a:spcAft>
        <a:buClrTx/>
        <a:buSzTx/>
        <a:buFontTx/>
        <a:buNone/>
        <a:defRPr sz="3200" b="1" i="0" u="none" strike="noStrike" cap="none" spc="0" baseline="0">
          <a:ln>
            <a:noFill/>
          </a:ln>
          <a:solidFill>
            <a:srgbClr val="000000"/>
          </a:solidFill>
          <a:uFillTx/>
          <a:latin typeface="Montserrat Alternates"/>
          <a:ea typeface="Montserrat Alternates"/>
          <a:cs typeface="Montserrat Alternates"/>
          <a:sym typeface="Montserrat Alternates"/>
        </a:defRPr>
      </a:lvl6pPr>
      <a:lvl7pPr marL="0" marR="0" indent="0" algn="ctr" defTabSz="914400" rtl="0" latinLnBrk="0">
        <a:lnSpc>
          <a:spcPct val="100000"/>
        </a:lnSpc>
        <a:spcBef>
          <a:spcPts val="0"/>
        </a:spcBef>
        <a:spcAft>
          <a:spcPts val="0"/>
        </a:spcAft>
        <a:buClrTx/>
        <a:buSzTx/>
        <a:buFontTx/>
        <a:buNone/>
        <a:defRPr sz="3200" b="1" i="0" u="none" strike="noStrike" cap="none" spc="0" baseline="0">
          <a:ln>
            <a:noFill/>
          </a:ln>
          <a:solidFill>
            <a:srgbClr val="000000"/>
          </a:solidFill>
          <a:uFillTx/>
          <a:latin typeface="Montserrat Alternates"/>
          <a:ea typeface="Montserrat Alternates"/>
          <a:cs typeface="Montserrat Alternates"/>
          <a:sym typeface="Montserrat Alternates"/>
        </a:defRPr>
      </a:lvl7pPr>
      <a:lvl8pPr marL="0" marR="0" indent="0" algn="ctr" defTabSz="914400" rtl="0" latinLnBrk="0">
        <a:lnSpc>
          <a:spcPct val="100000"/>
        </a:lnSpc>
        <a:spcBef>
          <a:spcPts val="0"/>
        </a:spcBef>
        <a:spcAft>
          <a:spcPts val="0"/>
        </a:spcAft>
        <a:buClrTx/>
        <a:buSzTx/>
        <a:buFontTx/>
        <a:buNone/>
        <a:defRPr sz="3200" b="1" i="0" u="none" strike="noStrike" cap="none" spc="0" baseline="0">
          <a:ln>
            <a:noFill/>
          </a:ln>
          <a:solidFill>
            <a:srgbClr val="000000"/>
          </a:solidFill>
          <a:uFillTx/>
          <a:latin typeface="Montserrat Alternates"/>
          <a:ea typeface="Montserrat Alternates"/>
          <a:cs typeface="Montserrat Alternates"/>
          <a:sym typeface="Montserrat Alternates"/>
        </a:defRPr>
      </a:lvl8pPr>
      <a:lvl9pPr marL="0" marR="0" indent="0" algn="ctr" defTabSz="914400" rtl="0" latinLnBrk="0">
        <a:lnSpc>
          <a:spcPct val="100000"/>
        </a:lnSpc>
        <a:spcBef>
          <a:spcPts val="0"/>
        </a:spcBef>
        <a:spcAft>
          <a:spcPts val="0"/>
        </a:spcAft>
        <a:buClrTx/>
        <a:buSzTx/>
        <a:buFontTx/>
        <a:buNone/>
        <a:defRPr sz="3200" b="1" i="0" u="none" strike="noStrike" cap="none" spc="0" baseline="0">
          <a:ln>
            <a:noFill/>
          </a:ln>
          <a:solidFill>
            <a:srgbClr val="000000"/>
          </a:solidFill>
          <a:uFillTx/>
          <a:latin typeface="Montserrat Alternates"/>
          <a:ea typeface="Montserrat Alternates"/>
          <a:cs typeface="Montserrat Alternates"/>
          <a:sym typeface="Montserrat Alternates"/>
        </a:defRPr>
      </a:lvl9pPr>
    </p:titleStyle>
    <p:bodyStyle>
      <a:lvl1pPr marL="457200" marR="0" indent="-330200" algn="l" defTabSz="914400" rtl="0" latinLnBrk="0">
        <a:lnSpc>
          <a:spcPct val="100000"/>
        </a:lnSpc>
        <a:spcBef>
          <a:spcPts val="0"/>
        </a:spcBef>
        <a:spcAft>
          <a:spcPts val="0"/>
        </a:spcAft>
        <a:buClr>
          <a:srgbClr val="000000"/>
        </a:buClr>
        <a:buSzPts val="1600"/>
        <a:buFont typeface="Helvetica" panose="020B0604020202020204"/>
        <a:buChar char="●"/>
        <a:defRPr sz="1600" b="0" i="0" u="none" strike="noStrike" cap="none" spc="0" baseline="0">
          <a:ln>
            <a:noFill/>
          </a:ln>
          <a:solidFill>
            <a:srgbClr val="000000"/>
          </a:solidFill>
          <a:uFillTx/>
          <a:latin typeface="Kanit Light"/>
          <a:ea typeface="Kanit Light"/>
          <a:cs typeface="Kanit Light"/>
          <a:sym typeface="Kanit Light"/>
        </a:defRPr>
      </a:lvl1pPr>
      <a:lvl2pPr marL="914400" marR="0" indent="-330200" algn="l" defTabSz="914400" rtl="0" latinLnBrk="0">
        <a:lnSpc>
          <a:spcPct val="100000"/>
        </a:lnSpc>
        <a:spcBef>
          <a:spcPts val="0"/>
        </a:spcBef>
        <a:spcAft>
          <a:spcPts val="0"/>
        </a:spcAft>
        <a:buClr>
          <a:srgbClr val="000000"/>
        </a:buClr>
        <a:buSzPts val="1600"/>
        <a:buFont typeface="Helvetica" panose="020B0604020202020204"/>
        <a:buChar char="○"/>
        <a:defRPr sz="1600" b="0" i="0" u="none" strike="noStrike" cap="none" spc="0" baseline="0">
          <a:ln>
            <a:noFill/>
          </a:ln>
          <a:solidFill>
            <a:srgbClr val="000000"/>
          </a:solidFill>
          <a:uFillTx/>
          <a:latin typeface="Kanit Light"/>
          <a:ea typeface="Kanit Light"/>
          <a:cs typeface="Kanit Light"/>
          <a:sym typeface="Kanit Light"/>
        </a:defRPr>
      </a:lvl2pPr>
      <a:lvl3pPr marL="1371600" marR="0" indent="-330200" algn="l" defTabSz="914400" rtl="0" latinLnBrk="0">
        <a:lnSpc>
          <a:spcPct val="100000"/>
        </a:lnSpc>
        <a:spcBef>
          <a:spcPts val="0"/>
        </a:spcBef>
        <a:spcAft>
          <a:spcPts val="0"/>
        </a:spcAft>
        <a:buClr>
          <a:srgbClr val="000000"/>
        </a:buClr>
        <a:buSzPts val="1600"/>
        <a:buFont typeface="Helvetica" panose="020B0604020202020204"/>
        <a:buChar char="■"/>
        <a:defRPr sz="1600" b="0" i="0" u="none" strike="noStrike" cap="none" spc="0" baseline="0">
          <a:ln>
            <a:noFill/>
          </a:ln>
          <a:solidFill>
            <a:srgbClr val="000000"/>
          </a:solidFill>
          <a:uFillTx/>
          <a:latin typeface="Kanit Light"/>
          <a:ea typeface="Kanit Light"/>
          <a:cs typeface="Kanit Light"/>
          <a:sym typeface="Kanit Light"/>
        </a:defRPr>
      </a:lvl3pPr>
      <a:lvl4pPr marL="1828800" marR="0" indent="-330200" algn="l" defTabSz="914400" rtl="0" latinLnBrk="0">
        <a:lnSpc>
          <a:spcPct val="100000"/>
        </a:lnSpc>
        <a:spcBef>
          <a:spcPts val="0"/>
        </a:spcBef>
        <a:spcAft>
          <a:spcPts val="0"/>
        </a:spcAft>
        <a:buClr>
          <a:srgbClr val="000000"/>
        </a:buClr>
        <a:buSzPts val="1600"/>
        <a:buFont typeface="Helvetica" panose="020B0604020202020204"/>
        <a:buChar char="●"/>
        <a:defRPr sz="1600" b="0" i="0" u="none" strike="noStrike" cap="none" spc="0" baseline="0">
          <a:ln>
            <a:noFill/>
          </a:ln>
          <a:solidFill>
            <a:srgbClr val="000000"/>
          </a:solidFill>
          <a:uFillTx/>
          <a:latin typeface="Kanit Light"/>
          <a:ea typeface="Kanit Light"/>
          <a:cs typeface="Kanit Light"/>
          <a:sym typeface="Kanit Light"/>
        </a:defRPr>
      </a:lvl4pPr>
      <a:lvl5pPr marL="2286000" marR="0" indent="-330200" algn="l" defTabSz="914400" rtl="0" latinLnBrk="0">
        <a:lnSpc>
          <a:spcPct val="100000"/>
        </a:lnSpc>
        <a:spcBef>
          <a:spcPts val="0"/>
        </a:spcBef>
        <a:spcAft>
          <a:spcPts val="0"/>
        </a:spcAft>
        <a:buClr>
          <a:srgbClr val="000000"/>
        </a:buClr>
        <a:buSzPts val="1600"/>
        <a:buFont typeface="Helvetica" panose="020B0604020202020204"/>
        <a:buChar char="○"/>
        <a:defRPr sz="1600" b="0" i="0" u="none" strike="noStrike" cap="none" spc="0" baseline="0">
          <a:ln>
            <a:noFill/>
          </a:ln>
          <a:solidFill>
            <a:srgbClr val="000000"/>
          </a:solidFill>
          <a:uFillTx/>
          <a:latin typeface="Kanit Light"/>
          <a:ea typeface="Kanit Light"/>
          <a:cs typeface="Kanit Light"/>
          <a:sym typeface="Kanit Light"/>
        </a:defRPr>
      </a:lvl5pPr>
      <a:lvl6pPr marL="2743200" marR="0" indent="-330200" algn="l" defTabSz="914400" rtl="0" latinLnBrk="0">
        <a:lnSpc>
          <a:spcPct val="100000"/>
        </a:lnSpc>
        <a:spcBef>
          <a:spcPts val="0"/>
        </a:spcBef>
        <a:spcAft>
          <a:spcPts val="0"/>
        </a:spcAft>
        <a:buClr>
          <a:srgbClr val="000000"/>
        </a:buClr>
        <a:buSzPts val="1600"/>
        <a:buFont typeface="Helvetica" panose="020B0604020202020204"/>
        <a:buChar char="■"/>
        <a:defRPr sz="1600" b="0" i="0" u="none" strike="noStrike" cap="none" spc="0" baseline="0">
          <a:ln>
            <a:noFill/>
          </a:ln>
          <a:solidFill>
            <a:srgbClr val="000000"/>
          </a:solidFill>
          <a:uFillTx/>
          <a:latin typeface="Kanit Light"/>
          <a:ea typeface="Kanit Light"/>
          <a:cs typeface="Kanit Light"/>
          <a:sym typeface="Kanit Light"/>
        </a:defRPr>
      </a:lvl6pPr>
      <a:lvl7pPr marL="3200400" marR="0" indent="-330200" algn="l" defTabSz="914400" rtl="0" latinLnBrk="0">
        <a:lnSpc>
          <a:spcPct val="100000"/>
        </a:lnSpc>
        <a:spcBef>
          <a:spcPts val="0"/>
        </a:spcBef>
        <a:spcAft>
          <a:spcPts val="0"/>
        </a:spcAft>
        <a:buClr>
          <a:srgbClr val="000000"/>
        </a:buClr>
        <a:buSzPts val="1600"/>
        <a:buFont typeface="Helvetica" panose="020B0604020202020204"/>
        <a:buChar char="●"/>
        <a:defRPr sz="1600" b="0" i="0" u="none" strike="noStrike" cap="none" spc="0" baseline="0">
          <a:ln>
            <a:noFill/>
          </a:ln>
          <a:solidFill>
            <a:srgbClr val="000000"/>
          </a:solidFill>
          <a:uFillTx/>
          <a:latin typeface="Kanit Light"/>
          <a:ea typeface="Kanit Light"/>
          <a:cs typeface="Kanit Light"/>
          <a:sym typeface="Kanit Light"/>
        </a:defRPr>
      </a:lvl7pPr>
      <a:lvl8pPr marL="3657600" marR="0" indent="-330200" algn="l" defTabSz="914400" rtl="0" latinLnBrk="0">
        <a:lnSpc>
          <a:spcPct val="100000"/>
        </a:lnSpc>
        <a:spcBef>
          <a:spcPts val="0"/>
        </a:spcBef>
        <a:spcAft>
          <a:spcPts val="0"/>
        </a:spcAft>
        <a:buClr>
          <a:srgbClr val="000000"/>
        </a:buClr>
        <a:buSzPts val="1600"/>
        <a:buFont typeface="Helvetica" panose="020B0604020202020204"/>
        <a:buChar char="○"/>
        <a:defRPr sz="1600" b="0" i="0" u="none" strike="noStrike" cap="none" spc="0" baseline="0">
          <a:ln>
            <a:noFill/>
          </a:ln>
          <a:solidFill>
            <a:srgbClr val="000000"/>
          </a:solidFill>
          <a:uFillTx/>
          <a:latin typeface="Kanit Light"/>
          <a:ea typeface="Kanit Light"/>
          <a:cs typeface="Kanit Light"/>
          <a:sym typeface="Kanit Light"/>
        </a:defRPr>
      </a:lvl8pPr>
      <a:lvl9pPr marL="4114800" marR="0" indent="-330200" algn="l" defTabSz="914400" rtl="0" latinLnBrk="0">
        <a:lnSpc>
          <a:spcPct val="100000"/>
        </a:lnSpc>
        <a:spcBef>
          <a:spcPts val="0"/>
        </a:spcBef>
        <a:spcAft>
          <a:spcPts val="0"/>
        </a:spcAft>
        <a:buClr>
          <a:srgbClr val="000000"/>
        </a:buClr>
        <a:buSzPts val="1600"/>
        <a:buFont typeface="Helvetica" panose="020B0604020202020204"/>
        <a:buChar char="■"/>
        <a:defRPr sz="1600" b="0" i="0" u="none" strike="noStrike" cap="none" spc="0" baseline="0">
          <a:ln>
            <a:noFill/>
          </a:ln>
          <a:solidFill>
            <a:srgbClr val="000000"/>
          </a:solidFill>
          <a:uFillTx/>
          <a:latin typeface="Kanit Light"/>
          <a:ea typeface="Kanit Light"/>
          <a:cs typeface="Kanit Light"/>
          <a:sym typeface="Kanit Light"/>
        </a:defRPr>
      </a:lvl9pPr>
    </p:bodyStyle>
    <p:otherStyle>
      <a:lvl1pPr marL="0" marR="0" indent="0" algn="r" defTabSz="914400" rtl="0" latinLnBrk="0">
        <a:lnSpc>
          <a:spcPct val="100000"/>
        </a:lnSpc>
        <a:spcBef>
          <a:spcPts val="0"/>
        </a:spcBef>
        <a:spcAft>
          <a:spcPts val="0"/>
        </a:spcAft>
        <a:buClrTx/>
        <a:buSzTx/>
        <a:buFontTx/>
        <a:buNone/>
        <a:defRPr sz="1200" b="0" i="0" u="none" strike="noStrike" cap="none" spc="0" baseline="0">
          <a:ln>
            <a:noFill/>
          </a:ln>
          <a:solidFill>
            <a:schemeClr val="tx1"/>
          </a:solidFill>
          <a:uFillTx/>
          <a:latin typeface="+mn-lt"/>
          <a:ea typeface="+mn-ea"/>
          <a:cs typeface="+mn-cs"/>
          <a:sym typeface="Arial" panose="020B0604020202020204"/>
        </a:defRPr>
      </a:lvl1pPr>
      <a:lvl2pPr marL="0" marR="0" indent="0" algn="r" defTabSz="914400" rtl="0" latinLnBrk="0">
        <a:lnSpc>
          <a:spcPct val="100000"/>
        </a:lnSpc>
        <a:spcBef>
          <a:spcPts val="0"/>
        </a:spcBef>
        <a:spcAft>
          <a:spcPts val="0"/>
        </a:spcAft>
        <a:buClrTx/>
        <a:buSzTx/>
        <a:buFontTx/>
        <a:buNone/>
        <a:defRPr sz="1200" b="0" i="0" u="none" strike="noStrike" cap="none" spc="0" baseline="0">
          <a:ln>
            <a:noFill/>
          </a:ln>
          <a:solidFill>
            <a:schemeClr val="tx1"/>
          </a:solidFill>
          <a:uFillTx/>
          <a:latin typeface="+mn-lt"/>
          <a:ea typeface="+mn-ea"/>
          <a:cs typeface="+mn-cs"/>
          <a:sym typeface="Arial" panose="020B0604020202020204"/>
        </a:defRPr>
      </a:lvl2pPr>
      <a:lvl3pPr marL="0" marR="0" indent="0" algn="r" defTabSz="914400" rtl="0" latinLnBrk="0">
        <a:lnSpc>
          <a:spcPct val="100000"/>
        </a:lnSpc>
        <a:spcBef>
          <a:spcPts val="0"/>
        </a:spcBef>
        <a:spcAft>
          <a:spcPts val="0"/>
        </a:spcAft>
        <a:buClrTx/>
        <a:buSzTx/>
        <a:buFontTx/>
        <a:buNone/>
        <a:defRPr sz="1200" b="0" i="0" u="none" strike="noStrike" cap="none" spc="0" baseline="0">
          <a:ln>
            <a:noFill/>
          </a:ln>
          <a:solidFill>
            <a:schemeClr val="tx1"/>
          </a:solidFill>
          <a:uFillTx/>
          <a:latin typeface="+mn-lt"/>
          <a:ea typeface="+mn-ea"/>
          <a:cs typeface="+mn-cs"/>
          <a:sym typeface="Arial" panose="020B0604020202020204"/>
        </a:defRPr>
      </a:lvl3pPr>
      <a:lvl4pPr marL="0" marR="0" indent="0" algn="r" defTabSz="914400" rtl="0" latinLnBrk="0">
        <a:lnSpc>
          <a:spcPct val="100000"/>
        </a:lnSpc>
        <a:spcBef>
          <a:spcPts val="0"/>
        </a:spcBef>
        <a:spcAft>
          <a:spcPts val="0"/>
        </a:spcAft>
        <a:buClrTx/>
        <a:buSzTx/>
        <a:buFontTx/>
        <a:buNone/>
        <a:defRPr sz="1200" b="0" i="0" u="none" strike="noStrike" cap="none" spc="0" baseline="0">
          <a:ln>
            <a:noFill/>
          </a:ln>
          <a:solidFill>
            <a:schemeClr val="tx1"/>
          </a:solidFill>
          <a:uFillTx/>
          <a:latin typeface="+mn-lt"/>
          <a:ea typeface="+mn-ea"/>
          <a:cs typeface="+mn-cs"/>
          <a:sym typeface="Arial" panose="020B0604020202020204"/>
        </a:defRPr>
      </a:lvl4pPr>
      <a:lvl5pPr marL="0" marR="0" indent="0" algn="r" defTabSz="914400" rtl="0" latinLnBrk="0">
        <a:lnSpc>
          <a:spcPct val="100000"/>
        </a:lnSpc>
        <a:spcBef>
          <a:spcPts val="0"/>
        </a:spcBef>
        <a:spcAft>
          <a:spcPts val="0"/>
        </a:spcAft>
        <a:buClrTx/>
        <a:buSzTx/>
        <a:buFontTx/>
        <a:buNone/>
        <a:defRPr sz="1200" b="0" i="0" u="none" strike="noStrike" cap="none" spc="0" baseline="0">
          <a:ln>
            <a:noFill/>
          </a:ln>
          <a:solidFill>
            <a:schemeClr val="tx1"/>
          </a:solidFill>
          <a:uFillTx/>
          <a:latin typeface="+mn-lt"/>
          <a:ea typeface="+mn-ea"/>
          <a:cs typeface="+mn-cs"/>
          <a:sym typeface="Arial" panose="020B0604020202020204"/>
        </a:defRPr>
      </a:lvl5pPr>
      <a:lvl6pPr marL="0" marR="0" indent="0" algn="r" defTabSz="914400" rtl="0" latinLnBrk="0">
        <a:lnSpc>
          <a:spcPct val="100000"/>
        </a:lnSpc>
        <a:spcBef>
          <a:spcPts val="0"/>
        </a:spcBef>
        <a:spcAft>
          <a:spcPts val="0"/>
        </a:spcAft>
        <a:buClrTx/>
        <a:buSzTx/>
        <a:buFontTx/>
        <a:buNone/>
        <a:defRPr sz="1200" b="0" i="0" u="none" strike="noStrike" cap="none" spc="0" baseline="0">
          <a:ln>
            <a:noFill/>
          </a:ln>
          <a:solidFill>
            <a:schemeClr val="tx1"/>
          </a:solidFill>
          <a:uFillTx/>
          <a:latin typeface="+mn-lt"/>
          <a:ea typeface="+mn-ea"/>
          <a:cs typeface="+mn-cs"/>
          <a:sym typeface="Arial" panose="020B0604020202020204"/>
        </a:defRPr>
      </a:lvl6pPr>
      <a:lvl7pPr marL="0" marR="0" indent="0" algn="r" defTabSz="914400" rtl="0" latinLnBrk="0">
        <a:lnSpc>
          <a:spcPct val="100000"/>
        </a:lnSpc>
        <a:spcBef>
          <a:spcPts val="0"/>
        </a:spcBef>
        <a:spcAft>
          <a:spcPts val="0"/>
        </a:spcAft>
        <a:buClrTx/>
        <a:buSzTx/>
        <a:buFontTx/>
        <a:buNone/>
        <a:defRPr sz="1200" b="0" i="0" u="none" strike="noStrike" cap="none" spc="0" baseline="0">
          <a:ln>
            <a:noFill/>
          </a:ln>
          <a:solidFill>
            <a:schemeClr val="tx1"/>
          </a:solidFill>
          <a:uFillTx/>
          <a:latin typeface="+mn-lt"/>
          <a:ea typeface="+mn-ea"/>
          <a:cs typeface="+mn-cs"/>
          <a:sym typeface="Arial" panose="020B0604020202020204"/>
        </a:defRPr>
      </a:lvl7pPr>
      <a:lvl8pPr marL="0" marR="0" indent="0" algn="r" defTabSz="914400" rtl="0" latinLnBrk="0">
        <a:lnSpc>
          <a:spcPct val="100000"/>
        </a:lnSpc>
        <a:spcBef>
          <a:spcPts val="0"/>
        </a:spcBef>
        <a:spcAft>
          <a:spcPts val="0"/>
        </a:spcAft>
        <a:buClrTx/>
        <a:buSzTx/>
        <a:buFontTx/>
        <a:buNone/>
        <a:defRPr sz="1200" b="0" i="0" u="none" strike="noStrike" cap="none" spc="0" baseline="0">
          <a:ln>
            <a:noFill/>
          </a:ln>
          <a:solidFill>
            <a:schemeClr val="tx1"/>
          </a:solidFill>
          <a:uFillTx/>
          <a:latin typeface="+mn-lt"/>
          <a:ea typeface="+mn-ea"/>
          <a:cs typeface="+mn-cs"/>
          <a:sym typeface="Arial" panose="020B0604020202020204"/>
        </a:defRPr>
      </a:lvl8pPr>
      <a:lvl9pPr marL="0" marR="0" indent="0" algn="r" defTabSz="914400" rtl="0" latinLnBrk="0">
        <a:lnSpc>
          <a:spcPct val="100000"/>
        </a:lnSpc>
        <a:spcBef>
          <a:spcPts val="0"/>
        </a:spcBef>
        <a:spcAft>
          <a:spcPts val="0"/>
        </a:spcAft>
        <a:buClrTx/>
        <a:buSzTx/>
        <a:buFontTx/>
        <a:buNone/>
        <a:defRPr sz="1200" b="0" i="0" u="none" strike="noStrike" cap="none" spc="0" baseline="0">
          <a:ln>
            <a:noFill/>
          </a:ln>
          <a:solidFill>
            <a:schemeClr val="tx1"/>
          </a:solidFill>
          <a:uFillTx/>
          <a:latin typeface="+mn-lt"/>
          <a:ea typeface="+mn-ea"/>
          <a:cs typeface="+mn-cs"/>
          <a:sym typeface="Arial" panose="020B0604020202020204"/>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1.png"/><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png"/><Relationship Id="rId1" Type="http://schemas.openxmlformats.org/officeDocument/2006/relationships/slideLayout" Target="../slideLayouts/slideLayout9.xml"/><Relationship Id="rId5" Type="http://schemas.openxmlformats.org/officeDocument/2006/relationships/image" Target="../media/image18.jpe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png"/><Relationship Id="rId1" Type="http://schemas.openxmlformats.org/officeDocument/2006/relationships/slideLayout" Target="../slideLayouts/slideLayout11.xml"/><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7" Type="http://schemas.openxmlformats.org/officeDocument/2006/relationships/image" Target="../media/image37.jpe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36.png"/><Relationship Id="rId5" Type="http://schemas.openxmlformats.org/officeDocument/2006/relationships/image" Target="../media/image35.jpeg"/><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9.jpeg"/><Relationship Id="rId7" Type="http://schemas.openxmlformats.org/officeDocument/2006/relationships/image" Target="../media/image53.jpeg"/><Relationship Id="rId2" Type="http://schemas.openxmlformats.org/officeDocument/2006/relationships/image" Target="../media/image1.png"/><Relationship Id="rId1" Type="http://schemas.openxmlformats.org/officeDocument/2006/relationships/slideLayout" Target="../slideLayouts/slideLayout8.xml"/><Relationship Id="rId6" Type="http://schemas.openxmlformats.org/officeDocument/2006/relationships/image" Target="../media/image52.png"/><Relationship Id="rId5" Type="http://schemas.openxmlformats.org/officeDocument/2006/relationships/image" Target="../media/image51.jpeg"/><Relationship Id="rId10" Type="http://schemas.openxmlformats.org/officeDocument/2006/relationships/image" Target="../media/image56.png"/><Relationship Id="rId4" Type="http://schemas.openxmlformats.org/officeDocument/2006/relationships/image" Target="../media/image50.png"/><Relationship Id="rId9" Type="http://schemas.openxmlformats.org/officeDocument/2006/relationships/image" Target="../media/image55.jpeg"/></Relationships>
</file>

<file path=ppt/slides/_rels/slide40.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jpeg"/><Relationship Id="rId7" Type="http://schemas.openxmlformats.org/officeDocument/2006/relationships/image" Target="../media/image61.jpeg"/><Relationship Id="rId2" Type="http://schemas.openxmlformats.org/officeDocument/2006/relationships/image" Target="../media/image1.png"/><Relationship Id="rId1" Type="http://schemas.openxmlformats.org/officeDocument/2006/relationships/slideLayout" Target="../slideLayouts/slideLayout8.xml"/><Relationship Id="rId6" Type="http://schemas.openxmlformats.org/officeDocument/2006/relationships/image" Target="../media/image60.png"/><Relationship Id="rId5" Type="http://schemas.openxmlformats.org/officeDocument/2006/relationships/image" Target="../media/image59.jpeg"/><Relationship Id="rId4" Type="http://schemas.openxmlformats.org/officeDocument/2006/relationships/image" Target="../media/image58.png"/></Relationships>
</file>

<file path=ppt/slides/_rels/slide41.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jpeg"/><Relationship Id="rId7" Type="http://schemas.openxmlformats.org/officeDocument/2006/relationships/image" Target="../media/image67.jpeg"/><Relationship Id="rId2" Type="http://schemas.openxmlformats.org/officeDocument/2006/relationships/image" Target="../media/image1.png"/><Relationship Id="rId1" Type="http://schemas.openxmlformats.org/officeDocument/2006/relationships/slideLayout" Target="../slideLayouts/slideLayout8.xml"/><Relationship Id="rId6" Type="http://schemas.openxmlformats.org/officeDocument/2006/relationships/image" Target="../media/image66.png"/><Relationship Id="rId5" Type="http://schemas.openxmlformats.org/officeDocument/2006/relationships/image" Target="../media/image65.jpeg"/><Relationship Id="rId10" Type="http://schemas.openxmlformats.org/officeDocument/2006/relationships/image" Target="../media/image36.png"/><Relationship Id="rId4" Type="http://schemas.openxmlformats.org/officeDocument/2006/relationships/image" Target="../media/image64.png"/><Relationship Id="rId9" Type="http://schemas.openxmlformats.org/officeDocument/2006/relationships/image" Target="../media/image69.jpeg"/></Relationships>
</file>

<file path=ppt/slides/_rels/slide42.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jpeg"/><Relationship Id="rId7" Type="http://schemas.openxmlformats.org/officeDocument/2006/relationships/image" Target="../media/image74.jpeg"/><Relationship Id="rId2" Type="http://schemas.openxmlformats.org/officeDocument/2006/relationships/image" Target="../media/image1.png"/><Relationship Id="rId1" Type="http://schemas.openxmlformats.org/officeDocument/2006/relationships/slideLayout" Target="../slideLayouts/slideLayout8.xml"/><Relationship Id="rId6" Type="http://schemas.openxmlformats.org/officeDocument/2006/relationships/image" Target="../media/image73.png"/><Relationship Id="rId5" Type="http://schemas.openxmlformats.org/officeDocument/2006/relationships/image" Target="../media/image72.jpeg"/><Relationship Id="rId4" Type="http://schemas.openxmlformats.org/officeDocument/2006/relationships/image" Target="../media/image71.png"/></Relationships>
</file>

<file path=ppt/slides/_rels/slide43.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76.jpeg"/><Relationship Id="rId7" Type="http://schemas.openxmlformats.org/officeDocument/2006/relationships/image" Target="../media/image80.jpeg"/><Relationship Id="rId12" Type="http://schemas.openxmlformats.org/officeDocument/2006/relationships/image" Target="../media/image85.png"/><Relationship Id="rId2" Type="http://schemas.openxmlformats.org/officeDocument/2006/relationships/image" Target="../media/image1.png"/><Relationship Id="rId1" Type="http://schemas.openxmlformats.org/officeDocument/2006/relationships/slideLayout" Target="../slideLayouts/slideLayout8.xml"/><Relationship Id="rId6" Type="http://schemas.openxmlformats.org/officeDocument/2006/relationships/image" Target="../media/image79.png"/><Relationship Id="rId11" Type="http://schemas.openxmlformats.org/officeDocument/2006/relationships/image" Target="../media/image84.jpeg"/><Relationship Id="rId5" Type="http://schemas.openxmlformats.org/officeDocument/2006/relationships/image" Target="../media/image78.jpeg"/><Relationship Id="rId10" Type="http://schemas.openxmlformats.org/officeDocument/2006/relationships/image" Target="../media/image83.png"/><Relationship Id="rId4" Type="http://schemas.openxmlformats.org/officeDocument/2006/relationships/image" Target="../media/image77.png"/><Relationship Id="rId9" Type="http://schemas.openxmlformats.org/officeDocument/2006/relationships/image" Target="../media/image82.jpeg"/></Relationships>
</file>

<file path=ppt/slides/_rels/slide44.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1.png"/><Relationship Id="rId1" Type="http://schemas.openxmlformats.org/officeDocument/2006/relationships/slideLayout" Target="../slideLayouts/slideLayout21.xml"/><Relationship Id="rId4" Type="http://schemas.openxmlformats.org/officeDocument/2006/relationships/image" Target="../media/image88.jpeg"/></Relationships>
</file>

<file path=ppt/slides/_rels/slide46.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1.png"/><Relationship Id="rId1" Type="http://schemas.openxmlformats.org/officeDocument/2006/relationships/slideLayout" Target="../slideLayouts/slideLayout21.xml"/><Relationship Id="rId5" Type="http://schemas.openxmlformats.org/officeDocument/2006/relationships/image" Target="../media/image91.png"/><Relationship Id="rId4" Type="http://schemas.openxmlformats.org/officeDocument/2006/relationships/image" Target="../media/image90.jpeg"/></Relationships>
</file>

<file path=ppt/slides/_rels/slide4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jpeg"/><Relationship Id="rId1" Type="http://schemas.openxmlformats.org/officeDocument/2006/relationships/slideLayout" Target="../slideLayouts/slideLayout2.xml"/><Relationship Id="rId5" Type="http://schemas.openxmlformats.org/officeDocument/2006/relationships/image" Target="../media/image102.png"/><Relationship Id="rId4" Type="http://schemas.openxmlformats.org/officeDocument/2006/relationships/image" Target="../media/image101.jpeg"/></Relationships>
</file>

<file path=ppt/slides/_rels/slide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88472"/>
          </a:xfrm>
          <a:prstGeom prst="rect">
            <a:avLst/>
          </a:prstGeom>
        </p:spPr>
      </p:pic>
      <p:sp>
        <p:nvSpPr>
          <p:cNvPr id="13" name="文本框 12"/>
          <p:cNvSpPr txBox="1"/>
          <p:nvPr/>
        </p:nvSpPr>
        <p:spPr>
          <a:xfrm>
            <a:off x="1947862" y="1685304"/>
            <a:ext cx="5172075" cy="1446550"/>
          </a:xfrm>
          <a:prstGeom prst="rect">
            <a:avLst/>
          </a:prstGeom>
          <a:noFill/>
          <a:ln w="12700" cap="flat">
            <a:noFill/>
            <a:miter lim="400000"/>
          </a:ln>
          <a:effectLst/>
        </p:spPr>
        <p:style>
          <a:lnRef idx="0">
            <a:srgbClr val="FFFFFF"/>
          </a:lnRef>
          <a:fillRef idx="0">
            <a:srgbClr val="FFFFFF"/>
          </a:fillRef>
          <a:effectRef idx="0">
            <a:srgbClr val="FFFFFF"/>
          </a:effectRef>
          <a:fontRef idx="none"/>
        </p:style>
        <p:txBody>
          <a:bodyPr wrap="square">
            <a:spAutoFit/>
          </a:bodyPr>
          <a:lstStyle/>
          <a:p>
            <a:pPr algn="dist"/>
            <a:r>
              <a:rPr lang="zh-CN" altLang="en-US" sz="8800" b="1" dirty="0">
                <a:solidFill>
                  <a:srgbClr val="FFC000"/>
                </a:solidFill>
                <a:cs typeface="+mn-ea"/>
                <a:sym typeface="+mn-lt"/>
              </a:rPr>
              <a:t>燃动</a:t>
            </a:r>
            <a:r>
              <a:rPr lang="en-US" altLang="zh-CN" sz="8800" b="1" dirty="0">
                <a:solidFill>
                  <a:srgbClr val="FFC000"/>
                </a:solidFill>
                <a:cs typeface="+mn-ea"/>
                <a:sym typeface="+mn-lt"/>
              </a:rPr>
              <a:t>·</a:t>
            </a:r>
            <a:r>
              <a:rPr lang="zh-CN" altLang="en-US" sz="8800" b="1" dirty="0">
                <a:solidFill>
                  <a:srgbClr val="FFC000"/>
                </a:solidFill>
                <a:cs typeface="+mn-ea"/>
                <a:sym typeface="+mn-lt"/>
              </a:rPr>
              <a:t>盛夏</a:t>
            </a:r>
            <a:endParaRPr lang="zh-CN" altLang="en-US" sz="8800" b="1" dirty="0">
              <a:solidFill>
                <a:srgbClr val="FFC000"/>
              </a:solidFill>
              <a:cs typeface="+mn-ea"/>
              <a:sym typeface="Montserrat Alternates"/>
            </a:endParaRPr>
          </a:p>
        </p:txBody>
      </p:sp>
      <p:sp>
        <p:nvSpPr>
          <p:cNvPr id="15" name="文本框 14"/>
          <p:cNvSpPr txBox="1"/>
          <p:nvPr/>
        </p:nvSpPr>
        <p:spPr>
          <a:xfrm>
            <a:off x="2209800" y="3251299"/>
            <a:ext cx="4572000" cy="307777"/>
          </a:xfrm>
          <a:prstGeom prst="rect">
            <a:avLst/>
          </a:prstGeom>
          <a:noFill/>
          <a:ln w="12700" cap="flat">
            <a:noFill/>
            <a:miter lim="400000"/>
          </a:ln>
          <a:effectLst/>
        </p:spPr>
        <p:style>
          <a:lnRef idx="0">
            <a:srgbClr val="FFFFFF"/>
          </a:lnRef>
          <a:fillRef idx="0">
            <a:srgbClr val="FFFFFF"/>
          </a:fillRef>
          <a:effectRef idx="0">
            <a:srgbClr val="FFFFFF"/>
          </a:effectRef>
          <a:fontRef idx="none"/>
        </p:style>
        <p:txBody>
          <a:bodyPr wrap="square">
            <a:spAutoFit/>
          </a:bodyPr>
          <a:lstStyle/>
          <a:p>
            <a:pPr algn="ctr"/>
            <a:r>
              <a:rPr lang="en-US" altLang="zh-CN" sz="1400" b="0" dirty="0">
                <a:latin typeface="+mn-lt"/>
                <a:ea typeface="+mn-ea"/>
                <a:cs typeface="+mn-ea"/>
                <a:sym typeface="+mn-lt"/>
              </a:rPr>
              <a:t>2022 </a:t>
            </a:r>
            <a:r>
              <a:rPr lang="zh-CN" altLang="en-US" sz="1400" b="0" dirty="0">
                <a:latin typeface="+mn-lt"/>
                <a:ea typeface="+mn-ea"/>
                <a:cs typeface="+mn-ea"/>
                <a:sym typeface="+mn-lt"/>
              </a:rPr>
              <a:t>商业广场</a:t>
            </a:r>
            <a:r>
              <a:rPr lang="en-US" altLang="zh-CN" sz="1400" b="0" dirty="0">
                <a:latin typeface="+mn-lt"/>
                <a:ea typeface="+mn-ea"/>
                <a:cs typeface="+mn-ea"/>
                <a:sym typeface="+mn-lt"/>
              </a:rPr>
              <a:t>7-8</a:t>
            </a:r>
            <a:r>
              <a:rPr lang="zh-CN" altLang="en-US" sz="1400" b="0" dirty="0">
                <a:latin typeface="+mn-lt"/>
                <a:ea typeface="+mn-ea"/>
                <a:cs typeface="+mn-ea"/>
                <a:sym typeface="+mn-lt"/>
              </a:rPr>
              <a:t>月暑期活动企划</a:t>
            </a:r>
            <a:endParaRPr lang="zh-CN" altLang="en-US"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88472"/>
          </a:xfrm>
          <a:prstGeom prst="rect">
            <a:avLst/>
          </a:prstGeom>
        </p:spPr>
      </p:pic>
      <p:sp>
        <p:nvSpPr>
          <p:cNvPr id="517" name="Google Shape;1133;p56"/>
          <p:cNvSpPr>
            <a:spLocks noGrp="1"/>
          </p:cNvSpPr>
          <p:nvPr>
            <p:ph type="title"/>
          </p:nvPr>
        </p:nvSpPr>
        <p:spPr>
          <a:xfrm>
            <a:off x="672033" y="1136721"/>
            <a:ext cx="7799934" cy="984183"/>
          </a:xfrm>
          <a:prstGeom prst="rect">
            <a:avLst/>
          </a:prstGeom>
        </p:spPr>
        <p:txBody>
          <a:bodyPr/>
          <a:lstStyle/>
          <a:p>
            <a:pPr defTabSz="795020">
              <a:defRPr sz="2785"/>
            </a:pPr>
            <a:r>
              <a:rPr dirty="0" err="1">
                <a:latin typeface="+mn-lt"/>
                <a:ea typeface="+mn-ea"/>
                <a:cs typeface="+mn-ea"/>
                <a:sym typeface="+mn-lt"/>
              </a:rPr>
              <a:t>时间规划</a:t>
            </a:r>
            <a:endParaRPr dirty="0">
              <a:latin typeface="+mn-lt"/>
              <a:ea typeface="+mn-ea"/>
              <a:cs typeface="+mn-ea"/>
              <a:sym typeface="+mn-lt"/>
            </a:endParaRPr>
          </a:p>
          <a:p>
            <a:pPr defTabSz="795020">
              <a:defRPr sz="1915"/>
            </a:pPr>
            <a:r>
              <a:rPr dirty="0">
                <a:latin typeface="+mn-lt"/>
                <a:ea typeface="+mn-ea"/>
                <a:cs typeface="+mn-ea"/>
                <a:sym typeface="+mn-lt"/>
              </a:rPr>
              <a:t>TIMELINE</a:t>
            </a:r>
          </a:p>
        </p:txBody>
      </p:sp>
      <p:grpSp>
        <p:nvGrpSpPr>
          <p:cNvPr id="2" name="组合 1"/>
          <p:cNvGrpSpPr/>
          <p:nvPr/>
        </p:nvGrpSpPr>
        <p:grpSpPr>
          <a:xfrm>
            <a:off x="672032" y="2381519"/>
            <a:ext cx="7799935" cy="1802716"/>
            <a:chOff x="183227" y="1671011"/>
            <a:chExt cx="8771389" cy="2027238"/>
          </a:xfrm>
        </p:grpSpPr>
        <p:sp>
          <p:nvSpPr>
            <p:cNvPr id="509" name="矩形"/>
            <p:cNvSpPr/>
            <p:nvPr/>
          </p:nvSpPr>
          <p:spPr>
            <a:xfrm>
              <a:off x="183227" y="2101064"/>
              <a:ext cx="1470792" cy="171901"/>
            </a:xfrm>
            <a:prstGeom prst="rect">
              <a:avLst/>
            </a:prstGeom>
            <a:solidFill>
              <a:schemeClr val="accent3"/>
            </a:solidFill>
            <a:ln w="12700">
              <a:miter lim="400000"/>
            </a:ln>
          </p:spPr>
          <p:txBody>
            <a:bodyPr lIns="45719" rIns="45719" anchor="ctr"/>
            <a:lstStyle/>
            <a:p>
              <a:endParaRPr>
                <a:cs typeface="+mn-ea"/>
                <a:sym typeface="+mn-lt"/>
              </a:endParaRPr>
            </a:p>
          </p:txBody>
        </p:sp>
        <p:sp>
          <p:nvSpPr>
            <p:cNvPr id="510" name="Google Shape;746;p46"/>
            <p:cNvSpPr/>
            <p:nvPr/>
          </p:nvSpPr>
          <p:spPr>
            <a:xfrm flipH="1" flipV="1">
              <a:off x="898039" y="2571749"/>
              <a:ext cx="7282371" cy="2"/>
            </a:xfrm>
            <a:prstGeom prst="line">
              <a:avLst/>
            </a:prstGeom>
            <a:ln w="19050">
              <a:solidFill>
                <a:srgbClr val="000000"/>
              </a:solidFill>
              <a:prstDash val="dot"/>
              <a:tailEnd type="oval"/>
            </a:ln>
          </p:spPr>
          <p:txBody>
            <a:bodyPr lIns="45719" rIns="45719"/>
            <a:lstStyle/>
            <a:p>
              <a:endParaRPr>
                <a:cs typeface="+mn-ea"/>
                <a:sym typeface="+mn-lt"/>
              </a:endParaRPr>
            </a:p>
          </p:txBody>
        </p:sp>
        <p:sp>
          <p:nvSpPr>
            <p:cNvPr id="511" name="Google Shape;600;p42"/>
            <p:cNvSpPr/>
            <p:nvPr/>
          </p:nvSpPr>
          <p:spPr>
            <a:xfrm>
              <a:off x="877123" y="2530250"/>
              <a:ext cx="83001" cy="83001"/>
            </a:xfrm>
            <a:prstGeom prst="roundRect">
              <a:avLst>
                <a:gd name="adj" fmla="val 7736"/>
              </a:avLst>
            </a:prstGeom>
            <a:solidFill>
              <a:schemeClr val="accent3"/>
            </a:solidFill>
            <a:ln w="19050">
              <a:solidFill>
                <a:srgbClr val="000000"/>
              </a:solidFill>
            </a:ln>
          </p:spPr>
          <p:txBody>
            <a:bodyPr lIns="45719" rIns="45719" anchor="ctr"/>
            <a:lstStyle/>
            <a:p>
              <a:endParaRPr>
                <a:cs typeface="+mn-ea"/>
                <a:sym typeface="+mn-lt"/>
              </a:endParaRPr>
            </a:p>
          </p:txBody>
        </p:sp>
        <p:sp>
          <p:nvSpPr>
            <p:cNvPr id="512" name="Google Shape;1140;p56"/>
            <p:cNvSpPr/>
            <p:nvPr/>
          </p:nvSpPr>
          <p:spPr>
            <a:xfrm>
              <a:off x="2301947" y="2523900"/>
              <a:ext cx="95701" cy="95701"/>
            </a:xfrm>
            <a:prstGeom prst="roundRect">
              <a:avLst>
                <a:gd name="adj" fmla="val 7736"/>
              </a:avLst>
            </a:prstGeom>
            <a:solidFill>
              <a:schemeClr val="accent1"/>
            </a:solidFill>
            <a:ln w="19050">
              <a:solidFill>
                <a:srgbClr val="000000"/>
              </a:solidFill>
            </a:ln>
          </p:spPr>
          <p:txBody>
            <a:bodyPr lIns="45719" rIns="45719" anchor="ctr"/>
            <a:lstStyle/>
            <a:p>
              <a:endParaRPr>
                <a:cs typeface="+mn-ea"/>
                <a:sym typeface="+mn-lt"/>
              </a:endParaRPr>
            </a:p>
          </p:txBody>
        </p:sp>
        <p:sp>
          <p:nvSpPr>
            <p:cNvPr id="513" name="Google Shape;1142;p56"/>
            <p:cNvSpPr/>
            <p:nvPr/>
          </p:nvSpPr>
          <p:spPr>
            <a:xfrm>
              <a:off x="3820836" y="2529093"/>
              <a:ext cx="95701" cy="95701"/>
            </a:xfrm>
            <a:prstGeom prst="roundRect">
              <a:avLst>
                <a:gd name="adj" fmla="val 7736"/>
              </a:avLst>
            </a:prstGeom>
            <a:solidFill>
              <a:schemeClr val="accent2"/>
            </a:solidFill>
            <a:ln w="19050">
              <a:solidFill>
                <a:srgbClr val="000000"/>
              </a:solidFill>
            </a:ln>
          </p:spPr>
          <p:txBody>
            <a:bodyPr lIns="45719" rIns="45719" anchor="ctr"/>
            <a:lstStyle/>
            <a:p>
              <a:endParaRPr>
                <a:cs typeface="+mn-ea"/>
                <a:sym typeface="+mn-lt"/>
              </a:endParaRPr>
            </a:p>
          </p:txBody>
        </p:sp>
        <p:sp>
          <p:nvSpPr>
            <p:cNvPr id="514" name="Google Shape;600;p42"/>
            <p:cNvSpPr/>
            <p:nvPr/>
          </p:nvSpPr>
          <p:spPr>
            <a:xfrm>
              <a:off x="5339725" y="2529093"/>
              <a:ext cx="83001" cy="83001"/>
            </a:xfrm>
            <a:prstGeom prst="roundRect">
              <a:avLst>
                <a:gd name="adj" fmla="val 7736"/>
              </a:avLst>
            </a:prstGeom>
            <a:solidFill>
              <a:schemeClr val="accent3"/>
            </a:solidFill>
            <a:ln w="19050">
              <a:solidFill>
                <a:srgbClr val="000000"/>
              </a:solidFill>
            </a:ln>
          </p:spPr>
          <p:txBody>
            <a:bodyPr lIns="45719" rIns="45719" anchor="ctr"/>
            <a:lstStyle/>
            <a:p>
              <a:endParaRPr>
                <a:cs typeface="+mn-ea"/>
                <a:sym typeface="+mn-lt"/>
              </a:endParaRPr>
            </a:p>
          </p:txBody>
        </p:sp>
        <p:sp>
          <p:nvSpPr>
            <p:cNvPr id="515" name="Google Shape;1140;p56"/>
            <p:cNvSpPr/>
            <p:nvPr/>
          </p:nvSpPr>
          <p:spPr>
            <a:xfrm>
              <a:off x="6823026" y="2523900"/>
              <a:ext cx="95701" cy="95701"/>
            </a:xfrm>
            <a:prstGeom prst="roundRect">
              <a:avLst>
                <a:gd name="adj" fmla="val 7736"/>
              </a:avLst>
            </a:prstGeom>
            <a:solidFill>
              <a:schemeClr val="accent1"/>
            </a:solidFill>
            <a:ln w="19050">
              <a:solidFill>
                <a:srgbClr val="000000"/>
              </a:solidFill>
            </a:ln>
          </p:spPr>
          <p:txBody>
            <a:bodyPr lIns="45719" rIns="45719" anchor="ctr"/>
            <a:lstStyle/>
            <a:p>
              <a:endParaRPr>
                <a:cs typeface="+mn-ea"/>
                <a:sym typeface="+mn-lt"/>
              </a:endParaRPr>
            </a:p>
          </p:txBody>
        </p:sp>
        <p:sp>
          <p:nvSpPr>
            <p:cNvPr id="516" name="Google Shape;1141;p56"/>
            <p:cNvSpPr/>
            <p:nvPr/>
          </p:nvSpPr>
          <p:spPr>
            <a:xfrm>
              <a:off x="8171369" y="2523900"/>
              <a:ext cx="95701" cy="95701"/>
            </a:xfrm>
            <a:prstGeom prst="roundRect">
              <a:avLst>
                <a:gd name="adj" fmla="val 7736"/>
              </a:avLst>
            </a:prstGeom>
            <a:solidFill>
              <a:schemeClr val="accent4"/>
            </a:solidFill>
            <a:ln w="19050">
              <a:solidFill>
                <a:srgbClr val="000000"/>
              </a:solidFill>
            </a:ln>
          </p:spPr>
          <p:txBody>
            <a:bodyPr lIns="45719" rIns="45719" anchor="ctr"/>
            <a:lstStyle/>
            <a:p>
              <a:endParaRPr>
                <a:cs typeface="+mn-ea"/>
                <a:sym typeface="+mn-lt"/>
              </a:endParaRPr>
            </a:p>
          </p:txBody>
        </p:sp>
        <p:sp>
          <p:nvSpPr>
            <p:cNvPr id="518" name="露天电影节"/>
            <p:cNvSpPr/>
            <p:nvPr/>
          </p:nvSpPr>
          <p:spPr>
            <a:xfrm>
              <a:off x="1699590" y="3051608"/>
              <a:ext cx="1374733" cy="400110"/>
            </a:xfrm>
            <a:prstGeom prst="rect">
              <a:avLst/>
            </a:prstGeom>
            <a:ln w="12700">
              <a:miter lim="400000"/>
            </a:ln>
          </p:spPr>
          <p:txBody>
            <a:bodyPr wrap="none" lIns="45719" rIns="45719">
              <a:spAutoFit/>
            </a:bodyPr>
            <a:lstStyle>
              <a:lvl1pPr>
                <a:defRPr sz="2000" b="1">
                  <a:latin typeface="Montserrat Alternates"/>
                  <a:ea typeface="Montserrat Alternates"/>
                  <a:cs typeface="Montserrat Alternates"/>
                  <a:sym typeface="Montserrat Alternates"/>
                </a:defRPr>
              </a:lvl1pPr>
            </a:lstStyle>
            <a:p>
              <a:r>
                <a:rPr>
                  <a:latin typeface="+mn-lt"/>
                  <a:ea typeface="+mn-ea"/>
                  <a:cs typeface="+mn-ea"/>
                  <a:sym typeface="+mn-lt"/>
                </a:rPr>
                <a:t>露天电影节</a:t>
              </a:r>
            </a:p>
          </p:txBody>
        </p:sp>
        <p:sp>
          <p:nvSpPr>
            <p:cNvPr id="519" name="印象音乐节"/>
            <p:cNvSpPr/>
            <p:nvPr/>
          </p:nvSpPr>
          <p:spPr>
            <a:xfrm>
              <a:off x="1663294" y="2676531"/>
              <a:ext cx="1374733" cy="400110"/>
            </a:xfrm>
            <a:prstGeom prst="rect">
              <a:avLst/>
            </a:prstGeom>
            <a:ln w="12700">
              <a:miter lim="400000"/>
            </a:ln>
          </p:spPr>
          <p:txBody>
            <a:bodyPr wrap="none" lIns="45719" rIns="45719">
              <a:spAutoFit/>
            </a:bodyPr>
            <a:lstStyle>
              <a:lvl1pPr>
                <a:defRPr sz="2000" b="1">
                  <a:latin typeface="Montserrat Alternates"/>
                  <a:ea typeface="Montserrat Alternates"/>
                  <a:cs typeface="Montserrat Alternates"/>
                  <a:sym typeface="Montserrat Alternates"/>
                </a:defRPr>
              </a:lvl1pPr>
            </a:lstStyle>
            <a:p>
              <a:r>
                <a:rPr>
                  <a:latin typeface="+mn-lt"/>
                  <a:ea typeface="+mn-ea"/>
                  <a:cs typeface="+mn-ea"/>
                  <a:sym typeface="+mn-lt"/>
                </a:rPr>
                <a:t>印象音乐节</a:t>
              </a:r>
            </a:p>
          </p:txBody>
        </p:sp>
        <p:sp>
          <p:nvSpPr>
            <p:cNvPr id="520" name="元气杂货铺"/>
            <p:cNvSpPr/>
            <p:nvPr/>
          </p:nvSpPr>
          <p:spPr>
            <a:xfrm>
              <a:off x="3220242" y="1678418"/>
              <a:ext cx="1374733" cy="400110"/>
            </a:xfrm>
            <a:prstGeom prst="rect">
              <a:avLst/>
            </a:prstGeom>
            <a:ln w="12700">
              <a:miter lim="400000"/>
            </a:ln>
          </p:spPr>
          <p:txBody>
            <a:bodyPr wrap="none" lIns="45719" rIns="45719">
              <a:spAutoFit/>
            </a:bodyPr>
            <a:lstStyle>
              <a:lvl1pPr>
                <a:defRPr sz="2000" b="1">
                  <a:latin typeface="Montserrat Alternates"/>
                  <a:ea typeface="Montserrat Alternates"/>
                  <a:cs typeface="Montserrat Alternates"/>
                  <a:sym typeface="Montserrat Alternates"/>
                </a:defRPr>
              </a:lvl1pPr>
            </a:lstStyle>
            <a:p>
              <a:r>
                <a:rPr>
                  <a:latin typeface="+mn-lt"/>
                  <a:ea typeface="+mn-ea"/>
                  <a:cs typeface="+mn-ea"/>
                  <a:sym typeface="+mn-lt"/>
                </a:rPr>
                <a:t>元气杂货铺</a:t>
              </a:r>
            </a:p>
          </p:txBody>
        </p:sp>
        <p:sp>
          <p:nvSpPr>
            <p:cNvPr id="521" name="宠物乐园开幕式"/>
            <p:cNvSpPr/>
            <p:nvPr/>
          </p:nvSpPr>
          <p:spPr>
            <a:xfrm>
              <a:off x="4404870" y="2801197"/>
              <a:ext cx="1887694" cy="400110"/>
            </a:xfrm>
            <a:prstGeom prst="rect">
              <a:avLst/>
            </a:prstGeom>
            <a:ln w="12700">
              <a:miter lim="400000"/>
            </a:ln>
          </p:spPr>
          <p:txBody>
            <a:bodyPr wrap="none" lIns="45719" rIns="45719">
              <a:spAutoFit/>
            </a:bodyPr>
            <a:lstStyle>
              <a:lvl1pPr>
                <a:defRPr sz="2000" b="1">
                  <a:latin typeface="Montserrat Alternates"/>
                  <a:ea typeface="Montserrat Alternates"/>
                  <a:cs typeface="Montserrat Alternates"/>
                  <a:sym typeface="Montserrat Alternates"/>
                </a:defRPr>
              </a:lvl1pPr>
            </a:lstStyle>
            <a:p>
              <a:r>
                <a:rPr>
                  <a:latin typeface="+mn-lt"/>
                  <a:ea typeface="+mn-ea"/>
                  <a:cs typeface="+mn-ea"/>
                  <a:sym typeface="+mn-lt"/>
                </a:rPr>
                <a:t>宠物乐园开幕式</a:t>
              </a:r>
            </a:p>
          </p:txBody>
        </p:sp>
        <p:sp>
          <p:nvSpPr>
            <p:cNvPr id="522" name="萌宠民政局"/>
            <p:cNvSpPr/>
            <p:nvPr/>
          </p:nvSpPr>
          <p:spPr>
            <a:xfrm>
              <a:off x="6183806" y="1677810"/>
              <a:ext cx="1374733" cy="400110"/>
            </a:xfrm>
            <a:prstGeom prst="rect">
              <a:avLst/>
            </a:prstGeom>
            <a:ln w="12700">
              <a:miter lim="400000"/>
            </a:ln>
          </p:spPr>
          <p:txBody>
            <a:bodyPr wrap="none" lIns="45719" rIns="45719">
              <a:spAutoFit/>
            </a:bodyPr>
            <a:lstStyle>
              <a:lvl1pPr>
                <a:defRPr sz="2000" b="1">
                  <a:latin typeface="Montserrat Alternates"/>
                  <a:ea typeface="Montserrat Alternates"/>
                  <a:cs typeface="Montserrat Alternates"/>
                  <a:sym typeface="Montserrat Alternates"/>
                </a:defRPr>
              </a:lvl1pPr>
            </a:lstStyle>
            <a:p>
              <a:r>
                <a:rPr dirty="0" err="1">
                  <a:latin typeface="+mn-lt"/>
                  <a:ea typeface="+mn-ea"/>
                  <a:cs typeface="+mn-ea"/>
                  <a:sym typeface="+mn-lt"/>
                </a:rPr>
                <a:t>萌宠民政局</a:t>
              </a:r>
              <a:endParaRPr dirty="0">
                <a:latin typeface="+mn-lt"/>
                <a:ea typeface="+mn-ea"/>
                <a:cs typeface="+mn-ea"/>
                <a:sym typeface="+mn-lt"/>
              </a:endParaRPr>
            </a:p>
          </p:txBody>
        </p:sp>
        <p:sp>
          <p:nvSpPr>
            <p:cNvPr id="523" name="七夕花艺展"/>
            <p:cNvSpPr/>
            <p:nvPr/>
          </p:nvSpPr>
          <p:spPr>
            <a:xfrm>
              <a:off x="7532149" y="2801197"/>
              <a:ext cx="1374733" cy="400110"/>
            </a:xfrm>
            <a:prstGeom prst="rect">
              <a:avLst/>
            </a:prstGeom>
            <a:ln w="12700">
              <a:miter lim="400000"/>
            </a:ln>
          </p:spPr>
          <p:txBody>
            <a:bodyPr wrap="none" lIns="45719" rIns="45719">
              <a:spAutoFit/>
            </a:bodyPr>
            <a:lstStyle>
              <a:lvl1pPr>
                <a:defRPr sz="2000" b="1">
                  <a:latin typeface="Montserrat Alternates"/>
                  <a:ea typeface="Montserrat Alternates"/>
                  <a:cs typeface="Montserrat Alternates"/>
                  <a:sym typeface="Montserrat Alternates"/>
                </a:defRPr>
              </a:lvl1pPr>
            </a:lstStyle>
            <a:p>
              <a:r>
                <a:rPr>
                  <a:latin typeface="+mn-lt"/>
                  <a:ea typeface="+mn-ea"/>
                  <a:cs typeface="+mn-ea"/>
                  <a:sym typeface="+mn-lt"/>
                </a:rPr>
                <a:t>七夕花艺展</a:t>
              </a:r>
            </a:p>
          </p:txBody>
        </p:sp>
        <p:sp>
          <p:nvSpPr>
            <p:cNvPr id="524" name="夜生活市集"/>
            <p:cNvSpPr/>
            <p:nvPr/>
          </p:nvSpPr>
          <p:spPr>
            <a:xfrm>
              <a:off x="231553" y="1671011"/>
              <a:ext cx="1374733" cy="400110"/>
            </a:xfrm>
            <a:prstGeom prst="rect">
              <a:avLst/>
            </a:prstGeom>
            <a:ln w="12700">
              <a:miter lim="400000"/>
            </a:ln>
          </p:spPr>
          <p:txBody>
            <a:bodyPr wrap="none" lIns="45719" rIns="45719">
              <a:spAutoFit/>
            </a:bodyPr>
            <a:lstStyle>
              <a:lvl1pPr>
                <a:defRPr sz="2000" b="1">
                  <a:latin typeface="Montserrat Alternates"/>
                  <a:ea typeface="Montserrat Alternates"/>
                  <a:cs typeface="Montserrat Alternates"/>
                  <a:sym typeface="Montserrat Alternates"/>
                </a:defRPr>
              </a:lvl1pPr>
            </a:lstStyle>
            <a:p>
              <a:r>
                <a:rPr>
                  <a:latin typeface="+mn-lt"/>
                  <a:ea typeface="+mn-ea"/>
                  <a:cs typeface="+mn-ea"/>
                  <a:sym typeface="+mn-lt"/>
                </a:rPr>
                <a:t>夜生活市集</a:t>
              </a:r>
            </a:p>
          </p:txBody>
        </p:sp>
        <p:sp>
          <p:nvSpPr>
            <p:cNvPr id="525" name="7月15日-8月31日"/>
            <p:cNvSpPr/>
            <p:nvPr/>
          </p:nvSpPr>
          <p:spPr>
            <a:xfrm>
              <a:off x="233401" y="2026994"/>
              <a:ext cx="1373131" cy="292388"/>
            </a:xfrm>
            <a:prstGeom prst="rect">
              <a:avLst/>
            </a:prstGeom>
            <a:ln w="12700">
              <a:miter lim="400000"/>
            </a:ln>
          </p:spPr>
          <p:txBody>
            <a:bodyPr wrap="none" lIns="45719" rIns="45719">
              <a:spAutoFit/>
            </a:bodyPr>
            <a:lstStyle>
              <a:lvl1pPr>
                <a:defRPr sz="1300">
                  <a:solidFill>
                    <a:srgbClr val="FFFFFF"/>
                  </a:solidFill>
                  <a:latin typeface="Kanit Light"/>
                  <a:ea typeface="Kanit Light"/>
                  <a:cs typeface="Kanit Light"/>
                  <a:sym typeface="Kanit Light"/>
                </a:defRPr>
              </a:lvl1pPr>
            </a:lstStyle>
            <a:p>
              <a:r>
                <a:rPr>
                  <a:latin typeface="+mn-lt"/>
                  <a:ea typeface="+mn-ea"/>
                  <a:cs typeface="+mn-ea"/>
                  <a:sym typeface="+mn-lt"/>
                </a:rPr>
                <a:t>7月15日-8月31日</a:t>
              </a:r>
            </a:p>
          </p:txBody>
        </p:sp>
        <p:sp>
          <p:nvSpPr>
            <p:cNvPr id="526" name="矩形"/>
            <p:cNvSpPr/>
            <p:nvPr/>
          </p:nvSpPr>
          <p:spPr>
            <a:xfrm>
              <a:off x="4922923" y="3218167"/>
              <a:ext cx="810150" cy="171901"/>
            </a:xfrm>
            <a:prstGeom prst="rect">
              <a:avLst/>
            </a:prstGeom>
            <a:solidFill>
              <a:schemeClr val="accent3"/>
            </a:solidFill>
            <a:ln w="12700">
              <a:miter lim="400000"/>
            </a:ln>
          </p:spPr>
          <p:txBody>
            <a:bodyPr lIns="45719" rIns="45719" anchor="ctr"/>
            <a:lstStyle/>
            <a:p>
              <a:endParaRPr>
                <a:cs typeface="+mn-ea"/>
                <a:sym typeface="+mn-lt"/>
              </a:endParaRPr>
            </a:p>
          </p:txBody>
        </p:sp>
        <p:sp>
          <p:nvSpPr>
            <p:cNvPr id="527" name="8月14日"/>
            <p:cNvSpPr/>
            <p:nvPr/>
          </p:nvSpPr>
          <p:spPr>
            <a:xfrm>
              <a:off x="4998496" y="3144097"/>
              <a:ext cx="704678" cy="292388"/>
            </a:xfrm>
            <a:prstGeom prst="rect">
              <a:avLst/>
            </a:prstGeom>
            <a:ln w="12700">
              <a:miter lim="400000"/>
            </a:ln>
          </p:spPr>
          <p:txBody>
            <a:bodyPr wrap="none" lIns="45719" rIns="45719">
              <a:spAutoFit/>
            </a:bodyPr>
            <a:lstStyle>
              <a:lvl1pPr>
                <a:defRPr sz="1300">
                  <a:solidFill>
                    <a:srgbClr val="FFFFFF"/>
                  </a:solidFill>
                  <a:latin typeface="Kanit Light"/>
                  <a:ea typeface="Kanit Light"/>
                  <a:cs typeface="Kanit Light"/>
                  <a:sym typeface="Kanit Light"/>
                </a:defRPr>
              </a:lvl1pPr>
            </a:lstStyle>
            <a:p>
              <a:r>
                <a:rPr>
                  <a:latin typeface="+mn-lt"/>
                  <a:ea typeface="+mn-ea"/>
                  <a:cs typeface="+mn-ea"/>
                  <a:sym typeface="+mn-lt"/>
                </a:rPr>
                <a:t>8月14日</a:t>
              </a:r>
            </a:p>
          </p:txBody>
        </p:sp>
        <p:sp>
          <p:nvSpPr>
            <p:cNvPr id="528" name="矩形"/>
            <p:cNvSpPr/>
            <p:nvPr/>
          </p:nvSpPr>
          <p:spPr>
            <a:xfrm>
              <a:off x="1614401" y="3479930"/>
              <a:ext cx="1470793" cy="171901"/>
            </a:xfrm>
            <a:prstGeom prst="rect">
              <a:avLst/>
            </a:prstGeom>
            <a:solidFill>
              <a:schemeClr val="accent1"/>
            </a:solidFill>
            <a:ln w="12700">
              <a:miter lim="400000"/>
            </a:ln>
          </p:spPr>
          <p:txBody>
            <a:bodyPr lIns="45719" rIns="45719" anchor="ctr"/>
            <a:lstStyle/>
            <a:p>
              <a:endParaRPr>
                <a:cs typeface="+mn-ea"/>
                <a:sym typeface="+mn-lt"/>
              </a:endParaRPr>
            </a:p>
          </p:txBody>
        </p:sp>
        <p:sp>
          <p:nvSpPr>
            <p:cNvPr id="529" name="7月23日-8月1日"/>
            <p:cNvSpPr/>
            <p:nvPr/>
          </p:nvSpPr>
          <p:spPr>
            <a:xfrm>
              <a:off x="1710486" y="3405861"/>
              <a:ext cx="1280157" cy="292388"/>
            </a:xfrm>
            <a:prstGeom prst="rect">
              <a:avLst/>
            </a:prstGeom>
            <a:ln w="12700">
              <a:miter lim="400000"/>
            </a:ln>
          </p:spPr>
          <p:txBody>
            <a:bodyPr wrap="none" lIns="45719" rIns="45719">
              <a:spAutoFit/>
            </a:bodyPr>
            <a:lstStyle>
              <a:lvl1pPr>
                <a:defRPr sz="1300">
                  <a:solidFill>
                    <a:srgbClr val="FFFFFF"/>
                  </a:solidFill>
                  <a:latin typeface="Kanit Light"/>
                  <a:ea typeface="Kanit Light"/>
                  <a:cs typeface="Kanit Light"/>
                  <a:sym typeface="Kanit Light"/>
                </a:defRPr>
              </a:lvl1pPr>
            </a:lstStyle>
            <a:p>
              <a:r>
                <a:rPr>
                  <a:latin typeface="+mn-lt"/>
                  <a:ea typeface="+mn-ea"/>
                  <a:cs typeface="+mn-ea"/>
                  <a:sym typeface="+mn-lt"/>
                </a:rPr>
                <a:t>7月23日-8月1日</a:t>
              </a:r>
            </a:p>
          </p:txBody>
        </p:sp>
        <p:sp>
          <p:nvSpPr>
            <p:cNvPr id="530" name="矩形"/>
            <p:cNvSpPr/>
            <p:nvPr/>
          </p:nvSpPr>
          <p:spPr>
            <a:xfrm>
              <a:off x="7483823" y="3231250"/>
              <a:ext cx="1470793" cy="171901"/>
            </a:xfrm>
            <a:prstGeom prst="rect">
              <a:avLst/>
            </a:prstGeom>
            <a:solidFill>
              <a:srgbClr val="72D36F"/>
            </a:solidFill>
            <a:ln w="12700">
              <a:miter lim="400000"/>
            </a:ln>
          </p:spPr>
          <p:txBody>
            <a:bodyPr lIns="45719" rIns="45719" anchor="ctr"/>
            <a:lstStyle/>
            <a:p>
              <a:endParaRPr>
                <a:cs typeface="+mn-ea"/>
                <a:sym typeface="+mn-lt"/>
              </a:endParaRPr>
            </a:p>
          </p:txBody>
        </p:sp>
        <p:sp>
          <p:nvSpPr>
            <p:cNvPr id="531" name="矩形"/>
            <p:cNvSpPr/>
            <p:nvPr/>
          </p:nvSpPr>
          <p:spPr>
            <a:xfrm>
              <a:off x="3220242" y="2106740"/>
              <a:ext cx="1470792" cy="171901"/>
            </a:xfrm>
            <a:prstGeom prst="rect">
              <a:avLst/>
            </a:prstGeom>
            <a:solidFill>
              <a:schemeClr val="accent2"/>
            </a:solidFill>
            <a:ln w="12700">
              <a:miter lim="400000"/>
            </a:ln>
          </p:spPr>
          <p:txBody>
            <a:bodyPr lIns="45719" rIns="45719" anchor="ctr"/>
            <a:lstStyle/>
            <a:p>
              <a:endParaRPr>
                <a:cs typeface="+mn-ea"/>
                <a:sym typeface="+mn-lt"/>
              </a:endParaRPr>
            </a:p>
          </p:txBody>
        </p:sp>
        <p:sp>
          <p:nvSpPr>
            <p:cNvPr id="532" name="矩形"/>
            <p:cNvSpPr/>
            <p:nvPr/>
          </p:nvSpPr>
          <p:spPr>
            <a:xfrm>
              <a:off x="6135480" y="2106132"/>
              <a:ext cx="1470792" cy="171901"/>
            </a:xfrm>
            <a:prstGeom prst="rect">
              <a:avLst/>
            </a:prstGeom>
            <a:solidFill>
              <a:schemeClr val="accent1"/>
            </a:solidFill>
            <a:ln w="12700">
              <a:miter lim="400000"/>
            </a:ln>
          </p:spPr>
          <p:txBody>
            <a:bodyPr lIns="45719" rIns="45719" anchor="ctr"/>
            <a:lstStyle/>
            <a:p>
              <a:endParaRPr>
                <a:cs typeface="+mn-ea"/>
                <a:sym typeface="+mn-lt"/>
              </a:endParaRPr>
            </a:p>
          </p:txBody>
        </p:sp>
        <p:sp>
          <p:nvSpPr>
            <p:cNvPr id="533" name="8月13日-8月15日"/>
            <p:cNvSpPr/>
            <p:nvPr/>
          </p:nvSpPr>
          <p:spPr>
            <a:xfrm>
              <a:off x="6231564" y="2032062"/>
              <a:ext cx="1373131" cy="292388"/>
            </a:xfrm>
            <a:prstGeom prst="rect">
              <a:avLst/>
            </a:prstGeom>
            <a:ln w="12700">
              <a:miter lim="400000"/>
            </a:ln>
          </p:spPr>
          <p:txBody>
            <a:bodyPr wrap="none" lIns="45719" rIns="45719">
              <a:spAutoFit/>
            </a:bodyPr>
            <a:lstStyle>
              <a:lvl1pPr>
                <a:defRPr sz="1300">
                  <a:solidFill>
                    <a:srgbClr val="FFFFFF"/>
                  </a:solidFill>
                  <a:latin typeface="Kanit Light"/>
                  <a:ea typeface="Kanit Light"/>
                  <a:cs typeface="Kanit Light"/>
                  <a:sym typeface="Kanit Light"/>
                </a:defRPr>
              </a:lvl1pPr>
            </a:lstStyle>
            <a:p>
              <a:r>
                <a:rPr>
                  <a:latin typeface="+mn-lt"/>
                  <a:ea typeface="+mn-ea"/>
                  <a:cs typeface="+mn-ea"/>
                  <a:sym typeface="+mn-lt"/>
                </a:rPr>
                <a:t>8月13日-8月15日</a:t>
              </a:r>
            </a:p>
          </p:txBody>
        </p:sp>
        <p:sp>
          <p:nvSpPr>
            <p:cNvPr id="534" name="7月23日-8月29日"/>
            <p:cNvSpPr/>
            <p:nvPr/>
          </p:nvSpPr>
          <p:spPr>
            <a:xfrm>
              <a:off x="3325795" y="2032670"/>
              <a:ext cx="1369925" cy="292388"/>
            </a:xfrm>
            <a:prstGeom prst="rect">
              <a:avLst/>
            </a:prstGeom>
            <a:ln w="12700">
              <a:miter lim="400000"/>
            </a:ln>
          </p:spPr>
          <p:txBody>
            <a:bodyPr wrap="none" lIns="45719" rIns="45719">
              <a:spAutoFit/>
            </a:bodyPr>
            <a:lstStyle>
              <a:lvl1pPr>
                <a:defRPr sz="1300">
                  <a:solidFill>
                    <a:srgbClr val="FFFFFF"/>
                  </a:solidFill>
                  <a:latin typeface="Kanit Light"/>
                  <a:ea typeface="Kanit Light"/>
                  <a:cs typeface="Kanit Light"/>
                  <a:sym typeface="Kanit Light"/>
                </a:defRPr>
              </a:lvl1pPr>
            </a:lstStyle>
            <a:p>
              <a:r>
                <a:rPr>
                  <a:latin typeface="+mn-lt"/>
                  <a:ea typeface="+mn-ea"/>
                  <a:cs typeface="+mn-ea"/>
                  <a:sym typeface="+mn-lt"/>
                </a:rPr>
                <a:t>7月23日-8月29日</a:t>
              </a:r>
            </a:p>
          </p:txBody>
        </p:sp>
        <p:sp>
          <p:nvSpPr>
            <p:cNvPr id="535" name="8月13日-8月15日"/>
            <p:cNvSpPr/>
            <p:nvPr/>
          </p:nvSpPr>
          <p:spPr>
            <a:xfrm>
              <a:off x="7533997" y="3157180"/>
              <a:ext cx="1373131" cy="292388"/>
            </a:xfrm>
            <a:prstGeom prst="rect">
              <a:avLst/>
            </a:prstGeom>
            <a:ln w="12700">
              <a:miter lim="400000"/>
            </a:ln>
          </p:spPr>
          <p:txBody>
            <a:bodyPr wrap="none" lIns="45719" rIns="45719">
              <a:spAutoFit/>
            </a:bodyPr>
            <a:lstStyle>
              <a:lvl1pPr>
                <a:defRPr sz="1300">
                  <a:solidFill>
                    <a:srgbClr val="FFFFFF"/>
                  </a:solidFill>
                  <a:latin typeface="Kanit Light"/>
                  <a:ea typeface="Kanit Light"/>
                  <a:cs typeface="Kanit Light"/>
                  <a:sym typeface="Kanit Light"/>
                </a:defRPr>
              </a:lvl1pPr>
            </a:lstStyle>
            <a:p>
              <a:r>
                <a:rPr>
                  <a:latin typeface="+mn-lt"/>
                  <a:ea typeface="+mn-ea"/>
                  <a:cs typeface="+mn-ea"/>
                  <a:sym typeface="+mn-lt"/>
                </a:rPr>
                <a:t>8月13日-8月15日</a:t>
              </a:r>
            </a:p>
          </p:txBody>
        </p:sp>
      </p:gr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88472"/>
          </a:xfrm>
          <a:prstGeom prst="rect">
            <a:avLst/>
          </a:prstGeom>
        </p:spPr>
      </p:pic>
      <p:grpSp>
        <p:nvGrpSpPr>
          <p:cNvPr id="2" name="组合 1"/>
          <p:cNvGrpSpPr/>
          <p:nvPr/>
        </p:nvGrpSpPr>
        <p:grpSpPr>
          <a:xfrm>
            <a:off x="672033" y="2124344"/>
            <a:ext cx="7799935" cy="1802716"/>
            <a:chOff x="183227" y="1671011"/>
            <a:chExt cx="8771389" cy="2027238"/>
          </a:xfrm>
        </p:grpSpPr>
        <p:sp>
          <p:nvSpPr>
            <p:cNvPr id="509" name="矩形"/>
            <p:cNvSpPr/>
            <p:nvPr/>
          </p:nvSpPr>
          <p:spPr>
            <a:xfrm>
              <a:off x="183227" y="2101064"/>
              <a:ext cx="1470792" cy="171901"/>
            </a:xfrm>
            <a:prstGeom prst="rect">
              <a:avLst/>
            </a:prstGeom>
            <a:solidFill>
              <a:schemeClr val="accent3"/>
            </a:solidFill>
            <a:ln w="12700">
              <a:miter lim="400000"/>
            </a:ln>
          </p:spPr>
          <p:txBody>
            <a:bodyPr lIns="45719" rIns="45719" anchor="ctr"/>
            <a:lstStyle/>
            <a:p>
              <a:endParaRPr>
                <a:cs typeface="+mn-ea"/>
                <a:sym typeface="+mn-lt"/>
              </a:endParaRPr>
            </a:p>
          </p:txBody>
        </p:sp>
        <p:sp>
          <p:nvSpPr>
            <p:cNvPr id="510" name="Google Shape;746;p46"/>
            <p:cNvSpPr/>
            <p:nvPr/>
          </p:nvSpPr>
          <p:spPr>
            <a:xfrm flipH="1" flipV="1">
              <a:off x="898039" y="2571749"/>
              <a:ext cx="7282371" cy="2"/>
            </a:xfrm>
            <a:prstGeom prst="line">
              <a:avLst/>
            </a:prstGeom>
            <a:ln w="19050">
              <a:solidFill>
                <a:srgbClr val="000000"/>
              </a:solidFill>
              <a:prstDash val="dot"/>
              <a:tailEnd type="oval"/>
            </a:ln>
          </p:spPr>
          <p:txBody>
            <a:bodyPr lIns="45719" rIns="45719"/>
            <a:lstStyle/>
            <a:p>
              <a:endParaRPr>
                <a:cs typeface="+mn-ea"/>
                <a:sym typeface="+mn-lt"/>
              </a:endParaRPr>
            </a:p>
          </p:txBody>
        </p:sp>
        <p:sp>
          <p:nvSpPr>
            <p:cNvPr id="511" name="Google Shape;600;p42"/>
            <p:cNvSpPr/>
            <p:nvPr/>
          </p:nvSpPr>
          <p:spPr>
            <a:xfrm>
              <a:off x="877123" y="2530250"/>
              <a:ext cx="83001" cy="83001"/>
            </a:xfrm>
            <a:prstGeom prst="roundRect">
              <a:avLst>
                <a:gd name="adj" fmla="val 7736"/>
              </a:avLst>
            </a:prstGeom>
            <a:solidFill>
              <a:schemeClr val="accent3"/>
            </a:solidFill>
            <a:ln w="19050">
              <a:solidFill>
                <a:srgbClr val="000000"/>
              </a:solidFill>
            </a:ln>
          </p:spPr>
          <p:txBody>
            <a:bodyPr lIns="45719" rIns="45719" anchor="ctr"/>
            <a:lstStyle/>
            <a:p>
              <a:endParaRPr>
                <a:cs typeface="+mn-ea"/>
                <a:sym typeface="+mn-lt"/>
              </a:endParaRPr>
            </a:p>
          </p:txBody>
        </p:sp>
        <p:sp>
          <p:nvSpPr>
            <p:cNvPr id="512" name="Google Shape;1140;p56"/>
            <p:cNvSpPr/>
            <p:nvPr/>
          </p:nvSpPr>
          <p:spPr>
            <a:xfrm>
              <a:off x="2301947" y="2523900"/>
              <a:ext cx="95701" cy="95701"/>
            </a:xfrm>
            <a:prstGeom prst="roundRect">
              <a:avLst>
                <a:gd name="adj" fmla="val 7736"/>
              </a:avLst>
            </a:prstGeom>
            <a:solidFill>
              <a:schemeClr val="accent1"/>
            </a:solidFill>
            <a:ln w="19050">
              <a:solidFill>
                <a:srgbClr val="000000"/>
              </a:solidFill>
            </a:ln>
          </p:spPr>
          <p:txBody>
            <a:bodyPr lIns="45719" rIns="45719" anchor="ctr"/>
            <a:lstStyle/>
            <a:p>
              <a:endParaRPr>
                <a:cs typeface="+mn-ea"/>
                <a:sym typeface="+mn-lt"/>
              </a:endParaRPr>
            </a:p>
          </p:txBody>
        </p:sp>
        <p:sp>
          <p:nvSpPr>
            <p:cNvPr id="513" name="Google Shape;1142;p56"/>
            <p:cNvSpPr/>
            <p:nvPr/>
          </p:nvSpPr>
          <p:spPr>
            <a:xfrm>
              <a:off x="3820836" y="2529093"/>
              <a:ext cx="95701" cy="95701"/>
            </a:xfrm>
            <a:prstGeom prst="roundRect">
              <a:avLst>
                <a:gd name="adj" fmla="val 7736"/>
              </a:avLst>
            </a:prstGeom>
            <a:solidFill>
              <a:schemeClr val="accent2"/>
            </a:solidFill>
            <a:ln w="19050">
              <a:solidFill>
                <a:srgbClr val="000000"/>
              </a:solidFill>
            </a:ln>
          </p:spPr>
          <p:txBody>
            <a:bodyPr lIns="45719" rIns="45719" anchor="ctr"/>
            <a:lstStyle/>
            <a:p>
              <a:endParaRPr>
                <a:cs typeface="+mn-ea"/>
                <a:sym typeface="+mn-lt"/>
              </a:endParaRPr>
            </a:p>
          </p:txBody>
        </p:sp>
        <p:sp>
          <p:nvSpPr>
            <p:cNvPr id="514" name="Google Shape;600;p42"/>
            <p:cNvSpPr/>
            <p:nvPr/>
          </p:nvSpPr>
          <p:spPr>
            <a:xfrm>
              <a:off x="5339725" y="2529093"/>
              <a:ext cx="83001" cy="83001"/>
            </a:xfrm>
            <a:prstGeom prst="roundRect">
              <a:avLst>
                <a:gd name="adj" fmla="val 7736"/>
              </a:avLst>
            </a:prstGeom>
            <a:solidFill>
              <a:schemeClr val="accent3"/>
            </a:solidFill>
            <a:ln w="19050">
              <a:solidFill>
                <a:srgbClr val="000000"/>
              </a:solidFill>
            </a:ln>
          </p:spPr>
          <p:txBody>
            <a:bodyPr lIns="45719" rIns="45719" anchor="ctr"/>
            <a:lstStyle/>
            <a:p>
              <a:endParaRPr>
                <a:cs typeface="+mn-ea"/>
                <a:sym typeface="+mn-lt"/>
              </a:endParaRPr>
            </a:p>
          </p:txBody>
        </p:sp>
        <p:sp>
          <p:nvSpPr>
            <p:cNvPr id="515" name="Google Shape;1140;p56"/>
            <p:cNvSpPr/>
            <p:nvPr/>
          </p:nvSpPr>
          <p:spPr>
            <a:xfrm>
              <a:off x="6823026" y="2523900"/>
              <a:ext cx="95701" cy="95701"/>
            </a:xfrm>
            <a:prstGeom prst="roundRect">
              <a:avLst>
                <a:gd name="adj" fmla="val 7736"/>
              </a:avLst>
            </a:prstGeom>
            <a:solidFill>
              <a:schemeClr val="accent1"/>
            </a:solidFill>
            <a:ln w="19050">
              <a:solidFill>
                <a:srgbClr val="000000"/>
              </a:solidFill>
            </a:ln>
          </p:spPr>
          <p:txBody>
            <a:bodyPr lIns="45719" rIns="45719" anchor="ctr"/>
            <a:lstStyle/>
            <a:p>
              <a:endParaRPr>
                <a:cs typeface="+mn-ea"/>
                <a:sym typeface="+mn-lt"/>
              </a:endParaRPr>
            </a:p>
          </p:txBody>
        </p:sp>
        <p:sp>
          <p:nvSpPr>
            <p:cNvPr id="516" name="Google Shape;1141;p56"/>
            <p:cNvSpPr/>
            <p:nvPr/>
          </p:nvSpPr>
          <p:spPr>
            <a:xfrm>
              <a:off x="8171369" y="2523900"/>
              <a:ext cx="95701" cy="95701"/>
            </a:xfrm>
            <a:prstGeom prst="roundRect">
              <a:avLst>
                <a:gd name="adj" fmla="val 7736"/>
              </a:avLst>
            </a:prstGeom>
            <a:solidFill>
              <a:schemeClr val="accent4"/>
            </a:solidFill>
            <a:ln w="19050">
              <a:solidFill>
                <a:srgbClr val="000000"/>
              </a:solidFill>
            </a:ln>
          </p:spPr>
          <p:txBody>
            <a:bodyPr lIns="45719" rIns="45719" anchor="ctr"/>
            <a:lstStyle/>
            <a:p>
              <a:endParaRPr>
                <a:cs typeface="+mn-ea"/>
                <a:sym typeface="+mn-lt"/>
              </a:endParaRPr>
            </a:p>
          </p:txBody>
        </p:sp>
        <p:sp>
          <p:nvSpPr>
            <p:cNvPr id="518" name="露天电影节"/>
            <p:cNvSpPr/>
            <p:nvPr/>
          </p:nvSpPr>
          <p:spPr>
            <a:xfrm>
              <a:off x="1699590" y="3051608"/>
              <a:ext cx="1374733" cy="400110"/>
            </a:xfrm>
            <a:prstGeom prst="rect">
              <a:avLst/>
            </a:prstGeom>
            <a:ln w="12700">
              <a:miter lim="400000"/>
            </a:ln>
          </p:spPr>
          <p:txBody>
            <a:bodyPr wrap="none" lIns="45719" rIns="45719">
              <a:spAutoFit/>
            </a:bodyPr>
            <a:lstStyle>
              <a:lvl1pPr>
                <a:defRPr sz="2000" b="1">
                  <a:latin typeface="Montserrat Alternates"/>
                  <a:ea typeface="Montserrat Alternates"/>
                  <a:cs typeface="Montserrat Alternates"/>
                  <a:sym typeface="Montserrat Alternates"/>
                </a:defRPr>
              </a:lvl1pPr>
            </a:lstStyle>
            <a:p>
              <a:r>
                <a:rPr>
                  <a:latin typeface="+mn-lt"/>
                  <a:ea typeface="+mn-ea"/>
                  <a:cs typeface="+mn-ea"/>
                  <a:sym typeface="+mn-lt"/>
                </a:rPr>
                <a:t>露天电影节</a:t>
              </a:r>
            </a:p>
          </p:txBody>
        </p:sp>
        <p:sp>
          <p:nvSpPr>
            <p:cNvPr id="519" name="印象音乐节"/>
            <p:cNvSpPr/>
            <p:nvPr/>
          </p:nvSpPr>
          <p:spPr>
            <a:xfrm>
              <a:off x="1663294" y="2676531"/>
              <a:ext cx="1374733" cy="400110"/>
            </a:xfrm>
            <a:prstGeom prst="rect">
              <a:avLst/>
            </a:prstGeom>
            <a:ln w="12700">
              <a:miter lim="400000"/>
            </a:ln>
          </p:spPr>
          <p:txBody>
            <a:bodyPr wrap="none" lIns="45719" rIns="45719">
              <a:spAutoFit/>
            </a:bodyPr>
            <a:lstStyle>
              <a:lvl1pPr>
                <a:defRPr sz="2000" b="1">
                  <a:latin typeface="Montserrat Alternates"/>
                  <a:ea typeface="Montserrat Alternates"/>
                  <a:cs typeface="Montserrat Alternates"/>
                  <a:sym typeface="Montserrat Alternates"/>
                </a:defRPr>
              </a:lvl1pPr>
            </a:lstStyle>
            <a:p>
              <a:r>
                <a:rPr>
                  <a:latin typeface="+mn-lt"/>
                  <a:ea typeface="+mn-ea"/>
                  <a:cs typeface="+mn-ea"/>
                  <a:sym typeface="+mn-lt"/>
                </a:rPr>
                <a:t>印象音乐节</a:t>
              </a:r>
            </a:p>
          </p:txBody>
        </p:sp>
        <p:sp>
          <p:nvSpPr>
            <p:cNvPr id="520" name="元气杂货铺"/>
            <p:cNvSpPr/>
            <p:nvPr/>
          </p:nvSpPr>
          <p:spPr>
            <a:xfrm>
              <a:off x="3220242" y="1678418"/>
              <a:ext cx="1374733" cy="400110"/>
            </a:xfrm>
            <a:prstGeom prst="rect">
              <a:avLst/>
            </a:prstGeom>
            <a:ln w="12700">
              <a:miter lim="400000"/>
            </a:ln>
          </p:spPr>
          <p:txBody>
            <a:bodyPr wrap="none" lIns="45719" rIns="45719">
              <a:spAutoFit/>
            </a:bodyPr>
            <a:lstStyle>
              <a:lvl1pPr>
                <a:defRPr sz="2000" b="1">
                  <a:latin typeface="Montserrat Alternates"/>
                  <a:ea typeface="Montserrat Alternates"/>
                  <a:cs typeface="Montserrat Alternates"/>
                  <a:sym typeface="Montserrat Alternates"/>
                </a:defRPr>
              </a:lvl1pPr>
            </a:lstStyle>
            <a:p>
              <a:r>
                <a:rPr>
                  <a:latin typeface="+mn-lt"/>
                  <a:ea typeface="+mn-ea"/>
                  <a:cs typeface="+mn-ea"/>
                  <a:sym typeface="+mn-lt"/>
                </a:rPr>
                <a:t>元气杂货铺</a:t>
              </a:r>
            </a:p>
          </p:txBody>
        </p:sp>
        <p:sp>
          <p:nvSpPr>
            <p:cNvPr id="521" name="宠物乐园开幕式"/>
            <p:cNvSpPr/>
            <p:nvPr/>
          </p:nvSpPr>
          <p:spPr>
            <a:xfrm>
              <a:off x="4404870" y="2801197"/>
              <a:ext cx="1887694" cy="400110"/>
            </a:xfrm>
            <a:prstGeom prst="rect">
              <a:avLst/>
            </a:prstGeom>
            <a:ln w="12700">
              <a:miter lim="400000"/>
            </a:ln>
          </p:spPr>
          <p:txBody>
            <a:bodyPr wrap="none" lIns="45719" rIns="45719">
              <a:spAutoFit/>
            </a:bodyPr>
            <a:lstStyle>
              <a:lvl1pPr>
                <a:defRPr sz="2000" b="1">
                  <a:latin typeface="Montserrat Alternates"/>
                  <a:ea typeface="Montserrat Alternates"/>
                  <a:cs typeface="Montserrat Alternates"/>
                  <a:sym typeface="Montserrat Alternates"/>
                </a:defRPr>
              </a:lvl1pPr>
            </a:lstStyle>
            <a:p>
              <a:r>
                <a:rPr>
                  <a:latin typeface="+mn-lt"/>
                  <a:ea typeface="+mn-ea"/>
                  <a:cs typeface="+mn-ea"/>
                  <a:sym typeface="+mn-lt"/>
                </a:rPr>
                <a:t>宠物乐园开幕式</a:t>
              </a:r>
            </a:p>
          </p:txBody>
        </p:sp>
        <p:sp>
          <p:nvSpPr>
            <p:cNvPr id="522" name="萌宠民政局"/>
            <p:cNvSpPr/>
            <p:nvPr/>
          </p:nvSpPr>
          <p:spPr>
            <a:xfrm>
              <a:off x="6183806" y="1677810"/>
              <a:ext cx="1374733" cy="400110"/>
            </a:xfrm>
            <a:prstGeom prst="rect">
              <a:avLst/>
            </a:prstGeom>
            <a:ln w="12700">
              <a:miter lim="400000"/>
            </a:ln>
          </p:spPr>
          <p:txBody>
            <a:bodyPr wrap="none" lIns="45719" rIns="45719">
              <a:spAutoFit/>
            </a:bodyPr>
            <a:lstStyle>
              <a:lvl1pPr>
                <a:defRPr sz="2000" b="1">
                  <a:latin typeface="Montserrat Alternates"/>
                  <a:ea typeface="Montserrat Alternates"/>
                  <a:cs typeface="Montserrat Alternates"/>
                  <a:sym typeface="Montserrat Alternates"/>
                </a:defRPr>
              </a:lvl1pPr>
            </a:lstStyle>
            <a:p>
              <a:r>
                <a:rPr dirty="0" err="1">
                  <a:latin typeface="+mn-lt"/>
                  <a:ea typeface="+mn-ea"/>
                  <a:cs typeface="+mn-ea"/>
                  <a:sym typeface="+mn-lt"/>
                </a:rPr>
                <a:t>萌宠民政局</a:t>
              </a:r>
              <a:endParaRPr dirty="0">
                <a:latin typeface="+mn-lt"/>
                <a:ea typeface="+mn-ea"/>
                <a:cs typeface="+mn-ea"/>
                <a:sym typeface="+mn-lt"/>
              </a:endParaRPr>
            </a:p>
          </p:txBody>
        </p:sp>
        <p:sp>
          <p:nvSpPr>
            <p:cNvPr id="523" name="七夕花艺展"/>
            <p:cNvSpPr/>
            <p:nvPr/>
          </p:nvSpPr>
          <p:spPr>
            <a:xfrm>
              <a:off x="7532149" y="2801197"/>
              <a:ext cx="1374733" cy="400110"/>
            </a:xfrm>
            <a:prstGeom prst="rect">
              <a:avLst/>
            </a:prstGeom>
            <a:ln w="12700">
              <a:miter lim="400000"/>
            </a:ln>
          </p:spPr>
          <p:txBody>
            <a:bodyPr wrap="none" lIns="45719" rIns="45719">
              <a:spAutoFit/>
            </a:bodyPr>
            <a:lstStyle>
              <a:lvl1pPr>
                <a:defRPr sz="2000" b="1">
                  <a:latin typeface="Montserrat Alternates"/>
                  <a:ea typeface="Montserrat Alternates"/>
                  <a:cs typeface="Montserrat Alternates"/>
                  <a:sym typeface="Montserrat Alternates"/>
                </a:defRPr>
              </a:lvl1pPr>
            </a:lstStyle>
            <a:p>
              <a:r>
                <a:rPr>
                  <a:latin typeface="+mn-lt"/>
                  <a:ea typeface="+mn-ea"/>
                  <a:cs typeface="+mn-ea"/>
                  <a:sym typeface="+mn-lt"/>
                </a:rPr>
                <a:t>七夕花艺展</a:t>
              </a:r>
            </a:p>
          </p:txBody>
        </p:sp>
        <p:sp>
          <p:nvSpPr>
            <p:cNvPr id="524" name="夜生活市集"/>
            <p:cNvSpPr/>
            <p:nvPr/>
          </p:nvSpPr>
          <p:spPr>
            <a:xfrm>
              <a:off x="231553" y="1671011"/>
              <a:ext cx="1374733" cy="400110"/>
            </a:xfrm>
            <a:prstGeom prst="rect">
              <a:avLst/>
            </a:prstGeom>
            <a:ln w="12700">
              <a:miter lim="400000"/>
            </a:ln>
          </p:spPr>
          <p:txBody>
            <a:bodyPr wrap="none" lIns="45719" rIns="45719">
              <a:spAutoFit/>
            </a:bodyPr>
            <a:lstStyle>
              <a:lvl1pPr>
                <a:defRPr sz="2000" b="1">
                  <a:latin typeface="Montserrat Alternates"/>
                  <a:ea typeface="Montserrat Alternates"/>
                  <a:cs typeface="Montserrat Alternates"/>
                  <a:sym typeface="Montserrat Alternates"/>
                </a:defRPr>
              </a:lvl1pPr>
            </a:lstStyle>
            <a:p>
              <a:r>
                <a:rPr>
                  <a:latin typeface="+mn-lt"/>
                  <a:ea typeface="+mn-ea"/>
                  <a:cs typeface="+mn-ea"/>
                  <a:sym typeface="+mn-lt"/>
                </a:rPr>
                <a:t>夜生活市集</a:t>
              </a:r>
            </a:p>
          </p:txBody>
        </p:sp>
        <p:sp>
          <p:nvSpPr>
            <p:cNvPr id="525" name="7月15日-8月31日"/>
            <p:cNvSpPr/>
            <p:nvPr/>
          </p:nvSpPr>
          <p:spPr>
            <a:xfrm>
              <a:off x="233401" y="2026994"/>
              <a:ext cx="1373131" cy="292388"/>
            </a:xfrm>
            <a:prstGeom prst="rect">
              <a:avLst/>
            </a:prstGeom>
            <a:ln w="12700">
              <a:miter lim="400000"/>
            </a:ln>
          </p:spPr>
          <p:txBody>
            <a:bodyPr wrap="none" lIns="45719" rIns="45719">
              <a:spAutoFit/>
            </a:bodyPr>
            <a:lstStyle>
              <a:lvl1pPr>
                <a:defRPr sz="1300">
                  <a:solidFill>
                    <a:srgbClr val="FFFFFF"/>
                  </a:solidFill>
                  <a:latin typeface="Kanit Light"/>
                  <a:ea typeface="Kanit Light"/>
                  <a:cs typeface="Kanit Light"/>
                  <a:sym typeface="Kanit Light"/>
                </a:defRPr>
              </a:lvl1pPr>
            </a:lstStyle>
            <a:p>
              <a:r>
                <a:rPr>
                  <a:latin typeface="+mn-lt"/>
                  <a:ea typeface="+mn-ea"/>
                  <a:cs typeface="+mn-ea"/>
                  <a:sym typeface="+mn-lt"/>
                </a:rPr>
                <a:t>7月15日-8月31日</a:t>
              </a:r>
            </a:p>
          </p:txBody>
        </p:sp>
        <p:sp>
          <p:nvSpPr>
            <p:cNvPr id="526" name="矩形"/>
            <p:cNvSpPr/>
            <p:nvPr/>
          </p:nvSpPr>
          <p:spPr>
            <a:xfrm>
              <a:off x="4922923" y="3218167"/>
              <a:ext cx="810150" cy="171901"/>
            </a:xfrm>
            <a:prstGeom prst="rect">
              <a:avLst/>
            </a:prstGeom>
            <a:solidFill>
              <a:schemeClr val="accent3"/>
            </a:solidFill>
            <a:ln w="12700">
              <a:miter lim="400000"/>
            </a:ln>
          </p:spPr>
          <p:txBody>
            <a:bodyPr lIns="45719" rIns="45719" anchor="ctr"/>
            <a:lstStyle/>
            <a:p>
              <a:endParaRPr>
                <a:cs typeface="+mn-ea"/>
                <a:sym typeface="+mn-lt"/>
              </a:endParaRPr>
            </a:p>
          </p:txBody>
        </p:sp>
        <p:sp>
          <p:nvSpPr>
            <p:cNvPr id="527" name="8月14日"/>
            <p:cNvSpPr/>
            <p:nvPr/>
          </p:nvSpPr>
          <p:spPr>
            <a:xfrm>
              <a:off x="4998496" y="3144097"/>
              <a:ext cx="704678" cy="292388"/>
            </a:xfrm>
            <a:prstGeom prst="rect">
              <a:avLst/>
            </a:prstGeom>
            <a:ln w="12700">
              <a:miter lim="400000"/>
            </a:ln>
          </p:spPr>
          <p:txBody>
            <a:bodyPr wrap="none" lIns="45719" rIns="45719">
              <a:spAutoFit/>
            </a:bodyPr>
            <a:lstStyle>
              <a:lvl1pPr>
                <a:defRPr sz="1300">
                  <a:solidFill>
                    <a:srgbClr val="FFFFFF"/>
                  </a:solidFill>
                  <a:latin typeface="Kanit Light"/>
                  <a:ea typeface="Kanit Light"/>
                  <a:cs typeface="Kanit Light"/>
                  <a:sym typeface="Kanit Light"/>
                </a:defRPr>
              </a:lvl1pPr>
            </a:lstStyle>
            <a:p>
              <a:r>
                <a:rPr>
                  <a:latin typeface="+mn-lt"/>
                  <a:ea typeface="+mn-ea"/>
                  <a:cs typeface="+mn-ea"/>
                  <a:sym typeface="+mn-lt"/>
                </a:rPr>
                <a:t>8月14日</a:t>
              </a:r>
            </a:p>
          </p:txBody>
        </p:sp>
        <p:sp>
          <p:nvSpPr>
            <p:cNvPr id="528" name="矩形"/>
            <p:cNvSpPr/>
            <p:nvPr/>
          </p:nvSpPr>
          <p:spPr>
            <a:xfrm>
              <a:off x="1614401" y="3479930"/>
              <a:ext cx="1470793" cy="171901"/>
            </a:xfrm>
            <a:prstGeom prst="rect">
              <a:avLst/>
            </a:prstGeom>
            <a:solidFill>
              <a:schemeClr val="accent1"/>
            </a:solidFill>
            <a:ln w="12700">
              <a:miter lim="400000"/>
            </a:ln>
          </p:spPr>
          <p:txBody>
            <a:bodyPr lIns="45719" rIns="45719" anchor="ctr"/>
            <a:lstStyle/>
            <a:p>
              <a:endParaRPr>
                <a:cs typeface="+mn-ea"/>
                <a:sym typeface="+mn-lt"/>
              </a:endParaRPr>
            </a:p>
          </p:txBody>
        </p:sp>
        <p:sp>
          <p:nvSpPr>
            <p:cNvPr id="529" name="7月23日-8月1日"/>
            <p:cNvSpPr/>
            <p:nvPr/>
          </p:nvSpPr>
          <p:spPr>
            <a:xfrm>
              <a:off x="1710486" y="3405861"/>
              <a:ext cx="1280157" cy="292388"/>
            </a:xfrm>
            <a:prstGeom prst="rect">
              <a:avLst/>
            </a:prstGeom>
            <a:ln w="12700">
              <a:miter lim="400000"/>
            </a:ln>
          </p:spPr>
          <p:txBody>
            <a:bodyPr wrap="none" lIns="45719" rIns="45719">
              <a:spAutoFit/>
            </a:bodyPr>
            <a:lstStyle>
              <a:lvl1pPr>
                <a:defRPr sz="1300">
                  <a:solidFill>
                    <a:srgbClr val="FFFFFF"/>
                  </a:solidFill>
                  <a:latin typeface="Kanit Light"/>
                  <a:ea typeface="Kanit Light"/>
                  <a:cs typeface="Kanit Light"/>
                  <a:sym typeface="Kanit Light"/>
                </a:defRPr>
              </a:lvl1pPr>
            </a:lstStyle>
            <a:p>
              <a:r>
                <a:rPr>
                  <a:latin typeface="+mn-lt"/>
                  <a:ea typeface="+mn-ea"/>
                  <a:cs typeface="+mn-ea"/>
                  <a:sym typeface="+mn-lt"/>
                </a:rPr>
                <a:t>7月23日-8月1日</a:t>
              </a:r>
            </a:p>
          </p:txBody>
        </p:sp>
        <p:sp>
          <p:nvSpPr>
            <p:cNvPr id="530" name="矩形"/>
            <p:cNvSpPr/>
            <p:nvPr/>
          </p:nvSpPr>
          <p:spPr>
            <a:xfrm>
              <a:off x="7483823" y="3231250"/>
              <a:ext cx="1470793" cy="171901"/>
            </a:xfrm>
            <a:prstGeom prst="rect">
              <a:avLst/>
            </a:prstGeom>
            <a:solidFill>
              <a:srgbClr val="72D36F"/>
            </a:solidFill>
            <a:ln w="12700">
              <a:miter lim="400000"/>
            </a:ln>
          </p:spPr>
          <p:txBody>
            <a:bodyPr lIns="45719" rIns="45719" anchor="ctr"/>
            <a:lstStyle/>
            <a:p>
              <a:endParaRPr>
                <a:cs typeface="+mn-ea"/>
                <a:sym typeface="+mn-lt"/>
              </a:endParaRPr>
            </a:p>
          </p:txBody>
        </p:sp>
        <p:sp>
          <p:nvSpPr>
            <p:cNvPr id="531" name="矩形"/>
            <p:cNvSpPr/>
            <p:nvPr/>
          </p:nvSpPr>
          <p:spPr>
            <a:xfrm>
              <a:off x="3220242" y="2106740"/>
              <a:ext cx="1470792" cy="171901"/>
            </a:xfrm>
            <a:prstGeom prst="rect">
              <a:avLst/>
            </a:prstGeom>
            <a:solidFill>
              <a:schemeClr val="accent2"/>
            </a:solidFill>
            <a:ln w="12700">
              <a:miter lim="400000"/>
            </a:ln>
          </p:spPr>
          <p:txBody>
            <a:bodyPr lIns="45719" rIns="45719" anchor="ctr"/>
            <a:lstStyle/>
            <a:p>
              <a:endParaRPr>
                <a:cs typeface="+mn-ea"/>
                <a:sym typeface="+mn-lt"/>
              </a:endParaRPr>
            </a:p>
          </p:txBody>
        </p:sp>
        <p:sp>
          <p:nvSpPr>
            <p:cNvPr id="532" name="矩形"/>
            <p:cNvSpPr/>
            <p:nvPr/>
          </p:nvSpPr>
          <p:spPr>
            <a:xfrm>
              <a:off x="6135480" y="2106132"/>
              <a:ext cx="1470792" cy="171901"/>
            </a:xfrm>
            <a:prstGeom prst="rect">
              <a:avLst/>
            </a:prstGeom>
            <a:solidFill>
              <a:schemeClr val="accent1"/>
            </a:solidFill>
            <a:ln w="12700">
              <a:miter lim="400000"/>
            </a:ln>
          </p:spPr>
          <p:txBody>
            <a:bodyPr lIns="45719" rIns="45719" anchor="ctr"/>
            <a:lstStyle/>
            <a:p>
              <a:endParaRPr>
                <a:cs typeface="+mn-ea"/>
                <a:sym typeface="+mn-lt"/>
              </a:endParaRPr>
            </a:p>
          </p:txBody>
        </p:sp>
        <p:sp>
          <p:nvSpPr>
            <p:cNvPr id="533" name="8月13日-8月15日"/>
            <p:cNvSpPr/>
            <p:nvPr/>
          </p:nvSpPr>
          <p:spPr>
            <a:xfrm>
              <a:off x="6231564" y="2032062"/>
              <a:ext cx="1373131" cy="292388"/>
            </a:xfrm>
            <a:prstGeom prst="rect">
              <a:avLst/>
            </a:prstGeom>
            <a:ln w="12700">
              <a:miter lim="400000"/>
            </a:ln>
          </p:spPr>
          <p:txBody>
            <a:bodyPr wrap="none" lIns="45719" rIns="45719">
              <a:spAutoFit/>
            </a:bodyPr>
            <a:lstStyle>
              <a:lvl1pPr>
                <a:defRPr sz="1300">
                  <a:solidFill>
                    <a:srgbClr val="FFFFFF"/>
                  </a:solidFill>
                  <a:latin typeface="Kanit Light"/>
                  <a:ea typeface="Kanit Light"/>
                  <a:cs typeface="Kanit Light"/>
                  <a:sym typeface="Kanit Light"/>
                </a:defRPr>
              </a:lvl1pPr>
            </a:lstStyle>
            <a:p>
              <a:r>
                <a:rPr>
                  <a:latin typeface="+mn-lt"/>
                  <a:ea typeface="+mn-ea"/>
                  <a:cs typeface="+mn-ea"/>
                  <a:sym typeface="+mn-lt"/>
                </a:rPr>
                <a:t>8月13日-8月15日</a:t>
              </a:r>
            </a:p>
          </p:txBody>
        </p:sp>
        <p:sp>
          <p:nvSpPr>
            <p:cNvPr id="534" name="7月23日-8月29日"/>
            <p:cNvSpPr/>
            <p:nvPr/>
          </p:nvSpPr>
          <p:spPr>
            <a:xfrm>
              <a:off x="3325795" y="2032670"/>
              <a:ext cx="1369925" cy="292388"/>
            </a:xfrm>
            <a:prstGeom prst="rect">
              <a:avLst/>
            </a:prstGeom>
            <a:ln w="12700">
              <a:miter lim="400000"/>
            </a:ln>
          </p:spPr>
          <p:txBody>
            <a:bodyPr wrap="none" lIns="45719" rIns="45719">
              <a:spAutoFit/>
            </a:bodyPr>
            <a:lstStyle>
              <a:lvl1pPr>
                <a:defRPr sz="1300">
                  <a:solidFill>
                    <a:srgbClr val="FFFFFF"/>
                  </a:solidFill>
                  <a:latin typeface="Kanit Light"/>
                  <a:ea typeface="Kanit Light"/>
                  <a:cs typeface="Kanit Light"/>
                  <a:sym typeface="Kanit Light"/>
                </a:defRPr>
              </a:lvl1pPr>
            </a:lstStyle>
            <a:p>
              <a:r>
                <a:rPr>
                  <a:latin typeface="+mn-lt"/>
                  <a:ea typeface="+mn-ea"/>
                  <a:cs typeface="+mn-ea"/>
                  <a:sym typeface="+mn-lt"/>
                </a:rPr>
                <a:t>7月23日-8月29日</a:t>
              </a:r>
            </a:p>
          </p:txBody>
        </p:sp>
        <p:sp>
          <p:nvSpPr>
            <p:cNvPr id="535" name="8月13日-8月15日"/>
            <p:cNvSpPr/>
            <p:nvPr/>
          </p:nvSpPr>
          <p:spPr>
            <a:xfrm>
              <a:off x="7533997" y="3157180"/>
              <a:ext cx="1373131" cy="292388"/>
            </a:xfrm>
            <a:prstGeom prst="rect">
              <a:avLst/>
            </a:prstGeom>
            <a:ln w="12700">
              <a:miter lim="400000"/>
            </a:ln>
          </p:spPr>
          <p:txBody>
            <a:bodyPr wrap="none" lIns="45719" rIns="45719">
              <a:spAutoFit/>
            </a:bodyPr>
            <a:lstStyle>
              <a:lvl1pPr>
                <a:defRPr sz="1300">
                  <a:solidFill>
                    <a:srgbClr val="FFFFFF"/>
                  </a:solidFill>
                  <a:latin typeface="Kanit Light"/>
                  <a:ea typeface="Kanit Light"/>
                  <a:cs typeface="Kanit Light"/>
                  <a:sym typeface="Kanit Light"/>
                </a:defRPr>
              </a:lvl1pPr>
            </a:lstStyle>
            <a:p>
              <a:r>
                <a:rPr>
                  <a:latin typeface="+mn-lt"/>
                  <a:ea typeface="+mn-ea"/>
                  <a:cs typeface="+mn-ea"/>
                  <a:sym typeface="+mn-lt"/>
                </a:rPr>
                <a:t>8月13日-8月15日</a:t>
              </a:r>
            </a:p>
          </p:txBody>
        </p:sp>
      </p:grpSp>
      <p:sp>
        <p:nvSpPr>
          <p:cNvPr id="35" name="Google Shape;1133;p56"/>
          <p:cNvSpPr>
            <a:spLocks noGrp="1"/>
          </p:cNvSpPr>
          <p:nvPr>
            <p:ph type="title"/>
          </p:nvPr>
        </p:nvSpPr>
        <p:spPr>
          <a:xfrm>
            <a:off x="672033" y="849898"/>
            <a:ext cx="7799934" cy="984183"/>
          </a:xfrm>
          <a:prstGeom prst="rect">
            <a:avLst/>
          </a:prstGeom>
        </p:spPr>
        <p:txBody>
          <a:bodyPr>
            <a:normAutofit fontScale="90000"/>
          </a:bodyPr>
          <a:lstStyle/>
          <a:p>
            <a:pPr defTabSz="795020">
              <a:defRPr sz="2785"/>
            </a:pPr>
            <a:r>
              <a:rPr lang="zh-CN" altLang="en-US" dirty="0">
                <a:latin typeface="+mn-lt"/>
                <a:ea typeface="+mn-ea"/>
                <a:cs typeface="+mn-ea"/>
                <a:sym typeface="+mn-lt"/>
              </a:rPr>
              <a:t>时间规划</a:t>
            </a:r>
            <a:br>
              <a:rPr lang="zh-CN" altLang="en-US" dirty="0">
                <a:latin typeface="+mn-lt"/>
                <a:ea typeface="+mn-ea"/>
                <a:cs typeface="+mn-ea"/>
                <a:sym typeface="+mn-lt"/>
              </a:rPr>
            </a:br>
            <a:r>
              <a:rPr lang="en-US" altLang="zh-CN" dirty="0">
                <a:latin typeface="+mn-lt"/>
                <a:ea typeface="+mn-ea"/>
                <a:cs typeface="+mn-ea"/>
                <a:sym typeface="+mn-lt"/>
              </a:rPr>
              <a:t>TIMELINE</a:t>
            </a:r>
            <a:endParaRPr dirty="0">
              <a:latin typeface="+mn-lt"/>
              <a:ea typeface="+mn-ea"/>
              <a:cs typeface="+mn-ea"/>
              <a:sym typeface="+mn-lt"/>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88472"/>
          </a:xfrm>
          <a:prstGeom prst="rect">
            <a:avLst/>
          </a:prstGeom>
        </p:spPr>
      </p:pic>
      <p:sp>
        <p:nvSpPr>
          <p:cNvPr id="517" name="Google Shape;1133;p56"/>
          <p:cNvSpPr>
            <a:spLocks noGrp="1"/>
          </p:cNvSpPr>
          <p:nvPr>
            <p:ph type="title"/>
          </p:nvPr>
        </p:nvSpPr>
        <p:spPr>
          <a:xfrm>
            <a:off x="672033" y="849898"/>
            <a:ext cx="7799934" cy="984183"/>
          </a:xfrm>
          <a:prstGeom prst="rect">
            <a:avLst/>
          </a:prstGeom>
        </p:spPr>
        <p:txBody>
          <a:bodyPr>
            <a:normAutofit fontScale="90000"/>
          </a:bodyPr>
          <a:lstStyle/>
          <a:p>
            <a:pPr defTabSz="795020">
              <a:defRPr sz="2785"/>
            </a:pPr>
            <a:r>
              <a:rPr lang="zh-CN" altLang="en-US" dirty="0">
                <a:latin typeface="+mn-lt"/>
                <a:ea typeface="+mn-ea"/>
                <a:cs typeface="+mn-ea"/>
                <a:sym typeface="+mn-lt"/>
              </a:rPr>
              <a:t>活动规划</a:t>
            </a:r>
            <a:br>
              <a:rPr lang="zh-CN" altLang="en-US" dirty="0">
                <a:latin typeface="+mn-lt"/>
                <a:ea typeface="+mn-ea"/>
                <a:cs typeface="+mn-ea"/>
                <a:sym typeface="+mn-lt"/>
              </a:rPr>
            </a:br>
            <a:r>
              <a:rPr lang="en-US" altLang="zh-CN" dirty="0">
                <a:latin typeface="+mn-lt"/>
                <a:ea typeface="+mn-ea"/>
                <a:cs typeface="+mn-ea"/>
                <a:sym typeface="+mn-lt"/>
              </a:rPr>
              <a:t>CONTENTS</a:t>
            </a:r>
            <a:endParaRPr dirty="0">
              <a:latin typeface="+mn-lt"/>
              <a:ea typeface="+mn-ea"/>
              <a:cs typeface="+mn-ea"/>
              <a:sym typeface="+mn-lt"/>
            </a:endParaRPr>
          </a:p>
        </p:txBody>
      </p:sp>
      <p:sp>
        <p:nvSpPr>
          <p:cNvPr id="31" name="Google Shape;416;p35"/>
          <p:cNvSpPr/>
          <p:nvPr/>
        </p:nvSpPr>
        <p:spPr>
          <a:xfrm>
            <a:off x="809821" y="2120904"/>
            <a:ext cx="1047301" cy="1047301"/>
          </a:xfrm>
          <a:prstGeom prst="roundRect">
            <a:avLst>
              <a:gd name="adj" fmla="val 7736"/>
            </a:avLst>
          </a:prstGeom>
          <a:solidFill>
            <a:schemeClr val="accent2"/>
          </a:solidFill>
          <a:ln w="12700">
            <a:miter lim="400000"/>
          </a:ln>
        </p:spPr>
        <p:txBody>
          <a:bodyPr lIns="45719" rIns="45719" anchor="ctr"/>
          <a:lstStyle/>
          <a:p>
            <a:endParaRPr>
              <a:cs typeface="+mn-ea"/>
              <a:sym typeface="+mn-lt"/>
            </a:endParaRPr>
          </a:p>
        </p:txBody>
      </p:sp>
      <p:sp>
        <p:nvSpPr>
          <p:cNvPr id="32" name="Google Shape;417;p35"/>
          <p:cNvSpPr/>
          <p:nvPr/>
        </p:nvSpPr>
        <p:spPr>
          <a:xfrm rot="300787">
            <a:off x="809657" y="2121023"/>
            <a:ext cx="1047106" cy="1047105"/>
          </a:xfrm>
          <a:prstGeom prst="roundRect">
            <a:avLst>
              <a:gd name="adj" fmla="val 7736"/>
            </a:avLst>
          </a:prstGeom>
          <a:ln w="19050">
            <a:solidFill>
              <a:srgbClr val="000000"/>
            </a:solidFill>
          </a:ln>
        </p:spPr>
        <p:txBody>
          <a:bodyPr lIns="45719" rIns="45719" anchor="ctr"/>
          <a:lstStyle/>
          <a:p>
            <a:endParaRPr>
              <a:cs typeface="+mn-ea"/>
              <a:sym typeface="+mn-lt"/>
            </a:endParaRPr>
          </a:p>
        </p:txBody>
      </p:sp>
      <p:grpSp>
        <p:nvGrpSpPr>
          <p:cNvPr id="33" name="Google Shape;418;p35"/>
          <p:cNvGrpSpPr/>
          <p:nvPr/>
        </p:nvGrpSpPr>
        <p:grpSpPr>
          <a:xfrm>
            <a:off x="765996" y="3599923"/>
            <a:ext cx="1134600" cy="1134600"/>
            <a:chOff x="0" y="0"/>
            <a:chExt cx="1134599" cy="1134599"/>
          </a:xfrm>
        </p:grpSpPr>
        <p:sp>
          <p:nvSpPr>
            <p:cNvPr id="34" name="Google Shape;419;p35"/>
            <p:cNvSpPr/>
            <p:nvPr/>
          </p:nvSpPr>
          <p:spPr>
            <a:xfrm flipH="1">
              <a:off x="43687" y="43631"/>
              <a:ext cx="1047301" cy="1047301"/>
            </a:xfrm>
            <a:prstGeom prst="roundRect">
              <a:avLst>
                <a:gd name="adj" fmla="val 7736"/>
              </a:avLst>
            </a:prstGeom>
            <a:solidFill>
              <a:schemeClr val="accent4"/>
            </a:solidFill>
            <a:ln w="12700" cap="flat">
              <a:noFill/>
              <a:miter lim="400000"/>
            </a:ln>
            <a:effectLst/>
          </p:spPr>
          <p:txBody>
            <a:bodyPr wrap="square" lIns="45719" tIns="45719" rIns="45719" bIns="45719" numCol="1" anchor="ctr">
              <a:noAutofit/>
            </a:bodyPr>
            <a:lstStyle/>
            <a:p>
              <a:endParaRPr>
                <a:cs typeface="+mn-ea"/>
                <a:sym typeface="+mn-lt"/>
              </a:endParaRPr>
            </a:p>
          </p:txBody>
        </p:sp>
        <p:sp>
          <p:nvSpPr>
            <p:cNvPr id="35" name="Google Shape;420;p35"/>
            <p:cNvSpPr/>
            <p:nvPr/>
          </p:nvSpPr>
          <p:spPr>
            <a:xfrm rot="21300280" flipH="1">
              <a:off x="43610" y="43611"/>
              <a:ext cx="1047379" cy="1047379"/>
            </a:xfrm>
            <a:prstGeom prst="roundRect">
              <a:avLst>
                <a:gd name="adj" fmla="val 7736"/>
              </a:avLst>
            </a:prstGeom>
            <a:noFill/>
            <a:ln w="19050" cap="flat">
              <a:solidFill>
                <a:srgbClr val="000000"/>
              </a:solidFill>
              <a:prstDash val="solid"/>
              <a:round/>
            </a:ln>
            <a:effectLst/>
          </p:spPr>
          <p:txBody>
            <a:bodyPr wrap="square" lIns="45719" tIns="45719" rIns="45719" bIns="45719" numCol="1" anchor="ctr">
              <a:noAutofit/>
            </a:bodyPr>
            <a:lstStyle/>
            <a:p>
              <a:endParaRPr>
                <a:cs typeface="+mn-ea"/>
                <a:sym typeface="+mn-lt"/>
              </a:endParaRPr>
            </a:p>
          </p:txBody>
        </p:sp>
      </p:grpSp>
      <p:grpSp>
        <p:nvGrpSpPr>
          <p:cNvPr id="36" name="Google Shape;421;p35"/>
          <p:cNvGrpSpPr/>
          <p:nvPr/>
        </p:nvGrpSpPr>
        <p:grpSpPr>
          <a:xfrm>
            <a:off x="4811022" y="3599923"/>
            <a:ext cx="1134600" cy="1134600"/>
            <a:chOff x="0" y="0"/>
            <a:chExt cx="1134599" cy="1134599"/>
          </a:xfrm>
        </p:grpSpPr>
        <p:sp>
          <p:nvSpPr>
            <p:cNvPr id="37" name="Google Shape;422;p35"/>
            <p:cNvSpPr/>
            <p:nvPr/>
          </p:nvSpPr>
          <p:spPr>
            <a:xfrm>
              <a:off x="43612" y="43631"/>
              <a:ext cx="1047301" cy="1047301"/>
            </a:xfrm>
            <a:prstGeom prst="roundRect">
              <a:avLst>
                <a:gd name="adj" fmla="val 7736"/>
              </a:avLst>
            </a:prstGeom>
            <a:solidFill>
              <a:schemeClr val="accent3"/>
            </a:solidFill>
            <a:ln w="12700" cap="flat">
              <a:noFill/>
              <a:miter lim="400000"/>
            </a:ln>
            <a:effectLst/>
          </p:spPr>
          <p:txBody>
            <a:bodyPr wrap="square" lIns="45719" tIns="45719" rIns="45719" bIns="45719" numCol="1" anchor="ctr">
              <a:noAutofit/>
            </a:bodyPr>
            <a:lstStyle/>
            <a:p>
              <a:endParaRPr>
                <a:cs typeface="+mn-ea"/>
                <a:sym typeface="+mn-lt"/>
              </a:endParaRPr>
            </a:p>
          </p:txBody>
        </p:sp>
        <p:sp>
          <p:nvSpPr>
            <p:cNvPr id="38" name="Google Shape;423;p35"/>
            <p:cNvSpPr/>
            <p:nvPr/>
          </p:nvSpPr>
          <p:spPr>
            <a:xfrm rot="299720">
              <a:off x="43611" y="43611"/>
              <a:ext cx="1047379" cy="1047379"/>
            </a:xfrm>
            <a:prstGeom prst="roundRect">
              <a:avLst>
                <a:gd name="adj" fmla="val 7736"/>
              </a:avLst>
            </a:prstGeom>
            <a:noFill/>
            <a:ln w="19050" cap="flat">
              <a:solidFill>
                <a:srgbClr val="000000"/>
              </a:solidFill>
              <a:prstDash val="solid"/>
              <a:round/>
            </a:ln>
            <a:effectLst/>
          </p:spPr>
          <p:txBody>
            <a:bodyPr wrap="square" lIns="45719" tIns="45719" rIns="45719" bIns="45719" numCol="1" anchor="ctr">
              <a:noAutofit/>
            </a:bodyPr>
            <a:lstStyle/>
            <a:p>
              <a:endParaRPr>
                <a:cs typeface="+mn-ea"/>
                <a:sym typeface="+mn-lt"/>
              </a:endParaRPr>
            </a:p>
          </p:txBody>
        </p:sp>
      </p:grpSp>
      <p:grpSp>
        <p:nvGrpSpPr>
          <p:cNvPr id="39" name="Google Shape;424;p35"/>
          <p:cNvGrpSpPr/>
          <p:nvPr/>
        </p:nvGrpSpPr>
        <p:grpSpPr>
          <a:xfrm>
            <a:off x="4810884" y="2077062"/>
            <a:ext cx="1134601" cy="1134601"/>
            <a:chOff x="0" y="0"/>
            <a:chExt cx="1134599" cy="1134599"/>
          </a:xfrm>
        </p:grpSpPr>
        <p:sp>
          <p:nvSpPr>
            <p:cNvPr id="40" name="Google Shape;425;p35"/>
            <p:cNvSpPr/>
            <p:nvPr/>
          </p:nvSpPr>
          <p:spPr>
            <a:xfrm flipH="1">
              <a:off x="43612" y="43841"/>
              <a:ext cx="1047302" cy="1047301"/>
            </a:xfrm>
            <a:prstGeom prst="roundRect">
              <a:avLst>
                <a:gd name="adj" fmla="val 7736"/>
              </a:avLst>
            </a:prstGeom>
            <a:solidFill>
              <a:schemeClr val="accent1"/>
            </a:solidFill>
            <a:ln w="12700" cap="flat">
              <a:noFill/>
              <a:miter lim="400000"/>
            </a:ln>
            <a:effectLst/>
          </p:spPr>
          <p:txBody>
            <a:bodyPr wrap="square" lIns="45719" tIns="45719" rIns="45719" bIns="45719" numCol="1" anchor="ctr">
              <a:noAutofit/>
            </a:bodyPr>
            <a:lstStyle/>
            <a:p>
              <a:endParaRPr>
                <a:cs typeface="+mn-ea"/>
                <a:sym typeface="+mn-lt"/>
              </a:endParaRPr>
            </a:p>
          </p:txBody>
        </p:sp>
        <p:sp>
          <p:nvSpPr>
            <p:cNvPr id="41" name="Google Shape;426;p35"/>
            <p:cNvSpPr/>
            <p:nvPr/>
          </p:nvSpPr>
          <p:spPr>
            <a:xfrm rot="21299213">
              <a:off x="43748" y="43747"/>
              <a:ext cx="1047106" cy="1047106"/>
            </a:xfrm>
            <a:prstGeom prst="roundRect">
              <a:avLst>
                <a:gd name="adj" fmla="val 7736"/>
              </a:avLst>
            </a:prstGeom>
            <a:noFill/>
            <a:ln w="19050" cap="flat">
              <a:solidFill>
                <a:srgbClr val="000000"/>
              </a:solidFill>
              <a:prstDash val="solid"/>
              <a:round/>
            </a:ln>
            <a:effectLst/>
          </p:spPr>
          <p:txBody>
            <a:bodyPr wrap="square" lIns="45719" tIns="45719" rIns="45719" bIns="45719" numCol="1" anchor="ctr">
              <a:noAutofit/>
            </a:bodyPr>
            <a:lstStyle/>
            <a:p>
              <a:endParaRPr>
                <a:cs typeface="+mn-ea"/>
                <a:sym typeface="+mn-lt"/>
              </a:endParaRPr>
            </a:p>
          </p:txBody>
        </p:sp>
      </p:grpSp>
      <p:sp>
        <p:nvSpPr>
          <p:cNvPr id="42" name="Google Shape;429;p35"/>
          <p:cNvSpPr/>
          <p:nvPr/>
        </p:nvSpPr>
        <p:spPr>
          <a:xfrm>
            <a:off x="672033" y="2358189"/>
            <a:ext cx="1322701" cy="572701"/>
          </a:xfrm>
          <a:prstGeom prst="rect">
            <a:avLst/>
          </a:prstGeom>
          <a:ln w="12700">
            <a:miter lim="400000"/>
          </a:ln>
        </p:spPr>
        <p:txBody>
          <a:bodyPr lIns="91424" tIns="91424" rIns="91424" bIns="91424" anchor="ctr">
            <a:normAutofit/>
          </a:bodyPr>
          <a:lstStyle>
            <a:lvl1pPr algn="ctr" defTabSz="575945">
              <a:defRPr sz="2520" b="1">
                <a:latin typeface="Montserrat Alternates"/>
                <a:ea typeface="Montserrat Alternates"/>
                <a:cs typeface="Montserrat Alternates"/>
                <a:sym typeface="Montserrat Alternates"/>
              </a:defRPr>
            </a:lvl1pPr>
          </a:lstStyle>
          <a:p>
            <a:r>
              <a:rPr>
                <a:latin typeface="+mn-lt"/>
                <a:ea typeface="+mn-ea"/>
                <a:cs typeface="+mn-ea"/>
                <a:sym typeface="+mn-lt"/>
              </a:rPr>
              <a:t>01</a:t>
            </a:r>
          </a:p>
        </p:txBody>
      </p:sp>
      <p:sp>
        <p:nvSpPr>
          <p:cNvPr id="43" name="Google Shape;431;p35"/>
          <p:cNvSpPr/>
          <p:nvPr/>
        </p:nvSpPr>
        <p:spPr>
          <a:xfrm>
            <a:off x="4704459" y="2358189"/>
            <a:ext cx="1322701" cy="572701"/>
          </a:xfrm>
          <a:prstGeom prst="rect">
            <a:avLst/>
          </a:prstGeom>
          <a:ln w="12700">
            <a:miter lim="400000"/>
          </a:ln>
        </p:spPr>
        <p:txBody>
          <a:bodyPr lIns="91424" tIns="91424" rIns="91424" bIns="91424" anchor="ctr">
            <a:normAutofit/>
          </a:bodyPr>
          <a:lstStyle>
            <a:lvl1pPr algn="ctr" defTabSz="575945">
              <a:defRPr sz="2520" b="1">
                <a:latin typeface="Montserrat Alternates"/>
                <a:ea typeface="Montserrat Alternates"/>
                <a:cs typeface="Montserrat Alternates"/>
                <a:sym typeface="Montserrat Alternates"/>
              </a:defRPr>
            </a:lvl1pPr>
          </a:lstStyle>
          <a:p>
            <a:r>
              <a:rPr>
                <a:latin typeface="+mn-lt"/>
                <a:ea typeface="+mn-ea"/>
                <a:cs typeface="+mn-ea"/>
                <a:sym typeface="+mn-lt"/>
              </a:rPr>
              <a:t>02</a:t>
            </a:r>
          </a:p>
        </p:txBody>
      </p:sp>
      <p:sp>
        <p:nvSpPr>
          <p:cNvPr id="44" name="Google Shape;434;p35"/>
          <p:cNvSpPr/>
          <p:nvPr/>
        </p:nvSpPr>
        <p:spPr>
          <a:xfrm>
            <a:off x="672033" y="3880839"/>
            <a:ext cx="1322701" cy="572701"/>
          </a:xfrm>
          <a:prstGeom prst="rect">
            <a:avLst/>
          </a:prstGeom>
          <a:ln w="12700">
            <a:miter lim="400000"/>
          </a:ln>
        </p:spPr>
        <p:txBody>
          <a:bodyPr lIns="91424" tIns="91424" rIns="91424" bIns="91424" anchor="ctr">
            <a:normAutofit/>
          </a:bodyPr>
          <a:lstStyle>
            <a:lvl1pPr algn="ctr" defTabSz="575945">
              <a:defRPr sz="2520" b="1">
                <a:latin typeface="Montserrat Alternates"/>
                <a:ea typeface="Montserrat Alternates"/>
                <a:cs typeface="Montserrat Alternates"/>
                <a:sym typeface="Montserrat Alternates"/>
              </a:defRPr>
            </a:lvl1pPr>
          </a:lstStyle>
          <a:p>
            <a:r>
              <a:rPr>
                <a:latin typeface="+mn-lt"/>
                <a:ea typeface="+mn-ea"/>
                <a:cs typeface="+mn-ea"/>
                <a:sym typeface="+mn-lt"/>
              </a:rPr>
              <a:t>03</a:t>
            </a:r>
          </a:p>
        </p:txBody>
      </p:sp>
      <p:sp>
        <p:nvSpPr>
          <p:cNvPr id="45" name="Google Shape;437;p35"/>
          <p:cNvSpPr/>
          <p:nvPr/>
        </p:nvSpPr>
        <p:spPr>
          <a:xfrm>
            <a:off x="4704459" y="3880839"/>
            <a:ext cx="1322701" cy="572701"/>
          </a:xfrm>
          <a:prstGeom prst="rect">
            <a:avLst/>
          </a:prstGeom>
          <a:ln w="12700">
            <a:miter lim="400000"/>
          </a:ln>
        </p:spPr>
        <p:txBody>
          <a:bodyPr lIns="91424" tIns="91424" rIns="91424" bIns="91424" anchor="ctr">
            <a:normAutofit/>
          </a:bodyPr>
          <a:lstStyle>
            <a:lvl1pPr algn="ctr" defTabSz="575945">
              <a:defRPr sz="2520" b="1">
                <a:latin typeface="Montserrat Alternates"/>
                <a:ea typeface="Montserrat Alternates"/>
                <a:cs typeface="Montserrat Alternates"/>
                <a:sym typeface="Montserrat Alternates"/>
              </a:defRPr>
            </a:lvl1pPr>
          </a:lstStyle>
          <a:p>
            <a:r>
              <a:rPr>
                <a:latin typeface="+mn-lt"/>
                <a:ea typeface="+mn-ea"/>
                <a:cs typeface="+mn-ea"/>
                <a:sym typeface="+mn-lt"/>
              </a:rPr>
              <a:t>04</a:t>
            </a:r>
          </a:p>
        </p:txBody>
      </p:sp>
      <p:sp>
        <p:nvSpPr>
          <p:cNvPr id="46" name="7月23日-8月1日 户外广场"/>
          <p:cNvSpPr/>
          <p:nvPr/>
        </p:nvSpPr>
        <p:spPr>
          <a:xfrm>
            <a:off x="1950950" y="2981219"/>
            <a:ext cx="1993492" cy="292388"/>
          </a:xfrm>
          <a:prstGeom prst="rect">
            <a:avLst/>
          </a:prstGeom>
          <a:ln w="12700">
            <a:miter lim="400000"/>
          </a:ln>
        </p:spPr>
        <p:txBody>
          <a:bodyPr wrap="none" lIns="45719" rIns="45719">
            <a:spAutoFit/>
          </a:bodyPr>
          <a:lstStyle>
            <a:lvl1pPr>
              <a:defRPr sz="1300">
                <a:latin typeface="Kanit Light"/>
                <a:ea typeface="Kanit Light"/>
                <a:cs typeface="Kanit Light"/>
                <a:sym typeface="Kanit Light"/>
              </a:defRPr>
            </a:lvl1pPr>
          </a:lstStyle>
          <a:p>
            <a:r>
              <a:rPr>
                <a:latin typeface="+mn-lt"/>
                <a:ea typeface="+mn-ea"/>
                <a:cs typeface="+mn-ea"/>
                <a:sym typeface="+mn-lt"/>
              </a:rPr>
              <a:t>7月23日-8月1日 户外广场</a:t>
            </a:r>
          </a:p>
        </p:txBody>
      </p:sp>
      <p:sp>
        <p:nvSpPr>
          <p:cNvPr id="47" name="露天电影节&amp;“無樂不躁”…"/>
          <p:cNvSpPr/>
          <p:nvPr/>
        </p:nvSpPr>
        <p:spPr>
          <a:xfrm>
            <a:off x="1942715" y="1986476"/>
            <a:ext cx="2806215" cy="923330"/>
          </a:xfrm>
          <a:prstGeom prst="rect">
            <a:avLst/>
          </a:prstGeom>
          <a:ln w="12700">
            <a:miter lim="400000"/>
          </a:ln>
        </p:spPr>
        <p:txBody>
          <a:bodyPr wrap="none" lIns="45719" rIns="45719">
            <a:spAutoFit/>
          </a:bodyPr>
          <a:lstStyle/>
          <a:p>
            <a:pPr>
              <a:defRPr sz="2000" b="1">
                <a:latin typeface="Montserrat Alternates"/>
                <a:ea typeface="Montserrat Alternates"/>
                <a:cs typeface="Montserrat Alternates"/>
                <a:sym typeface="Montserrat Alternates"/>
              </a:defRPr>
            </a:pPr>
            <a:r>
              <a:rPr>
                <a:cs typeface="+mn-ea"/>
                <a:sym typeface="+mn-lt"/>
              </a:rPr>
              <a:t>露天电影节&amp;“無樂不躁”</a:t>
            </a:r>
          </a:p>
          <a:p>
            <a:pPr>
              <a:defRPr sz="2000" b="1">
                <a:latin typeface="Montserrat Alternates"/>
                <a:ea typeface="Montserrat Alternates"/>
                <a:cs typeface="Montserrat Alternates"/>
                <a:sym typeface="Montserrat Alternates"/>
              </a:defRPr>
            </a:pPr>
            <a:r>
              <a:rPr>
                <a:cs typeface="+mn-ea"/>
                <a:sym typeface="+mn-lt"/>
              </a:rPr>
              <a:t>印象音乐节</a:t>
            </a:r>
          </a:p>
          <a:p>
            <a:pPr>
              <a:defRPr b="1">
                <a:latin typeface="Montserrat Alternates"/>
                <a:ea typeface="Montserrat Alternates"/>
                <a:cs typeface="Montserrat Alternates"/>
                <a:sym typeface="Montserrat Alternates"/>
              </a:defRPr>
            </a:pPr>
            <a:r>
              <a:rPr>
                <a:cs typeface="+mn-ea"/>
                <a:sym typeface="+mn-lt"/>
              </a:rPr>
              <a:t>不可思议·夜生活</a:t>
            </a:r>
          </a:p>
        </p:txBody>
      </p:sp>
      <p:sp>
        <p:nvSpPr>
          <p:cNvPr id="48" name="7月23日-8月29日 一号门"/>
          <p:cNvSpPr/>
          <p:nvPr/>
        </p:nvSpPr>
        <p:spPr>
          <a:xfrm>
            <a:off x="6172652" y="2824250"/>
            <a:ext cx="1908534" cy="292388"/>
          </a:xfrm>
          <a:prstGeom prst="rect">
            <a:avLst/>
          </a:prstGeom>
          <a:ln w="12700">
            <a:miter lim="400000"/>
          </a:ln>
        </p:spPr>
        <p:txBody>
          <a:bodyPr wrap="none" lIns="45719" rIns="45719">
            <a:spAutoFit/>
          </a:bodyPr>
          <a:lstStyle>
            <a:lvl1pPr>
              <a:defRPr sz="1300">
                <a:latin typeface="Kanit Light"/>
                <a:ea typeface="Kanit Light"/>
                <a:cs typeface="Kanit Light"/>
                <a:sym typeface="Kanit Light"/>
              </a:defRPr>
            </a:lvl1pPr>
          </a:lstStyle>
          <a:p>
            <a:r>
              <a:rPr>
                <a:latin typeface="+mn-lt"/>
                <a:ea typeface="+mn-ea"/>
                <a:cs typeface="+mn-ea"/>
                <a:sym typeface="+mn-lt"/>
              </a:rPr>
              <a:t>7月23日-8月29日 一号门</a:t>
            </a:r>
          </a:p>
        </p:txBody>
      </p:sp>
      <p:sp>
        <p:nvSpPr>
          <p:cNvPr id="49" name="元气杂货铺…"/>
          <p:cNvSpPr/>
          <p:nvPr/>
        </p:nvSpPr>
        <p:spPr>
          <a:xfrm>
            <a:off x="6168136" y="2144817"/>
            <a:ext cx="1469311" cy="615553"/>
          </a:xfrm>
          <a:prstGeom prst="rect">
            <a:avLst/>
          </a:prstGeom>
          <a:ln w="12700">
            <a:miter lim="400000"/>
          </a:ln>
        </p:spPr>
        <p:txBody>
          <a:bodyPr wrap="none" lIns="45719" rIns="45719">
            <a:spAutoFit/>
          </a:bodyPr>
          <a:lstStyle/>
          <a:p>
            <a:pPr>
              <a:defRPr sz="2000" b="1">
                <a:latin typeface="Montserrat Alternates"/>
                <a:ea typeface="Montserrat Alternates"/>
                <a:cs typeface="Montserrat Alternates"/>
                <a:sym typeface="Montserrat Alternates"/>
              </a:defRPr>
            </a:pPr>
            <a:r>
              <a:rPr>
                <a:cs typeface="+mn-ea"/>
                <a:sym typeface="+mn-lt"/>
              </a:rPr>
              <a:t>元气杂货铺</a:t>
            </a:r>
          </a:p>
          <a:p>
            <a:pPr>
              <a:defRPr b="1">
                <a:latin typeface="Montserrat Alternates"/>
                <a:ea typeface="Montserrat Alternates"/>
                <a:cs typeface="Montserrat Alternates"/>
                <a:sym typeface="Montserrat Alternates"/>
              </a:defRPr>
            </a:pPr>
            <a:r>
              <a:rPr>
                <a:cs typeface="+mn-ea"/>
                <a:sym typeface="+mn-lt"/>
              </a:rPr>
              <a:t>会员体验店+DP点</a:t>
            </a:r>
          </a:p>
        </p:txBody>
      </p:sp>
      <p:sp>
        <p:nvSpPr>
          <p:cNvPr id="50" name="8月14日 一号门&amp;宠物乐园"/>
          <p:cNvSpPr/>
          <p:nvPr/>
        </p:nvSpPr>
        <p:spPr>
          <a:xfrm>
            <a:off x="1934909" y="4346919"/>
            <a:ext cx="2028758" cy="292388"/>
          </a:xfrm>
          <a:prstGeom prst="rect">
            <a:avLst/>
          </a:prstGeom>
          <a:ln w="12700">
            <a:miter lim="400000"/>
          </a:ln>
        </p:spPr>
        <p:txBody>
          <a:bodyPr wrap="none" lIns="45719" rIns="45719">
            <a:spAutoFit/>
          </a:bodyPr>
          <a:lstStyle>
            <a:lvl1pPr>
              <a:defRPr sz="1300">
                <a:latin typeface="Kanit Light"/>
                <a:ea typeface="Kanit Light"/>
                <a:cs typeface="Kanit Light"/>
                <a:sym typeface="Kanit Light"/>
              </a:defRPr>
            </a:lvl1pPr>
          </a:lstStyle>
          <a:p>
            <a:r>
              <a:rPr>
                <a:latin typeface="+mn-lt"/>
                <a:ea typeface="+mn-ea"/>
                <a:cs typeface="+mn-ea"/>
                <a:sym typeface="+mn-lt"/>
              </a:rPr>
              <a:t>8月14日 一号门&amp;宠物乐园</a:t>
            </a:r>
          </a:p>
        </p:txBody>
      </p:sp>
      <p:sp>
        <p:nvSpPr>
          <p:cNvPr id="51" name="宠物乐园开幕式…"/>
          <p:cNvSpPr/>
          <p:nvPr/>
        </p:nvSpPr>
        <p:spPr>
          <a:xfrm>
            <a:off x="1930393" y="3667486"/>
            <a:ext cx="1887694" cy="615553"/>
          </a:xfrm>
          <a:prstGeom prst="rect">
            <a:avLst/>
          </a:prstGeom>
          <a:ln w="12700">
            <a:miter lim="400000"/>
          </a:ln>
        </p:spPr>
        <p:txBody>
          <a:bodyPr wrap="none" lIns="45719" rIns="45719">
            <a:spAutoFit/>
          </a:bodyPr>
          <a:lstStyle/>
          <a:p>
            <a:pPr>
              <a:defRPr sz="2000" b="1">
                <a:latin typeface="Montserrat Alternates"/>
                <a:ea typeface="Montserrat Alternates"/>
                <a:cs typeface="Montserrat Alternates"/>
                <a:sym typeface="Montserrat Alternates"/>
              </a:defRPr>
            </a:pPr>
            <a:r>
              <a:rPr>
                <a:cs typeface="+mn-ea"/>
                <a:sym typeface="+mn-lt"/>
              </a:rPr>
              <a:t>宠物乐园开幕式</a:t>
            </a:r>
          </a:p>
          <a:p>
            <a:pPr>
              <a:defRPr b="1">
                <a:latin typeface="Montserrat Alternates"/>
                <a:ea typeface="Montserrat Alternates"/>
                <a:cs typeface="Montserrat Alternates"/>
                <a:sym typeface="Montserrat Alternates"/>
              </a:defRPr>
            </a:pPr>
            <a:r>
              <a:rPr>
                <a:cs typeface="+mn-ea"/>
                <a:sym typeface="+mn-lt"/>
              </a:rPr>
              <a:t>不可思议·萌宠</a:t>
            </a:r>
          </a:p>
        </p:txBody>
      </p:sp>
      <p:sp>
        <p:nvSpPr>
          <p:cNvPr id="52" name="8月13日-8月15日 一号门&amp;宠物乐园"/>
          <p:cNvSpPr/>
          <p:nvPr/>
        </p:nvSpPr>
        <p:spPr>
          <a:xfrm>
            <a:off x="6231020" y="4359619"/>
            <a:ext cx="2394243" cy="269304"/>
          </a:xfrm>
          <a:prstGeom prst="rect">
            <a:avLst/>
          </a:prstGeom>
          <a:ln w="12700">
            <a:miter lim="400000"/>
          </a:ln>
        </p:spPr>
        <p:txBody>
          <a:bodyPr wrap="none" lIns="45719" rIns="45719">
            <a:spAutoFit/>
          </a:bodyPr>
          <a:lstStyle>
            <a:lvl1pPr defTabSz="457200">
              <a:defRPr sz="1150">
                <a:latin typeface="+mj-lt"/>
                <a:ea typeface="+mj-ea"/>
                <a:cs typeface="+mj-cs"/>
                <a:sym typeface="Helvetica" panose="020B0604020202020204"/>
              </a:defRPr>
            </a:lvl1pPr>
          </a:lstStyle>
          <a:p>
            <a:r>
              <a:rPr>
                <a:latin typeface="+mn-lt"/>
                <a:ea typeface="+mn-ea"/>
                <a:cs typeface="+mn-ea"/>
                <a:sym typeface="+mn-lt"/>
              </a:rPr>
              <a:t>8月13日-8月15日 一号门&amp;宠物乐园</a:t>
            </a:r>
          </a:p>
        </p:txBody>
      </p:sp>
      <p:sp>
        <p:nvSpPr>
          <p:cNvPr id="53" name="萌宠民政局…"/>
          <p:cNvSpPr/>
          <p:nvPr/>
        </p:nvSpPr>
        <p:spPr>
          <a:xfrm>
            <a:off x="6226504" y="3680186"/>
            <a:ext cx="1374733" cy="615553"/>
          </a:xfrm>
          <a:prstGeom prst="rect">
            <a:avLst/>
          </a:prstGeom>
          <a:ln w="12700">
            <a:miter lim="400000"/>
          </a:ln>
        </p:spPr>
        <p:txBody>
          <a:bodyPr wrap="none" lIns="45719" rIns="45719">
            <a:spAutoFit/>
          </a:bodyPr>
          <a:lstStyle/>
          <a:p>
            <a:pPr>
              <a:defRPr sz="2000" b="1">
                <a:latin typeface="Montserrat Alternates"/>
                <a:ea typeface="Montserrat Alternates"/>
                <a:cs typeface="Montserrat Alternates"/>
                <a:sym typeface="Montserrat Alternates"/>
              </a:defRPr>
            </a:pPr>
            <a:r>
              <a:rPr>
                <a:cs typeface="+mn-ea"/>
                <a:sym typeface="+mn-lt"/>
              </a:rPr>
              <a:t>萌宠民政局</a:t>
            </a:r>
          </a:p>
          <a:p>
            <a:pPr>
              <a:defRPr b="1">
                <a:latin typeface="Montserrat Alternates"/>
                <a:ea typeface="Montserrat Alternates"/>
                <a:cs typeface="Montserrat Alternates"/>
                <a:sym typeface="Montserrat Alternates"/>
              </a:defRPr>
            </a:pPr>
            <a:r>
              <a:rPr>
                <a:cs typeface="+mn-ea"/>
                <a:sym typeface="+mn-lt"/>
              </a:rPr>
              <a:t>狗狗相亲日</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88472"/>
          </a:xfrm>
          <a:prstGeom prst="rect">
            <a:avLst/>
          </a:prstGeom>
        </p:spPr>
      </p:pic>
      <p:sp>
        <p:nvSpPr>
          <p:cNvPr id="517" name="Google Shape;1133;p56"/>
          <p:cNvSpPr>
            <a:spLocks noGrp="1"/>
          </p:cNvSpPr>
          <p:nvPr>
            <p:ph type="title"/>
          </p:nvPr>
        </p:nvSpPr>
        <p:spPr>
          <a:xfrm>
            <a:off x="672033" y="849898"/>
            <a:ext cx="7799934" cy="984183"/>
          </a:xfrm>
          <a:prstGeom prst="rect">
            <a:avLst/>
          </a:prstGeom>
        </p:spPr>
        <p:txBody>
          <a:bodyPr>
            <a:normAutofit fontScale="90000"/>
          </a:bodyPr>
          <a:lstStyle/>
          <a:p>
            <a:pPr defTabSz="795020">
              <a:defRPr sz="2785"/>
            </a:pPr>
            <a:r>
              <a:rPr lang="zh-CN" altLang="en-US" dirty="0">
                <a:latin typeface="+mn-lt"/>
                <a:ea typeface="+mn-ea"/>
                <a:cs typeface="+mn-ea"/>
                <a:sym typeface="+mn-lt"/>
              </a:rPr>
              <a:t>活动规划</a:t>
            </a:r>
            <a:br>
              <a:rPr lang="zh-CN" altLang="en-US" dirty="0">
                <a:latin typeface="+mn-lt"/>
                <a:ea typeface="+mn-ea"/>
                <a:cs typeface="+mn-ea"/>
                <a:sym typeface="+mn-lt"/>
              </a:rPr>
            </a:br>
            <a:r>
              <a:rPr lang="en-US" altLang="zh-CN" dirty="0">
                <a:latin typeface="+mn-lt"/>
                <a:ea typeface="+mn-ea"/>
                <a:cs typeface="+mn-ea"/>
                <a:sym typeface="+mn-lt"/>
              </a:rPr>
              <a:t>CONTENTS</a:t>
            </a:r>
            <a:endParaRPr dirty="0">
              <a:latin typeface="+mn-lt"/>
              <a:ea typeface="+mn-ea"/>
              <a:cs typeface="+mn-ea"/>
              <a:sym typeface="+mn-lt"/>
            </a:endParaRPr>
          </a:p>
        </p:txBody>
      </p:sp>
      <p:sp>
        <p:nvSpPr>
          <p:cNvPr id="27" name="Google Shape;416;p35"/>
          <p:cNvSpPr/>
          <p:nvPr/>
        </p:nvSpPr>
        <p:spPr>
          <a:xfrm>
            <a:off x="1200687" y="2338814"/>
            <a:ext cx="1047301" cy="1047301"/>
          </a:xfrm>
          <a:prstGeom prst="roundRect">
            <a:avLst>
              <a:gd name="adj" fmla="val 7736"/>
            </a:avLst>
          </a:prstGeom>
          <a:solidFill>
            <a:schemeClr val="accent2"/>
          </a:solidFill>
          <a:ln w="12700">
            <a:miter lim="400000"/>
          </a:ln>
        </p:spPr>
        <p:txBody>
          <a:bodyPr lIns="45719" rIns="45719" anchor="ctr"/>
          <a:lstStyle/>
          <a:p>
            <a:endParaRPr>
              <a:cs typeface="+mn-ea"/>
              <a:sym typeface="+mn-lt"/>
            </a:endParaRPr>
          </a:p>
        </p:txBody>
      </p:sp>
      <p:sp>
        <p:nvSpPr>
          <p:cNvPr id="28" name="Google Shape;417;p35"/>
          <p:cNvSpPr/>
          <p:nvPr/>
        </p:nvSpPr>
        <p:spPr>
          <a:xfrm rot="300787">
            <a:off x="1200523" y="2338933"/>
            <a:ext cx="1047106" cy="1047105"/>
          </a:xfrm>
          <a:prstGeom prst="roundRect">
            <a:avLst>
              <a:gd name="adj" fmla="val 7736"/>
            </a:avLst>
          </a:prstGeom>
          <a:ln w="19050">
            <a:solidFill>
              <a:srgbClr val="000000"/>
            </a:solidFill>
          </a:ln>
        </p:spPr>
        <p:txBody>
          <a:bodyPr lIns="45719" rIns="45719" anchor="ctr"/>
          <a:lstStyle/>
          <a:p>
            <a:endParaRPr>
              <a:cs typeface="+mn-ea"/>
              <a:sym typeface="+mn-lt"/>
            </a:endParaRPr>
          </a:p>
        </p:txBody>
      </p:sp>
      <p:grpSp>
        <p:nvGrpSpPr>
          <p:cNvPr id="30" name="Google Shape;424;p35"/>
          <p:cNvGrpSpPr/>
          <p:nvPr/>
        </p:nvGrpSpPr>
        <p:grpSpPr>
          <a:xfrm>
            <a:off x="5062050" y="2294972"/>
            <a:ext cx="1134601" cy="1134601"/>
            <a:chOff x="0" y="0"/>
            <a:chExt cx="1134599" cy="1134599"/>
          </a:xfrm>
        </p:grpSpPr>
        <p:sp>
          <p:nvSpPr>
            <p:cNvPr id="54" name="Google Shape;425;p35"/>
            <p:cNvSpPr/>
            <p:nvPr/>
          </p:nvSpPr>
          <p:spPr>
            <a:xfrm flipH="1">
              <a:off x="43612" y="43841"/>
              <a:ext cx="1047302" cy="1047301"/>
            </a:xfrm>
            <a:prstGeom prst="roundRect">
              <a:avLst>
                <a:gd name="adj" fmla="val 7736"/>
              </a:avLst>
            </a:prstGeom>
            <a:solidFill>
              <a:schemeClr val="accent1"/>
            </a:solidFill>
            <a:ln w="12700" cap="flat">
              <a:noFill/>
              <a:miter lim="400000"/>
            </a:ln>
            <a:effectLst/>
          </p:spPr>
          <p:txBody>
            <a:bodyPr wrap="square" lIns="45719" tIns="45719" rIns="45719" bIns="45719" numCol="1" anchor="ctr">
              <a:noAutofit/>
            </a:bodyPr>
            <a:lstStyle/>
            <a:p>
              <a:endParaRPr>
                <a:cs typeface="+mn-ea"/>
                <a:sym typeface="+mn-lt"/>
              </a:endParaRPr>
            </a:p>
          </p:txBody>
        </p:sp>
        <p:sp>
          <p:nvSpPr>
            <p:cNvPr id="55" name="Google Shape;426;p35"/>
            <p:cNvSpPr/>
            <p:nvPr/>
          </p:nvSpPr>
          <p:spPr>
            <a:xfrm rot="21299213">
              <a:off x="43748" y="43747"/>
              <a:ext cx="1047106" cy="1047106"/>
            </a:xfrm>
            <a:prstGeom prst="roundRect">
              <a:avLst>
                <a:gd name="adj" fmla="val 7736"/>
              </a:avLst>
            </a:prstGeom>
            <a:noFill/>
            <a:ln w="19050" cap="flat">
              <a:solidFill>
                <a:srgbClr val="000000"/>
              </a:solidFill>
              <a:prstDash val="solid"/>
              <a:round/>
            </a:ln>
            <a:effectLst/>
          </p:spPr>
          <p:txBody>
            <a:bodyPr wrap="square" lIns="45719" tIns="45719" rIns="45719" bIns="45719" numCol="1" anchor="ctr">
              <a:noAutofit/>
            </a:bodyPr>
            <a:lstStyle/>
            <a:p>
              <a:endParaRPr>
                <a:cs typeface="+mn-ea"/>
                <a:sym typeface="+mn-lt"/>
              </a:endParaRPr>
            </a:p>
          </p:txBody>
        </p:sp>
      </p:grpSp>
      <p:sp>
        <p:nvSpPr>
          <p:cNvPr id="56" name="Google Shape;429;p35"/>
          <p:cNvSpPr/>
          <p:nvPr/>
        </p:nvSpPr>
        <p:spPr>
          <a:xfrm>
            <a:off x="1062900" y="2576099"/>
            <a:ext cx="1322701" cy="572701"/>
          </a:xfrm>
          <a:prstGeom prst="rect">
            <a:avLst/>
          </a:prstGeom>
          <a:ln w="12700">
            <a:miter lim="400000"/>
          </a:ln>
        </p:spPr>
        <p:txBody>
          <a:bodyPr lIns="91424" tIns="91424" rIns="91424" bIns="91424" anchor="ctr">
            <a:normAutofit/>
          </a:bodyPr>
          <a:lstStyle>
            <a:lvl1pPr algn="ctr" defTabSz="575945">
              <a:defRPr sz="2520" b="1">
                <a:latin typeface="Montserrat Alternates"/>
                <a:ea typeface="Montserrat Alternates"/>
                <a:cs typeface="Montserrat Alternates"/>
                <a:sym typeface="Montserrat Alternates"/>
              </a:defRPr>
            </a:lvl1pPr>
          </a:lstStyle>
          <a:p>
            <a:r>
              <a:rPr>
                <a:latin typeface="+mn-lt"/>
                <a:ea typeface="+mn-ea"/>
                <a:cs typeface="+mn-ea"/>
                <a:sym typeface="+mn-lt"/>
              </a:rPr>
              <a:t>05</a:t>
            </a:r>
          </a:p>
        </p:txBody>
      </p:sp>
      <p:sp>
        <p:nvSpPr>
          <p:cNvPr id="57" name="Google Shape;431;p35"/>
          <p:cNvSpPr/>
          <p:nvPr/>
        </p:nvSpPr>
        <p:spPr>
          <a:xfrm>
            <a:off x="4955625" y="2576099"/>
            <a:ext cx="1322701" cy="572701"/>
          </a:xfrm>
          <a:prstGeom prst="rect">
            <a:avLst/>
          </a:prstGeom>
          <a:ln w="12700">
            <a:miter lim="400000"/>
          </a:ln>
        </p:spPr>
        <p:txBody>
          <a:bodyPr lIns="91424" tIns="91424" rIns="91424" bIns="91424" anchor="ctr">
            <a:normAutofit/>
          </a:bodyPr>
          <a:lstStyle>
            <a:lvl1pPr algn="ctr" defTabSz="575945">
              <a:defRPr sz="2520" b="1">
                <a:latin typeface="Montserrat Alternates"/>
                <a:ea typeface="Montserrat Alternates"/>
                <a:cs typeface="Montserrat Alternates"/>
                <a:sym typeface="Montserrat Alternates"/>
              </a:defRPr>
            </a:lvl1pPr>
          </a:lstStyle>
          <a:p>
            <a:r>
              <a:rPr>
                <a:latin typeface="+mn-lt"/>
                <a:ea typeface="+mn-ea"/>
                <a:cs typeface="+mn-ea"/>
                <a:sym typeface="+mn-lt"/>
              </a:rPr>
              <a:t>06</a:t>
            </a:r>
          </a:p>
        </p:txBody>
      </p:sp>
      <p:sp>
        <p:nvSpPr>
          <p:cNvPr id="58" name="8月13日-8月15日 一号门&amp;宠物乐园"/>
          <p:cNvSpPr/>
          <p:nvPr/>
        </p:nvSpPr>
        <p:spPr>
          <a:xfrm>
            <a:off x="2481686" y="3068558"/>
            <a:ext cx="2394243" cy="269304"/>
          </a:xfrm>
          <a:prstGeom prst="rect">
            <a:avLst/>
          </a:prstGeom>
          <a:ln w="12700">
            <a:miter lim="400000"/>
          </a:ln>
        </p:spPr>
        <p:txBody>
          <a:bodyPr wrap="none" lIns="45719" rIns="45719">
            <a:spAutoFit/>
          </a:bodyPr>
          <a:lstStyle>
            <a:lvl1pPr defTabSz="457200">
              <a:defRPr sz="1150">
                <a:latin typeface="+mj-lt"/>
                <a:ea typeface="+mj-ea"/>
                <a:cs typeface="+mj-cs"/>
                <a:sym typeface="Helvetica" panose="020B0604020202020204"/>
              </a:defRPr>
            </a:lvl1pPr>
          </a:lstStyle>
          <a:p>
            <a:r>
              <a:rPr>
                <a:latin typeface="+mn-lt"/>
                <a:ea typeface="+mn-ea"/>
                <a:cs typeface="+mn-ea"/>
                <a:sym typeface="+mn-lt"/>
              </a:rPr>
              <a:t>8月13日-8月15日 一号门&amp;宠物乐园</a:t>
            </a:r>
          </a:p>
        </p:txBody>
      </p:sp>
      <p:sp>
        <p:nvSpPr>
          <p:cNvPr id="59" name="萌宠民政局…"/>
          <p:cNvSpPr/>
          <p:nvPr/>
        </p:nvSpPr>
        <p:spPr>
          <a:xfrm>
            <a:off x="2477170" y="2389126"/>
            <a:ext cx="1374733" cy="615553"/>
          </a:xfrm>
          <a:prstGeom prst="rect">
            <a:avLst/>
          </a:prstGeom>
          <a:ln w="12700">
            <a:miter lim="400000"/>
          </a:ln>
        </p:spPr>
        <p:txBody>
          <a:bodyPr wrap="none" lIns="45719" rIns="45719">
            <a:spAutoFit/>
          </a:bodyPr>
          <a:lstStyle/>
          <a:p>
            <a:pPr>
              <a:defRPr sz="2000" b="1">
                <a:latin typeface="Montserrat Alternates"/>
                <a:ea typeface="Montserrat Alternates"/>
                <a:cs typeface="Montserrat Alternates"/>
                <a:sym typeface="Montserrat Alternates"/>
              </a:defRPr>
            </a:pPr>
            <a:r>
              <a:rPr>
                <a:cs typeface="+mn-ea"/>
                <a:sym typeface="+mn-lt"/>
              </a:rPr>
              <a:t>萌宠民政局</a:t>
            </a:r>
          </a:p>
          <a:p>
            <a:pPr>
              <a:defRPr b="1">
                <a:latin typeface="Montserrat Alternates"/>
                <a:ea typeface="Montserrat Alternates"/>
                <a:cs typeface="Montserrat Alternates"/>
                <a:sym typeface="Montserrat Alternates"/>
              </a:defRPr>
            </a:pPr>
            <a:r>
              <a:rPr>
                <a:cs typeface="+mn-ea"/>
                <a:sym typeface="+mn-lt"/>
              </a:rPr>
              <a:t>狗狗相亲日</a:t>
            </a:r>
          </a:p>
        </p:txBody>
      </p:sp>
      <p:sp>
        <p:nvSpPr>
          <p:cNvPr id="60" name="电梯厅+休闲椅"/>
          <p:cNvSpPr/>
          <p:nvPr/>
        </p:nvSpPr>
        <p:spPr>
          <a:xfrm>
            <a:off x="6598744" y="2881590"/>
            <a:ext cx="1190388" cy="292388"/>
          </a:xfrm>
          <a:prstGeom prst="rect">
            <a:avLst/>
          </a:prstGeom>
          <a:ln w="12700">
            <a:miter lim="400000"/>
          </a:ln>
        </p:spPr>
        <p:txBody>
          <a:bodyPr wrap="none" lIns="45719" rIns="45719">
            <a:spAutoFit/>
          </a:bodyPr>
          <a:lstStyle>
            <a:lvl1pPr>
              <a:defRPr sz="1300">
                <a:latin typeface="Kanit Light"/>
                <a:ea typeface="Kanit Light"/>
                <a:cs typeface="Kanit Light"/>
                <a:sym typeface="Kanit Light"/>
              </a:defRPr>
            </a:lvl1pPr>
          </a:lstStyle>
          <a:p>
            <a:r>
              <a:rPr>
                <a:latin typeface="+mn-lt"/>
                <a:ea typeface="+mn-ea"/>
                <a:cs typeface="+mn-ea"/>
                <a:sym typeface="+mn-lt"/>
              </a:rPr>
              <a:t>电梯厅+休闲椅</a:t>
            </a:r>
          </a:p>
        </p:txBody>
      </p:sp>
      <p:sp>
        <p:nvSpPr>
          <p:cNvPr id="61" name="DP点打造"/>
          <p:cNvSpPr/>
          <p:nvPr/>
        </p:nvSpPr>
        <p:spPr>
          <a:xfrm>
            <a:off x="6549544" y="2493561"/>
            <a:ext cx="1224051" cy="400110"/>
          </a:xfrm>
          <a:prstGeom prst="rect">
            <a:avLst/>
          </a:prstGeom>
          <a:ln w="12700">
            <a:miter lim="400000"/>
          </a:ln>
        </p:spPr>
        <p:txBody>
          <a:bodyPr wrap="none" lIns="45719" rIns="45719">
            <a:spAutoFit/>
          </a:bodyPr>
          <a:lstStyle>
            <a:lvl1pPr>
              <a:defRPr sz="2000" b="1">
                <a:latin typeface="Montserrat Alternates"/>
                <a:ea typeface="Montserrat Alternates"/>
                <a:cs typeface="Montserrat Alternates"/>
                <a:sym typeface="Montserrat Alternates"/>
              </a:defRPr>
            </a:lvl1pPr>
          </a:lstStyle>
          <a:p>
            <a:r>
              <a:rPr>
                <a:latin typeface="+mn-lt"/>
                <a:ea typeface="+mn-ea"/>
                <a:cs typeface="+mn-ea"/>
                <a:sym typeface="+mn-lt"/>
              </a:rPr>
              <a:t>DP点打造</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9144000" cy="5188472"/>
            <a:chOff x="0" y="0"/>
            <a:chExt cx="9144000" cy="5188472"/>
          </a:xfrm>
        </p:grpSpPr>
        <p:pic>
          <p:nvPicPr>
            <p:cNvPr id="11" name="图片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88472"/>
            </a:xfrm>
            <a:prstGeom prst="rect">
              <a:avLst/>
            </a:prstGeom>
          </p:spPr>
        </p:pic>
        <p:sp>
          <p:nvSpPr>
            <p:cNvPr id="3" name="矩形 2"/>
            <p:cNvSpPr/>
            <p:nvPr/>
          </p:nvSpPr>
          <p:spPr>
            <a:xfrm>
              <a:off x="157076" y="204788"/>
              <a:ext cx="8829849" cy="4733925"/>
            </a:xfrm>
            <a:prstGeom prst="rect">
              <a:avLst/>
            </a:prstGeom>
            <a:solidFill>
              <a:schemeClr val="bg1"/>
            </a:solidFill>
            <a:ln w="25400" cap="flat">
              <a:noFill/>
              <a:prstDash val="solid"/>
              <a:round/>
            </a:ln>
            <a:effectLst>
              <a:outerShdw blurRad="38100" dist="23000" dir="5400000" rotWithShape="0">
                <a:srgbClr val="000000">
                  <a:alpha val="35000"/>
                </a:srgbClr>
              </a:outerShdw>
            </a:effectLst>
          </p:spPr>
          <p:style>
            <a:lnRef idx="0">
              <a:srgbClr val="FFFFFF"/>
            </a:lnRef>
            <a:fillRef idx="0">
              <a:srgbClr val="FFFFFF"/>
            </a:fillRef>
            <a:effectRef idx="0">
              <a:srgbClr val="FFFFFF"/>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pPr>
              <a:endParaRPr kumimoji="0" lang="zh-CN" altLang="en-US" sz="1400" b="0" i="0" u="none" strike="noStrike" cap="none" spc="0" normalizeH="0" baseline="0">
                <a:ln>
                  <a:noFill/>
                </a:ln>
                <a:solidFill>
                  <a:srgbClr val="000000"/>
                </a:solidFill>
                <a:effectLst/>
                <a:uFillTx/>
                <a:latin typeface="+mn-lt"/>
                <a:ea typeface="+mn-ea"/>
                <a:cs typeface="+mn-cs"/>
                <a:sym typeface="Arial" panose="020B0604020202020204"/>
              </a:endParaRPr>
            </a:p>
          </p:txBody>
        </p:sp>
      </p:grpSp>
      <p:sp>
        <p:nvSpPr>
          <p:cNvPr id="589" name="Google Shape;451;p36"/>
          <p:cNvSpPr/>
          <p:nvPr/>
        </p:nvSpPr>
        <p:spPr>
          <a:xfrm rot="21412383" flipH="1">
            <a:off x="1064800" y="1183408"/>
            <a:ext cx="2777335" cy="2777336"/>
          </a:xfrm>
          <a:prstGeom prst="roundRect">
            <a:avLst>
              <a:gd name="adj" fmla="val 4676"/>
            </a:avLst>
          </a:prstGeom>
          <a:solidFill>
            <a:schemeClr val="accent1"/>
          </a:solidFill>
          <a:ln w="12700">
            <a:miter lim="400000"/>
          </a:ln>
        </p:spPr>
        <p:txBody>
          <a:bodyPr lIns="45719" rIns="45719" anchor="ctr"/>
          <a:lstStyle/>
          <a:p>
            <a:endParaRPr>
              <a:cs typeface="+mn-ea"/>
              <a:sym typeface="+mn-lt"/>
            </a:endParaRPr>
          </a:p>
        </p:txBody>
      </p:sp>
      <p:sp>
        <p:nvSpPr>
          <p:cNvPr id="590" name="Google Shape;452;p36"/>
          <p:cNvSpPr/>
          <p:nvPr/>
        </p:nvSpPr>
        <p:spPr>
          <a:xfrm flipH="1">
            <a:off x="1064725" y="1183274"/>
            <a:ext cx="2777401" cy="2777402"/>
          </a:xfrm>
          <a:prstGeom prst="roundRect">
            <a:avLst>
              <a:gd name="adj" fmla="val 4676"/>
            </a:avLst>
          </a:prstGeom>
          <a:solidFill>
            <a:schemeClr val="accent4"/>
          </a:solidFill>
          <a:ln w="12700">
            <a:miter lim="400000"/>
          </a:ln>
        </p:spPr>
        <p:txBody>
          <a:bodyPr lIns="45719" rIns="45719" anchor="ctr"/>
          <a:lstStyle/>
          <a:p>
            <a:endParaRPr>
              <a:cs typeface="+mn-ea"/>
              <a:sym typeface="+mn-lt"/>
            </a:endParaRPr>
          </a:p>
        </p:txBody>
      </p:sp>
      <p:sp>
        <p:nvSpPr>
          <p:cNvPr id="591" name="Google Shape;453;p36"/>
          <p:cNvSpPr/>
          <p:nvPr/>
        </p:nvSpPr>
        <p:spPr>
          <a:xfrm rot="21299848" flipH="1">
            <a:off x="1034619" y="1152934"/>
            <a:ext cx="2838314" cy="2838313"/>
          </a:xfrm>
          <a:prstGeom prst="roundRect">
            <a:avLst>
              <a:gd name="adj" fmla="val 5279"/>
            </a:avLst>
          </a:prstGeom>
          <a:ln w="19050">
            <a:solidFill>
              <a:srgbClr val="000000"/>
            </a:solidFill>
          </a:ln>
        </p:spPr>
        <p:txBody>
          <a:bodyPr lIns="45719" rIns="45719" anchor="ctr"/>
          <a:lstStyle/>
          <a:p>
            <a:endParaRPr>
              <a:cs typeface="+mn-ea"/>
              <a:sym typeface="+mn-lt"/>
            </a:endParaRPr>
          </a:p>
        </p:txBody>
      </p:sp>
      <p:sp>
        <p:nvSpPr>
          <p:cNvPr id="592" name="Google Shape;454;p36"/>
          <p:cNvSpPr>
            <a:spLocks noGrp="1"/>
          </p:cNvSpPr>
          <p:nvPr>
            <p:ph type="title"/>
          </p:nvPr>
        </p:nvSpPr>
        <p:spPr>
          <a:xfrm>
            <a:off x="4318220" y="1623999"/>
            <a:ext cx="4458060" cy="1283055"/>
          </a:xfrm>
          <a:prstGeom prst="rect">
            <a:avLst/>
          </a:prstGeom>
        </p:spPr>
        <p:txBody>
          <a:bodyPr/>
          <a:lstStyle/>
          <a:p>
            <a:pPr defTabSz="667385">
              <a:defRPr sz="3065"/>
            </a:pPr>
            <a:r>
              <a:rPr dirty="0" err="1">
                <a:latin typeface="+mn-lt"/>
                <a:ea typeface="+mn-ea"/>
                <a:cs typeface="+mn-ea"/>
                <a:sym typeface="+mn-lt"/>
              </a:rPr>
              <a:t>露天电影节</a:t>
            </a:r>
            <a:r>
              <a:rPr dirty="0">
                <a:latin typeface="+mn-lt"/>
                <a:ea typeface="+mn-ea"/>
                <a:cs typeface="+mn-ea"/>
                <a:sym typeface="+mn-lt"/>
              </a:rPr>
              <a:t>&amp;“</a:t>
            </a:r>
            <a:r>
              <a:rPr dirty="0" err="1">
                <a:latin typeface="+mn-lt"/>
                <a:ea typeface="+mn-ea"/>
                <a:cs typeface="+mn-ea"/>
                <a:sym typeface="+mn-lt"/>
              </a:rPr>
              <a:t>無樂不躁</a:t>
            </a:r>
            <a:r>
              <a:rPr dirty="0">
                <a:latin typeface="+mn-lt"/>
                <a:ea typeface="+mn-ea"/>
                <a:cs typeface="+mn-ea"/>
                <a:sym typeface="+mn-lt"/>
              </a:rPr>
              <a:t>”</a:t>
            </a:r>
          </a:p>
          <a:p>
            <a:pPr algn="ctr" defTabSz="667385">
              <a:defRPr sz="3065"/>
            </a:pPr>
            <a:r>
              <a:rPr dirty="0" err="1">
                <a:latin typeface="+mn-lt"/>
                <a:ea typeface="+mn-ea"/>
                <a:cs typeface="+mn-ea"/>
                <a:sym typeface="+mn-lt"/>
              </a:rPr>
              <a:t>印象音乐节</a:t>
            </a:r>
            <a:endParaRPr dirty="0">
              <a:latin typeface="+mn-lt"/>
              <a:ea typeface="+mn-ea"/>
              <a:cs typeface="+mn-ea"/>
              <a:sym typeface="+mn-lt"/>
            </a:endParaRPr>
          </a:p>
        </p:txBody>
      </p:sp>
      <p:sp>
        <p:nvSpPr>
          <p:cNvPr id="593" name="Google Shape;455;p36"/>
          <p:cNvSpPr>
            <a:spLocks noGrp="1"/>
          </p:cNvSpPr>
          <p:nvPr>
            <p:ph type="body" sz="quarter" idx="1"/>
          </p:nvPr>
        </p:nvSpPr>
        <p:spPr>
          <a:xfrm>
            <a:off x="5519349" y="2678571"/>
            <a:ext cx="3501000" cy="804001"/>
          </a:xfrm>
          <a:prstGeom prst="rect">
            <a:avLst/>
          </a:prstGeom>
        </p:spPr>
        <p:txBody>
          <a:bodyPr/>
          <a:lstStyle>
            <a:lvl1pPr marL="0" indent="0">
              <a:defRPr sz="1800"/>
            </a:lvl1pPr>
          </a:lstStyle>
          <a:p>
            <a:r>
              <a:rPr>
                <a:latin typeface="+mn-lt"/>
                <a:ea typeface="+mn-ea"/>
                <a:cs typeface="+mn-ea"/>
                <a:sym typeface="+mn-lt"/>
              </a:rPr>
              <a:t>不可思议·夜生活</a:t>
            </a:r>
          </a:p>
        </p:txBody>
      </p:sp>
      <p:pic>
        <p:nvPicPr>
          <p:cNvPr id="594" name="pasted-image.tiff" descr="pasted-image.tiff"/>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87038" y="1257895"/>
            <a:ext cx="2532859" cy="2627767"/>
          </a:xfrm>
          <a:prstGeom prst="rect">
            <a:avLst/>
          </a:prstGeom>
          <a:ln w="12700">
            <a:miter lim="400000"/>
            <a:headEnd/>
            <a:tailEnd/>
          </a:ln>
        </p:spPr>
      </p:pic>
      <p:sp>
        <p:nvSpPr>
          <p:cNvPr id="595" name="7月23日-8月1日 户外广场"/>
          <p:cNvSpPr/>
          <p:nvPr/>
        </p:nvSpPr>
        <p:spPr>
          <a:xfrm>
            <a:off x="5597019" y="3199460"/>
            <a:ext cx="1993492" cy="292388"/>
          </a:xfrm>
          <a:prstGeom prst="rect">
            <a:avLst/>
          </a:prstGeom>
          <a:ln w="12700">
            <a:miter lim="400000"/>
          </a:ln>
        </p:spPr>
        <p:txBody>
          <a:bodyPr wrap="none" lIns="45719" rIns="45719">
            <a:spAutoFit/>
          </a:bodyPr>
          <a:lstStyle>
            <a:lvl1pPr>
              <a:defRPr sz="1300">
                <a:latin typeface="Kanit Light"/>
                <a:ea typeface="Kanit Light"/>
                <a:cs typeface="Kanit Light"/>
                <a:sym typeface="Kanit Light"/>
              </a:defRPr>
            </a:lvl1pPr>
          </a:lstStyle>
          <a:p>
            <a:r>
              <a:rPr>
                <a:latin typeface="+mn-lt"/>
                <a:ea typeface="+mn-ea"/>
                <a:cs typeface="+mn-ea"/>
                <a:sym typeface="+mn-lt"/>
              </a:rPr>
              <a:t>7月23日-8月1日 户外广场</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2D3CD"/>
        </a:solidFill>
        <a:effectLst/>
      </p:bgPr>
    </p:bg>
    <p:spTree>
      <p:nvGrpSpPr>
        <p:cNvPr id="1" name=""/>
        <p:cNvGrpSpPr/>
        <p:nvPr/>
      </p:nvGrpSpPr>
      <p:grpSpPr>
        <a:xfrm>
          <a:off x="0" y="0"/>
          <a:ext cx="0" cy="0"/>
          <a:chOff x="0" y="0"/>
          <a:chExt cx="0" cy="0"/>
        </a:xfrm>
      </p:grpSpPr>
      <p:pic>
        <p:nvPicPr>
          <p:cNvPr id="597" name="5(1).jpg" descr="5(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14300"/>
            <a:ext cx="9144000" cy="5143500"/>
          </a:xfrm>
          <a:prstGeom prst="rect">
            <a:avLst/>
          </a:prstGeom>
          <a:ln w="12700">
            <a:miter lim="400000"/>
            <a:headEnd/>
            <a:tailEnd/>
          </a:ln>
        </p:spPr>
      </p:pic>
      <p:sp>
        <p:nvSpPr>
          <p:cNvPr id="598" name="Google Shape;467;p37"/>
          <p:cNvSpPr/>
          <p:nvPr/>
        </p:nvSpPr>
        <p:spPr>
          <a:xfrm flipH="1">
            <a:off x="3802049" y="89733"/>
            <a:ext cx="1539902" cy="388319"/>
          </a:xfrm>
          <a:prstGeom prst="roundRect">
            <a:avLst>
              <a:gd name="adj" fmla="val 18339"/>
            </a:avLst>
          </a:prstGeom>
          <a:solidFill>
            <a:srgbClr val="A5C664"/>
          </a:solidFill>
          <a:ln w="12700">
            <a:miter lim="400000"/>
          </a:ln>
        </p:spPr>
        <p:txBody>
          <a:bodyPr lIns="45719" rIns="45719" anchor="ctr"/>
          <a:lstStyle/>
          <a:p>
            <a:endParaRPr>
              <a:cs typeface="+mn-ea"/>
              <a:sym typeface="+mn-lt"/>
            </a:endParaRPr>
          </a:p>
        </p:txBody>
      </p:sp>
      <p:sp>
        <p:nvSpPr>
          <p:cNvPr id="599" name="Google Shape;468;p37"/>
          <p:cNvSpPr/>
          <p:nvPr/>
        </p:nvSpPr>
        <p:spPr>
          <a:xfrm rot="21300408" flipH="1">
            <a:off x="3898169" y="83690"/>
            <a:ext cx="1347662" cy="400405"/>
          </a:xfrm>
          <a:prstGeom prst="roundRect">
            <a:avLst>
              <a:gd name="adj" fmla="val 17786"/>
            </a:avLst>
          </a:prstGeom>
          <a:ln w="19050">
            <a:solidFill>
              <a:srgbClr val="000000"/>
            </a:solidFill>
          </a:ln>
        </p:spPr>
        <p:txBody>
          <a:bodyPr lIns="45719" rIns="45719" anchor="ctr"/>
          <a:lstStyle/>
          <a:p>
            <a:endParaRPr>
              <a:cs typeface="+mn-ea"/>
              <a:sym typeface="+mn-lt"/>
            </a:endParaRPr>
          </a:p>
        </p:txBody>
      </p:sp>
      <p:sp>
        <p:nvSpPr>
          <p:cNvPr id="600" name="露天舞台"/>
          <p:cNvSpPr/>
          <p:nvPr/>
        </p:nvSpPr>
        <p:spPr>
          <a:xfrm>
            <a:off x="4049014" y="79422"/>
            <a:ext cx="1042848" cy="369332"/>
          </a:xfrm>
          <a:prstGeom prst="rect">
            <a:avLst/>
          </a:prstGeom>
          <a:ln w="12700">
            <a:miter lim="400000"/>
          </a:ln>
        </p:spPr>
        <p:txBody>
          <a:bodyPr wrap="none" lIns="45719" rIns="45719">
            <a:spAutoFit/>
          </a:bodyPr>
          <a:lstStyle>
            <a:lvl1pPr>
              <a:defRPr sz="1800" b="1" spc="53">
                <a:latin typeface="Montserrat Alternates"/>
                <a:ea typeface="Montserrat Alternates"/>
                <a:cs typeface="Montserrat Alternates"/>
                <a:sym typeface="Montserrat Alternates"/>
              </a:defRPr>
            </a:lvl1pPr>
          </a:lstStyle>
          <a:p>
            <a:r>
              <a:rPr>
                <a:latin typeface="+mn-lt"/>
                <a:ea typeface="+mn-ea"/>
                <a:cs typeface="+mn-ea"/>
                <a:sym typeface="+mn-lt"/>
              </a:rPr>
              <a:t>露天舞台</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A3730"/>
        </a:solidFill>
        <a:effectLst/>
      </p:bgPr>
    </p:bg>
    <p:spTree>
      <p:nvGrpSpPr>
        <p:cNvPr id="1" name=""/>
        <p:cNvGrpSpPr/>
        <p:nvPr/>
      </p:nvGrpSpPr>
      <p:grpSpPr>
        <a:xfrm>
          <a:off x="0" y="0"/>
          <a:ext cx="0" cy="0"/>
          <a:chOff x="0" y="0"/>
          <a:chExt cx="0" cy="0"/>
        </a:xfrm>
      </p:grpSpPr>
      <p:pic>
        <p:nvPicPr>
          <p:cNvPr id="602" name="1(2).jpg" descr="1(2).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14300"/>
            <a:ext cx="9144000" cy="5143500"/>
          </a:xfrm>
          <a:prstGeom prst="rect">
            <a:avLst/>
          </a:prstGeom>
          <a:ln w="12700">
            <a:miter lim="400000"/>
            <a:headEnd/>
            <a:tailEnd/>
          </a:ln>
        </p:spPr>
      </p:pic>
      <p:sp>
        <p:nvSpPr>
          <p:cNvPr id="603" name="Google Shape;467;p37"/>
          <p:cNvSpPr/>
          <p:nvPr/>
        </p:nvSpPr>
        <p:spPr>
          <a:xfrm flipH="1">
            <a:off x="3802049" y="89733"/>
            <a:ext cx="1539902" cy="388319"/>
          </a:xfrm>
          <a:prstGeom prst="roundRect">
            <a:avLst>
              <a:gd name="adj" fmla="val 18339"/>
            </a:avLst>
          </a:prstGeom>
          <a:solidFill>
            <a:srgbClr val="A5C664"/>
          </a:solidFill>
          <a:ln w="12700">
            <a:miter lim="400000"/>
          </a:ln>
        </p:spPr>
        <p:txBody>
          <a:bodyPr lIns="45719" rIns="45719" anchor="ctr"/>
          <a:lstStyle/>
          <a:p>
            <a:endParaRPr>
              <a:cs typeface="+mn-ea"/>
              <a:sym typeface="+mn-lt"/>
            </a:endParaRPr>
          </a:p>
        </p:txBody>
      </p:sp>
      <p:sp>
        <p:nvSpPr>
          <p:cNvPr id="604" name="Google Shape;468;p37"/>
          <p:cNvSpPr/>
          <p:nvPr/>
        </p:nvSpPr>
        <p:spPr>
          <a:xfrm rot="21300408" flipH="1">
            <a:off x="3898169" y="83690"/>
            <a:ext cx="1347662" cy="400405"/>
          </a:xfrm>
          <a:prstGeom prst="roundRect">
            <a:avLst>
              <a:gd name="adj" fmla="val 17786"/>
            </a:avLst>
          </a:prstGeom>
          <a:ln w="19050">
            <a:solidFill>
              <a:srgbClr val="000000"/>
            </a:solidFill>
          </a:ln>
        </p:spPr>
        <p:txBody>
          <a:bodyPr lIns="45719" rIns="45719" anchor="ctr"/>
          <a:lstStyle/>
          <a:p>
            <a:endParaRPr>
              <a:cs typeface="+mn-ea"/>
              <a:sym typeface="+mn-lt"/>
            </a:endParaRPr>
          </a:p>
        </p:txBody>
      </p:sp>
      <p:sp>
        <p:nvSpPr>
          <p:cNvPr id="605" name="露天舞台"/>
          <p:cNvSpPr/>
          <p:nvPr/>
        </p:nvSpPr>
        <p:spPr>
          <a:xfrm>
            <a:off x="4049014" y="79422"/>
            <a:ext cx="1042848" cy="369332"/>
          </a:xfrm>
          <a:prstGeom prst="rect">
            <a:avLst/>
          </a:prstGeom>
          <a:ln w="12700">
            <a:miter lim="400000"/>
          </a:ln>
        </p:spPr>
        <p:txBody>
          <a:bodyPr wrap="none" lIns="45719" rIns="45719">
            <a:spAutoFit/>
          </a:bodyPr>
          <a:lstStyle>
            <a:lvl1pPr>
              <a:defRPr sz="1800" b="1" spc="53">
                <a:latin typeface="Montserrat Alternates"/>
                <a:ea typeface="Montserrat Alternates"/>
                <a:cs typeface="Montserrat Alternates"/>
                <a:sym typeface="Montserrat Alternates"/>
              </a:defRPr>
            </a:lvl1pPr>
          </a:lstStyle>
          <a:p>
            <a:r>
              <a:rPr>
                <a:latin typeface="+mn-lt"/>
                <a:ea typeface="+mn-ea"/>
                <a:cs typeface="+mn-ea"/>
                <a:sym typeface="+mn-lt"/>
              </a:rPr>
              <a:t>露天舞台</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39362F"/>
        </a:solidFill>
        <a:effectLst/>
      </p:bgPr>
    </p:bg>
    <p:spTree>
      <p:nvGrpSpPr>
        <p:cNvPr id="1" name=""/>
        <p:cNvGrpSpPr/>
        <p:nvPr/>
      </p:nvGrpSpPr>
      <p:grpSpPr>
        <a:xfrm>
          <a:off x="0" y="0"/>
          <a:ext cx="0" cy="0"/>
          <a:chOff x="0" y="0"/>
          <a:chExt cx="0" cy="0"/>
        </a:xfrm>
      </p:grpSpPr>
      <p:pic>
        <p:nvPicPr>
          <p:cNvPr id="607" name="2(2).jpg" descr="2(2).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88900"/>
            <a:ext cx="9144000" cy="5143500"/>
          </a:xfrm>
          <a:prstGeom prst="rect">
            <a:avLst/>
          </a:prstGeom>
          <a:ln w="12700">
            <a:miter lim="400000"/>
            <a:headEnd/>
            <a:tailEnd/>
          </a:ln>
        </p:spPr>
      </p:pic>
      <p:sp>
        <p:nvSpPr>
          <p:cNvPr id="608" name="Google Shape;467;p37"/>
          <p:cNvSpPr/>
          <p:nvPr/>
        </p:nvSpPr>
        <p:spPr>
          <a:xfrm flipH="1">
            <a:off x="3802049" y="89733"/>
            <a:ext cx="1539902" cy="388319"/>
          </a:xfrm>
          <a:prstGeom prst="roundRect">
            <a:avLst>
              <a:gd name="adj" fmla="val 18339"/>
            </a:avLst>
          </a:prstGeom>
          <a:solidFill>
            <a:srgbClr val="A5C664"/>
          </a:solidFill>
          <a:ln w="12700">
            <a:miter lim="400000"/>
          </a:ln>
        </p:spPr>
        <p:txBody>
          <a:bodyPr lIns="45719" rIns="45719" anchor="ctr"/>
          <a:lstStyle/>
          <a:p>
            <a:endParaRPr>
              <a:cs typeface="+mn-ea"/>
              <a:sym typeface="+mn-lt"/>
            </a:endParaRPr>
          </a:p>
        </p:txBody>
      </p:sp>
      <p:sp>
        <p:nvSpPr>
          <p:cNvPr id="609" name="Google Shape;468;p37"/>
          <p:cNvSpPr/>
          <p:nvPr/>
        </p:nvSpPr>
        <p:spPr>
          <a:xfrm rot="21300408" flipH="1">
            <a:off x="3898169" y="83690"/>
            <a:ext cx="1347662" cy="400405"/>
          </a:xfrm>
          <a:prstGeom prst="roundRect">
            <a:avLst>
              <a:gd name="adj" fmla="val 17786"/>
            </a:avLst>
          </a:prstGeom>
          <a:ln w="19050">
            <a:solidFill>
              <a:srgbClr val="000000"/>
            </a:solidFill>
          </a:ln>
        </p:spPr>
        <p:txBody>
          <a:bodyPr lIns="45719" rIns="45719" anchor="ctr"/>
          <a:lstStyle/>
          <a:p>
            <a:endParaRPr>
              <a:cs typeface="+mn-ea"/>
              <a:sym typeface="+mn-lt"/>
            </a:endParaRPr>
          </a:p>
        </p:txBody>
      </p:sp>
      <p:sp>
        <p:nvSpPr>
          <p:cNvPr id="610" name="露天舞台"/>
          <p:cNvSpPr/>
          <p:nvPr/>
        </p:nvSpPr>
        <p:spPr>
          <a:xfrm>
            <a:off x="4049014" y="79422"/>
            <a:ext cx="1042848" cy="369332"/>
          </a:xfrm>
          <a:prstGeom prst="rect">
            <a:avLst/>
          </a:prstGeom>
          <a:ln w="12700">
            <a:miter lim="400000"/>
          </a:ln>
        </p:spPr>
        <p:txBody>
          <a:bodyPr wrap="none" lIns="45719" rIns="45719">
            <a:spAutoFit/>
          </a:bodyPr>
          <a:lstStyle>
            <a:lvl1pPr>
              <a:defRPr sz="1800" b="1" spc="53">
                <a:latin typeface="Montserrat Alternates"/>
                <a:ea typeface="Montserrat Alternates"/>
                <a:cs typeface="Montserrat Alternates"/>
                <a:sym typeface="Montserrat Alternates"/>
              </a:defRPr>
            </a:lvl1pPr>
          </a:lstStyle>
          <a:p>
            <a:r>
              <a:rPr>
                <a:latin typeface="+mn-lt"/>
                <a:ea typeface="+mn-ea"/>
                <a:cs typeface="+mn-ea"/>
                <a:sym typeface="+mn-lt"/>
              </a:rPr>
              <a:t>露天舞台</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606058"/>
        </a:solidFill>
        <a:effectLst/>
      </p:bgPr>
    </p:bg>
    <p:spTree>
      <p:nvGrpSpPr>
        <p:cNvPr id="1" name=""/>
        <p:cNvGrpSpPr/>
        <p:nvPr/>
      </p:nvGrpSpPr>
      <p:grpSpPr>
        <a:xfrm>
          <a:off x="0" y="0"/>
          <a:ext cx="0" cy="0"/>
          <a:chOff x="0" y="0"/>
          <a:chExt cx="0" cy="0"/>
        </a:xfrm>
      </p:grpSpPr>
      <p:pic>
        <p:nvPicPr>
          <p:cNvPr id="612" name="4(1).jpg" descr="4(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90500"/>
            <a:ext cx="9144000" cy="5143500"/>
          </a:xfrm>
          <a:prstGeom prst="rect">
            <a:avLst/>
          </a:prstGeom>
          <a:ln w="12700">
            <a:miter lim="400000"/>
            <a:headEnd/>
            <a:tailEnd/>
          </a:ln>
        </p:spPr>
      </p:pic>
      <p:sp>
        <p:nvSpPr>
          <p:cNvPr id="613" name="Google Shape;467;p37"/>
          <p:cNvSpPr/>
          <p:nvPr/>
        </p:nvSpPr>
        <p:spPr>
          <a:xfrm flipH="1">
            <a:off x="3802049" y="89733"/>
            <a:ext cx="1539902" cy="388319"/>
          </a:xfrm>
          <a:prstGeom prst="roundRect">
            <a:avLst>
              <a:gd name="adj" fmla="val 18339"/>
            </a:avLst>
          </a:prstGeom>
          <a:solidFill>
            <a:srgbClr val="A5C664"/>
          </a:solidFill>
          <a:ln w="12700">
            <a:miter lim="400000"/>
          </a:ln>
        </p:spPr>
        <p:txBody>
          <a:bodyPr lIns="45719" rIns="45719" anchor="ctr"/>
          <a:lstStyle/>
          <a:p>
            <a:endParaRPr>
              <a:cs typeface="+mn-ea"/>
              <a:sym typeface="+mn-lt"/>
            </a:endParaRPr>
          </a:p>
        </p:txBody>
      </p:sp>
      <p:sp>
        <p:nvSpPr>
          <p:cNvPr id="614" name="Google Shape;468;p37"/>
          <p:cNvSpPr/>
          <p:nvPr/>
        </p:nvSpPr>
        <p:spPr>
          <a:xfrm rot="21300408" flipH="1">
            <a:off x="3898169" y="83690"/>
            <a:ext cx="1347662" cy="400405"/>
          </a:xfrm>
          <a:prstGeom prst="roundRect">
            <a:avLst>
              <a:gd name="adj" fmla="val 17786"/>
            </a:avLst>
          </a:prstGeom>
          <a:ln w="19050">
            <a:solidFill>
              <a:srgbClr val="000000"/>
            </a:solidFill>
          </a:ln>
        </p:spPr>
        <p:txBody>
          <a:bodyPr lIns="45719" rIns="45719" anchor="ctr"/>
          <a:lstStyle/>
          <a:p>
            <a:endParaRPr>
              <a:cs typeface="+mn-ea"/>
              <a:sym typeface="+mn-lt"/>
            </a:endParaRPr>
          </a:p>
        </p:txBody>
      </p:sp>
      <p:sp>
        <p:nvSpPr>
          <p:cNvPr id="615" name="露天舞台"/>
          <p:cNvSpPr/>
          <p:nvPr/>
        </p:nvSpPr>
        <p:spPr>
          <a:xfrm>
            <a:off x="4049014" y="79422"/>
            <a:ext cx="1042848" cy="369332"/>
          </a:xfrm>
          <a:prstGeom prst="rect">
            <a:avLst/>
          </a:prstGeom>
          <a:ln w="12700">
            <a:miter lim="400000"/>
          </a:ln>
        </p:spPr>
        <p:txBody>
          <a:bodyPr wrap="none" lIns="45719" rIns="45719">
            <a:spAutoFit/>
          </a:bodyPr>
          <a:lstStyle>
            <a:lvl1pPr>
              <a:defRPr sz="1800" b="1" spc="53">
                <a:latin typeface="Montserrat Alternates"/>
                <a:ea typeface="Montserrat Alternates"/>
                <a:cs typeface="Montserrat Alternates"/>
                <a:sym typeface="Montserrat Alternates"/>
              </a:defRPr>
            </a:lvl1pPr>
          </a:lstStyle>
          <a:p>
            <a:r>
              <a:rPr>
                <a:latin typeface="+mn-lt"/>
                <a:ea typeface="+mn-ea"/>
                <a:cs typeface="+mn-ea"/>
                <a:sym typeface="+mn-lt"/>
              </a:rPr>
              <a:t>露天舞台</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63635B"/>
        </a:solidFill>
        <a:effectLst/>
      </p:bgPr>
    </p:bg>
    <p:spTree>
      <p:nvGrpSpPr>
        <p:cNvPr id="1" name=""/>
        <p:cNvGrpSpPr/>
        <p:nvPr/>
      </p:nvGrpSpPr>
      <p:grpSpPr>
        <a:xfrm>
          <a:off x="0" y="0"/>
          <a:ext cx="0" cy="0"/>
          <a:chOff x="0" y="0"/>
          <a:chExt cx="0" cy="0"/>
        </a:xfrm>
      </p:grpSpPr>
      <p:pic>
        <p:nvPicPr>
          <p:cNvPr id="617" name="3(1).jpg" descr="3(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77800"/>
            <a:ext cx="9144000" cy="5143500"/>
          </a:xfrm>
          <a:prstGeom prst="rect">
            <a:avLst/>
          </a:prstGeom>
          <a:ln w="12700">
            <a:miter lim="400000"/>
            <a:headEnd/>
            <a:tailEnd/>
          </a:ln>
        </p:spPr>
      </p:pic>
      <p:sp>
        <p:nvSpPr>
          <p:cNvPr id="618" name="Google Shape;467;p37"/>
          <p:cNvSpPr/>
          <p:nvPr/>
        </p:nvSpPr>
        <p:spPr>
          <a:xfrm flipH="1">
            <a:off x="3802049" y="89733"/>
            <a:ext cx="1539902" cy="388319"/>
          </a:xfrm>
          <a:prstGeom prst="roundRect">
            <a:avLst>
              <a:gd name="adj" fmla="val 18339"/>
            </a:avLst>
          </a:prstGeom>
          <a:solidFill>
            <a:srgbClr val="A5C664"/>
          </a:solidFill>
          <a:ln w="12700">
            <a:miter lim="400000"/>
          </a:ln>
        </p:spPr>
        <p:txBody>
          <a:bodyPr lIns="45719" rIns="45719" anchor="ctr"/>
          <a:lstStyle/>
          <a:p>
            <a:endParaRPr>
              <a:cs typeface="+mn-ea"/>
              <a:sym typeface="+mn-lt"/>
            </a:endParaRPr>
          </a:p>
        </p:txBody>
      </p:sp>
      <p:sp>
        <p:nvSpPr>
          <p:cNvPr id="619" name="Google Shape;468;p37"/>
          <p:cNvSpPr/>
          <p:nvPr/>
        </p:nvSpPr>
        <p:spPr>
          <a:xfrm rot="21300408" flipH="1">
            <a:off x="3898169" y="83690"/>
            <a:ext cx="1347662" cy="400405"/>
          </a:xfrm>
          <a:prstGeom prst="roundRect">
            <a:avLst>
              <a:gd name="adj" fmla="val 17786"/>
            </a:avLst>
          </a:prstGeom>
          <a:ln w="19050">
            <a:solidFill>
              <a:srgbClr val="000000"/>
            </a:solidFill>
          </a:ln>
        </p:spPr>
        <p:txBody>
          <a:bodyPr lIns="45719" rIns="45719" anchor="ctr"/>
          <a:lstStyle/>
          <a:p>
            <a:endParaRPr>
              <a:cs typeface="+mn-ea"/>
              <a:sym typeface="+mn-lt"/>
            </a:endParaRPr>
          </a:p>
        </p:txBody>
      </p:sp>
      <p:sp>
        <p:nvSpPr>
          <p:cNvPr id="620" name="露天舞台"/>
          <p:cNvSpPr/>
          <p:nvPr/>
        </p:nvSpPr>
        <p:spPr>
          <a:xfrm>
            <a:off x="4049014" y="79422"/>
            <a:ext cx="1042848" cy="369332"/>
          </a:xfrm>
          <a:prstGeom prst="rect">
            <a:avLst/>
          </a:prstGeom>
          <a:ln w="12700">
            <a:miter lim="400000"/>
          </a:ln>
        </p:spPr>
        <p:txBody>
          <a:bodyPr wrap="none" lIns="45719" rIns="45719">
            <a:spAutoFit/>
          </a:bodyPr>
          <a:lstStyle>
            <a:lvl1pPr>
              <a:defRPr sz="1800" b="1" spc="53">
                <a:latin typeface="Montserrat Alternates"/>
                <a:ea typeface="Montserrat Alternates"/>
                <a:cs typeface="Montserrat Alternates"/>
                <a:sym typeface="Montserrat Alternates"/>
              </a:defRPr>
            </a:lvl1pPr>
          </a:lstStyle>
          <a:p>
            <a:r>
              <a:rPr>
                <a:latin typeface="+mn-lt"/>
                <a:ea typeface="+mn-ea"/>
                <a:cs typeface="+mn-ea"/>
                <a:sym typeface="+mn-lt"/>
              </a:rPr>
              <a:t>露天舞台</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2" name="古墩印象城施工图_3.jpg" descr="古墩印象城施工图_3.jpg"/>
          <p:cNvPicPr>
            <a:picLocks noChangeAspect="1"/>
          </p:cNvPicPr>
          <p:nvPr/>
        </p:nvPicPr>
        <p:blipFill rotWithShape="1">
          <a:blip r:embed="rId2" cstate="email">
            <a:extLst>
              <a:ext uri="{28A0092B-C50C-407E-A947-70E740481C1C}">
                <a14:useLocalDpi xmlns:a14="http://schemas.microsoft.com/office/drawing/2010/main"/>
              </a:ext>
            </a:extLst>
          </a:blip>
          <a:srcRect/>
          <a:stretch>
            <a:fillRect/>
          </a:stretch>
        </p:blipFill>
        <p:spPr>
          <a:xfrm>
            <a:off x="0" y="-85011"/>
            <a:ext cx="9144000" cy="5228511"/>
          </a:xfrm>
          <a:prstGeom prst="rect">
            <a:avLst/>
          </a:prstGeom>
          <a:ln w="12700">
            <a:miter lim="400000"/>
            <a:headEnd/>
            <a:tailEnd/>
          </a:ln>
        </p:spPr>
      </p:pic>
      <p:pic>
        <p:nvPicPr>
          <p:cNvPr id="3" name="图片 2"/>
          <p:cNvPicPr>
            <a:picLocks noChangeAspect="1"/>
          </p:cNvPicPr>
          <p:nvPr/>
        </p:nvPicPr>
        <p:blipFill>
          <a:blip r:embed="rId3"/>
          <a:stretch>
            <a:fillRect/>
          </a:stretch>
        </p:blipFill>
        <p:spPr>
          <a:xfrm>
            <a:off x="0" y="4629150"/>
            <a:ext cx="6524625" cy="514350"/>
          </a:xfrm>
          <a:prstGeom prst="rect">
            <a:avLst/>
          </a:prstGeom>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0" y="0"/>
            <a:ext cx="9144000" cy="5188472"/>
            <a:chOff x="0" y="0"/>
            <a:chExt cx="9144000" cy="5188472"/>
          </a:xfrm>
        </p:grpSpPr>
        <p:pic>
          <p:nvPicPr>
            <p:cNvPr id="16" name="图片 1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88472"/>
            </a:xfrm>
            <a:prstGeom prst="rect">
              <a:avLst/>
            </a:prstGeom>
          </p:spPr>
        </p:pic>
        <p:sp>
          <p:nvSpPr>
            <p:cNvPr id="17" name="矩形 16"/>
            <p:cNvSpPr/>
            <p:nvPr/>
          </p:nvSpPr>
          <p:spPr>
            <a:xfrm>
              <a:off x="157076" y="204788"/>
              <a:ext cx="8829849" cy="4733925"/>
            </a:xfrm>
            <a:prstGeom prst="rect">
              <a:avLst/>
            </a:prstGeom>
            <a:solidFill>
              <a:schemeClr val="bg1"/>
            </a:solidFill>
            <a:ln w="25400" cap="flat">
              <a:noFill/>
              <a:prstDash val="solid"/>
              <a:round/>
            </a:ln>
            <a:effectLst>
              <a:outerShdw blurRad="38100" dist="23000" dir="5400000" rotWithShape="0">
                <a:srgbClr val="000000">
                  <a:alpha val="35000"/>
                </a:srgbClr>
              </a:outerShdw>
            </a:effectLst>
          </p:spPr>
          <p:style>
            <a:lnRef idx="0">
              <a:srgbClr val="FFFFFF"/>
            </a:lnRef>
            <a:fillRef idx="0">
              <a:srgbClr val="FFFFFF"/>
            </a:fillRef>
            <a:effectRef idx="0">
              <a:srgbClr val="FFFFFF"/>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pPr>
              <a:endParaRPr kumimoji="0" lang="zh-CN" altLang="en-US" sz="1400" b="0" i="0" u="none" strike="noStrike" cap="none" spc="0" normalizeH="0" baseline="0">
                <a:ln>
                  <a:noFill/>
                </a:ln>
                <a:solidFill>
                  <a:srgbClr val="000000"/>
                </a:solidFill>
                <a:effectLst/>
                <a:uFillTx/>
                <a:latin typeface="+mn-lt"/>
                <a:ea typeface="+mn-ea"/>
                <a:cs typeface="+mn-cs"/>
                <a:sym typeface="Arial" panose="020B0604020202020204"/>
              </a:endParaRPr>
            </a:p>
          </p:txBody>
        </p:sp>
      </p:grpSp>
      <p:sp>
        <p:nvSpPr>
          <p:cNvPr id="625" name="Google Shape;467;p37"/>
          <p:cNvSpPr/>
          <p:nvPr/>
        </p:nvSpPr>
        <p:spPr>
          <a:xfrm flipH="1">
            <a:off x="3802049" y="343733"/>
            <a:ext cx="1539902" cy="388319"/>
          </a:xfrm>
          <a:prstGeom prst="roundRect">
            <a:avLst>
              <a:gd name="adj" fmla="val 18339"/>
            </a:avLst>
          </a:prstGeom>
          <a:solidFill>
            <a:schemeClr val="accent1"/>
          </a:solidFill>
          <a:ln w="12700">
            <a:miter lim="400000"/>
          </a:ln>
        </p:spPr>
        <p:txBody>
          <a:bodyPr lIns="45719" rIns="45719" anchor="ctr"/>
          <a:lstStyle/>
          <a:p>
            <a:endParaRPr>
              <a:cs typeface="+mn-ea"/>
              <a:sym typeface="+mn-lt"/>
            </a:endParaRPr>
          </a:p>
        </p:txBody>
      </p:sp>
      <p:sp>
        <p:nvSpPr>
          <p:cNvPr id="626" name="Google Shape;468;p37"/>
          <p:cNvSpPr/>
          <p:nvPr/>
        </p:nvSpPr>
        <p:spPr>
          <a:xfrm rot="21300408" flipH="1">
            <a:off x="3898169" y="337690"/>
            <a:ext cx="1347662" cy="400405"/>
          </a:xfrm>
          <a:prstGeom prst="roundRect">
            <a:avLst>
              <a:gd name="adj" fmla="val 17786"/>
            </a:avLst>
          </a:prstGeom>
          <a:ln w="19050">
            <a:solidFill>
              <a:srgbClr val="000000"/>
            </a:solidFill>
          </a:ln>
        </p:spPr>
        <p:txBody>
          <a:bodyPr lIns="45719" rIns="45719" anchor="ctr"/>
          <a:lstStyle/>
          <a:p>
            <a:endParaRPr>
              <a:cs typeface="+mn-ea"/>
              <a:sym typeface="+mn-lt"/>
            </a:endParaRPr>
          </a:p>
        </p:txBody>
      </p:sp>
      <p:sp>
        <p:nvSpPr>
          <p:cNvPr id="627" name="布置参考"/>
          <p:cNvSpPr/>
          <p:nvPr/>
        </p:nvSpPr>
        <p:spPr>
          <a:xfrm>
            <a:off x="4049014" y="333422"/>
            <a:ext cx="1042848" cy="369332"/>
          </a:xfrm>
          <a:prstGeom prst="rect">
            <a:avLst/>
          </a:prstGeom>
          <a:ln w="12700">
            <a:miter lim="400000"/>
          </a:ln>
        </p:spPr>
        <p:txBody>
          <a:bodyPr wrap="none" lIns="45719" rIns="45719">
            <a:spAutoFit/>
          </a:bodyPr>
          <a:lstStyle>
            <a:lvl1pPr>
              <a:defRPr sz="1800" b="1" spc="53">
                <a:latin typeface="Montserrat Alternates"/>
                <a:ea typeface="Montserrat Alternates"/>
                <a:cs typeface="Montserrat Alternates"/>
                <a:sym typeface="Montserrat Alternates"/>
              </a:defRPr>
            </a:lvl1pPr>
          </a:lstStyle>
          <a:p>
            <a:r>
              <a:rPr>
                <a:latin typeface="+mn-lt"/>
                <a:ea typeface="+mn-ea"/>
                <a:cs typeface="+mn-ea"/>
                <a:sym typeface="+mn-lt"/>
              </a:rPr>
              <a:t>布置参考</a:t>
            </a:r>
          </a:p>
        </p:txBody>
      </p:sp>
      <p:grpSp>
        <p:nvGrpSpPr>
          <p:cNvPr id="630" name="pasted-image.tiff"/>
          <p:cNvGrpSpPr/>
          <p:nvPr/>
        </p:nvGrpSpPr>
        <p:grpSpPr>
          <a:xfrm>
            <a:off x="154046" y="1189698"/>
            <a:ext cx="5353016" cy="2764104"/>
            <a:chOff x="0" y="0"/>
            <a:chExt cx="5353015" cy="2764102"/>
          </a:xfrm>
        </p:grpSpPr>
        <p:pic>
          <p:nvPicPr>
            <p:cNvPr id="629" name="pasted-image.tiff" descr="pasted-image.tiff"/>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3500" y="63500"/>
              <a:ext cx="5213316" cy="2548203"/>
            </a:xfrm>
            <a:prstGeom prst="rect">
              <a:avLst/>
            </a:prstGeom>
            <a:ln>
              <a:noFill/>
            </a:ln>
            <a:effectLst/>
          </p:spPr>
        </p:pic>
        <p:pic>
          <p:nvPicPr>
            <p:cNvPr id="628" name="pasted-image.tiff" descr="pasted-image.tiff"/>
            <p:cNvPicPr/>
            <p:nvPr/>
          </p:nvPicPr>
          <p:blipFill>
            <a:blip r:embed="rId4"/>
            <a:stretch>
              <a:fillRect/>
            </a:stretch>
          </p:blipFill>
          <p:spPr>
            <a:xfrm>
              <a:off x="-1" y="-1"/>
              <a:ext cx="5353017" cy="2764104"/>
            </a:xfrm>
            <a:prstGeom prst="rect">
              <a:avLst/>
            </a:prstGeom>
            <a:effectLst/>
          </p:spPr>
        </p:pic>
      </p:grpSp>
      <p:grpSp>
        <p:nvGrpSpPr>
          <p:cNvPr id="633" name="pasted-image.tiff"/>
          <p:cNvGrpSpPr/>
          <p:nvPr/>
        </p:nvGrpSpPr>
        <p:grpSpPr>
          <a:xfrm>
            <a:off x="6191667" y="2648788"/>
            <a:ext cx="2857487" cy="2001375"/>
            <a:chOff x="0" y="0"/>
            <a:chExt cx="2857485" cy="2001373"/>
          </a:xfrm>
        </p:grpSpPr>
        <p:pic>
          <p:nvPicPr>
            <p:cNvPr id="632" name="pasted-image.tiff" descr="pasted-image.tiff"/>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63500" y="63500"/>
              <a:ext cx="2717786" cy="1785474"/>
            </a:xfrm>
            <a:prstGeom prst="rect">
              <a:avLst/>
            </a:prstGeom>
            <a:ln>
              <a:noFill/>
            </a:ln>
            <a:effectLst/>
          </p:spPr>
        </p:pic>
        <p:pic>
          <p:nvPicPr>
            <p:cNvPr id="631" name="pasted-image.tiff" descr="pasted-image.tiff"/>
            <p:cNvPicPr/>
            <p:nvPr/>
          </p:nvPicPr>
          <p:blipFill>
            <a:blip r:embed="rId6"/>
            <a:stretch>
              <a:fillRect/>
            </a:stretch>
          </p:blipFill>
          <p:spPr>
            <a:xfrm>
              <a:off x="0" y="-1"/>
              <a:ext cx="2857486" cy="2001375"/>
            </a:xfrm>
            <a:prstGeom prst="rect">
              <a:avLst/>
            </a:prstGeom>
            <a:effectLst/>
          </p:spPr>
        </p:pic>
      </p:grpSp>
      <p:grpSp>
        <p:nvGrpSpPr>
          <p:cNvPr id="636" name="pasted-image.tiff"/>
          <p:cNvGrpSpPr/>
          <p:nvPr/>
        </p:nvGrpSpPr>
        <p:grpSpPr>
          <a:xfrm>
            <a:off x="5619252" y="686865"/>
            <a:ext cx="2857322" cy="1920272"/>
            <a:chOff x="0" y="0"/>
            <a:chExt cx="2857321" cy="1920270"/>
          </a:xfrm>
        </p:grpSpPr>
        <p:pic>
          <p:nvPicPr>
            <p:cNvPr id="635" name="pasted-image.tiff" descr="pasted-image.tiff"/>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63500" y="63500"/>
              <a:ext cx="2717622" cy="1704371"/>
            </a:xfrm>
            <a:prstGeom prst="rect">
              <a:avLst/>
            </a:prstGeom>
            <a:ln>
              <a:noFill/>
            </a:ln>
            <a:effectLst/>
          </p:spPr>
        </p:pic>
        <p:pic>
          <p:nvPicPr>
            <p:cNvPr id="634" name="pasted-image.tiff" descr="pasted-image.tiff"/>
            <p:cNvPicPr/>
            <p:nvPr/>
          </p:nvPicPr>
          <p:blipFill>
            <a:blip r:embed="rId8"/>
            <a:stretch>
              <a:fillRect/>
            </a:stretch>
          </p:blipFill>
          <p:spPr>
            <a:xfrm>
              <a:off x="0" y="0"/>
              <a:ext cx="2857322" cy="1920271"/>
            </a:xfrm>
            <a:prstGeom prst="rect">
              <a:avLst/>
            </a:prstGeom>
            <a:effectLst/>
          </p:spPr>
        </p:pic>
      </p:grpSp>
      <p:sp>
        <p:nvSpPr>
          <p:cNvPr id="637" name="冰啤酒、爆米花，开启夏日夜生活，和喜欢的人一起看一场经典电影！"/>
          <p:cNvSpPr/>
          <p:nvPr/>
        </p:nvSpPr>
        <p:spPr>
          <a:xfrm>
            <a:off x="246874" y="4221505"/>
            <a:ext cx="5494677" cy="292388"/>
          </a:xfrm>
          <a:prstGeom prst="rect">
            <a:avLst/>
          </a:prstGeom>
          <a:ln w="12700">
            <a:miter lim="400000"/>
          </a:ln>
        </p:spPr>
        <p:txBody>
          <a:bodyPr lIns="45719" rIns="45719">
            <a:spAutoFit/>
          </a:bodyPr>
          <a:lstStyle>
            <a:lvl1pPr>
              <a:defRPr sz="1300" b="1">
                <a:latin typeface="+mj-lt"/>
                <a:ea typeface="+mj-ea"/>
                <a:cs typeface="+mj-cs"/>
                <a:sym typeface="Helvetica" panose="020B0604020202020204"/>
              </a:defRPr>
            </a:lvl1pPr>
          </a:lstStyle>
          <a:p>
            <a:r>
              <a:rPr>
                <a:latin typeface="+mn-lt"/>
                <a:ea typeface="+mn-ea"/>
                <a:cs typeface="+mn-ea"/>
                <a:sym typeface="+mn-lt"/>
              </a:rPr>
              <a:t>冰啤酒、爆米花，开启夏日夜生活，和喜欢的人一起看一场经典电影！</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0" y="0"/>
            <a:ext cx="9144000" cy="5188472"/>
            <a:chOff x="0" y="0"/>
            <a:chExt cx="9144000" cy="5188472"/>
          </a:xfrm>
        </p:grpSpPr>
        <p:pic>
          <p:nvPicPr>
            <p:cNvPr id="12" name="图片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88472"/>
            </a:xfrm>
            <a:prstGeom prst="rect">
              <a:avLst/>
            </a:prstGeom>
          </p:spPr>
        </p:pic>
        <p:sp>
          <p:nvSpPr>
            <p:cNvPr id="13" name="矩形 12"/>
            <p:cNvSpPr/>
            <p:nvPr/>
          </p:nvSpPr>
          <p:spPr>
            <a:xfrm>
              <a:off x="157076" y="204788"/>
              <a:ext cx="8829849" cy="4733925"/>
            </a:xfrm>
            <a:prstGeom prst="rect">
              <a:avLst/>
            </a:prstGeom>
            <a:solidFill>
              <a:schemeClr val="bg1"/>
            </a:solidFill>
            <a:ln w="25400" cap="flat">
              <a:noFill/>
              <a:prstDash val="solid"/>
              <a:round/>
            </a:ln>
            <a:effectLst>
              <a:outerShdw blurRad="38100" dist="23000" dir="5400000" rotWithShape="0">
                <a:srgbClr val="000000">
                  <a:alpha val="35000"/>
                </a:srgbClr>
              </a:outerShdw>
            </a:effectLst>
          </p:spPr>
          <p:style>
            <a:lnRef idx="0">
              <a:srgbClr val="FFFFFF"/>
            </a:lnRef>
            <a:fillRef idx="0">
              <a:srgbClr val="FFFFFF"/>
            </a:fillRef>
            <a:effectRef idx="0">
              <a:srgbClr val="FFFFFF"/>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pPr>
              <a:endParaRPr kumimoji="0" lang="zh-CN" altLang="en-US" sz="1400" b="0" i="0" u="none" strike="noStrike" cap="none" spc="0" normalizeH="0" baseline="0">
                <a:ln>
                  <a:noFill/>
                </a:ln>
                <a:solidFill>
                  <a:srgbClr val="000000"/>
                </a:solidFill>
                <a:effectLst/>
                <a:uFillTx/>
                <a:latin typeface="+mn-lt"/>
                <a:ea typeface="+mn-ea"/>
                <a:cs typeface="+mn-cs"/>
                <a:sym typeface="Arial" panose="020B0604020202020204"/>
              </a:endParaRPr>
            </a:p>
          </p:txBody>
        </p:sp>
      </p:grpSp>
      <p:grpSp>
        <p:nvGrpSpPr>
          <p:cNvPr id="641" name="IMG_4645.JPG"/>
          <p:cNvGrpSpPr/>
          <p:nvPr/>
        </p:nvGrpSpPr>
        <p:grpSpPr>
          <a:xfrm>
            <a:off x="4595926" y="1371512"/>
            <a:ext cx="4072191" cy="2836536"/>
            <a:chOff x="0" y="0"/>
            <a:chExt cx="4072189" cy="2836535"/>
          </a:xfrm>
        </p:grpSpPr>
        <p:pic>
          <p:nvPicPr>
            <p:cNvPr id="640" name="IMG_4645.JPG" descr="IMG_4645.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500" y="63500"/>
              <a:ext cx="3932490" cy="2620636"/>
            </a:xfrm>
            <a:prstGeom prst="rect">
              <a:avLst/>
            </a:prstGeom>
            <a:ln>
              <a:noFill/>
            </a:ln>
            <a:effectLst/>
          </p:spPr>
        </p:pic>
        <p:pic>
          <p:nvPicPr>
            <p:cNvPr id="639" name="IMG_4645.JPG" descr="IMG_4645.JPG"/>
            <p:cNvPicPr/>
            <p:nvPr/>
          </p:nvPicPr>
          <p:blipFill>
            <a:blip r:embed="rId4"/>
            <a:stretch>
              <a:fillRect/>
            </a:stretch>
          </p:blipFill>
          <p:spPr>
            <a:xfrm>
              <a:off x="0" y="0"/>
              <a:ext cx="4072190" cy="2836536"/>
            </a:xfrm>
            <a:prstGeom prst="rect">
              <a:avLst/>
            </a:prstGeom>
            <a:effectLst/>
          </p:spPr>
        </p:pic>
      </p:grpSp>
      <p:grpSp>
        <p:nvGrpSpPr>
          <p:cNvPr id="644" name="IMG_4640.JPG"/>
          <p:cNvGrpSpPr/>
          <p:nvPr/>
        </p:nvGrpSpPr>
        <p:grpSpPr>
          <a:xfrm>
            <a:off x="475883" y="1371512"/>
            <a:ext cx="4072191" cy="2836536"/>
            <a:chOff x="0" y="0"/>
            <a:chExt cx="4072189" cy="2836535"/>
          </a:xfrm>
        </p:grpSpPr>
        <p:pic>
          <p:nvPicPr>
            <p:cNvPr id="643" name="IMG_4640.JPG" descr="IMG_4640.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3500" y="63500"/>
              <a:ext cx="3932490" cy="2620636"/>
            </a:xfrm>
            <a:prstGeom prst="rect">
              <a:avLst/>
            </a:prstGeom>
            <a:ln>
              <a:noFill/>
            </a:ln>
            <a:effectLst/>
          </p:spPr>
        </p:pic>
        <p:pic>
          <p:nvPicPr>
            <p:cNvPr id="642" name="IMG_4640.JPG" descr="IMG_4640.JPG"/>
            <p:cNvPicPr/>
            <p:nvPr/>
          </p:nvPicPr>
          <p:blipFill>
            <a:blip r:embed="rId4"/>
            <a:stretch>
              <a:fillRect/>
            </a:stretch>
          </p:blipFill>
          <p:spPr>
            <a:xfrm>
              <a:off x="0" y="0"/>
              <a:ext cx="4072190" cy="2836536"/>
            </a:xfrm>
            <a:prstGeom prst="rect">
              <a:avLst/>
            </a:prstGeom>
            <a:effectLst/>
          </p:spPr>
        </p:pic>
      </p:grpSp>
      <p:sp>
        <p:nvSpPr>
          <p:cNvPr id="645" name="Google Shape;467;p37"/>
          <p:cNvSpPr/>
          <p:nvPr/>
        </p:nvSpPr>
        <p:spPr>
          <a:xfrm flipH="1">
            <a:off x="3802049" y="645842"/>
            <a:ext cx="1539902" cy="388319"/>
          </a:xfrm>
          <a:prstGeom prst="roundRect">
            <a:avLst>
              <a:gd name="adj" fmla="val 18339"/>
            </a:avLst>
          </a:prstGeom>
          <a:solidFill>
            <a:schemeClr val="accent1"/>
          </a:solidFill>
          <a:ln w="12700">
            <a:miter lim="400000"/>
          </a:ln>
        </p:spPr>
        <p:txBody>
          <a:bodyPr lIns="45719" rIns="45719" anchor="ctr"/>
          <a:lstStyle/>
          <a:p>
            <a:endParaRPr>
              <a:cs typeface="+mn-ea"/>
              <a:sym typeface="+mn-lt"/>
            </a:endParaRPr>
          </a:p>
        </p:txBody>
      </p:sp>
      <p:sp>
        <p:nvSpPr>
          <p:cNvPr id="646" name="Google Shape;468;p37"/>
          <p:cNvSpPr/>
          <p:nvPr/>
        </p:nvSpPr>
        <p:spPr>
          <a:xfrm rot="21300408" flipH="1">
            <a:off x="3898169" y="639799"/>
            <a:ext cx="1347662" cy="400405"/>
          </a:xfrm>
          <a:prstGeom prst="roundRect">
            <a:avLst>
              <a:gd name="adj" fmla="val 17786"/>
            </a:avLst>
          </a:prstGeom>
          <a:ln w="19050">
            <a:solidFill>
              <a:srgbClr val="000000"/>
            </a:solidFill>
          </a:ln>
        </p:spPr>
        <p:txBody>
          <a:bodyPr lIns="45719" rIns="45719" anchor="ctr"/>
          <a:lstStyle/>
          <a:p>
            <a:endParaRPr>
              <a:cs typeface="+mn-ea"/>
              <a:sym typeface="+mn-lt"/>
            </a:endParaRPr>
          </a:p>
        </p:txBody>
      </p:sp>
      <p:sp>
        <p:nvSpPr>
          <p:cNvPr id="647" name="布置参考"/>
          <p:cNvSpPr/>
          <p:nvPr/>
        </p:nvSpPr>
        <p:spPr>
          <a:xfrm>
            <a:off x="4049014" y="635531"/>
            <a:ext cx="1042848" cy="369332"/>
          </a:xfrm>
          <a:prstGeom prst="rect">
            <a:avLst/>
          </a:prstGeom>
          <a:ln w="12700">
            <a:miter lim="400000"/>
          </a:ln>
        </p:spPr>
        <p:txBody>
          <a:bodyPr wrap="none" lIns="45719" rIns="45719">
            <a:spAutoFit/>
          </a:bodyPr>
          <a:lstStyle>
            <a:lvl1pPr>
              <a:defRPr sz="1800" b="1" spc="53">
                <a:latin typeface="Montserrat Alternates"/>
                <a:ea typeface="Montserrat Alternates"/>
                <a:cs typeface="Montserrat Alternates"/>
                <a:sym typeface="Montserrat Alternates"/>
              </a:defRPr>
            </a:lvl1pPr>
          </a:lstStyle>
          <a:p>
            <a:r>
              <a:rPr>
                <a:latin typeface="+mn-lt"/>
                <a:ea typeface="+mn-ea"/>
                <a:cs typeface="+mn-ea"/>
                <a:sym typeface="+mn-lt"/>
              </a:rPr>
              <a:t>布置参考</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0"/>
            <a:ext cx="9144000" cy="5188472"/>
            <a:chOff x="0" y="0"/>
            <a:chExt cx="9144000" cy="5188472"/>
          </a:xfrm>
        </p:grpSpPr>
        <p:pic>
          <p:nvPicPr>
            <p:cNvPr id="9" name="图片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88472"/>
            </a:xfrm>
            <a:prstGeom prst="rect">
              <a:avLst/>
            </a:prstGeom>
          </p:spPr>
        </p:pic>
        <p:sp>
          <p:nvSpPr>
            <p:cNvPr id="10" name="矩形 9"/>
            <p:cNvSpPr/>
            <p:nvPr/>
          </p:nvSpPr>
          <p:spPr>
            <a:xfrm>
              <a:off x="157076" y="204788"/>
              <a:ext cx="8829849" cy="4733925"/>
            </a:xfrm>
            <a:prstGeom prst="rect">
              <a:avLst/>
            </a:prstGeom>
            <a:solidFill>
              <a:schemeClr val="bg1"/>
            </a:solidFill>
            <a:ln w="25400" cap="flat">
              <a:noFill/>
              <a:prstDash val="solid"/>
              <a:round/>
            </a:ln>
            <a:effectLst>
              <a:outerShdw blurRad="38100" dist="23000" dir="5400000" rotWithShape="0">
                <a:srgbClr val="000000">
                  <a:alpha val="35000"/>
                </a:srgbClr>
              </a:outerShdw>
            </a:effectLst>
          </p:spPr>
          <p:style>
            <a:lnRef idx="0">
              <a:srgbClr val="FFFFFF"/>
            </a:lnRef>
            <a:fillRef idx="0">
              <a:srgbClr val="FFFFFF"/>
            </a:fillRef>
            <a:effectRef idx="0">
              <a:srgbClr val="FFFFFF"/>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pPr>
              <a:endParaRPr kumimoji="0" lang="zh-CN" altLang="en-US" sz="1400" b="0" i="0" u="none" strike="noStrike" cap="none" spc="0" normalizeH="0" baseline="0">
                <a:ln>
                  <a:noFill/>
                </a:ln>
                <a:solidFill>
                  <a:srgbClr val="000000"/>
                </a:solidFill>
                <a:effectLst/>
                <a:uFillTx/>
                <a:latin typeface="+mn-lt"/>
                <a:ea typeface="+mn-ea"/>
                <a:cs typeface="+mn-cs"/>
                <a:sym typeface="Arial" panose="020B0604020202020204"/>
              </a:endParaRPr>
            </a:p>
          </p:txBody>
        </p:sp>
      </p:grpSp>
      <p:sp>
        <p:nvSpPr>
          <p:cNvPr id="649" name="Google Shape;451;p36"/>
          <p:cNvSpPr/>
          <p:nvPr/>
        </p:nvSpPr>
        <p:spPr>
          <a:xfrm rot="21412383" flipH="1">
            <a:off x="1064800" y="1183408"/>
            <a:ext cx="2777335" cy="2777336"/>
          </a:xfrm>
          <a:prstGeom prst="roundRect">
            <a:avLst>
              <a:gd name="adj" fmla="val 4676"/>
            </a:avLst>
          </a:prstGeom>
          <a:solidFill>
            <a:schemeClr val="accent1"/>
          </a:solidFill>
          <a:ln w="12700">
            <a:miter lim="400000"/>
          </a:ln>
        </p:spPr>
        <p:txBody>
          <a:bodyPr lIns="45719" rIns="45719" anchor="ctr"/>
          <a:lstStyle/>
          <a:p>
            <a:endParaRPr>
              <a:cs typeface="+mn-ea"/>
              <a:sym typeface="+mn-lt"/>
            </a:endParaRPr>
          </a:p>
        </p:txBody>
      </p:sp>
      <p:sp>
        <p:nvSpPr>
          <p:cNvPr id="650" name="Google Shape;452;p36"/>
          <p:cNvSpPr/>
          <p:nvPr/>
        </p:nvSpPr>
        <p:spPr>
          <a:xfrm flipH="1">
            <a:off x="1064725" y="1183274"/>
            <a:ext cx="2777401" cy="2777402"/>
          </a:xfrm>
          <a:prstGeom prst="roundRect">
            <a:avLst>
              <a:gd name="adj" fmla="val 4676"/>
            </a:avLst>
          </a:prstGeom>
          <a:solidFill>
            <a:schemeClr val="accent4"/>
          </a:solidFill>
          <a:ln w="12700">
            <a:miter lim="400000"/>
          </a:ln>
        </p:spPr>
        <p:txBody>
          <a:bodyPr lIns="45719" rIns="45719" anchor="ctr"/>
          <a:lstStyle/>
          <a:p>
            <a:endParaRPr>
              <a:cs typeface="+mn-ea"/>
              <a:sym typeface="+mn-lt"/>
            </a:endParaRPr>
          </a:p>
        </p:txBody>
      </p:sp>
      <p:sp>
        <p:nvSpPr>
          <p:cNvPr id="651" name="Google Shape;454;p36"/>
          <p:cNvSpPr>
            <a:spLocks noGrp="1"/>
          </p:cNvSpPr>
          <p:nvPr>
            <p:ph type="title"/>
          </p:nvPr>
        </p:nvSpPr>
        <p:spPr>
          <a:xfrm>
            <a:off x="4641893" y="1382611"/>
            <a:ext cx="3085991" cy="1732383"/>
          </a:xfrm>
          <a:prstGeom prst="rect">
            <a:avLst/>
          </a:prstGeom>
        </p:spPr>
        <p:txBody>
          <a:bodyPr/>
          <a:lstStyle/>
          <a:p>
            <a:r>
              <a:rPr>
                <a:latin typeface="+mn-lt"/>
                <a:ea typeface="+mn-ea"/>
                <a:cs typeface="+mn-ea"/>
                <a:sym typeface="+mn-lt"/>
              </a:rPr>
              <a:t>元气杂货铺</a:t>
            </a:r>
          </a:p>
          <a:p>
            <a:pPr>
              <a:defRPr sz="1800" b="0">
                <a:latin typeface="Kanit Light"/>
                <a:ea typeface="Kanit Light"/>
                <a:cs typeface="Kanit Light"/>
                <a:sym typeface="Kanit Light"/>
              </a:defRPr>
            </a:pPr>
            <a:r>
              <a:rPr>
                <a:latin typeface="+mn-lt"/>
                <a:ea typeface="+mn-ea"/>
                <a:cs typeface="+mn-ea"/>
                <a:sym typeface="+mn-lt"/>
              </a:rPr>
              <a:t>会员体验店</a:t>
            </a:r>
          </a:p>
        </p:txBody>
      </p:sp>
      <p:sp>
        <p:nvSpPr>
          <p:cNvPr id="652" name="7月23日-8月29日 一号门"/>
          <p:cNvSpPr/>
          <p:nvPr/>
        </p:nvSpPr>
        <p:spPr>
          <a:xfrm>
            <a:off x="4693340" y="3014409"/>
            <a:ext cx="1908534" cy="292388"/>
          </a:xfrm>
          <a:prstGeom prst="rect">
            <a:avLst/>
          </a:prstGeom>
          <a:ln w="12700">
            <a:miter lim="400000"/>
          </a:ln>
        </p:spPr>
        <p:txBody>
          <a:bodyPr wrap="none" lIns="45719" rIns="45719">
            <a:spAutoFit/>
          </a:bodyPr>
          <a:lstStyle>
            <a:lvl1pPr>
              <a:defRPr sz="1300">
                <a:latin typeface="Kanit Light"/>
                <a:ea typeface="Kanit Light"/>
                <a:cs typeface="Kanit Light"/>
                <a:sym typeface="Kanit Light"/>
              </a:defRPr>
            </a:lvl1pPr>
          </a:lstStyle>
          <a:p>
            <a:r>
              <a:rPr>
                <a:latin typeface="+mn-lt"/>
                <a:ea typeface="+mn-ea"/>
                <a:cs typeface="+mn-ea"/>
                <a:sym typeface="+mn-lt"/>
              </a:rPr>
              <a:t>7月23日-8月29日 一号门</a:t>
            </a:r>
          </a:p>
        </p:txBody>
      </p:sp>
      <p:pic>
        <p:nvPicPr>
          <p:cNvPr id="653" name="pasted-image.tiff" descr="pasted-image.tiff"/>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024915" y="1301750"/>
            <a:ext cx="2857078" cy="2540113"/>
          </a:xfrm>
          <a:prstGeom prst="rect">
            <a:avLst/>
          </a:prstGeom>
          <a:ln w="12700">
            <a:miter lim="400000"/>
            <a:headEnd/>
            <a:tailEnd/>
          </a:ln>
        </p:spPr>
      </p:pic>
      <p:sp>
        <p:nvSpPr>
          <p:cNvPr id="654" name="Google Shape;453;p36"/>
          <p:cNvSpPr/>
          <p:nvPr/>
        </p:nvSpPr>
        <p:spPr>
          <a:xfrm rot="21299848" flipH="1">
            <a:off x="1034619" y="1152934"/>
            <a:ext cx="2838314" cy="2838313"/>
          </a:xfrm>
          <a:prstGeom prst="roundRect">
            <a:avLst>
              <a:gd name="adj" fmla="val 5279"/>
            </a:avLst>
          </a:prstGeom>
          <a:ln w="19050">
            <a:solidFill>
              <a:srgbClr val="000000"/>
            </a:solidFill>
          </a:ln>
        </p:spPr>
        <p:txBody>
          <a:bodyPr lIns="45719" rIns="45719" anchor="ctr"/>
          <a:lstStyle/>
          <a:p>
            <a:endParaRPr>
              <a:cs typeface="+mn-ea"/>
              <a:sym typeface="+mn-lt"/>
            </a:endParaRP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0D1CB"/>
        </a:solidFill>
        <a:effectLst/>
      </p:bgPr>
    </p:bg>
    <p:spTree>
      <p:nvGrpSpPr>
        <p:cNvPr id="1" name=""/>
        <p:cNvGrpSpPr/>
        <p:nvPr/>
      </p:nvGrpSpPr>
      <p:grpSpPr>
        <a:xfrm>
          <a:off x="0" y="0"/>
          <a:ext cx="0" cy="0"/>
          <a:chOff x="0" y="0"/>
          <a:chExt cx="0" cy="0"/>
        </a:xfrm>
      </p:grpSpPr>
      <p:pic>
        <p:nvPicPr>
          <p:cNvPr id="656" name="1.jpg" descr="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254000"/>
            <a:ext cx="9144000" cy="5143500"/>
          </a:xfrm>
          <a:prstGeom prst="rect">
            <a:avLst/>
          </a:prstGeom>
          <a:ln w="12700">
            <a:miter lim="400000"/>
            <a:headEnd/>
            <a:tailEnd/>
          </a:ln>
        </p:spPr>
      </p:pic>
      <p:sp>
        <p:nvSpPr>
          <p:cNvPr id="657" name="Google Shape;467;p37"/>
          <p:cNvSpPr/>
          <p:nvPr/>
        </p:nvSpPr>
        <p:spPr>
          <a:xfrm flipH="1">
            <a:off x="3802049" y="102433"/>
            <a:ext cx="1539902" cy="388319"/>
          </a:xfrm>
          <a:prstGeom prst="roundRect">
            <a:avLst>
              <a:gd name="adj" fmla="val 18339"/>
            </a:avLst>
          </a:prstGeom>
          <a:solidFill>
            <a:srgbClr val="A5C664"/>
          </a:solidFill>
          <a:ln w="12700">
            <a:miter lim="400000"/>
          </a:ln>
        </p:spPr>
        <p:txBody>
          <a:bodyPr lIns="45719" rIns="45719" anchor="ctr"/>
          <a:lstStyle/>
          <a:p>
            <a:endParaRPr>
              <a:cs typeface="+mn-ea"/>
              <a:sym typeface="+mn-lt"/>
            </a:endParaRPr>
          </a:p>
        </p:txBody>
      </p:sp>
      <p:sp>
        <p:nvSpPr>
          <p:cNvPr id="658" name="Google Shape;468;p37"/>
          <p:cNvSpPr/>
          <p:nvPr/>
        </p:nvSpPr>
        <p:spPr>
          <a:xfrm rot="21300408" flipH="1">
            <a:off x="3898169" y="96390"/>
            <a:ext cx="1347662" cy="400405"/>
          </a:xfrm>
          <a:prstGeom prst="roundRect">
            <a:avLst>
              <a:gd name="adj" fmla="val 17786"/>
            </a:avLst>
          </a:prstGeom>
          <a:ln w="19050">
            <a:solidFill>
              <a:srgbClr val="000000"/>
            </a:solidFill>
          </a:ln>
        </p:spPr>
        <p:txBody>
          <a:bodyPr lIns="45719" rIns="45719" anchor="ctr"/>
          <a:lstStyle/>
          <a:p>
            <a:endParaRPr>
              <a:cs typeface="+mn-ea"/>
              <a:sym typeface="+mn-lt"/>
            </a:endParaRPr>
          </a:p>
        </p:txBody>
      </p:sp>
      <p:sp>
        <p:nvSpPr>
          <p:cNvPr id="659" name="杂货铺"/>
          <p:cNvSpPr/>
          <p:nvPr/>
        </p:nvSpPr>
        <p:spPr>
          <a:xfrm>
            <a:off x="4166742" y="92122"/>
            <a:ext cx="805218" cy="369332"/>
          </a:xfrm>
          <a:prstGeom prst="rect">
            <a:avLst/>
          </a:prstGeom>
          <a:ln w="12700">
            <a:miter lim="400000"/>
          </a:ln>
        </p:spPr>
        <p:txBody>
          <a:bodyPr wrap="none" lIns="45719" rIns="45719">
            <a:spAutoFit/>
          </a:bodyPr>
          <a:lstStyle>
            <a:lvl1pPr>
              <a:defRPr sz="1800" b="1" spc="53">
                <a:latin typeface="Montserrat Alternates"/>
                <a:ea typeface="Montserrat Alternates"/>
                <a:cs typeface="Montserrat Alternates"/>
                <a:sym typeface="Montserrat Alternates"/>
              </a:defRPr>
            </a:lvl1pPr>
          </a:lstStyle>
          <a:p>
            <a:r>
              <a:rPr>
                <a:latin typeface="+mn-lt"/>
                <a:ea typeface="+mn-ea"/>
                <a:cs typeface="+mn-ea"/>
                <a:sym typeface="+mn-lt"/>
              </a:rPr>
              <a:t>杂货铺</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1" name="3.jpg" descr="3.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a:ln w="12700">
            <a:miter lim="400000"/>
            <a:headEnd/>
            <a:tailEnd/>
          </a:ln>
        </p:spPr>
      </p:pic>
      <p:sp>
        <p:nvSpPr>
          <p:cNvPr id="662" name="Google Shape;467;p37"/>
          <p:cNvSpPr/>
          <p:nvPr/>
        </p:nvSpPr>
        <p:spPr>
          <a:xfrm flipH="1">
            <a:off x="3967149" y="89733"/>
            <a:ext cx="1539902" cy="388319"/>
          </a:xfrm>
          <a:prstGeom prst="roundRect">
            <a:avLst>
              <a:gd name="adj" fmla="val 18339"/>
            </a:avLst>
          </a:prstGeom>
          <a:solidFill>
            <a:srgbClr val="A5C664"/>
          </a:solidFill>
          <a:ln w="12700">
            <a:miter lim="400000"/>
          </a:ln>
        </p:spPr>
        <p:txBody>
          <a:bodyPr lIns="45719" rIns="45719" anchor="ctr"/>
          <a:lstStyle/>
          <a:p>
            <a:endParaRPr>
              <a:cs typeface="+mn-ea"/>
              <a:sym typeface="+mn-lt"/>
            </a:endParaRPr>
          </a:p>
        </p:txBody>
      </p:sp>
      <p:sp>
        <p:nvSpPr>
          <p:cNvPr id="663" name="Google Shape;468;p37"/>
          <p:cNvSpPr/>
          <p:nvPr/>
        </p:nvSpPr>
        <p:spPr>
          <a:xfrm rot="21300408" flipH="1">
            <a:off x="4063269" y="83690"/>
            <a:ext cx="1347662" cy="400405"/>
          </a:xfrm>
          <a:prstGeom prst="roundRect">
            <a:avLst>
              <a:gd name="adj" fmla="val 17786"/>
            </a:avLst>
          </a:prstGeom>
          <a:ln w="19050">
            <a:solidFill>
              <a:srgbClr val="000000"/>
            </a:solidFill>
          </a:ln>
        </p:spPr>
        <p:txBody>
          <a:bodyPr lIns="45719" rIns="45719" anchor="ctr"/>
          <a:lstStyle/>
          <a:p>
            <a:endParaRPr>
              <a:cs typeface="+mn-ea"/>
              <a:sym typeface="+mn-lt"/>
            </a:endParaRPr>
          </a:p>
        </p:txBody>
      </p:sp>
      <p:sp>
        <p:nvSpPr>
          <p:cNvPr id="664" name="杂货铺"/>
          <p:cNvSpPr/>
          <p:nvPr/>
        </p:nvSpPr>
        <p:spPr>
          <a:xfrm>
            <a:off x="4331842" y="79422"/>
            <a:ext cx="805218" cy="369332"/>
          </a:xfrm>
          <a:prstGeom prst="rect">
            <a:avLst/>
          </a:prstGeom>
          <a:ln w="12700">
            <a:miter lim="400000"/>
          </a:ln>
        </p:spPr>
        <p:txBody>
          <a:bodyPr wrap="none" lIns="45719" rIns="45719">
            <a:spAutoFit/>
          </a:bodyPr>
          <a:lstStyle>
            <a:lvl1pPr>
              <a:defRPr sz="1800" b="1" spc="53">
                <a:latin typeface="Montserrat Alternates"/>
                <a:ea typeface="Montserrat Alternates"/>
                <a:cs typeface="Montserrat Alternates"/>
                <a:sym typeface="Montserrat Alternates"/>
              </a:defRPr>
            </a:lvl1pPr>
          </a:lstStyle>
          <a:p>
            <a:r>
              <a:rPr>
                <a:latin typeface="+mn-lt"/>
                <a:ea typeface="+mn-ea"/>
                <a:cs typeface="+mn-ea"/>
                <a:sym typeface="+mn-lt"/>
              </a:rPr>
              <a:t>杂货铺</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6" name="2.jpg" descr="2.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a:ln w="12700">
            <a:miter lim="400000"/>
            <a:headEnd/>
            <a:tailEnd/>
          </a:ln>
        </p:spPr>
      </p:pic>
      <p:sp>
        <p:nvSpPr>
          <p:cNvPr id="667" name="Google Shape;467;p37"/>
          <p:cNvSpPr/>
          <p:nvPr/>
        </p:nvSpPr>
        <p:spPr>
          <a:xfrm flipH="1">
            <a:off x="3802049" y="140533"/>
            <a:ext cx="1539902" cy="388319"/>
          </a:xfrm>
          <a:prstGeom prst="roundRect">
            <a:avLst>
              <a:gd name="adj" fmla="val 18339"/>
            </a:avLst>
          </a:prstGeom>
          <a:solidFill>
            <a:srgbClr val="A5C664"/>
          </a:solidFill>
          <a:ln w="12700">
            <a:miter lim="400000"/>
          </a:ln>
        </p:spPr>
        <p:txBody>
          <a:bodyPr lIns="45719" rIns="45719" anchor="ctr"/>
          <a:lstStyle/>
          <a:p>
            <a:endParaRPr>
              <a:cs typeface="+mn-ea"/>
              <a:sym typeface="+mn-lt"/>
            </a:endParaRPr>
          </a:p>
        </p:txBody>
      </p:sp>
      <p:sp>
        <p:nvSpPr>
          <p:cNvPr id="668" name="Google Shape;468;p37"/>
          <p:cNvSpPr/>
          <p:nvPr/>
        </p:nvSpPr>
        <p:spPr>
          <a:xfrm rot="21300408" flipH="1">
            <a:off x="3898169" y="134490"/>
            <a:ext cx="1347662" cy="400405"/>
          </a:xfrm>
          <a:prstGeom prst="roundRect">
            <a:avLst>
              <a:gd name="adj" fmla="val 17786"/>
            </a:avLst>
          </a:prstGeom>
          <a:ln w="19050">
            <a:solidFill>
              <a:srgbClr val="000000"/>
            </a:solidFill>
          </a:ln>
        </p:spPr>
        <p:txBody>
          <a:bodyPr lIns="45719" rIns="45719" anchor="ctr"/>
          <a:lstStyle/>
          <a:p>
            <a:endParaRPr>
              <a:cs typeface="+mn-ea"/>
              <a:sym typeface="+mn-lt"/>
            </a:endParaRPr>
          </a:p>
        </p:txBody>
      </p:sp>
      <p:sp>
        <p:nvSpPr>
          <p:cNvPr id="669" name="杂货铺"/>
          <p:cNvSpPr/>
          <p:nvPr/>
        </p:nvSpPr>
        <p:spPr>
          <a:xfrm>
            <a:off x="4166742" y="130222"/>
            <a:ext cx="805218" cy="369332"/>
          </a:xfrm>
          <a:prstGeom prst="rect">
            <a:avLst/>
          </a:prstGeom>
          <a:ln w="12700">
            <a:miter lim="400000"/>
          </a:ln>
        </p:spPr>
        <p:txBody>
          <a:bodyPr wrap="none" lIns="45719" rIns="45719">
            <a:spAutoFit/>
          </a:bodyPr>
          <a:lstStyle>
            <a:lvl1pPr>
              <a:defRPr sz="1800" b="1" spc="53">
                <a:latin typeface="Montserrat Alternates"/>
                <a:ea typeface="Montserrat Alternates"/>
                <a:cs typeface="Montserrat Alternates"/>
                <a:sym typeface="Montserrat Alternates"/>
              </a:defRPr>
            </a:lvl1pPr>
          </a:lstStyle>
          <a:p>
            <a:r>
              <a:rPr>
                <a:latin typeface="+mn-lt"/>
                <a:ea typeface="+mn-ea"/>
                <a:cs typeface="+mn-ea"/>
                <a:sym typeface="+mn-lt"/>
              </a:rPr>
              <a:t>杂货铺</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1" name="古墩印象城施工图_8.jpg" descr="古墩印象城施工图_8.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499864" y="193865"/>
            <a:ext cx="8144347" cy="4962385"/>
          </a:xfrm>
          <a:prstGeom prst="rect">
            <a:avLst/>
          </a:prstGeom>
          <a:ln w="12700">
            <a:miter lim="400000"/>
            <a:headEnd/>
            <a:tailEnd/>
          </a:ln>
        </p:spPr>
      </p:pic>
      <p:sp>
        <p:nvSpPr>
          <p:cNvPr id="672" name="尺寸材质图"/>
          <p:cNvSpPr>
            <a:spLocks noGrp="1"/>
          </p:cNvSpPr>
          <p:nvPr>
            <p:ph type="title" idx="4294967295"/>
          </p:nvPr>
        </p:nvSpPr>
        <p:spPr>
          <a:xfrm>
            <a:off x="87833" y="189900"/>
            <a:ext cx="371029" cy="1693399"/>
          </a:xfrm>
          <a:prstGeom prst="rect">
            <a:avLst/>
          </a:prstGeom>
        </p:spPr>
        <p:txBody>
          <a:bodyPr/>
          <a:lstStyle>
            <a:lvl1pPr defTabSz="466090">
              <a:defRPr sz="1630"/>
            </a:lvl1pPr>
          </a:lstStyle>
          <a:p>
            <a:r>
              <a:rPr>
                <a:latin typeface="+mn-lt"/>
                <a:ea typeface="+mn-ea"/>
                <a:cs typeface="+mn-ea"/>
                <a:sym typeface="+mn-lt"/>
              </a:rPr>
              <a:t>尺寸材质图</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0"/>
            <a:ext cx="9144000" cy="5188472"/>
            <a:chOff x="0" y="0"/>
            <a:chExt cx="9144000" cy="5188472"/>
          </a:xfrm>
        </p:grpSpPr>
        <p:pic>
          <p:nvPicPr>
            <p:cNvPr id="9" name="图片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88472"/>
            </a:xfrm>
            <a:prstGeom prst="rect">
              <a:avLst/>
            </a:prstGeom>
          </p:spPr>
        </p:pic>
        <p:sp>
          <p:nvSpPr>
            <p:cNvPr id="10" name="矩形 9"/>
            <p:cNvSpPr/>
            <p:nvPr/>
          </p:nvSpPr>
          <p:spPr>
            <a:xfrm>
              <a:off x="157076" y="204788"/>
              <a:ext cx="8829849" cy="4733925"/>
            </a:xfrm>
            <a:prstGeom prst="rect">
              <a:avLst/>
            </a:prstGeom>
            <a:solidFill>
              <a:schemeClr val="bg1"/>
            </a:solidFill>
            <a:ln w="25400" cap="flat">
              <a:noFill/>
              <a:prstDash val="solid"/>
              <a:round/>
            </a:ln>
            <a:effectLst>
              <a:outerShdw blurRad="38100" dist="23000" dir="5400000" rotWithShape="0">
                <a:srgbClr val="000000">
                  <a:alpha val="35000"/>
                </a:srgbClr>
              </a:outerShdw>
            </a:effectLst>
          </p:spPr>
          <p:style>
            <a:lnRef idx="0">
              <a:srgbClr val="FFFFFF"/>
            </a:lnRef>
            <a:fillRef idx="0">
              <a:srgbClr val="FFFFFF"/>
            </a:fillRef>
            <a:effectRef idx="0">
              <a:srgbClr val="FFFFFF"/>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pPr>
              <a:endParaRPr kumimoji="0" lang="zh-CN" altLang="en-US" sz="1400" b="0" i="0" u="none" strike="noStrike" cap="none" spc="0" normalizeH="0" baseline="0">
                <a:ln>
                  <a:noFill/>
                </a:ln>
                <a:solidFill>
                  <a:srgbClr val="000000"/>
                </a:solidFill>
                <a:effectLst/>
                <a:uFillTx/>
                <a:latin typeface="+mn-lt"/>
                <a:ea typeface="+mn-ea"/>
                <a:cs typeface="+mn-cs"/>
                <a:sym typeface="Arial" panose="020B0604020202020204"/>
              </a:endParaRPr>
            </a:p>
          </p:txBody>
        </p:sp>
      </p:grpSp>
      <p:sp>
        <p:nvSpPr>
          <p:cNvPr id="674" name="Google Shape;451;p36"/>
          <p:cNvSpPr/>
          <p:nvPr/>
        </p:nvSpPr>
        <p:spPr>
          <a:xfrm rot="21412383" flipH="1">
            <a:off x="1064800" y="1183408"/>
            <a:ext cx="2777335" cy="2777336"/>
          </a:xfrm>
          <a:prstGeom prst="roundRect">
            <a:avLst>
              <a:gd name="adj" fmla="val 4676"/>
            </a:avLst>
          </a:prstGeom>
          <a:solidFill>
            <a:schemeClr val="accent1"/>
          </a:solidFill>
          <a:ln w="12700">
            <a:miter lim="400000"/>
          </a:ln>
        </p:spPr>
        <p:txBody>
          <a:bodyPr lIns="45719" rIns="45719" anchor="ctr"/>
          <a:lstStyle/>
          <a:p>
            <a:endParaRPr>
              <a:cs typeface="+mn-ea"/>
              <a:sym typeface="+mn-lt"/>
            </a:endParaRPr>
          </a:p>
        </p:txBody>
      </p:sp>
      <p:sp>
        <p:nvSpPr>
          <p:cNvPr id="675" name="Google Shape;452;p36"/>
          <p:cNvSpPr/>
          <p:nvPr/>
        </p:nvSpPr>
        <p:spPr>
          <a:xfrm flipH="1">
            <a:off x="1064725" y="1183274"/>
            <a:ext cx="2777401" cy="2777402"/>
          </a:xfrm>
          <a:prstGeom prst="roundRect">
            <a:avLst>
              <a:gd name="adj" fmla="val 4676"/>
            </a:avLst>
          </a:prstGeom>
          <a:solidFill>
            <a:schemeClr val="accent4"/>
          </a:solidFill>
          <a:ln w="12700">
            <a:miter lim="400000"/>
          </a:ln>
        </p:spPr>
        <p:txBody>
          <a:bodyPr lIns="45719" rIns="45719" anchor="ctr"/>
          <a:lstStyle/>
          <a:p>
            <a:endParaRPr>
              <a:cs typeface="+mn-ea"/>
              <a:sym typeface="+mn-lt"/>
            </a:endParaRPr>
          </a:p>
        </p:txBody>
      </p:sp>
      <p:sp>
        <p:nvSpPr>
          <p:cNvPr id="676" name="Google Shape;454;p36"/>
          <p:cNvSpPr>
            <a:spLocks noGrp="1"/>
          </p:cNvSpPr>
          <p:nvPr>
            <p:ph type="title"/>
          </p:nvPr>
        </p:nvSpPr>
        <p:spPr>
          <a:xfrm>
            <a:off x="4641893" y="1015625"/>
            <a:ext cx="4194403" cy="2378278"/>
          </a:xfrm>
          <a:prstGeom prst="rect">
            <a:avLst/>
          </a:prstGeom>
        </p:spPr>
        <p:txBody>
          <a:bodyPr/>
          <a:lstStyle/>
          <a:p>
            <a:r>
              <a:rPr>
                <a:latin typeface="+mn-lt"/>
                <a:ea typeface="+mn-ea"/>
                <a:cs typeface="+mn-ea"/>
                <a:sym typeface="+mn-lt"/>
              </a:rPr>
              <a:t>宠物乐园开幕式</a:t>
            </a:r>
          </a:p>
        </p:txBody>
      </p:sp>
      <p:sp>
        <p:nvSpPr>
          <p:cNvPr id="677" name="8月14日 一号门&amp;宠物乐园"/>
          <p:cNvSpPr/>
          <p:nvPr/>
        </p:nvSpPr>
        <p:spPr>
          <a:xfrm>
            <a:off x="4693340" y="2735500"/>
            <a:ext cx="2028758" cy="292388"/>
          </a:xfrm>
          <a:prstGeom prst="rect">
            <a:avLst/>
          </a:prstGeom>
          <a:ln w="12700">
            <a:miter lim="400000"/>
          </a:ln>
        </p:spPr>
        <p:txBody>
          <a:bodyPr wrap="none" lIns="45719" rIns="45719">
            <a:spAutoFit/>
          </a:bodyPr>
          <a:lstStyle>
            <a:lvl1pPr>
              <a:defRPr sz="1300">
                <a:latin typeface="Kanit Light"/>
                <a:ea typeface="Kanit Light"/>
                <a:cs typeface="Kanit Light"/>
                <a:sym typeface="Kanit Light"/>
              </a:defRPr>
            </a:lvl1pPr>
          </a:lstStyle>
          <a:p>
            <a:r>
              <a:rPr>
                <a:latin typeface="+mn-lt"/>
                <a:ea typeface="+mn-ea"/>
                <a:cs typeface="+mn-ea"/>
                <a:sym typeface="+mn-lt"/>
              </a:rPr>
              <a:t>8月14日 一号门&amp;宠物乐园</a:t>
            </a:r>
          </a:p>
        </p:txBody>
      </p:sp>
      <p:pic>
        <p:nvPicPr>
          <p:cNvPr id="678" name="pasted-image.tiff" descr="pasted-image.tiff"/>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064767" y="1214533"/>
            <a:ext cx="2777401" cy="2714434"/>
          </a:xfrm>
          <a:prstGeom prst="rect">
            <a:avLst/>
          </a:prstGeom>
          <a:ln w="12700">
            <a:miter lim="400000"/>
            <a:headEnd/>
            <a:tailEnd/>
          </a:ln>
        </p:spPr>
      </p:pic>
      <p:sp>
        <p:nvSpPr>
          <p:cNvPr id="679" name="Google Shape;453;p36"/>
          <p:cNvSpPr/>
          <p:nvPr/>
        </p:nvSpPr>
        <p:spPr>
          <a:xfrm rot="21299848" flipH="1">
            <a:off x="1034619" y="1152934"/>
            <a:ext cx="2838314" cy="2838313"/>
          </a:xfrm>
          <a:prstGeom prst="roundRect">
            <a:avLst>
              <a:gd name="adj" fmla="val 5279"/>
            </a:avLst>
          </a:prstGeom>
          <a:ln w="19050">
            <a:solidFill>
              <a:srgbClr val="000000"/>
            </a:solidFill>
          </a:ln>
        </p:spPr>
        <p:txBody>
          <a:bodyPr lIns="45719" rIns="45719" anchor="ctr"/>
          <a:lstStyle/>
          <a:p>
            <a:endParaRPr>
              <a:cs typeface="+mn-ea"/>
              <a:sym typeface="+mn-lt"/>
            </a:endParaRP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0" y="0"/>
            <a:ext cx="9144000" cy="5188472"/>
            <a:chOff x="0" y="0"/>
            <a:chExt cx="9144000" cy="5188472"/>
          </a:xfrm>
        </p:grpSpPr>
        <p:pic>
          <p:nvPicPr>
            <p:cNvPr id="31" name="图片 3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88472"/>
            </a:xfrm>
            <a:prstGeom prst="rect">
              <a:avLst/>
            </a:prstGeom>
          </p:spPr>
        </p:pic>
        <p:sp>
          <p:nvSpPr>
            <p:cNvPr id="32" name="矩形 31"/>
            <p:cNvSpPr/>
            <p:nvPr/>
          </p:nvSpPr>
          <p:spPr>
            <a:xfrm>
              <a:off x="157076" y="204788"/>
              <a:ext cx="8829849" cy="4733925"/>
            </a:xfrm>
            <a:prstGeom prst="rect">
              <a:avLst/>
            </a:prstGeom>
            <a:solidFill>
              <a:schemeClr val="bg1"/>
            </a:solidFill>
            <a:ln w="25400" cap="flat">
              <a:noFill/>
              <a:prstDash val="solid"/>
              <a:round/>
            </a:ln>
            <a:effectLst>
              <a:outerShdw blurRad="38100" dist="23000" dir="5400000" rotWithShape="0">
                <a:srgbClr val="000000">
                  <a:alpha val="35000"/>
                </a:srgbClr>
              </a:outerShdw>
            </a:effectLst>
          </p:spPr>
          <p:style>
            <a:lnRef idx="0">
              <a:srgbClr val="FFFFFF"/>
            </a:lnRef>
            <a:fillRef idx="0">
              <a:srgbClr val="FFFFFF"/>
            </a:fillRef>
            <a:effectRef idx="0">
              <a:srgbClr val="FFFFFF"/>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pPr>
              <a:endParaRPr kumimoji="0" lang="zh-CN" altLang="en-US" sz="1400" b="0" i="0" u="none" strike="noStrike" cap="none" spc="0" normalizeH="0" baseline="0">
                <a:ln>
                  <a:noFill/>
                </a:ln>
                <a:solidFill>
                  <a:srgbClr val="000000"/>
                </a:solidFill>
                <a:effectLst/>
                <a:uFillTx/>
                <a:latin typeface="+mn-lt"/>
                <a:ea typeface="+mn-ea"/>
                <a:cs typeface="+mn-cs"/>
                <a:sym typeface="Arial" panose="020B0604020202020204"/>
              </a:endParaRPr>
            </a:p>
          </p:txBody>
        </p:sp>
      </p:grpSp>
      <p:sp>
        <p:nvSpPr>
          <p:cNvPr id="681" name="Google Shape;1139;p56"/>
          <p:cNvSpPr/>
          <p:nvPr/>
        </p:nvSpPr>
        <p:spPr>
          <a:xfrm>
            <a:off x="3903000" y="1059954"/>
            <a:ext cx="171901" cy="171901"/>
          </a:xfrm>
          <a:prstGeom prst="roundRect">
            <a:avLst>
              <a:gd name="adj" fmla="val 7736"/>
            </a:avLst>
          </a:prstGeom>
          <a:solidFill>
            <a:schemeClr val="accent3"/>
          </a:solidFill>
          <a:ln w="19050">
            <a:solidFill>
              <a:srgbClr val="000000"/>
            </a:solidFill>
          </a:ln>
        </p:spPr>
        <p:txBody>
          <a:bodyPr lIns="45719" rIns="45719" anchor="ctr"/>
          <a:lstStyle/>
          <a:p>
            <a:endParaRPr>
              <a:cs typeface="+mn-ea"/>
              <a:sym typeface="+mn-lt"/>
            </a:endParaRPr>
          </a:p>
        </p:txBody>
      </p:sp>
      <p:sp>
        <p:nvSpPr>
          <p:cNvPr id="682" name="Google Shape;1140;p56"/>
          <p:cNvSpPr/>
          <p:nvPr/>
        </p:nvSpPr>
        <p:spPr>
          <a:xfrm>
            <a:off x="4291700" y="1059954"/>
            <a:ext cx="171901" cy="171901"/>
          </a:xfrm>
          <a:prstGeom prst="roundRect">
            <a:avLst>
              <a:gd name="adj" fmla="val 7736"/>
            </a:avLst>
          </a:prstGeom>
          <a:solidFill>
            <a:schemeClr val="accent1"/>
          </a:solidFill>
          <a:ln w="19050">
            <a:solidFill>
              <a:srgbClr val="000000"/>
            </a:solidFill>
          </a:ln>
        </p:spPr>
        <p:txBody>
          <a:bodyPr lIns="45719" rIns="45719" anchor="ctr"/>
          <a:lstStyle/>
          <a:p>
            <a:endParaRPr>
              <a:cs typeface="+mn-ea"/>
              <a:sym typeface="+mn-lt"/>
            </a:endParaRPr>
          </a:p>
        </p:txBody>
      </p:sp>
      <p:sp>
        <p:nvSpPr>
          <p:cNvPr id="683" name="Google Shape;1141;p56"/>
          <p:cNvSpPr/>
          <p:nvPr/>
        </p:nvSpPr>
        <p:spPr>
          <a:xfrm>
            <a:off x="4680399" y="1059954"/>
            <a:ext cx="171901" cy="171901"/>
          </a:xfrm>
          <a:prstGeom prst="roundRect">
            <a:avLst>
              <a:gd name="adj" fmla="val 7736"/>
            </a:avLst>
          </a:prstGeom>
          <a:solidFill>
            <a:schemeClr val="accent4"/>
          </a:solidFill>
          <a:ln w="19050">
            <a:solidFill>
              <a:srgbClr val="000000"/>
            </a:solidFill>
          </a:ln>
        </p:spPr>
        <p:txBody>
          <a:bodyPr lIns="45719" rIns="45719" anchor="ctr"/>
          <a:lstStyle/>
          <a:p>
            <a:endParaRPr>
              <a:cs typeface="+mn-ea"/>
              <a:sym typeface="+mn-lt"/>
            </a:endParaRPr>
          </a:p>
        </p:txBody>
      </p:sp>
      <p:sp>
        <p:nvSpPr>
          <p:cNvPr id="684" name="Google Shape;1142;p56"/>
          <p:cNvSpPr/>
          <p:nvPr/>
        </p:nvSpPr>
        <p:spPr>
          <a:xfrm>
            <a:off x="5069099" y="1059954"/>
            <a:ext cx="171901" cy="171901"/>
          </a:xfrm>
          <a:prstGeom prst="roundRect">
            <a:avLst>
              <a:gd name="adj" fmla="val 7736"/>
            </a:avLst>
          </a:prstGeom>
          <a:solidFill>
            <a:schemeClr val="accent2"/>
          </a:solidFill>
          <a:ln w="19050">
            <a:solidFill>
              <a:srgbClr val="000000"/>
            </a:solidFill>
          </a:ln>
        </p:spPr>
        <p:txBody>
          <a:bodyPr lIns="45719" rIns="45719" anchor="ctr"/>
          <a:lstStyle/>
          <a:p>
            <a:endParaRPr>
              <a:cs typeface="+mn-ea"/>
              <a:sym typeface="+mn-lt"/>
            </a:endParaRPr>
          </a:p>
        </p:txBody>
      </p:sp>
      <p:sp>
        <p:nvSpPr>
          <p:cNvPr id="685" name="开幕式流程"/>
          <p:cNvSpPr>
            <a:spLocks noGrp="1"/>
          </p:cNvSpPr>
          <p:nvPr>
            <p:ph type="title" idx="4294967295"/>
          </p:nvPr>
        </p:nvSpPr>
        <p:spPr>
          <a:xfrm>
            <a:off x="719999" y="521225"/>
            <a:ext cx="7704002" cy="572701"/>
          </a:xfrm>
          <a:prstGeom prst="rect">
            <a:avLst/>
          </a:prstGeom>
        </p:spPr>
        <p:txBody>
          <a:bodyPr/>
          <a:lstStyle>
            <a:lvl1pPr defTabSz="621665">
              <a:defRPr sz="2175"/>
            </a:lvl1pPr>
          </a:lstStyle>
          <a:p>
            <a:r>
              <a:rPr>
                <a:latin typeface="+mn-lt"/>
                <a:ea typeface="+mn-ea"/>
                <a:cs typeface="+mn-ea"/>
                <a:sym typeface="+mn-lt"/>
              </a:rPr>
              <a:t>开幕式流程</a:t>
            </a:r>
          </a:p>
        </p:txBody>
      </p:sp>
      <p:sp>
        <p:nvSpPr>
          <p:cNvPr id="686" name="Google Shape;746;p46"/>
          <p:cNvSpPr/>
          <p:nvPr/>
        </p:nvSpPr>
        <p:spPr>
          <a:xfrm flipH="1" flipV="1">
            <a:off x="904389" y="2762582"/>
            <a:ext cx="7282370" cy="1"/>
          </a:xfrm>
          <a:prstGeom prst="line">
            <a:avLst/>
          </a:prstGeom>
          <a:ln w="19050">
            <a:solidFill>
              <a:srgbClr val="000000"/>
            </a:solidFill>
            <a:prstDash val="dot"/>
            <a:tailEnd type="oval"/>
          </a:ln>
        </p:spPr>
        <p:txBody>
          <a:bodyPr lIns="45719" rIns="45719"/>
          <a:lstStyle/>
          <a:p>
            <a:endParaRPr>
              <a:cs typeface="+mn-ea"/>
              <a:sym typeface="+mn-lt"/>
            </a:endParaRPr>
          </a:p>
        </p:txBody>
      </p:sp>
      <p:sp>
        <p:nvSpPr>
          <p:cNvPr id="687" name="Google Shape;600;p42"/>
          <p:cNvSpPr/>
          <p:nvPr/>
        </p:nvSpPr>
        <p:spPr>
          <a:xfrm>
            <a:off x="883473" y="2721082"/>
            <a:ext cx="83001" cy="83001"/>
          </a:xfrm>
          <a:prstGeom prst="roundRect">
            <a:avLst>
              <a:gd name="adj" fmla="val 7736"/>
            </a:avLst>
          </a:prstGeom>
          <a:solidFill>
            <a:schemeClr val="accent3"/>
          </a:solidFill>
          <a:ln w="19050">
            <a:solidFill>
              <a:srgbClr val="000000"/>
            </a:solidFill>
          </a:ln>
        </p:spPr>
        <p:txBody>
          <a:bodyPr lIns="45719" rIns="45719" anchor="ctr"/>
          <a:lstStyle/>
          <a:p>
            <a:endParaRPr>
              <a:cs typeface="+mn-ea"/>
              <a:sym typeface="+mn-lt"/>
            </a:endParaRPr>
          </a:p>
        </p:txBody>
      </p:sp>
      <p:sp>
        <p:nvSpPr>
          <p:cNvPr id="688" name="Google Shape;1140;p56"/>
          <p:cNvSpPr/>
          <p:nvPr/>
        </p:nvSpPr>
        <p:spPr>
          <a:xfrm>
            <a:off x="2069790" y="2714732"/>
            <a:ext cx="95701" cy="95701"/>
          </a:xfrm>
          <a:prstGeom prst="roundRect">
            <a:avLst>
              <a:gd name="adj" fmla="val 7736"/>
            </a:avLst>
          </a:prstGeom>
          <a:solidFill>
            <a:schemeClr val="accent1"/>
          </a:solidFill>
          <a:ln w="19050">
            <a:solidFill>
              <a:srgbClr val="000000"/>
            </a:solidFill>
          </a:ln>
        </p:spPr>
        <p:txBody>
          <a:bodyPr lIns="45719" rIns="45719" anchor="ctr"/>
          <a:lstStyle/>
          <a:p>
            <a:endParaRPr>
              <a:cs typeface="+mn-ea"/>
              <a:sym typeface="+mn-lt"/>
            </a:endParaRPr>
          </a:p>
        </p:txBody>
      </p:sp>
      <p:sp>
        <p:nvSpPr>
          <p:cNvPr id="689" name="Google Shape;1141;p56"/>
          <p:cNvSpPr/>
          <p:nvPr/>
        </p:nvSpPr>
        <p:spPr>
          <a:xfrm>
            <a:off x="3268807" y="2714732"/>
            <a:ext cx="95701" cy="95701"/>
          </a:xfrm>
          <a:prstGeom prst="roundRect">
            <a:avLst>
              <a:gd name="adj" fmla="val 7736"/>
            </a:avLst>
          </a:prstGeom>
          <a:solidFill>
            <a:schemeClr val="accent4"/>
          </a:solidFill>
          <a:ln w="19050">
            <a:solidFill>
              <a:srgbClr val="000000"/>
            </a:solidFill>
          </a:ln>
        </p:spPr>
        <p:txBody>
          <a:bodyPr lIns="45719" rIns="45719" anchor="ctr"/>
          <a:lstStyle/>
          <a:p>
            <a:endParaRPr>
              <a:cs typeface="+mn-ea"/>
              <a:sym typeface="+mn-lt"/>
            </a:endParaRPr>
          </a:p>
        </p:txBody>
      </p:sp>
      <p:sp>
        <p:nvSpPr>
          <p:cNvPr id="690" name="Google Shape;1142;p56"/>
          <p:cNvSpPr/>
          <p:nvPr/>
        </p:nvSpPr>
        <p:spPr>
          <a:xfrm>
            <a:off x="4459897" y="2714732"/>
            <a:ext cx="95701" cy="95701"/>
          </a:xfrm>
          <a:prstGeom prst="roundRect">
            <a:avLst>
              <a:gd name="adj" fmla="val 7736"/>
            </a:avLst>
          </a:prstGeom>
          <a:solidFill>
            <a:schemeClr val="accent2"/>
          </a:solidFill>
          <a:ln w="19050">
            <a:solidFill>
              <a:srgbClr val="000000"/>
            </a:solidFill>
          </a:ln>
        </p:spPr>
        <p:txBody>
          <a:bodyPr lIns="45719" rIns="45719" anchor="ctr"/>
          <a:lstStyle/>
          <a:p>
            <a:endParaRPr>
              <a:cs typeface="+mn-ea"/>
              <a:sym typeface="+mn-lt"/>
            </a:endParaRPr>
          </a:p>
        </p:txBody>
      </p:sp>
      <p:sp>
        <p:nvSpPr>
          <p:cNvPr id="691" name="Google Shape;600;p42"/>
          <p:cNvSpPr/>
          <p:nvPr/>
        </p:nvSpPr>
        <p:spPr>
          <a:xfrm>
            <a:off x="5650986" y="2721082"/>
            <a:ext cx="83001" cy="83001"/>
          </a:xfrm>
          <a:prstGeom prst="roundRect">
            <a:avLst>
              <a:gd name="adj" fmla="val 7736"/>
            </a:avLst>
          </a:prstGeom>
          <a:solidFill>
            <a:schemeClr val="accent3"/>
          </a:solidFill>
          <a:ln w="19050">
            <a:solidFill>
              <a:srgbClr val="000000"/>
            </a:solidFill>
          </a:ln>
        </p:spPr>
        <p:txBody>
          <a:bodyPr lIns="45719" rIns="45719" anchor="ctr"/>
          <a:lstStyle/>
          <a:p>
            <a:endParaRPr>
              <a:cs typeface="+mn-ea"/>
              <a:sym typeface="+mn-lt"/>
            </a:endParaRPr>
          </a:p>
        </p:txBody>
      </p:sp>
      <p:sp>
        <p:nvSpPr>
          <p:cNvPr id="692" name="Google Shape;1140;p56"/>
          <p:cNvSpPr/>
          <p:nvPr/>
        </p:nvSpPr>
        <p:spPr>
          <a:xfrm>
            <a:off x="6829376" y="2714732"/>
            <a:ext cx="95701" cy="95701"/>
          </a:xfrm>
          <a:prstGeom prst="roundRect">
            <a:avLst>
              <a:gd name="adj" fmla="val 7736"/>
            </a:avLst>
          </a:prstGeom>
          <a:solidFill>
            <a:schemeClr val="accent1"/>
          </a:solidFill>
          <a:ln w="19050">
            <a:solidFill>
              <a:srgbClr val="000000"/>
            </a:solidFill>
          </a:ln>
        </p:spPr>
        <p:txBody>
          <a:bodyPr lIns="45719" rIns="45719" anchor="ctr"/>
          <a:lstStyle/>
          <a:p>
            <a:endParaRPr>
              <a:cs typeface="+mn-ea"/>
              <a:sym typeface="+mn-lt"/>
            </a:endParaRPr>
          </a:p>
        </p:txBody>
      </p:sp>
      <p:sp>
        <p:nvSpPr>
          <p:cNvPr id="693" name="Google Shape;1141;p56"/>
          <p:cNvSpPr/>
          <p:nvPr/>
        </p:nvSpPr>
        <p:spPr>
          <a:xfrm>
            <a:off x="8177719" y="2714732"/>
            <a:ext cx="95701" cy="95701"/>
          </a:xfrm>
          <a:prstGeom prst="roundRect">
            <a:avLst>
              <a:gd name="adj" fmla="val 7736"/>
            </a:avLst>
          </a:prstGeom>
          <a:solidFill>
            <a:schemeClr val="accent4"/>
          </a:solidFill>
          <a:ln w="19050">
            <a:solidFill>
              <a:srgbClr val="000000"/>
            </a:solidFill>
          </a:ln>
        </p:spPr>
        <p:txBody>
          <a:bodyPr lIns="45719" rIns="45719" anchor="ctr"/>
          <a:lstStyle/>
          <a:p>
            <a:endParaRPr>
              <a:cs typeface="+mn-ea"/>
              <a:sym typeface="+mn-lt"/>
            </a:endParaRPr>
          </a:p>
        </p:txBody>
      </p:sp>
      <p:sp>
        <p:nvSpPr>
          <p:cNvPr id="694" name="8月14日 上午10:30"/>
          <p:cNvSpPr/>
          <p:nvPr/>
        </p:nvSpPr>
        <p:spPr>
          <a:xfrm>
            <a:off x="3822487" y="1323555"/>
            <a:ext cx="1502974" cy="292388"/>
          </a:xfrm>
          <a:prstGeom prst="rect">
            <a:avLst/>
          </a:prstGeom>
          <a:ln w="12700">
            <a:miter lim="400000"/>
          </a:ln>
        </p:spPr>
        <p:txBody>
          <a:bodyPr wrap="none" lIns="45719" rIns="45719">
            <a:spAutoFit/>
          </a:bodyPr>
          <a:lstStyle>
            <a:lvl1pPr>
              <a:defRPr sz="1300">
                <a:latin typeface="Kanit Light"/>
                <a:ea typeface="Kanit Light"/>
                <a:cs typeface="Kanit Light"/>
                <a:sym typeface="Kanit Light"/>
              </a:defRPr>
            </a:lvl1pPr>
          </a:lstStyle>
          <a:p>
            <a:r>
              <a:rPr>
                <a:latin typeface="+mn-lt"/>
                <a:ea typeface="+mn-ea"/>
                <a:cs typeface="+mn-ea"/>
                <a:sym typeface="+mn-lt"/>
              </a:rPr>
              <a:t>8月14日 上午10:30</a:t>
            </a:r>
          </a:p>
        </p:txBody>
      </p:sp>
      <p:sp>
        <p:nvSpPr>
          <p:cNvPr id="695" name="10:30-11:00"/>
          <p:cNvSpPr/>
          <p:nvPr/>
        </p:nvSpPr>
        <p:spPr>
          <a:xfrm>
            <a:off x="337463" y="2318427"/>
            <a:ext cx="1206931" cy="327077"/>
          </a:xfrm>
          <a:prstGeom prst="rect">
            <a:avLst/>
          </a:prstGeom>
          <a:ln w="12700">
            <a:miter lim="400000"/>
          </a:ln>
        </p:spPr>
        <p:txBody>
          <a:bodyPr wrap="none" lIns="45719" rIns="45719">
            <a:spAutoFit/>
          </a:bodyPr>
          <a:lstStyle>
            <a:lvl1pPr defTabSz="457200">
              <a:lnSpc>
                <a:spcPct val="120000"/>
              </a:lnSpc>
              <a:defRPr spc="114">
                <a:solidFill>
                  <a:srgbClr val="191919"/>
                </a:solidFill>
                <a:latin typeface="Alfa Slab One"/>
                <a:ea typeface="Alfa Slab One"/>
                <a:cs typeface="Alfa Slab One"/>
                <a:sym typeface="Alfa Slab One"/>
              </a:defRPr>
            </a:lvl1pPr>
          </a:lstStyle>
          <a:p>
            <a:r>
              <a:rPr>
                <a:latin typeface="+mn-lt"/>
                <a:ea typeface="+mn-ea"/>
                <a:cs typeface="+mn-ea"/>
                <a:sym typeface="+mn-lt"/>
              </a:rPr>
              <a:t>10:30-11:00</a:t>
            </a:r>
          </a:p>
        </p:txBody>
      </p:sp>
      <p:sp>
        <p:nvSpPr>
          <p:cNvPr id="696" name="创意签到"/>
          <p:cNvSpPr/>
          <p:nvPr/>
        </p:nvSpPr>
        <p:spPr>
          <a:xfrm>
            <a:off x="488155" y="2899397"/>
            <a:ext cx="868954" cy="330219"/>
          </a:xfrm>
          <a:prstGeom prst="rect">
            <a:avLst/>
          </a:prstGeom>
          <a:ln w="12700">
            <a:miter lim="400000"/>
          </a:ln>
        </p:spPr>
        <p:txBody>
          <a:bodyPr wrap="none" lIns="45719" rIns="45719">
            <a:spAutoFit/>
          </a:bodyPr>
          <a:lstStyle>
            <a:lvl1pPr defTabSz="457200">
              <a:lnSpc>
                <a:spcPct val="120000"/>
              </a:lnSpc>
              <a:defRPr spc="114">
                <a:solidFill>
                  <a:srgbClr val="191919"/>
                </a:solidFill>
                <a:latin typeface="Alfa Slab One"/>
                <a:ea typeface="Alfa Slab One"/>
                <a:cs typeface="Alfa Slab One"/>
                <a:sym typeface="Alfa Slab One"/>
              </a:defRPr>
            </a:lvl1pPr>
          </a:lstStyle>
          <a:p>
            <a:r>
              <a:rPr>
                <a:latin typeface="+mn-lt"/>
                <a:ea typeface="+mn-ea"/>
                <a:cs typeface="+mn-ea"/>
                <a:sym typeface="+mn-lt"/>
              </a:rPr>
              <a:t>创意签到</a:t>
            </a:r>
          </a:p>
        </p:txBody>
      </p:sp>
      <p:sp>
        <p:nvSpPr>
          <p:cNvPr id="697" name="11:00-11:05"/>
          <p:cNvSpPr/>
          <p:nvPr/>
        </p:nvSpPr>
        <p:spPr>
          <a:xfrm>
            <a:off x="1542830" y="2318427"/>
            <a:ext cx="1206931" cy="327077"/>
          </a:xfrm>
          <a:prstGeom prst="rect">
            <a:avLst/>
          </a:prstGeom>
          <a:ln w="12700">
            <a:miter lim="400000"/>
          </a:ln>
        </p:spPr>
        <p:txBody>
          <a:bodyPr wrap="none" lIns="45719" rIns="45719">
            <a:spAutoFit/>
          </a:bodyPr>
          <a:lstStyle>
            <a:lvl1pPr defTabSz="457200">
              <a:lnSpc>
                <a:spcPct val="120000"/>
              </a:lnSpc>
              <a:defRPr spc="114">
                <a:solidFill>
                  <a:srgbClr val="191919"/>
                </a:solidFill>
                <a:latin typeface="Alfa Slab One"/>
                <a:ea typeface="Alfa Slab One"/>
                <a:cs typeface="Alfa Slab One"/>
                <a:sym typeface="Alfa Slab One"/>
              </a:defRPr>
            </a:lvl1pPr>
          </a:lstStyle>
          <a:p>
            <a:r>
              <a:rPr>
                <a:latin typeface="+mn-lt"/>
                <a:ea typeface="+mn-ea"/>
                <a:cs typeface="+mn-ea"/>
                <a:sym typeface="+mn-lt"/>
              </a:rPr>
              <a:t>11:00-11:05</a:t>
            </a:r>
          </a:p>
        </p:txBody>
      </p:sp>
      <p:sp>
        <p:nvSpPr>
          <p:cNvPr id="698" name="萌宠秀表演"/>
          <p:cNvSpPr/>
          <p:nvPr/>
        </p:nvSpPr>
        <p:spPr>
          <a:xfrm>
            <a:off x="1584636" y="2899397"/>
            <a:ext cx="1063110" cy="330219"/>
          </a:xfrm>
          <a:prstGeom prst="rect">
            <a:avLst/>
          </a:prstGeom>
          <a:ln w="12700">
            <a:miter lim="400000"/>
          </a:ln>
        </p:spPr>
        <p:txBody>
          <a:bodyPr wrap="none" lIns="45719" rIns="45719">
            <a:spAutoFit/>
          </a:bodyPr>
          <a:lstStyle>
            <a:lvl1pPr defTabSz="457200">
              <a:lnSpc>
                <a:spcPct val="120000"/>
              </a:lnSpc>
              <a:defRPr spc="114">
                <a:solidFill>
                  <a:srgbClr val="191919"/>
                </a:solidFill>
                <a:latin typeface="Alfa Slab One"/>
                <a:ea typeface="Alfa Slab One"/>
                <a:cs typeface="Alfa Slab One"/>
                <a:sym typeface="Alfa Slab One"/>
              </a:defRPr>
            </a:lvl1pPr>
          </a:lstStyle>
          <a:p>
            <a:r>
              <a:rPr>
                <a:latin typeface="+mn-lt"/>
                <a:ea typeface="+mn-ea"/>
                <a:cs typeface="+mn-ea"/>
                <a:sym typeface="+mn-lt"/>
              </a:rPr>
              <a:t>萌宠秀表演</a:t>
            </a:r>
          </a:p>
        </p:txBody>
      </p:sp>
      <p:sp>
        <p:nvSpPr>
          <p:cNvPr id="699" name="11:05-11:10"/>
          <p:cNvSpPr/>
          <p:nvPr/>
        </p:nvSpPr>
        <p:spPr>
          <a:xfrm>
            <a:off x="2727878" y="2318427"/>
            <a:ext cx="1206931" cy="327077"/>
          </a:xfrm>
          <a:prstGeom prst="rect">
            <a:avLst/>
          </a:prstGeom>
          <a:ln w="12700">
            <a:miter lim="400000"/>
          </a:ln>
        </p:spPr>
        <p:txBody>
          <a:bodyPr wrap="none" lIns="45719" rIns="45719">
            <a:spAutoFit/>
          </a:bodyPr>
          <a:lstStyle>
            <a:lvl1pPr defTabSz="457200">
              <a:lnSpc>
                <a:spcPct val="120000"/>
              </a:lnSpc>
              <a:defRPr spc="114">
                <a:solidFill>
                  <a:srgbClr val="191919"/>
                </a:solidFill>
                <a:latin typeface="Alfa Slab One"/>
                <a:ea typeface="Alfa Slab One"/>
                <a:cs typeface="Alfa Slab One"/>
                <a:sym typeface="Alfa Slab One"/>
              </a:defRPr>
            </a:lvl1pPr>
          </a:lstStyle>
          <a:p>
            <a:r>
              <a:rPr>
                <a:latin typeface="+mn-lt"/>
                <a:ea typeface="+mn-ea"/>
                <a:cs typeface="+mn-ea"/>
                <a:sym typeface="+mn-lt"/>
              </a:rPr>
              <a:t>11:05-11:10</a:t>
            </a:r>
          </a:p>
        </p:txBody>
      </p:sp>
      <p:sp>
        <p:nvSpPr>
          <p:cNvPr id="700" name="11:00-11:05"/>
          <p:cNvSpPr/>
          <p:nvPr/>
        </p:nvSpPr>
        <p:spPr>
          <a:xfrm>
            <a:off x="3923902" y="2317919"/>
            <a:ext cx="1206931" cy="327077"/>
          </a:xfrm>
          <a:prstGeom prst="rect">
            <a:avLst/>
          </a:prstGeom>
          <a:ln w="12700">
            <a:miter lim="400000"/>
          </a:ln>
        </p:spPr>
        <p:txBody>
          <a:bodyPr wrap="none" lIns="45719" rIns="45719">
            <a:spAutoFit/>
          </a:bodyPr>
          <a:lstStyle>
            <a:lvl1pPr defTabSz="457200">
              <a:lnSpc>
                <a:spcPct val="120000"/>
              </a:lnSpc>
              <a:defRPr spc="114">
                <a:solidFill>
                  <a:srgbClr val="191919"/>
                </a:solidFill>
                <a:latin typeface="Alfa Slab One"/>
                <a:ea typeface="Alfa Slab One"/>
                <a:cs typeface="Alfa Slab One"/>
                <a:sym typeface="Alfa Slab One"/>
              </a:defRPr>
            </a:lvl1pPr>
          </a:lstStyle>
          <a:p>
            <a:r>
              <a:rPr>
                <a:latin typeface="+mn-lt"/>
                <a:ea typeface="+mn-ea"/>
                <a:cs typeface="+mn-ea"/>
                <a:sym typeface="+mn-lt"/>
              </a:rPr>
              <a:t>11:00-11:05</a:t>
            </a:r>
          </a:p>
        </p:txBody>
      </p:sp>
      <p:sp>
        <p:nvSpPr>
          <p:cNvPr id="701" name="10:30-11:00"/>
          <p:cNvSpPr/>
          <p:nvPr/>
        </p:nvSpPr>
        <p:spPr>
          <a:xfrm>
            <a:off x="5105592" y="2317919"/>
            <a:ext cx="1206931" cy="327077"/>
          </a:xfrm>
          <a:prstGeom prst="rect">
            <a:avLst/>
          </a:prstGeom>
          <a:ln w="12700">
            <a:miter lim="400000"/>
          </a:ln>
        </p:spPr>
        <p:txBody>
          <a:bodyPr wrap="none" lIns="45719" rIns="45719">
            <a:spAutoFit/>
          </a:bodyPr>
          <a:lstStyle>
            <a:lvl1pPr defTabSz="457200">
              <a:lnSpc>
                <a:spcPct val="120000"/>
              </a:lnSpc>
              <a:defRPr spc="114">
                <a:solidFill>
                  <a:srgbClr val="191919"/>
                </a:solidFill>
                <a:latin typeface="Alfa Slab One"/>
                <a:ea typeface="Alfa Slab One"/>
                <a:cs typeface="Alfa Slab One"/>
                <a:sym typeface="Alfa Slab One"/>
              </a:defRPr>
            </a:lvl1pPr>
          </a:lstStyle>
          <a:p>
            <a:r>
              <a:rPr>
                <a:latin typeface="+mn-lt"/>
                <a:ea typeface="+mn-ea"/>
                <a:cs typeface="+mn-ea"/>
                <a:sym typeface="+mn-lt"/>
              </a:rPr>
              <a:t>10:30-11:00</a:t>
            </a:r>
          </a:p>
        </p:txBody>
      </p:sp>
      <p:sp>
        <p:nvSpPr>
          <p:cNvPr id="702" name="11:00-11:05"/>
          <p:cNvSpPr/>
          <p:nvPr/>
        </p:nvSpPr>
        <p:spPr>
          <a:xfrm>
            <a:off x="6301616" y="2317411"/>
            <a:ext cx="1206931" cy="327077"/>
          </a:xfrm>
          <a:prstGeom prst="rect">
            <a:avLst/>
          </a:prstGeom>
          <a:ln w="12700">
            <a:miter lim="400000"/>
          </a:ln>
        </p:spPr>
        <p:txBody>
          <a:bodyPr wrap="none" lIns="45719" rIns="45719">
            <a:spAutoFit/>
          </a:bodyPr>
          <a:lstStyle>
            <a:lvl1pPr defTabSz="457200">
              <a:lnSpc>
                <a:spcPct val="120000"/>
              </a:lnSpc>
              <a:defRPr spc="114">
                <a:solidFill>
                  <a:srgbClr val="191919"/>
                </a:solidFill>
                <a:latin typeface="Alfa Slab One"/>
                <a:ea typeface="Alfa Slab One"/>
                <a:cs typeface="Alfa Slab One"/>
                <a:sym typeface="Alfa Slab One"/>
              </a:defRPr>
            </a:lvl1pPr>
          </a:lstStyle>
          <a:p>
            <a:r>
              <a:rPr>
                <a:latin typeface="+mn-lt"/>
                <a:ea typeface="+mn-ea"/>
                <a:cs typeface="+mn-ea"/>
                <a:sym typeface="+mn-lt"/>
              </a:rPr>
              <a:t>11:00-11:05</a:t>
            </a:r>
          </a:p>
        </p:txBody>
      </p:sp>
      <p:sp>
        <p:nvSpPr>
          <p:cNvPr id="703" name="11:00-11:05"/>
          <p:cNvSpPr/>
          <p:nvPr/>
        </p:nvSpPr>
        <p:spPr>
          <a:xfrm>
            <a:off x="7631914" y="2318427"/>
            <a:ext cx="1206931" cy="327077"/>
          </a:xfrm>
          <a:prstGeom prst="rect">
            <a:avLst/>
          </a:prstGeom>
          <a:ln w="12700">
            <a:miter lim="400000"/>
          </a:ln>
        </p:spPr>
        <p:txBody>
          <a:bodyPr wrap="none" lIns="45719" rIns="45719">
            <a:spAutoFit/>
          </a:bodyPr>
          <a:lstStyle>
            <a:lvl1pPr defTabSz="457200">
              <a:lnSpc>
                <a:spcPct val="120000"/>
              </a:lnSpc>
              <a:defRPr spc="114">
                <a:solidFill>
                  <a:srgbClr val="191919"/>
                </a:solidFill>
                <a:latin typeface="Alfa Slab One"/>
                <a:ea typeface="Alfa Slab One"/>
                <a:cs typeface="Alfa Slab One"/>
                <a:sym typeface="Alfa Slab One"/>
              </a:defRPr>
            </a:lvl1pPr>
          </a:lstStyle>
          <a:p>
            <a:r>
              <a:rPr>
                <a:latin typeface="+mn-lt"/>
                <a:ea typeface="+mn-ea"/>
                <a:cs typeface="+mn-ea"/>
                <a:sym typeface="+mn-lt"/>
              </a:rPr>
              <a:t>11:00-11:05</a:t>
            </a:r>
          </a:p>
        </p:txBody>
      </p:sp>
      <p:sp>
        <p:nvSpPr>
          <p:cNvPr id="704" name="主持人开场"/>
          <p:cNvSpPr/>
          <p:nvPr/>
        </p:nvSpPr>
        <p:spPr>
          <a:xfrm>
            <a:off x="2783653" y="2899397"/>
            <a:ext cx="1063110" cy="330219"/>
          </a:xfrm>
          <a:prstGeom prst="rect">
            <a:avLst/>
          </a:prstGeom>
          <a:ln w="12700">
            <a:miter lim="400000"/>
          </a:ln>
        </p:spPr>
        <p:txBody>
          <a:bodyPr wrap="none" lIns="45719" rIns="45719">
            <a:spAutoFit/>
          </a:bodyPr>
          <a:lstStyle>
            <a:lvl1pPr defTabSz="457200">
              <a:lnSpc>
                <a:spcPct val="120000"/>
              </a:lnSpc>
              <a:defRPr spc="114">
                <a:solidFill>
                  <a:srgbClr val="191919"/>
                </a:solidFill>
                <a:latin typeface="Alfa Slab One"/>
                <a:ea typeface="Alfa Slab One"/>
                <a:cs typeface="Alfa Slab One"/>
                <a:sym typeface="Alfa Slab One"/>
              </a:defRPr>
            </a:lvl1pPr>
          </a:lstStyle>
          <a:p>
            <a:r>
              <a:rPr>
                <a:latin typeface="+mn-lt"/>
                <a:ea typeface="+mn-ea"/>
                <a:cs typeface="+mn-ea"/>
                <a:sym typeface="+mn-lt"/>
              </a:rPr>
              <a:t>主持人开场</a:t>
            </a:r>
          </a:p>
        </p:txBody>
      </p:sp>
      <p:sp>
        <p:nvSpPr>
          <p:cNvPr id="705" name="领导致辞"/>
          <p:cNvSpPr/>
          <p:nvPr/>
        </p:nvSpPr>
        <p:spPr>
          <a:xfrm>
            <a:off x="4070929" y="2899397"/>
            <a:ext cx="868954" cy="330219"/>
          </a:xfrm>
          <a:prstGeom prst="rect">
            <a:avLst/>
          </a:prstGeom>
          <a:ln w="12700">
            <a:miter lim="400000"/>
          </a:ln>
        </p:spPr>
        <p:txBody>
          <a:bodyPr wrap="none" lIns="45719" rIns="45719">
            <a:spAutoFit/>
          </a:bodyPr>
          <a:lstStyle>
            <a:lvl1pPr defTabSz="457200">
              <a:lnSpc>
                <a:spcPct val="120000"/>
              </a:lnSpc>
              <a:defRPr spc="114">
                <a:solidFill>
                  <a:srgbClr val="191919"/>
                </a:solidFill>
                <a:latin typeface="Alfa Slab One"/>
                <a:ea typeface="Alfa Slab One"/>
                <a:cs typeface="Alfa Slab One"/>
                <a:sym typeface="Alfa Slab One"/>
              </a:defRPr>
            </a:lvl1pPr>
          </a:lstStyle>
          <a:p>
            <a:r>
              <a:rPr>
                <a:latin typeface="+mn-lt"/>
                <a:ea typeface="+mn-ea"/>
                <a:cs typeface="+mn-ea"/>
                <a:sym typeface="+mn-lt"/>
              </a:rPr>
              <a:t>领导致辞</a:t>
            </a:r>
          </a:p>
        </p:txBody>
      </p:sp>
      <p:sp>
        <p:nvSpPr>
          <p:cNvPr id="706" name="剪彩仪式"/>
          <p:cNvSpPr/>
          <p:nvPr/>
        </p:nvSpPr>
        <p:spPr>
          <a:xfrm>
            <a:off x="5255669" y="2899397"/>
            <a:ext cx="868954" cy="330219"/>
          </a:xfrm>
          <a:prstGeom prst="rect">
            <a:avLst/>
          </a:prstGeom>
          <a:ln w="12700">
            <a:miter lim="400000"/>
          </a:ln>
        </p:spPr>
        <p:txBody>
          <a:bodyPr wrap="none" lIns="45719" rIns="45719">
            <a:spAutoFit/>
          </a:bodyPr>
          <a:lstStyle>
            <a:lvl1pPr defTabSz="457200">
              <a:lnSpc>
                <a:spcPct val="120000"/>
              </a:lnSpc>
              <a:defRPr spc="114">
                <a:solidFill>
                  <a:srgbClr val="191919"/>
                </a:solidFill>
                <a:latin typeface="Alfa Slab One"/>
                <a:ea typeface="Alfa Slab One"/>
                <a:cs typeface="Alfa Slab One"/>
                <a:sym typeface="Alfa Slab One"/>
              </a:defRPr>
            </a:lvl1pPr>
          </a:lstStyle>
          <a:p>
            <a:r>
              <a:rPr>
                <a:latin typeface="+mn-lt"/>
                <a:ea typeface="+mn-ea"/>
                <a:cs typeface="+mn-ea"/>
                <a:sym typeface="+mn-lt"/>
              </a:rPr>
              <a:t>剪彩仪式</a:t>
            </a:r>
          </a:p>
        </p:txBody>
      </p:sp>
      <p:sp>
        <p:nvSpPr>
          <p:cNvPr id="707" name="参观宠物乐园"/>
          <p:cNvSpPr/>
          <p:nvPr/>
        </p:nvSpPr>
        <p:spPr>
          <a:xfrm>
            <a:off x="6298625" y="2899397"/>
            <a:ext cx="1257265" cy="330219"/>
          </a:xfrm>
          <a:prstGeom prst="rect">
            <a:avLst/>
          </a:prstGeom>
          <a:ln w="12700">
            <a:miter lim="400000"/>
          </a:ln>
        </p:spPr>
        <p:txBody>
          <a:bodyPr wrap="none" lIns="45719" rIns="45719">
            <a:spAutoFit/>
          </a:bodyPr>
          <a:lstStyle>
            <a:lvl1pPr algn="ctr" defTabSz="457200">
              <a:lnSpc>
                <a:spcPct val="120000"/>
              </a:lnSpc>
              <a:defRPr spc="114">
                <a:solidFill>
                  <a:srgbClr val="191919"/>
                </a:solidFill>
                <a:latin typeface="Alfa Slab One"/>
                <a:ea typeface="Alfa Slab One"/>
                <a:cs typeface="Alfa Slab One"/>
                <a:sym typeface="Alfa Slab One"/>
              </a:defRPr>
            </a:lvl1pPr>
          </a:lstStyle>
          <a:p>
            <a:r>
              <a:rPr>
                <a:latin typeface="+mn-lt"/>
                <a:ea typeface="+mn-ea"/>
                <a:cs typeface="+mn-ea"/>
                <a:sym typeface="+mn-lt"/>
              </a:rPr>
              <a:t>参观宠物乐园</a:t>
            </a:r>
          </a:p>
        </p:txBody>
      </p:sp>
      <p:sp>
        <p:nvSpPr>
          <p:cNvPr id="708" name="合影"/>
          <p:cNvSpPr/>
          <p:nvPr/>
        </p:nvSpPr>
        <p:spPr>
          <a:xfrm>
            <a:off x="7981126" y="2899397"/>
            <a:ext cx="480642" cy="330219"/>
          </a:xfrm>
          <a:prstGeom prst="rect">
            <a:avLst/>
          </a:prstGeom>
          <a:ln w="12700">
            <a:miter lim="400000"/>
          </a:ln>
        </p:spPr>
        <p:txBody>
          <a:bodyPr wrap="none" lIns="45719" rIns="45719">
            <a:spAutoFit/>
          </a:bodyPr>
          <a:lstStyle>
            <a:lvl1pPr defTabSz="457200">
              <a:lnSpc>
                <a:spcPct val="120000"/>
              </a:lnSpc>
              <a:defRPr spc="114">
                <a:solidFill>
                  <a:srgbClr val="191919"/>
                </a:solidFill>
                <a:latin typeface="Alfa Slab One"/>
                <a:ea typeface="Alfa Slab One"/>
                <a:cs typeface="Alfa Slab One"/>
                <a:sym typeface="Alfa Slab One"/>
              </a:defRPr>
            </a:lvl1pPr>
          </a:lstStyle>
          <a:p>
            <a:r>
              <a:rPr>
                <a:latin typeface="+mn-lt"/>
                <a:ea typeface="+mn-ea"/>
                <a:cs typeface="+mn-ea"/>
                <a:sym typeface="+mn-lt"/>
              </a:rPr>
              <a:t>合影</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0" name="1.jpg" descr="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a:ln w="12700">
            <a:miter lim="400000"/>
            <a:headEnd/>
            <a:tailEnd/>
          </a:ln>
        </p:spPr>
      </p:pic>
      <p:sp>
        <p:nvSpPr>
          <p:cNvPr id="711" name="Google Shape;467;p37"/>
          <p:cNvSpPr/>
          <p:nvPr/>
        </p:nvSpPr>
        <p:spPr>
          <a:xfrm flipH="1">
            <a:off x="3967149" y="89733"/>
            <a:ext cx="1539902" cy="388319"/>
          </a:xfrm>
          <a:prstGeom prst="roundRect">
            <a:avLst>
              <a:gd name="adj" fmla="val 18339"/>
            </a:avLst>
          </a:prstGeom>
          <a:solidFill>
            <a:srgbClr val="D9D53B"/>
          </a:solidFill>
          <a:ln w="12700">
            <a:miter lim="400000"/>
          </a:ln>
        </p:spPr>
        <p:txBody>
          <a:bodyPr lIns="45719" rIns="45719" anchor="ctr"/>
          <a:lstStyle/>
          <a:p>
            <a:endParaRPr>
              <a:cs typeface="+mn-ea"/>
              <a:sym typeface="+mn-lt"/>
            </a:endParaRPr>
          </a:p>
        </p:txBody>
      </p:sp>
      <p:sp>
        <p:nvSpPr>
          <p:cNvPr id="712" name="Google Shape;468;p37"/>
          <p:cNvSpPr/>
          <p:nvPr/>
        </p:nvSpPr>
        <p:spPr>
          <a:xfrm rot="21300408" flipH="1">
            <a:off x="4063269" y="83690"/>
            <a:ext cx="1347662" cy="400405"/>
          </a:xfrm>
          <a:prstGeom prst="roundRect">
            <a:avLst>
              <a:gd name="adj" fmla="val 17786"/>
            </a:avLst>
          </a:prstGeom>
          <a:ln w="19050">
            <a:solidFill>
              <a:srgbClr val="000000"/>
            </a:solidFill>
          </a:ln>
        </p:spPr>
        <p:txBody>
          <a:bodyPr lIns="45719" rIns="45719" anchor="ctr"/>
          <a:lstStyle/>
          <a:p>
            <a:endParaRPr>
              <a:cs typeface="+mn-ea"/>
              <a:sym typeface="+mn-lt"/>
            </a:endParaRPr>
          </a:p>
        </p:txBody>
      </p:sp>
      <p:sp>
        <p:nvSpPr>
          <p:cNvPr id="713" name="开幕舞台"/>
          <p:cNvSpPr/>
          <p:nvPr/>
        </p:nvSpPr>
        <p:spPr>
          <a:xfrm>
            <a:off x="4214113" y="79422"/>
            <a:ext cx="1042848" cy="369332"/>
          </a:xfrm>
          <a:prstGeom prst="rect">
            <a:avLst/>
          </a:prstGeom>
          <a:ln w="12700">
            <a:miter lim="400000"/>
          </a:ln>
        </p:spPr>
        <p:txBody>
          <a:bodyPr wrap="none" lIns="45719" rIns="45719">
            <a:spAutoFit/>
          </a:bodyPr>
          <a:lstStyle>
            <a:lvl1pPr>
              <a:defRPr sz="1800" b="1" spc="53">
                <a:latin typeface="Montserrat Alternates"/>
                <a:ea typeface="Montserrat Alternates"/>
                <a:cs typeface="Montserrat Alternates"/>
                <a:sym typeface="Montserrat Alternates"/>
              </a:defRPr>
            </a:lvl1pPr>
          </a:lstStyle>
          <a:p>
            <a:r>
              <a:rPr>
                <a:latin typeface="+mn-lt"/>
                <a:ea typeface="+mn-ea"/>
                <a:cs typeface="+mn-ea"/>
                <a:sym typeface="+mn-lt"/>
              </a:rPr>
              <a:t>开幕舞台</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5" name="3.jpg" descr="3.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a:ln w="12700">
            <a:miter lim="400000"/>
            <a:headEnd/>
            <a:tailEnd/>
          </a:ln>
        </p:spPr>
      </p:pic>
      <p:sp>
        <p:nvSpPr>
          <p:cNvPr id="716" name="Google Shape;467;p37"/>
          <p:cNvSpPr/>
          <p:nvPr/>
        </p:nvSpPr>
        <p:spPr>
          <a:xfrm flipH="1">
            <a:off x="3967149" y="89733"/>
            <a:ext cx="1539902" cy="388319"/>
          </a:xfrm>
          <a:prstGeom prst="roundRect">
            <a:avLst>
              <a:gd name="adj" fmla="val 18339"/>
            </a:avLst>
          </a:prstGeom>
          <a:solidFill>
            <a:srgbClr val="D9D53B"/>
          </a:solidFill>
          <a:ln w="12700">
            <a:miter lim="400000"/>
          </a:ln>
        </p:spPr>
        <p:txBody>
          <a:bodyPr lIns="45719" rIns="45719" anchor="ctr"/>
          <a:lstStyle/>
          <a:p>
            <a:endParaRPr>
              <a:cs typeface="+mn-ea"/>
              <a:sym typeface="+mn-lt"/>
            </a:endParaRPr>
          </a:p>
        </p:txBody>
      </p:sp>
      <p:sp>
        <p:nvSpPr>
          <p:cNvPr id="717" name="Google Shape;468;p37"/>
          <p:cNvSpPr/>
          <p:nvPr/>
        </p:nvSpPr>
        <p:spPr>
          <a:xfrm rot="21300408" flipH="1">
            <a:off x="4063269" y="83690"/>
            <a:ext cx="1347662" cy="400405"/>
          </a:xfrm>
          <a:prstGeom prst="roundRect">
            <a:avLst>
              <a:gd name="adj" fmla="val 17786"/>
            </a:avLst>
          </a:prstGeom>
          <a:ln w="19050">
            <a:solidFill>
              <a:srgbClr val="000000"/>
            </a:solidFill>
          </a:ln>
        </p:spPr>
        <p:txBody>
          <a:bodyPr lIns="45719" rIns="45719" anchor="ctr"/>
          <a:lstStyle/>
          <a:p>
            <a:endParaRPr>
              <a:cs typeface="+mn-ea"/>
              <a:sym typeface="+mn-lt"/>
            </a:endParaRPr>
          </a:p>
        </p:txBody>
      </p:sp>
      <p:sp>
        <p:nvSpPr>
          <p:cNvPr id="718" name="开幕舞台"/>
          <p:cNvSpPr/>
          <p:nvPr/>
        </p:nvSpPr>
        <p:spPr>
          <a:xfrm>
            <a:off x="4214113" y="79422"/>
            <a:ext cx="1042848" cy="369332"/>
          </a:xfrm>
          <a:prstGeom prst="rect">
            <a:avLst/>
          </a:prstGeom>
          <a:ln w="12700">
            <a:miter lim="400000"/>
          </a:ln>
        </p:spPr>
        <p:txBody>
          <a:bodyPr wrap="none" lIns="45719" rIns="45719">
            <a:spAutoFit/>
          </a:bodyPr>
          <a:lstStyle>
            <a:lvl1pPr>
              <a:defRPr sz="1800" b="1" spc="53">
                <a:latin typeface="Montserrat Alternates"/>
                <a:ea typeface="Montserrat Alternates"/>
                <a:cs typeface="Montserrat Alternates"/>
                <a:sym typeface="Montserrat Alternates"/>
              </a:defRPr>
            </a:lvl1pPr>
          </a:lstStyle>
          <a:p>
            <a:r>
              <a:rPr>
                <a:latin typeface="+mn-lt"/>
                <a:ea typeface="+mn-ea"/>
                <a:cs typeface="+mn-ea"/>
                <a:sym typeface="+mn-lt"/>
              </a:rPr>
              <a:t>开幕舞台</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0" name="2.jpg" descr="2.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a:ln w="12700">
            <a:miter lim="400000"/>
            <a:headEnd/>
            <a:tailEnd/>
          </a:ln>
        </p:spPr>
      </p:pic>
      <p:sp>
        <p:nvSpPr>
          <p:cNvPr id="721" name="Google Shape;467;p37"/>
          <p:cNvSpPr/>
          <p:nvPr/>
        </p:nvSpPr>
        <p:spPr>
          <a:xfrm flipH="1">
            <a:off x="3967149" y="89733"/>
            <a:ext cx="1539902" cy="388319"/>
          </a:xfrm>
          <a:prstGeom prst="roundRect">
            <a:avLst>
              <a:gd name="adj" fmla="val 18339"/>
            </a:avLst>
          </a:prstGeom>
          <a:solidFill>
            <a:srgbClr val="D9D53B"/>
          </a:solidFill>
          <a:ln w="12700">
            <a:miter lim="400000"/>
          </a:ln>
        </p:spPr>
        <p:txBody>
          <a:bodyPr lIns="45719" rIns="45719" anchor="ctr"/>
          <a:lstStyle/>
          <a:p>
            <a:endParaRPr>
              <a:cs typeface="+mn-ea"/>
              <a:sym typeface="+mn-lt"/>
            </a:endParaRPr>
          </a:p>
        </p:txBody>
      </p:sp>
      <p:sp>
        <p:nvSpPr>
          <p:cNvPr id="722" name="Google Shape;468;p37"/>
          <p:cNvSpPr/>
          <p:nvPr/>
        </p:nvSpPr>
        <p:spPr>
          <a:xfrm rot="21300408" flipH="1">
            <a:off x="4063269" y="83690"/>
            <a:ext cx="1347662" cy="400405"/>
          </a:xfrm>
          <a:prstGeom prst="roundRect">
            <a:avLst>
              <a:gd name="adj" fmla="val 17786"/>
            </a:avLst>
          </a:prstGeom>
          <a:ln w="19050">
            <a:solidFill>
              <a:srgbClr val="000000"/>
            </a:solidFill>
          </a:ln>
        </p:spPr>
        <p:txBody>
          <a:bodyPr lIns="45719" rIns="45719" anchor="ctr"/>
          <a:lstStyle/>
          <a:p>
            <a:endParaRPr>
              <a:cs typeface="+mn-ea"/>
              <a:sym typeface="+mn-lt"/>
            </a:endParaRPr>
          </a:p>
        </p:txBody>
      </p:sp>
      <p:sp>
        <p:nvSpPr>
          <p:cNvPr id="723" name="开幕舞台"/>
          <p:cNvSpPr/>
          <p:nvPr/>
        </p:nvSpPr>
        <p:spPr>
          <a:xfrm>
            <a:off x="4214113" y="79422"/>
            <a:ext cx="1042848" cy="369332"/>
          </a:xfrm>
          <a:prstGeom prst="rect">
            <a:avLst/>
          </a:prstGeom>
          <a:ln w="12700">
            <a:miter lim="400000"/>
          </a:ln>
        </p:spPr>
        <p:txBody>
          <a:bodyPr wrap="none" lIns="45719" rIns="45719">
            <a:spAutoFit/>
          </a:bodyPr>
          <a:lstStyle>
            <a:lvl1pPr>
              <a:defRPr sz="1800" b="1" spc="53">
                <a:latin typeface="Montserrat Alternates"/>
                <a:ea typeface="Montserrat Alternates"/>
                <a:cs typeface="Montserrat Alternates"/>
                <a:sym typeface="Montserrat Alternates"/>
              </a:defRPr>
            </a:lvl1pPr>
          </a:lstStyle>
          <a:p>
            <a:r>
              <a:rPr>
                <a:latin typeface="+mn-lt"/>
                <a:ea typeface="+mn-ea"/>
                <a:cs typeface="+mn-ea"/>
                <a:sym typeface="+mn-lt"/>
              </a:rPr>
              <a:t>开幕舞台</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5" name="古墩印象城施工图_1.jpg" descr="古墩印象城施工图_1.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5797" y="16519"/>
            <a:ext cx="9195636" cy="5110462"/>
          </a:xfrm>
          <a:prstGeom prst="rect">
            <a:avLst/>
          </a:prstGeom>
          <a:ln w="12700">
            <a:miter lim="400000"/>
            <a:headEnd/>
            <a:tailEnd/>
          </a:ln>
        </p:spPr>
      </p:pic>
      <p:sp>
        <p:nvSpPr>
          <p:cNvPr id="726" name="尺寸材质图"/>
          <p:cNvSpPr>
            <a:spLocks noGrp="1"/>
          </p:cNvSpPr>
          <p:nvPr>
            <p:ph type="title" idx="4294967295"/>
          </p:nvPr>
        </p:nvSpPr>
        <p:spPr>
          <a:xfrm>
            <a:off x="87833" y="189900"/>
            <a:ext cx="371029" cy="1693399"/>
          </a:xfrm>
          <a:prstGeom prst="rect">
            <a:avLst/>
          </a:prstGeom>
        </p:spPr>
        <p:txBody>
          <a:bodyPr/>
          <a:lstStyle>
            <a:lvl1pPr defTabSz="466090">
              <a:defRPr sz="1630"/>
            </a:lvl1pPr>
          </a:lstStyle>
          <a:p>
            <a:r>
              <a:rPr>
                <a:latin typeface="+mn-lt"/>
                <a:ea typeface="+mn-ea"/>
                <a:cs typeface="+mn-ea"/>
                <a:sym typeface="+mn-lt"/>
              </a:rPr>
              <a:t>尺寸材质图</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9144000" cy="5188472"/>
            <a:chOff x="0" y="0"/>
            <a:chExt cx="9144000" cy="5188472"/>
          </a:xfrm>
        </p:grpSpPr>
        <p:pic>
          <p:nvPicPr>
            <p:cNvPr id="14" name="图片 1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88472"/>
            </a:xfrm>
            <a:prstGeom prst="rect">
              <a:avLst/>
            </a:prstGeom>
          </p:spPr>
        </p:pic>
        <p:sp>
          <p:nvSpPr>
            <p:cNvPr id="15" name="矩形 14"/>
            <p:cNvSpPr/>
            <p:nvPr/>
          </p:nvSpPr>
          <p:spPr>
            <a:xfrm>
              <a:off x="157076" y="204788"/>
              <a:ext cx="8829849" cy="4733925"/>
            </a:xfrm>
            <a:prstGeom prst="rect">
              <a:avLst/>
            </a:prstGeom>
            <a:solidFill>
              <a:schemeClr val="bg1"/>
            </a:solidFill>
            <a:ln w="25400" cap="flat">
              <a:noFill/>
              <a:prstDash val="solid"/>
              <a:round/>
            </a:ln>
            <a:effectLst>
              <a:outerShdw blurRad="38100" dist="23000" dir="5400000" rotWithShape="0">
                <a:srgbClr val="000000">
                  <a:alpha val="35000"/>
                </a:srgbClr>
              </a:outerShdw>
            </a:effectLst>
          </p:spPr>
          <p:style>
            <a:lnRef idx="0">
              <a:srgbClr val="FFFFFF"/>
            </a:lnRef>
            <a:fillRef idx="0">
              <a:srgbClr val="FFFFFF"/>
            </a:fillRef>
            <a:effectRef idx="0">
              <a:srgbClr val="FFFFFF"/>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pPr>
              <a:endParaRPr kumimoji="0" lang="zh-CN" altLang="en-US" sz="1400" b="0" i="0" u="none" strike="noStrike" cap="none" spc="0" normalizeH="0" baseline="0">
                <a:ln>
                  <a:noFill/>
                </a:ln>
                <a:solidFill>
                  <a:srgbClr val="000000"/>
                </a:solidFill>
                <a:effectLst/>
                <a:uFillTx/>
                <a:latin typeface="+mn-lt"/>
                <a:ea typeface="+mn-ea"/>
                <a:cs typeface="+mn-cs"/>
                <a:sym typeface="Arial" panose="020B0604020202020204"/>
              </a:endParaRPr>
            </a:p>
          </p:txBody>
        </p:sp>
      </p:grpSp>
      <p:sp>
        <p:nvSpPr>
          <p:cNvPr id="728" name="Google Shape;1139;p56"/>
          <p:cNvSpPr/>
          <p:nvPr/>
        </p:nvSpPr>
        <p:spPr>
          <a:xfrm>
            <a:off x="3903000" y="1059954"/>
            <a:ext cx="171901" cy="171901"/>
          </a:xfrm>
          <a:prstGeom prst="roundRect">
            <a:avLst>
              <a:gd name="adj" fmla="val 7736"/>
            </a:avLst>
          </a:prstGeom>
          <a:solidFill>
            <a:schemeClr val="accent3"/>
          </a:solidFill>
          <a:ln w="19050">
            <a:solidFill>
              <a:srgbClr val="000000"/>
            </a:solidFill>
          </a:ln>
        </p:spPr>
        <p:txBody>
          <a:bodyPr lIns="45719" rIns="45719" anchor="ctr"/>
          <a:lstStyle/>
          <a:p>
            <a:endParaRPr>
              <a:cs typeface="+mn-ea"/>
              <a:sym typeface="+mn-lt"/>
            </a:endParaRPr>
          </a:p>
        </p:txBody>
      </p:sp>
      <p:sp>
        <p:nvSpPr>
          <p:cNvPr id="729" name="Google Shape;1140;p56"/>
          <p:cNvSpPr/>
          <p:nvPr/>
        </p:nvSpPr>
        <p:spPr>
          <a:xfrm>
            <a:off x="4291700" y="1059954"/>
            <a:ext cx="171901" cy="171901"/>
          </a:xfrm>
          <a:prstGeom prst="roundRect">
            <a:avLst>
              <a:gd name="adj" fmla="val 7736"/>
            </a:avLst>
          </a:prstGeom>
          <a:solidFill>
            <a:schemeClr val="accent1"/>
          </a:solidFill>
          <a:ln w="19050">
            <a:solidFill>
              <a:srgbClr val="000000"/>
            </a:solidFill>
          </a:ln>
        </p:spPr>
        <p:txBody>
          <a:bodyPr lIns="45719" rIns="45719" anchor="ctr"/>
          <a:lstStyle/>
          <a:p>
            <a:endParaRPr>
              <a:cs typeface="+mn-ea"/>
              <a:sym typeface="+mn-lt"/>
            </a:endParaRPr>
          </a:p>
        </p:txBody>
      </p:sp>
      <p:sp>
        <p:nvSpPr>
          <p:cNvPr id="730" name="Google Shape;1141;p56"/>
          <p:cNvSpPr/>
          <p:nvPr/>
        </p:nvSpPr>
        <p:spPr>
          <a:xfrm>
            <a:off x="4680399" y="1059954"/>
            <a:ext cx="171901" cy="171901"/>
          </a:xfrm>
          <a:prstGeom prst="roundRect">
            <a:avLst>
              <a:gd name="adj" fmla="val 7736"/>
            </a:avLst>
          </a:prstGeom>
          <a:solidFill>
            <a:schemeClr val="accent4"/>
          </a:solidFill>
          <a:ln w="19050">
            <a:solidFill>
              <a:srgbClr val="000000"/>
            </a:solidFill>
          </a:ln>
        </p:spPr>
        <p:txBody>
          <a:bodyPr lIns="45719" rIns="45719" anchor="ctr"/>
          <a:lstStyle/>
          <a:p>
            <a:endParaRPr>
              <a:cs typeface="+mn-ea"/>
              <a:sym typeface="+mn-lt"/>
            </a:endParaRPr>
          </a:p>
        </p:txBody>
      </p:sp>
      <p:sp>
        <p:nvSpPr>
          <p:cNvPr id="731" name="Google Shape;1142;p56"/>
          <p:cNvSpPr/>
          <p:nvPr/>
        </p:nvSpPr>
        <p:spPr>
          <a:xfrm>
            <a:off x="5069099" y="1059954"/>
            <a:ext cx="171901" cy="171901"/>
          </a:xfrm>
          <a:prstGeom prst="roundRect">
            <a:avLst>
              <a:gd name="adj" fmla="val 7736"/>
            </a:avLst>
          </a:prstGeom>
          <a:solidFill>
            <a:schemeClr val="accent2"/>
          </a:solidFill>
          <a:ln w="19050">
            <a:solidFill>
              <a:srgbClr val="000000"/>
            </a:solidFill>
          </a:ln>
        </p:spPr>
        <p:txBody>
          <a:bodyPr lIns="45719" rIns="45719" anchor="ctr"/>
          <a:lstStyle/>
          <a:p>
            <a:endParaRPr>
              <a:cs typeface="+mn-ea"/>
              <a:sym typeface="+mn-lt"/>
            </a:endParaRPr>
          </a:p>
        </p:txBody>
      </p:sp>
      <p:sp>
        <p:nvSpPr>
          <p:cNvPr id="732" name="布置参考"/>
          <p:cNvSpPr>
            <a:spLocks noGrp="1"/>
          </p:cNvSpPr>
          <p:nvPr>
            <p:ph type="title" idx="4294967295"/>
          </p:nvPr>
        </p:nvSpPr>
        <p:spPr>
          <a:xfrm>
            <a:off x="719999" y="521225"/>
            <a:ext cx="7704002" cy="572701"/>
          </a:xfrm>
          <a:prstGeom prst="rect">
            <a:avLst/>
          </a:prstGeom>
        </p:spPr>
        <p:txBody>
          <a:bodyPr/>
          <a:lstStyle>
            <a:lvl1pPr defTabSz="621665">
              <a:defRPr sz="2175"/>
            </a:lvl1pPr>
          </a:lstStyle>
          <a:p>
            <a:r>
              <a:rPr>
                <a:latin typeface="+mn-lt"/>
                <a:ea typeface="+mn-ea"/>
                <a:cs typeface="+mn-ea"/>
                <a:sym typeface="+mn-lt"/>
              </a:rPr>
              <a:t>布置参考</a:t>
            </a:r>
          </a:p>
        </p:txBody>
      </p:sp>
      <p:grpSp>
        <p:nvGrpSpPr>
          <p:cNvPr id="735" name="pasted-image.tiff"/>
          <p:cNvGrpSpPr/>
          <p:nvPr/>
        </p:nvGrpSpPr>
        <p:grpSpPr>
          <a:xfrm>
            <a:off x="656499" y="1538341"/>
            <a:ext cx="4297073" cy="2749497"/>
            <a:chOff x="0" y="0"/>
            <a:chExt cx="4297071" cy="2749495"/>
          </a:xfrm>
        </p:grpSpPr>
        <p:pic>
          <p:nvPicPr>
            <p:cNvPr id="734" name="pasted-image.tiff" descr="pasted-image.tiff"/>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500" y="63500"/>
              <a:ext cx="4157372" cy="2533596"/>
            </a:xfrm>
            <a:prstGeom prst="rect">
              <a:avLst/>
            </a:prstGeom>
            <a:ln>
              <a:noFill/>
            </a:ln>
            <a:effectLst/>
          </p:spPr>
        </p:pic>
        <p:pic>
          <p:nvPicPr>
            <p:cNvPr id="733" name="pasted-image.tiff" descr="pasted-image.tiff"/>
            <p:cNvPicPr/>
            <p:nvPr/>
          </p:nvPicPr>
          <p:blipFill>
            <a:blip r:embed="rId4"/>
            <a:stretch>
              <a:fillRect/>
            </a:stretch>
          </p:blipFill>
          <p:spPr>
            <a:xfrm>
              <a:off x="0" y="0"/>
              <a:ext cx="4297072" cy="2749496"/>
            </a:xfrm>
            <a:prstGeom prst="rect">
              <a:avLst/>
            </a:prstGeom>
            <a:effectLst/>
          </p:spPr>
        </p:pic>
      </p:grpSp>
      <p:grpSp>
        <p:nvGrpSpPr>
          <p:cNvPr id="738" name="pasted-image.tiff"/>
          <p:cNvGrpSpPr/>
          <p:nvPr/>
        </p:nvGrpSpPr>
        <p:grpSpPr>
          <a:xfrm>
            <a:off x="5049060" y="1562091"/>
            <a:ext cx="3451141" cy="2701997"/>
            <a:chOff x="0" y="0"/>
            <a:chExt cx="3451139" cy="2701995"/>
          </a:xfrm>
        </p:grpSpPr>
        <p:pic>
          <p:nvPicPr>
            <p:cNvPr id="737" name="pasted-image.tiff" descr="pasted-image.tiff"/>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3500" y="63500"/>
              <a:ext cx="3311440" cy="2486096"/>
            </a:xfrm>
            <a:prstGeom prst="rect">
              <a:avLst/>
            </a:prstGeom>
            <a:ln>
              <a:noFill/>
            </a:ln>
            <a:effectLst/>
          </p:spPr>
        </p:pic>
        <p:pic>
          <p:nvPicPr>
            <p:cNvPr id="736" name="pasted-image.tiff" descr="pasted-image.tiff"/>
            <p:cNvPicPr/>
            <p:nvPr/>
          </p:nvPicPr>
          <p:blipFill>
            <a:blip r:embed="rId6"/>
            <a:stretch>
              <a:fillRect/>
            </a:stretch>
          </p:blipFill>
          <p:spPr>
            <a:xfrm>
              <a:off x="0" y="0"/>
              <a:ext cx="3451140" cy="2701996"/>
            </a:xfrm>
            <a:prstGeom prst="rect">
              <a:avLst/>
            </a:prstGeom>
            <a:effectLst/>
          </p:spPr>
        </p:pic>
      </p:gr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0" y="0"/>
            <a:ext cx="9144000" cy="5188472"/>
            <a:chOff x="0" y="0"/>
            <a:chExt cx="9144000" cy="5188472"/>
          </a:xfrm>
        </p:grpSpPr>
        <p:pic>
          <p:nvPicPr>
            <p:cNvPr id="30" name="图片 2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88472"/>
            </a:xfrm>
            <a:prstGeom prst="rect">
              <a:avLst/>
            </a:prstGeom>
          </p:spPr>
        </p:pic>
        <p:sp>
          <p:nvSpPr>
            <p:cNvPr id="31" name="矩形 30"/>
            <p:cNvSpPr/>
            <p:nvPr/>
          </p:nvSpPr>
          <p:spPr>
            <a:xfrm>
              <a:off x="157076" y="204788"/>
              <a:ext cx="8829849" cy="4733925"/>
            </a:xfrm>
            <a:prstGeom prst="rect">
              <a:avLst/>
            </a:prstGeom>
            <a:solidFill>
              <a:schemeClr val="bg1"/>
            </a:solidFill>
            <a:ln w="25400" cap="flat">
              <a:noFill/>
              <a:prstDash val="solid"/>
              <a:round/>
            </a:ln>
            <a:effectLst>
              <a:outerShdw blurRad="38100" dist="23000" dir="5400000" rotWithShape="0">
                <a:srgbClr val="000000">
                  <a:alpha val="35000"/>
                </a:srgbClr>
              </a:outerShdw>
            </a:effectLst>
          </p:spPr>
          <p:style>
            <a:lnRef idx="0">
              <a:srgbClr val="FFFFFF"/>
            </a:lnRef>
            <a:fillRef idx="0">
              <a:srgbClr val="FFFFFF"/>
            </a:fillRef>
            <a:effectRef idx="0">
              <a:srgbClr val="FFFFFF"/>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pPr>
              <a:endParaRPr kumimoji="0" lang="zh-CN" altLang="en-US" sz="1400" b="0" i="0" u="none" strike="noStrike" cap="none" spc="0" normalizeH="0" baseline="0">
                <a:ln>
                  <a:noFill/>
                </a:ln>
                <a:solidFill>
                  <a:srgbClr val="000000"/>
                </a:solidFill>
                <a:effectLst/>
                <a:uFillTx/>
                <a:latin typeface="+mn-lt"/>
                <a:ea typeface="+mn-ea"/>
                <a:cs typeface="+mn-cs"/>
                <a:sym typeface="Arial" panose="020B0604020202020204"/>
              </a:endParaRPr>
            </a:p>
          </p:txBody>
        </p:sp>
      </p:grpSp>
      <p:grpSp>
        <p:nvGrpSpPr>
          <p:cNvPr id="742" name="Google Shape;569;p41"/>
          <p:cNvGrpSpPr/>
          <p:nvPr/>
        </p:nvGrpSpPr>
        <p:grpSpPr>
          <a:xfrm>
            <a:off x="1210056" y="3585413"/>
            <a:ext cx="869319" cy="444821"/>
            <a:chOff x="19" y="0"/>
            <a:chExt cx="869318" cy="444819"/>
          </a:xfrm>
        </p:grpSpPr>
        <p:sp>
          <p:nvSpPr>
            <p:cNvPr id="740" name="Google Shape;570;p41"/>
            <p:cNvSpPr/>
            <p:nvPr/>
          </p:nvSpPr>
          <p:spPr>
            <a:xfrm>
              <a:off x="9906" y="21978"/>
              <a:ext cx="849561" cy="400880"/>
            </a:xfrm>
            <a:prstGeom prst="roundRect">
              <a:avLst>
                <a:gd name="adj" fmla="val 9616"/>
              </a:avLst>
            </a:prstGeom>
            <a:solidFill>
              <a:schemeClr val="accent1"/>
            </a:solidFill>
            <a:ln w="12700" cap="flat">
              <a:noFill/>
              <a:miter lim="400000"/>
            </a:ln>
            <a:effectLst/>
          </p:spPr>
          <p:txBody>
            <a:bodyPr wrap="square" lIns="45719" tIns="45719" rIns="45719" bIns="45719" numCol="1" anchor="ctr">
              <a:noAutofit/>
            </a:bodyPr>
            <a:lstStyle/>
            <a:p>
              <a:endParaRPr>
                <a:cs typeface="+mn-ea"/>
                <a:sym typeface="+mn-lt"/>
              </a:endParaRPr>
            </a:p>
          </p:txBody>
        </p:sp>
        <p:sp>
          <p:nvSpPr>
            <p:cNvPr id="741" name="Google Shape;571;p41"/>
            <p:cNvSpPr/>
            <p:nvPr/>
          </p:nvSpPr>
          <p:spPr>
            <a:xfrm rot="179843">
              <a:off x="9920" y="21935"/>
              <a:ext cx="849516" cy="400948"/>
            </a:xfrm>
            <a:prstGeom prst="roundRect">
              <a:avLst>
                <a:gd name="adj" fmla="val 9616"/>
              </a:avLst>
            </a:prstGeom>
            <a:noFill/>
            <a:ln w="19050" cap="flat">
              <a:solidFill>
                <a:srgbClr val="000000"/>
              </a:solidFill>
              <a:prstDash val="solid"/>
              <a:round/>
            </a:ln>
            <a:effectLst/>
          </p:spPr>
          <p:txBody>
            <a:bodyPr wrap="square" lIns="45719" tIns="45719" rIns="45719" bIns="45719" numCol="1" anchor="ctr">
              <a:noAutofit/>
            </a:bodyPr>
            <a:lstStyle/>
            <a:p>
              <a:endParaRPr>
                <a:cs typeface="+mn-ea"/>
                <a:sym typeface="+mn-lt"/>
              </a:endParaRPr>
            </a:p>
          </p:txBody>
        </p:sp>
      </p:grpSp>
      <p:grpSp>
        <p:nvGrpSpPr>
          <p:cNvPr id="745" name="Google Shape;572;p41"/>
          <p:cNvGrpSpPr/>
          <p:nvPr/>
        </p:nvGrpSpPr>
        <p:grpSpPr>
          <a:xfrm>
            <a:off x="4134767" y="3585413"/>
            <a:ext cx="869263" cy="444822"/>
            <a:chOff x="-8" y="0"/>
            <a:chExt cx="869262" cy="444820"/>
          </a:xfrm>
        </p:grpSpPr>
        <p:sp>
          <p:nvSpPr>
            <p:cNvPr id="743" name="Google Shape;573;p41"/>
            <p:cNvSpPr/>
            <p:nvPr/>
          </p:nvSpPr>
          <p:spPr>
            <a:xfrm>
              <a:off x="9905" y="21996"/>
              <a:ext cx="849336" cy="400774"/>
            </a:xfrm>
            <a:prstGeom prst="roundRect">
              <a:avLst>
                <a:gd name="adj" fmla="val 9616"/>
              </a:avLst>
            </a:prstGeom>
            <a:solidFill>
              <a:schemeClr val="accent3"/>
            </a:solidFill>
            <a:ln w="12700" cap="flat">
              <a:noFill/>
              <a:miter lim="400000"/>
            </a:ln>
            <a:effectLst/>
          </p:spPr>
          <p:txBody>
            <a:bodyPr wrap="square" lIns="45719" tIns="45719" rIns="45719" bIns="45719" numCol="1" anchor="ctr">
              <a:noAutofit/>
            </a:bodyPr>
            <a:lstStyle/>
            <a:p>
              <a:endParaRPr>
                <a:cs typeface="+mn-ea"/>
                <a:sym typeface="+mn-lt"/>
              </a:endParaRPr>
            </a:p>
          </p:txBody>
        </p:sp>
        <p:sp>
          <p:nvSpPr>
            <p:cNvPr id="744" name="Google Shape;574;p41"/>
            <p:cNvSpPr/>
            <p:nvPr/>
          </p:nvSpPr>
          <p:spPr>
            <a:xfrm rot="21419694">
              <a:off x="9914" y="21990"/>
              <a:ext cx="849418" cy="400841"/>
            </a:xfrm>
            <a:prstGeom prst="roundRect">
              <a:avLst>
                <a:gd name="adj" fmla="val 9616"/>
              </a:avLst>
            </a:prstGeom>
            <a:noFill/>
            <a:ln w="19050" cap="flat">
              <a:solidFill>
                <a:srgbClr val="000000"/>
              </a:solidFill>
              <a:prstDash val="solid"/>
              <a:round/>
            </a:ln>
            <a:effectLst/>
          </p:spPr>
          <p:txBody>
            <a:bodyPr wrap="square" lIns="45719" tIns="45719" rIns="45719" bIns="45719" numCol="1" anchor="ctr">
              <a:noAutofit/>
            </a:bodyPr>
            <a:lstStyle/>
            <a:p>
              <a:endParaRPr>
                <a:cs typeface="+mn-ea"/>
                <a:sym typeface="+mn-lt"/>
              </a:endParaRPr>
            </a:p>
          </p:txBody>
        </p:sp>
      </p:grpSp>
      <p:grpSp>
        <p:nvGrpSpPr>
          <p:cNvPr id="748" name="Google Shape;575;p41"/>
          <p:cNvGrpSpPr/>
          <p:nvPr/>
        </p:nvGrpSpPr>
        <p:grpSpPr>
          <a:xfrm>
            <a:off x="7059422" y="3585413"/>
            <a:ext cx="869319" cy="444821"/>
            <a:chOff x="19" y="0"/>
            <a:chExt cx="869318" cy="444819"/>
          </a:xfrm>
        </p:grpSpPr>
        <p:sp>
          <p:nvSpPr>
            <p:cNvPr id="746" name="Google Shape;576;p41"/>
            <p:cNvSpPr/>
            <p:nvPr/>
          </p:nvSpPr>
          <p:spPr>
            <a:xfrm>
              <a:off x="9892" y="22007"/>
              <a:ext cx="849561" cy="400880"/>
            </a:xfrm>
            <a:prstGeom prst="roundRect">
              <a:avLst>
                <a:gd name="adj" fmla="val 9616"/>
              </a:avLst>
            </a:prstGeom>
            <a:solidFill>
              <a:schemeClr val="accent4"/>
            </a:solidFill>
            <a:ln w="12700" cap="flat">
              <a:noFill/>
              <a:miter lim="400000"/>
            </a:ln>
            <a:effectLst/>
          </p:spPr>
          <p:txBody>
            <a:bodyPr wrap="square" lIns="45719" tIns="45719" rIns="45719" bIns="45719" numCol="1" anchor="ctr">
              <a:noAutofit/>
            </a:bodyPr>
            <a:lstStyle/>
            <a:p>
              <a:endParaRPr>
                <a:cs typeface="+mn-ea"/>
                <a:sym typeface="+mn-lt"/>
              </a:endParaRPr>
            </a:p>
          </p:txBody>
        </p:sp>
        <p:sp>
          <p:nvSpPr>
            <p:cNvPr id="747" name="Google Shape;577;p41"/>
            <p:cNvSpPr/>
            <p:nvPr/>
          </p:nvSpPr>
          <p:spPr>
            <a:xfrm rot="179843">
              <a:off x="9920" y="21935"/>
              <a:ext cx="849516" cy="400948"/>
            </a:xfrm>
            <a:prstGeom prst="roundRect">
              <a:avLst>
                <a:gd name="adj" fmla="val 9616"/>
              </a:avLst>
            </a:prstGeom>
            <a:noFill/>
            <a:ln w="19050" cap="flat">
              <a:solidFill>
                <a:srgbClr val="000000"/>
              </a:solidFill>
              <a:prstDash val="solid"/>
              <a:round/>
            </a:ln>
            <a:effectLst/>
          </p:spPr>
          <p:txBody>
            <a:bodyPr wrap="square" lIns="45719" tIns="45719" rIns="45719" bIns="45719" numCol="1" anchor="ctr">
              <a:noAutofit/>
            </a:bodyPr>
            <a:lstStyle/>
            <a:p>
              <a:endParaRPr>
                <a:cs typeface="+mn-ea"/>
                <a:sym typeface="+mn-lt"/>
              </a:endParaRPr>
            </a:p>
          </p:txBody>
        </p:sp>
      </p:grpSp>
      <p:sp>
        <p:nvSpPr>
          <p:cNvPr id="749" name="Google Shape;580;p41"/>
          <p:cNvSpPr>
            <a:spLocks noGrp="1"/>
          </p:cNvSpPr>
          <p:nvPr>
            <p:ph type="title"/>
          </p:nvPr>
        </p:nvSpPr>
        <p:spPr>
          <a:xfrm>
            <a:off x="719999" y="521225"/>
            <a:ext cx="7704002" cy="572701"/>
          </a:xfrm>
          <a:prstGeom prst="rect">
            <a:avLst/>
          </a:prstGeom>
        </p:spPr>
        <p:txBody>
          <a:bodyPr/>
          <a:lstStyle>
            <a:lvl1pPr defTabSz="621665">
              <a:defRPr sz="2175"/>
            </a:lvl1pPr>
          </a:lstStyle>
          <a:p>
            <a:r>
              <a:rPr>
                <a:latin typeface="+mn-lt"/>
                <a:ea typeface="+mn-ea"/>
                <a:cs typeface="+mn-ea"/>
                <a:sym typeface="+mn-lt"/>
              </a:rPr>
              <a:t>流程亮点</a:t>
            </a:r>
          </a:p>
        </p:txBody>
      </p:sp>
      <p:sp>
        <p:nvSpPr>
          <p:cNvPr id="750" name="Google Shape;1139;p56"/>
          <p:cNvSpPr/>
          <p:nvPr/>
        </p:nvSpPr>
        <p:spPr>
          <a:xfrm>
            <a:off x="3903000" y="1059954"/>
            <a:ext cx="171901" cy="171901"/>
          </a:xfrm>
          <a:prstGeom prst="roundRect">
            <a:avLst>
              <a:gd name="adj" fmla="val 7736"/>
            </a:avLst>
          </a:prstGeom>
          <a:solidFill>
            <a:schemeClr val="accent3"/>
          </a:solidFill>
          <a:ln w="19050">
            <a:solidFill>
              <a:srgbClr val="000000"/>
            </a:solidFill>
          </a:ln>
        </p:spPr>
        <p:txBody>
          <a:bodyPr lIns="45719" rIns="45719" anchor="ctr"/>
          <a:lstStyle/>
          <a:p>
            <a:endParaRPr>
              <a:cs typeface="+mn-ea"/>
              <a:sym typeface="+mn-lt"/>
            </a:endParaRPr>
          </a:p>
        </p:txBody>
      </p:sp>
      <p:sp>
        <p:nvSpPr>
          <p:cNvPr id="751" name="Google Shape;1140;p56"/>
          <p:cNvSpPr/>
          <p:nvPr/>
        </p:nvSpPr>
        <p:spPr>
          <a:xfrm>
            <a:off x="4291700" y="1059954"/>
            <a:ext cx="171901" cy="171901"/>
          </a:xfrm>
          <a:prstGeom prst="roundRect">
            <a:avLst>
              <a:gd name="adj" fmla="val 7736"/>
            </a:avLst>
          </a:prstGeom>
          <a:solidFill>
            <a:schemeClr val="accent1"/>
          </a:solidFill>
          <a:ln w="19050">
            <a:solidFill>
              <a:srgbClr val="000000"/>
            </a:solidFill>
          </a:ln>
        </p:spPr>
        <p:txBody>
          <a:bodyPr lIns="45719" rIns="45719" anchor="ctr"/>
          <a:lstStyle/>
          <a:p>
            <a:endParaRPr>
              <a:cs typeface="+mn-ea"/>
              <a:sym typeface="+mn-lt"/>
            </a:endParaRPr>
          </a:p>
        </p:txBody>
      </p:sp>
      <p:sp>
        <p:nvSpPr>
          <p:cNvPr id="752" name="Google Shape;1141;p56"/>
          <p:cNvSpPr/>
          <p:nvPr/>
        </p:nvSpPr>
        <p:spPr>
          <a:xfrm>
            <a:off x="4680399" y="1059954"/>
            <a:ext cx="171901" cy="171901"/>
          </a:xfrm>
          <a:prstGeom prst="roundRect">
            <a:avLst>
              <a:gd name="adj" fmla="val 7736"/>
            </a:avLst>
          </a:prstGeom>
          <a:solidFill>
            <a:schemeClr val="accent4"/>
          </a:solidFill>
          <a:ln w="19050">
            <a:solidFill>
              <a:srgbClr val="000000"/>
            </a:solidFill>
          </a:ln>
        </p:spPr>
        <p:txBody>
          <a:bodyPr lIns="45719" rIns="45719" anchor="ctr"/>
          <a:lstStyle/>
          <a:p>
            <a:endParaRPr>
              <a:cs typeface="+mn-ea"/>
              <a:sym typeface="+mn-lt"/>
            </a:endParaRPr>
          </a:p>
        </p:txBody>
      </p:sp>
      <p:sp>
        <p:nvSpPr>
          <p:cNvPr id="753" name="Google Shape;1142;p56"/>
          <p:cNvSpPr/>
          <p:nvPr/>
        </p:nvSpPr>
        <p:spPr>
          <a:xfrm>
            <a:off x="5069099" y="1059954"/>
            <a:ext cx="171901" cy="171901"/>
          </a:xfrm>
          <a:prstGeom prst="roundRect">
            <a:avLst>
              <a:gd name="adj" fmla="val 7736"/>
            </a:avLst>
          </a:prstGeom>
          <a:solidFill>
            <a:schemeClr val="accent2"/>
          </a:solidFill>
          <a:ln w="19050">
            <a:solidFill>
              <a:srgbClr val="000000"/>
            </a:solidFill>
          </a:ln>
        </p:spPr>
        <p:txBody>
          <a:bodyPr lIns="45719" rIns="45719" anchor="ctr"/>
          <a:lstStyle/>
          <a:p>
            <a:endParaRPr>
              <a:cs typeface="+mn-ea"/>
              <a:sym typeface="+mn-lt"/>
            </a:endParaRPr>
          </a:p>
        </p:txBody>
      </p:sp>
      <p:sp>
        <p:nvSpPr>
          <p:cNvPr id="754" name="8月14日 上午10:30"/>
          <p:cNvSpPr/>
          <p:nvPr/>
        </p:nvSpPr>
        <p:spPr>
          <a:xfrm>
            <a:off x="3822487" y="1323555"/>
            <a:ext cx="1502974" cy="292388"/>
          </a:xfrm>
          <a:prstGeom prst="rect">
            <a:avLst/>
          </a:prstGeom>
          <a:ln w="12700">
            <a:miter lim="400000"/>
          </a:ln>
        </p:spPr>
        <p:txBody>
          <a:bodyPr wrap="none" lIns="45719" rIns="45719">
            <a:spAutoFit/>
          </a:bodyPr>
          <a:lstStyle>
            <a:lvl1pPr>
              <a:defRPr sz="1300">
                <a:latin typeface="Kanit Light"/>
                <a:ea typeface="Kanit Light"/>
                <a:cs typeface="Kanit Light"/>
                <a:sym typeface="Kanit Light"/>
              </a:defRPr>
            </a:lvl1pPr>
          </a:lstStyle>
          <a:p>
            <a:r>
              <a:rPr>
                <a:latin typeface="+mn-lt"/>
                <a:ea typeface="+mn-ea"/>
                <a:cs typeface="+mn-ea"/>
                <a:sym typeface="+mn-lt"/>
              </a:rPr>
              <a:t>8月14日 上午10:30</a:t>
            </a:r>
          </a:p>
        </p:txBody>
      </p:sp>
      <p:grpSp>
        <p:nvGrpSpPr>
          <p:cNvPr id="757" name="pasted-image.tiff"/>
          <p:cNvGrpSpPr/>
          <p:nvPr/>
        </p:nvGrpSpPr>
        <p:grpSpPr>
          <a:xfrm>
            <a:off x="3357462" y="1776505"/>
            <a:ext cx="2423874" cy="1736304"/>
            <a:chOff x="0" y="0"/>
            <a:chExt cx="2423872" cy="1736302"/>
          </a:xfrm>
        </p:grpSpPr>
        <p:pic>
          <p:nvPicPr>
            <p:cNvPr id="756" name="pasted-image.tiff" descr="pasted-image.tiff"/>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500" y="63500"/>
              <a:ext cx="2284173" cy="1520403"/>
            </a:xfrm>
            <a:prstGeom prst="rect">
              <a:avLst/>
            </a:prstGeom>
            <a:ln>
              <a:noFill/>
            </a:ln>
            <a:effectLst/>
          </p:spPr>
        </p:pic>
        <p:pic>
          <p:nvPicPr>
            <p:cNvPr id="755" name="pasted-image.tiff" descr="pasted-image.tiff"/>
            <p:cNvPicPr/>
            <p:nvPr/>
          </p:nvPicPr>
          <p:blipFill>
            <a:blip r:embed="rId4"/>
            <a:stretch>
              <a:fillRect/>
            </a:stretch>
          </p:blipFill>
          <p:spPr>
            <a:xfrm>
              <a:off x="0" y="0"/>
              <a:ext cx="2423873" cy="1736303"/>
            </a:xfrm>
            <a:prstGeom prst="rect">
              <a:avLst/>
            </a:prstGeom>
            <a:effectLst/>
          </p:spPr>
        </p:pic>
      </p:grpSp>
      <p:sp>
        <p:nvSpPr>
          <p:cNvPr id="758" name="萌宠秀"/>
          <p:cNvSpPr/>
          <p:nvPr/>
        </p:nvSpPr>
        <p:spPr>
          <a:xfrm>
            <a:off x="3775346" y="3594984"/>
            <a:ext cx="1588105" cy="679140"/>
          </a:xfrm>
          <a:prstGeom prst="rect">
            <a:avLst/>
          </a:prstGeom>
          <a:ln w="12700">
            <a:miter lim="400000"/>
          </a:ln>
        </p:spPr>
        <p:txBody>
          <a:bodyPr lIns="91424" tIns="91424" rIns="91424" bIns="91424">
            <a:normAutofit/>
          </a:bodyPr>
          <a:lstStyle>
            <a:lvl1pPr algn="ctr">
              <a:defRPr b="1">
                <a:latin typeface="Montserrat Alternates"/>
                <a:ea typeface="Montserrat Alternates"/>
                <a:cs typeface="Montserrat Alternates"/>
                <a:sym typeface="Montserrat Alternates"/>
              </a:defRPr>
            </a:lvl1pPr>
          </a:lstStyle>
          <a:p>
            <a:r>
              <a:rPr>
                <a:latin typeface="+mn-lt"/>
                <a:ea typeface="+mn-ea"/>
                <a:cs typeface="+mn-ea"/>
                <a:sym typeface="+mn-lt"/>
              </a:rPr>
              <a:t>萌宠秀</a:t>
            </a:r>
          </a:p>
        </p:txBody>
      </p:sp>
      <p:grpSp>
        <p:nvGrpSpPr>
          <p:cNvPr id="761" name="pasted-image.tiff"/>
          <p:cNvGrpSpPr/>
          <p:nvPr/>
        </p:nvGrpSpPr>
        <p:grpSpPr>
          <a:xfrm>
            <a:off x="309549" y="1776505"/>
            <a:ext cx="2418573" cy="1736304"/>
            <a:chOff x="0" y="0"/>
            <a:chExt cx="2418572" cy="1736302"/>
          </a:xfrm>
        </p:grpSpPr>
        <p:pic>
          <p:nvPicPr>
            <p:cNvPr id="760" name="pasted-image.tiff" descr="pasted-image.tiff"/>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3500" y="63500"/>
              <a:ext cx="2278873" cy="1520403"/>
            </a:xfrm>
            <a:prstGeom prst="rect">
              <a:avLst/>
            </a:prstGeom>
            <a:ln>
              <a:noFill/>
            </a:ln>
            <a:effectLst/>
          </p:spPr>
        </p:pic>
        <p:pic>
          <p:nvPicPr>
            <p:cNvPr id="759" name="pasted-image.tiff" descr="pasted-image.tiff"/>
            <p:cNvPicPr/>
            <p:nvPr/>
          </p:nvPicPr>
          <p:blipFill>
            <a:blip r:embed="rId6"/>
            <a:stretch>
              <a:fillRect/>
            </a:stretch>
          </p:blipFill>
          <p:spPr>
            <a:xfrm>
              <a:off x="0" y="0"/>
              <a:ext cx="2418573" cy="1736303"/>
            </a:xfrm>
            <a:prstGeom prst="rect">
              <a:avLst/>
            </a:prstGeom>
            <a:effectLst/>
          </p:spPr>
        </p:pic>
      </p:grpSp>
      <p:sp>
        <p:nvSpPr>
          <p:cNvPr id="762" name="涂鸦签到"/>
          <p:cNvSpPr/>
          <p:nvPr/>
        </p:nvSpPr>
        <p:spPr>
          <a:xfrm>
            <a:off x="850663" y="3572273"/>
            <a:ext cx="1588105" cy="679141"/>
          </a:xfrm>
          <a:prstGeom prst="rect">
            <a:avLst/>
          </a:prstGeom>
          <a:ln w="12700">
            <a:miter lim="400000"/>
          </a:ln>
        </p:spPr>
        <p:txBody>
          <a:bodyPr lIns="91424" tIns="91424" rIns="91424" bIns="91424">
            <a:normAutofit/>
          </a:bodyPr>
          <a:lstStyle>
            <a:lvl1pPr algn="ctr">
              <a:defRPr b="1">
                <a:latin typeface="Montserrat Alternates"/>
                <a:ea typeface="Montserrat Alternates"/>
                <a:cs typeface="Montserrat Alternates"/>
                <a:sym typeface="Montserrat Alternates"/>
              </a:defRPr>
            </a:lvl1pPr>
          </a:lstStyle>
          <a:p>
            <a:r>
              <a:rPr>
                <a:latin typeface="+mn-lt"/>
                <a:ea typeface="+mn-ea"/>
                <a:cs typeface="+mn-ea"/>
                <a:sym typeface="+mn-lt"/>
              </a:rPr>
              <a:t>涂鸦签到</a:t>
            </a:r>
          </a:p>
        </p:txBody>
      </p:sp>
      <p:sp>
        <p:nvSpPr>
          <p:cNvPr id="763" name="剪彩仪式"/>
          <p:cNvSpPr/>
          <p:nvPr/>
        </p:nvSpPr>
        <p:spPr>
          <a:xfrm>
            <a:off x="6700029" y="3594984"/>
            <a:ext cx="1588105" cy="679140"/>
          </a:xfrm>
          <a:prstGeom prst="rect">
            <a:avLst/>
          </a:prstGeom>
          <a:ln w="12700">
            <a:miter lim="400000"/>
          </a:ln>
        </p:spPr>
        <p:txBody>
          <a:bodyPr lIns="91424" tIns="91424" rIns="91424" bIns="91424">
            <a:normAutofit/>
          </a:bodyPr>
          <a:lstStyle>
            <a:lvl1pPr algn="ctr">
              <a:defRPr b="1">
                <a:latin typeface="Montserrat Alternates"/>
                <a:ea typeface="Montserrat Alternates"/>
                <a:cs typeface="Montserrat Alternates"/>
                <a:sym typeface="Montserrat Alternates"/>
              </a:defRPr>
            </a:lvl1pPr>
          </a:lstStyle>
          <a:p>
            <a:r>
              <a:rPr>
                <a:latin typeface="+mn-lt"/>
                <a:ea typeface="+mn-ea"/>
                <a:cs typeface="+mn-ea"/>
                <a:sym typeface="+mn-lt"/>
              </a:rPr>
              <a:t>剪彩仪式</a:t>
            </a:r>
          </a:p>
        </p:txBody>
      </p:sp>
      <p:grpSp>
        <p:nvGrpSpPr>
          <p:cNvPr id="766" name="pasted-image.tiff"/>
          <p:cNvGrpSpPr/>
          <p:nvPr/>
        </p:nvGrpSpPr>
        <p:grpSpPr>
          <a:xfrm>
            <a:off x="6410675" y="1776505"/>
            <a:ext cx="2423776" cy="1736304"/>
            <a:chOff x="0" y="0"/>
            <a:chExt cx="2423775" cy="1736302"/>
          </a:xfrm>
        </p:grpSpPr>
        <p:pic>
          <p:nvPicPr>
            <p:cNvPr id="765" name="pasted-image.tiff" descr="pasted-image.tiff"/>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3500" y="63500"/>
              <a:ext cx="2284076" cy="1520403"/>
            </a:xfrm>
            <a:prstGeom prst="rect">
              <a:avLst/>
            </a:prstGeom>
            <a:ln>
              <a:noFill/>
            </a:ln>
            <a:effectLst/>
          </p:spPr>
        </p:pic>
        <p:pic>
          <p:nvPicPr>
            <p:cNvPr id="764" name="pasted-image.tiff" descr="pasted-image.tiff"/>
            <p:cNvPicPr/>
            <p:nvPr/>
          </p:nvPicPr>
          <p:blipFill>
            <a:blip r:embed="rId4"/>
            <a:stretch>
              <a:fillRect/>
            </a:stretch>
          </p:blipFill>
          <p:spPr>
            <a:xfrm>
              <a:off x="0" y="0"/>
              <a:ext cx="2423776" cy="1736303"/>
            </a:xfrm>
            <a:prstGeom prst="rect">
              <a:avLst/>
            </a:prstGeom>
            <a:effectLst/>
          </p:spPr>
        </p:pic>
      </p:gr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0"/>
            <a:ext cx="9144000" cy="5188472"/>
            <a:chOff x="0" y="0"/>
            <a:chExt cx="9144000" cy="5188472"/>
          </a:xfrm>
        </p:grpSpPr>
        <p:pic>
          <p:nvPicPr>
            <p:cNvPr id="9" name="图片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88472"/>
            </a:xfrm>
            <a:prstGeom prst="rect">
              <a:avLst/>
            </a:prstGeom>
          </p:spPr>
        </p:pic>
        <p:sp>
          <p:nvSpPr>
            <p:cNvPr id="10" name="矩形 9"/>
            <p:cNvSpPr/>
            <p:nvPr/>
          </p:nvSpPr>
          <p:spPr>
            <a:xfrm>
              <a:off x="157076" y="204788"/>
              <a:ext cx="8829849" cy="4733925"/>
            </a:xfrm>
            <a:prstGeom prst="rect">
              <a:avLst/>
            </a:prstGeom>
            <a:solidFill>
              <a:schemeClr val="bg1"/>
            </a:solidFill>
            <a:ln w="25400" cap="flat">
              <a:noFill/>
              <a:prstDash val="solid"/>
              <a:round/>
            </a:ln>
            <a:effectLst>
              <a:outerShdw blurRad="38100" dist="23000" dir="5400000" rotWithShape="0">
                <a:srgbClr val="000000">
                  <a:alpha val="35000"/>
                </a:srgbClr>
              </a:outerShdw>
            </a:effectLst>
          </p:spPr>
          <p:style>
            <a:lnRef idx="0">
              <a:srgbClr val="FFFFFF"/>
            </a:lnRef>
            <a:fillRef idx="0">
              <a:srgbClr val="FFFFFF"/>
            </a:fillRef>
            <a:effectRef idx="0">
              <a:srgbClr val="FFFFFF"/>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pPr>
              <a:endParaRPr kumimoji="0" lang="zh-CN" altLang="en-US" sz="1400" b="0" i="0" u="none" strike="noStrike" cap="none" spc="0" normalizeH="0" baseline="0">
                <a:ln>
                  <a:noFill/>
                </a:ln>
                <a:solidFill>
                  <a:srgbClr val="000000"/>
                </a:solidFill>
                <a:effectLst/>
                <a:uFillTx/>
                <a:latin typeface="+mn-lt"/>
                <a:ea typeface="+mn-ea"/>
                <a:cs typeface="+mn-cs"/>
                <a:sym typeface="Arial" panose="020B0604020202020204"/>
              </a:endParaRPr>
            </a:p>
          </p:txBody>
        </p:sp>
      </p:grpSp>
      <p:sp>
        <p:nvSpPr>
          <p:cNvPr id="768" name="Google Shape;451;p36"/>
          <p:cNvSpPr/>
          <p:nvPr/>
        </p:nvSpPr>
        <p:spPr>
          <a:xfrm rot="21412383" flipH="1">
            <a:off x="1064800" y="1183408"/>
            <a:ext cx="2777335" cy="2777336"/>
          </a:xfrm>
          <a:prstGeom prst="roundRect">
            <a:avLst>
              <a:gd name="adj" fmla="val 4676"/>
            </a:avLst>
          </a:prstGeom>
          <a:solidFill>
            <a:schemeClr val="accent1"/>
          </a:solidFill>
          <a:ln w="12700">
            <a:miter lim="400000"/>
          </a:ln>
        </p:spPr>
        <p:txBody>
          <a:bodyPr lIns="45719" rIns="45719" anchor="ctr"/>
          <a:lstStyle/>
          <a:p>
            <a:endParaRPr>
              <a:cs typeface="+mn-ea"/>
              <a:sym typeface="+mn-lt"/>
            </a:endParaRPr>
          </a:p>
        </p:txBody>
      </p:sp>
      <p:sp>
        <p:nvSpPr>
          <p:cNvPr id="769" name="Google Shape;452;p36"/>
          <p:cNvSpPr/>
          <p:nvPr/>
        </p:nvSpPr>
        <p:spPr>
          <a:xfrm flipH="1">
            <a:off x="1064725" y="1183274"/>
            <a:ext cx="2777401" cy="2777402"/>
          </a:xfrm>
          <a:prstGeom prst="roundRect">
            <a:avLst>
              <a:gd name="adj" fmla="val 4676"/>
            </a:avLst>
          </a:prstGeom>
          <a:solidFill>
            <a:schemeClr val="accent4"/>
          </a:solidFill>
          <a:ln w="12700">
            <a:miter lim="400000"/>
          </a:ln>
        </p:spPr>
        <p:txBody>
          <a:bodyPr lIns="45719" rIns="45719" anchor="ctr"/>
          <a:lstStyle/>
          <a:p>
            <a:endParaRPr>
              <a:cs typeface="+mn-ea"/>
              <a:sym typeface="+mn-lt"/>
            </a:endParaRPr>
          </a:p>
        </p:txBody>
      </p:sp>
      <p:sp>
        <p:nvSpPr>
          <p:cNvPr id="770" name="Google Shape;454;p36"/>
          <p:cNvSpPr>
            <a:spLocks noGrp="1"/>
          </p:cNvSpPr>
          <p:nvPr>
            <p:ph type="title"/>
          </p:nvPr>
        </p:nvSpPr>
        <p:spPr>
          <a:xfrm>
            <a:off x="4624618" y="791055"/>
            <a:ext cx="4194403" cy="2378278"/>
          </a:xfrm>
          <a:prstGeom prst="rect">
            <a:avLst/>
          </a:prstGeom>
        </p:spPr>
        <p:txBody>
          <a:bodyPr/>
          <a:lstStyle/>
          <a:p>
            <a:r>
              <a:rPr>
                <a:latin typeface="+mn-lt"/>
                <a:ea typeface="+mn-ea"/>
                <a:cs typeface="+mn-ea"/>
                <a:sym typeface="+mn-lt"/>
              </a:rPr>
              <a:t>萌宠民政局</a:t>
            </a:r>
          </a:p>
          <a:p>
            <a:pPr>
              <a:defRPr sz="2400"/>
            </a:pPr>
            <a:r>
              <a:rPr>
                <a:latin typeface="+mn-lt"/>
                <a:ea typeface="+mn-ea"/>
                <a:cs typeface="+mn-ea"/>
                <a:sym typeface="+mn-lt"/>
              </a:rPr>
              <a:t>狗狗相亲日</a:t>
            </a:r>
          </a:p>
        </p:txBody>
      </p:sp>
      <p:sp>
        <p:nvSpPr>
          <p:cNvPr id="771" name="8月13日-8月15日 一号门&amp;宠物乐园"/>
          <p:cNvSpPr/>
          <p:nvPr/>
        </p:nvSpPr>
        <p:spPr>
          <a:xfrm>
            <a:off x="4693340" y="3132817"/>
            <a:ext cx="2697211" cy="292388"/>
          </a:xfrm>
          <a:prstGeom prst="rect">
            <a:avLst/>
          </a:prstGeom>
          <a:ln w="12700">
            <a:miter lim="400000"/>
          </a:ln>
        </p:spPr>
        <p:txBody>
          <a:bodyPr wrap="none" lIns="45719" rIns="45719">
            <a:spAutoFit/>
          </a:bodyPr>
          <a:lstStyle>
            <a:lvl1pPr>
              <a:defRPr sz="1300">
                <a:latin typeface="Kanit Light"/>
                <a:ea typeface="Kanit Light"/>
                <a:cs typeface="Kanit Light"/>
                <a:sym typeface="Kanit Light"/>
              </a:defRPr>
            </a:lvl1pPr>
          </a:lstStyle>
          <a:p>
            <a:r>
              <a:rPr>
                <a:latin typeface="+mn-lt"/>
                <a:ea typeface="+mn-ea"/>
                <a:cs typeface="+mn-ea"/>
                <a:sym typeface="+mn-lt"/>
              </a:rPr>
              <a:t>8月13日-8月15日 一号门&amp;宠物乐园</a:t>
            </a:r>
          </a:p>
        </p:txBody>
      </p:sp>
      <p:pic>
        <p:nvPicPr>
          <p:cNvPr id="772" name="pasted-image.tiff" descr="pasted-image.tiff"/>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009114" y="1171631"/>
            <a:ext cx="2762644" cy="2800052"/>
          </a:xfrm>
          <a:prstGeom prst="rect">
            <a:avLst/>
          </a:prstGeom>
          <a:ln w="12700">
            <a:miter lim="400000"/>
            <a:headEnd/>
            <a:tailEnd/>
          </a:ln>
        </p:spPr>
      </p:pic>
      <p:sp>
        <p:nvSpPr>
          <p:cNvPr id="773" name="Google Shape;453;p36"/>
          <p:cNvSpPr/>
          <p:nvPr/>
        </p:nvSpPr>
        <p:spPr>
          <a:xfrm rot="21299848" flipH="1">
            <a:off x="1034619" y="1152934"/>
            <a:ext cx="2838314" cy="2838313"/>
          </a:xfrm>
          <a:prstGeom prst="roundRect">
            <a:avLst>
              <a:gd name="adj" fmla="val 5279"/>
            </a:avLst>
          </a:prstGeom>
          <a:ln w="19050">
            <a:solidFill>
              <a:srgbClr val="000000"/>
            </a:solidFill>
          </a:ln>
        </p:spPr>
        <p:txBody>
          <a:bodyPr lIns="45719" rIns="45719" anchor="ctr"/>
          <a:lstStyle/>
          <a:p>
            <a:endParaRPr>
              <a:cs typeface="+mn-ea"/>
              <a:sym typeface="+mn-lt"/>
            </a:endParaRP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775" name="布置参考"/>
          <p:cNvSpPr>
            <a:spLocks noGrp="1"/>
          </p:cNvSpPr>
          <p:nvPr>
            <p:ph type="title" idx="4294967295"/>
          </p:nvPr>
        </p:nvSpPr>
        <p:spPr>
          <a:xfrm>
            <a:off x="719999" y="521225"/>
            <a:ext cx="7704002" cy="572701"/>
          </a:xfrm>
          <a:prstGeom prst="rect">
            <a:avLst/>
          </a:prstGeom>
        </p:spPr>
        <p:txBody>
          <a:bodyPr/>
          <a:lstStyle>
            <a:lvl1pPr defTabSz="621665">
              <a:defRPr sz="2175"/>
            </a:lvl1pPr>
          </a:lstStyle>
          <a:p>
            <a:r>
              <a:rPr>
                <a:latin typeface="+mn-lt"/>
                <a:ea typeface="+mn-ea"/>
                <a:cs typeface="+mn-ea"/>
                <a:sym typeface="+mn-lt"/>
              </a:rPr>
              <a:t>布置参考</a:t>
            </a:r>
          </a:p>
        </p:txBody>
      </p:sp>
      <p:sp>
        <p:nvSpPr>
          <p:cNvPr id="776" name="Google Shape;1139;p56"/>
          <p:cNvSpPr/>
          <p:nvPr/>
        </p:nvSpPr>
        <p:spPr>
          <a:xfrm>
            <a:off x="3903000" y="1059954"/>
            <a:ext cx="171901" cy="171901"/>
          </a:xfrm>
          <a:prstGeom prst="roundRect">
            <a:avLst>
              <a:gd name="adj" fmla="val 7736"/>
            </a:avLst>
          </a:prstGeom>
          <a:solidFill>
            <a:schemeClr val="accent3"/>
          </a:solidFill>
          <a:ln w="19050">
            <a:solidFill>
              <a:srgbClr val="000000"/>
            </a:solidFill>
          </a:ln>
        </p:spPr>
        <p:txBody>
          <a:bodyPr lIns="45719" rIns="45719" anchor="ctr"/>
          <a:lstStyle/>
          <a:p>
            <a:endParaRPr>
              <a:cs typeface="+mn-ea"/>
              <a:sym typeface="+mn-lt"/>
            </a:endParaRPr>
          </a:p>
        </p:txBody>
      </p:sp>
      <p:sp>
        <p:nvSpPr>
          <p:cNvPr id="777" name="Google Shape;1140;p56"/>
          <p:cNvSpPr/>
          <p:nvPr/>
        </p:nvSpPr>
        <p:spPr>
          <a:xfrm>
            <a:off x="4291700" y="1059954"/>
            <a:ext cx="171901" cy="171901"/>
          </a:xfrm>
          <a:prstGeom prst="roundRect">
            <a:avLst>
              <a:gd name="adj" fmla="val 7736"/>
            </a:avLst>
          </a:prstGeom>
          <a:solidFill>
            <a:schemeClr val="accent1"/>
          </a:solidFill>
          <a:ln w="19050">
            <a:solidFill>
              <a:srgbClr val="000000"/>
            </a:solidFill>
          </a:ln>
        </p:spPr>
        <p:txBody>
          <a:bodyPr lIns="45719" rIns="45719" anchor="ctr"/>
          <a:lstStyle/>
          <a:p>
            <a:endParaRPr>
              <a:cs typeface="+mn-ea"/>
              <a:sym typeface="+mn-lt"/>
            </a:endParaRPr>
          </a:p>
        </p:txBody>
      </p:sp>
      <p:sp>
        <p:nvSpPr>
          <p:cNvPr id="778" name="Google Shape;1141;p56"/>
          <p:cNvSpPr/>
          <p:nvPr/>
        </p:nvSpPr>
        <p:spPr>
          <a:xfrm>
            <a:off x="4680399" y="1059954"/>
            <a:ext cx="171901" cy="171901"/>
          </a:xfrm>
          <a:prstGeom prst="roundRect">
            <a:avLst>
              <a:gd name="adj" fmla="val 7736"/>
            </a:avLst>
          </a:prstGeom>
          <a:solidFill>
            <a:schemeClr val="accent4"/>
          </a:solidFill>
          <a:ln w="19050">
            <a:solidFill>
              <a:srgbClr val="000000"/>
            </a:solidFill>
          </a:ln>
        </p:spPr>
        <p:txBody>
          <a:bodyPr lIns="45719" rIns="45719" anchor="ctr"/>
          <a:lstStyle/>
          <a:p>
            <a:endParaRPr>
              <a:cs typeface="+mn-ea"/>
              <a:sym typeface="+mn-lt"/>
            </a:endParaRPr>
          </a:p>
        </p:txBody>
      </p:sp>
      <p:sp>
        <p:nvSpPr>
          <p:cNvPr id="779" name="Google Shape;1142;p56"/>
          <p:cNvSpPr/>
          <p:nvPr/>
        </p:nvSpPr>
        <p:spPr>
          <a:xfrm>
            <a:off x="5069099" y="1059954"/>
            <a:ext cx="171901" cy="171901"/>
          </a:xfrm>
          <a:prstGeom prst="roundRect">
            <a:avLst>
              <a:gd name="adj" fmla="val 7736"/>
            </a:avLst>
          </a:prstGeom>
          <a:solidFill>
            <a:schemeClr val="accent2"/>
          </a:solidFill>
          <a:ln w="19050">
            <a:solidFill>
              <a:srgbClr val="000000"/>
            </a:solidFill>
          </a:ln>
        </p:spPr>
        <p:txBody>
          <a:bodyPr lIns="45719" rIns="45719" anchor="ctr"/>
          <a:lstStyle/>
          <a:p>
            <a:endParaRPr>
              <a:cs typeface="+mn-ea"/>
              <a:sym typeface="+mn-lt"/>
            </a:endParaRPr>
          </a:p>
        </p:txBody>
      </p:sp>
      <p:sp>
        <p:nvSpPr>
          <p:cNvPr id="780" name="宠物卡通造型打造萌宠民政局"/>
          <p:cNvSpPr/>
          <p:nvPr/>
        </p:nvSpPr>
        <p:spPr>
          <a:xfrm>
            <a:off x="3658549" y="4428855"/>
            <a:ext cx="2215601" cy="250066"/>
          </a:xfrm>
          <a:prstGeom prst="rect">
            <a:avLst/>
          </a:prstGeom>
          <a:ln w="12700">
            <a:miter lim="400000"/>
          </a:ln>
        </p:spPr>
        <p:txBody>
          <a:bodyPr lIns="22859" tIns="22859" rIns="22859" bIns="22859">
            <a:spAutoFit/>
          </a:bodyPr>
          <a:lstStyle>
            <a:lvl1pPr defTabSz="228600">
              <a:lnSpc>
                <a:spcPct val="120000"/>
              </a:lnSpc>
              <a:defRPr sz="1200" b="1">
                <a:latin typeface="Calibri" panose="020F0502020204030204"/>
                <a:ea typeface="Calibri" panose="020F0502020204030204"/>
                <a:cs typeface="Calibri" panose="020F0502020204030204"/>
                <a:sym typeface="Calibri" panose="020F0502020204030204"/>
              </a:defRPr>
            </a:lvl1pPr>
          </a:lstStyle>
          <a:p>
            <a:r>
              <a:rPr>
                <a:latin typeface="+mn-lt"/>
                <a:ea typeface="+mn-ea"/>
                <a:cs typeface="+mn-ea"/>
                <a:sym typeface="+mn-lt"/>
              </a:rPr>
              <a:t>宠物卡通造型打造萌宠民政局</a:t>
            </a:r>
          </a:p>
        </p:txBody>
      </p:sp>
      <p:pic>
        <p:nvPicPr>
          <p:cNvPr id="781" name="1.jpg" descr="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2" y="-4002"/>
            <a:ext cx="9158228" cy="5151504"/>
          </a:xfrm>
          <a:prstGeom prst="rect">
            <a:avLst/>
          </a:prstGeom>
          <a:ln w="12700">
            <a:miter lim="400000"/>
            <a:headEnd/>
            <a:tailEnd/>
          </a:ln>
        </p:spPr>
      </p:pic>
      <p:sp>
        <p:nvSpPr>
          <p:cNvPr id="782" name="Google Shape;467;p37"/>
          <p:cNvSpPr/>
          <p:nvPr/>
        </p:nvSpPr>
        <p:spPr>
          <a:xfrm flipH="1">
            <a:off x="3967149" y="89733"/>
            <a:ext cx="1539902" cy="579887"/>
          </a:xfrm>
          <a:prstGeom prst="roundRect">
            <a:avLst>
              <a:gd name="adj" fmla="val 12281"/>
            </a:avLst>
          </a:prstGeom>
          <a:solidFill>
            <a:srgbClr val="D9D53B"/>
          </a:solidFill>
          <a:ln w="12700">
            <a:miter lim="400000"/>
          </a:ln>
        </p:spPr>
        <p:txBody>
          <a:bodyPr lIns="45719" rIns="45719" anchor="ctr"/>
          <a:lstStyle/>
          <a:p>
            <a:endParaRPr>
              <a:cs typeface="+mn-ea"/>
              <a:sym typeface="+mn-lt"/>
            </a:endParaRPr>
          </a:p>
        </p:txBody>
      </p:sp>
      <p:sp>
        <p:nvSpPr>
          <p:cNvPr id="783" name="Google Shape;468;p37"/>
          <p:cNvSpPr/>
          <p:nvPr/>
        </p:nvSpPr>
        <p:spPr>
          <a:xfrm rot="21300408" flipH="1">
            <a:off x="4063269" y="83325"/>
            <a:ext cx="1347662" cy="592703"/>
          </a:xfrm>
          <a:prstGeom prst="roundRect">
            <a:avLst>
              <a:gd name="adj" fmla="val 12015"/>
            </a:avLst>
          </a:prstGeom>
          <a:ln w="19050">
            <a:solidFill>
              <a:srgbClr val="000000"/>
            </a:solidFill>
          </a:ln>
        </p:spPr>
        <p:txBody>
          <a:bodyPr lIns="45719" rIns="45719" anchor="ctr"/>
          <a:lstStyle/>
          <a:p>
            <a:endParaRPr>
              <a:cs typeface="+mn-ea"/>
              <a:sym typeface="+mn-lt"/>
            </a:endParaRPr>
          </a:p>
        </p:txBody>
      </p:sp>
      <p:sp>
        <p:nvSpPr>
          <p:cNvPr id="784" name="萌宠民政局…"/>
          <p:cNvSpPr/>
          <p:nvPr/>
        </p:nvSpPr>
        <p:spPr>
          <a:xfrm>
            <a:off x="4228628" y="79956"/>
            <a:ext cx="1016943" cy="523220"/>
          </a:xfrm>
          <a:prstGeom prst="rect">
            <a:avLst/>
          </a:prstGeom>
          <a:ln w="12700">
            <a:miter lim="400000"/>
          </a:ln>
        </p:spPr>
        <p:txBody>
          <a:bodyPr wrap="none" lIns="45719" rIns="45719">
            <a:spAutoFit/>
          </a:bodyPr>
          <a:lstStyle/>
          <a:p>
            <a:pPr algn="ctr">
              <a:defRPr b="1" spc="42">
                <a:latin typeface="Montserrat Alternates"/>
                <a:ea typeface="Montserrat Alternates"/>
                <a:cs typeface="Montserrat Alternates"/>
                <a:sym typeface="Montserrat Alternates"/>
              </a:defRPr>
            </a:pPr>
            <a:r>
              <a:rPr>
                <a:cs typeface="+mn-ea"/>
                <a:sym typeface="+mn-lt"/>
              </a:rPr>
              <a:t>萌宠民政局</a:t>
            </a:r>
          </a:p>
          <a:p>
            <a:pPr algn="ctr">
              <a:defRPr b="1" spc="42">
                <a:latin typeface="Montserrat Alternates"/>
                <a:ea typeface="Montserrat Alternates"/>
                <a:cs typeface="Montserrat Alternates"/>
                <a:sym typeface="Montserrat Alternates"/>
              </a:defRPr>
            </a:pPr>
            <a:r>
              <a:rPr>
                <a:cs typeface="+mn-ea"/>
                <a:sym typeface="+mn-lt"/>
              </a:rPr>
              <a:t>方案一</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6" name="2.jpg" descr="2.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a:ln w="12700">
            <a:miter lim="400000"/>
            <a:headEnd/>
            <a:tailEnd/>
          </a:ln>
        </p:spPr>
      </p:pic>
      <p:sp>
        <p:nvSpPr>
          <p:cNvPr id="787" name="Google Shape;467;p37"/>
          <p:cNvSpPr/>
          <p:nvPr/>
        </p:nvSpPr>
        <p:spPr>
          <a:xfrm flipH="1">
            <a:off x="3967149" y="89733"/>
            <a:ext cx="1539902" cy="579887"/>
          </a:xfrm>
          <a:prstGeom prst="roundRect">
            <a:avLst>
              <a:gd name="adj" fmla="val 12281"/>
            </a:avLst>
          </a:prstGeom>
          <a:solidFill>
            <a:srgbClr val="D9D53B"/>
          </a:solidFill>
          <a:ln w="12700">
            <a:miter lim="400000"/>
          </a:ln>
        </p:spPr>
        <p:txBody>
          <a:bodyPr lIns="45719" rIns="45719" anchor="ctr"/>
          <a:lstStyle/>
          <a:p>
            <a:endParaRPr>
              <a:cs typeface="+mn-ea"/>
              <a:sym typeface="+mn-lt"/>
            </a:endParaRPr>
          </a:p>
        </p:txBody>
      </p:sp>
      <p:sp>
        <p:nvSpPr>
          <p:cNvPr id="788" name="Google Shape;468;p37"/>
          <p:cNvSpPr/>
          <p:nvPr/>
        </p:nvSpPr>
        <p:spPr>
          <a:xfrm rot="21300408" flipH="1">
            <a:off x="4063269" y="83325"/>
            <a:ext cx="1347662" cy="592703"/>
          </a:xfrm>
          <a:prstGeom prst="roundRect">
            <a:avLst>
              <a:gd name="adj" fmla="val 12015"/>
            </a:avLst>
          </a:prstGeom>
          <a:ln w="19050">
            <a:solidFill>
              <a:srgbClr val="000000"/>
            </a:solidFill>
          </a:ln>
        </p:spPr>
        <p:txBody>
          <a:bodyPr lIns="45719" rIns="45719" anchor="ctr"/>
          <a:lstStyle/>
          <a:p>
            <a:endParaRPr>
              <a:cs typeface="+mn-ea"/>
              <a:sym typeface="+mn-lt"/>
            </a:endParaRPr>
          </a:p>
        </p:txBody>
      </p:sp>
      <p:sp>
        <p:nvSpPr>
          <p:cNvPr id="789" name="萌宠民政局…"/>
          <p:cNvSpPr/>
          <p:nvPr/>
        </p:nvSpPr>
        <p:spPr>
          <a:xfrm>
            <a:off x="4228628" y="79956"/>
            <a:ext cx="1016943" cy="523220"/>
          </a:xfrm>
          <a:prstGeom prst="rect">
            <a:avLst/>
          </a:prstGeom>
          <a:ln w="12700">
            <a:miter lim="400000"/>
          </a:ln>
        </p:spPr>
        <p:txBody>
          <a:bodyPr wrap="none" lIns="45719" rIns="45719">
            <a:spAutoFit/>
          </a:bodyPr>
          <a:lstStyle/>
          <a:p>
            <a:pPr algn="ctr">
              <a:defRPr b="1" spc="42">
                <a:latin typeface="Montserrat Alternates"/>
                <a:ea typeface="Montserrat Alternates"/>
                <a:cs typeface="Montserrat Alternates"/>
                <a:sym typeface="Montserrat Alternates"/>
              </a:defRPr>
            </a:pPr>
            <a:r>
              <a:rPr>
                <a:cs typeface="+mn-ea"/>
                <a:sym typeface="+mn-lt"/>
              </a:rPr>
              <a:t>萌宠民政局</a:t>
            </a:r>
          </a:p>
          <a:p>
            <a:pPr algn="ctr">
              <a:defRPr b="1" spc="42">
                <a:latin typeface="Montserrat Alternates"/>
                <a:ea typeface="Montserrat Alternates"/>
                <a:cs typeface="Montserrat Alternates"/>
                <a:sym typeface="Montserrat Alternates"/>
              </a:defRPr>
            </a:pPr>
            <a:r>
              <a:rPr>
                <a:cs typeface="+mn-ea"/>
                <a:sym typeface="+mn-lt"/>
              </a:rPr>
              <a:t>方案一</a:t>
            </a: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1" name="3.jpg" descr="3.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a:ln w="12700">
            <a:miter lim="400000"/>
            <a:headEnd/>
            <a:tailEnd/>
          </a:ln>
        </p:spPr>
      </p:pic>
      <p:sp>
        <p:nvSpPr>
          <p:cNvPr id="792" name="Google Shape;467;p37"/>
          <p:cNvSpPr/>
          <p:nvPr/>
        </p:nvSpPr>
        <p:spPr>
          <a:xfrm flipH="1">
            <a:off x="3967149" y="89733"/>
            <a:ext cx="1539902" cy="579887"/>
          </a:xfrm>
          <a:prstGeom prst="roundRect">
            <a:avLst>
              <a:gd name="adj" fmla="val 12281"/>
            </a:avLst>
          </a:prstGeom>
          <a:solidFill>
            <a:srgbClr val="D9D53B"/>
          </a:solidFill>
          <a:ln w="12700">
            <a:miter lim="400000"/>
          </a:ln>
        </p:spPr>
        <p:txBody>
          <a:bodyPr lIns="45719" rIns="45719" anchor="ctr"/>
          <a:lstStyle/>
          <a:p>
            <a:endParaRPr>
              <a:cs typeface="+mn-ea"/>
              <a:sym typeface="+mn-lt"/>
            </a:endParaRPr>
          </a:p>
        </p:txBody>
      </p:sp>
      <p:sp>
        <p:nvSpPr>
          <p:cNvPr id="793" name="Google Shape;468;p37"/>
          <p:cNvSpPr/>
          <p:nvPr/>
        </p:nvSpPr>
        <p:spPr>
          <a:xfrm rot="21300408" flipH="1">
            <a:off x="4063269" y="83325"/>
            <a:ext cx="1347662" cy="592703"/>
          </a:xfrm>
          <a:prstGeom prst="roundRect">
            <a:avLst>
              <a:gd name="adj" fmla="val 12015"/>
            </a:avLst>
          </a:prstGeom>
          <a:ln w="19050">
            <a:solidFill>
              <a:srgbClr val="000000"/>
            </a:solidFill>
          </a:ln>
        </p:spPr>
        <p:txBody>
          <a:bodyPr lIns="45719" rIns="45719" anchor="ctr"/>
          <a:lstStyle/>
          <a:p>
            <a:endParaRPr>
              <a:cs typeface="+mn-ea"/>
              <a:sym typeface="+mn-lt"/>
            </a:endParaRPr>
          </a:p>
        </p:txBody>
      </p:sp>
      <p:sp>
        <p:nvSpPr>
          <p:cNvPr id="794" name="萌宠民政局…"/>
          <p:cNvSpPr/>
          <p:nvPr/>
        </p:nvSpPr>
        <p:spPr>
          <a:xfrm>
            <a:off x="4228628" y="79956"/>
            <a:ext cx="1016943" cy="523220"/>
          </a:xfrm>
          <a:prstGeom prst="rect">
            <a:avLst/>
          </a:prstGeom>
          <a:ln w="12700">
            <a:miter lim="400000"/>
          </a:ln>
        </p:spPr>
        <p:txBody>
          <a:bodyPr wrap="none" lIns="45719" rIns="45719">
            <a:spAutoFit/>
          </a:bodyPr>
          <a:lstStyle/>
          <a:p>
            <a:pPr algn="ctr">
              <a:defRPr b="1" spc="42">
                <a:latin typeface="Montserrat Alternates"/>
                <a:ea typeface="Montserrat Alternates"/>
                <a:cs typeface="Montserrat Alternates"/>
                <a:sym typeface="Montserrat Alternates"/>
              </a:defRPr>
            </a:pPr>
            <a:r>
              <a:rPr>
                <a:cs typeface="+mn-ea"/>
                <a:sym typeface="+mn-lt"/>
              </a:rPr>
              <a:t>萌宠民政局</a:t>
            </a:r>
          </a:p>
          <a:p>
            <a:pPr algn="ctr">
              <a:defRPr b="1" spc="42">
                <a:latin typeface="Montserrat Alternates"/>
                <a:ea typeface="Montserrat Alternates"/>
                <a:cs typeface="Montserrat Alternates"/>
                <a:sym typeface="Montserrat Alternates"/>
              </a:defRPr>
            </a:pPr>
            <a:r>
              <a:rPr>
                <a:cs typeface="+mn-ea"/>
                <a:sym typeface="+mn-lt"/>
              </a:rPr>
              <a:t>方案一</a:t>
            </a: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6" name="1(1).jpg" descr="1(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a:ln w="12700">
            <a:miter lim="400000"/>
            <a:headEnd/>
            <a:tailEnd/>
          </a:ln>
        </p:spPr>
      </p:pic>
      <p:sp>
        <p:nvSpPr>
          <p:cNvPr id="797" name="Google Shape;467;p37"/>
          <p:cNvSpPr/>
          <p:nvPr/>
        </p:nvSpPr>
        <p:spPr>
          <a:xfrm flipH="1">
            <a:off x="3967149" y="89733"/>
            <a:ext cx="1539902" cy="579887"/>
          </a:xfrm>
          <a:prstGeom prst="roundRect">
            <a:avLst>
              <a:gd name="adj" fmla="val 12281"/>
            </a:avLst>
          </a:prstGeom>
          <a:solidFill>
            <a:srgbClr val="D9D53B"/>
          </a:solidFill>
          <a:ln w="12700">
            <a:miter lim="400000"/>
          </a:ln>
        </p:spPr>
        <p:txBody>
          <a:bodyPr lIns="45719" rIns="45719" anchor="ctr"/>
          <a:lstStyle/>
          <a:p>
            <a:endParaRPr>
              <a:cs typeface="+mn-ea"/>
              <a:sym typeface="+mn-lt"/>
            </a:endParaRPr>
          </a:p>
        </p:txBody>
      </p:sp>
      <p:sp>
        <p:nvSpPr>
          <p:cNvPr id="798" name="Google Shape;468;p37"/>
          <p:cNvSpPr/>
          <p:nvPr/>
        </p:nvSpPr>
        <p:spPr>
          <a:xfrm rot="21300408" flipH="1">
            <a:off x="4063269" y="83325"/>
            <a:ext cx="1347662" cy="592703"/>
          </a:xfrm>
          <a:prstGeom prst="roundRect">
            <a:avLst>
              <a:gd name="adj" fmla="val 12015"/>
            </a:avLst>
          </a:prstGeom>
          <a:ln w="19050">
            <a:solidFill>
              <a:srgbClr val="000000"/>
            </a:solidFill>
          </a:ln>
        </p:spPr>
        <p:txBody>
          <a:bodyPr lIns="45719" rIns="45719" anchor="ctr"/>
          <a:lstStyle/>
          <a:p>
            <a:endParaRPr>
              <a:cs typeface="+mn-ea"/>
              <a:sym typeface="+mn-lt"/>
            </a:endParaRPr>
          </a:p>
        </p:txBody>
      </p:sp>
      <p:sp>
        <p:nvSpPr>
          <p:cNvPr id="799" name="萌宠民政局…"/>
          <p:cNvSpPr/>
          <p:nvPr/>
        </p:nvSpPr>
        <p:spPr>
          <a:xfrm>
            <a:off x="4228628" y="79956"/>
            <a:ext cx="1016943" cy="523220"/>
          </a:xfrm>
          <a:prstGeom prst="rect">
            <a:avLst/>
          </a:prstGeom>
          <a:ln w="12700">
            <a:miter lim="400000"/>
          </a:ln>
        </p:spPr>
        <p:txBody>
          <a:bodyPr wrap="none" lIns="45719" rIns="45719">
            <a:spAutoFit/>
          </a:bodyPr>
          <a:lstStyle/>
          <a:p>
            <a:pPr algn="ctr">
              <a:defRPr b="1" spc="42">
                <a:latin typeface="Montserrat Alternates"/>
                <a:ea typeface="Montserrat Alternates"/>
                <a:cs typeface="Montserrat Alternates"/>
                <a:sym typeface="Montserrat Alternates"/>
              </a:defRPr>
            </a:pPr>
            <a:r>
              <a:rPr>
                <a:cs typeface="+mn-ea"/>
                <a:sym typeface="+mn-lt"/>
              </a:rPr>
              <a:t>萌宠民政局</a:t>
            </a:r>
          </a:p>
          <a:p>
            <a:pPr algn="ctr">
              <a:defRPr b="1" spc="42">
                <a:latin typeface="Montserrat Alternates"/>
                <a:ea typeface="Montserrat Alternates"/>
                <a:cs typeface="Montserrat Alternates"/>
                <a:sym typeface="Montserrat Alternates"/>
              </a:defRPr>
            </a:pPr>
            <a:r>
              <a:rPr>
                <a:cs typeface="+mn-ea"/>
                <a:sym typeface="+mn-lt"/>
              </a:rPr>
              <a:t>方案一</a:t>
            </a: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1" name="2(1).jpg" descr="2(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a:ln w="12700">
            <a:miter lim="400000"/>
            <a:headEnd/>
            <a:tailEnd/>
          </a:ln>
        </p:spPr>
      </p:pic>
      <p:sp>
        <p:nvSpPr>
          <p:cNvPr id="802" name="Google Shape;467;p37"/>
          <p:cNvSpPr/>
          <p:nvPr/>
        </p:nvSpPr>
        <p:spPr>
          <a:xfrm flipH="1">
            <a:off x="3967149" y="89733"/>
            <a:ext cx="1539902" cy="579887"/>
          </a:xfrm>
          <a:prstGeom prst="roundRect">
            <a:avLst>
              <a:gd name="adj" fmla="val 12281"/>
            </a:avLst>
          </a:prstGeom>
          <a:solidFill>
            <a:srgbClr val="D9D53B"/>
          </a:solidFill>
          <a:ln w="12700">
            <a:miter lim="400000"/>
          </a:ln>
        </p:spPr>
        <p:txBody>
          <a:bodyPr lIns="45719" rIns="45719" anchor="ctr"/>
          <a:lstStyle/>
          <a:p>
            <a:endParaRPr>
              <a:cs typeface="+mn-ea"/>
              <a:sym typeface="+mn-lt"/>
            </a:endParaRPr>
          </a:p>
        </p:txBody>
      </p:sp>
      <p:sp>
        <p:nvSpPr>
          <p:cNvPr id="803" name="Google Shape;468;p37"/>
          <p:cNvSpPr/>
          <p:nvPr/>
        </p:nvSpPr>
        <p:spPr>
          <a:xfrm rot="21300408" flipH="1">
            <a:off x="4063269" y="83325"/>
            <a:ext cx="1347662" cy="592703"/>
          </a:xfrm>
          <a:prstGeom prst="roundRect">
            <a:avLst>
              <a:gd name="adj" fmla="val 12015"/>
            </a:avLst>
          </a:prstGeom>
          <a:ln w="19050">
            <a:solidFill>
              <a:srgbClr val="000000"/>
            </a:solidFill>
          </a:ln>
        </p:spPr>
        <p:txBody>
          <a:bodyPr lIns="45719" rIns="45719" anchor="ctr"/>
          <a:lstStyle/>
          <a:p>
            <a:endParaRPr>
              <a:cs typeface="+mn-ea"/>
              <a:sym typeface="+mn-lt"/>
            </a:endParaRPr>
          </a:p>
        </p:txBody>
      </p:sp>
      <p:sp>
        <p:nvSpPr>
          <p:cNvPr id="804" name="萌宠民政局…"/>
          <p:cNvSpPr/>
          <p:nvPr/>
        </p:nvSpPr>
        <p:spPr>
          <a:xfrm>
            <a:off x="4228628" y="79956"/>
            <a:ext cx="1016943" cy="523220"/>
          </a:xfrm>
          <a:prstGeom prst="rect">
            <a:avLst/>
          </a:prstGeom>
          <a:ln w="12700">
            <a:miter lim="400000"/>
          </a:ln>
        </p:spPr>
        <p:txBody>
          <a:bodyPr wrap="none" lIns="45719" rIns="45719">
            <a:spAutoFit/>
          </a:bodyPr>
          <a:lstStyle/>
          <a:p>
            <a:pPr algn="ctr">
              <a:defRPr b="1" spc="42">
                <a:latin typeface="Montserrat Alternates"/>
                <a:ea typeface="Montserrat Alternates"/>
                <a:cs typeface="Montserrat Alternates"/>
                <a:sym typeface="Montserrat Alternates"/>
              </a:defRPr>
            </a:pPr>
            <a:r>
              <a:rPr>
                <a:cs typeface="+mn-ea"/>
                <a:sym typeface="+mn-lt"/>
              </a:rPr>
              <a:t>萌宠民政局</a:t>
            </a:r>
          </a:p>
          <a:p>
            <a:pPr algn="ctr">
              <a:defRPr b="1" spc="42">
                <a:latin typeface="Montserrat Alternates"/>
                <a:ea typeface="Montserrat Alternates"/>
                <a:cs typeface="Montserrat Alternates"/>
                <a:sym typeface="Montserrat Alternates"/>
              </a:defRPr>
            </a:pPr>
            <a:r>
              <a:rPr>
                <a:cs typeface="+mn-ea"/>
                <a:sym typeface="+mn-lt"/>
              </a:rPr>
              <a:t>方案一</a:t>
            </a: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6" name="3 (2).jpg" descr="3 (2).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a:ln w="12700">
            <a:miter lim="400000"/>
            <a:headEnd/>
            <a:tailEnd/>
          </a:ln>
        </p:spPr>
      </p:pic>
      <p:sp>
        <p:nvSpPr>
          <p:cNvPr id="807" name="Google Shape;467;p37"/>
          <p:cNvSpPr/>
          <p:nvPr/>
        </p:nvSpPr>
        <p:spPr>
          <a:xfrm flipH="1">
            <a:off x="3967149" y="89733"/>
            <a:ext cx="1539902" cy="579887"/>
          </a:xfrm>
          <a:prstGeom prst="roundRect">
            <a:avLst>
              <a:gd name="adj" fmla="val 12281"/>
            </a:avLst>
          </a:prstGeom>
          <a:solidFill>
            <a:srgbClr val="D9D53B"/>
          </a:solidFill>
          <a:ln w="12700">
            <a:miter lim="400000"/>
          </a:ln>
        </p:spPr>
        <p:txBody>
          <a:bodyPr lIns="45719" rIns="45719" anchor="ctr"/>
          <a:lstStyle/>
          <a:p>
            <a:endParaRPr>
              <a:cs typeface="+mn-ea"/>
              <a:sym typeface="+mn-lt"/>
            </a:endParaRPr>
          </a:p>
        </p:txBody>
      </p:sp>
      <p:sp>
        <p:nvSpPr>
          <p:cNvPr id="808" name="Google Shape;468;p37"/>
          <p:cNvSpPr/>
          <p:nvPr/>
        </p:nvSpPr>
        <p:spPr>
          <a:xfrm rot="21300408" flipH="1">
            <a:off x="4063269" y="83325"/>
            <a:ext cx="1347662" cy="592703"/>
          </a:xfrm>
          <a:prstGeom prst="roundRect">
            <a:avLst>
              <a:gd name="adj" fmla="val 12015"/>
            </a:avLst>
          </a:prstGeom>
          <a:ln w="19050">
            <a:solidFill>
              <a:srgbClr val="000000"/>
            </a:solidFill>
          </a:ln>
        </p:spPr>
        <p:txBody>
          <a:bodyPr lIns="45719" rIns="45719" anchor="ctr"/>
          <a:lstStyle/>
          <a:p>
            <a:endParaRPr>
              <a:cs typeface="+mn-ea"/>
              <a:sym typeface="+mn-lt"/>
            </a:endParaRPr>
          </a:p>
        </p:txBody>
      </p:sp>
      <p:sp>
        <p:nvSpPr>
          <p:cNvPr id="809" name="萌宠民政局…"/>
          <p:cNvSpPr/>
          <p:nvPr/>
        </p:nvSpPr>
        <p:spPr>
          <a:xfrm>
            <a:off x="4228628" y="79956"/>
            <a:ext cx="1016943" cy="523220"/>
          </a:xfrm>
          <a:prstGeom prst="rect">
            <a:avLst/>
          </a:prstGeom>
          <a:ln w="12700">
            <a:miter lim="400000"/>
          </a:ln>
        </p:spPr>
        <p:txBody>
          <a:bodyPr wrap="none" lIns="45719" rIns="45719">
            <a:spAutoFit/>
          </a:bodyPr>
          <a:lstStyle/>
          <a:p>
            <a:pPr algn="ctr">
              <a:defRPr b="1" spc="42">
                <a:latin typeface="Montserrat Alternates"/>
                <a:ea typeface="Montserrat Alternates"/>
                <a:cs typeface="Montserrat Alternates"/>
                <a:sym typeface="Montserrat Alternates"/>
              </a:defRPr>
            </a:pPr>
            <a:r>
              <a:rPr>
                <a:cs typeface="+mn-ea"/>
                <a:sym typeface="+mn-lt"/>
              </a:rPr>
              <a:t>萌宠民政局</a:t>
            </a:r>
          </a:p>
          <a:p>
            <a:pPr algn="ctr">
              <a:defRPr b="1" spc="42">
                <a:latin typeface="Montserrat Alternates"/>
                <a:ea typeface="Montserrat Alternates"/>
                <a:cs typeface="Montserrat Alternates"/>
                <a:sym typeface="Montserrat Alternates"/>
              </a:defRPr>
            </a:pPr>
            <a:r>
              <a:rPr>
                <a:cs typeface="+mn-ea"/>
                <a:sym typeface="+mn-lt"/>
              </a:rPr>
              <a:t>方案一</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1" name="古墩印象城施工图_2.jpg" descr="古墩印象城施工图_2.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555228" y="0"/>
            <a:ext cx="8198247" cy="5123801"/>
          </a:xfrm>
          <a:prstGeom prst="rect">
            <a:avLst/>
          </a:prstGeom>
          <a:ln w="12700">
            <a:miter lim="400000"/>
            <a:headEnd/>
            <a:tailEnd/>
          </a:ln>
        </p:spPr>
      </p:pic>
      <p:sp>
        <p:nvSpPr>
          <p:cNvPr id="812" name="尺寸材质图"/>
          <p:cNvSpPr>
            <a:spLocks noGrp="1"/>
          </p:cNvSpPr>
          <p:nvPr>
            <p:ph type="title" idx="4294967295"/>
          </p:nvPr>
        </p:nvSpPr>
        <p:spPr>
          <a:xfrm>
            <a:off x="87833" y="189900"/>
            <a:ext cx="371029" cy="1693399"/>
          </a:xfrm>
          <a:prstGeom prst="rect">
            <a:avLst/>
          </a:prstGeom>
        </p:spPr>
        <p:txBody>
          <a:bodyPr/>
          <a:lstStyle>
            <a:lvl1pPr defTabSz="466090">
              <a:defRPr sz="1630"/>
            </a:lvl1pPr>
          </a:lstStyle>
          <a:p>
            <a:r>
              <a:rPr>
                <a:latin typeface="+mn-lt"/>
                <a:ea typeface="+mn-ea"/>
                <a:cs typeface="+mn-ea"/>
                <a:sym typeface="+mn-lt"/>
              </a:rPr>
              <a:t>尺寸材质图</a:t>
            </a: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4" name="7(1).jpg" descr="7(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a:ln w="12700">
            <a:miter lim="400000"/>
            <a:headEnd/>
            <a:tailEnd/>
          </a:ln>
        </p:spPr>
      </p:pic>
      <p:sp>
        <p:nvSpPr>
          <p:cNvPr id="815" name="Google Shape;467;p37"/>
          <p:cNvSpPr/>
          <p:nvPr/>
        </p:nvSpPr>
        <p:spPr>
          <a:xfrm flipH="1">
            <a:off x="3967149" y="89733"/>
            <a:ext cx="1539902" cy="579887"/>
          </a:xfrm>
          <a:prstGeom prst="roundRect">
            <a:avLst>
              <a:gd name="adj" fmla="val 12281"/>
            </a:avLst>
          </a:prstGeom>
          <a:solidFill>
            <a:srgbClr val="D9D53B"/>
          </a:solidFill>
          <a:ln w="12700">
            <a:miter lim="400000"/>
          </a:ln>
        </p:spPr>
        <p:txBody>
          <a:bodyPr lIns="45719" rIns="45719" anchor="ctr"/>
          <a:lstStyle/>
          <a:p>
            <a:endParaRPr>
              <a:cs typeface="+mn-ea"/>
              <a:sym typeface="+mn-lt"/>
            </a:endParaRPr>
          </a:p>
        </p:txBody>
      </p:sp>
      <p:sp>
        <p:nvSpPr>
          <p:cNvPr id="816" name="Google Shape;468;p37"/>
          <p:cNvSpPr/>
          <p:nvPr/>
        </p:nvSpPr>
        <p:spPr>
          <a:xfrm rot="21300408" flipH="1">
            <a:off x="4063269" y="83325"/>
            <a:ext cx="1347662" cy="592703"/>
          </a:xfrm>
          <a:prstGeom prst="roundRect">
            <a:avLst>
              <a:gd name="adj" fmla="val 12015"/>
            </a:avLst>
          </a:prstGeom>
          <a:ln w="19050">
            <a:solidFill>
              <a:srgbClr val="000000"/>
            </a:solidFill>
          </a:ln>
        </p:spPr>
        <p:txBody>
          <a:bodyPr lIns="45719" rIns="45719" anchor="ctr"/>
          <a:lstStyle/>
          <a:p>
            <a:endParaRPr>
              <a:cs typeface="+mn-ea"/>
              <a:sym typeface="+mn-lt"/>
            </a:endParaRPr>
          </a:p>
        </p:txBody>
      </p:sp>
      <p:sp>
        <p:nvSpPr>
          <p:cNvPr id="817" name="萌宠民政局…"/>
          <p:cNvSpPr/>
          <p:nvPr/>
        </p:nvSpPr>
        <p:spPr>
          <a:xfrm>
            <a:off x="4228628" y="79956"/>
            <a:ext cx="1016943" cy="523220"/>
          </a:xfrm>
          <a:prstGeom prst="rect">
            <a:avLst/>
          </a:prstGeom>
          <a:ln w="12700">
            <a:miter lim="400000"/>
          </a:ln>
        </p:spPr>
        <p:txBody>
          <a:bodyPr wrap="none" lIns="45719" rIns="45719">
            <a:spAutoFit/>
          </a:bodyPr>
          <a:lstStyle/>
          <a:p>
            <a:pPr algn="ctr">
              <a:defRPr b="1" spc="42">
                <a:latin typeface="Montserrat Alternates"/>
                <a:ea typeface="Montserrat Alternates"/>
                <a:cs typeface="Montserrat Alternates"/>
                <a:sym typeface="Montserrat Alternates"/>
              </a:defRPr>
            </a:pPr>
            <a:r>
              <a:rPr>
                <a:cs typeface="+mn-ea"/>
                <a:sym typeface="+mn-lt"/>
              </a:rPr>
              <a:t>萌宠民政局</a:t>
            </a:r>
          </a:p>
          <a:p>
            <a:pPr algn="ctr">
              <a:defRPr b="1" spc="42">
                <a:latin typeface="Montserrat Alternates"/>
                <a:ea typeface="Montserrat Alternates"/>
                <a:cs typeface="Montserrat Alternates"/>
                <a:sym typeface="Montserrat Alternates"/>
              </a:defRPr>
            </a:pPr>
            <a:r>
              <a:rPr>
                <a:cs typeface="+mn-ea"/>
                <a:sym typeface="+mn-lt"/>
              </a:rPr>
              <a:t>方案二</a:t>
            </a: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 name="6(1).jpg" descr="6(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a:ln w="12700">
            <a:miter lim="400000"/>
            <a:headEnd/>
            <a:tailEnd/>
          </a:ln>
        </p:spPr>
      </p:pic>
      <p:sp>
        <p:nvSpPr>
          <p:cNvPr id="820" name="Google Shape;467;p37"/>
          <p:cNvSpPr/>
          <p:nvPr/>
        </p:nvSpPr>
        <p:spPr>
          <a:xfrm flipH="1">
            <a:off x="3967149" y="89733"/>
            <a:ext cx="1539902" cy="579887"/>
          </a:xfrm>
          <a:prstGeom prst="roundRect">
            <a:avLst>
              <a:gd name="adj" fmla="val 12281"/>
            </a:avLst>
          </a:prstGeom>
          <a:solidFill>
            <a:srgbClr val="D9D53B"/>
          </a:solidFill>
          <a:ln w="12700">
            <a:miter lim="400000"/>
          </a:ln>
        </p:spPr>
        <p:txBody>
          <a:bodyPr lIns="45719" rIns="45719" anchor="ctr"/>
          <a:lstStyle/>
          <a:p>
            <a:endParaRPr>
              <a:cs typeface="+mn-ea"/>
              <a:sym typeface="+mn-lt"/>
            </a:endParaRPr>
          </a:p>
        </p:txBody>
      </p:sp>
      <p:sp>
        <p:nvSpPr>
          <p:cNvPr id="821" name="Google Shape;468;p37"/>
          <p:cNvSpPr/>
          <p:nvPr/>
        </p:nvSpPr>
        <p:spPr>
          <a:xfrm rot="21300408" flipH="1">
            <a:off x="4063269" y="83325"/>
            <a:ext cx="1347662" cy="592703"/>
          </a:xfrm>
          <a:prstGeom prst="roundRect">
            <a:avLst>
              <a:gd name="adj" fmla="val 12015"/>
            </a:avLst>
          </a:prstGeom>
          <a:ln w="19050">
            <a:solidFill>
              <a:srgbClr val="000000"/>
            </a:solidFill>
          </a:ln>
        </p:spPr>
        <p:txBody>
          <a:bodyPr lIns="45719" rIns="45719" anchor="ctr"/>
          <a:lstStyle/>
          <a:p>
            <a:endParaRPr>
              <a:cs typeface="+mn-ea"/>
              <a:sym typeface="+mn-lt"/>
            </a:endParaRPr>
          </a:p>
        </p:txBody>
      </p:sp>
      <p:sp>
        <p:nvSpPr>
          <p:cNvPr id="822" name="萌宠民政局…"/>
          <p:cNvSpPr/>
          <p:nvPr/>
        </p:nvSpPr>
        <p:spPr>
          <a:xfrm>
            <a:off x="4228628" y="79956"/>
            <a:ext cx="1016943" cy="523220"/>
          </a:xfrm>
          <a:prstGeom prst="rect">
            <a:avLst/>
          </a:prstGeom>
          <a:ln w="12700">
            <a:miter lim="400000"/>
          </a:ln>
        </p:spPr>
        <p:txBody>
          <a:bodyPr wrap="none" lIns="45719" rIns="45719">
            <a:spAutoFit/>
          </a:bodyPr>
          <a:lstStyle/>
          <a:p>
            <a:pPr algn="ctr">
              <a:defRPr b="1" spc="42">
                <a:latin typeface="Montserrat Alternates"/>
                <a:ea typeface="Montserrat Alternates"/>
                <a:cs typeface="Montserrat Alternates"/>
                <a:sym typeface="Montserrat Alternates"/>
              </a:defRPr>
            </a:pPr>
            <a:r>
              <a:rPr>
                <a:cs typeface="+mn-ea"/>
                <a:sym typeface="+mn-lt"/>
              </a:rPr>
              <a:t>萌宠民政局</a:t>
            </a:r>
          </a:p>
          <a:p>
            <a:pPr algn="ctr">
              <a:defRPr b="1" spc="42">
                <a:latin typeface="Montserrat Alternates"/>
                <a:ea typeface="Montserrat Alternates"/>
                <a:cs typeface="Montserrat Alternates"/>
                <a:sym typeface="Montserrat Alternates"/>
              </a:defRPr>
            </a:pPr>
            <a:r>
              <a:rPr>
                <a:cs typeface="+mn-ea"/>
                <a:sym typeface="+mn-lt"/>
              </a:rPr>
              <a:t>方案二</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4" name="古墩印象城施工图_7.jpg" descr="古墩印象城施工图_7.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578842" y="7739"/>
            <a:ext cx="7986322" cy="5127852"/>
          </a:xfrm>
          <a:prstGeom prst="rect">
            <a:avLst/>
          </a:prstGeom>
          <a:ln w="12700">
            <a:miter lim="400000"/>
            <a:headEnd/>
            <a:tailEnd/>
          </a:ln>
        </p:spPr>
      </p:pic>
      <p:sp>
        <p:nvSpPr>
          <p:cNvPr id="825" name="尺寸材质图"/>
          <p:cNvSpPr>
            <a:spLocks noGrp="1"/>
          </p:cNvSpPr>
          <p:nvPr>
            <p:ph type="title" idx="4294967295"/>
          </p:nvPr>
        </p:nvSpPr>
        <p:spPr>
          <a:xfrm>
            <a:off x="87833" y="189900"/>
            <a:ext cx="371029" cy="1693399"/>
          </a:xfrm>
          <a:prstGeom prst="rect">
            <a:avLst/>
          </a:prstGeom>
        </p:spPr>
        <p:txBody>
          <a:bodyPr/>
          <a:lstStyle>
            <a:lvl1pPr defTabSz="466090">
              <a:defRPr sz="1630"/>
            </a:lvl1pPr>
          </a:lstStyle>
          <a:p>
            <a:r>
              <a:rPr>
                <a:latin typeface="+mn-lt"/>
                <a:ea typeface="+mn-ea"/>
                <a:cs typeface="+mn-ea"/>
                <a:sym typeface="+mn-lt"/>
              </a:rPr>
              <a:t>尺寸材质图</a:t>
            </a:r>
          </a:p>
        </p:txBody>
      </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grpSp>
        <p:nvGrpSpPr>
          <p:cNvPr id="21" name="组合 20"/>
          <p:cNvGrpSpPr/>
          <p:nvPr/>
        </p:nvGrpSpPr>
        <p:grpSpPr>
          <a:xfrm>
            <a:off x="0" y="0"/>
            <a:ext cx="9144000" cy="5188472"/>
            <a:chOff x="0" y="0"/>
            <a:chExt cx="9144000" cy="5188472"/>
          </a:xfrm>
        </p:grpSpPr>
        <p:pic>
          <p:nvPicPr>
            <p:cNvPr id="22" name="图片 2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88472"/>
            </a:xfrm>
            <a:prstGeom prst="rect">
              <a:avLst/>
            </a:prstGeom>
          </p:spPr>
        </p:pic>
        <p:sp>
          <p:nvSpPr>
            <p:cNvPr id="23" name="矩形 22"/>
            <p:cNvSpPr/>
            <p:nvPr/>
          </p:nvSpPr>
          <p:spPr>
            <a:xfrm>
              <a:off x="157076" y="204788"/>
              <a:ext cx="8829849" cy="4733925"/>
            </a:xfrm>
            <a:prstGeom prst="rect">
              <a:avLst/>
            </a:prstGeom>
            <a:solidFill>
              <a:schemeClr val="bg1"/>
            </a:solidFill>
            <a:ln w="25400" cap="flat">
              <a:noFill/>
              <a:prstDash val="solid"/>
              <a:round/>
            </a:ln>
            <a:effectLst>
              <a:outerShdw blurRad="38100" dist="23000" dir="5400000" rotWithShape="0">
                <a:srgbClr val="000000">
                  <a:alpha val="35000"/>
                </a:srgbClr>
              </a:outerShdw>
            </a:effectLst>
          </p:spPr>
          <p:style>
            <a:lnRef idx="0">
              <a:srgbClr val="FFFFFF"/>
            </a:lnRef>
            <a:fillRef idx="0">
              <a:srgbClr val="FFFFFF"/>
            </a:fillRef>
            <a:effectRef idx="0">
              <a:srgbClr val="FFFFFF"/>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pPr>
              <a:endParaRPr kumimoji="0" lang="zh-CN" altLang="en-US" sz="1400" b="0" i="0" u="none" strike="noStrike" cap="none" spc="0" normalizeH="0" baseline="0">
                <a:ln>
                  <a:noFill/>
                </a:ln>
                <a:solidFill>
                  <a:srgbClr val="000000"/>
                </a:solidFill>
                <a:effectLst/>
                <a:uFillTx/>
                <a:latin typeface="+mn-lt"/>
                <a:ea typeface="+mn-ea"/>
                <a:cs typeface="+mn-cs"/>
                <a:sym typeface="Arial" panose="020B0604020202020204"/>
              </a:endParaRPr>
            </a:p>
          </p:txBody>
        </p:sp>
      </p:grpSp>
      <p:sp>
        <p:nvSpPr>
          <p:cNvPr id="827" name="萌宠市集"/>
          <p:cNvSpPr>
            <a:spLocks noGrp="1"/>
          </p:cNvSpPr>
          <p:nvPr>
            <p:ph type="title" idx="4294967295"/>
          </p:nvPr>
        </p:nvSpPr>
        <p:spPr>
          <a:xfrm>
            <a:off x="719999" y="521225"/>
            <a:ext cx="7704002" cy="572701"/>
          </a:xfrm>
          <a:prstGeom prst="rect">
            <a:avLst/>
          </a:prstGeom>
        </p:spPr>
        <p:txBody>
          <a:bodyPr/>
          <a:lstStyle>
            <a:lvl1pPr defTabSz="621665">
              <a:defRPr sz="2175"/>
            </a:lvl1pPr>
          </a:lstStyle>
          <a:p>
            <a:r>
              <a:rPr>
                <a:latin typeface="+mn-lt"/>
                <a:ea typeface="+mn-ea"/>
                <a:cs typeface="+mn-ea"/>
                <a:sym typeface="+mn-lt"/>
              </a:rPr>
              <a:t>萌宠市集</a:t>
            </a:r>
          </a:p>
        </p:txBody>
      </p:sp>
      <p:sp>
        <p:nvSpPr>
          <p:cNvPr id="828" name="Google Shape;1139;p56"/>
          <p:cNvSpPr/>
          <p:nvPr/>
        </p:nvSpPr>
        <p:spPr>
          <a:xfrm>
            <a:off x="3903000" y="1059954"/>
            <a:ext cx="171901" cy="171901"/>
          </a:xfrm>
          <a:prstGeom prst="roundRect">
            <a:avLst>
              <a:gd name="adj" fmla="val 7736"/>
            </a:avLst>
          </a:prstGeom>
          <a:solidFill>
            <a:schemeClr val="accent3"/>
          </a:solidFill>
          <a:ln w="19050">
            <a:solidFill>
              <a:srgbClr val="000000"/>
            </a:solidFill>
          </a:ln>
        </p:spPr>
        <p:txBody>
          <a:bodyPr lIns="45719" rIns="45719" anchor="ctr"/>
          <a:lstStyle/>
          <a:p>
            <a:endParaRPr>
              <a:cs typeface="+mn-ea"/>
              <a:sym typeface="+mn-lt"/>
            </a:endParaRPr>
          </a:p>
        </p:txBody>
      </p:sp>
      <p:sp>
        <p:nvSpPr>
          <p:cNvPr id="829" name="Google Shape;1140;p56"/>
          <p:cNvSpPr/>
          <p:nvPr/>
        </p:nvSpPr>
        <p:spPr>
          <a:xfrm>
            <a:off x="4291700" y="1059954"/>
            <a:ext cx="171901" cy="171901"/>
          </a:xfrm>
          <a:prstGeom prst="roundRect">
            <a:avLst>
              <a:gd name="adj" fmla="val 7736"/>
            </a:avLst>
          </a:prstGeom>
          <a:solidFill>
            <a:schemeClr val="accent1"/>
          </a:solidFill>
          <a:ln w="19050">
            <a:solidFill>
              <a:srgbClr val="000000"/>
            </a:solidFill>
          </a:ln>
        </p:spPr>
        <p:txBody>
          <a:bodyPr lIns="45719" rIns="45719" anchor="ctr"/>
          <a:lstStyle/>
          <a:p>
            <a:endParaRPr>
              <a:cs typeface="+mn-ea"/>
              <a:sym typeface="+mn-lt"/>
            </a:endParaRPr>
          </a:p>
        </p:txBody>
      </p:sp>
      <p:sp>
        <p:nvSpPr>
          <p:cNvPr id="830" name="Google Shape;1141;p56"/>
          <p:cNvSpPr/>
          <p:nvPr/>
        </p:nvSpPr>
        <p:spPr>
          <a:xfrm>
            <a:off x="4680399" y="1059954"/>
            <a:ext cx="171901" cy="171901"/>
          </a:xfrm>
          <a:prstGeom prst="roundRect">
            <a:avLst>
              <a:gd name="adj" fmla="val 7736"/>
            </a:avLst>
          </a:prstGeom>
          <a:solidFill>
            <a:schemeClr val="accent4"/>
          </a:solidFill>
          <a:ln w="19050">
            <a:solidFill>
              <a:srgbClr val="000000"/>
            </a:solidFill>
          </a:ln>
        </p:spPr>
        <p:txBody>
          <a:bodyPr lIns="45719" rIns="45719" anchor="ctr"/>
          <a:lstStyle/>
          <a:p>
            <a:endParaRPr>
              <a:cs typeface="+mn-ea"/>
              <a:sym typeface="+mn-lt"/>
            </a:endParaRPr>
          </a:p>
        </p:txBody>
      </p:sp>
      <p:sp>
        <p:nvSpPr>
          <p:cNvPr id="831" name="Google Shape;1142;p56"/>
          <p:cNvSpPr/>
          <p:nvPr/>
        </p:nvSpPr>
        <p:spPr>
          <a:xfrm>
            <a:off x="5069099" y="1059954"/>
            <a:ext cx="171901" cy="171901"/>
          </a:xfrm>
          <a:prstGeom prst="roundRect">
            <a:avLst>
              <a:gd name="adj" fmla="val 7736"/>
            </a:avLst>
          </a:prstGeom>
          <a:solidFill>
            <a:schemeClr val="accent2"/>
          </a:solidFill>
          <a:ln w="19050">
            <a:solidFill>
              <a:srgbClr val="000000"/>
            </a:solidFill>
          </a:ln>
        </p:spPr>
        <p:txBody>
          <a:bodyPr lIns="45719" rIns="45719" anchor="ctr"/>
          <a:lstStyle/>
          <a:p>
            <a:endParaRPr>
              <a:cs typeface="+mn-ea"/>
              <a:sym typeface="+mn-lt"/>
            </a:endParaRPr>
          </a:p>
        </p:txBody>
      </p:sp>
      <p:grpSp>
        <p:nvGrpSpPr>
          <p:cNvPr id="844" name="成组"/>
          <p:cNvGrpSpPr/>
          <p:nvPr/>
        </p:nvGrpSpPr>
        <p:grpSpPr>
          <a:xfrm>
            <a:off x="1137389" y="1349996"/>
            <a:ext cx="6881922" cy="3161450"/>
            <a:chOff x="-63500" y="-63500"/>
            <a:chExt cx="6881921" cy="3161448"/>
          </a:xfrm>
        </p:grpSpPr>
        <p:grpSp>
          <p:nvGrpSpPr>
            <p:cNvPr id="834" name="IMG_3921.JPG"/>
            <p:cNvGrpSpPr/>
            <p:nvPr/>
          </p:nvGrpSpPr>
          <p:grpSpPr>
            <a:xfrm>
              <a:off x="-63500" y="-54762"/>
              <a:ext cx="2306726" cy="3105269"/>
              <a:chOff x="0" y="0"/>
              <a:chExt cx="2306725" cy="3105267"/>
            </a:xfrm>
          </p:grpSpPr>
          <p:pic>
            <p:nvPicPr>
              <p:cNvPr id="833" name="IMG_3921.JPG" descr="IMG_3921.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500" y="63500"/>
                <a:ext cx="2167026" cy="2889368"/>
              </a:xfrm>
              <a:prstGeom prst="rect">
                <a:avLst/>
              </a:prstGeom>
              <a:ln>
                <a:noFill/>
              </a:ln>
              <a:effectLst/>
            </p:spPr>
          </p:pic>
          <p:pic>
            <p:nvPicPr>
              <p:cNvPr id="832" name="IMG_3921.JPG" descr="IMG_3921.JPG"/>
              <p:cNvPicPr/>
              <p:nvPr/>
            </p:nvPicPr>
            <p:blipFill>
              <a:blip r:embed="rId4"/>
              <a:stretch>
                <a:fillRect/>
              </a:stretch>
            </p:blipFill>
            <p:spPr>
              <a:xfrm>
                <a:off x="0" y="0"/>
                <a:ext cx="2306726" cy="3105268"/>
              </a:xfrm>
              <a:prstGeom prst="rect">
                <a:avLst/>
              </a:prstGeom>
              <a:effectLst/>
            </p:spPr>
          </p:pic>
        </p:grpSp>
        <p:grpSp>
          <p:nvGrpSpPr>
            <p:cNvPr id="837" name="IMG_3926.JPG"/>
            <p:cNvGrpSpPr/>
            <p:nvPr/>
          </p:nvGrpSpPr>
          <p:grpSpPr>
            <a:xfrm>
              <a:off x="2248689" y="-63493"/>
              <a:ext cx="2306727" cy="1694696"/>
              <a:chOff x="0" y="0"/>
              <a:chExt cx="2306725" cy="1694694"/>
            </a:xfrm>
          </p:grpSpPr>
          <p:pic>
            <p:nvPicPr>
              <p:cNvPr id="836" name="IMG_3926.JPG" descr="IMG_3926.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3500" y="63500"/>
                <a:ext cx="2167026" cy="1478795"/>
              </a:xfrm>
              <a:prstGeom prst="rect">
                <a:avLst/>
              </a:prstGeom>
              <a:ln>
                <a:noFill/>
              </a:ln>
              <a:effectLst/>
            </p:spPr>
          </p:pic>
          <p:pic>
            <p:nvPicPr>
              <p:cNvPr id="835" name="IMG_3926.JPG" descr="IMG_3926.JPG"/>
              <p:cNvPicPr/>
              <p:nvPr/>
            </p:nvPicPr>
            <p:blipFill>
              <a:blip r:embed="rId6"/>
              <a:stretch>
                <a:fillRect/>
              </a:stretch>
            </p:blipFill>
            <p:spPr>
              <a:xfrm>
                <a:off x="0" y="0"/>
                <a:ext cx="2306726" cy="1694695"/>
              </a:xfrm>
              <a:prstGeom prst="rect">
                <a:avLst/>
              </a:prstGeom>
              <a:effectLst/>
            </p:spPr>
          </p:pic>
        </p:grpSp>
        <p:grpSp>
          <p:nvGrpSpPr>
            <p:cNvPr id="840" name="IMG_3917.JPG"/>
            <p:cNvGrpSpPr/>
            <p:nvPr/>
          </p:nvGrpSpPr>
          <p:grpSpPr>
            <a:xfrm>
              <a:off x="2245874" y="1487004"/>
              <a:ext cx="2309542" cy="1610945"/>
              <a:chOff x="0" y="0"/>
              <a:chExt cx="2309541" cy="1610944"/>
            </a:xfrm>
          </p:grpSpPr>
          <p:pic>
            <p:nvPicPr>
              <p:cNvPr id="839" name="IMG_3917.JPG" descr="IMG_3917.JPG"/>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63500" y="63500"/>
                <a:ext cx="2169842" cy="1395045"/>
              </a:xfrm>
              <a:prstGeom prst="rect">
                <a:avLst/>
              </a:prstGeom>
              <a:ln>
                <a:noFill/>
              </a:ln>
              <a:effectLst/>
            </p:spPr>
          </p:pic>
          <p:pic>
            <p:nvPicPr>
              <p:cNvPr id="838" name="IMG_3917.JPG" descr="IMG_3917.JPG"/>
              <p:cNvPicPr/>
              <p:nvPr/>
            </p:nvPicPr>
            <p:blipFill>
              <a:blip r:embed="rId8"/>
              <a:stretch>
                <a:fillRect/>
              </a:stretch>
            </p:blipFill>
            <p:spPr>
              <a:xfrm>
                <a:off x="0" y="0"/>
                <a:ext cx="2309542" cy="1610945"/>
              </a:xfrm>
              <a:prstGeom prst="rect">
                <a:avLst/>
              </a:prstGeom>
              <a:effectLst/>
            </p:spPr>
          </p:pic>
        </p:grpSp>
        <p:grpSp>
          <p:nvGrpSpPr>
            <p:cNvPr id="843" name="IMG_3927.JPG"/>
            <p:cNvGrpSpPr/>
            <p:nvPr/>
          </p:nvGrpSpPr>
          <p:grpSpPr>
            <a:xfrm>
              <a:off x="4560879" y="-63501"/>
              <a:ext cx="2257543" cy="3122747"/>
              <a:chOff x="0" y="0"/>
              <a:chExt cx="2257541" cy="3122745"/>
            </a:xfrm>
          </p:grpSpPr>
          <p:pic>
            <p:nvPicPr>
              <p:cNvPr id="842" name="IMG_3927.JPG" descr="IMG_3927.JPG"/>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a:xfrm>
                <a:off x="63500" y="63500"/>
                <a:ext cx="2117842" cy="2906846"/>
              </a:xfrm>
              <a:prstGeom prst="rect">
                <a:avLst/>
              </a:prstGeom>
              <a:ln>
                <a:noFill/>
              </a:ln>
              <a:effectLst/>
            </p:spPr>
          </p:pic>
          <p:pic>
            <p:nvPicPr>
              <p:cNvPr id="841" name="IMG_3927.JPG" descr="IMG_3927.JPG"/>
              <p:cNvPicPr/>
              <p:nvPr/>
            </p:nvPicPr>
            <p:blipFill>
              <a:blip r:embed="rId10"/>
              <a:stretch>
                <a:fillRect/>
              </a:stretch>
            </p:blipFill>
            <p:spPr>
              <a:xfrm>
                <a:off x="-1" y="-1"/>
                <a:ext cx="2257543" cy="3122747"/>
              </a:xfrm>
              <a:prstGeom prst="rect">
                <a:avLst/>
              </a:prstGeom>
              <a:effectLst/>
            </p:spPr>
          </p:pic>
        </p:grpSp>
      </p:grpSp>
      <p:sp>
        <p:nvSpPr>
          <p:cNvPr id="845" name="市集摊位布置参考"/>
          <p:cNvSpPr/>
          <p:nvPr/>
        </p:nvSpPr>
        <p:spPr>
          <a:xfrm>
            <a:off x="3934100" y="4531162"/>
            <a:ext cx="1275801" cy="250066"/>
          </a:xfrm>
          <a:prstGeom prst="rect">
            <a:avLst/>
          </a:prstGeom>
          <a:ln w="12700">
            <a:miter lim="400000"/>
          </a:ln>
        </p:spPr>
        <p:txBody>
          <a:bodyPr lIns="22859" tIns="22859" rIns="22859" bIns="22859">
            <a:spAutoFit/>
          </a:bodyPr>
          <a:lstStyle>
            <a:lvl1pPr defTabSz="228600">
              <a:lnSpc>
                <a:spcPct val="120000"/>
              </a:lnSpc>
              <a:defRPr sz="1200" b="1">
                <a:latin typeface="Calibri" panose="020F0502020204030204"/>
                <a:ea typeface="Calibri" panose="020F0502020204030204"/>
                <a:cs typeface="Calibri" panose="020F0502020204030204"/>
                <a:sym typeface="Calibri" panose="020F0502020204030204"/>
              </a:defRPr>
            </a:lvl1pPr>
          </a:lstStyle>
          <a:p>
            <a:r>
              <a:rPr>
                <a:latin typeface="+mn-lt"/>
                <a:ea typeface="+mn-ea"/>
                <a:cs typeface="+mn-ea"/>
                <a:sym typeface="+mn-lt"/>
              </a:rPr>
              <a:t>市集摊位布置参考</a:t>
            </a:r>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grpSp>
        <p:nvGrpSpPr>
          <p:cNvPr id="19" name="组合 18"/>
          <p:cNvGrpSpPr/>
          <p:nvPr/>
        </p:nvGrpSpPr>
        <p:grpSpPr>
          <a:xfrm>
            <a:off x="0" y="0"/>
            <a:ext cx="9144000" cy="5188472"/>
            <a:chOff x="0" y="0"/>
            <a:chExt cx="9144000" cy="5188472"/>
          </a:xfrm>
        </p:grpSpPr>
        <p:pic>
          <p:nvPicPr>
            <p:cNvPr id="20" name="图片 1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88472"/>
            </a:xfrm>
            <a:prstGeom prst="rect">
              <a:avLst/>
            </a:prstGeom>
          </p:spPr>
        </p:pic>
        <p:sp>
          <p:nvSpPr>
            <p:cNvPr id="21" name="矩形 20"/>
            <p:cNvSpPr/>
            <p:nvPr/>
          </p:nvSpPr>
          <p:spPr>
            <a:xfrm>
              <a:off x="157076" y="204788"/>
              <a:ext cx="8829849" cy="4733925"/>
            </a:xfrm>
            <a:prstGeom prst="rect">
              <a:avLst/>
            </a:prstGeom>
            <a:solidFill>
              <a:schemeClr val="bg1"/>
            </a:solidFill>
            <a:ln w="25400" cap="flat">
              <a:noFill/>
              <a:prstDash val="solid"/>
              <a:round/>
            </a:ln>
            <a:effectLst>
              <a:outerShdw blurRad="38100" dist="23000" dir="5400000" rotWithShape="0">
                <a:srgbClr val="000000">
                  <a:alpha val="35000"/>
                </a:srgbClr>
              </a:outerShdw>
            </a:effectLst>
          </p:spPr>
          <p:style>
            <a:lnRef idx="0">
              <a:srgbClr val="FFFFFF"/>
            </a:lnRef>
            <a:fillRef idx="0">
              <a:srgbClr val="FFFFFF"/>
            </a:fillRef>
            <a:effectRef idx="0">
              <a:srgbClr val="FFFFFF"/>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pPr>
              <a:endParaRPr kumimoji="0" lang="zh-CN" altLang="en-US" sz="1400" b="0" i="0" u="none" strike="noStrike" cap="none" spc="0" normalizeH="0" baseline="0">
                <a:ln>
                  <a:noFill/>
                </a:ln>
                <a:solidFill>
                  <a:srgbClr val="000000"/>
                </a:solidFill>
                <a:effectLst/>
                <a:uFillTx/>
                <a:latin typeface="+mn-lt"/>
                <a:ea typeface="+mn-ea"/>
                <a:cs typeface="+mn-cs"/>
                <a:sym typeface="Arial" panose="020B0604020202020204"/>
              </a:endParaRPr>
            </a:p>
          </p:txBody>
        </p:sp>
      </p:grpSp>
      <p:sp>
        <p:nvSpPr>
          <p:cNvPr id="847" name="部分合作品牌"/>
          <p:cNvSpPr>
            <a:spLocks noGrp="1"/>
          </p:cNvSpPr>
          <p:nvPr>
            <p:ph type="title" idx="4294967295"/>
          </p:nvPr>
        </p:nvSpPr>
        <p:spPr>
          <a:xfrm>
            <a:off x="719999" y="521225"/>
            <a:ext cx="7704002" cy="572701"/>
          </a:xfrm>
          <a:prstGeom prst="rect">
            <a:avLst/>
          </a:prstGeom>
        </p:spPr>
        <p:txBody>
          <a:bodyPr/>
          <a:lstStyle>
            <a:lvl1pPr defTabSz="621665">
              <a:defRPr sz="2175"/>
            </a:lvl1pPr>
          </a:lstStyle>
          <a:p>
            <a:r>
              <a:rPr>
                <a:latin typeface="+mn-lt"/>
                <a:ea typeface="+mn-ea"/>
                <a:cs typeface="+mn-ea"/>
                <a:sym typeface="+mn-lt"/>
              </a:rPr>
              <a:t>部分合作品牌</a:t>
            </a:r>
          </a:p>
        </p:txBody>
      </p:sp>
      <p:sp>
        <p:nvSpPr>
          <p:cNvPr id="848" name="Google Shape;1139;p56"/>
          <p:cNvSpPr/>
          <p:nvPr/>
        </p:nvSpPr>
        <p:spPr>
          <a:xfrm>
            <a:off x="3903000" y="1059954"/>
            <a:ext cx="171901" cy="171901"/>
          </a:xfrm>
          <a:prstGeom prst="roundRect">
            <a:avLst>
              <a:gd name="adj" fmla="val 7736"/>
            </a:avLst>
          </a:prstGeom>
          <a:solidFill>
            <a:schemeClr val="accent3"/>
          </a:solidFill>
          <a:ln w="19050">
            <a:solidFill>
              <a:srgbClr val="000000"/>
            </a:solidFill>
          </a:ln>
        </p:spPr>
        <p:txBody>
          <a:bodyPr lIns="45719" rIns="45719" anchor="ctr"/>
          <a:lstStyle/>
          <a:p>
            <a:endParaRPr>
              <a:cs typeface="+mn-ea"/>
              <a:sym typeface="+mn-lt"/>
            </a:endParaRPr>
          </a:p>
        </p:txBody>
      </p:sp>
      <p:sp>
        <p:nvSpPr>
          <p:cNvPr id="849" name="Google Shape;1140;p56"/>
          <p:cNvSpPr/>
          <p:nvPr/>
        </p:nvSpPr>
        <p:spPr>
          <a:xfrm>
            <a:off x="4291700" y="1059954"/>
            <a:ext cx="171901" cy="171901"/>
          </a:xfrm>
          <a:prstGeom prst="roundRect">
            <a:avLst>
              <a:gd name="adj" fmla="val 7736"/>
            </a:avLst>
          </a:prstGeom>
          <a:solidFill>
            <a:schemeClr val="accent1"/>
          </a:solidFill>
          <a:ln w="19050">
            <a:solidFill>
              <a:srgbClr val="000000"/>
            </a:solidFill>
          </a:ln>
        </p:spPr>
        <p:txBody>
          <a:bodyPr lIns="45719" rIns="45719" anchor="ctr"/>
          <a:lstStyle/>
          <a:p>
            <a:endParaRPr>
              <a:cs typeface="+mn-ea"/>
              <a:sym typeface="+mn-lt"/>
            </a:endParaRPr>
          </a:p>
        </p:txBody>
      </p:sp>
      <p:sp>
        <p:nvSpPr>
          <p:cNvPr id="850" name="Google Shape;1141;p56"/>
          <p:cNvSpPr/>
          <p:nvPr/>
        </p:nvSpPr>
        <p:spPr>
          <a:xfrm>
            <a:off x="4680399" y="1059954"/>
            <a:ext cx="171901" cy="171901"/>
          </a:xfrm>
          <a:prstGeom prst="roundRect">
            <a:avLst>
              <a:gd name="adj" fmla="val 7736"/>
            </a:avLst>
          </a:prstGeom>
          <a:solidFill>
            <a:schemeClr val="accent4"/>
          </a:solidFill>
          <a:ln w="19050">
            <a:solidFill>
              <a:srgbClr val="000000"/>
            </a:solidFill>
          </a:ln>
        </p:spPr>
        <p:txBody>
          <a:bodyPr lIns="45719" rIns="45719" anchor="ctr"/>
          <a:lstStyle/>
          <a:p>
            <a:endParaRPr>
              <a:cs typeface="+mn-ea"/>
              <a:sym typeface="+mn-lt"/>
            </a:endParaRPr>
          </a:p>
        </p:txBody>
      </p:sp>
      <p:sp>
        <p:nvSpPr>
          <p:cNvPr id="851" name="Google Shape;1142;p56"/>
          <p:cNvSpPr/>
          <p:nvPr/>
        </p:nvSpPr>
        <p:spPr>
          <a:xfrm>
            <a:off x="5069099" y="1059954"/>
            <a:ext cx="171901" cy="171901"/>
          </a:xfrm>
          <a:prstGeom prst="roundRect">
            <a:avLst>
              <a:gd name="adj" fmla="val 7736"/>
            </a:avLst>
          </a:prstGeom>
          <a:solidFill>
            <a:schemeClr val="accent2"/>
          </a:solidFill>
          <a:ln w="19050">
            <a:solidFill>
              <a:srgbClr val="000000"/>
            </a:solidFill>
          </a:ln>
        </p:spPr>
        <p:txBody>
          <a:bodyPr lIns="45719" rIns="45719" anchor="ctr"/>
          <a:lstStyle/>
          <a:p>
            <a:endParaRPr>
              <a:cs typeface="+mn-ea"/>
              <a:sym typeface="+mn-lt"/>
            </a:endParaRPr>
          </a:p>
        </p:txBody>
      </p:sp>
      <p:grpSp>
        <p:nvGrpSpPr>
          <p:cNvPr id="854" name="pasted-image.png"/>
          <p:cNvGrpSpPr/>
          <p:nvPr/>
        </p:nvGrpSpPr>
        <p:grpSpPr>
          <a:xfrm>
            <a:off x="736539" y="1368155"/>
            <a:ext cx="892673" cy="1038861"/>
            <a:chOff x="0" y="0"/>
            <a:chExt cx="892672" cy="1038860"/>
          </a:xfrm>
        </p:grpSpPr>
        <p:pic>
          <p:nvPicPr>
            <p:cNvPr id="853" name="pasted-image.png" descr="pasted-image.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500" y="63500"/>
              <a:ext cx="752973" cy="822961"/>
            </a:xfrm>
            <a:prstGeom prst="rect">
              <a:avLst/>
            </a:prstGeom>
            <a:ln>
              <a:noFill/>
            </a:ln>
            <a:effectLst/>
          </p:spPr>
        </p:pic>
        <p:pic>
          <p:nvPicPr>
            <p:cNvPr id="852" name="pasted-image.png" descr="pasted-image.png"/>
            <p:cNvPicPr/>
            <p:nvPr/>
          </p:nvPicPr>
          <p:blipFill>
            <a:blip r:embed="rId4"/>
            <a:stretch>
              <a:fillRect/>
            </a:stretch>
          </p:blipFill>
          <p:spPr>
            <a:xfrm>
              <a:off x="0" y="0"/>
              <a:ext cx="892673" cy="1038861"/>
            </a:xfrm>
            <a:prstGeom prst="rect">
              <a:avLst/>
            </a:prstGeom>
            <a:effectLst/>
          </p:spPr>
        </p:pic>
      </p:grpSp>
      <p:sp>
        <p:nvSpPr>
          <p:cNvPr id="855" name="犬易APP 是泽曦科技自主研发的一款以宠物智能项圈工具化服务为核心，集合狗脸识别、爱心救助、宠物商城、犬证办理为一体的综合性宠物智能工具管理平台。…"/>
          <p:cNvSpPr/>
          <p:nvPr/>
        </p:nvSpPr>
        <p:spPr>
          <a:xfrm>
            <a:off x="1867849" y="1368155"/>
            <a:ext cx="6875482" cy="916916"/>
          </a:xfrm>
          <a:prstGeom prst="rect">
            <a:avLst/>
          </a:prstGeom>
          <a:ln w="12700">
            <a:miter lim="400000"/>
          </a:ln>
        </p:spPr>
        <p:txBody>
          <a:bodyPr lIns="22859" tIns="22859" rIns="22859" bIns="22859">
            <a:spAutoFit/>
          </a:bodyPr>
          <a:lstStyle/>
          <a:p>
            <a:pPr defTabSz="228600">
              <a:lnSpc>
                <a:spcPct val="120000"/>
              </a:lnSpc>
              <a:defRPr sz="1200" b="1">
                <a:latin typeface="Calibri" panose="020F0502020204030204"/>
                <a:ea typeface="Calibri" panose="020F0502020204030204"/>
                <a:cs typeface="Calibri" panose="020F0502020204030204"/>
                <a:sym typeface="Calibri" panose="020F0502020204030204"/>
              </a:defRPr>
            </a:pPr>
            <a:r>
              <a:rPr>
                <a:cs typeface="+mn-ea"/>
                <a:sym typeface="+mn-lt"/>
              </a:rPr>
              <a:t>犬易APP 是泽曦科技自主研发的一款以宠物智能项圈工具化服务为核心，集合狗脸识别、爱心救助、宠物商城、犬证办理为一体的综合性宠物智能工具管理平台。</a:t>
            </a:r>
          </a:p>
          <a:p>
            <a:pPr defTabSz="228600">
              <a:lnSpc>
                <a:spcPct val="120000"/>
              </a:lnSpc>
              <a:defRPr sz="1200" b="1">
                <a:latin typeface="Calibri" panose="020F0502020204030204"/>
                <a:ea typeface="Calibri" panose="020F0502020204030204"/>
                <a:cs typeface="Calibri" panose="020F0502020204030204"/>
                <a:sym typeface="Calibri" panose="020F0502020204030204"/>
              </a:defRPr>
            </a:pPr>
            <a:r>
              <a:rPr>
                <a:cs typeface="+mn-ea"/>
                <a:sym typeface="+mn-lt"/>
              </a:rPr>
              <a:t>犬易是一个年轻的团队，同时也是一群追求极致体验的 geeks。专注智能宠物领域的应用开发，永远坚守“为宠而生”，帮助爱宠更好的生活。</a:t>
            </a:r>
          </a:p>
        </p:txBody>
      </p:sp>
      <p:grpSp>
        <p:nvGrpSpPr>
          <p:cNvPr id="858" name="pasted-image.png"/>
          <p:cNvGrpSpPr/>
          <p:nvPr/>
        </p:nvGrpSpPr>
        <p:grpSpPr>
          <a:xfrm>
            <a:off x="712478" y="2561383"/>
            <a:ext cx="892674" cy="989426"/>
            <a:chOff x="0" y="0"/>
            <a:chExt cx="892672" cy="989424"/>
          </a:xfrm>
        </p:grpSpPr>
        <p:pic>
          <p:nvPicPr>
            <p:cNvPr id="857" name="pasted-image.png" descr="pasted-image.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3500" y="63500"/>
              <a:ext cx="752973" cy="773525"/>
            </a:xfrm>
            <a:prstGeom prst="rect">
              <a:avLst/>
            </a:prstGeom>
            <a:ln>
              <a:noFill/>
            </a:ln>
            <a:effectLst/>
          </p:spPr>
        </p:pic>
        <p:pic>
          <p:nvPicPr>
            <p:cNvPr id="856" name="pasted-image.png" descr="pasted-image.png"/>
            <p:cNvPicPr/>
            <p:nvPr/>
          </p:nvPicPr>
          <p:blipFill>
            <a:blip r:embed="rId6"/>
            <a:stretch>
              <a:fillRect/>
            </a:stretch>
          </p:blipFill>
          <p:spPr>
            <a:xfrm>
              <a:off x="0" y="0"/>
              <a:ext cx="892673" cy="989425"/>
            </a:xfrm>
            <a:prstGeom prst="rect">
              <a:avLst/>
            </a:prstGeom>
            <a:effectLst/>
          </p:spPr>
        </p:pic>
      </p:grpSp>
      <p:sp>
        <p:nvSpPr>
          <p:cNvPr id="859" name="“倍自然”品牌设立于2020年，是杭州阿兹尔宠物用品有限公司旗下的第一条品牌线。“倍自然”现阶段专注于宠物主粮的研发与销售，品牌定位精准，着重关注广大下沉城市宠物消费群体的需求，在追求绝对性价比的路上，品控方面也不曾懈怠。“倍自然”LOGO中女性形象为希腊神话中狩猎女神阿尔忒弥斯，寓意倍自然将为受众狩猎更多所需所爱的物品。"/>
          <p:cNvSpPr/>
          <p:nvPr/>
        </p:nvSpPr>
        <p:spPr>
          <a:xfrm>
            <a:off x="1843733" y="2536666"/>
            <a:ext cx="6923714" cy="916916"/>
          </a:xfrm>
          <a:prstGeom prst="rect">
            <a:avLst/>
          </a:prstGeom>
          <a:ln w="12700">
            <a:miter lim="400000"/>
          </a:ln>
        </p:spPr>
        <p:txBody>
          <a:bodyPr lIns="22859" tIns="22859" rIns="22859" bIns="22859">
            <a:spAutoFit/>
          </a:bodyPr>
          <a:lstStyle>
            <a:lvl1pPr defTabSz="228600">
              <a:lnSpc>
                <a:spcPct val="120000"/>
              </a:lnSpc>
              <a:defRPr sz="1200" b="1">
                <a:latin typeface="Calibri" panose="020F0502020204030204"/>
                <a:ea typeface="Calibri" panose="020F0502020204030204"/>
                <a:cs typeface="Calibri" panose="020F0502020204030204"/>
                <a:sym typeface="Calibri" panose="020F0502020204030204"/>
              </a:defRPr>
            </a:lvl1pPr>
          </a:lstStyle>
          <a:p>
            <a:r>
              <a:rPr>
                <a:latin typeface="+mn-lt"/>
                <a:ea typeface="+mn-ea"/>
                <a:cs typeface="+mn-ea"/>
                <a:sym typeface="+mn-lt"/>
              </a:rPr>
              <a:t>“倍自然”品牌设立于2020年，是杭州阿兹尔宠物用品有限公司旗下的第一条品牌线。“倍自然”现阶段专注于宠物主粮的研发与销售，品牌定位精准，着重关注广大下沉城市宠物消费群体的需求，在追求绝对性价比的路上，品控方面也不曾懈怠。“倍自然”LOGO中女性形象为希腊神话中狩猎女神阿尔忒弥斯，寓意倍自然将为受众狩猎更多所需所爱的物品。</a:t>
            </a:r>
          </a:p>
        </p:txBody>
      </p:sp>
      <p:grpSp>
        <p:nvGrpSpPr>
          <p:cNvPr id="862" name="pasted-image.png"/>
          <p:cNvGrpSpPr/>
          <p:nvPr/>
        </p:nvGrpSpPr>
        <p:grpSpPr>
          <a:xfrm>
            <a:off x="640136" y="3755976"/>
            <a:ext cx="1037358" cy="917799"/>
            <a:chOff x="0" y="0"/>
            <a:chExt cx="1037356" cy="917798"/>
          </a:xfrm>
        </p:grpSpPr>
        <p:pic>
          <p:nvPicPr>
            <p:cNvPr id="861" name="pasted-image.png" descr="pasted-image.png"/>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63500" y="63500"/>
              <a:ext cx="897657" cy="701899"/>
            </a:xfrm>
            <a:prstGeom prst="rect">
              <a:avLst/>
            </a:prstGeom>
            <a:ln>
              <a:noFill/>
            </a:ln>
            <a:effectLst/>
          </p:spPr>
        </p:pic>
        <p:pic>
          <p:nvPicPr>
            <p:cNvPr id="860" name="pasted-image.png" descr="pasted-image.png"/>
            <p:cNvPicPr/>
            <p:nvPr/>
          </p:nvPicPr>
          <p:blipFill>
            <a:blip r:embed="rId8"/>
            <a:stretch>
              <a:fillRect/>
            </a:stretch>
          </p:blipFill>
          <p:spPr>
            <a:xfrm>
              <a:off x="-1" y="-1"/>
              <a:ext cx="1037358" cy="917800"/>
            </a:xfrm>
            <a:prstGeom prst="rect">
              <a:avLst/>
            </a:prstGeom>
            <a:effectLst/>
          </p:spPr>
        </p:pic>
      </p:grpSp>
      <p:sp>
        <p:nvSpPr>
          <p:cNvPr id="863" name="杭州予它宠物食品有限公司，探索宠物营养新领域，赋予宠物定制化营养同时，给予宠物全新进食体验。我们一直专注于新鲜食材的营养开发与配比。联合中农大动物科技学院研发实验室，开展了国内宠物饮食研究的营养学专项课题。采用人类级可食用食材，拒绝任何添加、还原食材本真，为萌宠提供更加新鲜营养的健康鲜粮。"/>
          <p:cNvSpPr/>
          <p:nvPr/>
        </p:nvSpPr>
        <p:spPr>
          <a:xfrm>
            <a:off x="1878248" y="3695445"/>
            <a:ext cx="6854684" cy="916916"/>
          </a:xfrm>
          <a:prstGeom prst="rect">
            <a:avLst/>
          </a:prstGeom>
          <a:ln w="12700">
            <a:miter lim="400000"/>
          </a:ln>
        </p:spPr>
        <p:txBody>
          <a:bodyPr lIns="22859" tIns="22859" rIns="22859" bIns="22859">
            <a:spAutoFit/>
          </a:bodyPr>
          <a:lstStyle>
            <a:lvl1pPr defTabSz="228600">
              <a:lnSpc>
                <a:spcPct val="120000"/>
              </a:lnSpc>
              <a:defRPr sz="1200" b="1">
                <a:latin typeface="Calibri" panose="020F0502020204030204"/>
                <a:ea typeface="Calibri" panose="020F0502020204030204"/>
                <a:cs typeface="Calibri" panose="020F0502020204030204"/>
                <a:sym typeface="Calibri" panose="020F0502020204030204"/>
              </a:defRPr>
            </a:lvl1pPr>
          </a:lstStyle>
          <a:p>
            <a:r>
              <a:rPr>
                <a:latin typeface="+mn-lt"/>
                <a:ea typeface="+mn-ea"/>
                <a:cs typeface="+mn-ea"/>
                <a:sym typeface="+mn-lt"/>
              </a:rPr>
              <a:t>杭州予它宠物食品有限公司，探索宠物营养新领域，赋予宠物定制化营养同时，给予宠物全新进食体验。我们一直专注于新鲜食材的营养开发与配比。联合中农大动物科技学院研发实验室，开展了国内宠物饮食研究的营养学专项课题。采用人类级可食用食材，拒绝任何添加、还原食材本真，为萌宠提供更加新鲜营养的健康鲜粮。</a:t>
            </a:r>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grpSp>
        <p:nvGrpSpPr>
          <p:cNvPr id="22" name="组合 21"/>
          <p:cNvGrpSpPr/>
          <p:nvPr/>
        </p:nvGrpSpPr>
        <p:grpSpPr>
          <a:xfrm>
            <a:off x="0" y="0"/>
            <a:ext cx="9144000" cy="5188472"/>
            <a:chOff x="0" y="0"/>
            <a:chExt cx="9144000" cy="5188472"/>
          </a:xfrm>
        </p:grpSpPr>
        <p:pic>
          <p:nvPicPr>
            <p:cNvPr id="23" name="图片 2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88472"/>
            </a:xfrm>
            <a:prstGeom prst="rect">
              <a:avLst/>
            </a:prstGeom>
          </p:spPr>
        </p:pic>
        <p:sp>
          <p:nvSpPr>
            <p:cNvPr id="24" name="矩形 23"/>
            <p:cNvSpPr/>
            <p:nvPr/>
          </p:nvSpPr>
          <p:spPr>
            <a:xfrm>
              <a:off x="157076" y="204788"/>
              <a:ext cx="8829849" cy="4733925"/>
            </a:xfrm>
            <a:prstGeom prst="rect">
              <a:avLst/>
            </a:prstGeom>
            <a:solidFill>
              <a:schemeClr val="bg1"/>
            </a:solidFill>
            <a:ln w="25400" cap="flat">
              <a:noFill/>
              <a:prstDash val="solid"/>
              <a:round/>
            </a:ln>
            <a:effectLst>
              <a:outerShdw blurRad="38100" dist="23000" dir="5400000" rotWithShape="0">
                <a:srgbClr val="000000">
                  <a:alpha val="35000"/>
                </a:srgbClr>
              </a:outerShdw>
            </a:effectLst>
          </p:spPr>
          <p:style>
            <a:lnRef idx="0">
              <a:srgbClr val="FFFFFF"/>
            </a:lnRef>
            <a:fillRef idx="0">
              <a:srgbClr val="FFFFFF"/>
            </a:fillRef>
            <a:effectRef idx="0">
              <a:srgbClr val="FFFFFF"/>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pPr>
              <a:endParaRPr kumimoji="0" lang="zh-CN" altLang="en-US" sz="1400" b="0" i="0" u="none" strike="noStrike" cap="none" spc="0" normalizeH="0" baseline="0">
                <a:ln>
                  <a:noFill/>
                </a:ln>
                <a:solidFill>
                  <a:srgbClr val="000000"/>
                </a:solidFill>
                <a:effectLst/>
                <a:uFillTx/>
                <a:latin typeface="+mn-lt"/>
                <a:ea typeface="+mn-ea"/>
                <a:cs typeface="+mn-cs"/>
                <a:sym typeface="Arial" panose="020B0604020202020204"/>
              </a:endParaRPr>
            </a:p>
          </p:txBody>
        </p:sp>
      </p:grpSp>
      <p:sp>
        <p:nvSpPr>
          <p:cNvPr id="865" name="狗狗相亲日"/>
          <p:cNvSpPr>
            <a:spLocks noGrp="1"/>
          </p:cNvSpPr>
          <p:nvPr>
            <p:ph type="title" idx="4294967295"/>
          </p:nvPr>
        </p:nvSpPr>
        <p:spPr>
          <a:xfrm>
            <a:off x="719999" y="521225"/>
            <a:ext cx="7704002" cy="572701"/>
          </a:xfrm>
          <a:prstGeom prst="rect">
            <a:avLst/>
          </a:prstGeom>
        </p:spPr>
        <p:txBody>
          <a:bodyPr/>
          <a:lstStyle>
            <a:lvl1pPr defTabSz="621665">
              <a:defRPr sz="2175"/>
            </a:lvl1pPr>
          </a:lstStyle>
          <a:p>
            <a:r>
              <a:rPr>
                <a:latin typeface="+mn-lt"/>
                <a:ea typeface="+mn-ea"/>
                <a:cs typeface="+mn-ea"/>
                <a:sym typeface="+mn-lt"/>
              </a:rPr>
              <a:t>狗狗相亲日</a:t>
            </a:r>
          </a:p>
        </p:txBody>
      </p:sp>
      <p:sp>
        <p:nvSpPr>
          <p:cNvPr id="866" name="Google Shape;1139;p56"/>
          <p:cNvSpPr/>
          <p:nvPr/>
        </p:nvSpPr>
        <p:spPr>
          <a:xfrm>
            <a:off x="3903000" y="1059954"/>
            <a:ext cx="171901" cy="171901"/>
          </a:xfrm>
          <a:prstGeom prst="roundRect">
            <a:avLst>
              <a:gd name="adj" fmla="val 7736"/>
            </a:avLst>
          </a:prstGeom>
          <a:solidFill>
            <a:schemeClr val="accent3"/>
          </a:solidFill>
          <a:ln w="19050">
            <a:solidFill>
              <a:srgbClr val="000000"/>
            </a:solidFill>
          </a:ln>
        </p:spPr>
        <p:txBody>
          <a:bodyPr lIns="45719" rIns="45719" anchor="ctr"/>
          <a:lstStyle/>
          <a:p>
            <a:endParaRPr>
              <a:cs typeface="+mn-ea"/>
              <a:sym typeface="+mn-lt"/>
            </a:endParaRPr>
          </a:p>
        </p:txBody>
      </p:sp>
      <p:sp>
        <p:nvSpPr>
          <p:cNvPr id="867" name="Google Shape;1140;p56"/>
          <p:cNvSpPr/>
          <p:nvPr/>
        </p:nvSpPr>
        <p:spPr>
          <a:xfrm>
            <a:off x="4291700" y="1059954"/>
            <a:ext cx="171901" cy="171901"/>
          </a:xfrm>
          <a:prstGeom prst="roundRect">
            <a:avLst>
              <a:gd name="adj" fmla="val 7736"/>
            </a:avLst>
          </a:prstGeom>
          <a:solidFill>
            <a:schemeClr val="accent1"/>
          </a:solidFill>
          <a:ln w="19050">
            <a:solidFill>
              <a:srgbClr val="000000"/>
            </a:solidFill>
          </a:ln>
        </p:spPr>
        <p:txBody>
          <a:bodyPr lIns="45719" rIns="45719" anchor="ctr"/>
          <a:lstStyle/>
          <a:p>
            <a:endParaRPr>
              <a:cs typeface="+mn-ea"/>
              <a:sym typeface="+mn-lt"/>
            </a:endParaRPr>
          </a:p>
        </p:txBody>
      </p:sp>
      <p:sp>
        <p:nvSpPr>
          <p:cNvPr id="868" name="Google Shape;1141;p56"/>
          <p:cNvSpPr/>
          <p:nvPr/>
        </p:nvSpPr>
        <p:spPr>
          <a:xfrm>
            <a:off x="4680399" y="1059954"/>
            <a:ext cx="171901" cy="171901"/>
          </a:xfrm>
          <a:prstGeom prst="roundRect">
            <a:avLst>
              <a:gd name="adj" fmla="val 7736"/>
            </a:avLst>
          </a:prstGeom>
          <a:solidFill>
            <a:schemeClr val="accent4"/>
          </a:solidFill>
          <a:ln w="19050">
            <a:solidFill>
              <a:srgbClr val="000000"/>
            </a:solidFill>
          </a:ln>
        </p:spPr>
        <p:txBody>
          <a:bodyPr lIns="45719" rIns="45719" anchor="ctr"/>
          <a:lstStyle/>
          <a:p>
            <a:endParaRPr>
              <a:cs typeface="+mn-ea"/>
              <a:sym typeface="+mn-lt"/>
            </a:endParaRPr>
          </a:p>
        </p:txBody>
      </p:sp>
      <p:sp>
        <p:nvSpPr>
          <p:cNvPr id="869" name="Google Shape;1142;p56"/>
          <p:cNvSpPr/>
          <p:nvPr/>
        </p:nvSpPr>
        <p:spPr>
          <a:xfrm>
            <a:off x="5069099" y="1059954"/>
            <a:ext cx="171901" cy="171901"/>
          </a:xfrm>
          <a:prstGeom prst="roundRect">
            <a:avLst>
              <a:gd name="adj" fmla="val 7736"/>
            </a:avLst>
          </a:prstGeom>
          <a:solidFill>
            <a:schemeClr val="accent2"/>
          </a:solidFill>
          <a:ln w="19050">
            <a:solidFill>
              <a:srgbClr val="000000"/>
            </a:solidFill>
          </a:ln>
        </p:spPr>
        <p:txBody>
          <a:bodyPr lIns="45719" rIns="45719" anchor="ctr"/>
          <a:lstStyle/>
          <a:p>
            <a:endParaRPr>
              <a:cs typeface="+mn-ea"/>
              <a:sym typeface="+mn-lt"/>
            </a:endParaRPr>
          </a:p>
        </p:txBody>
      </p:sp>
      <p:grpSp>
        <p:nvGrpSpPr>
          <p:cNvPr id="882" name="成组"/>
          <p:cNvGrpSpPr/>
          <p:nvPr/>
        </p:nvGrpSpPr>
        <p:grpSpPr>
          <a:xfrm>
            <a:off x="3634620" y="1391331"/>
            <a:ext cx="4929637" cy="3289166"/>
            <a:chOff x="-63500" y="-63499"/>
            <a:chExt cx="4929635" cy="3289165"/>
          </a:xfrm>
        </p:grpSpPr>
        <p:grpSp>
          <p:nvGrpSpPr>
            <p:cNvPr id="872" name="pasted-image.png"/>
            <p:cNvGrpSpPr/>
            <p:nvPr/>
          </p:nvGrpSpPr>
          <p:grpSpPr>
            <a:xfrm>
              <a:off x="152321" y="-63500"/>
              <a:ext cx="2490517" cy="1620600"/>
              <a:chOff x="0" y="0"/>
              <a:chExt cx="2490516" cy="1620599"/>
            </a:xfrm>
          </p:grpSpPr>
          <p:pic>
            <p:nvPicPr>
              <p:cNvPr id="871" name="pasted-image.png" descr="pasted-image.p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3500" y="63499"/>
                <a:ext cx="2350817" cy="1404701"/>
              </a:xfrm>
              <a:prstGeom prst="rect">
                <a:avLst/>
              </a:prstGeom>
              <a:ln>
                <a:noFill/>
              </a:ln>
              <a:effectLst/>
            </p:spPr>
          </p:pic>
          <p:pic>
            <p:nvPicPr>
              <p:cNvPr id="870" name="pasted-image.png" descr="pasted-image.png"/>
              <p:cNvPicPr/>
              <p:nvPr/>
            </p:nvPicPr>
            <p:blipFill>
              <a:blip r:embed="rId4"/>
              <a:stretch>
                <a:fillRect/>
              </a:stretch>
            </p:blipFill>
            <p:spPr>
              <a:xfrm>
                <a:off x="0" y="0"/>
                <a:ext cx="2490517" cy="1620600"/>
              </a:xfrm>
              <a:prstGeom prst="rect">
                <a:avLst/>
              </a:prstGeom>
              <a:effectLst/>
            </p:spPr>
          </p:pic>
        </p:grpSp>
        <p:grpSp>
          <p:nvGrpSpPr>
            <p:cNvPr id="875" name="pasted-image.png"/>
            <p:cNvGrpSpPr/>
            <p:nvPr/>
          </p:nvGrpSpPr>
          <p:grpSpPr>
            <a:xfrm>
              <a:off x="2622394" y="-63472"/>
              <a:ext cx="2243742" cy="1620543"/>
              <a:chOff x="0" y="0"/>
              <a:chExt cx="2243740" cy="1620541"/>
            </a:xfrm>
          </p:grpSpPr>
          <p:pic>
            <p:nvPicPr>
              <p:cNvPr id="874" name="pasted-image.png" descr="pasted-image.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3500" y="63500"/>
                <a:ext cx="2104041" cy="1404642"/>
              </a:xfrm>
              <a:prstGeom prst="rect">
                <a:avLst/>
              </a:prstGeom>
              <a:ln>
                <a:noFill/>
              </a:ln>
              <a:effectLst/>
            </p:spPr>
          </p:pic>
          <p:pic>
            <p:nvPicPr>
              <p:cNvPr id="873" name="pasted-image.png" descr="pasted-image.png"/>
              <p:cNvPicPr/>
              <p:nvPr/>
            </p:nvPicPr>
            <p:blipFill>
              <a:blip r:embed="rId6"/>
              <a:stretch>
                <a:fillRect/>
              </a:stretch>
            </p:blipFill>
            <p:spPr>
              <a:xfrm>
                <a:off x="0" y="0"/>
                <a:ext cx="2243741" cy="1620542"/>
              </a:xfrm>
              <a:prstGeom prst="rect">
                <a:avLst/>
              </a:prstGeom>
              <a:effectLst/>
            </p:spPr>
          </p:pic>
        </p:grpSp>
        <p:grpSp>
          <p:nvGrpSpPr>
            <p:cNvPr id="878" name="pasted-image.png"/>
            <p:cNvGrpSpPr/>
            <p:nvPr/>
          </p:nvGrpSpPr>
          <p:grpSpPr>
            <a:xfrm>
              <a:off x="-63500" y="1485089"/>
              <a:ext cx="2423542" cy="1740577"/>
              <a:chOff x="0" y="0"/>
              <a:chExt cx="2423541" cy="1740575"/>
            </a:xfrm>
          </p:grpSpPr>
          <p:pic>
            <p:nvPicPr>
              <p:cNvPr id="877" name="pasted-image.png" descr="pasted-image.pn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3500" y="63500"/>
                <a:ext cx="2283842" cy="1524676"/>
              </a:xfrm>
              <a:prstGeom prst="rect">
                <a:avLst/>
              </a:prstGeom>
              <a:ln>
                <a:noFill/>
              </a:ln>
              <a:effectLst/>
            </p:spPr>
          </p:pic>
          <p:pic>
            <p:nvPicPr>
              <p:cNvPr id="876" name="pasted-image.png" descr="pasted-image.png"/>
              <p:cNvPicPr/>
              <p:nvPr/>
            </p:nvPicPr>
            <p:blipFill>
              <a:blip r:embed="rId8"/>
              <a:stretch>
                <a:fillRect/>
              </a:stretch>
            </p:blipFill>
            <p:spPr>
              <a:xfrm>
                <a:off x="0" y="0"/>
                <a:ext cx="2423542" cy="1740576"/>
              </a:xfrm>
              <a:prstGeom prst="rect">
                <a:avLst/>
              </a:prstGeom>
              <a:effectLst/>
            </p:spPr>
          </p:pic>
        </p:grpSp>
        <p:grpSp>
          <p:nvGrpSpPr>
            <p:cNvPr id="881" name="pasted-image.png"/>
            <p:cNvGrpSpPr/>
            <p:nvPr/>
          </p:nvGrpSpPr>
          <p:grpSpPr>
            <a:xfrm>
              <a:off x="2399412" y="1487577"/>
              <a:ext cx="2416090" cy="1735601"/>
              <a:chOff x="0" y="0"/>
              <a:chExt cx="2416088" cy="1735600"/>
            </a:xfrm>
          </p:grpSpPr>
          <p:pic>
            <p:nvPicPr>
              <p:cNvPr id="880" name="pasted-image.png" descr="pasted-image.png"/>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3500" y="63500"/>
                <a:ext cx="2276389" cy="1519701"/>
              </a:xfrm>
              <a:prstGeom prst="rect">
                <a:avLst/>
              </a:prstGeom>
              <a:ln>
                <a:noFill/>
              </a:ln>
              <a:effectLst/>
            </p:spPr>
          </p:pic>
          <p:pic>
            <p:nvPicPr>
              <p:cNvPr id="879" name="pasted-image.png" descr="pasted-image.png"/>
              <p:cNvPicPr/>
              <p:nvPr/>
            </p:nvPicPr>
            <p:blipFill>
              <a:blip r:embed="rId10"/>
              <a:stretch>
                <a:fillRect/>
              </a:stretch>
            </p:blipFill>
            <p:spPr>
              <a:xfrm>
                <a:off x="0" y="-1"/>
                <a:ext cx="2416089" cy="1735602"/>
              </a:xfrm>
              <a:prstGeom prst="rect">
                <a:avLst/>
              </a:prstGeom>
              <a:effectLst/>
            </p:spPr>
          </p:pic>
        </p:grpSp>
      </p:grpSp>
      <p:sp>
        <p:nvSpPr>
          <p:cNvPr id="883" name="TextBox 17"/>
          <p:cNvSpPr/>
          <p:nvPr/>
        </p:nvSpPr>
        <p:spPr>
          <a:xfrm>
            <a:off x="757342" y="2348843"/>
            <a:ext cx="3178767" cy="1798054"/>
          </a:xfrm>
          <a:prstGeom prst="rect">
            <a:avLst/>
          </a:prstGeom>
          <a:ln w="12700">
            <a:miter lim="400000"/>
          </a:ln>
        </p:spPr>
        <p:txBody>
          <a:bodyPr lIns="22859" tIns="22859" rIns="22859" bIns="22859">
            <a:spAutoFit/>
          </a:bodyPr>
          <a:lstStyle/>
          <a:p>
            <a:pPr defTabSz="228600">
              <a:lnSpc>
                <a:spcPct val="120000"/>
              </a:lnSpc>
              <a:defRPr sz="1600" b="1">
                <a:latin typeface="Calibri" panose="020F0502020204030204"/>
                <a:ea typeface="Calibri" panose="020F0502020204030204"/>
                <a:cs typeface="Calibri" panose="020F0502020204030204"/>
                <a:sym typeface="Calibri" panose="020F0502020204030204"/>
              </a:defRPr>
            </a:pPr>
            <a:r>
              <a:rPr>
                <a:cs typeface="+mn-ea"/>
                <a:sym typeface="+mn-lt"/>
              </a:rPr>
              <a:t>13:30  签到 自由交流</a:t>
            </a:r>
          </a:p>
          <a:p>
            <a:pPr defTabSz="228600">
              <a:lnSpc>
                <a:spcPct val="120000"/>
              </a:lnSpc>
              <a:defRPr sz="1600" b="1">
                <a:latin typeface="Calibri" panose="020F0502020204030204"/>
                <a:ea typeface="Calibri" panose="020F0502020204030204"/>
                <a:cs typeface="Calibri" panose="020F0502020204030204"/>
                <a:sym typeface="Calibri" panose="020F0502020204030204"/>
              </a:defRPr>
            </a:pPr>
            <a:r>
              <a:rPr>
                <a:cs typeface="+mn-ea"/>
                <a:sym typeface="+mn-lt"/>
              </a:rPr>
              <a:t>13:30-14:00 打卡点拍照</a:t>
            </a:r>
          </a:p>
          <a:p>
            <a:pPr defTabSz="228600">
              <a:lnSpc>
                <a:spcPct val="120000"/>
              </a:lnSpc>
              <a:defRPr sz="1600" b="1">
                <a:latin typeface="Calibri" panose="020F0502020204030204"/>
                <a:ea typeface="Calibri" panose="020F0502020204030204"/>
                <a:cs typeface="Calibri" panose="020F0502020204030204"/>
                <a:sym typeface="Calibri" panose="020F0502020204030204"/>
              </a:defRPr>
            </a:pPr>
            <a:r>
              <a:rPr>
                <a:cs typeface="+mn-ea"/>
                <a:sym typeface="+mn-lt"/>
              </a:rPr>
              <a:t>14:00-14:35 狗狗抱抱蹲14:35-15:30 蒙面找主人 </a:t>
            </a:r>
          </a:p>
          <a:p>
            <a:pPr defTabSz="228600">
              <a:lnSpc>
                <a:spcPct val="120000"/>
              </a:lnSpc>
              <a:defRPr sz="1600" b="1">
                <a:latin typeface="Calibri" panose="020F0502020204030204"/>
                <a:ea typeface="Calibri" panose="020F0502020204030204"/>
                <a:cs typeface="Calibri" panose="020F0502020204030204"/>
                <a:sym typeface="Calibri" panose="020F0502020204030204"/>
              </a:defRPr>
            </a:pPr>
            <a:r>
              <a:rPr>
                <a:cs typeface="+mn-ea"/>
                <a:sym typeface="+mn-lt"/>
              </a:rPr>
              <a:t>15:30-15:40 拍摄集体照</a:t>
            </a:r>
          </a:p>
          <a:p>
            <a:pPr defTabSz="228600">
              <a:lnSpc>
                <a:spcPct val="120000"/>
              </a:lnSpc>
              <a:defRPr sz="1600" b="1">
                <a:latin typeface="Calibri" panose="020F0502020204030204"/>
                <a:ea typeface="Calibri" panose="020F0502020204030204"/>
                <a:cs typeface="Calibri" panose="020F0502020204030204"/>
                <a:sym typeface="Calibri" panose="020F0502020204030204"/>
              </a:defRPr>
            </a:pPr>
            <a:r>
              <a:rPr>
                <a:cs typeface="+mn-ea"/>
                <a:sym typeface="+mn-lt"/>
              </a:rPr>
              <a:t>15:40-16:00 自由交流</a:t>
            </a:r>
          </a:p>
        </p:txBody>
      </p:sp>
      <p:sp>
        <p:nvSpPr>
          <p:cNvPr id="884" name="通过狗狗和主人的互动让主人们了解其他狗狗进而开展交流"/>
          <p:cNvSpPr/>
          <p:nvPr/>
        </p:nvSpPr>
        <p:spPr>
          <a:xfrm>
            <a:off x="733700" y="1511834"/>
            <a:ext cx="2966488" cy="616192"/>
          </a:xfrm>
          <a:prstGeom prst="rect">
            <a:avLst/>
          </a:prstGeom>
          <a:ln w="12700">
            <a:miter lim="400000"/>
          </a:ln>
        </p:spPr>
        <p:txBody>
          <a:bodyPr lIns="22859" tIns="22859" rIns="22859" bIns="22859">
            <a:spAutoFit/>
          </a:bodyPr>
          <a:lstStyle>
            <a:lvl1pPr defTabSz="228600">
              <a:lnSpc>
                <a:spcPct val="120000"/>
              </a:lnSpc>
              <a:defRPr sz="1600" b="1">
                <a:latin typeface="Calibri" panose="020F0502020204030204"/>
                <a:ea typeface="Calibri" panose="020F0502020204030204"/>
                <a:cs typeface="Calibri" panose="020F0502020204030204"/>
                <a:sym typeface="Calibri" panose="020F0502020204030204"/>
              </a:defRPr>
            </a:lvl1pPr>
          </a:lstStyle>
          <a:p>
            <a:r>
              <a:rPr>
                <a:latin typeface="+mn-lt"/>
                <a:ea typeface="+mn-ea"/>
                <a:cs typeface="+mn-ea"/>
                <a:sym typeface="+mn-lt"/>
              </a:rPr>
              <a:t>通过狗狗和主人的互动让主人们了解其他狗狗进而开展交流</a:t>
            </a:r>
          </a:p>
        </p:txBody>
      </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grpSp>
        <p:nvGrpSpPr>
          <p:cNvPr id="20" name="组合 19"/>
          <p:cNvGrpSpPr/>
          <p:nvPr/>
        </p:nvGrpSpPr>
        <p:grpSpPr>
          <a:xfrm>
            <a:off x="0" y="0"/>
            <a:ext cx="9144000" cy="5188472"/>
            <a:chOff x="0" y="0"/>
            <a:chExt cx="9144000" cy="5188472"/>
          </a:xfrm>
        </p:grpSpPr>
        <p:pic>
          <p:nvPicPr>
            <p:cNvPr id="21" name="图片 2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88472"/>
            </a:xfrm>
            <a:prstGeom prst="rect">
              <a:avLst/>
            </a:prstGeom>
          </p:spPr>
        </p:pic>
        <p:sp>
          <p:nvSpPr>
            <p:cNvPr id="22" name="矩形 21"/>
            <p:cNvSpPr/>
            <p:nvPr/>
          </p:nvSpPr>
          <p:spPr>
            <a:xfrm>
              <a:off x="157076" y="204788"/>
              <a:ext cx="8829849" cy="4733925"/>
            </a:xfrm>
            <a:prstGeom prst="rect">
              <a:avLst/>
            </a:prstGeom>
            <a:solidFill>
              <a:schemeClr val="bg1"/>
            </a:solidFill>
            <a:ln w="25400" cap="flat">
              <a:noFill/>
              <a:prstDash val="solid"/>
              <a:round/>
            </a:ln>
            <a:effectLst>
              <a:outerShdw blurRad="38100" dist="23000" dir="5400000" rotWithShape="0">
                <a:srgbClr val="000000">
                  <a:alpha val="35000"/>
                </a:srgbClr>
              </a:outerShdw>
            </a:effectLst>
          </p:spPr>
          <p:style>
            <a:lnRef idx="0">
              <a:srgbClr val="FFFFFF"/>
            </a:lnRef>
            <a:fillRef idx="0">
              <a:srgbClr val="FFFFFF"/>
            </a:fillRef>
            <a:effectRef idx="0">
              <a:srgbClr val="FFFFFF"/>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pPr>
              <a:endParaRPr kumimoji="0" lang="zh-CN" altLang="en-US" sz="1400" b="0" i="0" u="none" strike="noStrike" cap="none" spc="0" normalizeH="0" baseline="0">
                <a:ln>
                  <a:noFill/>
                </a:ln>
                <a:solidFill>
                  <a:srgbClr val="000000"/>
                </a:solidFill>
                <a:effectLst/>
                <a:uFillTx/>
                <a:latin typeface="+mn-lt"/>
                <a:ea typeface="+mn-ea"/>
                <a:cs typeface="+mn-cs"/>
                <a:sym typeface="Arial" panose="020B0604020202020204"/>
              </a:endParaRPr>
            </a:p>
          </p:txBody>
        </p:sp>
      </p:grpSp>
      <p:sp>
        <p:nvSpPr>
          <p:cNvPr id="886" name="Google Shape;1139;p56"/>
          <p:cNvSpPr/>
          <p:nvPr/>
        </p:nvSpPr>
        <p:spPr>
          <a:xfrm>
            <a:off x="3903000" y="1059954"/>
            <a:ext cx="171901" cy="171901"/>
          </a:xfrm>
          <a:prstGeom prst="roundRect">
            <a:avLst>
              <a:gd name="adj" fmla="val 7736"/>
            </a:avLst>
          </a:prstGeom>
          <a:solidFill>
            <a:schemeClr val="accent3"/>
          </a:solidFill>
          <a:ln w="19050">
            <a:solidFill>
              <a:srgbClr val="000000"/>
            </a:solidFill>
          </a:ln>
        </p:spPr>
        <p:txBody>
          <a:bodyPr lIns="45719" rIns="45719" anchor="ctr"/>
          <a:lstStyle/>
          <a:p>
            <a:endParaRPr>
              <a:cs typeface="+mn-ea"/>
              <a:sym typeface="+mn-lt"/>
            </a:endParaRPr>
          </a:p>
        </p:txBody>
      </p:sp>
      <p:sp>
        <p:nvSpPr>
          <p:cNvPr id="887" name="Google Shape;1140;p56"/>
          <p:cNvSpPr/>
          <p:nvPr/>
        </p:nvSpPr>
        <p:spPr>
          <a:xfrm>
            <a:off x="4291700" y="1059954"/>
            <a:ext cx="171901" cy="171901"/>
          </a:xfrm>
          <a:prstGeom prst="roundRect">
            <a:avLst>
              <a:gd name="adj" fmla="val 7736"/>
            </a:avLst>
          </a:prstGeom>
          <a:solidFill>
            <a:schemeClr val="accent1"/>
          </a:solidFill>
          <a:ln w="19050">
            <a:solidFill>
              <a:srgbClr val="000000"/>
            </a:solidFill>
          </a:ln>
        </p:spPr>
        <p:txBody>
          <a:bodyPr lIns="45719" rIns="45719" anchor="ctr"/>
          <a:lstStyle/>
          <a:p>
            <a:endParaRPr>
              <a:cs typeface="+mn-ea"/>
              <a:sym typeface="+mn-lt"/>
            </a:endParaRPr>
          </a:p>
        </p:txBody>
      </p:sp>
      <p:sp>
        <p:nvSpPr>
          <p:cNvPr id="888" name="Google Shape;1141;p56"/>
          <p:cNvSpPr/>
          <p:nvPr/>
        </p:nvSpPr>
        <p:spPr>
          <a:xfrm>
            <a:off x="4680399" y="1059954"/>
            <a:ext cx="171901" cy="171901"/>
          </a:xfrm>
          <a:prstGeom prst="roundRect">
            <a:avLst>
              <a:gd name="adj" fmla="val 7736"/>
            </a:avLst>
          </a:prstGeom>
          <a:solidFill>
            <a:schemeClr val="accent4"/>
          </a:solidFill>
          <a:ln w="19050">
            <a:solidFill>
              <a:srgbClr val="000000"/>
            </a:solidFill>
          </a:ln>
        </p:spPr>
        <p:txBody>
          <a:bodyPr lIns="45719" rIns="45719" anchor="ctr"/>
          <a:lstStyle/>
          <a:p>
            <a:endParaRPr>
              <a:cs typeface="+mn-ea"/>
              <a:sym typeface="+mn-lt"/>
            </a:endParaRPr>
          </a:p>
        </p:txBody>
      </p:sp>
      <p:sp>
        <p:nvSpPr>
          <p:cNvPr id="889" name="Google Shape;1142;p56"/>
          <p:cNvSpPr/>
          <p:nvPr/>
        </p:nvSpPr>
        <p:spPr>
          <a:xfrm>
            <a:off x="5069099" y="1059954"/>
            <a:ext cx="171901" cy="171901"/>
          </a:xfrm>
          <a:prstGeom prst="roundRect">
            <a:avLst>
              <a:gd name="adj" fmla="val 7736"/>
            </a:avLst>
          </a:prstGeom>
          <a:solidFill>
            <a:schemeClr val="accent2"/>
          </a:solidFill>
          <a:ln w="19050">
            <a:solidFill>
              <a:srgbClr val="000000"/>
            </a:solidFill>
          </a:ln>
        </p:spPr>
        <p:txBody>
          <a:bodyPr lIns="45719" rIns="45719" anchor="ctr"/>
          <a:lstStyle/>
          <a:p>
            <a:endParaRPr>
              <a:cs typeface="+mn-ea"/>
              <a:sym typeface="+mn-lt"/>
            </a:endParaRPr>
          </a:p>
        </p:txBody>
      </p:sp>
      <p:sp>
        <p:nvSpPr>
          <p:cNvPr id="890" name="狗狗相亲日"/>
          <p:cNvSpPr>
            <a:spLocks noGrp="1"/>
          </p:cNvSpPr>
          <p:nvPr>
            <p:ph type="title" idx="4294967295"/>
          </p:nvPr>
        </p:nvSpPr>
        <p:spPr>
          <a:xfrm>
            <a:off x="719999" y="521225"/>
            <a:ext cx="7704002" cy="572701"/>
          </a:xfrm>
          <a:prstGeom prst="rect">
            <a:avLst/>
          </a:prstGeom>
        </p:spPr>
        <p:txBody>
          <a:bodyPr/>
          <a:lstStyle>
            <a:lvl1pPr defTabSz="621665">
              <a:defRPr sz="2175"/>
            </a:lvl1pPr>
          </a:lstStyle>
          <a:p>
            <a:r>
              <a:rPr>
                <a:latin typeface="+mn-lt"/>
                <a:ea typeface="+mn-ea"/>
                <a:cs typeface="+mn-ea"/>
                <a:sym typeface="+mn-lt"/>
              </a:rPr>
              <a:t>狗狗相亲日</a:t>
            </a:r>
          </a:p>
        </p:txBody>
      </p:sp>
      <p:sp>
        <p:nvSpPr>
          <p:cNvPr id="891" name="主人用任意方式拖住或者抱着狗狗进行蹲起，最先做完10个蹲起，并且用时最少的家庭获胜。…"/>
          <p:cNvSpPr/>
          <p:nvPr/>
        </p:nvSpPr>
        <p:spPr>
          <a:xfrm>
            <a:off x="895599" y="1456578"/>
            <a:ext cx="4970369" cy="695317"/>
          </a:xfrm>
          <a:prstGeom prst="rect">
            <a:avLst/>
          </a:prstGeom>
          <a:ln w="12700">
            <a:miter lim="400000"/>
          </a:ln>
        </p:spPr>
        <p:txBody>
          <a:bodyPr lIns="22859" tIns="22859" rIns="22859" bIns="22859">
            <a:spAutoFit/>
          </a:bodyPr>
          <a:lstStyle/>
          <a:p>
            <a:pPr defTabSz="228600">
              <a:lnSpc>
                <a:spcPct val="120000"/>
              </a:lnSpc>
              <a:defRPr sz="1200" b="1">
                <a:latin typeface="Calibri" panose="020F0502020204030204"/>
                <a:ea typeface="Calibri" panose="020F0502020204030204"/>
                <a:cs typeface="Calibri" panose="020F0502020204030204"/>
                <a:sym typeface="Calibri" panose="020F0502020204030204"/>
              </a:defRPr>
            </a:pPr>
            <a:r>
              <a:rPr>
                <a:cs typeface="+mn-ea"/>
                <a:sym typeface="+mn-lt"/>
              </a:rPr>
              <a:t>主人用任意方式拖住或者抱着狗狗进行蹲起，最先做完10个蹲起，并且用时最少的家庭获胜。</a:t>
            </a:r>
          </a:p>
          <a:p>
            <a:pPr defTabSz="228600">
              <a:lnSpc>
                <a:spcPct val="120000"/>
              </a:lnSpc>
              <a:defRPr sz="1200" b="1">
                <a:latin typeface="Calibri" panose="020F0502020204030204"/>
                <a:ea typeface="Calibri" panose="020F0502020204030204"/>
                <a:cs typeface="Calibri" panose="020F0502020204030204"/>
                <a:sym typeface="Calibri" panose="020F0502020204030204"/>
              </a:defRPr>
            </a:pPr>
            <a:r>
              <a:rPr>
                <a:cs typeface="+mn-ea"/>
                <a:sym typeface="+mn-lt"/>
              </a:rPr>
              <a:t>前三名的家庭，将获得小礼物和奖状～</a:t>
            </a:r>
          </a:p>
        </p:txBody>
      </p:sp>
      <p:sp>
        <p:nvSpPr>
          <p:cNvPr id="892" name="1.狗狗抱抱蹲"/>
          <p:cNvSpPr/>
          <p:nvPr/>
        </p:nvSpPr>
        <p:spPr>
          <a:xfrm>
            <a:off x="893534" y="977026"/>
            <a:ext cx="1400702" cy="372792"/>
          </a:xfrm>
          <a:prstGeom prst="rect">
            <a:avLst/>
          </a:prstGeom>
          <a:ln w="12700">
            <a:miter lim="400000"/>
          </a:ln>
        </p:spPr>
        <p:txBody>
          <a:bodyPr wrap="none" lIns="22859" tIns="22859" rIns="22859" bIns="22859">
            <a:spAutoFit/>
          </a:bodyPr>
          <a:lstStyle>
            <a:lvl1pPr defTabSz="228600">
              <a:lnSpc>
                <a:spcPct val="130000"/>
              </a:lnSpc>
              <a:defRPr sz="1800" b="1">
                <a:latin typeface="Calibri" panose="020F0502020204030204"/>
                <a:ea typeface="Calibri" panose="020F0502020204030204"/>
                <a:cs typeface="Calibri" panose="020F0502020204030204"/>
                <a:sym typeface="Calibri" panose="020F0502020204030204"/>
              </a:defRPr>
            </a:lvl1pPr>
          </a:lstStyle>
          <a:p>
            <a:r>
              <a:rPr>
                <a:latin typeface="+mn-lt"/>
                <a:ea typeface="+mn-ea"/>
                <a:cs typeface="+mn-ea"/>
                <a:sym typeface="+mn-lt"/>
              </a:rPr>
              <a:t>1.狗狗抱抱蹲</a:t>
            </a:r>
          </a:p>
        </p:txBody>
      </p:sp>
      <p:grpSp>
        <p:nvGrpSpPr>
          <p:cNvPr id="895" name="pasted-image.tiff"/>
          <p:cNvGrpSpPr/>
          <p:nvPr/>
        </p:nvGrpSpPr>
        <p:grpSpPr>
          <a:xfrm>
            <a:off x="6626459" y="552450"/>
            <a:ext cx="1933136" cy="2418365"/>
            <a:chOff x="0" y="0"/>
            <a:chExt cx="1933135" cy="2418364"/>
          </a:xfrm>
        </p:grpSpPr>
        <p:pic>
          <p:nvPicPr>
            <p:cNvPr id="894" name="pasted-image.tiff" descr="pasted-image.tiff"/>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500" y="63500"/>
              <a:ext cx="1793436" cy="2202465"/>
            </a:xfrm>
            <a:prstGeom prst="rect">
              <a:avLst/>
            </a:prstGeom>
            <a:ln>
              <a:noFill/>
            </a:ln>
            <a:effectLst/>
          </p:spPr>
        </p:pic>
        <p:pic>
          <p:nvPicPr>
            <p:cNvPr id="893" name="pasted-image.tiff" descr="pasted-image.tiff"/>
            <p:cNvPicPr/>
            <p:nvPr/>
          </p:nvPicPr>
          <p:blipFill>
            <a:blip r:embed="rId4"/>
            <a:stretch>
              <a:fillRect/>
            </a:stretch>
          </p:blipFill>
          <p:spPr>
            <a:xfrm>
              <a:off x="0" y="0"/>
              <a:ext cx="1933136" cy="2418365"/>
            </a:xfrm>
            <a:prstGeom prst="rect">
              <a:avLst/>
            </a:prstGeom>
            <a:effectLst/>
          </p:spPr>
        </p:pic>
      </p:grpSp>
      <p:sp>
        <p:nvSpPr>
          <p:cNvPr id="896" name="2.蒙面找主人"/>
          <p:cNvSpPr/>
          <p:nvPr/>
        </p:nvSpPr>
        <p:spPr>
          <a:xfrm>
            <a:off x="5337502" y="3161728"/>
            <a:ext cx="1400702" cy="372792"/>
          </a:xfrm>
          <a:prstGeom prst="rect">
            <a:avLst/>
          </a:prstGeom>
          <a:ln w="12700">
            <a:miter lim="400000"/>
          </a:ln>
        </p:spPr>
        <p:txBody>
          <a:bodyPr wrap="none" lIns="22859" tIns="22859" rIns="22859" bIns="22859">
            <a:spAutoFit/>
          </a:bodyPr>
          <a:lstStyle>
            <a:lvl1pPr defTabSz="228600">
              <a:lnSpc>
                <a:spcPct val="130000"/>
              </a:lnSpc>
              <a:defRPr sz="1800" b="1">
                <a:latin typeface="Calibri" panose="020F0502020204030204"/>
                <a:ea typeface="Calibri" panose="020F0502020204030204"/>
                <a:cs typeface="Calibri" panose="020F0502020204030204"/>
                <a:sym typeface="Calibri" panose="020F0502020204030204"/>
              </a:defRPr>
            </a:lvl1pPr>
          </a:lstStyle>
          <a:p>
            <a:r>
              <a:rPr>
                <a:latin typeface="+mn-lt"/>
                <a:ea typeface="+mn-ea"/>
                <a:cs typeface="+mn-ea"/>
                <a:sym typeface="+mn-lt"/>
              </a:rPr>
              <a:t>2.蒙面找主人</a:t>
            </a:r>
          </a:p>
        </p:txBody>
      </p:sp>
      <p:sp>
        <p:nvSpPr>
          <p:cNvPr id="897" name="主人们都蒙上了脸，自家毛孩子能找到吗？ 考验你们的默契度和亲密度咯～ 前三名的家庭，将获得小礼物和奖状～"/>
          <p:cNvSpPr/>
          <p:nvPr/>
        </p:nvSpPr>
        <p:spPr>
          <a:xfrm>
            <a:off x="5390639" y="3641280"/>
            <a:ext cx="2970042" cy="695317"/>
          </a:xfrm>
          <a:prstGeom prst="rect">
            <a:avLst/>
          </a:prstGeom>
          <a:ln w="12700">
            <a:miter lim="400000"/>
          </a:ln>
        </p:spPr>
        <p:txBody>
          <a:bodyPr wrap="none" lIns="22859" tIns="22859" rIns="22859" bIns="22859">
            <a:spAutoFit/>
          </a:bodyPr>
          <a:lstStyle/>
          <a:p>
            <a:pPr defTabSz="228600">
              <a:lnSpc>
                <a:spcPct val="120000"/>
              </a:lnSpc>
              <a:defRPr sz="1200" b="1">
                <a:latin typeface="Calibri" panose="020F0502020204030204"/>
                <a:ea typeface="Calibri" panose="020F0502020204030204"/>
                <a:cs typeface="Calibri" panose="020F0502020204030204"/>
                <a:sym typeface="Calibri" panose="020F0502020204030204"/>
              </a:defRPr>
            </a:pPr>
            <a:r>
              <a:rPr>
                <a:cs typeface="+mn-ea"/>
                <a:sym typeface="+mn-lt"/>
              </a:rPr>
              <a:t>主人们都蒙上了脸，自家毛孩子能找到吗？</a:t>
            </a:r>
            <a:br>
              <a:rPr>
                <a:cs typeface="+mn-ea"/>
                <a:sym typeface="+mn-lt"/>
              </a:rPr>
            </a:br>
            <a:r>
              <a:rPr>
                <a:cs typeface="+mn-ea"/>
                <a:sym typeface="+mn-lt"/>
              </a:rPr>
              <a:t>考验你们的默契度和亲密度咯～</a:t>
            </a:r>
            <a:br>
              <a:rPr>
                <a:cs typeface="+mn-ea"/>
                <a:sym typeface="+mn-lt"/>
              </a:rPr>
            </a:br>
            <a:r>
              <a:rPr>
                <a:cs typeface="+mn-ea"/>
                <a:sym typeface="+mn-lt"/>
              </a:rPr>
              <a:t>前三名的家庭，将获得小礼物和奖状～</a:t>
            </a:r>
          </a:p>
        </p:txBody>
      </p:sp>
      <p:grpSp>
        <p:nvGrpSpPr>
          <p:cNvPr id="900" name="pasted-image.tiff"/>
          <p:cNvGrpSpPr/>
          <p:nvPr/>
        </p:nvGrpSpPr>
        <p:grpSpPr>
          <a:xfrm>
            <a:off x="637427" y="2411887"/>
            <a:ext cx="2317960" cy="1837653"/>
            <a:chOff x="0" y="0"/>
            <a:chExt cx="2317958" cy="1837651"/>
          </a:xfrm>
        </p:grpSpPr>
        <p:pic>
          <p:nvPicPr>
            <p:cNvPr id="899" name="pasted-image.tiff" descr="pasted-image.tiff"/>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63500" y="63500"/>
              <a:ext cx="2178259" cy="1621752"/>
            </a:xfrm>
            <a:prstGeom prst="rect">
              <a:avLst/>
            </a:prstGeom>
            <a:ln>
              <a:noFill/>
            </a:ln>
            <a:effectLst/>
          </p:spPr>
        </p:pic>
        <p:pic>
          <p:nvPicPr>
            <p:cNvPr id="898" name="pasted-image.tiff" descr="pasted-image.tiff"/>
            <p:cNvPicPr/>
            <p:nvPr/>
          </p:nvPicPr>
          <p:blipFill>
            <a:blip r:embed="rId6"/>
            <a:stretch>
              <a:fillRect/>
            </a:stretch>
          </p:blipFill>
          <p:spPr>
            <a:xfrm>
              <a:off x="0" y="0"/>
              <a:ext cx="2317959" cy="1837652"/>
            </a:xfrm>
            <a:prstGeom prst="rect">
              <a:avLst/>
            </a:prstGeom>
            <a:effectLst/>
          </p:spPr>
        </p:pic>
      </p:grpSp>
      <p:grpSp>
        <p:nvGrpSpPr>
          <p:cNvPr id="903" name="pasted-image.tiff"/>
          <p:cNvGrpSpPr/>
          <p:nvPr/>
        </p:nvGrpSpPr>
        <p:grpSpPr>
          <a:xfrm>
            <a:off x="2593622" y="2987107"/>
            <a:ext cx="2317959" cy="1788094"/>
            <a:chOff x="0" y="0"/>
            <a:chExt cx="2317958" cy="1788092"/>
          </a:xfrm>
        </p:grpSpPr>
        <p:pic>
          <p:nvPicPr>
            <p:cNvPr id="902" name="pasted-image.tiff" descr="pasted-image.tiff"/>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63500" y="63500"/>
              <a:ext cx="2178259" cy="1572193"/>
            </a:xfrm>
            <a:prstGeom prst="rect">
              <a:avLst/>
            </a:prstGeom>
            <a:ln>
              <a:noFill/>
            </a:ln>
            <a:effectLst/>
          </p:spPr>
        </p:pic>
        <p:pic>
          <p:nvPicPr>
            <p:cNvPr id="901" name="pasted-image.tiff" descr="pasted-image.tiff"/>
            <p:cNvPicPr/>
            <p:nvPr/>
          </p:nvPicPr>
          <p:blipFill>
            <a:blip r:embed="rId8"/>
            <a:stretch>
              <a:fillRect/>
            </a:stretch>
          </p:blipFill>
          <p:spPr>
            <a:xfrm>
              <a:off x="0" y="0"/>
              <a:ext cx="2317959" cy="1788093"/>
            </a:xfrm>
            <a:prstGeom prst="rect">
              <a:avLst/>
            </a:prstGeom>
            <a:effectLst/>
          </p:spPr>
        </p:pic>
      </p:gr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grpSp>
        <p:nvGrpSpPr>
          <p:cNvPr id="24" name="组合 23"/>
          <p:cNvGrpSpPr/>
          <p:nvPr/>
        </p:nvGrpSpPr>
        <p:grpSpPr>
          <a:xfrm>
            <a:off x="0" y="0"/>
            <a:ext cx="9144000" cy="5188472"/>
            <a:chOff x="0" y="0"/>
            <a:chExt cx="9144000" cy="5188472"/>
          </a:xfrm>
        </p:grpSpPr>
        <p:pic>
          <p:nvPicPr>
            <p:cNvPr id="25" name="图片 2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88472"/>
            </a:xfrm>
            <a:prstGeom prst="rect">
              <a:avLst/>
            </a:prstGeom>
          </p:spPr>
        </p:pic>
        <p:sp>
          <p:nvSpPr>
            <p:cNvPr id="26" name="矩形 25"/>
            <p:cNvSpPr/>
            <p:nvPr/>
          </p:nvSpPr>
          <p:spPr>
            <a:xfrm>
              <a:off x="157076" y="204788"/>
              <a:ext cx="8829849" cy="4733925"/>
            </a:xfrm>
            <a:prstGeom prst="rect">
              <a:avLst/>
            </a:prstGeom>
            <a:solidFill>
              <a:schemeClr val="bg1"/>
            </a:solidFill>
            <a:ln w="25400" cap="flat">
              <a:noFill/>
              <a:prstDash val="solid"/>
              <a:round/>
            </a:ln>
            <a:effectLst>
              <a:outerShdw blurRad="38100" dist="23000" dir="5400000" rotWithShape="0">
                <a:srgbClr val="000000">
                  <a:alpha val="35000"/>
                </a:srgbClr>
              </a:outerShdw>
            </a:effectLst>
          </p:spPr>
          <p:style>
            <a:lnRef idx="0">
              <a:srgbClr val="FFFFFF"/>
            </a:lnRef>
            <a:fillRef idx="0">
              <a:srgbClr val="FFFFFF"/>
            </a:fillRef>
            <a:effectRef idx="0">
              <a:srgbClr val="FFFFFF"/>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pPr>
              <a:endParaRPr kumimoji="0" lang="zh-CN" altLang="en-US" sz="1400" b="0" i="0" u="none" strike="noStrike" cap="none" spc="0" normalizeH="0" baseline="0">
                <a:ln>
                  <a:noFill/>
                </a:ln>
                <a:solidFill>
                  <a:srgbClr val="000000"/>
                </a:solidFill>
                <a:effectLst/>
                <a:uFillTx/>
                <a:latin typeface="+mn-lt"/>
                <a:ea typeface="+mn-ea"/>
                <a:cs typeface="+mn-cs"/>
                <a:sym typeface="Arial" panose="020B0604020202020204"/>
              </a:endParaRPr>
            </a:p>
          </p:txBody>
        </p:sp>
      </p:grpSp>
      <p:sp>
        <p:nvSpPr>
          <p:cNvPr id="905" name="Google Shape;1139;p56"/>
          <p:cNvSpPr/>
          <p:nvPr/>
        </p:nvSpPr>
        <p:spPr>
          <a:xfrm>
            <a:off x="3903000" y="1059954"/>
            <a:ext cx="171901" cy="171901"/>
          </a:xfrm>
          <a:prstGeom prst="roundRect">
            <a:avLst>
              <a:gd name="adj" fmla="val 7736"/>
            </a:avLst>
          </a:prstGeom>
          <a:solidFill>
            <a:schemeClr val="accent3"/>
          </a:solidFill>
          <a:ln w="19050">
            <a:solidFill>
              <a:srgbClr val="000000"/>
            </a:solidFill>
          </a:ln>
        </p:spPr>
        <p:txBody>
          <a:bodyPr lIns="45719" rIns="45719" anchor="ctr"/>
          <a:lstStyle/>
          <a:p>
            <a:endParaRPr>
              <a:cs typeface="+mn-ea"/>
              <a:sym typeface="+mn-lt"/>
            </a:endParaRPr>
          </a:p>
        </p:txBody>
      </p:sp>
      <p:sp>
        <p:nvSpPr>
          <p:cNvPr id="906" name="Google Shape;1140;p56"/>
          <p:cNvSpPr/>
          <p:nvPr/>
        </p:nvSpPr>
        <p:spPr>
          <a:xfrm>
            <a:off x="4291700" y="1059954"/>
            <a:ext cx="171901" cy="171901"/>
          </a:xfrm>
          <a:prstGeom prst="roundRect">
            <a:avLst>
              <a:gd name="adj" fmla="val 7736"/>
            </a:avLst>
          </a:prstGeom>
          <a:solidFill>
            <a:schemeClr val="accent1"/>
          </a:solidFill>
          <a:ln w="19050">
            <a:solidFill>
              <a:srgbClr val="000000"/>
            </a:solidFill>
          </a:ln>
        </p:spPr>
        <p:txBody>
          <a:bodyPr lIns="45719" rIns="45719" anchor="ctr"/>
          <a:lstStyle/>
          <a:p>
            <a:endParaRPr>
              <a:cs typeface="+mn-ea"/>
              <a:sym typeface="+mn-lt"/>
            </a:endParaRPr>
          </a:p>
        </p:txBody>
      </p:sp>
      <p:sp>
        <p:nvSpPr>
          <p:cNvPr id="907" name="Google Shape;1141;p56"/>
          <p:cNvSpPr/>
          <p:nvPr/>
        </p:nvSpPr>
        <p:spPr>
          <a:xfrm>
            <a:off x="4680399" y="1059954"/>
            <a:ext cx="171901" cy="171901"/>
          </a:xfrm>
          <a:prstGeom prst="roundRect">
            <a:avLst>
              <a:gd name="adj" fmla="val 7736"/>
            </a:avLst>
          </a:prstGeom>
          <a:solidFill>
            <a:schemeClr val="accent4"/>
          </a:solidFill>
          <a:ln w="19050">
            <a:solidFill>
              <a:srgbClr val="000000"/>
            </a:solidFill>
          </a:ln>
        </p:spPr>
        <p:txBody>
          <a:bodyPr lIns="45719" rIns="45719" anchor="ctr"/>
          <a:lstStyle/>
          <a:p>
            <a:endParaRPr>
              <a:cs typeface="+mn-ea"/>
              <a:sym typeface="+mn-lt"/>
            </a:endParaRPr>
          </a:p>
        </p:txBody>
      </p:sp>
      <p:sp>
        <p:nvSpPr>
          <p:cNvPr id="908" name="Google Shape;1142;p56"/>
          <p:cNvSpPr/>
          <p:nvPr/>
        </p:nvSpPr>
        <p:spPr>
          <a:xfrm>
            <a:off x="5069099" y="1059954"/>
            <a:ext cx="171901" cy="171901"/>
          </a:xfrm>
          <a:prstGeom prst="roundRect">
            <a:avLst>
              <a:gd name="adj" fmla="val 7736"/>
            </a:avLst>
          </a:prstGeom>
          <a:solidFill>
            <a:schemeClr val="accent2"/>
          </a:solidFill>
          <a:ln w="19050">
            <a:solidFill>
              <a:srgbClr val="000000"/>
            </a:solidFill>
          </a:ln>
        </p:spPr>
        <p:txBody>
          <a:bodyPr lIns="45719" rIns="45719" anchor="ctr"/>
          <a:lstStyle/>
          <a:p>
            <a:endParaRPr>
              <a:cs typeface="+mn-ea"/>
              <a:sym typeface="+mn-lt"/>
            </a:endParaRPr>
          </a:p>
        </p:txBody>
      </p:sp>
      <p:sp>
        <p:nvSpPr>
          <p:cNvPr id="909" name="宠物资源"/>
          <p:cNvSpPr>
            <a:spLocks noGrp="1"/>
          </p:cNvSpPr>
          <p:nvPr>
            <p:ph type="title" idx="4294967295"/>
          </p:nvPr>
        </p:nvSpPr>
        <p:spPr>
          <a:xfrm>
            <a:off x="719999" y="521225"/>
            <a:ext cx="7704002" cy="572701"/>
          </a:xfrm>
          <a:prstGeom prst="rect">
            <a:avLst/>
          </a:prstGeom>
        </p:spPr>
        <p:txBody>
          <a:bodyPr/>
          <a:lstStyle>
            <a:lvl1pPr defTabSz="621665">
              <a:defRPr sz="2175"/>
            </a:lvl1pPr>
          </a:lstStyle>
          <a:p>
            <a:r>
              <a:rPr>
                <a:latin typeface="+mn-lt"/>
                <a:ea typeface="+mn-ea"/>
                <a:cs typeface="+mn-ea"/>
                <a:sym typeface="+mn-lt"/>
              </a:rPr>
              <a:t>宠物资源</a:t>
            </a:r>
          </a:p>
        </p:txBody>
      </p:sp>
      <p:grpSp>
        <p:nvGrpSpPr>
          <p:cNvPr id="912" name="pasted-image.tiff"/>
          <p:cNvGrpSpPr/>
          <p:nvPr/>
        </p:nvGrpSpPr>
        <p:grpSpPr>
          <a:xfrm>
            <a:off x="3653528" y="3121823"/>
            <a:ext cx="2091212" cy="1310915"/>
            <a:chOff x="0" y="0"/>
            <a:chExt cx="2091211" cy="1310914"/>
          </a:xfrm>
        </p:grpSpPr>
        <p:pic>
          <p:nvPicPr>
            <p:cNvPr id="911" name="pasted-image.tiff" descr="pasted-image.tiff"/>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500" y="63500"/>
              <a:ext cx="1951512" cy="1095015"/>
            </a:xfrm>
            <a:prstGeom prst="rect">
              <a:avLst/>
            </a:prstGeom>
            <a:ln>
              <a:noFill/>
            </a:ln>
            <a:effectLst/>
          </p:spPr>
        </p:pic>
        <p:pic>
          <p:nvPicPr>
            <p:cNvPr id="910" name="pasted-image.tiff" descr="pasted-image.tiff"/>
            <p:cNvPicPr/>
            <p:nvPr/>
          </p:nvPicPr>
          <p:blipFill>
            <a:blip r:embed="rId4"/>
            <a:stretch>
              <a:fillRect/>
            </a:stretch>
          </p:blipFill>
          <p:spPr>
            <a:xfrm>
              <a:off x="0" y="0"/>
              <a:ext cx="2091212" cy="1310915"/>
            </a:xfrm>
            <a:prstGeom prst="rect">
              <a:avLst/>
            </a:prstGeom>
            <a:effectLst/>
          </p:spPr>
        </p:pic>
      </p:grpSp>
      <p:grpSp>
        <p:nvGrpSpPr>
          <p:cNvPr id="915" name="pasted-image.png"/>
          <p:cNvGrpSpPr/>
          <p:nvPr/>
        </p:nvGrpSpPr>
        <p:grpSpPr>
          <a:xfrm>
            <a:off x="5797452" y="3147227"/>
            <a:ext cx="1309392" cy="1260108"/>
            <a:chOff x="0" y="0"/>
            <a:chExt cx="1309391" cy="1260106"/>
          </a:xfrm>
        </p:grpSpPr>
        <p:pic>
          <p:nvPicPr>
            <p:cNvPr id="914" name="pasted-image.png" descr="pasted-image.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3500" y="63500"/>
              <a:ext cx="1169692" cy="1044207"/>
            </a:xfrm>
            <a:prstGeom prst="rect">
              <a:avLst/>
            </a:prstGeom>
            <a:ln>
              <a:noFill/>
            </a:ln>
            <a:effectLst/>
          </p:spPr>
        </p:pic>
        <p:pic>
          <p:nvPicPr>
            <p:cNvPr id="913" name="pasted-image.png" descr="pasted-image.png"/>
            <p:cNvPicPr/>
            <p:nvPr/>
          </p:nvPicPr>
          <p:blipFill>
            <a:blip r:embed="rId6"/>
            <a:stretch>
              <a:fillRect/>
            </a:stretch>
          </p:blipFill>
          <p:spPr>
            <a:xfrm>
              <a:off x="0" y="0"/>
              <a:ext cx="1309392" cy="1260107"/>
            </a:xfrm>
            <a:prstGeom prst="rect">
              <a:avLst/>
            </a:prstGeom>
            <a:effectLst/>
          </p:spPr>
        </p:pic>
      </p:grpSp>
      <p:grpSp>
        <p:nvGrpSpPr>
          <p:cNvPr id="918" name="pasted-image.tiff"/>
          <p:cNvGrpSpPr/>
          <p:nvPr/>
        </p:nvGrpSpPr>
        <p:grpSpPr>
          <a:xfrm>
            <a:off x="7250022" y="3147217"/>
            <a:ext cx="1181822" cy="1260108"/>
            <a:chOff x="0" y="0"/>
            <a:chExt cx="1181820" cy="1260106"/>
          </a:xfrm>
        </p:grpSpPr>
        <p:pic>
          <p:nvPicPr>
            <p:cNvPr id="917" name="pasted-image.tiff" descr="pasted-image.tiff"/>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3500" y="63500"/>
              <a:ext cx="1042121" cy="1044207"/>
            </a:xfrm>
            <a:prstGeom prst="rect">
              <a:avLst/>
            </a:prstGeom>
            <a:ln>
              <a:noFill/>
            </a:ln>
            <a:effectLst/>
          </p:spPr>
        </p:pic>
        <p:pic>
          <p:nvPicPr>
            <p:cNvPr id="916" name="pasted-image.tiff" descr="pasted-image.tiff"/>
            <p:cNvPicPr/>
            <p:nvPr/>
          </p:nvPicPr>
          <p:blipFill>
            <a:blip r:embed="rId8"/>
            <a:stretch>
              <a:fillRect/>
            </a:stretch>
          </p:blipFill>
          <p:spPr>
            <a:xfrm>
              <a:off x="0" y="0"/>
              <a:ext cx="1181821" cy="1260107"/>
            </a:xfrm>
            <a:prstGeom prst="rect">
              <a:avLst/>
            </a:prstGeom>
            <a:effectLst/>
          </p:spPr>
        </p:pic>
      </p:grpSp>
      <p:grpSp>
        <p:nvGrpSpPr>
          <p:cNvPr id="925" name="成组"/>
          <p:cNvGrpSpPr/>
          <p:nvPr/>
        </p:nvGrpSpPr>
        <p:grpSpPr>
          <a:xfrm>
            <a:off x="3523340" y="1579472"/>
            <a:ext cx="4810120" cy="1587128"/>
            <a:chOff x="-63500" y="-63500"/>
            <a:chExt cx="4810118" cy="1587126"/>
          </a:xfrm>
        </p:grpSpPr>
        <p:grpSp>
          <p:nvGrpSpPr>
            <p:cNvPr id="921" name="pasted-image.tiff"/>
            <p:cNvGrpSpPr/>
            <p:nvPr/>
          </p:nvGrpSpPr>
          <p:grpSpPr>
            <a:xfrm>
              <a:off x="-63500" y="-63500"/>
              <a:ext cx="2428610" cy="1587127"/>
              <a:chOff x="0" y="0"/>
              <a:chExt cx="2428609" cy="1587126"/>
            </a:xfrm>
          </p:grpSpPr>
          <p:pic>
            <p:nvPicPr>
              <p:cNvPr id="920" name="pasted-image.tiff" descr="pasted-image.tiff"/>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3500" y="63500"/>
                <a:ext cx="2288910" cy="1371227"/>
              </a:xfrm>
              <a:prstGeom prst="rect">
                <a:avLst/>
              </a:prstGeom>
              <a:ln>
                <a:noFill/>
              </a:ln>
              <a:effectLst/>
            </p:spPr>
          </p:pic>
          <p:pic>
            <p:nvPicPr>
              <p:cNvPr id="919" name="pasted-image.tiff" descr="pasted-image.tiff"/>
              <p:cNvPicPr/>
              <p:nvPr/>
            </p:nvPicPr>
            <p:blipFill>
              <a:blip r:embed="rId10"/>
              <a:stretch>
                <a:fillRect/>
              </a:stretch>
            </p:blipFill>
            <p:spPr>
              <a:xfrm>
                <a:off x="0" y="0"/>
                <a:ext cx="2428610" cy="1587127"/>
              </a:xfrm>
              <a:prstGeom prst="rect">
                <a:avLst/>
              </a:prstGeom>
              <a:effectLst/>
            </p:spPr>
          </p:pic>
        </p:grpSp>
        <p:grpSp>
          <p:nvGrpSpPr>
            <p:cNvPr id="924" name="pasted-image.tiff"/>
            <p:cNvGrpSpPr/>
            <p:nvPr/>
          </p:nvGrpSpPr>
          <p:grpSpPr>
            <a:xfrm>
              <a:off x="2321847" y="-62351"/>
              <a:ext cx="2424772" cy="1584828"/>
              <a:chOff x="0" y="0"/>
              <a:chExt cx="2424771" cy="1584826"/>
            </a:xfrm>
          </p:grpSpPr>
          <p:pic>
            <p:nvPicPr>
              <p:cNvPr id="923" name="pasted-image.tiff" descr="pasted-image.tiff"/>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63500" y="63500"/>
                <a:ext cx="2285072" cy="1368927"/>
              </a:xfrm>
              <a:prstGeom prst="rect">
                <a:avLst/>
              </a:prstGeom>
              <a:ln>
                <a:noFill/>
              </a:ln>
              <a:effectLst/>
            </p:spPr>
          </p:pic>
          <p:pic>
            <p:nvPicPr>
              <p:cNvPr id="922" name="pasted-image.tiff" descr="pasted-image.tiff"/>
              <p:cNvPicPr/>
              <p:nvPr/>
            </p:nvPicPr>
            <p:blipFill>
              <a:blip r:embed="rId12"/>
              <a:stretch>
                <a:fillRect/>
              </a:stretch>
            </p:blipFill>
            <p:spPr>
              <a:xfrm>
                <a:off x="0" y="0"/>
                <a:ext cx="2424772" cy="1584827"/>
              </a:xfrm>
              <a:prstGeom prst="rect">
                <a:avLst/>
              </a:prstGeom>
              <a:effectLst/>
            </p:spPr>
          </p:pic>
        </p:grpSp>
      </p:grpSp>
      <p:sp>
        <p:nvSpPr>
          <p:cNvPr id="926" name="懿飞宠物文化是含宠物学校、宠物乐园、宠物影视、宠物旅游、宠物IP、白姐姐系列产品为主的专注制作有趣宠物教育内容的综合性宠物文化公司。"/>
          <p:cNvSpPr/>
          <p:nvPr/>
        </p:nvSpPr>
        <p:spPr>
          <a:xfrm>
            <a:off x="430001" y="2143917"/>
            <a:ext cx="3081914" cy="1502589"/>
          </a:xfrm>
          <a:prstGeom prst="rect">
            <a:avLst/>
          </a:prstGeom>
          <a:ln w="12700">
            <a:miter lim="400000"/>
          </a:ln>
        </p:spPr>
        <p:txBody>
          <a:bodyPr lIns="22859" tIns="22859" rIns="22859" bIns="22859">
            <a:spAutoFit/>
          </a:bodyPr>
          <a:lstStyle>
            <a:lvl1pPr defTabSz="228600">
              <a:lnSpc>
                <a:spcPct val="120000"/>
              </a:lnSpc>
              <a:defRPr sz="1600" b="1">
                <a:latin typeface="Calibri" panose="020F0502020204030204"/>
                <a:ea typeface="Calibri" panose="020F0502020204030204"/>
                <a:cs typeface="Calibri" panose="020F0502020204030204"/>
                <a:sym typeface="Calibri" panose="020F0502020204030204"/>
              </a:defRPr>
            </a:lvl1pPr>
          </a:lstStyle>
          <a:p>
            <a:r>
              <a:rPr>
                <a:latin typeface="+mn-lt"/>
                <a:ea typeface="+mn-ea"/>
                <a:cs typeface="+mn-ea"/>
                <a:sym typeface="+mn-lt"/>
              </a:rPr>
              <a:t>       懿飞宠物文化是含宠物学校、宠物乐园、宠物影视、宠物旅游、宠物IP、白姐姐系列产品为主的专注制作有趣宠物教育内容的综合性宠物文化公司。</a:t>
            </a:r>
          </a:p>
        </p:txBody>
      </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0"/>
            <a:ext cx="9144000" cy="5188472"/>
            <a:chOff x="0" y="0"/>
            <a:chExt cx="9144000" cy="5188472"/>
          </a:xfrm>
        </p:grpSpPr>
        <p:pic>
          <p:nvPicPr>
            <p:cNvPr id="9" name="图片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88472"/>
            </a:xfrm>
            <a:prstGeom prst="rect">
              <a:avLst/>
            </a:prstGeom>
          </p:spPr>
        </p:pic>
        <p:sp>
          <p:nvSpPr>
            <p:cNvPr id="10" name="矩形 9"/>
            <p:cNvSpPr/>
            <p:nvPr/>
          </p:nvSpPr>
          <p:spPr>
            <a:xfrm>
              <a:off x="157076" y="204788"/>
              <a:ext cx="8829849" cy="4733925"/>
            </a:xfrm>
            <a:prstGeom prst="rect">
              <a:avLst/>
            </a:prstGeom>
            <a:solidFill>
              <a:schemeClr val="bg1"/>
            </a:solidFill>
            <a:ln w="25400" cap="flat">
              <a:noFill/>
              <a:prstDash val="solid"/>
              <a:round/>
            </a:ln>
            <a:effectLst>
              <a:outerShdw blurRad="38100" dist="23000" dir="5400000" rotWithShape="0">
                <a:srgbClr val="000000">
                  <a:alpha val="35000"/>
                </a:srgbClr>
              </a:outerShdw>
            </a:effectLst>
          </p:spPr>
          <p:style>
            <a:lnRef idx="0">
              <a:srgbClr val="FFFFFF"/>
            </a:lnRef>
            <a:fillRef idx="0">
              <a:srgbClr val="FFFFFF"/>
            </a:fillRef>
            <a:effectRef idx="0">
              <a:srgbClr val="FFFFFF"/>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pPr>
              <a:endParaRPr kumimoji="0" lang="zh-CN" altLang="en-US" sz="1400" b="0" i="0" u="none" strike="noStrike" cap="none" spc="0" normalizeH="0" baseline="0">
                <a:ln>
                  <a:noFill/>
                </a:ln>
                <a:solidFill>
                  <a:srgbClr val="000000"/>
                </a:solidFill>
                <a:effectLst/>
                <a:uFillTx/>
                <a:latin typeface="+mn-lt"/>
                <a:ea typeface="+mn-ea"/>
                <a:cs typeface="+mn-cs"/>
                <a:sym typeface="Arial" panose="020B0604020202020204"/>
              </a:endParaRPr>
            </a:p>
          </p:txBody>
        </p:sp>
      </p:grpSp>
      <p:sp>
        <p:nvSpPr>
          <p:cNvPr id="928" name="Google Shape;451;p36"/>
          <p:cNvSpPr/>
          <p:nvPr/>
        </p:nvSpPr>
        <p:spPr>
          <a:xfrm rot="21412383" flipH="1">
            <a:off x="1064800" y="1183408"/>
            <a:ext cx="2777335" cy="2777336"/>
          </a:xfrm>
          <a:prstGeom prst="roundRect">
            <a:avLst>
              <a:gd name="adj" fmla="val 4676"/>
            </a:avLst>
          </a:prstGeom>
          <a:solidFill>
            <a:schemeClr val="accent1"/>
          </a:solidFill>
          <a:ln w="12700">
            <a:miter lim="400000"/>
          </a:ln>
        </p:spPr>
        <p:txBody>
          <a:bodyPr lIns="45719" rIns="45719" anchor="ctr"/>
          <a:lstStyle/>
          <a:p>
            <a:endParaRPr>
              <a:cs typeface="+mn-ea"/>
              <a:sym typeface="+mn-lt"/>
            </a:endParaRPr>
          </a:p>
        </p:txBody>
      </p:sp>
      <p:sp>
        <p:nvSpPr>
          <p:cNvPr id="929" name="Google Shape;452;p36"/>
          <p:cNvSpPr/>
          <p:nvPr/>
        </p:nvSpPr>
        <p:spPr>
          <a:xfrm flipH="1">
            <a:off x="1064725" y="1183274"/>
            <a:ext cx="2777401" cy="2777402"/>
          </a:xfrm>
          <a:prstGeom prst="roundRect">
            <a:avLst>
              <a:gd name="adj" fmla="val 4676"/>
            </a:avLst>
          </a:prstGeom>
          <a:solidFill>
            <a:schemeClr val="accent4"/>
          </a:solidFill>
          <a:ln w="12700">
            <a:miter lim="400000"/>
          </a:ln>
        </p:spPr>
        <p:txBody>
          <a:bodyPr lIns="45719" rIns="45719" anchor="ctr"/>
          <a:lstStyle/>
          <a:p>
            <a:endParaRPr>
              <a:cs typeface="+mn-ea"/>
              <a:sym typeface="+mn-lt"/>
            </a:endParaRPr>
          </a:p>
        </p:txBody>
      </p:sp>
      <p:sp>
        <p:nvSpPr>
          <p:cNvPr id="930" name="Google Shape;454;p36"/>
          <p:cNvSpPr>
            <a:spLocks noGrp="1"/>
          </p:cNvSpPr>
          <p:nvPr>
            <p:ph type="title"/>
          </p:nvPr>
        </p:nvSpPr>
        <p:spPr>
          <a:xfrm>
            <a:off x="4624618" y="791055"/>
            <a:ext cx="4194403" cy="2378278"/>
          </a:xfrm>
          <a:prstGeom prst="rect">
            <a:avLst/>
          </a:prstGeom>
        </p:spPr>
        <p:txBody>
          <a:bodyPr/>
          <a:lstStyle/>
          <a:p>
            <a:r>
              <a:rPr>
                <a:latin typeface="+mn-lt"/>
                <a:ea typeface="+mn-ea"/>
                <a:cs typeface="+mn-ea"/>
                <a:sym typeface="+mn-lt"/>
              </a:rPr>
              <a:t>花点时间</a:t>
            </a:r>
          </a:p>
          <a:p>
            <a:pPr>
              <a:defRPr sz="2400"/>
            </a:pPr>
            <a:r>
              <a:rPr>
                <a:latin typeface="+mn-lt"/>
                <a:ea typeface="+mn-ea"/>
                <a:cs typeface="+mn-ea"/>
                <a:sym typeface="+mn-lt"/>
              </a:rPr>
              <a:t>七夕花艺展</a:t>
            </a:r>
          </a:p>
        </p:txBody>
      </p:sp>
      <p:sp>
        <p:nvSpPr>
          <p:cNvPr id="931" name="8月13日-8月15日 一号门&amp;宠物乐园"/>
          <p:cNvSpPr/>
          <p:nvPr/>
        </p:nvSpPr>
        <p:spPr>
          <a:xfrm>
            <a:off x="4693340" y="3132817"/>
            <a:ext cx="2697211" cy="292388"/>
          </a:xfrm>
          <a:prstGeom prst="rect">
            <a:avLst/>
          </a:prstGeom>
          <a:ln w="12700">
            <a:miter lim="400000"/>
          </a:ln>
        </p:spPr>
        <p:txBody>
          <a:bodyPr wrap="none" lIns="45719" rIns="45719">
            <a:spAutoFit/>
          </a:bodyPr>
          <a:lstStyle>
            <a:lvl1pPr>
              <a:defRPr sz="1300">
                <a:latin typeface="Kanit Light"/>
                <a:ea typeface="Kanit Light"/>
                <a:cs typeface="Kanit Light"/>
                <a:sym typeface="Kanit Light"/>
              </a:defRPr>
            </a:lvl1pPr>
          </a:lstStyle>
          <a:p>
            <a:r>
              <a:rPr>
                <a:latin typeface="+mn-lt"/>
                <a:ea typeface="+mn-ea"/>
                <a:cs typeface="+mn-ea"/>
                <a:sym typeface="+mn-lt"/>
              </a:rPr>
              <a:t>8月13日-8月15日 一号门&amp;宠物乐园</a:t>
            </a:r>
          </a:p>
        </p:txBody>
      </p:sp>
      <p:pic>
        <p:nvPicPr>
          <p:cNvPr id="932" name="pasted-image.tiff" descr="pasted-image.tiff"/>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064801" y="1330721"/>
            <a:ext cx="2777449" cy="2481897"/>
          </a:xfrm>
          <a:prstGeom prst="rect">
            <a:avLst/>
          </a:prstGeom>
          <a:ln w="12700">
            <a:miter lim="400000"/>
            <a:headEnd/>
            <a:tailEnd/>
          </a:ln>
        </p:spPr>
      </p:pic>
      <p:sp>
        <p:nvSpPr>
          <p:cNvPr id="933" name="Google Shape;453;p36"/>
          <p:cNvSpPr/>
          <p:nvPr/>
        </p:nvSpPr>
        <p:spPr>
          <a:xfrm rot="21299848" flipH="1">
            <a:off x="1034619" y="1152934"/>
            <a:ext cx="2838314" cy="2838313"/>
          </a:xfrm>
          <a:prstGeom prst="roundRect">
            <a:avLst>
              <a:gd name="adj" fmla="val 5279"/>
            </a:avLst>
          </a:prstGeom>
          <a:ln w="19050">
            <a:solidFill>
              <a:srgbClr val="000000"/>
            </a:solidFill>
          </a:ln>
        </p:spPr>
        <p:txBody>
          <a:bodyPr lIns="45719" rIns="45719" anchor="ctr"/>
          <a:lstStyle/>
          <a:p>
            <a:endParaRPr>
              <a:cs typeface="+mn-ea"/>
              <a:sym typeface="+mn-lt"/>
            </a:endParaRPr>
          </a:p>
        </p:txBody>
      </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0" y="0"/>
            <a:ext cx="9144000" cy="5188472"/>
            <a:chOff x="0" y="0"/>
            <a:chExt cx="9144000" cy="5188472"/>
          </a:xfrm>
        </p:grpSpPr>
        <p:pic>
          <p:nvPicPr>
            <p:cNvPr id="8" name="图片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88472"/>
            </a:xfrm>
            <a:prstGeom prst="rect">
              <a:avLst/>
            </a:prstGeom>
          </p:spPr>
        </p:pic>
        <p:sp>
          <p:nvSpPr>
            <p:cNvPr id="9" name="矩形 8"/>
            <p:cNvSpPr/>
            <p:nvPr/>
          </p:nvSpPr>
          <p:spPr>
            <a:xfrm>
              <a:off x="157076" y="204788"/>
              <a:ext cx="8829849" cy="4733925"/>
            </a:xfrm>
            <a:prstGeom prst="rect">
              <a:avLst/>
            </a:prstGeom>
            <a:solidFill>
              <a:schemeClr val="bg1"/>
            </a:solidFill>
            <a:ln w="25400" cap="flat">
              <a:noFill/>
              <a:prstDash val="solid"/>
              <a:round/>
            </a:ln>
            <a:effectLst>
              <a:outerShdw blurRad="38100" dist="23000" dir="5400000" rotWithShape="0">
                <a:srgbClr val="000000">
                  <a:alpha val="35000"/>
                </a:srgbClr>
              </a:outerShdw>
            </a:effectLst>
          </p:spPr>
          <p:style>
            <a:lnRef idx="0">
              <a:srgbClr val="FFFFFF"/>
            </a:lnRef>
            <a:fillRef idx="0">
              <a:srgbClr val="FFFFFF"/>
            </a:fillRef>
            <a:effectRef idx="0">
              <a:srgbClr val="FFFFFF"/>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pPr>
              <a:endParaRPr kumimoji="0" lang="zh-CN" altLang="en-US" sz="1400" b="0" i="0" u="none" strike="noStrike" cap="none" spc="0" normalizeH="0" baseline="0">
                <a:ln>
                  <a:noFill/>
                </a:ln>
                <a:solidFill>
                  <a:srgbClr val="000000"/>
                </a:solidFill>
                <a:effectLst/>
                <a:uFillTx/>
                <a:latin typeface="+mn-lt"/>
                <a:ea typeface="+mn-ea"/>
                <a:cs typeface="+mn-cs"/>
                <a:sym typeface="Arial" panose="020B0604020202020204"/>
              </a:endParaRPr>
            </a:p>
          </p:txBody>
        </p:sp>
      </p:grpSp>
      <p:sp>
        <p:nvSpPr>
          <p:cNvPr id="935" name="Google Shape;467;p37"/>
          <p:cNvSpPr/>
          <p:nvPr/>
        </p:nvSpPr>
        <p:spPr>
          <a:xfrm flipH="1">
            <a:off x="3802049" y="343733"/>
            <a:ext cx="1539902" cy="388319"/>
          </a:xfrm>
          <a:prstGeom prst="roundRect">
            <a:avLst>
              <a:gd name="adj" fmla="val 18339"/>
            </a:avLst>
          </a:prstGeom>
          <a:solidFill>
            <a:schemeClr val="accent3"/>
          </a:solidFill>
          <a:ln w="12700">
            <a:miter lim="400000"/>
          </a:ln>
        </p:spPr>
        <p:txBody>
          <a:bodyPr lIns="45719" rIns="45719" anchor="ctr"/>
          <a:lstStyle/>
          <a:p>
            <a:endParaRPr>
              <a:cs typeface="+mn-ea"/>
              <a:sym typeface="+mn-lt"/>
            </a:endParaRPr>
          </a:p>
        </p:txBody>
      </p:sp>
      <p:sp>
        <p:nvSpPr>
          <p:cNvPr id="936" name="Google Shape;468;p37"/>
          <p:cNvSpPr/>
          <p:nvPr/>
        </p:nvSpPr>
        <p:spPr>
          <a:xfrm rot="21300408" flipH="1">
            <a:off x="3898169" y="337690"/>
            <a:ext cx="1347662" cy="400405"/>
          </a:xfrm>
          <a:prstGeom prst="roundRect">
            <a:avLst>
              <a:gd name="adj" fmla="val 17786"/>
            </a:avLst>
          </a:prstGeom>
          <a:ln w="19050">
            <a:solidFill>
              <a:srgbClr val="000000"/>
            </a:solidFill>
          </a:ln>
        </p:spPr>
        <p:txBody>
          <a:bodyPr lIns="45719" rIns="45719" anchor="ctr"/>
          <a:lstStyle/>
          <a:p>
            <a:endParaRPr>
              <a:cs typeface="+mn-ea"/>
              <a:sym typeface="+mn-lt"/>
            </a:endParaRPr>
          </a:p>
        </p:txBody>
      </p:sp>
      <p:sp>
        <p:nvSpPr>
          <p:cNvPr id="937" name="干花花艺展"/>
          <p:cNvSpPr/>
          <p:nvPr/>
        </p:nvSpPr>
        <p:spPr>
          <a:xfrm>
            <a:off x="3931284" y="333422"/>
            <a:ext cx="1280477" cy="369332"/>
          </a:xfrm>
          <a:prstGeom prst="rect">
            <a:avLst/>
          </a:prstGeom>
          <a:ln w="12700">
            <a:miter lim="400000"/>
          </a:ln>
        </p:spPr>
        <p:txBody>
          <a:bodyPr wrap="none" lIns="45719" rIns="45719">
            <a:spAutoFit/>
          </a:bodyPr>
          <a:lstStyle>
            <a:lvl1pPr>
              <a:defRPr sz="1800" b="1" spc="53">
                <a:latin typeface="Montserrat Alternates"/>
                <a:ea typeface="Montserrat Alternates"/>
                <a:cs typeface="Montserrat Alternates"/>
                <a:sym typeface="Montserrat Alternates"/>
              </a:defRPr>
            </a:lvl1pPr>
          </a:lstStyle>
          <a:p>
            <a:r>
              <a:rPr>
                <a:latin typeface="+mn-lt"/>
                <a:ea typeface="+mn-ea"/>
                <a:cs typeface="+mn-ea"/>
                <a:sym typeface="+mn-lt"/>
              </a:rPr>
              <a:t>干花花艺展</a:t>
            </a:r>
          </a:p>
        </p:txBody>
      </p:sp>
      <p:pic>
        <p:nvPicPr>
          <p:cNvPr id="938" name="pasted-image.png" descr="pasted-image.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93081" y="1358683"/>
            <a:ext cx="4244006" cy="2830761"/>
          </a:xfrm>
          <a:prstGeom prst="rect">
            <a:avLst/>
          </a:prstGeom>
          <a:ln w="12700">
            <a:miter lim="400000"/>
            <a:headEnd/>
            <a:tailEnd/>
          </a:ln>
        </p:spPr>
      </p:pic>
      <p:pic>
        <p:nvPicPr>
          <p:cNvPr id="939" name="pasted-image.png" descr="pasted-image.pn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5492968" y="1362462"/>
            <a:ext cx="2745251" cy="2823203"/>
          </a:xfrm>
          <a:prstGeom prst="rect">
            <a:avLst/>
          </a:prstGeom>
          <a:ln w="12700">
            <a:miter lim="400000"/>
            <a:headEnd/>
            <a:tailEnd/>
          </a:ln>
        </p:spPr>
      </p:pic>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0"/>
            <a:ext cx="9144000" cy="5188472"/>
            <a:chOff x="0" y="0"/>
            <a:chExt cx="9144000" cy="5188472"/>
          </a:xfrm>
        </p:grpSpPr>
        <p:pic>
          <p:nvPicPr>
            <p:cNvPr id="10" name="图片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88472"/>
            </a:xfrm>
            <a:prstGeom prst="rect">
              <a:avLst/>
            </a:prstGeom>
          </p:spPr>
        </p:pic>
        <p:sp>
          <p:nvSpPr>
            <p:cNvPr id="11" name="矩形 10"/>
            <p:cNvSpPr/>
            <p:nvPr/>
          </p:nvSpPr>
          <p:spPr>
            <a:xfrm>
              <a:off x="157076" y="204788"/>
              <a:ext cx="8829849" cy="4733925"/>
            </a:xfrm>
            <a:prstGeom prst="rect">
              <a:avLst/>
            </a:prstGeom>
            <a:solidFill>
              <a:schemeClr val="bg1"/>
            </a:solidFill>
            <a:ln w="25400" cap="flat">
              <a:noFill/>
              <a:prstDash val="solid"/>
              <a:round/>
            </a:ln>
            <a:effectLst>
              <a:outerShdw blurRad="38100" dist="23000" dir="5400000" rotWithShape="0">
                <a:srgbClr val="000000">
                  <a:alpha val="35000"/>
                </a:srgbClr>
              </a:outerShdw>
            </a:effectLst>
          </p:spPr>
          <p:style>
            <a:lnRef idx="0">
              <a:srgbClr val="FFFFFF"/>
            </a:lnRef>
            <a:fillRef idx="0">
              <a:srgbClr val="FFFFFF"/>
            </a:fillRef>
            <a:effectRef idx="0">
              <a:srgbClr val="FFFFFF"/>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pPr>
              <a:endParaRPr kumimoji="0" lang="zh-CN" altLang="en-US" sz="1400" b="0" i="0" u="none" strike="noStrike" cap="none" spc="0" normalizeH="0" baseline="0">
                <a:ln>
                  <a:noFill/>
                </a:ln>
                <a:solidFill>
                  <a:srgbClr val="000000"/>
                </a:solidFill>
                <a:effectLst/>
                <a:uFillTx/>
                <a:latin typeface="+mn-lt"/>
                <a:ea typeface="+mn-ea"/>
                <a:cs typeface="+mn-cs"/>
                <a:sym typeface="Arial" panose="020B0604020202020204"/>
              </a:endParaRPr>
            </a:p>
          </p:txBody>
        </p:sp>
      </p:grpSp>
      <p:sp>
        <p:nvSpPr>
          <p:cNvPr id="941" name="Google Shape;467;p37"/>
          <p:cNvSpPr/>
          <p:nvPr/>
        </p:nvSpPr>
        <p:spPr>
          <a:xfrm flipH="1">
            <a:off x="3553018" y="343733"/>
            <a:ext cx="2037965" cy="388319"/>
          </a:xfrm>
          <a:prstGeom prst="roundRect">
            <a:avLst>
              <a:gd name="adj" fmla="val 18339"/>
            </a:avLst>
          </a:prstGeom>
          <a:solidFill>
            <a:schemeClr val="accent3"/>
          </a:solidFill>
          <a:ln w="12700">
            <a:miter lim="400000"/>
          </a:ln>
        </p:spPr>
        <p:txBody>
          <a:bodyPr lIns="45719" rIns="45719" anchor="ctr"/>
          <a:lstStyle/>
          <a:p>
            <a:endParaRPr>
              <a:cs typeface="+mn-ea"/>
              <a:sym typeface="+mn-lt"/>
            </a:endParaRPr>
          </a:p>
        </p:txBody>
      </p:sp>
      <p:sp>
        <p:nvSpPr>
          <p:cNvPr id="942" name="Google Shape;468;p37"/>
          <p:cNvSpPr/>
          <p:nvPr/>
        </p:nvSpPr>
        <p:spPr>
          <a:xfrm rot="21300408" flipH="1">
            <a:off x="3574270" y="337690"/>
            <a:ext cx="1995460" cy="400405"/>
          </a:xfrm>
          <a:prstGeom prst="roundRect">
            <a:avLst>
              <a:gd name="adj" fmla="val 17786"/>
            </a:avLst>
          </a:prstGeom>
          <a:ln w="19050">
            <a:solidFill>
              <a:srgbClr val="000000"/>
            </a:solidFill>
          </a:ln>
        </p:spPr>
        <p:txBody>
          <a:bodyPr lIns="45719" rIns="45719" anchor="ctr"/>
          <a:lstStyle/>
          <a:p>
            <a:endParaRPr>
              <a:cs typeface="+mn-ea"/>
              <a:sym typeface="+mn-lt"/>
            </a:endParaRPr>
          </a:p>
        </p:txBody>
      </p:sp>
      <p:sp>
        <p:nvSpPr>
          <p:cNvPr id="943" name="永生花画框DIY"/>
          <p:cNvSpPr/>
          <p:nvPr/>
        </p:nvSpPr>
        <p:spPr>
          <a:xfrm>
            <a:off x="3725199" y="333422"/>
            <a:ext cx="1693603" cy="369332"/>
          </a:xfrm>
          <a:prstGeom prst="rect">
            <a:avLst/>
          </a:prstGeom>
          <a:ln w="12700">
            <a:miter lim="400000"/>
          </a:ln>
        </p:spPr>
        <p:txBody>
          <a:bodyPr wrap="none" lIns="45719" rIns="45719">
            <a:spAutoFit/>
          </a:bodyPr>
          <a:lstStyle>
            <a:lvl1pPr algn="ctr">
              <a:defRPr sz="1800" b="1" spc="53">
                <a:latin typeface="Montserrat Alternates"/>
                <a:ea typeface="Montserrat Alternates"/>
                <a:cs typeface="Montserrat Alternates"/>
                <a:sym typeface="Montserrat Alternates"/>
              </a:defRPr>
            </a:lvl1pPr>
          </a:lstStyle>
          <a:p>
            <a:r>
              <a:rPr>
                <a:latin typeface="+mn-lt"/>
                <a:ea typeface="+mn-ea"/>
                <a:cs typeface="+mn-ea"/>
                <a:sym typeface="+mn-lt"/>
              </a:rPr>
              <a:t>永生花画框DIY</a:t>
            </a:r>
          </a:p>
        </p:txBody>
      </p:sp>
      <p:pic>
        <p:nvPicPr>
          <p:cNvPr id="944" name="IMG_8555.jpg" descr="IMG_8555.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75598" y="1361069"/>
            <a:ext cx="3761896" cy="2698751"/>
          </a:xfrm>
          <a:prstGeom prst="rect">
            <a:avLst/>
          </a:prstGeom>
          <a:ln w="12700">
            <a:miter lim="400000"/>
            <a:headEnd/>
            <a:tailEnd/>
          </a:ln>
        </p:spPr>
      </p:pic>
      <p:grpSp>
        <p:nvGrpSpPr>
          <p:cNvPr id="947" name="IMG_8556.jpg"/>
          <p:cNvGrpSpPr/>
          <p:nvPr/>
        </p:nvGrpSpPr>
        <p:grpSpPr>
          <a:xfrm>
            <a:off x="630306" y="1307880"/>
            <a:ext cx="3901596" cy="2935853"/>
            <a:chOff x="0" y="0"/>
            <a:chExt cx="3901594" cy="2935852"/>
          </a:xfrm>
        </p:grpSpPr>
        <p:pic>
          <p:nvPicPr>
            <p:cNvPr id="946" name="IMG_8556.jpg" descr="IMG_8556.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3500" y="63500"/>
              <a:ext cx="3761895" cy="2719953"/>
            </a:xfrm>
            <a:prstGeom prst="rect">
              <a:avLst/>
            </a:prstGeom>
            <a:ln>
              <a:noFill/>
            </a:ln>
            <a:effectLst/>
          </p:spPr>
        </p:pic>
        <p:pic>
          <p:nvPicPr>
            <p:cNvPr id="945" name="IMG_8556.jpg" descr="IMG_8556.jpg"/>
            <p:cNvPicPr/>
            <p:nvPr/>
          </p:nvPicPr>
          <p:blipFill>
            <a:blip r:embed="rId5"/>
            <a:stretch>
              <a:fillRect/>
            </a:stretch>
          </p:blipFill>
          <p:spPr>
            <a:xfrm>
              <a:off x="0" y="0"/>
              <a:ext cx="3901595" cy="2935853"/>
            </a:xfrm>
            <a:prstGeom prst="rect">
              <a:avLst/>
            </a:prstGeom>
            <a:effectLst/>
          </p:spPr>
        </p:pic>
      </p:gr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0" y="0"/>
            <a:ext cx="9144000" cy="5188472"/>
            <a:chOff x="0" y="0"/>
            <a:chExt cx="9144000" cy="5188472"/>
          </a:xfrm>
        </p:grpSpPr>
        <p:pic>
          <p:nvPicPr>
            <p:cNvPr id="8" name="图片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88472"/>
            </a:xfrm>
            <a:prstGeom prst="rect">
              <a:avLst/>
            </a:prstGeom>
          </p:spPr>
        </p:pic>
        <p:sp>
          <p:nvSpPr>
            <p:cNvPr id="9" name="矩形 8"/>
            <p:cNvSpPr/>
            <p:nvPr/>
          </p:nvSpPr>
          <p:spPr>
            <a:xfrm>
              <a:off x="157076" y="204788"/>
              <a:ext cx="8829849" cy="4733925"/>
            </a:xfrm>
            <a:prstGeom prst="rect">
              <a:avLst/>
            </a:prstGeom>
            <a:solidFill>
              <a:schemeClr val="bg1"/>
            </a:solidFill>
            <a:ln w="25400" cap="flat">
              <a:noFill/>
              <a:prstDash val="solid"/>
              <a:round/>
            </a:ln>
            <a:effectLst>
              <a:outerShdw blurRad="38100" dist="23000" dir="5400000" rotWithShape="0">
                <a:srgbClr val="000000">
                  <a:alpha val="35000"/>
                </a:srgbClr>
              </a:outerShdw>
            </a:effectLst>
          </p:spPr>
          <p:style>
            <a:lnRef idx="0">
              <a:srgbClr val="FFFFFF"/>
            </a:lnRef>
            <a:fillRef idx="0">
              <a:srgbClr val="FFFFFF"/>
            </a:fillRef>
            <a:effectRef idx="0">
              <a:srgbClr val="FFFFFF"/>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pPr>
              <a:endParaRPr kumimoji="0" lang="zh-CN" altLang="en-US" sz="1400" b="0" i="0" u="none" strike="noStrike" cap="none" spc="0" normalizeH="0" baseline="0">
                <a:ln>
                  <a:noFill/>
                </a:ln>
                <a:solidFill>
                  <a:srgbClr val="000000"/>
                </a:solidFill>
                <a:effectLst/>
                <a:uFillTx/>
                <a:latin typeface="+mn-lt"/>
                <a:ea typeface="+mn-ea"/>
                <a:cs typeface="+mn-cs"/>
                <a:sym typeface="Arial" panose="020B0604020202020204"/>
              </a:endParaRPr>
            </a:p>
          </p:txBody>
        </p:sp>
      </p:grpSp>
      <p:sp>
        <p:nvSpPr>
          <p:cNvPr id="949" name="Google Shape;451;p36"/>
          <p:cNvSpPr/>
          <p:nvPr/>
        </p:nvSpPr>
        <p:spPr>
          <a:xfrm rot="21412383" flipH="1">
            <a:off x="1064800" y="1183408"/>
            <a:ext cx="2777335" cy="2777336"/>
          </a:xfrm>
          <a:prstGeom prst="roundRect">
            <a:avLst>
              <a:gd name="adj" fmla="val 4676"/>
            </a:avLst>
          </a:prstGeom>
          <a:solidFill>
            <a:schemeClr val="accent1"/>
          </a:solidFill>
          <a:ln w="12700">
            <a:miter lim="400000"/>
          </a:ln>
        </p:spPr>
        <p:txBody>
          <a:bodyPr lIns="45719" rIns="45719" anchor="ctr"/>
          <a:lstStyle/>
          <a:p>
            <a:endParaRPr>
              <a:cs typeface="+mn-ea"/>
              <a:sym typeface="+mn-lt"/>
            </a:endParaRPr>
          </a:p>
        </p:txBody>
      </p:sp>
      <p:sp>
        <p:nvSpPr>
          <p:cNvPr id="950" name="Google Shape;452;p36"/>
          <p:cNvSpPr/>
          <p:nvPr/>
        </p:nvSpPr>
        <p:spPr>
          <a:xfrm flipH="1">
            <a:off x="1064725" y="1183274"/>
            <a:ext cx="2777401" cy="2777402"/>
          </a:xfrm>
          <a:prstGeom prst="roundRect">
            <a:avLst>
              <a:gd name="adj" fmla="val 4676"/>
            </a:avLst>
          </a:prstGeom>
          <a:solidFill>
            <a:schemeClr val="accent4"/>
          </a:solidFill>
          <a:ln w="12700">
            <a:miter lim="400000"/>
          </a:ln>
        </p:spPr>
        <p:txBody>
          <a:bodyPr lIns="45719" rIns="45719" anchor="ctr"/>
          <a:lstStyle/>
          <a:p>
            <a:endParaRPr>
              <a:cs typeface="+mn-ea"/>
              <a:sym typeface="+mn-lt"/>
            </a:endParaRPr>
          </a:p>
        </p:txBody>
      </p:sp>
      <p:sp>
        <p:nvSpPr>
          <p:cNvPr id="951" name="Google Shape;454;p36"/>
          <p:cNvSpPr>
            <a:spLocks noGrp="1"/>
          </p:cNvSpPr>
          <p:nvPr>
            <p:ph type="title"/>
          </p:nvPr>
        </p:nvSpPr>
        <p:spPr>
          <a:xfrm>
            <a:off x="4624618" y="791055"/>
            <a:ext cx="4194403" cy="2378278"/>
          </a:xfrm>
          <a:prstGeom prst="rect">
            <a:avLst/>
          </a:prstGeom>
        </p:spPr>
        <p:txBody>
          <a:bodyPr/>
          <a:lstStyle/>
          <a:p>
            <a:r>
              <a:rPr>
                <a:latin typeface="+mn-lt"/>
                <a:ea typeface="+mn-ea"/>
                <a:cs typeface="+mn-ea"/>
                <a:sym typeface="+mn-lt"/>
              </a:rPr>
              <a:t>DP点打造</a:t>
            </a:r>
          </a:p>
          <a:p>
            <a:pPr>
              <a:defRPr sz="2400"/>
            </a:pPr>
            <a:r>
              <a:rPr>
                <a:latin typeface="+mn-lt"/>
                <a:ea typeface="+mn-ea"/>
                <a:cs typeface="+mn-ea"/>
                <a:sym typeface="+mn-lt"/>
              </a:rPr>
              <a:t>电梯厅+场内休闲椅</a:t>
            </a:r>
          </a:p>
        </p:txBody>
      </p:sp>
      <p:pic>
        <p:nvPicPr>
          <p:cNvPr id="952" name="pasted-image.png" descr="pasted-image.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30857" y="1183049"/>
            <a:ext cx="3045221" cy="2777402"/>
          </a:xfrm>
          <a:prstGeom prst="rect">
            <a:avLst/>
          </a:prstGeom>
          <a:ln w="12700">
            <a:miter lim="400000"/>
            <a:headEnd/>
            <a:tailEnd/>
          </a:ln>
        </p:spPr>
      </p:pic>
      <p:sp>
        <p:nvSpPr>
          <p:cNvPr id="953" name="Google Shape;453;p36"/>
          <p:cNvSpPr/>
          <p:nvPr/>
        </p:nvSpPr>
        <p:spPr>
          <a:xfrm rot="21299848" flipH="1">
            <a:off x="1034619" y="1152934"/>
            <a:ext cx="2838314" cy="2838313"/>
          </a:xfrm>
          <a:prstGeom prst="roundRect">
            <a:avLst>
              <a:gd name="adj" fmla="val 5279"/>
            </a:avLst>
          </a:prstGeom>
          <a:ln w="19050">
            <a:solidFill>
              <a:srgbClr val="000000"/>
            </a:solidFill>
          </a:ln>
        </p:spPr>
        <p:txBody>
          <a:bodyPr lIns="45719" rIns="45719" anchor="ctr"/>
          <a:lstStyle/>
          <a:p>
            <a:endParaRPr>
              <a:cs typeface="+mn-ea"/>
              <a:sym typeface="+mn-lt"/>
            </a:endParaRPr>
          </a:p>
        </p:txBody>
      </p:sp>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5" name="1.jpg" descr="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a:ln w="12700">
            <a:miter lim="400000"/>
            <a:headEnd/>
            <a:tailEnd/>
          </a:ln>
        </p:spPr>
      </p:pic>
      <p:sp>
        <p:nvSpPr>
          <p:cNvPr id="956" name="Google Shape;467;p37"/>
          <p:cNvSpPr/>
          <p:nvPr/>
        </p:nvSpPr>
        <p:spPr>
          <a:xfrm flipH="1">
            <a:off x="3802049" y="178633"/>
            <a:ext cx="1539902" cy="388319"/>
          </a:xfrm>
          <a:prstGeom prst="roundRect">
            <a:avLst>
              <a:gd name="adj" fmla="val 18339"/>
            </a:avLst>
          </a:prstGeom>
          <a:solidFill>
            <a:srgbClr val="A5C664"/>
          </a:solidFill>
          <a:ln w="12700">
            <a:miter lim="400000"/>
          </a:ln>
        </p:spPr>
        <p:txBody>
          <a:bodyPr lIns="45719" rIns="45719" anchor="ctr"/>
          <a:lstStyle/>
          <a:p>
            <a:endParaRPr>
              <a:cs typeface="+mn-ea"/>
              <a:sym typeface="+mn-lt"/>
            </a:endParaRPr>
          </a:p>
        </p:txBody>
      </p:sp>
      <p:sp>
        <p:nvSpPr>
          <p:cNvPr id="957" name="Google Shape;468;p37"/>
          <p:cNvSpPr/>
          <p:nvPr/>
        </p:nvSpPr>
        <p:spPr>
          <a:xfrm rot="21300408" flipH="1">
            <a:off x="3898169" y="172590"/>
            <a:ext cx="1347662" cy="400405"/>
          </a:xfrm>
          <a:prstGeom prst="roundRect">
            <a:avLst>
              <a:gd name="adj" fmla="val 17786"/>
            </a:avLst>
          </a:prstGeom>
          <a:ln w="19050">
            <a:solidFill>
              <a:srgbClr val="000000"/>
            </a:solidFill>
          </a:ln>
        </p:spPr>
        <p:txBody>
          <a:bodyPr lIns="45719" rIns="45719" anchor="ctr"/>
          <a:lstStyle/>
          <a:p>
            <a:endParaRPr>
              <a:cs typeface="+mn-ea"/>
              <a:sym typeface="+mn-lt"/>
            </a:endParaRPr>
          </a:p>
        </p:txBody>
      </p:sp>
      <p:sp>
        <p:nvSpPr>
          <p:cNvPr id="958" name="DP点"/>
          <p:cNvSpPr/>
          <p:nvPr/>
        </p:nvSpPr>
        <p:spPr>
          <a:xfrm>
            <a:off x="4236561" y="168322"/>
            <a:ext cx="665758" cy="369332"/>
          </a:xfrm>
          <a:prstGeom prst="rect">
            <a:avLst/>
          </a:prstGeom>
          <a:ln w="12700">
            <a:miter lim="400000"/>
          </a:ln>
        </p:spPr>
        <p:txBody>
          <a:bodyPr wrap="none" lIns="45719" rIns="45719">
            <a:spAutoFit/>
          </a:bodyPr>
          <a:lstStyle>
            <a:lvl1pPr>
              <a:defRPr sz="1800" b="1" spc="53">
                <a:latin typeface="Montserrat Alternates"/>
                <a:ea typeface="Montserrat Alternates"/>
                <a:cs typeface="Montserrat Alternates"/>
                <a:sym typeface="Montserrat Alternates"/>
              </a:defRPr>
            </a:lvl1pPr>
          </a:lstStyle>
          <a:p>
            <a:r>
              <a:rPr>
                <a:latin typeface="+mn-lt"/>
                <a:ea typeface="+mn-ea"/>
                <a:cs typeface="+mn-ea"/>
                <a:sym typeface="+mn-lt"/>
              </a:rPr>
              <a:t>DP点</a:t>
            </a:r>
          </a:p>
        </p:txBody>
      </p:sp>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0" name="古墩印象城施工图_4.jpg" descr="古墩印象城施工图_4.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572690" y="134342"/>
            <a:ext cx="7998531" cy="5052728"/>
          </a:xfrm>
          <a:prstGeom prst="rect">
            <a:avLst/>
          </a:prstGeom>
          <a:ln w="12700">
            <a:miter lim="400000"/>
            <a:headEnd/>
            <a:tailEnd/>
          </a:ln>
        </p:spPr>
      </p:pic>
      <p:sp>
        <p:nvSpPr>
          <p:cNvPr id="961" name="Google Shape;467;p37"/>
          <p:cNvSpPr/>
          <p:nvPr/>
        </p:nvSpPr>
        <p:spPr>
          <a:xfrm flipH="1">
            <a:off x="3802049" y="102433"/>
            <a:ext cx="1539902" cy="388319"/>
          </a:xfrm>
          <a:prstGeom prst="roundRect">
            <a:avLst>
              <a:gd name="adj" fmla="val 18339"/>
            </a:avLst>
          </a:prstGeom>
          <a:solidFill>
            <a:srgbClr val="A5C664"/>
          </a:solidFill>
          <a:ln w="12700">
            <a:miter lim="400000"/>
          </a:ln>
        </p:spPr>
        <p:txBody>
          <a:bodyPr lIns="45719" rIns="45719" anchor="ctr"/>
          <a:lstStyle/>
          <a:p>
            <a:endParaRPr>
              <a:cs typeface="+mn-ea"/>
              <a:sym typeface="+mn-lt"/>
            </a:endParaRPr>
          </a:p>
        </p:txBody>
      </p:sp>
      <p:sp>
        <p:nvSpPr>
          <p:cNvPr id="962" name="Google Shape;468;p37"/>
          <p:cNvSpPr/>
          <p:nvPr/>
        </p:nvSpPr>
        <p:spPr>
          <a:xfrm rot="21300408" flipH="1">
            <a:off x="3898169" y="96390"/>
            <a:ext cx="1347662" cy="400405"/>
          </a:xfrm>
          <a:prstGeom prst="roundRect">
            <a:avLst>
              <a:gd name="adj" fmla="val 17786"/>
            </a:avLst>
          </a:prstGeom>
          <a:ln w="19050">
            <a:solidFill>
              <a:srgbClr val="000000"/>
            </a:solidFill>
          </a:ln>
        </p:spPr>
        <p:txBody>
          <a:bodyPr lIns="45719" rIns="45719" anchor="ctr"/>
          <a:lstStyle/>
          <a:p>
            <a:endParaRPr>
              <a:cs typeface="+mn-ea"/>
              <a:sym typeface="+mn-lt"/>
            </a:endParaRPr>
          </a:p>
        </p:txBody>
      </p:sp>
      <p:sp>
        <p:nvSpPr>
          <p:cNvPr id="963" name="DP点"/>
          <p:cNvSpPr/>
          <p:nvPr/>
        </p:nvSpPr>
        <p:spPr>
          <a:xfrm>
            <a:off x="4236561" y="92122"/>
            <a:ext cx="665758" cy="369332"/>
          </a:xfrm>
          <a:prstGeom prst="rect">
            <a:avLst/>
          </a:prstGeom>
          <a:ln w="12700">
            <a:miter lim="400000"/>
          </a:ln>
        </p:spPr>
        <p:txBody>
          <a:bodyPr wrap="none" lIns="45719" rIns="45719">
            <a:spAutoFit/>
          </a:bodyPr>
          <a:lstStyle>
            <a:lvl1pPr>
              <a:defRPr sz="1800" b="1" spc="53">
                <a:latin typeface="Montserrat Alternates"/>
                <a:ea typeface="Montserrat Alternates"/>
                <a:cs typeface="Montserrat Alternates"/>
                <a:sym typeface="Montserrat Alternates"/>
              </a:defRPr>
            </a:lvl1pPr>
          </a:lstStyle>
          <a:p>
            <a:r>
              <a:rPr>
                <a:latin typeface="+mn-lt"/>
                <a:ea typeface="+mn-ea"/>
                <a:cs typeface="+mn-ea"/>
                <a:sym typeface="+mn-lt"/>
              </a:rPr>
              <a:t>DP点</a:t>
            </a:r>
          </a:p>
        </p:txBody>
      </p:sp>
      <p:sp>
        <p:nvSpPr>
          <p:cNvPr id="964" name="Google Shape;525;p39"/>
          <p:cNvSpPr>
            <a:spLocks noGrp="1"/>
          </p:cNvSpPr>
          <p:nvPr>
            <p:ph type="title" idx="4294967295"/>
          </p:nvPr>
        </p:nvSpPr>
        <p:spPr>
          <a:xfrm>
            <a:off x="87833" y="189900"/>
            <a:ext cx="371029" cy="1693399"/>
          </a:xfrm>
          <a:prstGeom prst="rect">
            <a:avLst/>
          </a:prstGeom>
        </p:spPr>
        <p:txBody>
          <a:bodyPr/>
          <a:lstStyle>
            <a:lvl1pPr defTabSz="466090">
              <a:defRPr sz="1630"/>
            </a:lvl1pPr>
          </a:lstStyle>
          <a:p>
            <a:r>
              <a:rPr>
                <a:latin typeface="+mn-lt"/>
                <a:ea typeface="+mn-ea"/>
                <a:cs typeface="+mn-ea"/>
                <a:sym typeface="+mn-lt"/>
              </a:rPr>
              <a:t>尺寸材质图</a:t>
            </a:r>
          </a:p>
        </p:txBody>
      </p:sp>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6" name="2.jpg" descr="2.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a:ln w="12700">
            <a:miter lim="400000"/>
            <a:headEnd/>
            <a:tailEnd/>
          </a:ln>
        </p:spPr>
      </p:pic>
      <p:sp>
        <p:nvSpPr>
          <p:cNvPr id="967" name="Google Shape;467;p37"/>
          <p:cNvSpPr/>
          <p:nvPr/>
        </p:nvSpPr>
        <p:spPr>
          <a:xfrm flipH="1">
            <a:off x="3802049" y="89733"/>
            <a:ext cx="1539902" cy="388319"/>
          </a:xfrm>
          <a:prstGeom prst="roundRect">
            <a:avLst>
              <a:gd name="adj" fmla="val 18339"/>
            </a:avLst>
          </a:prstGeom>
          <a:solidFill>
            <a:srgbClr val="A5C664"/>
          </a:solidFill>
          <a:ln w="12700">
            <a:miter lim="400000"/>
          </a:ln>
        </p:spPr>
        <p:txBody>
          <a:bodyPr lIns="45719" rIns="45719" anchor="ctr"/>
          <a:lstStyle/>
          <a:p>
            <a:endParaRPr>
              <a:cs typeface="+mn-ea"/>
              <a:sym typeface="+mn-lt"/>
            </a:endParaRPr>
          </a:p>
        </p:txBody>
      </p:sp>
      <p:sp>
        <p:nvSpPr>
          <p:cNvPr id="968" name="Google Shape;468;p37"/>
          <p:cNvSpPr/>
          <p:nvPr/>
        </p:nvSpPr>
        <p:spPr>
          <a:xfrm rot="21300408" flipH="1">
            <a:off x="3898169" y="83690"/>
            <a:ext cx="1347662" cy="400405"/>
          </a:xfrm>
          <a:prstGeom prst="roundRect">
            <a:avLst>
              <a:gd name="adj" fmla="val 17786"/>
            </a:avLst>
          </a:prstGeom>
          <a:ln w="19050">
            <a:solidFill>
              <a:srgbClr val="000000"/>
            </a:solidFill>
          </a:ln>
        </p:spPr>
        <p:txBody>
          <a:bodyPr lIns="45719" rIns="45719" anchor="ctr"/>
          <a:lstStyle/>
          <a:p>
            <a:endParaRPr>
              <a:cs typeface="+mn-ea"/>
              <a:sym typeface="+mn-lt"/>
            </a:endParaRPr>
          </a:p>
        </p:txBody>
      </p:sp>
      <p:sp>
        <p:nvSpPr>
          <p:cNvPr id="969" name="DP点"/>
          <p:cNvSpPr/>
          <p:nvPr/>
        </p:nvSpPr>
        <p:spPr>
          <a:xfrm>
            <a:off x="4236561" y="79422"/>
            <a:ext cx="665758" cy="369332"/>
          </a:xfrm>
          <a:prstGeom prst="rect">
            <a:avLst/>
          </a:prstGeom>
          <a:ln w="12700">
            <a:miter lim="400000"/>
          </a:ln>
        </p:spPr>
        <p:txBody>
          <a:bodyPr wrap="none" lIns="45719" rIns="45719">
            <a:spAutoFit/>
          </a:bodyPr>
          <a:lstStyle>
            <a:lvl1pPr>
              <a:defRPr sz="1800" b="1" spc="53">
                <a:latin typeface="Montserrat Alternates"/>
                <a:ea typeface="Montserrat Alternates"/>
                <a:cs typeface="Montserrat Alternates"/>
                <a:sym typeface="Montserrat Alternates"/>
              </a:defRPr>
            </a:lvl1pPr>
          </a:lstStyle>
          <a:p>
            <a:r>
              <a:rPr>
                <a:latin typeface="+mn-lt"/>
                <a:ea typeface="+mn-ea"/>
                <a:cs typeface="+mn-ea"/>
                <a:sym typeface="+mn-lt"/>
              </a:rPr>
              <a:t>DP点</a:t>
            </a:r>
          </a:p>
        </p:txBody>
      </p:sp>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1" name="古墩印象城施工图_5.jpg" descr="古墩印象城施工图_5.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588168" y="233366"/>
            <a:ext cx="7967487" cy="4928302"/>
          </a:xfrm>
          <a:prstGeom prst="rect">
            <a:avLst/>
          </a:prstGeom>
          <a:ln w="12700">
            <a:miter lim="400000"/>
            <a:headEnd/>
            <a:tailEnd/>
          </a:ln>
        </p:spPr>
      </p:pic>
      <p:sp>
        <p:nvSpPr>
          <p:cNvPr id="972" name="Google Shape;467;p37"/>
          <p:cNvSpPr/>
          <p:nvPr/>
        </p:nvSpPr>
        <p:spPr>
          <a:xfrm flipH="1">
            <a:off x="3802049" y="102433"/>
            <a:ext cx="1539902" cy="388319"/>
          </a:xfrm>
          <a:prstGeom prst="roundRect">
            <a:avLst>
              <a:gd name="adj" fmla="val 18339"/>
            </a:avLst>
          </a:prstGeom>
          <a:solidFill>
            <a:srgbClr val="A5C664"/>
          </a:solidFill>
          <a:ln w="12700">
            <a:miter lim="400000"/>
          </a:ln>
        </p:spPr>
        <p:txBody>
          <a:bodyPr lIns="45719" rIns="45719" anchor="ctr"/>
          <a:lstStyle/>
          <a:p>
            <a:endParaRPr>
              <a:cs typeface="+mn-ea"/>
              <a:sym typeface="+mn-lt"/>
            </a:endParaRPr>
          </a:p>
        </p:txBody>
      </p:sp>
      <p:sp>
        <p:nvSpPr>
          <p:cNvPr id="973" name="Google Shape;468;p37"/>
          <p:cNvSpPr/>
          <p:nvPr/>
        </p:nvSpPr>
        <p:spPr>
          <a:xfrm rot="21300408" flipH="1">
            <a:off x="3898169" y="96390"/>
            <a:ext cx="1347662" cy="400405"/>
          </a:xfrm>
          <a:prstGeom prst="roundRect">
            <a:avLst>
              <a:gd name="adj" fmla="val 17786"/>
            </a:avLst>
          </a:prstGeom>
          <a:ln w="19050">
            <a:solidFill>
              <a:srgbClr val="000000"/>
            </a:solidFill>
          </a:ln>
        </p:spPr>
        <p:txBody>
          <a:bodyPr lIns="45719" rIns="45719" anchor="ctr"/>
          <a:lstStyle/>
          <a:p>
            <a:endParaRPr>
              <a:cs typeface="+mn-ea"/>
              <a:sym typeface="+mn-lt"/>
            </a:endParaRPr>
          </a:p>
        </p:txBody>
      </p:sp>
      <p:sp>
        <p:nvSpPr>
          <p:cNvPr id="974" name="DP点"/>
          <p:cNvSpPr/>
          <p:nvPr/>
        </p:nvSpPr>
        <p:spPr>
          <a:xfrm>
            <a:off x="4236561" y="92122"/>
            <a:ext cx="665758" cy="369332"/>
          </a:xfrm>
          <a:prstGeom prst="rect">
            <a:avLst/>
          </a:prstGeom>
          <a:ln w="12700">
            <a:miter lim="400000"/>
          </a:ln>
        </p:spPr>
        <p:txBody>
          <a:bodyPr wrap="none" lIns="45719" rIns="45719">
            <a:spAutoFit/>
          </a:bodyPr>
          <a:lstStyle>
            <a:lvl1pPr>
              <a:defRPr sz="1800" b="1" spc="53">
                <a:latin typeface="Montserrat Alternates"/>
                <a:ea typeface="Montserrat Alternates"/>
                <a:cs typeface="Montserrat Alternates"/>
                <a:sym typeface="Montserrat Alternates"/>
              </a:defRPr>
            </a:lvl1pPr>
          </a:lstStyle>
          <a:p>
            <a:r>
              <a:rPr>
                <a:latin typeface="+mn-lt"/>
                <a:ea typeface="+mn-ea"/>
                <a:cs typeface="+mn-ea"/>
                <a:sym typeface="+mn-lt"/>
              </a:rPr>
              <a:t>DP点</a:t>
            </a:r>
          </a:p>
        </p:txBody>
      </p:sp>
      <p:sp>
        <p:nvSpPr>
          <p:cNvPr id="975" name="Google Shape;525;p39"/>
          <p:cNvSpPr>
            <a:spLocks noGrp="1"/>
          </p:cNvSpPr>
          <p:nvPr>
            <p:ph type="title" idx="4294967295"/>
          </p:nvPr>
        </p:nvSpPr>
        <p:spPr>
          <a:xfrm>
            <a:off x="87833" y="189900"/>
            <a:ext cx="371029" cy="1693399"/>
          </a:xfrm>
          <a:prstGeom prst="rect">
            <a:avLst/>
          </a:prstGeom>
        </p:spPr>
        <p:txBody>
          <a:bodyPr/>
          <a:lstStyle>
            <a:lvl1pPr defTabSz="466090">
              <a:defRPr sz="1630"/>
            </a:lvl1pPr>
          </a:lstStyle>
          <a:p>
            <a:r>
              <a:rPr>
                <a:latin typeface="+mn-lt"/>
                <a:ea typeface="+mn-ea"/>
                <a:cs typeface="+mn-ea"/>
                <a:sym typeface="+mn-lt"/>
              </a:rPr>
              <a:t>尺寸材质图</a:t>
            </a:r>
          </a:p>
        </p:txBody>
      </p:sp>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7" name="3.jpg" descr="3.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a:ln w="12700">
            <a:miter lim="400000"/>
            <a:headEnd/>
            <a:tailEnd/>
          </a:ln>
        </p:spPr>
      </p:pic>
      <p:sp>
        <p:nvSpPr>
          <p:cNvPr id="978" name="Google Shape;467;p37"/>
          <p:cNvSpPr/>
          <p:nvPr/>
        </p:nvSpPr>
        <p:spPr>
          <a:xfrm flipH="1">
            <a:off x="3802049" y="140533"/>
            <a:ext cx="1539902" cy="388319"/>
          </a:xfrm>
          <a:prstGeom prst="roundRect">
            <a:avLst>
              <a:gd name="adj" fmla="val 18339"/>
            </a:avLst>
          </a:prstGeom>
          <a:solidFill>
            <a:srgbClr val="A5C664"/>
          </a:solidFill>
          <a:ln w="12700">
            <a:miter lim="400000"/>
          </a:ln>
        </p:spPr>
        <p:txBody>
          <a:bodyPr lIns="45719" rIns="45719" anchor="ctr"/>
          <a:lstStyle/>
          <a:p>
            <a:endParaRPr>
              <a:cs typeface="+mn-ea"/>
              <a:sym typeface="+mn-lt"/>
            </a:endParaRPr>
          </a:p>
        </p:txBody>
      </p:sp>
      <p:sp>
        <p:nvSpPr>
          <p:cNvPr id="979" name="Google Shape;468;p37"/>
          <p:cNvSpPr/>
          <p:nvPr/>
        </p:nvSpPr>
        <p:spPr>
          <a:xfrm rot="21300408" flipH="1">
            <a:off x="3898169" y="134490"/>
            <a:ext cx="1347662" cy="400405"/>
          </a:xfrm>
          <a:prstGeom prst="roundRect">
            <a:avLst>
              <a:gd name="adj" fmla="val 17786"/>
            </a:avLst>
          </a:prstGeom>
          <a:ln w="19050">
            <a:solidFill>
              <a:srgbClr val="000000"/>
            </a:solidFill>
          </a:ln>
        </p:spPr>
        <p:txBody>
          <a:bodyPr lIns="45719" rIns="45719" anchor="ctr"/>
          <a:lstStyle/>
          <a:p>
            <a:endParaRPr>
              <a:cs typeface="+mn-ea"/>
              <a:sym typeface="+mn-lt"/>
            </a:endParaRPr>
          </a:p>
        </p:txBody>
      </p:sp>
      <p:sp>
        <p:nvSpPr>
          <p:cNvPr id="980" name="DP点"/>
          <p:cNvSpPr/>
          <p:nvPr/>
        </p:nvSpPr>
        <p:spPr>
          <a:xfrm>
            <a:off x="4236561" y="130222"/>
            <a:ext cx="665758" cy="369332"/>
          </a:xfrm>
          <a:prstGeom prst="rect">
            <a:avLst/>
          </a:prstGeom>
          <a:ln w="12700">
            <a:miter lim="400000"/>
          </a:ln>
        </p:spPr>
        <p:txBody>
          <a:bodyPr wrap="none" lIns="45719" rIns="45719">
            <a:spAutoFit/>
          </a:bodyPr>
          <a:lstStyle>
            <a:lvl1pPr>
              <a:defRPr sz="1800" b="1" spc="53">
                <a:latin typeface="Montserrat Alternates"/>
                <a:ea typeface="Montserrat Alternates"/>
                <a:cs typeface="Montserrat Alternates"/>
                <a:sym typeface="Montserrat Alternates"/>
              </a:defRPr>
            </a:lvl1pPr>
          </a:lstStyle>
          <a:p>
            <a:r>
              <a:rPr>
                <a:latin typeface="+mn-lt"/>
                <a:ea typeface="+mn-ea"/>
                <a:cs typeface="+mn-ea"/>
                <a:sym typeface="+mn-lt"/>
              </a:rPr>
              <a:t>DP点</a:t>
            </a:r>
          </a:p>
        </p:txBody>
      </p:sp>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2" name="古墩印象城施工图_6.jpg" descr="古墩印象城施工图_6.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715565" y="247650"/>
            <a:ext cx="7712740" cy="4901329"/>
          </a:xfrm>
          <a:prstGeom prst="rect">
            <a:avLst/>
          </a:prstGeom>
          <a:ln w="12700">
            <a:miter lim="400000"/>
            <a:headEnd/>
            <a:tailEnd/>
          </a:ln>
        </p:spPr>
      </p:pic>
      <p:sp>
        <p:nvSpPr>
          <p:cNvPr id="983" name="Google Shape;467;p37"/>
          <p:cNvSpPr/>
          <p:nvPr/>
        </p:nvSpPr>
        <p:spPr>
          <a:xfrm flipH="1">
            <a:off x="3802049" y="102433"/>
            <a:ext cx="1539902" cy="388319"/>
          </a:xfrm>
          <a:prstGeom prst="roundRect">
            <a:avLst>
              <a:gd name="adj" fmla="val 18339"/>
            </a:avLst>
          </a:prstGeom>
          <a:solidFill>
            <a:srgbClr val="A5C664"/>
          </a:solidFill>
          <a:ln w="12700">
            <a:miter lim="400000"/>
          </a:ln>
        </p:spPr>
        <p:txBody>
          <a:bodyPr lIns="45719" rIns="45719" anchor="ctr"/>
          <a:lstStyle/>
          <a:p>
            <a:endParaRPr>
              <a:cs typeface="+mn-ea"/>
              <a:sym typeface="+mn-lt"/>
            </a:endParaRPr>
          </a:p>
        </p:txBody>
      </p:sp>
      <p:sp>
        <p:nvSpPr>
          <p:cNvPr id="984" name="Google Shape;468;p37"/>
          <p:cNvSpPr/>
          <p:nvPr/>
        </p:nvSpPr>
        <p:spPr>
          <a:xfrm rot="21300408" flipH="1">
            <a:off x="3898169" y="96390"/>
            <a:ext cx="1347662" cy="400405"/>
          </a:xfrm>
          <a:prstGeom prst="roundRect">
            <a:avLst>
              <a:gd name="adj" fmla="val 17786"/>
            </a:avLst>
          </a:prstGeom>
          <a:ln w="19050">
            <a:solidFill>
              <a:srgbClr val="000000"/>
            </a:solidFill>
          </a:ln>
        </p:spPr>
        <p:txBody>
          <a:bodyPr lIns="45719" rIns="45719" anchor="ctr"/>
          <a:lstStyle/>
          <a:p>
            <a:endParaRPr>
              <a:cs typeface="+mn-ea"/>
              <a:sym typeface="+mn-lt"/>
            </a:endParaRPr>
          </a:p>
        </p:txBody>
      </p:sp>
      <p:sp>
        <p:nvSpPr>
          <p:cNvPr id="985" name="DP点"/>
          <p:cNvSpPr/>
          <p:nvPr/>
        </p:nvSpPr>
        <p:spPr>
          <a:xfrm>
            <a:off x="4236561" y="92122"/>
            <a:ext cx="665758" cy="369332"/>
          </a:xfrm>
          <a:prstGeom prst="rect">
            <a:avLst/>
          </a:prstGeom>
          <a:ln w="12700">
            <a:miter lim="400000"/>
          </a:ln>
        </p:spPr>
        <p:txBody>
          <a:bodyPr wrap="none" lIns="45719" rIns="45719">
            <a:spAutoFit/>
          </a:bodyPr>
          <a:lstStyle>
            <a:lvl1pPr>
              <a:defRPr sz="1800" b="1" spc="53">
                <a:latin typeface="Montserrat Alternates"/>
                <a:ea typeface="Montserrat Alternates"/>
                <a:cs typeface="Montserrat Alternates"/>
                <a:sym typeface="Montserrat Alternates"/>
              </a:defRPr>
            </a:lvl1pPr>
          </a:lstStyle>
          <a:p>
            <a:r>
              <a:rPr>
                <a:latin typeface="+mn-lt"/>
                <a:ea typeface="+mn-ea"/>
                <a:cs typeface="+mn-ea"/>
                <a:sym typeface="+mn-lt"/>
              </a:rPr>
              <a:t>DP点</a:t>
            </a:r>
          </a:p>
        </p:txBody>
      </p:sp>
      <p:sp>
        <p:nvSpPr>
          <p:cNvPr id="986" name="Google Shape;525;p39"/>
          <p:cNvSpPr>
            <a:spLocks noGrp="1"/>
          </p:cNvSpPr>
          <p:nvPr>
            <p:ph type="title" idx="4294967295"/>
          </p:nvPr>
        </p:nvSpPr>
        <p:spPr>
          <a:xfrm>
            <a:off x="87833" y="189900"/>
            <a:ext cx="371029" cy="1693399"/>
          </a:xfrm>
          <a:prstGeom prst="rect">
            <a:avLst/>
          </a:prstGeom>
        </p:spPr>
        <p:txBody>
          <a:bodyPr/>
          <a:lstStyle>
            <a:lvl1pPr defTabSz="466090">
              <a:defRPr sz="1630"/>
            </a:lvl1pPr>
          </a:lstStyle>
          <a:p>
            <a:r>
              <a:rPr>
                <a:latin typeface="+mn-lt"/>
                <a:ea typeface="+mn-ea"/>
                <a:cs typeface="+mn-ea"/>
                <a:sym typeface="+mn-lt"/>
              </a:rPr>
              <a:t>尺寸材质图</a:t>
            </a:r>
          </a:p>
        </p:txBody>
      </p:sp>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94" name="成组"/>
          <p:cNvGrpSpPr/>
          <p:nvPr/>
        </p:nvGrpSpPr>
        <p:grpSpPr>
          <a:xfrm>
            <a:off x="909856" y="971999"/>
            <a:ext cx="7336988" cy="3288402"/>
            <a:chOff x="-63500" y="-63500"/>
            <a:chExt cx="7336986" cy="3288400"/>
          </a:xfrm>
        </p:grpSpPr>
        <p:grpSp>
          <p:nvGrpSpPr>
            <p:cNvPr id="990" name="pasted-image.tiff"/>
            <p:cNvGrpSpPr/>
            <p:nvPr/>
          </p:nvGrpSpPr>
          <p:grpSpPr>
            <a:xfrm>
              <a:off x="-63500" y="-63501"/>
              <a:ext cx="4744951" cy="3288401"/>
              <a:chOff x="0" y="0"/>
              <a:chExt cx="4744950" cy="3288400"/>
            </a:xfrm>
          </p:grpSpPr>
          <p:pic>
            <p:nvPicPr>
              <p:cNvPr id="989" name="pasted-image.tiff" descr="pasted-image.tiff"/>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3500" y="63500"/>
                <a:ext cx="4605251" cy="3072500"/>
              </a:xfrm>
              <a:prstGeom prst="rect">
                <a:avLst/>
              </a:prstGeom>
              <a:ln>
                <a:noFill/>
              </a:ln>
              <a:effectLst/>
            </p:spPr>
          </p:pic>
          <p:pic>
            <p:nvPicPr>
              <p:cNvPr id="988" name="pasted-image.tiff" descr="pasted-image.tiff"/>
              <p:cNvPicPr/>
              <p:nvPr/>
            </p:nvPicPr>
            <p:blipFill>
              <a:blip r:embed="rId3"/>
              <a:stretch>
                <a:fillRect/>
              </a:stretch>
            </p:blipFill>
            <p:spPr>
              <a:xfrm>
                <a:off x="0" y="-1"/>
                <a:ext cx="4744951" cy="3288401"/>
              </a:xfrm>
              <a:prstGeom prst="rect">
                <a:avLst/>
              </a:prstGeom>
              <a:effectLst/>
            </p:spPr>
          </p:pic>
        </p:grpSp>
        <p:grpSp>
          <p:nvGrpSpPr>
            <p:cNvPr id="993" name="pasted-image.tiff"/>
            <p:cNvGrpSpPr/>
            <p:nvPr/>
          </p:nvGrpSpPr>
          <p:grpSpPr>
            <a:xfrm>
              <a:off x="4833775" y="-60591"/>
              <a:ext cx="2439712" cy="3282582"/>
              <a:chOff x="0" y="0"/>
              <a:chExt cx="2439710" cy="3282580"/>
            </a:xfrm>
          </p:grpSpPr>
          <p:pic>
            <p:nvPicPr>
              <p:cNvPr id="992" name="pasted-image.tiff" descr="pasted-image.tiff"/>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3500" y="63500"/>
                <a:ext cx="2300011" cy="3066681"/>
              </a:xfrm>
              <a:prstGeom prst="rect">
                <a:avLst/>
              </a:prstGeom>
              <a:ln>
                <a:noFill/>
              </a:ln>
              <a:effectLst/>
            </p:spPr>
          </p:pic>
          <p:pic>
            <p:nvPicPr>
              <p:cNvPr id="991" name="pasted-image.tiff" descr="pasted-image.tiff"/>
              <p:cNvPicPr/>
              <p:nvPr/>
            </p:nvPicPr>
            <p:blipFill>
              <a:blip r:embed="rId5"/>
              <a:stretch>
                <a:fillRect/>
              </a:stretch>
            </p:blipFill>
            <p:spPr>
              <a:xfrm>
                <a:off x="0" y="0"/>
                <a:ext cx="2439711" cy="3282581"/>
              </a:xfrm>
              <a:prstGeom prst="rect">
                <a:avLst/>
              </a:prstGeom>
              <a:effectLst/>
            </p:spPr>
          </p:pic>
        </p:grpSp>
      </p:grpSp>
      <p:sp>
        <p:nvSpPr>
          <p:cNvPr id="995" name="布置参考"/>
          <p:cNvSpPr/>
          <p:nvPr/>
        </p:nvSpPr>
        <p:spPr>
          <a:xfrm>
            <a:off x="4189729" y="4301217"/>
            <a:ext cx="759180" cy="292388"/>
          </a:xfrm>
          <a:prstGeom prst="rect">
            <a:avLst/>
          </a:prstGeom>
          <a:ln w="12700">
            <a:miter lim="400000"/>
          </a:ln>
        </p:spPr>
        <p:txBody>
          <a:bodyPr wrap="none" lIns="45719" rIns="45719">
            <a:spAutoFit/>
          </a:bodyPr>
          <a:lstStyle>
            <a:lvl1pPr>
              <a:defRPr sz="1300">
                <a:latin typeface="Kanit Light"/>
                <a:ea typeface="Kanit Light"/>
                <a:cs typeface="Kanit Light"/>
                <a:sym typeface="Kanit Light"/>
              </a:defRPr>
            </a:lvl1pPr>
          </a:lstStyle>
          <a:p>
            <a:r>
              <a:rPr>
                <a:latin typeface="+mn-lt"/>
                <a:ea typeface="+mn-ea"/>
                <a:cs typeface="+mn-ea"/>
                <a:sym typeface="+mn-lt"/>
              </a:rPr>
              <a:t>布置参考</a:t>
            </a:r>
          </a:p>
        </p:txBody>
      </p:sp>
    </p:spTree>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0"/>
            <a:ext cx="9144000" cy="5188472"/>
            <a:chOff x="0" y="0"/>
            <a:chExt cx="9144000" cy="5188472"/>
          </a:xfrm>
        </p:grpSpPr>
        <p:pic>
          <p:nvPicPr>
            <p:cNvPr id="4" name="图片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88472"/>
            </a:xfrm>
            <a:prstGeom prst="rect">
              <a:avLst/>
            </a:prstGeom>
          </p:spPr>
        </p:pic>
        <p:sp>
          <p:nvSpPr>
            <p:cNvPr id="5" name="矩形 4"/>
            <p:cNvSpPr/>
            <p:nvPr/>
          </p:nvSpPr>
          <p:spPr>
            <a:xfrm>
              <a:off x="157076" y="204788"/>
              <a:ext cx="8829849" cy="4733925"/>
            </a:xfrm>
            <a:prstGeom prst="rect">
              <a:avLst/>
            </a:prstGeom>
            <a:solidFill>
              <a:schemeClr val="bg1"/>
            </a:solidFill>
            <a:ln w="25400" cap="flat">
              <a:noFill/>
              <a:prstDash val="solid"/>
              <a:round/>
            </a:ln>
            <a:effectLst>
              <a:outerShdw blurRad="38100" dist="23000" dir="5400000" rotWithShape="0">
                <a:srgbClr val="000000">
                  <a:alpha val="35000"/>
                </a:srgbClr>
              </a:outerShdw>
            </a:effectLst>
          </p:spPr>
          <p:style>
            <a:lnRef idx="0">
              <a:srgbClr val="FFFFFF"/>
            </a:lnRef>
            <a:fillRef idx="0">
              <a:srgbClr val="FFFFFF"/>
            </a:fillRef>
            <a:effectRef idx="0">
              <a:srgbClr val="FFFFFF"/>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pPr>
              <a:endParaRPr kumimoji="0" lang="zh-CN" altLang="en-US" sz="1400" b="0" i="0" u="none" strike="noStrike" cap="none" spc="0" normalizeH="0" baseline="0">
                <a:ln>
                  <a:noFill/>
                </a:ln>
                <a:solidFill>
                  <a:srgbClr val="000000"/>
                </a:solidFill>
                <a:effectLst/>
                <a:uFillTx/>
                <a:latin typeface="+mn-lt"/>
                <a:ea typeface="+mn-ea"/>
                <a:cs typeface="+mn-cs"/>
                <a:sym typeface="Arial" panose="020B0604020202020204"/>
              </a:endParaRPr>
            </a:p>
          </p:txBody>
        </p:sp>
      </p:grpSp>
      <p:sp>
        <p:nvSpPr>
          <p:cNvPr id="997" name="Google Shape;768;p47"/>
          <p:cNvSpPr>
            <a:spLocks noGrp="1"/>
          </p:cNvSpPr>
          <p:nvPr>
            <p:ph type="title"/>
          </p:nvPr>
        </p:nvSpPr>
        <p:spPr>
          <a:prstGeom prst="rect">
            <a:avLst/>
          </a:prstGeom>
        </p:spPr>
        <p:txBody>
          <a:bodyPr/>
          <a:lstStyle/>
          <a:p>
            <a:pPr>
              <a:defRPr sz="4800"/>
            </a:pPr>
            <a:r>
              <a:rPr>
                <a:latin typeface="+mn-lt"/>
                <a:ea typeface="+mn-ea"/>
                <a:cs typeface="+mn-ea"/>
                <a:sym typeface="+mn-lt"/>
              </a:rPr>
              <a:t>项目管理</a:t>
            </a:r>
          </a:p>
          <a:p>
            <a:pPr>
              <a:defRPr sz="2400"/>
            </a:pPr>
            <a:r>
              <a:rPr>
                <a:latin typeface="+mn-lt"/>
                <a:ea typeface="+mn-ea"/>
                <a:cs typeface="+mn-ea"/>
                <a:sym typeface="+mn-lt"/>
              </a:rPr>
              <a:t>Project Management</a:t>
            </a:r>
          </a:p>
        </p:txBody>
      </p:sp>
    </p:spTree>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9" name="线条"/>
          <p:cNvSpPr/>
          <p:nvPr/>
        </p:nvSpPr>
        <p:spPr>
          <a:xfrm>
            <a:off x="5156228" y="1471171"/>
            <a:ext cx="3209957" cy="18874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4720"/>
                </a:lnTo>
                <a:lnTo>
                  <a:pt x="21600" y="14720"/>
                </a:lnTo>
                <a:lnTo>
                  <a:pt x="21600" y="21600"/>
                </a:lnTo>
              </a:path>
            </a:pathLst>
          </a:custGeom>
          <a:ln w="3175">
            <a:solidFill>
              <a:srgbClr val="000000"/>
            </a:solidFill>
            <a:miter/>
          </a:ln>
        </p:spPr>
        <p:txBody>
          <a:bodyPr lIns="34289" tIns="34289" rIns="34289" bIns="34289"/>
          <a:lstStyle/>
          <a:p>
            <a:pPr defTabSz="685800">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000" name="线条"/>
          <p:cNvSpPr/>
          <p:nvPr/>
        </p:nvSpPr>
        <p:spPr>
          <a:xfrm>
            <a:off x="8070970" y="2851075"/>
            <a:ext cx="1" cy="188740"/>
          </a:xfrm>
          <a:prstGeom prst="line">
            <a:avLst/>
          </a:prstGeom>
          <a:ln w="3175">
            <a:solidFill>
              <a:srgbClr val="000000"/>
            </a:solidFill>
            <a:miter/>
          </a:ln>
        </p:spPr>
        <p:txBody>
          <a:bodyPr lIns="34289" tIns="34289" rIns="34289" bIns="34289"/>
          <a:lstStyle/>
          <a:p>
            <a:pPr defTabSz="685800">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001" name="线条"/>
          <p:cNvSpPr/>
          <p:nvPr/>
        </p:nvSpPr>
        <p:spPr>
          <a:xfrm>
            <a:off x="7242833" y="2334909"/>
            <a:ext cx="869836" cy="18874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4720"/>
                </a:lnTo>
                <a:lnTo>
                  <a:pt x="21600" y="14720"/>
                </a:lnTo>
                <a:lnTo>
                  <a:pt x="21600" y="21600"/>
                </a:lnTo>
              </a:path>
            </a:pathLst>
          </a:custGeom>
          <a:ln w="3175">
            <a:solidFill>
              <a:srgbClr val="000000"/>
            </a:solidFill>
            <a:miter/>
          </a:ln>
        </p:spPr>
        <p:txBody>
          <a:bodyPr lIns="34289" tIns="34289" rIns="34289" bIns="34289"/>
          <a:lstStyle/>
          <a:p>
            <a:pPr defTabSz="685800">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002" name="线条"/>
          <p:cNvSpPr/>
          <p:nvPr/>
        </p:nvSpPr>
        <p:spPr>
          <a:xfrm>
            <a:off x="7319495" y="2935738"/>
            <a:ext cx="1" cy="188740"/>
          </a:xfrm>
          <a:prstGeom prst="line">
            <a:avLst/>
          </a:prstGeom>
          <a:ln w="3175">
            <a:solidFill>
              <a:srgbClr val="000000"/>
            </a:solidFill>
            <a:miter/>
          </a:ln>
        </p:spPr>
        <p:txBody>
          <a:bodyPr lIns="34289" tIns="34289" rIns="34289" bIns="34289"/>
          <a:lstStyle/>
          <a:p>
            <a:pPr defTabSz="685800">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003" name="线条"/>
          <p:cNvSpPr/>
          <p:nvPr/>
        </p:nvSpPr>
        <p:spPr>
          <a:xfrm>
            <a:off x="7242833" y="2334909"/>
            <a:ext cx="76662" cy="18874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4720"/>
                </a:lnTo>
                <a:lnTo>
                  <a:pt x="21600" y="14720"/>
                </a:lnTo>
                <a:lnTo>
                  <a:pt x="21600" y="21600"/>
                </a:lnTo>
              </a:path>
            </a:pathLst>
          </a:custGeom>
          <a:ln w="3175">
            <a:solidFill>
              <a:srgbClr val="000000"/>
            </a:solidFill>
            <a:miter/>
          </a:ln>
        </p:spPr>
        <p:txBody>
          <a:bodyPr lIns="34289" tIns="34289" rIns="34289" bIns="34289"/>
          <a:lstStyle/>
          <a:p>
            <a:pPr defTabSz="685800">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004" name="线条"/>
          <p:cNvSpPr/>
          <p:nvPr/>
        </p:nvSpPr>
        <p:spPr>
          <a:xfrm>
            <a:off x="6448789" y="2935738"/>
            <a:ext cx="1" cy="188740"/>
          </a:xfrm>
          <a:prstGeom prst="line">
            <a:avLst/>
          </a:prstGeom>
          <a:ln w="3175">
            <a:solidFill>
              <a:srgbClr val="000000"/>
            </a:solidFill>
            <a:miter/>
          </a:ln>
        </p:spPr>
        <p:txBody>
          <a:bodyPr lIns="34289" tIns="34289" rIns="34289" bIns="34289"/>
          <a:lstStyle/>
          <a:p>
            <a:pPr defTabSz="685800">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005" name="线条"/>
          <p:cNvSpPr/>
          <p:nvPr/>
        </p:nvSpPr>
        <p:spPr>
          <a:xfrm>
            <a:off x="6448789" y="2334909"/>
            <a:ext cx="794044" cy="18874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4720"/>
                </a:lnTo>
                <a:lnTo>
                  <a:pt x="0" y="14720"/>
                </a:lnTo>
                <a:lnTo>
                  <a:pt x="0" y="21600"/>
                </a:lnTo>
              </a:path>
            </a:pathLst>
          </a:custGeom>
          <a:ln w="3175">
            <a:solidFill>
              <a:srgbClr val="000000"/>
            </a:solidFill>
            <a:miter/>
          </a:ln>
        </p:spPr>
        <p:txBody>
          <a:bodyPr lIns="34289" tIns="34289" rIns="34289" bIns="34289"/>
          <a:lstStyle/>
          <a:p>
            <a:pPr defTabSz="685800">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006" name="线条"/>
          <p:cNvSpPr/>
          <p:nvPr/>
        </p:nvSpPr>
        <p:spPr>
          <a:xfrm>
            <a:off x="5156228" y="1471171"/>
            <a:ext cx="2086605" cy="18874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4720"/>
                </a:lnTo>
                <a:lnTo>
                  <a:pt x="21600" y="14720"/>
                </a:lnTo>
                <a:lnTo>
                  <a:pt x="21600" y="21600"/>
                </a:lnTo>
              </a:path>
            </a:pathLst>
          </a:custGeom>
          <a:ln w="3175">
            <a:solidFill>
              <a:srgbClr val="000000"/>
            </a:solidFill>
            <a:miter/>
          </a:ln>
        </p:spPr>
        <p:txBody>
          <a:bodyPr lIns="34289" tIns="34289" rIns="34289" bIns="34289"/>
          <a:lstStyle/>
          <a:p>
            <a:pPr defTabSz="685800">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007" name="线条"/>
          <p:cNvSpPr/>
          <p:nvPr/>
        </p:nvSpPr>
        <p:spPr>
          <a:xfrm>
            <a:off x="5421455" y="2935738"/>
            <a:ext cx="1" cy="188740"/>
          </a:xfrm>
          <a:prstGeom prst="line">
            <a:avLst/>
          </a:prstGeom>
          <a:ln w="3175">
            <a:solidFill>
              <a:srgbClr val="000000"/>
            </a:solidFill>
            <a:miter/>
          </a:ln>
        </p:spPr>
        <p:txBody>
          <a:bodyPr lIns="34289" tIns="34289" rIns="34289" bIns="34289"/>
          <a:lstStyle/>
          <a:p>
            <a:pPr defTabSz="685800">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008" name="线条"/>
          <p:cNvSpPr/>
          <p:nvPr/>
        </p:nvSpPr>
        <p:spPr>
          <a:xfrm>
            <a:off x="3092304" y="2334909"/>
            <a:ext cx="2329151" cy="18874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4720"/>
                </a:lnTo>
                <a:lnTo>
                  <a:pt x="21600" y="14720"/>
                </a:lnTo>
                <a:lnTo>
                  <a:pt x="21600" y="21600"/>
                </a:lnTo>
              </a:path>
            </a:pathLst>
          </a:custGeom>
          <a:ln w="3175">
            <a:solidFill>
              <a:srgbClr val="000000"/>
            </a:solidFill>
            <a:miter/>
          </a:ln>
        </p:spPr>
        <p:txBody>
          <a:bodyPr lIns="34289" tIns="34289" rIns="34289" bIns="34289"/>
          <a:lstStyle/>
          <a:p>
            <a:pPr defTabSz="685800">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009" name="线条"/>
          <p:cNvSpPr/>
          <p:nvPr/>
        </p:nvSpPr>
        <p:spPr>
          <a:xfrm>
            <a:off x="4428816" y="2935738"/>
            <a:ext cx="1" cy="188740"/>
          </a:xfrm>
          <a:prstGeom prst="line">
            <a:avLst/>
          </a:prstGeom>
          <a:ln w="3175">
            <a:solidFill>
              <a:srgbClr val="000000"/>
            </a:solidFill>
            <a:miter/>
          </a:ln>
        </p:spPr>
        <p:txBody>
          <a:bodyPr lIns="34289" tIns="34289" rIns="34289" bIns="34289"/>
          <a:lstStyle/>
          <a:p>
            <a:pPr defTabSz="685800">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010" name="线条"/>
          <p:cNvSpPr/>
          <p:nvPr/>
        </p:nvSpPr>
        <p:spPr>
          <a:xfrm>
            <a:off x="3092304" y="2334909"/>
            <a:ext cx="1336514" cy="18874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4720"/>
                </a:lnTo>
                <a:lnTo>
                  <a:pt x="21600" y="14720"/>
                </a:lnTo>
                <a:lnTo>
                  <a:pt x="21600" y="21600"/>
                </a:lnTo>
              </a:path>
            </a:pathLst>
          </a:custGeom>
          <a:ln w="3175">
            <a:solidFill>
              <a:srgbClr val="000000"/>
            </a:solidFill>
            <a:miter/>
          </a:ln>
        </p:spPr>
        <p:txBody>
          <a:bodyPr lIns="34289" tIns="34289" rIns="34289" bIns="34289"/>
          <a:lstStyle/>
          <a:p>
            <a:pPr defTabSz="685800">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011" name="线条"/>
          <p:cNvSpPr/>
          <p:nvPr/>
        </p:nvSpPr>
        <p:spPr>
          <a:xfrm>
            <a:off x="3522468" y="2935738"/>
            <a:ext cx="1" cy="188740"/>
          </a:xfrm>
          <a:prstGeom prst="line">
            <a:avLst/>
          </a:prstGeom>
          <a:ln w="3175">
            <a:solidFill>
              <a:srgbClr val="000000"/>
            </a:solidFill>
            <a:miter/>
          </a:ln>
        </p:spPr>
        <p:txBody>
          <a:bodyPr lIns="34289" tIns="34289" rIns="34289" bIns="34289"/>
          <a:lstStyle/>
          <a:p>
            <a:pPr defTabSz="685800">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012" name="线条"/>
          <p:cNvSpPr/>
          <p:nvPr/>
        </p:nvSpPr>
        <p:spPr>
          <a:xfrm>
            <a:off x="3092304" y="2334909"/>
            <a:ext cx="430164" cy="18874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4720"/>
                </a:lnTo>
                <a:lnTo>
                  <a:pt x="21600" y="14720"/>
                </a:lnTo>
                <a:lnTo>
                  <a:pt x="21600" y="21600"/>
                </a:lnTo>
              </a:path>
            </a:pathLst>
          </a:custGeom>
          <a:ln w="3175">
            <a:solidFill>
              <a:srgbClr val="000000"/>
            </a:solidFill>
            <a:miter/>
          </a:ln>
        </p:spPr>
        <p:txBody>
          <a:bodyPr lIns="34289" tIns="34289" rIns="34289" bIns="34289"/>
          <a:lstStyle/>
          <a:p>
            <a:pPr defTabSz="685800">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013" name="线条"/>
          <p:cNvSpPr/>
          <p:nvPr/>
        </p:nvSpPr>
        <p:spPr>
          <a:xfrm>
            <a:off x="2589058" y="2334909"/>
            <a:ext cx="503247" cy="18874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4720"/>
                </a:lnTo>
                <a:lnTo>
                  <a:pt x="0" y="14720"/>
                </a:lnTo>
                <a:lnTo>
                  <a:pt x="0" y="21600"/>
                </a:lnTo>
              </a:path>
            </a:pathLst>
          </a:custGeom>
          <a:ln w="3175">
            <a:solidFill>
              <a:srgbClr val="000000"/>
            </a:solidFill>
            <a:miter/>
          </a:ln>
        </p:spPr>
        <p:txBody>
          <a:bodyPr lIns="34289" tIns="34289" rIns="34289" bIns="34289"/>
          <a:lstStyle/>
          <a:p>
            <a:pPr defTabSz="685800">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014" name="线条"/>
          <p:cNvSpPr/>
          <p:nvPr/>
        </p:nvSpPr>
        <p:spPr>
          <a:xfrm>
            <a:off x="1641058" y="2935738"/>
            <a:ext cx="1" cy="188740"/>
          </a:xfrm>
          <a:prstGeom prst="line">
            <a:avLst/>
          </a:prstGeom>
          <a:ln w="3175">
            <a:solidFill>
              <a:srgbClr val="000000"/>
            </a:solidFill>
            <a:miter/>
          </a:ln>
        </p:spPr>
        <p:txBody>
          <a:bodyPr lIns="34289" tIns="34289" rIns="34289" bIns="34289"/>
          <a:lstStyle/>
          <a:p>
            <a:pPr defTabSz="685800">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015" name="线条"/>
          <p:cNvSpPr/>
          <p:nvPr/>
        </p:nvSpPr>
        <p:spPr>
          <a:xfrm>
            <a:off x="1641058" y="2334909"/>
            <a:ext cx="1451247" cy="18874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4720"/>
                </a:lnTo>
                <a:lnTo>
                  <a:pt x="0" y="14720"/>
                </a:lnTo>
                <a:lnTo>
                  <a:pt x="0" y="21600"/>
                </a:lnTo>
              </a:path>
            </a:pathLst>
          </a:custGeom>
          <a:ln w="3175">
            <a:solidFill>
              <a:srgbClr val="000000"/>
            </a:solidFill>
            <a:miter/>
          </a:ln>
        </p:spPr>
        <p:txBody>
          <a:bodyPr lIns="34289" tIns="34289" rIns="34289" bIns="34289"/>
          <a:lstStyle/>
          <a:p>
            <a:pPr defTabSz="685800">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016" name="线条"/>
          <p:cNvSpPr/>
          <p:nvPr/>
        </p:nvSpPr>
        <p:spPr>
          <a:xfrm>
            <a:off x="715764" y="2626483"/>
            <a:ext cx="2409305" cy="18874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4720"/>
                </a:lnTo>
                <a:lnTo>
                  <a:pt x="0" y="14720"/>
                </a:lnTo>
                <a:lnTo>
                  <a:pt x="0" y="21600"/>
                </a:lnTo>
              </a:path>
            </a:pathLst>
          </a:custGeom>
          <a:ln w="3175">
            <a:solidFill>
              <a:srgbClr val="000000"/>
            </a:solidFill>
            <a:miter/>
          </a:ln>
        </p:spPr>
        <p:txBody>
          <a:bodyPr lIns="34289" tIns="34289" rIns="34289" bIns="34289"/>
          <a:lstStyle/>
          <a:p>
            <a:pPr defTabSz="685800">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017" name="线条"/>
          <p:cNvSpPr/>
          <p:nvPr/>
        </p:nvSpPr>
        <p:spPr>
          <a:xfrm>
            <a:off x="3092304" y="1471171"/>
            <a:ext cx="2063925" cy="18874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4720"/>
                </a:lnTo>
                <a:lnTo>
                  <a:pt x="0" y="14720"/>
                </a:lnTo>
                <a:lnTo>
                  <a:pt x="0" y="21600"/>
                </a:lnTo>
              </a:path>
            </a:pathLst>
          </a:custGeom>
          <a:ln w="3175">
            <a:solidFill>
              <a:srgbClr val="000000"/>
            </a:solidFill>
            <a:miter/>
          </a:ln>
        </p:spPr>
        <p:txBody>
          <a:bodyPr lIns="34289" tIns="34289" rIns="34289" bIns="34289"/>
          <a:lstStyle/>
          <a:p>
            <a:pPr defTabSz="685800">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018" name="线条"/>
          <p:cNvSpPr/>
          <p:nvPr/>
        </p:nvSpPr>
        <p:spPr>
          <a:xfrm>
            <a:off x="1988848" y="1471171"/>
            <a:ext cx="3177635" cy="18874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4720"/>
                </a:lnTo>
                <a:lnTo>
                  <a:pt x="0" y="14720"/>
                </a:lnTo>
                <a:lnTo>
                  <a:pt x="0" y="21600"/>
                </a:lnTo>
              </a:path>
            </a:pathLst>
          </a:custGeom>
          <a:ln w="3175">
            <a:solidFill>
              <a:srgbClr val="000000"/>
            </a:solidFill>
            <a:miter/>
          </a:ln>
        </p:spPr>
        <p:txBody>
          <a:bodyPr lIns="34289" tIns="34289" rIns="34289" bIns="34289"/>
          <a:lstStyle/>
          <a:p>
            <a:pPr defTabSz="685800">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019" name="圆角矩形"/>
          <p:cNvSpPr/>
          <p:nvPr/>
        </p:nvSpPr>
        <p:spPr>
          <a:xfrm>
            <a:off x="4669732" y="689911"/>
            <a:ext cx="972993" cy="781261"/>
          </a:xfrm>
          <a:prstGeom prst="roundRect">
            <a:avLst>
              <a:gd name="adj" fmla="val 10000"/>
            </a:avLst>
          </a:prstGeom>
          <a:solidFill>
            <a:srgbClr val="000000"/>
          </a:solidFill>
          <a:ln w="3175">
            <a:miter lim="400000"/>
          </a:ln>
        </p:spPr>
        <p:txBody>
          <a:bodyPr lIns="19050" tIns="19050" rIns="19050" bIns="19050" anchor="ctr"/>
          <a:lstStyle/>
          <a:p>
            <a:pPr algn="ctr" defTabSz="309245">
              <a:defRPr sz="1200">
                <a:solidFill>
                  <a:srgbClr val="FFFFFF"/>
                </a:solidFill>
                <a:latin typeface="Helvetica Neue Medium"/>
                <a:ea typeface="Helvetica Neue Medium"/>
                <a:cs typeface="Helvetica Neue Medium"/>
                <a:sym typeface="Helvetica Neue Medium"/>
              </a:defRPr>
            </a:pPr>
            <a:endParaRPr>
              <a:cs typeface="+mn-ea"/>
              <a:sym typeface="+mn-lt"/>
            </a:endParaRPr>
          </a:p>
        </p:txBody>
      </p:sp>
      <p:grpSp>
        <p:nvGrpSpPr>
          <p:cNvPr id="1022" name="成组"/>
          <p:cNvGrpSpPr/>
          <p:nvPr/>
        </p:nvGrpSpPr>
        <p:grpSpPr>
          <a:xfrm>
            <a:off x="4669732" y="727332"/>
            <a:ext cx="972994" cy="781262"/>
            <a:chOff x="0" y="0"/>
            <a:chExt cx="972993" cy="781261"/>
          </a:xfrm>
        </p:grpSpPr>
        <p:sp>
          <p:nvSpPr>
            <p:cNvPr id="1020" name="圆角矩形"/>
            <p:cNvSpPr/>
            <p:nvPr/>
          </p:nvSpPr>
          <p:spPr>
            <a:xfrm>
              <a:off x="0" y="0"/>
              <a:ext cx="972993" cy="781261"/>
            </a:xfrm>
            <a:prstGeom prst="roundRect">
              <a:avLst>
                <a:gd name="adj" fmla="val 10000"/>
              </a:avLst>
            </a:prstGeom>
            <a:solidFill>
              <a:srgbClr val="FFFFFF">
                <a:alpha val="90000"/>
              </a:srgbClr>
            </a:solidFill>
            <a:ln w="3175" cap="flat">
              <a:solidFill>
                <a:srgbClr val="FFFFFF"/>
              </a:solidFill>
              <a:prstDash val="solid"/>
              <a:miter lim="800000"/>
            </a:ln>
            <a:effectLst/>
          </p:spPr>
          <p:txBody>
            <a:bodyPr wrap="square" lIns="34289" tIns="34289" rIns="34289" bIns="34289" numCol="1" anchor="ctr">
              <a:noAutofit/>
            </a:bodyPr>
            <a:lstStyle/>
            <a:p>
              <a:pPr algn="ctr" defTabSz="400050">
                <a:lnSpc>
                  <a:spcPct val="90000"/>
                </a:lnSpc>
                <a:spcBef>
                  <a:spcPts val="500"/>
                </a:spcBef>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021" name="项目总负责"/>
            <p:cNvSpPr/>
            <p:nvPr/>
          </p:nvSpPr>
          <p:spPr>
            <a:xfrm>
              <a:off x="22882" y="271079"/>
              <a:ext cx="927228" cy="239102"/>
            </a:xfrm>
            <a:prstGeom prst="rect">
              <a:avLst/>
            </a:prstGeom>
            <a:noFill/>
            <a:ln w="12700" cap="flat">
              <a:noFill/>
              <a:miter lim="400000"/>
            </a:ln>
            <a:effectLst/>
          </p:spPr>
          <p:txBody>
            <a:bodyPr wrap="square" lIns="34289" tIns="34289" rIns="34289" bIns="34289" numCol="1" anchor="ctr">
              <a:spAutoFit/>
            </a:bodyPr>
            <a:lstStyle>
              <a:lvl1pPr algn="ctr" defTabSz="400050">
                <a:lnSpc>
                  <a:spcPct val="90000"/>
                </a:lnSpc>
                <a:spcBef>
                  <a:spcPts val="300"/>
                </a:spcBef>
                <a:defRPr sz="1200" b="1">
                  <a:latin typeface="方正准圆简体"/>
                  <a:ea typeface="方正准圆简体"/>
                  <a:cs typeface="方正准圆简体"/>
                  <a:sym typeface="方正准圆简体"/>
                </a:defRPr>
              </a:lvl1pPr>
            </a:lstStyle>
            <a:p>
              <a:r>
                <a:rPr>
                  <a:latin typeface="+mn-lt"/>
                  <a:ea typeface="+mn-ea"/>
                  <a:cs typeface="+mn-ea"/>
                  <a:sym typeface="+mn-lt"/>
                </a:rPr>
                <a:t>项目总负责</a:t>
              </a:r>
            </a:p>
          </p:txBody>
        </p:sp>
      </p:grpSp>
      <p:sp>
        <p:nvSpPr>
          <p:cNvPr id="1023" name="圆角矩形"/>
          <p:cNvSpPr/>
          <p:nvPr/>
        </p:nvSpPr>
        <p:spPr>
          <a:xfrm>
            <a:off x="1448960" y="1659911"/>
            <a:ext cx="991632" cy="763434"/>
          </a:xfrm>
          <a:prstGeom prst="roundRect">
            <a:avLst>
              <a:gd name="adj" fmla="val 10000"/>
            </a:avLst>
          </a:prstGeom>
          <a:solidFill>
            <a:srgbClr val="000000"/>
          </a:solidFill>
          <a:ln w="3175">
            <a:miter lim="400000"/>
          </a:ln>
        </p:spPr>
        <p:txBody>
          <a:bodyPr lIns="19050" tIns="19050" rIns="19050" bIns="19050" anchor="ctr"/>
          <a:lstStyle/>
          <a:p>
            <a:pPr algn="ctr" defTabSz="309245">
              <a:defRPr sz="1200">
                <a:solidFill>
                  <a:srgbClr val="FFFFFF"/>
                </a:solidFill>
                <a:latin typeface="Helvetica Neue Medium"/>
                <a:ea typeface="Helvetica Neue Medium"/>
                <a:cs typeface="Helvetica Neue Medium"/>
                <a:sym typeface="Helvetica Neue Medium"/>
              </a:defRPr>
            </a:pPr>
            <a:endParaRPr>
              <a:cs typeface="+mn-ea"/>
              <a:sym typeface="+mn-lt"/>
            </a:endParaRPr>
          </a:p>
        </p:txBody>
      </p:sp>
      <p:grpSp>
        <p:nvGrpSpPr>
          <p:cNvPr id="1026" name="成组"/>
          <p:cNvGrpSpPr/>
          <p:nvPr/>
        </p:nvGrpSpPr>
        <p:grpSpPr>
          <a:xfrm>
            <a:off x="1448585" y="1719588"/>
            <a:ext cx="991632" cy="763435"/>
            <a:chOff x="0" y="0"/>
            <a:chExt cx="991631" cy="763434"/>
          </a:xfrm>
        </p:grpSpPr>
        <p:sp>
          <p:nvSpPr>
            <p:cNvPr id="1024" name="圆角矩形"/>
            <p:cNvSpPr/>
            <p:nvPr/>
          </p:nvSpPr>
          <p:spPr>
            <a:xfrm>
              <a:off x="0" y="0"/>
              <a:ext cx="991631" cy="763434"/>
            </a:xfrm>
            <a:prstGeom prst="roundRect">
              <a:avLst>
                <a:gd name="adj" fmla="val 10000"/>
              </a:avLst>
            </a:prstGeom>
            <a:solidFill>
              <a:srgbClr val="FFFFFF">
                <a:alpha val="90000"/>
              </a:srgbClr>
            </a:solidFill>
            <a:ln w="3175" cap="flat">
              <a:solidFill>
                <a:srgbClr val="FFFFFF"/>
              </a:solidFill>
              <a:prstDash val="solid"/>
              <a:miter lim="800000"/>
            </a:ln>
            <a:effectLst/>
          </p:spPr>
          <p:txBody>
            <a:bodyPr wrap="square" lIns="34289" tIns="34289" rIns="34289" bIns="34289" numCol="1" anchor="ctr">
              <a:noAutofit/>
            </a:bodyPr>
            <a:lstStyle/>
            <a:p>
              <a:pPr algn="ctr" defTabSz="466725">
                <a:lnSpc>
                  <a:spcPct val="90000"/>
                </a:lnSpc>
                <a:spcBef>
                  <a:spcPts val="500"/>
                </a:spcBef>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025" name="整理执行管理…"/>
            <p:cNvSpPr/>
            <p:nvPr/>
          </p:nvSpPr>
          <p:spPr>
            <a:xfrm>
              <a:off x="22360" y="114497"/>
              <a:ext cx="946911" cy="534439"/>
            </a:xfrm>
            <a:prstGeom prst="rect">
              <a:avLst/>
            </a:prstGeom>
            <a:noFill/>
            <a:ln w="12700" cap="flat">
              <a:noFill/>
              <a:miter lim="400000"/>
            </a:ln>
            <a:effectLst/>
          </p:spPr>
          <p:txBody>
            <a:bodyPr wrap="square" lIns="40004" tIns="40004" rIns="40004" bIns="40004" numCol="1" anchor="ctr">
              <a:spAutoFit/>
            </a:bodyPr>
            <a:lstStyle/>
            <a:p>
              <a:pPr algn="ctr" defTabSz="466725">
                <a:lnSpc>
                  <a:spcPct val="90000"/>
                </a:lnSpc>
                <a:spcBef>
                  <a:spcPts val="300"/>
                </a:spcBef>
                <a:defRPr sz="900" b="1">
                  <a:latin typeface="方正准圆简体"/>
                  <a:ea typeface="方正准圆简体"/>
                  <a:cs typeface="方正准圆简体"/>
                  <a:sym typeface="方正准圆简体"/>
                </a:defRPr>
              </a:pPr>
              <a:r>
                <a:rPr>
                  <a:cs typeface="+mn-ea"/>
                  <a:sym typeface="+mn-lt"/>
                </a:rPr>
                <a:t>整理执行管理</a:t>
              </a:r>
            </a:p>
            <a:p>
              <a:pPr algn="ctr" defTabSz="466725">
                <a:lnSpc>
                  <a:spcPct val="90000"/>
                </a:lnSpc>
                <a:spcBef>
                  <a:spcPts val="300"/>
                </a:spcBef>
                <a:defRPr sz="900" b="1">
                  <a:latin typeface="方正准圆简体"/>
                  <a:ea typeface="方正准圆简体"/>
                  <a:cs typeface="方正准圆简体"/>
                  <a:sym typeface="方正准圆简体"/>
                </a:defRPr>
              </a:pPr>
              <a:r>
                <a:rPr>
                  <a:cs typeface="+mn-ea"/>
                  <a:sym typeface="+mn-lt"/>
                </a:rPr>
                <a:t>项目质量把控</a:t>
              </a:r>
            </a:p>
            <a:p>
              <a:pPr algn="ctr" defTabSz="466725">
                <a:lnSpc>
                  <a:spcPct val="90000"/>
                </a:lnSpc>
                <a:spcBef>
                  <a:spcPts val="300"/>
                </a:spcBef>
                <a:defRPr sz="900" b="1">
                  <a:latin typeface="方正准圆简体"/>
                  <a:ea typeface="方正准圆简体"/>
                  <a:cs typeface="方正准圆简体"/>
                  <a:sym typeface="方正准圆简体"/>
                </a:defRPr>
              </a:pPr>
              <a:r>
                <a:rPr>
                  <a:cs typeface="+mn-ea"/>
                  <a:sym typeface="+mn-lt"/>
                </a:rPr>
                <a:t>项目成本控制</a:t>
              </a:r>
            </a:p>
          </p:txBody>
        </p:sp>
      </p:grpSp>
      <p:sp>
        <p:nvSpPr>
          <p:cNvPr id="1027" name="圆角矩形"/>
          <p:cNvSpPr/>
          <p:nvPr/>
        </p:nvSpPr>
        <p:spPr>
          <a:xfrm>
            <a:off x="2586169" y="1657076"/>
            <a:ext cx="1015000" cy="675000"/>
          </a:xfrm>
          <a:prstGeom prst="roundRect">
            <a:avLst>
              <a:gd name="adj" fmla="val 10000"/>
            </a:avLst>
          </a:prstGeom>
          <a:solidFill>
            <a:srgbClr val="000000"/>
          </a:solidFill>
          <a:ln w="3175">
            <a:miter lim="400000"/>
          </a:ln>
        </p:spPr>
        <p:txBody>
          <a:bodyPr lIns="19050" tIns="19050" rIns="19050" bIns="19050" anchor="ctr"/>
          <a:lstStyle/>
          <a:p>
            <a:pPr algn="ctr" defTabSz="309245">
              <a:defRPr sz="1200">
                <a:solidFill>
                  <a:srgbClr val="FFFFFF"/>
                </a:solidFill>
                <a:latin typeface="Helvetica Neue Medium"/>
                <a:ea typeface="Helvetica Neue Medium"/>
                <a:cs typeface="Helvetica Neue Medium"/>
                <a:sym typeface="Helvetica Neue Medium"/>
              </a:defRPr>
            </a:pPr>
            <a:endParaRPr>
              <a:cs typeface="+mn-ea"/>
              <a:sym typeface="+mn-lt"/>
            </a:endParaRPr>
          </a:p>
        </p:txBody>
      </p:sp>
      <p:grpSp>
        <p:nvGrpSpPr>
          <p:cNvPr id="1030" name="成组"/>
          <p:cNvGrpSpPr/>
          <p:nvPr/>
        </p:nvGrpSpPr>
        <p:grpSpPr>
          <a:xfrm>
            <a:off x="2581406" y="1713653"/>
            <a:ext cx="1015001" cy="675001"/>
            <a:chOff x="0" y="0"/>
            <a:chExt cx="1014999" cy="674999"/>
          </a:xfrm>
        </p:grpSpPr>
        <p:sp>
          <p:nvSpPr>
            <p:cNvPr id="1028" name="圆角矩形"/>
            <p:cNvSpPr/>
            <p:nvPr/>
          </p:nvSpPr>
          <p:spPr>
            <a:xfrm>
              <a:off x="0" y="0"/>
              <a:ext cx="1014999" cy="674999"/>
            </a:xfrm>
            <a:prstGeom prst="roundRect">
              <a:avLst>
                <a:gd name="adj" fmla="val 10000"/>
              </a:avLst>
            </a:prstGeom>
            <a:solidFill>
              <a:srgbClr val="FFFFFF">
                <a:alpha val="90000"/>
              </a:srgbClr>
            </a:solidFill>
            <a:ln w="3175" cap="flat">
              <a:solidFill>
                <a:srgbClr val="FFFFFF"/>
              </a:solidFill>
              <a:prstDash val="solid"/>
              <a:miter lim="800000"/>
            </a:ln>
            <a:effectLst/>
          </p:spPr>
          <p:txBody>
            <a:bodyPr wrap="square" lIns="34289" tIns="34289" rIns="34289" bIns="34289" numCol="1" anchor="ctr">
              <a:noAutofit/>
            </a:bodyPr>
            <a:lstStyle/>
            <a:p>
              <a:pPr algn="ctr" defTabSz="1766570">
                <a:lnSpc>
                  <a:spcPct val="90000"/>
                </a:lnSpc>
                <a:spcBef>
                  <a:spcPts val="500"/>
                </a:spcBef>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029" name="项目负责人"/>
            <p:cNvSpPr/>
            <p:nvPr/>
          </p:nvSpPr>
          <p:spPr>
            <a:xfrm>
              <a:off x="19770" y="233401"/>
              <a:ext cx="975459" cy="208196"/>
            </a:xfrm>
            <a:prstGeom prst="rect">
              <a:avLst/>
            </a:prstGeom>
            <a:noFill/>
            <a:ln w="12700" cap="flat">
              <a:noFill/>
              <a:miter lim="400000"/>
            </a:ln>
            <a:effectLst/>
          </p:spPr>
          <p:txBody>
            <a:bodyPr wrap="square" lIns="40004" tIns="40004" rIns="40004" bIns="40004" numCol="1" anchor="ctr">
              <a:spAutoFit/>
            </a:bodyPr>
            <a:lstStyle>
              <a:lvl1pPr algn="ctr" defTabSz="466725">
                <a:lnSpc>
                  <a:spcPct val="90000"/>
                </a:lnSpc>
                <a:spcBef>
                  <a:spcPts val="300"/>
                </a:spcBef>
                <a:defRPr sz="900" b="1">
                  <a:latin typeface="方正准圆简体"/>
                  <a:ea typeface="方正准圆简体"/>
                  <a:cs typeface="方正准圆简体"/>
                  <a:sym typeface="方正准圆简体"/>
                </a:defRPr>
              </a:lvl1pPr>
            </a:lstStyle>
            <a:p>
              <a:r>
                <a:rPr>
                  <a:latin typeface="+mn-lt"/>
                  <a:ea typeface="+mn-ea"/>
                  <a:cs typeface="+mn-ea"/>
                  <a:sym typeface="+mn-lt"/>
                </a:rPr>
                <a:t>项目负责人</a:t>
              </a:r>
            </a:p>
          </p:txBody>
        </p:sp>
      </p:grpSp>
      <p:sp>
        <p:nvSpPr>
          <p:cNvPr id="1031" name="圆角矩形"/>
          <p:cNvSpPr/>
          <p:nvPr/>
        </p:nvSpPr>
        <p:spPr>
          <a:xfrm>
            <a:off x="280304" y="2523648"/>
            <a:ext cx="805393" cy="412090"/>
          </a:xfrm>
          <a:prstGeom prst="roundRect">
            <a:avLst>
              <a:gd name="adj" fmla="val 10000"/>
            </a:avLst>
          </a:prstGeom>
          <a:solidFill>
            <a:srgbClr val="000000"/>
          </a:solidFill>
          <a:ln w="3175">
            <a:miter lim="400000"/>
          </a:ln>
        </p:spPr>
        <p:txBody>
          <a:bodyPr lIns="19050" tIns="19050" rIns="19050" bIns="19050" anchor="ctr"/>
          <a:lstStyle/>
          <a:p>
            <a:pPr algn="ctr" defTabSz="309245">
              <a:defRPr sz="1200">
                <a:solidFill>
                  <a:srgbClr val="FFFFFF"/>
                </a:solidFill>
                <a:latin typeface="Helvetica Neue Medium"/>
                <a:ea typeface="Helvetica Neue Medium"/>
                <a:cs typeface="Helvetica Neue Medium"/>
                <a:sym typeface="Helvetica Neue Medium"/>
              </a:defRPr>
            </a:pPr>
            <a:endParaRPr>
              <a:cs typeface="+mn-ea"/>
              <a:sym typeface="+mn-lt"/>
            </a:endParaRPr>
          </a:p>
        </p:txBody>
      </p:sp>
      <p:grpSp>
        <p:nvGrpSpPr>
          <p:cNvPr id="1034" name="成组"/>
          <p:cNvGrpSpPr/>
          <p:nvPr/>
        </p:nvGrpSpPr>
        <p:grpSpPr>
          <a:xfrm>
            <a:off x="283498" y="2592149"/>
            <a:ext cx="805394" cy="412091"/>
            <a:chOff x="0" y="0"/>
            <a:chExt cx="805392" cy="412089"/>
          </a:xfrm>
        </p:grpSpPr>
        <p:sp>
          <p:nvSpPr>
            <p:cNvPr id="1032" name="圆角矩形"/>
            <p:cNvSpPr/>
            <p:nvPr/>
          </p:nvSpPr>
          <p:spPr>
            <a:xfrm>
              <a:off x="0" y="0"/>
              <a:ext cx="805392" cy="412089"/>
            </a:xfrm>
            <a:prstGeom prst="roundRect">
              <a:avLst>
                <a:gd name="adj" fmla="val 10000"/>
              </a:avLst>
            </a:prstGeom>
            <a:solidFill>
              <a:srgbClr val="FFFFFF">
                <a:alpha val="90000"/>
              </a:srgbClr>
            </a:solidFill>
            <a:ln w="3175" cap="flat">
              <a:solidFill>
                <a:srgbClr val="FFFFFF"/>
              </a:solidFill>
              <a:prstDash val="solid"/>
              <a:miter lim="800000"/>
            </a:ln>
            <a:effectLst/>
          </p:spPr>
          <p:txBody>
            <a:bodyPr wrap="square" lIns="34289" tIns="34289" rIns="34289" bIns="34289" numCol="1" anchor="ctr">
              <a:noAutofit/>
            </a:bodyPr>
            <a:lstStyle/>
            <a:p>
              <a:pPr algn="ctr" defTabSz="866775">
                <a:lnSpc>
                  <a:spcPct val="90000"/>
                </a:lnSpc>
                <a:spcBef>
                  <a:spcPts val="500"/>
                </a:spcBef>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033" name="搭建总控"/>
            <p:cNvSpPr/>
            <p:nvPr/>
          </p:nvSpPr>
          <p:spPr>
            <a:xfrm>
              <a:off x="12069" y="101946"/>
              <a:ext cx="781254" cy="208196"/>
            </a:xfrm>
            <a:prstGeom prst="rect">
              <a:avLst/>
            </a:prstGeom>
            <a:noFill/>
            <a:ln w="12700" cap="flat">
              <a:noFill/>
              <a:miter lim="400000"/>
            </a:ln>
            <a:effectLst/>
          </p:spPr>
          <p:txBody>
            <a:bodyPr wrap="square" lIns="40004" tIns="40004" rIns="40004" bIns="40004" numCol="1" anchor="ctr">
              <a:spAutoFit/>
            </a:bodyPr>
            <a:lstStyle>
              <a:lvl1pPr algn="ctr" defTabSz="466725">
                <a:lnSpc>
                  <a:spcPct val="90000"/>
                </a:lnSpc>
                <a:spcBef>
                  <a:spcPts val="300"/>
                </a:spcBef>
                <a:defRPr sz="900" b="1">
                  <a:latin typeface="方正准圆简体"/>
                  <a:ea typeface="方正准圆简体"/>
                  <a:cs typeface="方正准圆简体"/>
                  <a:sym typeface="方正准圆简体"/>
                </a:defRPr>
              </a:lvl1pPr>
            </a:lstStyle>
            <a:p>
              <a:r>
                <a:rPr>
                  <a:latin typeface="+mn-lt"/>
                  <a:ea typeface="+mn-ea"/>
                  <a:cs typeface="+mn-ea"/>
                  <a:sym typeface="+mn-lt"/>
                </a:rPr>
                <a:t>搭建总控</a:t>
              </a:r>
            </a:p>
          </p:txBody>
        </p:sp>
      </p:grpSp>
      <p:sp>
        <p:nvSpPr>
          <p:cNvPr id="1035" name="圆角矩形"/>
          <p:cNvSpPr/>
          <p:nvPr/>
        </p:nvSpPr>
        <p:spPr>
          <a:xfrm>
            <a:off x="288081" y="3124478"/>
            <a:ext cx="789838" cy="1420832"/>
          </a:xfrm>
          <a:prstGeom prst="roundRect">
            <a:avLst>
              <a:gd name="adj" fmla="val 10000"/>
            </a:avLst>
          </a:prstGeom>
          <a:solidFill>
            <a:srgbClr val="000000"/>
          </a:solidFill>
          <a:ln w="3175">
            <a:miter lim="400000"/>
          </a:ln>
        </p:spPr>
        <p:txBody>
          <a:bodyPr lIns="19050" tIns="19050" rIns="19050" bIns="19050" anchor="ctr"/>
          <a:lstStyle/>
          <a:p>
            <a:pPr algn="ctr" defTabSz="309245">
              <a:defRPr sz="1200">
                <a:solidFill>
                  <a:srgbClr val="FFFFFF"/>
                </a:solidFill>
                <a:latin typeface="Helvetica Neue Medium"/>
                <a:ea typeface="Helvetica Neue Medium"/>
                <a:cs typeface="Helvetica Neue Medium"/>
                <a:sym typeface="Helvetica Neue Medium"/>
              </a:defRPr>
            </a:pPr>
            <a:endParaRPr>
              <a:cs typeface="+mn-ea"/>
              <a:sym typeface="+mn-lt"/>
            </a:endParaRPr>
          </a:p>
        </p:txBody>
      </p:sp>
      <p:grpSp>
        <p:nvGrpSpPr>
          <p:cNvPr id="1038" name="成组"/>
          <p:cNvGrpSpPr/>
          <p:nvPr/>
        </p:nvGrpSpPr>
        <p:grpSpPr>
          <a:xfrm>
            <a:off x="287258" y="3192979"/>
            <a:ext cx="789838" cy="1420833"/>
            <a:chOff x="0" y="0"/>
            <a:chExt cx="789837" cy="1420832"/>
          </a:xfrm>
        </p:grpSpPr>
        <p:sp>
          <p:nvSpPr>
            <p:cNvPr id="1036" name="圆角矩形"/>
            <p:cNvSpPr/>
            <p:nvPr/>
          </p:nvSpPr>
          <p:spPr>
            <a:xfrm>
              <a:off x="0" y="0"/>
              <a:ext cx="789837" cy="1420832"/>
            </a:xfrm>
            <a:prstGeom prst="roundRect">
              <a:avLst>
                <a:gd name="adj" fmla="val 10000"/>
              </a:avLst>
            </a:prstGeom>
            <a:solidFill>
              <a:srgbClr val="FFFFFF">
                <a:alpha val="90000"/>
              </a:srgbClr>
            </a:solidFill>
            <a:ln w="3175" cap="flat">
              <a:solidFill>
                <a:srgbClr val="FFFFFF"/>
              </a:solidFill>
              <a:prstDash val="solid"/>
              <a:miter lim="800000"/>
            </a:ln>
            <a:effectLst/>
          </p:spPr>
          <p:txBody>
            <a:bodyPr wrap="square" lIns="34289" tIns="34289" rIns="34289" bIns="34289" numCol="1" anchor="ctr">
              <a:noAutofit/>
            </a:bodyPr>
            <a:lstStyle/>
            <a:p>
              <a:pPr algn="ctr" defTabSz="866775">
                <a:lnSpc>
                  <a:spcPct val="90000"/>
                </a:lnSpc>
                <a:spcBef>
                  <a:spcPts val="500"/>
                </a:spcBef>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037" name="展位管理…"/>
            <p:cNvSpPr/>
            <p:nvPr/>
          </p:nvSpPr>
          <p:spPr>
            <a:xfrm>
              <a:off x="23133" y="443195"/>
              <a:ext cx="743570" cy="534440"/>
            </a:xfrm>
            <a:prstGeom prst="rect">
              <a:avLst/>
            </a:prstGeom>
            <a:noFill/>
            <a:ln w="12700" cap="flat">
              <a:noFill/>
              <a:miter lim="400000"/>
            </a:ln>
            <a:effectLst/>
          </p:spPr>
          <p:txBody>
            <a:bodyPr wrap="square" lIns="40004" tIns="40004" rIns="40004" bIns="40004" numCol="1" anchor="ctr">
              <a:spAutoFit/>
            </a:bodyPr>
            <a:lstStyle/>
            <a:p>
              <a:pPr algn="ctr" defTabSz="866775">
                <a:lnSpc>
                  <a:spcPct val="90000"/>
                </a:lnSpc>
                <a:spcBef>
                  <a:spcPts val="300"/>
                </a:spcBef>
                <a:defRPr sz="900">
                  <a:latin typeface="方正准圆简体"/>
                  <a:ea typeface="方正准圆简体"/>
                  <a:cs typeface="方正准圆简体"/>
                  <a:sym typeface="方正准圆简体"/>
                </a:defRPr>
              </a:pPr>
              <a:r>
                <a:rPr>
                  <a:cs typeface="+mn-ea"/>
                  <a:sym typeface="+mn-lt"/>
                </a:rPr>
                <a:t>展位管理</a:t>
              </a:r>
            </a:p>
            <a:p>
              <a:pPr algn="ctr" defTabSz="866775">
                <a:lnSpc>
                  <a:spcPct val="90000"/>
                </a:lnSpc>
                <a:spcBef>
                  <a:spcPts val="300"/>
                </a:spcBef>
                <a:defRPr sz="900">
                  <a:latin typeface="方正准圆简体"/>
                  <a:ea typeface="方正准圆简体"/>
                  <a:cs typeface="方正准圆简体"/>
                  <a:sym typeface="方正准圆简体"/>
                </a:defRPr>
              </a:pPr>
              <a:r>
                <a:rPr>
                  <a:cs typeface="+mn-ea"/>
                  <a:sym typeface="+mn-lt"/>
                </a:rPr>
                <a:t>搭建管理</a:t>
              </a:r>
            </a:p>
            <a:p>
              <a:pPr algn="ctr" defTabSz="866775">
                <a:lnSpc>
                  <a:spcPct val="90000"/>
                </a:lnSpc>
                <a:spcBef>
                  <a:spcPts val="300"/>
                </a:spcBef>
                <a:defRPr sz="900">
                  <a:latin typeface="方正准圆简体"/>
                  <a:ea typeface="方正准圆简体"/>
                  <a:cs typeface="方正准圆简体"/>
                  <a:sym typeface="方正准圆简体"/>
                </a:defRPr>
              </a:pPr>
              <a:r>
                <a:rPr>
                  <a:cs typeface="+mn-ea"/>
                  <a:sym typeface="+mn-lt"/>
                </a:rPr>
                <a:t>场地管理</a:t>
              </a:r>
            </a:p>
          </p:txBody>
        </p:sp>
      </p:grpSp>
      <p:sp>
        <p:nvSpPr>
          <p:cNvPr id="1039" name="圆角矩形"/>
          <p:cNvSpPr/>
          <p:nvPr/>
        </p:nvSpPr>
        <p:spPr>
          <a:xfrm>
            <a:off x="1229909" y="2523648"/>
            <a:ext cx="822298" cy="412090"/>
          </a:xfrm>
          <a:prstGeom prst="roundRect">
            <a:avLst>
              <a:gd name="adj" fmla="val 10000"/>
            </a:avLst>
          </a:prstGeom>
          <a:solidFill>
            <a:srgbClr val="000000"/>
          </a:solidFill>
          <a:ln w="3175">
            <a:miter lim="400000"/>
          </a:ln>
        </p:spPr>
        <p:txBody>
          <a:bodyPr lIns="19050" tIns="19050" rIns="19050" bIns="19050" anchor="ctr"/>
          <a:lstStyle/>
          <a:p>
            <a:pPr algn="ctr" defTabSz="309245">
              <a:defRPr sz="1200">
                <a:solidFill>
                  <a:srgbClr val="FFFFFF"/>
                </a:solidFill>
                <a:latin typeface="Helvetica Neue Medium"/>
                <a:ea typeface="Helvetica Neue Medium"/>
                <a:cs typeface="Helvetica Neue Medium"/>
                <a:sym typeface="Helvetica Neue Medium"/>
              </a:defRPr>
            </a:pPr>
            <a:endParaRPr>
              <a:cs typeface="+mn-ea"/>
              <a:sym typeface="+mn-lt"/>
            </a:endParaRPr>
          </a:p>
        </p:txBody>
      </p:sp>
      <p:grpSp>
        <p:nvGrpSpPr>
          <p:cNvPr id="1042" name="成组"/>
          <p:cNvGrpSpPr/>
          <p:nvPr/>
        </p:nvGrpSpPr>
        <p:grpSpPr>
          <a:xfrm>
            <a:off x="1230497" y="2591267"/>
            <a:ext cx="822299" cy="412091"/>
            <a:chOff x="0" y="0"/>
            <a:chExt cx="822297" cy="412089"/>
          </a:xfrm>
        </p:grpSpPr>
        <p:sp>
          <p:nvSpPr>
            <p:cNvPr id="1040" name="圆角矩形"/>
            <p:cNvSpPr/>
            <p:nvPr/>
          </p:nvSpPr>
          <p:spPr>
            <a:xfrm>
              <a:off x="0" y="0"/>
              <a:ext cx="822297" cy="412089"/>
            </a:xfrm>
            <a:prstGeom prst="roundRect">
              <a:avLst>
                <a:gd name="adj" fmla="val 10000"/>
              </a:avLst>
            </a:prstGeom>
            <a:solidFill>
              <a:srgbClr val="FFFFFF">
                <a:alpha val="90000"/>
              </a:srgbClr>
            </a:solidFill>
            <a:ln w="3175" cap="flat">
              <a:solidFill>
                <a:srgbClr val="FFFFFF"/>
              </a:solidFill>
              <a:prstDash val="solid"/>
              <a:miter lim="800000"/>
            </a:ln>
            <a:effectLst/>
          </p:spPr>
          <p:txBody>
            <a:bodyPr wrap="square" lIns="34289" tIns="34289" rIns="34289" bIns="34289" numCol="1" anchor="ctr">
              <a:noAutofit/>
            </a:bodyPr>
            <a:lstStyle/>
            <a:p>
              <a:pPr algn="ctr" defTabSz="866775">
                <a:lnSpc>
                  <a:spcPct val="90000"/>
                </a:lnSpc>
                <a:spcBef>
                  <a:spcPts val="500"/>
                </a:spcBef>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041" name="第三方管理"/>
            <p:cNvSpPr/>
            <p:nvPr/>
          </p:nvSpPr>
          <p:spPr>
            <a:xfrm>
              <a:off x="12069" y="101946"/>
              <a:ext cx="798159" cy="208196"/>
            </a:xfrm>
            <a:prstGeom prst="rect">
              <a:avLst/>
            </a:prstGeom>
            <a:noFill/>
            <a:ln w="12700" cap="flat">
              <a:noFill/>
              <a:miter lim="400000"/>
            </a:ln>
            <a:effectLst/>
          </p:spPr>
          <p:txBody>
            <a:bodyPr wrap="square" lIns="40004" tIns="40004" rIns="40004" bIns="40004" numCol="1" anchor="ctr">
              <a:spAutoFit/>
            </a:bodyPr>
            <a:lstStyle>
              <a:lvl1pPr algn="ctr" defTabSz="466725">
                <a:lnSpc>
                  <a:spcPct val="90000"/>
                </a:lnSpc>
                <a:spcBef>
                  <a:spcPts val="300"/>
                </a:spcBef>
                <a:defRPr sz="900" b="1">
                  <a:latin typeface="方正准圆简体"/>
                  <a:ea typeface="方正准圆简体"/>
                  <a:cs typeface="方正准圆简体"/>
                  <a:sym typeface="方正准圆简体"/>
                </a:defRPr>
              </a:lvl1pPr>
            </a:lstStyle>
            <a:p>
              <a:r>
                <a:rPr>
                  <a:latin typeface="+mn-lt"/>
                  <a:ea typeface="+mn-ea"/>
                  <a:cs typeface="+mn-ea"/>
                  <a:sym typeface="+mn-lt"/>
                </a:rPr>
                <a:t>第三方管理</a:t>
              </a:r>
            </a:p>
          </p:txBody>
        </p:sp>
      </p:grpSp>
      <p:sp>
        <p:nvSpPr>
          <p:cNvPr id="1043" name="圆角矩形"/>
          <p:cNvSpPr/>
          <p:nvPr/>
        </p:nvSpPr>
        <p:spPr>
          <a:xfrm>
            <a:off x="1245377" y="3124478"/>
            <a:ext cx="791362" cy="1420832"/>
          </a:xfrm>
          <a:prstGeom prst="roundRect">
            <a:avLst>
              <a:gd name="adj" fmla="val 10000"/>
            </a:avLst>
          </a:prstGeom>
          <a:solidFill>
            <a:srgbClr val="000000"/>
          </a:solidFill>
          <a:ln w="3175">
            <a:miter lim="400000"/>
          </a:ln>
        </p:spPr>
        <p:txBody>
          <a:bodyPr lIns="19050" tIns="19050" rIns="19050" bIns="19050" anchor="ctr"/>
          <a:lstStyle/>
          <a:p>
            <a:pPr algn="ctr" defTabSz="309245">
              <a:defRPr sz="1200">
                <a:solidFill>
                  <a:srgbClr val="FFFFFF"/>
                </a:solidFill>
                <a:latin typeface="Helvetica Neue Medium"/>
                <a:ea typeface="Helvetica Neue Medium"/>
                <a:cs typeface="Helvetica Neue Medium"/>
                <a:sym typeface="Helvetica Neue Medium"/>
              </a:defRPr>
            </a:pPr>
            <a:endParaRPr>
              <a:cs typeface="+mn-ea"/>
              <a:sym typeface="+mn-lt"/>
            </a:endParaRPr>
          </a:p>
        </p:txBody>
      </p:sp>
      <p:grpSp>
        <p:nvGrpSpPr>
          <p:cNvPr id="1046" name="成组"/>
          <p:cNvGrpSpPr/>
          <p:nvPr/>
        </p:nvGrpSpPr>
        <p:grpSpPr>
          <a:xfrm>
            <a:off x="1245378" y="3192979"/>
            <a:ext cx="791363" cy="1420833"/>
            <a:chOff x="0" y="0"/>
            <a:chExt cx="791361" cy="1420832"/>
          </a:xfrm>
        </p:grpSpPr>
        <p:sp>
          <p:nvSpPr>
            <p:cNvPr id="1044" name="圆角矩形"/>
            <p:cNvSpPr/>
            <p:nvPr/>
          </p:nvSpPr>
          <p:spPr>
            <a:xfrm>
              <a:off x="0" y="0"/>
              <a:ext cx="791361" cy="1420832"/>
            </a:xfrm>
            <a:prstGeom prst="roundRect">
              <a:avLst>
                <a:gd name="adj" fmla="val 10000"/>
              </a:avLst>
            </a:prstGeom>
            <a:solidFill>
              <a:srgbClr val="FFFFFF">
                <a:alpha val="90000"/>
              </a:srgbClr>
            </a:solidFill>
            <a:ln w="3175" cap="flat">
              <a:solidFill>
                <a:srgbClr val="FFFFFF"/>
              </a:solidFill>
              <a:prstDash val="solid"/>
              <a:miter lim="800000"/>
            </a:ln>
            <a:effectLst/>
          </p:spPr>
          <p:txBody>
            <a:bodyPr wrap="square" lIns="34289" tIns="34289" rIns="34289" bIns="34289" numCol="1" anchor="ctr">
              <a:noAutofit/>
            </a:bodyPr>
            <a:lstStyle/>
            <a:p>
              <a:pPr algn="ctr" defTabSz="866775">
                <a:lnSpc>
                  <a:spcPct val="90000"/>
                </a:lnSpc>
                <a:spcBef>
                  <a:spcPts val="500"/>
                </a:spcBef>
                <a:defRPr sz="900">
                  <a:latin typeface="方正准圆简体"/>
                  <a:ea typeface="方正准圆简体"/>
                  <a:cs typeface="方正准圆简体"/>
                  <a:sym typeface="方正准圆简体"/>
                </a:defRPr>
              </a:pPr>
              <a:endParaRPr>
                <a:cs typeface="+mn-ea"/>
                <a:sym typeface="+mn-lt"/>
              </a:endParaRPr>
            </a:p>
          </p:txBody>
        </p:sp>
        <p:sp>
          <p:nvSpPr>
            <p:cNvPr id="1045" name="接待管理…"/>
            <p:cNvSpPr/>
            <p:nvPr/>
          </p:nvSpPr>
          <p:spPr>
            <a:xfrm>
              <a:off x="23177" y="299311"/>
              <a:ext cx="745006" cy="822210"/>
            </a:xfrm>
            <a:prstGeom prst="rect">
              <a:avLst/>
            </a:prstGeom>
            <a:noFill/>
            <a:ln w="12700" cap="flat">
              <a:noFill/>
              <a:miter lim="400000"/>
            </a:ln>
            <a:effectLst/>
          </p:spPr>
          <p:txBody>
            <a:bodyPr wrap="square" lIns="40004" tIns="40004" rIns="40004" bIns="40004" numCol="1" anchor="ctr">
              <a:spAutoFit/>
            </a:bodyPr>
            <a:lstStyle/>
            <a:p>
              <a:pPr algn="ctr" defTabSz="866775">
                <a:lnSpc>
                  <a:spcPct val="90000"/>
                </a:lnSpc>
                <a:spcBef>
                  <a:spcPts val="300"/>
                </a:spcBef>
                <a:defRPr sz="900">
                  <a:latin typeface="方正准圆简体"/>
                  <a:ea typeface="方正准圆简体"/>
                  <a:cs typeface="方正准圆简体"/>
                  <a:sym typeface="方正准圆简体"/>
                </a:defRPr>
              </a:pPr>
              <a:r>
                <a:rPr>
                  <a:cs typeface="+mn-ea"/>
                  <a:sym typeface="+mn-lt"/>
                </a:rPr>
                <a:t>接待管理</a:t>
              </a:r>
            </a:p>
            <a:p>
              <a:pPr algn="ctr" defTabSz="866775">
                <a:lnSpc>
                  <a:spcPct val="90000"/>
                </a:lnSpc>
                <a:spcBef>
                  <a:spcPts val="300"/>
                </a:spcBef>
                <a:defRPr sz="900">
                  <a:latin typeface="方正准圆简体"/>
                  <a:ea typeface="方正准圆简体"/>
                  <a:cs typeface="方正准圆简体"/>
                  <a:sym typeface="方正准圆简体"/>
                </a:defRPr>
              </a:pPr>
              <a:r>
                <a:rPr>
                  <a:cs typeface="+mn-ea"/>
                  <a:sym typeface="+mn-lt"/>
                </a:rPr>
                <a:t>礼仪管理</a:t>
              </a:r>
            </a:p>
            <a:p>
              <a:pPr algn="ctr" defTabSz="866775">
                <a:lnSpc>
                  <a:spcPct val="90000"/>
                </a:lnSpc>
                <a:spcBef>
                  <a:spcPts val="300"/>
                </a:spcBef>
                <a:defRPr sz="900">
                  <a:latin typeface="方正准圆简体"/>
                  <a:ea typeface="方正准圆简体"/>
                  <a:cs typeface="方正准圆简体"/>
                  <a:sym typeface="方正准圆简体"/>
                </a:defRPr>
              </a:pPr>
              <a:r>
                <a:rPr>
                  <a:cs typeface="+mn-ea"/>
                  <a:sym typeface="+mn-lt"/>
                </a:rPr>
                <a:t>安保管理</a:t>
              </a:r>
            </a:p>
            <a:p>
              <a:pPr algn="ctr" defTabSz="866775">
                <a:lnSpc>
                  <a:spcPct val="90000"/>
                </a:lnSpc>
                <a:spcBef>
                  <a:spcPts val="300"/>
                </a:spcBef>
                <a:defRPr sz="900">
                  <a:latin typeface="方正准圆简体"/>
                  <a:ea typeface="方正准圆简体"/>
                  <a:cs typeface="方正准圆简体"/>
                  <a:sym typeface="方正准圆简体"/>
                </a:defRPr>
              </a:pPr>
              <a:r>
                <a:rPr>
                  <a:cs typeface="+mn-ea"/>
                  <a:sym typeface="+mn-lt"/>
                </a:rPr>
                <a:t>摄影摄像管理类</a:t>
              </a:r>
            </a:p>
          </p:txBody>
        </p:sp>
      </p:grpSp>
      <p:sp>
        <p:nvSpPr>
          <p:cNvPr id="1047" name="圆角矩形"/>
          <p:cNvSpPr/>
          <p:nvPr/>
        </p:nvSpPr>
        <p:spPr>
          <a:xfrm>
            <a:off x="2196611" y="2525289"/>
            <a:ext cx="785275" cy="289934"/>
          </a:xfrm>
          <a:prstGeom prst="roundRect">
            <a:avLst>
              <a:gd name="adj" fmla="val 14213"/>
            </a:avLst>
          </a:prstGeom>
          <a:solidFill>
            <a:srgbClr val="000000"/>
          </a:solidFill>
          <a:ln w="3175">
            <a:miter lim="400000"/>
          </a:ln>
        </p:spPr>
        <p:txBody>
          <a:bodyPr lIns="19050" tIns="19050" rIns="19050" bIns="19050" anchor="ctr"/>
          <a:lstStyle/>
          <a:p>
            <a:pPr algn="ctr" defTabSz="309245">
              <a:defRPr sz="1200">
                <a:solidFill>
                  <a:srgbClr val="FFFFFF"/>
                </a:solidFill>
                <a:latin typeface="Helvetica Neue Medium"/>
                <a:ea typeface="Helvetica Neue Medium"/>
                <a:cs typeface="Helvetica Neue Medium"/>
                <a:sym typeface="Helvetica Neue Medium"/>
              </a:defRPr>
            </a:pPr>
            <a:endParaRPr>
              <a:cs typeface="+mn-ea"/>
              <a:sym typeface="+mn-lt"/>
            </a:endParaRPr>
          </a:p>
        </p:txBody>
      </p:sp>
      <p:sp>
        <p:nvSpPr>
          <p:cNvPr id="1048" name="圆角矩形"/>
          <p:cNvSpPr/>
          <p:nvPr/>
        </p:nvSpPr>
        <p:spPr>
          <a:xfrm>
            <a:off x="2199389" y="2607576"/>
            <a:ext cx="788382" cy="346544"/>
          </a:xfrm>
          <a:prstGeom prst="roundRect">
            <a:avLst>
              <a:gd name="adj" fmla="val 11797"/>
            </a:avLst>
          </a:prstGeom>
          <a:solidFill>
            <a:srgbClr val="E6E5E6"/>
          </a:solidFill>
          <a:ln w="3175">
            <a:solidFill>
              <a:srgbClr val="FFFFFF"/>
            </a:solidFill>
            <a:miter/>
          </a:ln>
        </p:spPr>
        <p:txBody>
          <a:bodyPr lIns="34289" tIns="34289" rIns="34289" bIns="34289" anchor="ctr"/>
          <a:lstStyle/>
          <a:p>
            <a:pPr algn="ctr" defTabSz="866775">
              <a:lnSpc>
                <a:spcPct val="90000"/>
              </a:lnSpc>
              <a:spcBef>
                <a:spcPts val="500"/>
              </a:spcBef>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049" name="圆角矩形"/>
          <p:cNvSpPr/>
          <p:nvPr/>
        </p:nvSpPr>
        <p:spPr>
          <a:xfrm>
            <a:off x="2190453" y="3109630"/>
            <a:ext cx="791433" cy="1420833"/>
          </a:xfrm>
          <a:prstGeom prst="roundRect">
            <a:avLst>
              <a:gd name="adj" fmla="val 10000"/>
            </a:avLst>
          </a:prstGeom>
          <a:solidFill>
            <a:srgbClr val="000000"/>
          </a:solidFill>
          <a:ln w="3175">
            <a:miter lim="400000"/>
          </a:ln>
        </p:spPr>
        <p:txBody>
          <a:bodyPr lIns="19050" tIns="19050" rIns="19050" bIns="19050" anchor="ctr"/>
          <a:lstStyle/>
          <a:p>
            <a:pPr algn="ctr" defTabSz="309245">
              <a:defRPr sz="1200">
                <a:solidFill>
                  <a:srgbClr val="FFFFFF"/>
                </a:solidFill>
                <a:latin typeface="Helvetica Neue Medium"/>
                <a:ea typeface="Helvetica Neue Medium"/>
                <a:cs typeface="Helvetica Neue Medium"/>
                <a:sym typeface="Helvetica Neue Medium"/>
              </a:defRPr>
            </a:pPr>
            <a:endParaRPr>
              <a:cs typeface="+mn-ea"/>
              <a:sym typeface="+mn-lt"/>
            </a:endParaRPr>
          </a:p>
        </p:txBody>
      </p:sp>
      <p:grpSp>
        <p:nvGrpSpPr>
          <p:cNvPr id="1052" name="成组"/>
          <p:cNvGrpSpPr/>
          <p:nvPr/>
        </p:nvGrpSpPr>
        <p:grpSpPr>
          <a:xfrm>
            <a:off x="2192494" y="3173044"/>
            <a:ext cx="791435" cy="1420833"/>
            <a:chOff x="0" y="0"/>
            <a:chExt cx="791433" cy="1420832"/>
          </a:xfrm>
        </p:grpSpPr>
        <p:sp>
          <p:nvSpPr>
            <p:cNvPr id="1050" name="圆角矩形"/>
            <p:cNvSpPr/>
            <p:nvPr/>
          </p:nvSpPr>
          <p:spPr>
            <a:xfrm>
              <a:off x="0" y="0"/>
              <a:ext cx="791433" cy="1420832"/>
            </a:xfrm>
            <a:prstGeom prst="roundRect">
              <a:avLst>
                <a:gd name="adj" fmla="val 10000"/>
              </a:avLst>
            </a:prstGeom>
            <a:solidFill>
              <a:srgbClr val="FFFFFF">
                <a:alpha val="90000"/>
              </a:srgbClr>
            </a:solidFill>
            <a:ln w="3175" cap="flat">
              <a:solidFill>
                <a:srgbClr val="FFFFFF"/>
              </a:solidFill>
              <a:prstDash val="solid"/>
              <a:miter lim="800000"/>
            </a:ln>
            <a:effectLst/>
          </p:spPr>
          <p:txBody>
            <a:bodyPr wrap="square" lIns="34289" tIns="34289" rIns="34289" bIns="34289" numCol="1" anchor="ctr">
              <a:noAutofit/>
            </a:bodyPr>
            <a:lstStyle/>
            <a:p>
              <a:pPr algn="ctr" defTabSz="866775">
                <a:lnSpc>
                  <a:spcPct val="90000"/>
                </a:lnSpc>
                <a:spcBef>
                  <a:spcPts val="500"/>
                </a:spcBef>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051" name="现场总控…"/>
            <p:cNvSpPr/>
            <p:nvPr/>
          </p:nvSpPr>
          <p:spPr>
            <a:xfrm>
              <a:off x="23180" y="443195"/>
              <a:ext cx="745073" cy="534440"/>
            </a:xfrm>
            <a:prstGeom prst="rect">
              <a:avLst/>
            </a:prstGeom>
            <a:noFill/>
            <a:ln w="12700" cap="flat">
              <a:noFill/>
              <a:miter lim="400000"/>
            </a:ln>
            <a:effectLst/>
          </p:spPr>
          <p:txBody>
            <a:bodyPr wrap="square" lIns="40004" tIns="40004" rIns="40004" bIns="40004" numCol="1" anchor="ctr">
              <a:spAutoFit/>
            </a:bodyPr>
            <a:lstStyle/>
            <a:p>
              <a:pPr algn="ctr" defTabSz="866775">
                <a:lnSpc>
                  <a:spcPct val="90000"/>
                </a:lnSpc>
                <a:spcBef>
                  <a:spcPts val="300"/>
                </a:spcBef>
                <a:defRPr sz="900">
                  <a:latin typeface="方正准圆简体"/>
                  <a:ea typeface="方正准圆简体"/>
                  <a:cs typeface="方正准圆简体"/>
                  <a:sym typeface="方正准圆简体"/>
                </a:defRPr>
              </a:pPr>
              <a:r>
                <a:rPr>
                  <a:cs typeface="+mn-ea"/>
                  <a:sym typeface="+mn-lt"/>
                </a:rPr>
                <a:t>现场总控</a:t>
              </a:r>
            </a:p>
            <a:p>
              <a:pPr algn="ctr" defTabSz="866775">
                <a:lnSpc>
                  <a:spcPct val="90000"/>
                </a:lnSpc>
                <a:spcBef>
                  <a:spcPts val="300"/>
                </a:spcBef>
                <a:defRPr sz="900">
                  <a:latin typeface="方正准圆简体"/>
                  <a:ea typeface="方正准圆简体"/>
                  <a:cs typeface="方正准圆简体"/>
                  <a:sym typeface="方正准圆简体"/>
                </a:defRPr>
              </a:pPr>
              <a:r>
                <a:rPr>
                  <a:cs typeface="+mn-ea"/>
                  <a:sym typeface="+mn-lt"/>
                </a:rPr>
                <a:t>舞美总监</a:t>
              </a:r>
            </a:p>
            <a:p>
              <a:pPr algn="ctr" defTabSz="866775">
                <a:lnSpc>
                  <a:spcPct val="90000"/>
                </a:lnSpc>
                <a:spcBef>
                  <a:spcPts val="300"/>
                </a:spcBef>
                <a:defRPr sz="900">
                  <a:latin typeface="方正准圆简体"/>
                  <a:ea typeface="方正准圆简体"/>
                  <a:cs typeface="方正准圆简体"/>
                  <a:sym typeface="方正准圆简体"/>
                </a:defRPr>
              </a:pPr>
              <a:r>
                <a:rPr>
                  <a:cs typeface="+mn-ea"/>
                  <a:sym typeface="+mn-lt"/>
                </a:rPr>
                <a:t>彩排管理</a:t>
              </a:r>
            </a:p>
          </p:txBody>
        </p:sp>
      </p:grpSp>
      <p:sp>
        <p:nvSpPr>
          <p:cNvPr id="1053" name="圆角矩形"/>
          <p:cNvSpPr/>
          <p:nvPr/>
        </p:nvSpPr>
        <p:spPr>
          <a:xfrm>
            <a:off x="3125908" y="2523648"/>
            <a:ext cx="793120" cy="412090"/>
          </a:xfrm>
          <a:prstGeom prst="roundRect">
            <a:avLst>
              <a:gd name="adj" fmla="val 10000"/>
            </a:avLst>
          </a:prstGeom>
          <a:solidFill>
            <a:srgbClr val="000000"/>
          </a:solidFill>
          <a:ln w="3175">
            <a:miter lim="400000"/>
          </a:ln>
        </p:spPr>
        <p:txBody>
          <a:bodyPr lIns="19050" tIns="19050" rIns="19050" bIns="19050" anchor="ctr"/>
          <a:lstStyle/>
          <a:p>
            <a:pPr algn="ctr" defTabSz="309245">
              <a:defRPr sz="1200">
                <a:solidFill>
                  <a:srgbClr val="FFFFFF"/>
                </a:solidFill>
                <a:latin typeface="Helvetica Neue Medium"/>
                <a:ea typeface="Helvetica Neue Medium"/>
                <a:cs typeface="Helvetica Neue Medium"/>
                <a:sym typeface="Helvetica Neue Medium"/>
              </a:defRPr>
            </a:pPr>
            <a:endParaRPr>
              <a:cs typeface="+mn-ea"/>
              <a:sym typeface="+mn-lt"/>
            </a:endParaRPr>
          </a:p>
        </p:txBody>
      </p:sp>
      <p:sp>
        <p:nvSpPr>
          <p:cNvPr id="1054" name="圆角矩形"/>
          <p:cNvSpPr/>
          <p:nvPr/>
        </p:nvSpPr>
        <p:spPr>
          <a:xfrm>
            <a:off x="3127777" y="2592149"/>
            <a:ext cx="793121" cy="412090"/>
          </a:xfrm>
          <a:prstGeom prst="roundRect">
            <a:avLst>
              <a:gd name="adj" fmla="val 10000"/>
            </a:avLst>
          </a:prstGeom>
          <a:solidFill>
            <a:srgbClr val="FFFFFF">
              <a:alpha val="90000"/>
            </a:srgbClr>
          </a:solidFill>
          <a:ln w="3175">
            <a:solidFill>
              <a:srgbClr val="FFFFFF"/>
            </a:solidFill>
            <a:miter/>
          </a:ln>
        </p:spPr>
        <p:txBody>
          <a:bodyPr lIns="34289" tIns="34289" rIns="34289" bIns="34289" anchor="ctr"/>
          <a:lstStyle/>
          <a:p>
            <a:pPr algn="ctr" defTabSz="866775">
              <a:lnSpc>
                <a:spcPct val="90000"/>
              </a:lnSpc>
              <a:spcBef>
                <a:spcPts val="500"/>
              </a:spcBef>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055" name="后勤管理"/>
          <p:cNvSpPr/>
          <p:nvPr/>
        </p:nvSpPr>
        <p:spPr>
          <a:xfrm>
            <a:off x="3139847" y="2694096"/>
            <a:ext cx="768981" cy="208197"/>
          </a:xfrm>
          <a:prstGeom prst="rect">
            <a:avLst/>
          </a:prstGeom>
          <a:ln w="12700">
            <a:miter lim="400000"/>
          </a:ln>
        </p:spPr>
        <p:txBody>
          <a:bodyPr lIns="40004" tIns="40004" rIns="40004" bIns="40004" anchor="ctr">
            <a:spAutoFit/>
          </a:bodyPr>
          <a:lstStyle>
            <a:lvl1pPr algn="ctr" defTabSz="466725">
              <a:lnSpc>
                <a:spcPct val="90000"/>
              </a:lnSpc>
              <a:spcBef>
                <a:spcPts val="300"/>
              </a:spcBef>
              <a:defRPr sz="900" b="1">
                <a:latin typeface="方正准圆简体"/>
                <a:ea typeface="方正准圆简体"/>
                <a:cs typeface="方正准圆简体"/>
                <a:sym typeface="方正准圆简体"/>
              </a:defRPr>
            </a:lvl1pPr>
          </a:lstStyle>
          <a:p>
            <a:r>
              <a:rPr>
                <a:latin typeface="+mn-lt"/>
                <a:ea typeface="+mn-ea"/>
                <a:cs typeface="+mn-ea"/>
                <a:sym typeface="+mn-lt"/>
              </a:rPr>
              <a:t>后勤管理</a:t>
            </a:r>
          </a:p>
        </p:txBody>
      </p:sp>
      <p:sp>
        <p:nvSpPr>
          <p:cNvPr id="1056" name="圆角矩形"/>
          <p:cNvSpPr/>
          <p:nvPr/>
        </p:nvSpPr>
        <p:spPr>
          <a:xfrm>
            <a:off x="3197988" y="3124478"/>
            <a:ext cx="648961" cy="1420832"/>
          </a:xfrm>
          <a:prstGeom prst="roundRect">
            <a:avLst>
              <a:gd name="adj" fmla="val 10000"/>
            </a:avLst>
          </a:prstGeom>
          <a:solidFill>
            <a:srgbClr val="000000"/>
          </a:solidFill>
          <a:ln w="3175">
            <a:miter lim="400000"/>
          </a:ln>
        </p:spPr>
        <p:txBody>
          <a:bodyPr lIns="19050" tIns="19050" rIns="19050" bIns="19050" anchor="ctr"/>
          <a:lstStyle/>
          <a:p>
            <a:pPr algn="ctr" defTabSz="309245">
              <a:defRPr sz="1200">
                <a:solidFill>
                  <a:srgbClr val="FFFFFF"/>
                </a:solidFill>
                <a:latin typeface="Helvetica Neue Medium"/>
                <a:ea typeface="Helvetica Neue Medium"/>
                <a:cs typeface="Helvetica Neue Medium"/>
                <a:sym typeface="Helvetica Neue Medium"/>
              </a:defRPr>
            </a:pPr>
            <a:endParaRPr>
              <a:cs typeface="+mn-ea"/>
              <a:sym typeface="+mn-lt"/>
            </a:endParaRPr>
          </a:p>
        </p:txBody>
      </p:sp>
      <p:sp>
        <p:nvSpPr>
          <p:cNvPr id="1057" name="圆角矩形"/>
          <p:cNvSpPr/>
          <p:nvPr/>
        </p:nvSpPr>
        <p:spPr>
          <a:xfrm>
            <a:off x="3181367" y="3199999"/>
            <a:ext cx="668399" cy="1406792"/>
          </a:xfrm>
          <a:prstGeom prst="roundRect">
            <a:avLst>
              <a:gd name="adj" fmla="val 10000"/>
            </a:avLst>
          </a:prstGeom>
          <a:solidFill>
            <a:srgbClr val="FFFFFF">
              <a:alpha val="90000"/>
            </a:srgbClr>
          </a:solidFill>
          <a:ln w="3175">
            <a:solidFill>
              <a:srgbClr val="FFFFFF"/>
            </a:solidFill>
            <a:miter/>
          </a:ln>
        </p:spPr>
        <p:txBody>
          <a:bodyPr lIns="34289" tIns="34289" rIns="34289" bIns="34289" anchor="ctr"/>
          <a:lstStyle/>
          <a:p>
            <a:pPr algn="ctr" defTabSz="866775">
              <a:lnSpc>
                <a:spcPct val="90000"/>
              </a:lnSpc>
              <a:spcBef>
                <a:spcPts val="500"/>
              </a:spcBef>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058" name="物料制作…"/>
          <p:cNvSpPr/>
          <p:nvPr/>
        </p:nvSpPr>
        <p:spPr>
          <a:xfrm>
            <a:off x="3200944" y="3614428"/>
            <a:ext cx="629245" cy="634531"/>
          </a:xfrm>
          <a:prstGeom prst="rect">
            <a:avLst/>
          </a:prstGeom>
          <a:ln w="12700">
            <a:miter lim="400000"/>
          </a:ln>
        </p:spPr>
        <p:txBody>
          <a:bodyPr lIns="40004" tIns="40004" rIns="40004" bIns="40004" anchor="ctr"/>
          <a:lstStyle/>
          <a:p>
            <a:pPr algn="ctr" defTabSz="866775">
              <a:lnSpc>
                <a:spcPct val="90000"/>
              </a:lnSpc>
              <a:spcBef>
                <a:spcPts val="300"/>
              </a:spcBef>
              <a:defRPr sz="900">
                <a:latin typeface="方正准圆简体"/>
                <a:ea typeface="方正准圆简体"/>
                <a:cs typeface="方正准圆简体"/>
                <a:sym typeface="方正准圆简体"/>
              </a:defRPr>
            </a:pPr>
            <a:r>
              <a:rPr>
                <a:cs typeface="+mn-ea"/>
                <a:sym typeface="+mn-lt"/>
              </a:rPr>
              <a:t>物料制作</a:t>
            </a:r>
          </a:p>
          <a:p>
            <a:pPr algn="ctr" defTabSz="866775">
              <a:lnSpc>
                <a:spcPct val="90000"/>
              </a:lnSpc>
              <a:spcBef>
                <a:spcPts val="300"/>
              </a:spcBef>
              <a:defRPr sz="900">
                <a:latin typeface="方正准圆简体"/>
                <a:ea typeface="方正准圆简体"/>
                <a:cs typeface="方正准圆简体"/>
                <a:sym typeface="方正准圆简体"/>
              </a:defRPr>
            </a:pPr>
            <a:r>
              <a:rPr>
                <a:cs typeface="+mn-ea"/>
                <a:sym typeface="+mn-lt"/>
              </a:rPr>
              <a:t>物料采购</a:t>
            </a:r>
          </a:p>
          <a:p>
            <a:pPr algn="ctr" defTabSz="866775">
              <a:lnSpc>
                <a:spcPct val="90000"/>
              </a:lnSpc>
              <a:spcBef>
                <a:spcPts val="300"/>
              </a:spcBef>
              <a:defRPr sz="900">
                <a:latin typeface="方正准圆简体"/>
                <a:ea typeface="方正准圆简体"/>
                <a:cs typeface="方正准圆简体"/>
                <a:sym typeface="方正准圆简体"/>
              </a:defRPr>
            </a:pPr>
            <a:r>
              <a:rPr>
                <a:cs typeface="+mn-ea"/>
                <a:sym typeface="+mn-lt"/>
              </a:rPr>
              <a:t>物料管理</a:t>
            </a:r>
          </a:p>
        </p:txBody>
      </p:sp>
      <p:sp>
        <p:nvSpPr>
          <p:cNvPr id="1059" name="圆角矩形"/>
          <p:cNvSpPr/>
          <p:nvPr/>
        </p:nvSpPr>
        <p:spPr>
          <a:xfrm>
            <a:off x="4063241" y="2523648"/>
            <a:ext cx="731152" cy="412090"/>
          </a:xfrm>
          <a:prstGeom prst="roundRect">
            <a:avLst>
              <a:gd name="adj" fmla="val 10000"/>
            </a:avLst>
          </a:prstGeom>
          <a:solidFill>
            <a:srgbClr val="000000"/>
          </a:solidFill>
          <a:ln w="3175">
            <a:miter lim="400000"/>
          </a:ln>
        </p:spPr>
        <p:txBody>
          <a:bodyPr lIns="19050" tIns="19050" rIns="19050" bIns="19050" anchor="ctr"/>
          <a:lstStyle/>
          <a:p>
            <a:pPr algn="ctr" defTabSz="309245">
              <a:defRPr sz="1200">
                <a:solidFill>
                  <a:srgbClr val="FFFFFF"/>
                </a:solidFill>
                <a:latin typeface="Helvetica Neue Medium"/>
                <a:ea typeface="Helvetica Neue Medium"/>
                <a:cs typeface="Helvetica Neue Medium"/>
                <a:sym typeface="Helvetica Neue Medium"/>
              </a:defRPr>
            </a:pPr>
            <a:endParaRPr>
              <a:cs typeface="+mn-ea"/>
              <a:sym typeface="+mn-lt"/>
            </a:endParaRPr>
          </a:p>
        </p:txBody>
      </p:sp>
      <p:grpSp>
        <p:nvGrpSpPr>
          <p:cNvPr id="1062" name="成组"/>
          <p:cNvGrpSpPr/>
          <p:nvPr/>
        </p:nvGrpSpPr>
        <p:grpSpPr>
          <a:xfrm>
            <a:off x="4058522" y="2592149"/>
            <a:ext cx="731153" cy="412091"/>
            <a:chOff x="0" y="0"/>
            <a:chExt cx="731152" cy="412089"/>
          </a:xfrm>
        </p:grpSpPr>
        <p:sp>
          <p:nvSpPr>
            <p:cNvPr id="1060" name="圆角矩形"/>
            <p:cNvSpPr/>
            <p:nvPr/>
          </p:nvSpPr>
          <p:spPr>
            <a:xfrm>
              <a:off x="0" y="0"/>
              <a:ext cx="731152" cy="412089"/>
            </a:xfrm>
            <a:prstGeom prst="roundRect">
              <a:avLst>
                <a:gd name="adj" fmla="val 10000"/>
              </a:avLst>
            </a:prstGeom>
            <a:solidFill>
              <a:srgbClr val="FFFFFF">
                <a:alpha val="90000"/>
              </a:srgbClr>
            </a:solidFill>
            <a:ln w="3175" cap="flat">
              <a:solidFill>
                <a:srgbClr val="FFFFFF"/>
              </a:solidFill>
              <a:prstDash val="solid"/>
              <a:miter lim="800000"/>
            </a:ln>
            <a:effectLst/>
          </p:spPr>
          <p:txBody>
            <a:bodyPr wrap="square" lIns="34289" tIns="34289" rIns="34289" bIns="34289" numCol="1" anchor="ctr">
              <a:noAutofit/>
            </a:bodyPr>
            <a:lstStyle/>
            <a:p>
              <a:pPr algn="ctr" defTabSz="400050">
                <a:lnSpc>
                  <a:spcPct val="90000"/>
                </a:lnSpc>
                <a:spcBef>
                  <a:spcPts val="500"/>
                </a:spcBef>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061" name="设备管理"/>
            <p:cNvSpPr/>
            <p:nvPr/>
          </p:nvSpPr>
          <p:spPr>
            <a:xfrm>
              <a:off x="12069" y="101946"/>
              <a:ext cx="707013" cy="208196"/>
            </a:xfrm>
            <a:prstGeom prst="rect">
              <a:avLst/>
            </a:prstGeom>
            <a:noFill/>
            <a:ln w="12700" cap="flat">
              <a:noFill/>
              <a:miter lim="400000"/>
            </a:ln>
            <a:effectLst/>
          </p:spPr>
          <p:txBody>
            <a:bodyPr wrap="square" lIns="40004" tIns="40004" rIns="40004" bIns="40004" numCol="1" anchor="ctr">
              <a:spAutoFit/>
            </a:bodyPr>
            <a:lstStyle>
              <a:lvl1pPr algn="ctr" defTabSz="466725">
                <a:lnSpc>
                  <a:spcPct val="90000"/>
                </a:lnSpc>
                <a:spcBef>
                  <a:spcPts val="300"/>
                </a:spcBef>
                <a:defRPr sz="900" b="1">
                  <a:latin typeface="方正准圆简体"/>
                  <a:ea typeface="方正准圆简体"/>
                  <a:cs typeface="方正准圆简体"/>
                  <a:sym typeface="方正准圆简体"/>
                </a:defRPr>
              </a:lvl1pPr>
            </a:lstStyle>
            <a:p>
              <a:r>
                <a:rPr>
                  <a:latin typeface="+mn-lt"/>
                  <a:ea typeface="+mn-ea"/>
                  <a:cs typeface="+mn-ea"/>
                  <a:sym typeface="+mn-lt"/>
                </a:rPr>
                <a:t>设备管理</a:t>
              </a:r>
            </a:p>
          </p:txBody>
        </p:sp>
      </p:grpSp>
      <p:sp>
        <p:nvSpPr>
          <p:cNvPr id="1063" name="圆角矩形"/>
          <p:cNvSpPr/>
          <p:nvPr/>
        </p:nvSpPr>
        <p:spPr>
          <a:xfrm>
            <a:off x="4095673" y="3124478"/>
            <a:ext cx="666288" cy="1420832"/>
          </a:xfrm>
          <a:prstGeom prst="roundRect">
            <a:avLst>
              <a:gd name="adj" fmla="val 10000"/>
            </a:avLst>
          </a:prstGeom>
          <a:solidFill>
            <a:srgbClr val="000000"/>
          </a:solidFill>
          <a:ln w="3175">
            <a:miter lim="400000"/>
          </a:ln>
        </p:spPr>
        <p:txBody>
          <a:bodyPr lIns="19050" tIns="19050" rIns="19050" bIns="19050" anchor="ctr"/>
          <a:lstStyle/>
          <a:p>
            <a:pPr algn="ctr" defTabSz="309245">
              <a:defRPr sz="1200">
                <a:solidFill>
                  <a:srgbClr val="FFFFFF"/>
                </a:solidFill>
                <a:latin typeface="Helvetica Neue Medium"/>
                <a:ea typeface="Helvetica Neue Medium"/>
                <a:cs typeface="Helvetica Neue Medium"/>
                <a:sym typeface="Helvetica Neue Medium"/>
              </a:defRPr>
            </a:pPr>
            <a:endParaRPr>
              <a:cs typeface="+mn-ea"/>
              <a:sym typeface="+mn-lt"/>
            </a:endParaRPr>
          </a:p>
        </p:txBody>
      </p:sp>
      <p:grpSp>
        <p:nvGrpSpPr>
          <p:cNvPr id="1066" name="成组"/>
          <p:cNvGrpSpPr/>
          <p:nvPr/>
        </p:nvGrpSpPr>
        <p:grpSpPr>
          <a:xfrm>
            <a:off x="4103799" y="3198647"/>
            <a:ext cx="666289" cy="1420834"/>
            <a:chOff x="0" y="0"/>
            <a:chExt cx="666288" cy="1420832"/>
          </a:xfrm>
        </p:grpSpPr>
        <p:sp>
          <p:nvSpPr>
            <p:cNvPr id="1064" name="圆角矩形"/>
            <p:cNvSpPr/>
            <p:nvPr/>
          </p:nvSpPr>
          <p:spPr>
            <a:xfrm>
              <a:off x="0" y="0"/>
              <a:ext cx="666288" cy="1420832"/>
            </a:xfrm>
            <a:prstGeom prst="roundRect">
              <a:avLst>
                <a:gd name="adj" fmla="val 10000"/>
              </a:avLst>
            </a:prstGeom>
            <a:solidFill>
              <a:srgbClr val="FFFFFF">
                <a:alpha val="90000"/>
              </a:srgbClr>
            </a:solidFill>
            <a:ln w="3175" cap="flat">
              <a:solidFill>
                <a:srgbClr val="FFFFFF"/>
              </a:solidFill>
              <a:prstDash val="solid"/>
              <a:miter lim="800000"/>
            </a:ln>
            <a:effectLst/>
          </p:spPr>
          <p:txBody>
            <a:bodyPr wrap="square" lIns="34289" tIns="34289" rIns="34289" bIns="34289" numCol="1" anchor="ctr">
              <a:noAutofit/>
            </a:bodyPr>
            <a:lstStyle/>
            <a:p>
              <a:pPr algn="ctr" defTabSz="866775">
                <a:lnSpc>
                  <a:spcPct val="90000"/>
                </a:lnSpc>
                <a:spcBef>
                  <a:spcPts val="500"/>
                </a:spcBef>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065" name="设备管理…"/>
            <p:cNvSpPr/>
            <p:nvPr/>
          </p:nvSpPr>
          <p:spPr>
            <a:xfrm>
              <a:off x="19515" y="490131"/>
              <a:ext cx="627258" cy="440569"/>
            </a:xfrm>
            <a:prstGeom prst="rect">
              <a:avLst/>
            </a:prstGeom>
            <a:noFill/>
            <a:ln w="12700" cap="flat">
              <a:noFill/>
              <a:miter lim="400000"/>
            </a:ln>
            <a:effectLst/>
          </p:spPr>
          <p:txBody>
            <a:bodyPr wrap="square" lIns="74295" tIns="74295" rIns="74295" bIns="74295" numCol="1" anchor="ctr">
              <a:spAutoFit/>
            </a:bodyPr>
            <a:lstStyle/>
            <a:p>
              <a:pPr algn="ctr" defTabSz="866775">
                <a:lnSpc>
                  <a:spcPct val="90000"/>
                </a:lnSpc>
                <a:spcBef>
                  <a:spcPts val="300"/>
                </a:spcBef>
                <a:defRPr sz="900">
                  <a:latin typeface="方正准圆简体"/>
                  <a:ea typeface="方正准圆简体"/>
                  <a:cs typeface="方正准圆简体"/>
                  <a:sym typeface="方正准圆简体"/>
                </a:defRPr>
              </a:pPr>
              <a:r>
                <a:rPr>
                  <a:cs typeface="+mn-ea"/>
                  <a:sym typeface="+mn-lt"/>
                </a:rPr>
                <a:t>设备管理</a:t>
              </a:r>
            </a:p>
            <a:p>
              <a:pPr algn="ctr" defTabSz="866775">
                <a:lnSpc>
                  <a:spcPct val="90000"/>
                </a:lnSpc>
                <a:spcBef>
                  <a:spcPts val="300"/>
                </a:spcBef>
                <a:defRPr sz="900">
                  <a:latin typeface="方正准圆简体"/>
                  <a:ea typeface="方正准圆简体"/>
                  <a:cs typeface="方正准圆简体"/>
                  <a:sym typeface="方正准圆简体"/>
                </a:defRPr>
              </a:pPr>
              <a:r>
                <a:rPr>
                  <a:cs typeface="+mn-ea"/>
                  <a:sym typeface="+mn-lt"/>
                </a:rPr>
                <a:t>设备应急</a:t>
              </a:r>
            </a:p>
          </p:txBody>
        </p:sp>
      </p:grpSp>
      <p:sp>
        <p:nvSpPr>
          <p:cNvPr id="1067" name="圆角矩形"/>
          <p:cNvSpPr/>
          <p:nvPr/>
        </p:nvSpPr>
        <p:spPr>
          <a:xfrm>
            <a:off x="4938606" y="2523648"/>
            <a:ext cx="965699" cy="412090"/>
          </a:xfrm>
          <a:prstGeom prst="roundRect">
            <a:avLst>
              <a:gd name="adj" fmla="val 10000"/>
            </a:avLst>
          </a:prstGeom>
          <a:solidFill>
            <a:srgbClr val="000000"/>
          </a:solidFill>
          <a:ln w="3175">
            <a:miter lim="400000"/>
          </a:ln>
        </p:spPr>
        <p:txBody>
          <a:bodyPr lIns="19050" tIns="19050" rIns="19050" bIns="19050" anchor="ctr"/>
          <a:lstStyle/>
          <a:p>
            <a:pPr algn="ctr" defTabSz="309245">
              <a:defRPr sz="1200">
                <a:solidFill>
                  <a:srgbClr val="FFFFFF"/>
                </a:solidFill>
                <a:latin typeface="Helvetica Neue Medium"/>
                <a:ea typeface="Helvetica Neue Medium"/>
                <a:cs typeface="Helvetica Neue Medium"/>
                <a:sym typeface="Helvetica Neue Medium"/>
              </a:defRPr>
            </a:pPr>
            <a:endParaRPr>
              <a:cs typeface="+mn-ea"/>
              <a:sym typeface="+mn-lt"/>
            </a:endParaRPr>
          </a:p>
        </p:txBody>
      </p:sp>
      <p:grpSp>
        <p:nvGrpSpPr>
          <p:cNvPr id="1070" name="成组"/>
          <p:cNvGrpSpPr/>
          <p:nvPr/>
        </p:nvGrpSpPr>
        <p:grpSpPr>
          <a:xfrm>
            <a:off x="4938606" y="2592149"/>
            <a:ext cx="965700" cy="412092"/>
            <a:chOff x="0" y="26365"/>
            <a:chExt cx="965698" cy="412090"/>
          </a:xfrm>
        </p:grpSpPr>
        <p:sp>
          <p:nvSpPr>
            <p:cNvPr id="1068" name="圆角矩形"/>
            <p:cNvSpPr/>
            <p:nvPr/>
          </p:nvSpPr>
          <p:spPr>
            <a:xfrm>
              <a:off x="0" y="26365"/>
              <a:ext cx="965698" cy="412090"/>
            </a:xfrm>
            <a:prstGeom prst="roundRect">
              <a:avLst>
                <a:gd name="adj" fmla="val 10000"/>
              </a:avLst>
            </a:prstGeom>
            <a:solidFill>
              <a:srgbClr val="FFFFFF">
                <a:alpha val="90000"/>
              </a:srgbClr>
            </a:solidFill>
            <a:ln w="3175" cap="flat">
              <a:solidFill>
                <a:srgbClr val="FFFFFF"/>
              </a:solidFill>
              <a:prstDash val="solid"/>
              <a:miter lim="800000"/>
            </a:ln>
            <a:effectLst/>
          </p:spPr>
          <p:txBody>
            <a:bodyPr wrap="square" lIns="34289" tIns="34289" rIns="34289" bIns="34289" numCol="1" anchor="ctr">
              <a:noAutofit/>
            </a:bodyPr>
            <a:lstStyle/>
            <a:p>
              <a:pPr algn="ctr" defTabSz="1766570">
                <a:lnSpc>
                  <a:spcPct val="90000"/>
                </a:lnSpc>
                <a:spcBef>
                  <a:spcPts val="500"/>
                </a:spcBef>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069" name="应急管理"/>
            <p:cNvSpPr/>
            <p:nvPr/>
          </p:nvSpPr>
          <p:spPr>
            <a:xfrm>
              <a:off x="12069" y="128311"/>
              <a:ext cx="941559" cy="208196"/>
            </a:xfrm>
            <a:prstGeom prst="rect">
              <a:avLst/>
            </a:prstGeom>
            <a:noFill/>
            <a:ln w="12700" cap="flat">
              <a:noFill/>
              <a:miter lim="400000"/>
            </a:ln>
            <a:effectLst/>
          </p:spPr>
          <p:txBody>
            <a:bodyPr wrap="square" lIns="40004" tIns="40004" rIns="40004" bIns="40004" numCol="1" anchor="ctr">
              <a:spAutoFit/>
            </a:bodyPr>
            <a:lstStyle>
              <a:lvl1pPr algn="ctr" defTabSz="466725">
                <a:lnSpc>
                  <a:spcPct val="90000"/>
                </a:lnSpc>
                <a:spcBef>
                  <a:spcPts val="300"/>
                </a:spcBef>
                <a:defRPr sz="900" b="1">
                  <a:latin typeface="方正准圆简体"/>
                  <a:ea typeface="方正准圆简体"/>
                  <a:cs typeface="方正准圆简体"/>
                  <a:sym typeface="方正准圆简体"/>
                </a:defRPr>
              </a:lvl1pPr>
            </a:lstStyle>
            <a:p>
              <a:r>
                <a:rPr>
                  <a:latin typeface="+mn-lt"/>
                  <a:ea typeface="+mn-ea"/>
                  <a:cs typeface="+mn-ea"/>
                  <a:sym typeface="+mn-lt"/>
                </a:rPr>
                <a:t>应急管理</a:t>
              </a:r>
            </a:p>
          </p:txBody>
        </p:sp>
      </p:grpSp>
      <p:sp>
        <p:nvSpPr>
          <p:cNvPr id="1071" name="圆角矩形"/>
          <p:cNvSpPr/>
          <p:nvPr/>
        </p:nvSpPr>
        <p:spPr>
          <a:xfrm>
            <a:off x="5026585" y="3124478"/>
            <a:ext cx="789740" cy="1420832"/>
          </a:xfrm>
          <a:prstGeom prst="roundRect">
            <a:avLst>
              <a:gd name="adj" fmla="val 10000"/>
            </a:avLst>
          </a:prstGeom>
          <a:solidFill>
            <a:srgbClr val="000000"/>
          </a:solidFill>
          <a:ln w="3175">
            <a:miter lim="400000"/>
          </a:ln>
        </p:spPr>
        <p:txBody>
          <a:bodyPr lIns="19050" tIns="19050" rIns="19050" bIns="19050" anchor="ctr"/>
          <a:lstStyle/>
          <a:p>
            <a:pPr algn="ctr" defTabSz="309245">
              <a:defRPr sz="1200">
                <a:solidFill>
                  <a:srgbClr val="FFFFFF"/>
                </a:solidFill>
                <a:latin typeface="Helvetica Neue Medium"/>
                <a:ea typeface="Helvetica Neue Medium"/>
                <a:cs typeface="Helvetica Neue Medium"/>
                <a:sym typeface="Helvetica Neue Medium"/>
              </a:defRPr>
            </a:pPr>
            <a:endParaRPr>
              <a:cs typeface="+mn-ea"/>
              <a:sym typeface="+mn-lt"/>
            </a:endParaRPr>
          </a:p>
        </p:txBody>
      </p:sp>
      <p:grpSp>
        <p:nvGrpSpPr>
          <p:cNvPr id="1074" name="成组"/>
          <p:cNvGrpSpPr/>
          <p:nvPr/>
        </p:nvGrpSpPr>
        <p:grpSpPr>
          <a:xfrm>
            <a:off x="5027829" y="3221277"/>
            <a:ext cx="789741" cy="1420834"/>
            <a:chOff x="0" y="0"/>
            <a:chExt cx="789739" cy="1420832"/>
          </a:xfrm>
        </p:grpSpPr>
        <p:sp>
          <p:nvSpPr>
            <p:cNvPr id="1072" name="圆角矩形"/>
            <p:cNvSpPr/>
            <p:nvPr/>
          </p:nvSpPr>
          <p:spPr>
            <a:xfrm>
              <a:off x="0" y="0"/>
              <a:ext cx="789739" cy="1420832"/>
            </a:xfrm>
            <a:prstGeom prst="roundRect">
              <a:avLst>
                <a:gd name="adj" fmla="val 10000"/>
              </a:avLst>
            </a:prstGeom>
            <a:solidFill>
              <a:srgbClr val="FFFFFF">
                <a:alpha val="90000"/>
              </a:srgbClr>
            </a:solidFill>
            <a:ln w="3175" cap="flat">
              <a:solidFill>
                <a:srgbClr val="FFFFFF"/>
              </a:solidFill>
              <a:prstDash val="solid"/>
              <a:miter lim="800000"/>
            </a:ln>
            <a:effectLst/>
          </p:spPr>
          <p:txBody>
            <a:bodyPr wrap="square" lIns="34289" tIns="34289" rIns="34289" bIns="34289" numCol="1" anchor="ctr">
              <a:noAutofit/>
            </a:bodyPr>
            <a:lstStyle/>
            <a:p>
              <a:pPr algn="ctr" defTabSz="866775">
                <a:lnSpc>
                  <a:spcPct val="90000"/>
                </a:lnSpc>
                <a:spcBef>
                  <a:spcPts val="500"/>
                </a:spcBef>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073" name="天气应急…"/>
            <p:cNvSpPr/>
            <p:nvPr/>
          </p:nvSpPr>
          <p:spPr>
            <a:xfrm>
              <a:off x="23130" y="361634"/>
              <a:ext cx="743478" cy="697560"/>
            </a:xfrm>
            <a:prstGeom prst="rect">
              <a:avLst/>
            </a:prstGeom>
            <a:noFill/>
            <a:ln w="12700" cap="flat">
              <a:noFill/>
              <a:miter lim="400000"/>
            </a:ln>
            <a:effectLst/>
          </p:spPr>
          <p:txBody>
            <a:bodyPr wrap="square" lIns="40004" tIns="40004" rIns="40004" bIns="40004" numCol="1" anchor="ctr">
              <a:spAutoFit/>
            </a:bodyPr>
            <a:lstStyle/>
            <a:p>
              <a:pPr algn="ctr" defTabSz="866775">
                <a:lnSpc>
                  <a:spcPct val="90000"/>
                </a:lnSpc>
                <a:spcBef>
                  <a:spcPts val="300"/>
                </a:spcBef>
                <a:defRPr sz="900">
                  <a:latin typeface="方正准圆简体"/>
                  <a:ea typeface="方正准圆简体"/>
                  <a:cs typeface="方正准圆简体"/>
                  <a:sym typeface="方正准圆简体"/>
                </a:defRPr>
              </a:pPr>
              <a:r>
                <a:rPr>
                  <a:cs typeface="+mn-ea"/>
                  <a:sym typeface="+mn-lt"/>
                </a:rPr>
                <a:t>天气应急</a:t>
              </a:r>
            </a:p>
            <a:p>
              <a:pPr algn="ctr" defTabSz="866775">
                <a:lnSpc>
                  <a:spcPct val="90000"/>
                </a:lnSpc>
                <a:spcBef>
                  <a:spcPts val="300"/>
                </a:spcBef>
                <a:defRPr sz="900">
                  <a:latin typeface="方正准圆简体"/>
                  <a:ea typeface="方正准圆简体"/>
                  <a:cs typeface="方正准圆简体"/>
                  <a:sym typeface="方正准圆简体"/>
                </a:defRPr>
              </a:pPr>
              <a:r>
                <a:rPr>
                  <a:cs typeface="+mn-ea"/>
                  <a:sym typeface="+mn-lt"/>
                </a:rPr>
                <a:t>事故应急</a:t>
              </a:r>
            </a:p>
            <a:p>
              <a:pPr algn="ctr" defTabSz="866775">
                <a:lnSpc>
                  <a:spcPct val="90000"/>
                </a:lnSpc>
                <a:spcBef>
                  <a:spcPts val="300"/>
                </a:spcBef>
                <a:defRPr sz="900">
                  <a:latin typeface="方正准圆简体"/>
                  <a:ea typeface="方正准圆简体"/>
                  <a:cs typeface="方正准圆简体"/>
                  <a:sym typeface="方正准圆简体"/>
                </a:defRPr>
              </a:pPr>
              <a:r>
                <a:rPr>
                  <a:cs typeface="+mn-ea"/>
                  <a:sym typeface="+mn-lt"/>
                </a:rPr>
                <a:t>医疗应急</a:t>
              </a:r>
            </a:p>
            <a:p>
              <a:pPr algn="ctr" defTabSz="866775">
                <a:lnSpc>
                  <a:spcPct val="90000"/>
                </a:lnSpc>
                <a:spcBef>
                  <a:spcPts val="300"/>
                </a:spcBef>
                <a:defRPr sz="900">
                  <a:latin typeface="方正准圆简体"/>
                  <a:ea typeface="方正准圆简体"/>
                  <a:cs typeface="方正准圆简体"/>
                  <a:sym typeface="方正准圆简体"/>
                </a:defRPr>
              </a:pPr>
              <a:r>
                <a:rPr>
                  <a:cs typeface="+mn-ea"/>
                  <a:sym typeface="+mn-lt"/>
                </a:rPr>
                <a:t>消防应急</a:t>
              </a:r>
            </a:p>
          </p:txBody>
        </p:sp>
      </p:grpSp>
      <p:sp>
        <p:nvSpPr>
          <p:cNvPr id="1075" name="圆角矩形"/>
          <p:cNvSpPr/>
          <p:nvPr/>
        </p:nvSpPr>
        <p:spPr>
          <a:xfrm>
            <a:off x="6761005" y="1659911"/>
            <a:ext cx="963655" cy="674999"/>
          </a:xfrm>
          <a:prstGeom prst="roundRect">
            <a:avLst>
              <a:gd name="adj" fmla="val 10000"/>
            </a:avLst>
          </a:prstGeom>
          <a:solidFill>
            <a:srgbClr val="000000"/>
          </a:solidFill>
          <a:ln w="3175">
            <a:miter lim="400000"/>
          </a:ln>
        </p:spPr>
        <p:txBody>
          <a:bodyPr lIns="19050" tIns="19050" rIns="19050" bIns="19050" anchor="ctr"/>
          <a:lstStyle/>
          <a:p>
            <a:pPr algn="ctr" defTabSz="309245">
              <a:defRPr sz="1200">
                <a:solidFill>
                  <a:srgbClr val="FFFFFF"/>
                </a:solidFill>
                <a:latin typeface="Helvetica Neue Medium"/>
                <a:ea typeface="Helvetica Neue Medium"/>
                <a:cs typeface="Helvetica Neue Medium"/>
                <a:sym typeface="Helvetica Neue Medium"/>
              </a:defRPr>
            </a:pPr>
            <a:endParaRPr>
              <a:cs typeface="+mn-ea"/>
              <a:sym typeface="+mn-lt"/>
            </a:endParaRPr>
          </a:p>
        </p:txBody>
      </p:sp>
      <p:grpSp>
        <p:nvGrpSpPr>
          <p:cNvPr id="1078" name="成组"/>
          <p:cNvGrpSpPr/>
          <p:nvPr/>
        </p:nvGrpSpPr>
        <p:grpSpPr>
          <a:xfrm>
            <a:off x="6761206" y="1728412"/>
            <a:ext cx="963655" cy="675001"/>
            <a:chOff x="0" y="0"/>
            <a:chExt cx="963654" cy="674999"/>
          </a:xfrm>
        </p:grpSpPr>
        <p:sp>
          <p:nvSpPr>
            <p:cNvPr id="1076" name="圆角矩形"/>
            <p:cNvSpPr/>
            <p:nvPr/>
          </p:nvSpPr>
          <p:spPr>
            <a:xfrm>
              <a:off x="0" y="0"/>
              <a:ext cx="963654" cy="674999"/>
            </a:xfrm>
            <a:prstGeom prst="roundRect">
              <a:avLst>
                <a:gd name="adj" fmla="val 10000"/>
              </a:avLst>
            </a:prstGeom>
            <a:solidFill>
              <a:srgbClr val="FFFFFF">
                <a:alpha val="90000"/>
              </a:srgbClr>
            </a:solidFill>
            <a:ln w="3175" cap="flat">
              <a:solidFill>
                <a:srgbClr val="FFFFFF"/>
              </a:solidFill>
              <a:prstDash val="solid"/>
              <a:miter lim="800000"/>
            </a:ln>
            <a:effectLst/>
          </p:spPr>
          <p:txBody>
            <a:bodyPr wrap="square" lIns="34289" tIns="34289" rIns="34289" bIns="34289" numCol="1" anchor="ctr">
              <a:noAutofit/>
            </a:bodyPr>
            <a:lstStyle/>
            <a:p>
              <a:pPr algn="ctr" defTabSz="466725">
                <a:lnSpc>
                  <a:spcPct val="90000"/>
                </a:lnSpc>
                <a:spcBef>
                  <a:spcPts val="500"/>
                </a:spcBef>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077" name="创意管理"/>
            <p:cNvSpPr/>
            <p:nvPr/>
          </p:nvSpPr>
          <p:spPr>
            <a:xfrm>
              <a:off x="19769" y="214351"/>
              <a:ext cx="924114" cy="208196"/>
            </a:xfrm>
            <a:prstGeom prst="rect">
              <a:avLst/>
            </a:prstGeom>
            <a:noFill/>
            <a:ln w="12700" cap="flat">
              <a:noFill/>
              <a:miter lim="400000"/>
            </a:ln>
            <a:effectLst/>
          </p:spPr>
          <p:txBody>
            <a:bodyPr wrap="square" lIns="40004" tIns="40004" rIns="40004" bIns="40004" numCol="1" anchor="ctr">
              <a:spAutoFit/>
            </a:bodyPr>
            <a:lstStyle>
              <a:lvl1pPr algn="ctr" defTabSz="466725">
                <a:lnSpc>
                  <a:spcPct val="90000"/>
                </a:lnSpc>
                <a:spcBef>
                  <a:spcPts val="300"/>
                </a:spcBef>
                <a:defRPr sz="900" b="1">
                  <a:latin typeface="方正准圆简体"/>
                  <a:ea typeface="方正准圆简体"/>
                  <a:cs typeface="方正准圆简体"/>
                  <a:sym typeface="方正准圆简体"/>
                </a:defRPr>
              </a:lvl1pPr>
            </a:lstStyle>
            <a:p>
              <a:r>
                <a:rPr>
                  <a:latin typeface="+mn-lt"/>
                  <a:ea typeface="+mn-ea"/>
                  <a:cs typeface="+mn-ea"/>
                  <a:sym typeface="+mn-lt"/>
                </a:rPr>
                <a:t>创意管理</a:t>
              </a:r>
            </a:p>
          </p:txBody>
        </p:sp>
      </p:grpSp>
      <p:sp>
        <p:nvSpPr>
          <p:cNvPr id="1079" name="圆角矩形"/>
          <p:cNvSpPr/>
          <p:nvPr/>
        </p:nvSpPr>
        <p:spPr>
          <a:xfrm>
            <a:off x="6048517" y="2523648"/>
            <a:ext cx="800545" cy="412090"/>
          </a:xfrm>
          <a:prstGeom prst="roundRect">
            <a:avLst>
              <a:gd name="adj" fmla="val 10000"/>
            </a:avLst>
          </a:prstGeom>
          <a:solidFill>
            <a:srgbClr val="000000"/>
          </a:solidFill>
          <a:ln w="3175">
            <a:miter lim="400000"/>
          </a:ln>
        </p:spPr>
        <p:txBody>
          <a:bodyPr lIns="19050" tIns="19050" rIns="19050" bIns="19050" anchor="ctr"/>
          <a:lstStyle/>
          <a:p>
            <a:pPr algn="ctr" defTabSz="309245">
              <a:defRPr sz="1200">
                <a:solidFill>
                  <a:srgbClr val="FFFFFF"/>
                </a:solidFill>
                <a:latin typeface="Helvetica Neue Medium"/>
                <a:ea typeface="Helvetica Neue Medium"/>
                <a:cs typeface="Helvetica Neue Medium"/>
                <a:sym typeface="Helvetica Neue Medium"/>
              </a:defRPr>
            </a:pPr>
            <a:endParaRPr>
              <a:cs typeface="+mn-ea"/>
              <a:sym typeface="+mn-lt"/>
            </a:endParaRPr>
          </a:p>
        </p:txBody>
      </p:sp>
      <p:grpSp>
        <p:nvGrpSpPr>
          <p:cNvPr id="1082" name="成组"/>
          <p:cNvGrpSpPr/>
          <p:nvPr/>
        </p:nvGrpSpPr>
        <p:grpSpPr>
          <a:xfrm>
            <a:off x="6052202" y="2592151"/>
            <a:ext cx="800546" cy="412091"/>
            <a:chOff x="0" y="0"/>
            <a:chExt cx="800545" cy="412089"/>
          </a:xfrm>
        </p:grpSpPr>
        <p:sp>
          <p:nvSpPr>
            <p:cNvPr id="1080" name="圆角矩形"/>
            <p:cNvSpPr/>
            <p:nvPr/>
          </p:nvSpPr>
          <p:spPr>
            <a:xfrm>
              <a:off x="0" y="0"/>
              <a:ext cx="800545" cy="412089"/>
            </a:xfrm>
            <a:prstGeom prst="roundRect">
              <a:avLst>
                <a:gd name="adj" fmla="val 10000"/>
              </a:avLst>
            </a:prstGeom>
            <a:solidFill>
              <a:srgbClr val="FFFFFF">
                <a:alpha val="90000"/>
              </a:srgbClr>
            </a:solidFill>
            <a:ln w="3175" cap="flat">
              <a:solidFill>
                <a:srgbClr val="FFFFFF"/>
              </a:solidFill>
              <a:prstDash val="solid"/>
              <a:miter lim="800000"/>
            </a:ln>
            <a:effectLst/>
          </p:spPr>
          <p:txBody>
            <a:bodyPr wrap="square" lIns="34289" tIns="34289" rIns="34289" bIns="34289" numCol="1" anchor="ctr">
              <a:noAutofit/>
            </a:bodyPr>
            <a:lstStyle/>
            <a:p>
              <a:pPr algn="ctr" defTabSz="866775">
                <a:lnSpc>
                  <a:spcPct val="90000"/>
                </a:lnSpc>
                <a:spcBef>
                  <a:spcPts val="500"/>
                </a:spcBef>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081" name="平面设计"/>
            <p:cNvSpPr/>
            <p:nvPr/>
          </p:nvSpPr>
          <p:spPr>
            <a:xfrm>
              <a:off x="12069" y="101946"/>
              <a:ext cx="776406" cy="208196"/>
            </a:xfrm>
            <a:prstGeom prst="rect">
              <a:avLst/>
            </a:prstGeom>
            <a:noFill/>
            <a:ln w="12700" cap="flat">
              <a:noFill/>
              <a:miter lim="400000"/>
            </a:ln>
            <a:effectLst/>
          </p:spPr>
          <p:txBody>
            <a:bodyPr wrap="square" lIns="40004" tIns="40004" rIns="40004" bIns="40004" numCol="1" anchor="ctr">
              <a:spAutoFit/>
            </a:bodyPr>
            <a:lstStyle>
              <a:lvl1pPr algn="ctr" defTabSz="466725">
                <a:lnSpc>
                  <a:spcPct val="90000"/>
                </a:lnSpc>
                <a:spcBef>
                  <a:spcPts val="300"/>
                </a:spcBef>
                <a:defRPr sz="900" b="1">
                  <a:latin typeface="方正准圆简体"/>
                  <a:ea typeface="方正准圆简体"/>
                  <a:cs typeface="方正准圆简体"/>
                  <a:sym typeface="方正准圆简体"/>
                </a:defRPr>
              </a:lvl1pPr>
            </a:lstStyle>
            <a:p>
              <a:r>
                <a:rPr>
                  <a:latin typeface="+mn-lt"/>
                  <a:ea typeface="+mn-ea"/>
                  <a:cs typeface="+mn-ea"/>
                  <a:sym typeface="+mn-lt"/>
                </a:rPr>
                <a:t>平面设计</a:t>
              </a:r>
            </a:p>
          </p:txBody>
        </p:sp>
      </p:grpSp>
      <p:sp>
        <p:nvSpPr>
          <p:cNvPr id="1083" name="圆角矩形"/>
          <p:cNvSpPr/>
          <p:nvPr/>
        </p:nvSpPr>
        <p:spPr>
          <a:xfrm>
            <a:off x="6046778" y="3124478"/>
            <a:ext cx="804024" cy="1420832"/>
          </a:xfrm>
          <a:prstGeom prst="roundRect">
            <a:avLst>
              <a:gd name="adj" fmla="val 10000"/>
            </a:avLst>
          </a:prstGeom>
          <a:solidFill>
            <a:srgbClr val="000000"/>
          </a:solidFill>
          <a:ln w="3175">
            <a:miter lim="400000"/>
          </a:ln>
        </p:spPr>
        <p:txBody>
          <a:bodyPr lIns="19050" tIns="19050" rIns="19050" bIns="19050" anchor="ctr"/>
          <a:lstStyle/>
          <a:p>
            <a:pPr algn="ctr" defTabSz="309245">
              <a:defRPr sz="1200">
                <a:solidFill>
                  <a:srgbClr val="FFFFFF"/>
                </a:solidFill>
                <a:latin typeface="Helvetica Neue Medium"/>
                <a:ea typeface="Helvetica Neue Medium"/>
                <a:cs typeface="Helvetica Neue Medium"/>
                <a:sym typeface="Helvetica Neue Medium"/>
              </a:defRPr>
            </a:pPr>
            <a:endParaRPr>
              <a:cs typeface="+mn-ea"/>
              <a:sym typeface="+mn-lt"/>
            </a:endParaRPr>
          </a:p>
        </p:txBody>
      </p:sp>
      <p:grpSp>
        <p:nvGrpSpPr>
          <p:cNvPr id="1086" name="成组"/>
          <p:cNvGrpSpPr/>
          <p:nvPr/>
        </p:nvGrpSpPr>
        <p:grpSpPr>
          <a:xfrm>
            <a:off x="6050464" y="3192979"/>
            <a:ext cx="804024" cy="1420833"/>
            <a:chOff x="0" y="0"/>
            <a:chExt cx="804023" cy="1420832"/>
          </a:xfrm>
        </p:grpSpPr>
        <p:sp>
          <p:nvSpPr>
            <p:cNvPr id="1084" name="圆角矩形"/>
            <p:cNvSpPr/>
            <p:nvPr/>
          </p:nvSpPr>
          <p:spPr>
            <a:xfrm>
              <a:off x="0" y="0"/>
              <a:ext cx="804023" cy="1420832"/>
            </a:xfrm>
            <a:prstGeom prst="roundRect">
              <a:avLst>
                <a:gd name="adj" fmla="val 10000"/>
              </a:avLst>
            </a:prstGeom>
            <a:solidFill>
              <a:srgbClr val="FFFFFF">
                <a:alpha val="90000"/>
              </a:srgbClr>
            </a:solidFill>
            <a:ln w="3175" cap="flat">
              <a:solidFill>
                <a:srgbClr val="FFFFFF"/>
              </a:solidFill>
              <a:prstDash val="solid"/>
              <a:miter lim="800000"/>
            </a:ln>
            <a:effectLst/>
          </p:spPr>
          <p:txBody>
            <a:bodyPr wrap="square" lIns="34289" tIns="34289" rIns="34289" bIns="34289" numCol="1" anchor="ctr">
              <a:noAutofit/>
            </a:bodyPr>
            <a:lstStyle/>
            <a:p>
              <a:pPr defTabSz="866775">
                <a:lnSpc>
                  <a:spcPct val="90000"/>
                </a:lnSpc>
                <a:spcBef>
                  <a:spcPts val="500"/>
                </a:spcBef>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085" name="主视觉…"/>
            <p:cNvSpPr/>
            <p:nvPr/>
          </p:nvSpPr>
          <p:spPr>
            <a:xfrm>
              <a:off x="23549" y="490130"/>
              <a:ext cx="756925" cy="440570"/>
            </a:xfrm>
            <a:prstGeom prst="rect">
              <a:avLst/>
            </a:prstGeom>
            <a:noFill/>
            <a:ln w="12700" cap="flat">
              <a:noFill/>
              <a:miter lim="400000"/>
            </a:ln>
            <a:effectLst/>
          </p:spPr>
          <p:txBody>
            <a:bodyPr wrap="square" lIns="74295" tIns="74295" rIns="74295" bIns="74295" numCol="1" anchor="ctr">
              <a:spAutoFit/>
            </a:bodyPr>
            <a:lstStyle/>
            <a:p>
              <a:pPr algn="ctr" defTabSz="866775">
                <a:lnSpc>
                  <a:spcPct val="90000"/>
                </a:lnSpc>
                <a:spcBef>
                  <a:spcPts val="300"/>
                </a:spcBef>
                <a:defRPr sz="900">
                  <a:latin typeface="方正准圆简体"/>
                  <a:ea typeface="方正准圆简体"/>
                  <a:cs typeface="方正准圆简体"/>
                  <a:sym typeface="方正准圆简体"/>
                </a:defRPr>
              </a:pPr>
              <a:r>
                <a:rPr>
                  <a:cs typeface="+mn-ea"/>
                  <a:sym typeface="+mn-lt"/>
                </a:rPr>
                <a:t>主视觉</a:t>
              </a:r>
            </a:p>
            <a:p>
              <a:pPr algn="ctr" defTabSz="866775">
                <a:lnSpc>
                  <a:spcPct val="90000"/>
                </a:lnSpc>
                <a:spcBef>
                  <a:spcPts val="300"/>
                </a:spcBef>
                <a:defRPr sz="900">
                  <a:latin typeface="方正准圆简体"/>
                  <a:ea typeface="方正准圆简体"/>
                  <a:cs typeface="方正准圆简体"/>
                  <a:sym typeface="方正准圆简体"/>
                </a:defRPr>
              </a:pPr>
              <a:r>
                <a:rPr>
                  <a:cs typeface="+mn-ea"/>
                  <a:sym typeface="+mn-lt"/>
                </a:rPr>
                <a:t>衍生设计</a:t>
              </a:r>
            </a:p>
          </p:txBody>
        </p:sp>
      </p:grpSp>
      <p:sp>
        <p:nvSpPr>
          <p:cNvPr id="1087" name="圆角矩形"/>
          <p:cNvSpPr/>
          <p:nvPr/>
        </p:nvSpPr>
        <p:spPr>
          <a:xfrm>
            <a:off x="6995014" y="2523648"/>
            <a:ext cx="648961" cy="412090"/>
          </a:xfrm>
          <a:prstGeom prst="roundRect">
            <a:avLst>
              <a:gd name="adj" fmla="val 10000"/>
            </a:avLst>
          </a:prstGeom>
          <a:solidFill>
            <a:srgbClr val="000000"/>
          </a:solidFill>
          <a:ln w="3175">
            <a:miter lim="400000"/>
          </a:ln>
        </p:spPr>
        <p:txBody>
          <a:bodyPr lIns="19050" tIns="19050" rIns="19050" bIns="19050" anchor="ctr"/>
          <a:lstStyle/>
          <a:p>
            <a:pPr algn="ctr" defTabSz="309245">
              <a:defRPr sz="1200">
                <a:solidFill>
                  <a:srgbClr val="FFFFFF"/>
                </a:solidFill>
                <a:latin typeface="Helvetica Neue Medium"/>
                <a:ea typeface="Helvetica Neue Medium"/>
                <a:cs typeface="Helvetica Neue Medium"/>
                <a:sym typeface="Helvetica Neue Medium"/>
              </a:defRPr>
            </a:pPr>
            <a:endParaRPr>
              <a:cs typeface="+mn-ea"/>
              <a:sym typeface="+mn-lt"/>
            </a:endParaRPr>
          </a:p>
        </p:txBody>
      </p:sp>
      <p:grpSp>
        <p:nvGrpSpPr>
          <p:cNvPr id="1090" name="成组"/>
          <p:cNvGrpSpPr/>
          <p:nvPr/>
        </p:nvGrpSpPr>
        <p:grpSpPr>
          <a:xfrm>
            <a:off x="6989590" y="2592151"/>
            <a:ext cx="648962" cy="412091"/>
            <a:chOff x="0" y="0"/>
            <a:chExt cx="648961" cy="412089"/>
          </a:xfrm>
        </p:grpSpPr>
        <p:sp>
          <p:nvSpPr>
            <p:cNvPr id="1088" name="圆角矩形"/>
            <p:cNvSpPr/>
            <p:nvPr/>
          </p:nvSpPr>
          <p:spPr>
            <a:xfrm>
              <a:off x="0" y="0"/>
              <a:ext cx="648961" cy="412089"/>
            </a:xfrm>
            <a:prstGeom prst="roundRect">
              <a:avLst>
                <a:gd name="adj" fmla="val 10000"/>
              </a:avLst>
            </a:prstGeom>
            <a:solidFill>
              <a:srgbClr val="FFFFFF">
                <a:alpha val="90000"/>
              </a:srgbClr>
            </a:solidFill>
            <a:ln w="3175" cap="flat">
              <a:solidFill>
                <a:srgbClr val="FFFFFF"/>
              </a:solidFill>
              <a:prstDash val="solid"/>
              <a:miter lim="800000"/>
            </a:ln>
            <a:effectLst/>
          </p:spPr>
          <p:txBody>
            <a:bodyPr wrap="square" lIns="34289" tIns="34289" rIns="34289" bIns="34289" numCol="1" anchor="ctr">
              <a:noAutofit/>
            </a:bodyPr>
            <a:lstStyle/>
            <a:p>
              <a:pPr algn="ctr" defTabSz="866775">
                <a:lnSpc>
                  <a:spcPct val="90000"/>
                </a:lnSpc>
                <a:spcBef>
                  <a:spcPts val="500"/>
                </a:spcBef>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089" name="3D设计"/>
            <p:cNvSpPr/>
            <p:nvPr/>
          </p:nvSpPr>
          <p:spPr>
            <a:xfrm>
              <a:off x="12070" y="101946"/>
              <a:ext cx="624821" cy="208196"/>
            </a:xfrm>
            <a:prstGeom prst="rect">
              <a:avLst/>
            </a:prstGeom>
            <a:noFill/>
            <a:ln w="12700" cap="flat">
              <a:noFill/>
              <a:miter lim="400000"/>
            </a:ln>
            <a:effectLst/>
          </p:spPr>
          <p:txBody>
            <a:bodyPr wrap="square" lIns="40004" tIns="40004" rIns="40004" bIns="40004" numCol="1" anchor="ctr">
              <a:spAutoFit/>
            </a:bodyPr>
            <a:lstStyle>
              <a:lvl1pPr algn="ctr" defTabSz="466725">
                <a:lnSpc>
                  <a:spcPct val="90000"/>
                </a:lnSpc>
                <a:spcBef>
                  <a:spcPts val="300"/>
                </a:spcBef>
                <a:defRPr sz="900" b="1">
                  <a:latin typeface="方正准圆简体"/>
                  <a:ea typeface="方正准圆简体"/>
                  <a:cs typeface="方正准圆简体"/>
                  <a:sym typeface="方正准圆简体"/>
                </a:defRPr>
              </a:lvl1pPr>
            </a:lstStyle>
            <a:p>
              <a:r>
                <a:rPr>
                  <a:latin typeface="+mn-lt"/>
                  <a:ea typeface="+mn-ea"/>
                  <a:cs typeface="+mn-ea"/>
                  <a:sym typeface="+mn-lt"/>
                </a:rPr>
                <a:t>3D设计</a:t>
              </a:r>
            </a:p>
          </p:txBody>
        </p:sp>
      </p:grpSp>
      <p:sp>
        <p:nvSpPr>
          <p:cNvPr id="1091" name="圆角矩形"/>
          <p:cNvSpPr/>
          <p:nvPr/>
        </p:nvSpPr>
        <p:spPr>
          <a:xfrm>
            <a:off x="6995014" y="3124478"/>
            <a:ext cx="648961" cy="1420832"/>
          </a:xfrm>
          <a:prstGeom prst="roundRect">
            <a:avLst>
              <a:gd name="adj" fmla="val 10000"/>
            </a:avLst>
          </a:prstGeom>
          <a:solidFill>
            <a:srgbClr val="000000"/>
          </a:solidFill>
          <a:ln w="3175">
            <a:miter lim="400000"/>
          </a:ln>
        </p:spPr>
        <p:txBody>
          <a:bodyPr lIns="19050" tIns="19050" rIns="19050" bIns="19050" anchor="ctr"/>
          <a:lstStyle/>
          <a:p>
            <a:pPr algn="ctr" defTabSz="309245">
              <a:defRPr sz="1200">
                <a:solidFill>
                  <a:srgbClr val="FFFFFF"/>
                </a:solidFill>
                <a:latin typeface="Helvetica Neue Medium"/>
                <a:ea typeface="Helvetica Neue Medium"/>
                <a:cs typeface="Helvetica Neue Medium"/>
                <a:sym typeface="Helvetica Neue Medium"/>
              </a:defRPr>
            </a:pPr>
            <a:endParaRPr>
              <a:cs typeface="+mn-ea"/>
              <a:sym typeface="+mn-lt"/>
            </a:endParaRPr>
          </a:p>
        </p:txBody>
      </p:sp>
      <p:grpSp>
        <p:nvGrpSpPr>
          <p:cNvPr id="1094" name="成组"/>
          <p:cNvGrpSpPr/>
          <p:nvPr/>
        </p:nvGrpSpPr>
        <p:grpSpPr>
          <a:xfrm>
            <a:off x="6995014" y="3192979"/>
            <a:ext cx="648962" cy="1420833"/>
            <a:chOff x="0" y="0"/>
            <a:chExt cx="648961" cy="1420832"/>
          </a:xfrm>
        </p:grpSpPr>
        <p:sp>
          <p:nvSpPr>
            <p:cNvPr id="1092" name="圆角矩形"/>
            <p:cNvSpPr/>
            <p:nvPr/>
          </p:nvSpPr>
          <p:spPr>
            <a:xfrm>
              <a:off x="0" y="0"/>
              <a:ext cx="648961" cy="1420832"/>
            </a:xfrm>
            <a:prstGeom prst="roundRect">
              <a:avLst>
                <a:gd name="adj" fmla="val 10000"/>
              </a:avLst>
            </a:prstGeom>
            <a:solidFill>
              <a:srgbClr val="FFFFFF">
                <a:alpha val="90000"/>
              </a:srgbClr>
            </a:solidFill>
            <a:ln w="3175" cap="flat">
              <a:solidFill>
                <a:srgbClr val="FFFFFF"/>
              </a:solidFill>
              <a:prstDash val="solid"/>
              <a:miter lim="800000"/>
            </a:ln>
            <a:effectLst/>
          </p:spPr>
          <p:txBody>
            <a:bodyPr wrap="square" lIns="34289" tIns="34289" rIns="34289" bIns="34289" numCol="1" anchor="ctr">
              <a:noAutofit/>
            </a:bodyPr>
            <a:lstStyle/>
            <a:p>
              <a:pPr algn="ctr" defTabSz="866775">
                <a:lnSpc>
                  <a:spcPct val="90000"/>
                </a:lnSpc>
                <a:spcBef>
                  <a:spcPts val="500"/>
                </a:spcBef>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093" name="场地规划…"/>
            <p:cNvSpPr/>
            <p:nvPr/>
          </p:nvSpPr>
          <p:spPr>
            <a:xfrm>
              <a:off x="19007" y="443195"/>
              <a:ext cx="610947" cy="534440"/>
            </a:xfrm>
            <a:prstGeom prst="rect">
              <a:avLst/>
            </a:prstGeom>
            <a:noFill/>
            <a:ln w="12700" cap="flat">
              <a:noFill/>
              <a:miter lim="400000"/>
            </a:ln>
            <a:effectLst/>
          </p:spPr>
          <p:txBody>
            <a:bodyPr wrap="square" lIns="40004" tIns="40004" rIns="40004" bIns="40004" numCol="1" anchor="ctr">
              <a:spAutoFit/>
            </a:bodyPr>
            <a:lstStyle/>
            <a:p>
              <a:pPr algn="ctr" defTabSz="866775">
                <a:lnSpc>
                  <a:spcPct val="90000"/>
                </a:lnSpc>
                <a:spcBef>
                  <a:spcPts val="300"/>
                </a:spcBef>
                <a:defRPr sz="900">
                  <a:latin typeface="方正准圆简体"/>
                  <a:ea typeface="方正准圆简体"/>
                  <a:cs typeface="方正准圆简体"/>
                  <a:sym typeface="方正准圆简体"/>
                </a:defRPr>
              </a:pPr>
              <a:r>
                <a:rPr>
                  <a:cs typeface="+mn-ea"/>
                  <a:sym typeface="+mn-lt"/>
                </a:rPr>
                <a:t>场地规划</a:t>
              </a:r>
            </a:p>
            <a:p>
              <a:pPr algn="ctr" defTabSz="866775">
                <a:lnSpc>
                  <a:spcPct val="90000"/>
                </a:lnSpc>
                <a:spcBef>
                  <a:spcPts val="300"/>
                </a:spcBef>
                <a:defRPr sz="900">
                  <a:latin typeface="方正准圆简体"/>
                  <a:ea typeface="方正准圆简体"/>
                  <a:cs typeface="方正准圆简体"/>
                  <a:sym typeface="方正准圆简体"/>
                </a:defRPr>
              </a:pPr>
              <a:r>
                <a:rPr>
                  <a:cs typeface="+mn-ea"/>
                  <a:sym typeface="+mn-lt"/>
                </a:rPr>
                <a:t>展位规划</a:t>
              </a:r>
            </a:p>
            <a:p>
              <a:pPr algn="ctr" defTabSz="866775">
                <a:lnSpc>
                  <a:spcPct val="90000"/>
                </a:lnSpc>
                <a:spcBef>
                  <a:spcPts val="300"/>
                </a:spcBef>
                <a:defRPr sz="900">
                  <a:latin typeface="方正准圆简体"/>
                  <a:ea typeface="方正准圆简体"/>
                  <a:cs typeface="方正准圆简体"/>
                  <a:sym typeface="方正准圆简体"/>
                </a:defRPr>
              </a:pPr>
              <a:r>
                <a:rPr>
                  <a:cs typeface="+mn-ea"/>
                  <a:sym typeface="+mn-lt"/>
                </a:rPr>
                <a:t>舞美设计</a:t>
              </a:r>
            </a:p>
          </p:txBody>
        </p:sp>
      </p:grpSp>
      <p:sp>
        <p:nvSpPr>
          <p:cNvPr id="1095" name="圆角矩形"/>
          <p:cNvSpPr/>
          <p:nvPr/>
        </p:nvSpPr>
        <p:spPr>
          <a:xfrm>
            <a:off x="7788188" y="2523648"/>
            <a:ext cx="648961" cy="412090"/>
          </a:xfrm>
          <a:prstGeom prst="roundRect">
            <a:avLst>
              <a:gd name="adj" fmla="val 10000"/>
            </a:avLst>
          </a:prstGeom>
          <a:solidFill>
            <a:srgbClr val="000000"/>
          </a:solidFill>
          <a:ln w="3175">
            <a:miter lim="400000"/>
          </a:ln>
        </p:spPr>
        <p:txBody>
          <a:bodyPr lIns="19050" tIns="19050" rIns="19050" bIns="19050" anchor="ctr"/>
          <a:lstStyle/>
          <a:p>
            <a:pPr algn="ctr" defTabSz="309245">
              <a:defRPr sz="1200">
                <a:solidFill>
                  <a:srgbClr val="FFFFFF"/>
                </a:solidFill>
                <a:latin typeface="Helvetica Neue Medium"/>
                <a:ea typeface="Helvetica Neue Medium"/>
                <a:cs typeface="Helvetica Neue Medium"/>
                <a:sym typeface="Helvetica Neue Medium"/>
              </a:defRPr>
            </a:pPr>
            <a:endParaRPr>
              <a:cs typeface="+mn-ea"/>
              <a:sym typeface="+mn-lt"/>
            </a:endParaRPr>
          </a:p>
        </p:txBody>
      </p:sp>
      <p:grpSp>
        <p:nvGrpSpPr>
          <p:cNvPr id="1098" name="成组"/>
          <p:cNvGrpSpPr/>
          <p:nvPr/>
        </p:nvGrpSpPr>
        <p:grpSpPr>
          <a:xfrm>
            <a:off x="7788188" y="2585519"/>
            <a:ext cx="648962" cy="412091"/>
            <a:chOff x="0" y="0"/>
            <a:chExt cx="648961" cy="412089"/>
          </a:xfrm>
        </p:grpSpPr>
        <p:sp>
          <p:nvSpPr>
            <p:cNvPr id="1096" name="圆角矩形"/>
            <p:cNvSpPr/>
            <p:nvPr/>
          </p:nvSpPr>
          <p:spPr>
            <a:xfrm>
              <a:off x="0" y="0"/>
              <a:ext cx="648961" cy="412089"/>
            </a:xfrm>
            <a:prstGeom prst="roundRect">
              <a:avLst>
                <a:gd name="adj" fmla="val 10000"/>
              </a:avLst>
            </a:prstGeom>
            <a:solidFill>
              <a:srgbClr val="FFFFFF">
                <a:alpha val="90000"/>
              </a:srgbClr>
            </a:solidFill>
            <a:ln w="3175" cap="flat">
              <a:solidFill>
                <a:srgbClr val="FFFFFF"/>
              </a:solidFill>
              <a:prstDash val="solid"/>
              <a:miter lim="800000"/>
            </a:ln>
            <a:effectLst/>
          </p:spPr>
          <p:txBody>
            <a:bodyPr wrap="square" lIns="34289" tIns="34289" rIns="34289" bIns="34289" numCol="1" anchor="ctr">
              <a:noAutofit/>
            </a:bodyPr>
            <a:lstStyle/>
            <a:p>
              <a:pPr algn="ctr" defTabSz="466725">
                <a:lnSpc>
                  <a:spcPct val="90000"/>
                </a:lnSpc>
                <a:spcBef>
                  <a:spcPts val="500"/>
                </a:spcBef>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097" name="策划"/>
            <p:cNvSpPr/>
            <p:nvPr/>
          </p:nvSpPr>
          <p:spPr>
            <a:xfrm>
              <a:off x="12069" y="101946"/>
              <a:ext cx="624822" cy="208196"/>
            </a:xfrm>
            <a:prstGeom prst="rect">
              <a:avLst/>
            </a:prstGeom>
            <a:noFill/>
            <a:ln w="12700" cap="flat">
              <a:noFill/>
              <a:miter lim="400000"/>
            </a:ln>
            <a:effectLst/>
          </p:spPr>
          <p:txBody>
            <a:bodyPr wrap="square" lIns="40004" tIns="40004" rIns="40004" bIns="40004" numCol="1" anchor="ctr">
              <a:spAutoFit/>
            </a:bodyPr>
            <a:lstStyle>
              <a:lvl1pPr algn="ctr" defTabSz="466725">
                <a:lnSpc>
                  <a:spcPct val="90000"/>
                </a:lnSpc>
                <a:spcBef>
                  <a:spcPts val="300"/>
                </a:spcBef>
                <a:defRPr sz="900" b="1">
                  <a:latin typeface="方正准圆简体"/>
                  <a:ea typeface="方正准圆简体"/>
                  <a:cs typeface="方正准圆简体"/>
                  <a:sym typeface="方正准圆简体"/>
                </a:defRPr>
              </a:lvl1pPr>
            </a:lstStyle>
            <a:p>
              <a:r>
                <a:rPr>
                  <a:latin typeface="+mn-lt"/>
                  <a:ea typeface="+mn-ea"/>
                  <a:cs typeface="+mn-ea"/>
                  <a:sym typeface="+mn-lt"/>
                </a:rPr>
                <a:t>策划</a:t>
              </a:r>
            </a:p>
          </p:txBody>
        </p:sp>
      </p:grpSp>
      <p:sp>
        <p:nvSpPr>
          <p:cNvPr id="1099" name="圆角矩形"/>
          <p:cNvSpPr/>
          <p:nvPr/>
        </p:nvSpPr>
        <p:spPr>
          <a:xfrm>
            <a:off x="7788188" y="3124478"/>
            <a:ext cx="648961" cy="1420832"/>
          </a:xfrm>
          <a:prstGeom prst="roundRect">
            <a:avLst>
              <a:gd name="adj" fmla="val 10000"/>
            </a:avLst>
          </a:prstGeom>
          <a:solidFill>
            <a:srgbClr val="000000"/>
          </a:solidFill>
          <a:ln w="3175">
            <a:miter lim="400000"/>
          </a:ln>
        </p:spPr>
        <p:txBody>
          <a:bodyPr lIns="19050" tIns="19050" rIns="19050" bIns="19050" anchor="ctr"/>
          <a:lstStyle/>
          <a:p>
            <a:pPr algn="ctr" defTabSz="309245">
              <a:defRPr sz="1200">
                <a:solidFill>
                  <a:srgbClr val="FFFFFF"/>
                </a:solidFill>
                <a:latin typeface="Helvetica Neue Medium"/>
                <a:ea typeface="Helvetica Neue Medium"/>
                <a:cs typeface="Helvetica Neue Medium"/>
                <a:sym typeface="Helvetica Neue Medium"/>
              </a:defRPr>
            </a:pPr>
            <a:endParaRPr>
              <a:cs typeface="+mn-ea"/>
              <a:sym typeface="+mn-lt"/>
            </a:endParaRPr>
          </a:p>
        </p:txBody>
      </p:sp>
      <p:grpSp>
        <p:nvGrpSpPr>
          <p:cNvPr id="1102" name="成组"/>
          <p:cNvGrpSpPr/>
          <p:nvPr/>
        </p:nvGrpSpPr>
        <p:grpSpPr>
          <a:xfrm>
            <a:off x="7789553" y="3198647"/>
            <a:ext cx="648962" cy="1420834"/>
            <a:chOff x="0" y="0"/>
            <a:chExt cx="648961" cy="1420832"/>
          </a:xfrm>
        </p:grpSpPr>
        <p:sp>
          <p:nvSpPr>
            <p:cNvPr id="1100" name="圆角矩形"/>
            <p:cNvSpPr/>
            <p:nvPr/>
          </p:nvSpPr>
          <p:spPr>
            <a:xfrm>
              <a:off x="0" y="0"/>
              <a:ext cx="648961" cy="1420832"/>
            </a:xfrm>
            <a:prstGeom prst="roundRect">
              <a:avLst>
                <a:gd name="adj" fmla="val 10000"/>
              </a:avLst>
            </a:prstGeom>
            <a:solidFill>
              <a:srgbClr val="FFFFFF">
                <a:alpha val="90000"/>
              </a:srgbClr>
            </a:solidFill>
            <a:ln w="3175" cap="flat">
              <a:solidFill>
                <a:srgbClr val="FFFFFF"/>
              </a:solidFill>
              <a:prstDash val="solid"/>
              <a:miter lim="800000"/>
            </a:ln>
            <a:effectLst/>
          </p:spPr>
          <p:txBody>
            <a:bodyPr wrap="square" lIns="34289" tIns="34289" rIns="34289" bIns="34289" numCol="1" anchor="ctr">
              <a:noAutofit/>
            </a:bodyPr>
            <a:lstStyle/>
            <a:p>
              <a:pPr algn="ctr" defTabSz="866775">
                <a:lnSpc>
                  <a:spcPct val="90000"/>
                </a:lnSpc>
                <a:spcBef>
                  <a:spcPts val="500"/>
                </a:spcBef>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101" name="创意文案…"/>
            <p:cNvSpPr/>
            <p:nvPr/>
          </p:nvSpPr>
          <p:spPr>
            <a:xfrm>
              <a:off x="19006" y="524757"/>
              <a:ext cx="610947" cy="371317"/>
            </a:xfrm>
            <a:prstGeom prst="rect">
              <a:avLst/>
            </a:prstGeom>
            <a:noFill/>
            <a:ln w="12700" cap="flat">
              <a:noFill/>
              <a:miter lim="400000"/>
            </a:ln>
            <a:effectLst/>
          </p:spPr>
          <p:txBody>
            <a:bodyPr wrap="square" lIns="40004" tIns="40004" rIns="40004" bIns="40004" numCol="1" anchor="ctr">
              <a:spAutoFit/>
            </a:bodyPr>
            <a:lstStyle/>
            <a:p>
              <a:pPr algn="ctr" defTabSz="866775">
                <a:lnSpc>
                  <a:spcPct val="90000"/>
                </a:lnSpc>
                <a:spcBef>
                  <a:spcPts val="300"/>
                </a:spcBef>
                <a:defRPr sz="900">
                  <a:latin typeface="方正准圆简体"/>
                  <a:ea typeface="方正准圆简体"/>
                  <a:cs typeface="方正准圆简体"/>
                  <a:sym typeface="方正准圆简体"/>
                </a:defRPr>
              </a:pPr>
              <a:r>
                <a:rPr>
                  <a:cs typeface="+mn-ea"/>
                  <a:sym typeface="+mn-lt"/>
                </a:rPr>
                <a:t>创意文案</a:t>
              </a:r>
            </a:p>
            <a:p>
              <a:pPr algn="ctr" defTabSz="866775">
                <a:lnSpc>
                  <a:spcPct val="90000"/>
                </a:lnSpc>
                <a:spcBef>
                  <a:spcPts val="300"/>
                </a:spcBef>
                <a:defRPr sz="900">
                  <a:latin typeface="方正准圆简体"/>
                  <a:ea typeface="方正准圆简体"/>
                  <a:cs typeface="方正准圆简体"/>
                  <a:sym typeface="方正准圆简体"/>
                </a:defRPr>
              </a:pPr>
              <a:r>
                <a:rPr>
                  <a:cs typeface="+mn-ea"/>
                  <a:sym typeface="+mn-lt"/>
                </a:rPr>
                <a:t>流程设计</a:t>
              </a:r>
            </a:p>
          </p:txBody>
        </p:sp>
      </p:grpSp>
      <p:sp>
        <p:nvSpPr>
          <p:cNvPr id="1103" name="圆角矩形"/>
          <p:cNvSpPr/>
          <p:nvPr/>
        </p:nvSpPr>
        <p:spPr>
          <a:xfrm>
            <a:off x="7868873" y="1659911"/>
            <a:ext cx="994623" cy="674999"/>
          </a:xfrm>
          <a:prstGeom prst="roundRect">
            <a:avLst>
              <a:gd name="adj" fmla="val 10000"/>
            </a:avLst>
          </a:prstGeom>
          <a:solidFill>
            <a:srgbClr val="000000"/>
          </a:solidFill>
          <a:ln w="3175">
            <a:miter lim="400000"/>
          </a:ln>
        </p:spPr>
        <p:txBody>
          <a:bodyPr lIns="19050" tIns="19050" rIns="19050" bIns="19050" anchor="ctr"/>
          <a:lstStyle/>
          <a:p>
            <a:pPr algn="ctr" defTabSz="309245">
              <a:defRPr sz="1200">
                <a:solidFill>
                  <a:srgbClr val="FFFFFF"/>
                </a:solidFill>
                <a:latin typeface="Helvetica Neue Medium"/>
                <a:ea typeface="Helvetica Neue Medium"/>
                <a:cs typeface="Helvetica Neue Medium"/>
                <a:sym typeface="Helvetica Neue Medium"/>
              </a:defRPr>
            </a:pPr>
            <a:endParaRPr>
              <a:cs typeface="+mn-ea"/>
              <a:sym typeface="+mn-lt"/>
            </a:endParaRPr>
          </a:p>
        </p:txBody>
      </p:sp>
      <p:grpSp>
        <p:nvGrpSpPr>
          <p:cNvPr id="1106" name="成组"/>
          <p:cNvGrpSpPr/>
          <p:nvPr/>
        </p:nvGrpSpPr>
        <p:grpSpPr>
          <a:xfrm>
            <a:off x="7869073" y="1728412"/>
            <a:ext cx="994624" cy="675001"/>
            <a:chOff x="0" y="0"/>
            <a:chExt cx="994623" cy="674999"/>
          </a:xfrm>
        </p:grpSpPr>
        <p:sp>
          <p:nvSpPr>
            <p:cNvPr id="1104" name="圆角矩形"/>
            <p:cNvSpPr/>
            <p:nvPr/>
          </p:nvSpPr>
          <p:spPr>
            <a:xfrm>
              <a:off x="0" y="0"/>
              <a:ext cx="994623" cy="674999"/>
            </a:xfrm>
            <a:prstGeom prst="roundRect">
              <a:avLst>
                <a:gd name="adj" fmla="val 10000"/>
              </a:avLst>
            </a:prstGeom>
            <a:solidFill>
              <a:srgbClr val="FFFFFF">
                <a:alpha val="90000"/>
              </a:srgbClr>
            </a:solidFill>
            <a:ln w="3175" cap="flat">
              <a:solidFill>
                <a:srgbClr val="FFFFFF"/>
              </a:solidFill>
              <a:prstDash val="solid"/>
              <a:miter lim="800000"/>
            </a:ln>
            <a:effectLst/>
          </p:spPr>
          <p:txBody>
            <a:bodyPr wrap="square" lIns="34289" tIns="34289" rIns="34289" bIns="34289" numCol="1" anchor="ctr">
              <a:noAutofit/>
            </a:bodyPr>
            <a:lstStyle/>
            <a:p>
              <a:pPr defTabSz="866775">
                <a:lnSpc>
                  <a:spcPct val="90000"/>
                </a:lnSpc>
                <a:spcBef>
                  <a:spcPts val="500"/>
                </a:spcBef>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105" name="主题创意…"/>
            <p:cNvSpPr/>
            <p:nvPr/>
          </p:nvSpPr>
          <p:spPr>
            <a:xfrm>
              <a:off x="19770" y="137553"/>
              <a:ext cx="955083" cy="371317"/>
            </a:xfrm>
            <a:prstGeom prst="rect">
              <a:avLst/>
            </a:prstGeom>
            <a:noFill/>
            <a:ln w="12700" cap="flat">
              <a:noFill/>
              <a:miter lim="400000"/>
            </a:ln>
            <a:effectLst/>
          </p:spPr>
          <p:txBody>
            <a:bodyPr wrap="square" lIns="40004" tIns="40004" rIns="40004" bIns="40004" numCol="1" anchor="ctr">
              <a:spAutoFit/>
            </a:bodyPr>
            <a:lstStyle/>
            <a:p>
              <a:pPr algn="ctr" defTabSz="466725">
                <a:lnSpc>
                  <a:spcPct val="90000"/>
                </a:lnSpc>
                <a:spcBef>
                  <a:spcPts val="300"/>
                </a:spcBef>
                <a:defRPr sz="900" b="1">
                  <a:latin typeface="方正准圆简体"/>
                  <a:ea typeface="方正准圆简体"/>
                  <a:cs typeface="方正准圆简体"/>
                  <a:sym typeface="方正准圆简体"/>
                </a:defRPr>
              </a:pPr>
              <a:r>
                <a:rPr>
                  <a:cs typeface="+mn-ea"/>
                  <a:sym typeface="+mn-lt"/>
                </a:rPr>
                <a:t>主题创意</a:t>
              </a:r>
            </a:p>
            <a:p>
              <a:pPr algn="ctr" defTabSz="466725">
                <a:lnSpc>
                  <a:spcPct val="90000"/>
                </a:lnSpc>
                <a:spcBef>
                  <a:spcPts val="300"/>
                </a:spcBef>
                <a:defRPr sz="900" b="1">
                  <a:latin typeface="方正准圆简体"/>
                  <a:ea typeface="方正准圆简体"/>
                  <a:cs typeface="方正准圆简体"/>
                  <a:sym typeface="方正准圆简体"/>
                </a:defRPr>
              </a:pPr>
              <a:r>
                <a:rPr>
                  <a:cs typeface="+mn-ea"/>
                  <a:sym typeface="+mn-lt"/>
                </a:rPr>
                <a:t>相关设计管理</a:t>
              </a:r>
            </a:p>
          </p:txBody>
        </p:sp>
      </p:grpSp>
      <p:sp>
        <p:nvSpPr>
          <p:cNvPr id="1107" name="圆角矩形"/>
          <p:cNvSpPr/>
          <p:nvPr/>
        </p:nvSpPr>
        <p:spPr>
          <a:xfrm>
            <a:off x="5820262" y="703085"/>
            <a:ext cx="886045" cy="692752"/>
          </a:xfrm>
          <a:prstGeom prst="roundRect">
            <a:avLst>
              <a:gd name="adj" fmla="val 10000"/>
            </a:avLst>
          </a:prstGeom>
          <a:solidFill>
            <a:srgbClr val="000000"/>
          </a:solidFill>
          <a:ln w="3175">
            <a:miter lim="400000"/>
          </a:ln>
        </p:spPr>
        <p:txBody>
          <a:bodyPr lIns="19050" tIns="19050" rIns="19050" bIns="19050" anchor="ctr"/>
          <a:lstStyle/>
          <a:p>
            <a:pPr algn="ctr" defTabSz="309245">
              <a:defRPr sz="1200">
                <a:solidFill>
                  <a:srgbClr val="FFFFFF"/>
                </a:solidFill>
                <a:latin typeface="Helvetica Neue Medium"/>
                <a:ea typeface="Helvetica Neue Medium"/>
                <a:cs typeface="Helvetica Neue Medium"/>
                <a:sym typeface="Helvetica Neue Medium"/>
              </a:defRPr>
            </a:pPr>
            <a:endParaRPr>
              <a:cs typeface="+mn-ea"/>
              <a:sym typeface="+mn-lt"/>
            </a:endParaRPr>
          </a:p>
        </p:txBody>
      </p:sp>
      <p:grpSp>
        <p:nvGrpSpPr>
          <p:cNvPr id="1110" name="成组"/>
          <p:cNvGrpSpPr/>
          <p:nvPr/>
        </p:nvGrpSpPr>
        <p:grpSpPr>
          <a:xfrm>
            <a:off x="5820262" y="740320"/>
            <a:ext cx="886046" cy="692753"/>
            <a:chOff x="0" y="0"/>
            <a:chExt cx="886045" cy="692752"/>
          </a:xfrm>
        </p:grpSpPr>
        <p:sp>
          <p:nvSpPr>
            <p:cNvPr id="1108" name="圆角矩形"/>
            <p:cNvSpPr/>
            <p:nvPr/>
          </p:nvSpPr>
          <p:spPr>
            <a:xfrm>
              <a:off x="0" y="0"/>
              <a:ext cx="886045" cy="692752"/>
            </a:xfrm>
            <a:prstGeom prst="roundRect">
              <a:avLst>
                <a:gd name="adj" fmla="val 10000"/>
              </a:avLst>
            </a:prstGeom>
            <a:solidFill>
              <a:srgbClr val="FFFFFF">
                <a:alpha val="90000"/>
              </a:srgbClr>
            </a:solidFill>
            <a:ln w="3175" cap="flat">
              <a:solidFill>
                <a:srgbClr val="FFFFFF"/>
              </a:solidFill>
              <a:prstDash val="solid"/>
              <a:miter lim="800000"/>
            </a:ln>
            <a:effectLst/>
          </p:spPr>
          <p:txBody>
            <a:bodyPr wrap="square" lIns="34289" tIns="34289" rIns="34289" bIns="34289" numCol="1" anchor="ctr">
              <a:noAutofit/>
            </a:bodyPr>
            <a:lstStyle/>
            <a:p>
              <a:pPr algn="ctr" defTabSz="866775">
                <a:lnSpc>
                  <a:spcPct val="90000"/>
                </a:lnSpc>
                <a:spcBef>
                  <a:spcPts val="500"/>
                </a:spcBef>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109" name="项目总控…"/>
            <p:cNvSpPr/>
            <p:nvPr/>
          </p:nvSpPr>
          <p:spPr>
            <a:xfrm>
              <a:off x="20290" y="79156"/>
              <a:ext cx="845466" cy="534439"/>
            </a:xfrm>
            <a:prstGeom prst="rect">
              <a:avLst/>
            </a:prstGeom>
            <a:noFill/>
            <a:ln w="12700" cap="flat">
              <a:noFill/>
              <a:miter lim="400000"/>
            </a:ln>
            <a:effectLst/>
          </p:spPr>
          <p:txBody>
            <a:bodyPr wrap="square" lIns="40004" tIns="40004" rIns="40004" bIns="40004" numCol="1" anchor="ctr">
              <a:spAutoFit/>
            </a:bodyPr>
            <a:lstStyle/>
            <a:p>
              <a:pPr algn="ctr" defTabSz="466725">
                <a:lnSpc>
                  <a:spcPct val="90000"/>
                </a:lnSpc>
                <a:spcBef>
                  <a:spcPts val="300"/>
                </a:spcBef>
                <a:defRPr sz="900" b="1">
                  <a:latin typeface="方正准圆简体"/>
                  <a:ea typeface="方正准圆简体"/>
                  <a:cs typeface="方正准圆简体"/>
                  <a:sym typeface="方正准圆简体"/>
                </a:defRPr>
              </a:pPr>
              <a:r>
                <a:rPr>
                  <a:cs typeface="+mn-ea"/>
                  <a:sym typeface="+mn-lt"/>
                </a:rPr>
                <a:t>项目总控</a:t>
              </a:r>
            </a:p>
            <a:p>
              <a:pPr algn="ctr" defTabSz="466725">
                <a:lnSpc>
                  <a:spcPct val="90000"/>
                </a:lnSpc>
                <a:spcBef>
                  <a:spcPts val="300"/>
                </a:spcBef>
                <a:defRPr sz="900" b="1">
                  <a:latin typeface="方正准圆简体"/>
                  <a:ea typeface="方正准圆简体"/>
                  <a:cs typeface="方正准圆简体"/>
                  <a:sym typeface="方正准圆简体"/>
                </a:defRPr>
              </a:pPr>
              <a:r>
                <a:rPr>
                  <a:cs typeface="+mn-ea"/>
                  <a:sym typeface="+mn-lt"/>
                </a:rPr>
                <a:t>进度管理</a:t>
              </a:r>
            </a:p>
            <a:p>
              <a:pPr algn="ctr" defTabSz="866775">
                <a:lnSpc>
                  <a:spcPct val="90000"/>
                </a:lnSpc>
                <a:spcBef>
                  <a:spcPts val="300"/>
                </a:spcBef>
                <a:defRPr sz="900" b="1">
                  <a:latin typeface="方正准圆简体"/>
                  <a:ea typeface="方正准圆简体"/>
                  <a:cs typeface="方正准圆简体"/>
                  <a:sym typeface="方正准圆简体"/>
                </a:defRPr>
              </a:pPr>
              <a:r>
                <a:rPr>
                  <a:cs typeface="+mn-ea"/>
                  <a:sym typeface="+mn-lt"/>
                </a:rPr>
                <a:t>预算管理</a:t>
              </a:r>
            </a:p>
          </p:txBody>
        </p:sp>
      </p:grpSp>
      <p:sp>
        <p:nvSpPr>
          <p:cNvPr id="1111" name="线条"/>
          <p:cNvSpPr/>
          <p:nvPr/>
        </p:nvSpPr>
        <p:spPr>
          <a:xfrm>
            <a:off x="2589057" y="2967540"/>
            <a:ext cx="1" cy="188740"/>
          </a:xfrm>
          <a:prstGeom prst="line">
            <a:avLst/>
          </a:prstGeom>
          <a:ln w="3175">
            <a:solidFill>
              <a:srgbClr val="000000"/>
            </a:solidFill>
            <a:miter/>
          </a:ln>
        </p:spPr>
        <p:txBody>
          <a:bodyPr lIns="34289" tIns="34289" rIns="34289" bIns="34289"/>
          <a:lstStyle/>
          <a:p>
            <a:pPr defTabSz="685800">
              <a:defRPr sz="1200">
                <a:latin typeface="等线" panose="02010600030101010101" charset="-122"/>
                <a:ea typeface="等线" panose="02010600030101010101" charset="-122"/>
                <a:cs typeface="等线" panose="02010600030101010101" charset="-122"/>
                <a:sym typeface="等线" panose="02010600030101010101" charset="-122"/>
              </a:defRPr>
            </a:pPr>
            <a:endParaRPr>
              <a:cs typeface="+mn-ea"/>
              <a:sym typeface="+mn-lt"/>
            </a:endParaRPr>
          </a:p>
        </p:txBody>
      </p:sp>
      <p:sp>
        <p:nvSpPr>
          <p:cNvPr id="1112" name="流程总控"/>
          <p:cNvSpPr/>
          <p:nvPr/>
        </p:nvSpPr>
        <p:spPr>
          <a:xfrm>
            <a:off x="2193377" y="2687465"/>
            <a:ext cx="761136" cy="208197"/>
          </a:xfrm>
          <a:prstGeom prst="rect">
            <a:avLst/>
          </a:prstGeom>
          <a:ln w="12700">
            <a:miter lim="400000"/>
          </a:ln>
        </p:spPr>
        <p:txBody>
          <a:bodyPr lIns="40004" tIns="40004" rIns="40004" bIns="40004" anchor="ctr">
            <a:spAutoFit/>
          </a:bodyPr>
          <a:lstStyle>
            <a:lvl1pPr algn="ctr" defTabSz="466725">
              <a:lnSpc>
                <a:spcPct val="90000"/>
              </a:lnSpc>
              <a:spcBef>
                <a:spcPts val="300"/>
              </a:spcBef>
              <a:defRPr sz="900" b="1">
                <a:latin typeface="方正准圆简体"/>
                <a:ea typeface="方正准圆简体"/>
                <a:cs typeface="方正准圆简体"/>
                <a:sym typeface="方正准圆简体"/>
              </a:defRPr>
            </a:lvl1pPr>
          </a:lstStyle>
          <a:p>
            <a:r>
              <a:rPr>
                <a:latin typeface="+mn-lt"/>
                <a:ea typeface="+mn-ea"/>
                <a:cs typeface="+mn-ea"/>
                <a:sym typeface="+mn-lt"/>
              </a:rPr>
              <a:t>流程总控</a:t>
            </a:r>
          </a:p>
        </p:txBody>
      </p:sp>
      <p:sp>
        <p:nvSpPr>
          <p:cNvPr id="1113" name="Google Shape;467;p37"/>
          <p:cNvSpPr/>
          <p:nvPr/>
        </p:nvSpPr>
        <p:spPr>
          <a:xfrm flipH="1">
            <a:off x="3902156" y="169572"/>
            <a:ext cx="1339688" cy="297457"/>
          </a:xfrm>
          <a:prstGeom prst="roundRect">
            <a:avLst>
              <a:gd name="adj" fmla="val 20828"/>
            </a:avLst>
          </a:prstGeom>
          <a:solidFill>
            <a:srgbClr val="72D36F"/>
          </a:solidFill>
          <a:ln w="12700">
            <a:miter lim="400000"/>
          </a:ln>
        </p:spPr>
        <p:txBody>
          <a:bodyPr lIns="45719" rIns="45719" anchor="ctr"/>
          <a:lstStyle/>
          <a:p>
            <a:endParaRPr>
              <a:cs typeface="+mn-ea"/>
              <a:sym typeface="+mn-lt"/>
            </a:endParaRPr>
          </a:p>
        </p:txBody>
      </p:sp>
      <p:sp>
        <p:nvSpPr>
          <p:cNvPr id="1114" name="人员管理"/>
          <p:cNvSpPr/>
          <p:nvPr/>
        </p:nvSpPr>
        <p:spPr>
          <a:xfrm>
            <a:off x="4049014" y="113830"/>
            <a:ext cx="1042848" cy="369332"/>
          </a:xfrm>
          <a:prstGeom prst="rect">
            <a:avLst/>
          </a:prstGeom>
          <a:ln w="12700">
            <a:miter lim="400000"/>
          </a:ln>
        </p:spPr>
        <p:txBody>
          <a:bodyPr wrap="none" lIns="45719" rIns="45719">
            <a:spAutoFit/>
          </a:bodyPr>
          <a:lstStyle>
            <a:lvl1pPr>
              <a:defRPr sz="1800" b="1" spc="53">
                <a:latin typeface="Montserrat Alternates"/>
                <a:ea typeface="Montserrat Alternates"/>
                <a:cs typeface="Montserrat Alternates"/>
                <a:sym typeface="Montserrat Alternates"/>
              </a:defRPr>
            </a:lvl1pPr>
          </a:lstStyle>
          <a:p>
            <a:r>
              <a:rPr>
                <a:latin typeface="+mn-lt"/>
                <a:ea typeface="+mn-ea"/>
                <a:cs typeface="+mn-ea"/>
                <a:sym typeface="+mn-lt"/>
              </a:rPr>
              <a:t>人员管理</a:t>
            </a:r>
          </a:p>
        </p:txBody>
      </p:sp>
    </p:spTree>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 name="Google Shape;467;p37"/>
          <p:cNvSpPr/>
          <p:nvPr/>
        </p:nvSpPr>
        <p:spPr>
          <a:xfrm flipH="1">
            <a:off x="3358258" y="307769"/>
            <a:ext cx="2427484" cy="297457"/>
          </a:xfrm>
          <a:prstGeom prst="roundRect">
            <a:avLst>
              <a:gd name="adj" fmla="val 20828"/>
            </a:avLst>
          </a:prstGeom>
          <a:solidFill>
            <a:srgbClr val="72D36F"/>
          </a:solidFill>
          <a:ln w="12700">
            <a:miter lim="400000"/>
          </a:ln>
        </p:spPr>
        <p:txBody>
          <a:bodyPr lIns="45719" rIns="45719" anchor="ctr"/>
          <a:lstStyle/>
          <a:p>
            <a:endParaRPr>
              <a:cs typeface="+mn-ea"/>
              <a:sym typeface="+mn-lt"/>
            </a:endParaRPr>
          </a:p>
        </p:txBody>
      </p:sp>
      <p:sp>
        <p:nvSpPr>
          <p:cNvPr id="1117" name="人员管理&amp;现场管理"/>
          <p:cNvSpPr/>
          <p:nvPr/>
        </p:nvSpPr>
        <p:spPr>
          <a:xfrm>
            <a:off x="3505117" y="252027"/>
            <a:ext cx="2162065" cy="369332"/>
          </a:xfrm>
          <a:prstGeom prst="rect">
            <a:avLst/>
          </a:prstGeom>
          <a:ln w="12700">
            <a:miter lim="400000"/>
          </a:ln>
        </p:spPr>
        <p:txBody>
          <a:bodyPr wrap="none" lIns="45719" rIns="45719">
            <a:spAutoFit/>
          </a:bodyPr>
          <a:lstStyle>
            <a:lvl1pPr>
              <a:defRPr sz="1800" b="1" spc="53">
                <a:latin typeface="Montserrat Alternates"/>
                <a:ea typeface="Montserrat Alternates"/>
                <a:cs typeface="Montserrat Alternates"/>
                <a:sym typeface="Montserrat Alternates"/>
              </a:defRPr>
            </a:lvl1pPr>
          </a:lstStyle>
          <a:p>
            <a:r>
              <a:rPr>
                <a:latin typeface="+mn-lt"/>
                <a:ea typeface="+mn-ea"/>
                <a:cs typeface="+mn-ea"/>
                <a:sym typeface="+mn-lt"/>
              </a:rPr>
              <a:t>人员管理&amp;现场管理</a:t>
            </a:r>
          </a:p>
        </p:txBody>
      </p:sp>
      <p:sp>
        <p:nvSpPr>
          <p:cNvPr id="1118" name="Rectangle"/>
          <p:cNvSpPr/>
          <p:nvPr/>
        </p:nvSpPr>
        <p:spPr>
          <a:xfrm>
            <a:off x="533494" y="1107955"/>
            <a:ext cx="3916989" cy="238126"/>
          </a:xfrm>
          <a:prstGeom prst="rect">
            <a:avLst/>
          </a:prstGeom>
          <a:solidFill>
            <a:srgbClr val="000000"/>
          </a:solidFill>
          <a:ln w="3175">
            <a:miter lim="400000"/>
          </a:ln>
        </p:spPr>
        <p:txBody>
          <a:bodyPr lIns="19050" tIns="19050" rIns="19050" bIns="19050" anchor="ctr"/>
          <a:lstStyle/>
          <a:p>
            <a:pPr algn="ctr" defTabSz="309245">
              <a:defRPr sz="1200">
                <a:solidFill>
                  <a:srgbClr val="FFFFFF"/>
                </a:solidFill>
                <a:latin typeface="Helvetica Neue Medium"/>
                <a:ea typeface="Helvetica Neue Medium"/>
                <a:cs typeface="Helvetica Neue Medium"/>
                <a:sym typeface="Helvetica Neue Medium"/>
              </a:defRPr>
            </a:pPr>
            <a:endParaRPr>
              <a:cs typeface="+mn-ea"/>
              <a:sym typeface="+mn-lt"/>
            </a:endParaRPr>
          </a:p>
        </p:txBody>
      </p:sp>
      <p:sp>
        <p:nvSpPr>
          <p:cNvPr id="1119" name="Rectangle"/>
          <p:cNvSpPr/>
          <p:nvPr/>
        </p:nvSpPr>
        <p:spPr>
          <a:xfrm>
            <a:off x="4775598" y="1107955"/>
            <a:ext cx="3916989" cy="238126"/>
          </a:xfrm>
          <a:prstGeom prst="rect">
            <a:avLst/>
          </a:prstGeom>
          <a:solidFill>
            <a:srgbClr val="000000"/>
          </a:solidFill>
          <a:ln w="3175">
            <a:miter lim="400000"/>
          </a:ln>
        </p:spPr>
        <p:txBody>
          <a:bodyPr lIns="19050" tIns="19050" rIns="19050" bIns="19050" anchor="ctr"/>
          <a:lstStyle/>
          <a:p>
            <a:pPr algn="ctr" defTabSz="309245">
              <a:defRPr sz="1200">
                <a:solidFill>
                  <a:srgbClr val="FFFFFF"/>
                </a:solidFill>
                <a:latin typeface="Helvetica Neue Medium"/>
                <a:ea typeface="Helvetica Neue Medium"/>
                <a:cs typeface="Helvetica Neue Medium"/>
                <a:sym typeface="Helvetica Neue Medium"/>
              </a:defRPr>
            </a:pPr>
            <a:endParaRPr>
              <a:cs typeface="+mn-ea"/>
              <a:sym typeface="+mn-lt"/>
            </a:endParaRPr>
          </a:p>
        </p:txBody>
      </p:sp>
      <p:sp>
        <p:nvSpPr>
          <p:cNvPr id="1120" name="Key National Competitors"/>
          <p:cNvSpPr/>
          <p:nvPr/>
        </p:nvSpPr>
        <p:spPr>
          <a:xfrm>
            <a:off x="2134343" y="1133915"/>
            <a:ext cx="642227" cy="186205"/>
          </a:xfrm>
          <a:prstGeom prst="rect">
            <a:avLst/>
          </a:prstGeom>
          <a:ln w="12700">
            <a:miter lim="400000"/>
          </a:ln>
        </p:spPr>
        <p:txBody>
          <a:bodyPr wrap="none" lIns="19050" tIns="19050" rIns="19050" bIns="19050" anchor="ctr">
            <a:spAutoFit/>
          </a:bodyPr>
          <a:lstStyle>
            <a:lvl1pPr defTabSz="913765">
              <a:lnSpc>
                <a:spcPct val="80000"/>
              </a:lnSpc>
              <a:defRPr sz="1200" cap="all" spc="-23">
                <a:solidFill>
                  <a:srgbClr val="FFFFFF"/>
                </a:solidFill>
                <a:latin typeface="Montserrat SemiBold"/>
                <a:ea typeface="Montserrat SemiBold"/>
                <a:cs typeface="Montserrat SemiBold"/>
                <a:sym typeface="Montserrat SemiBold"/>
              </a:defRPr>
            </a:lvl1pPr>
          </a:lstStyle>
          <a:p>
            <a:r>
              <a:rPr>
                <a:latin typeface="+mn-lt"/>
                <a:ea typeface="+mn-ea"/>
                <a:cs typeface="+mn-ea"/>
                <a:sym typeface="+mn-lt"/>
              </a:rPr>
              <a:t>前期准备</a:t>
            </a:r>
          </a:p>
        </p:txBody>
      </p:sp>
      <p:sp>
        <p:nvSpPr>
          <p:cNvPr id="1121" name="Rectangle"/>
          <p:cNvSpPr/>
          <p:nvPr/>
        </p:nvSpPr>
        <p:spPr>
          <a:xfrm>
            <a:off x="483134" y="2687365"/>
            <a:ext cx="8177733" cy="238127"/>
          </a:xfrm>
          <a:prstGeom prst="rect">
            <a:avLst/>
          </a:prstGeom>
          <a:solidFill>
            <a:srgbClr val="000000"/>
          </a:solidFill>
          <a:ln w="3175">
            <a:miter lim="400000"/>
          </a:ln>
        </p:spPr>
        <p:txBody>
          <a:bodyPr lIns="19050" tIns="19050" rIns="19050" bIns="19050" anchor="ctr"/>
          <a:lstStyle/>
          <a:p>
            <a:pPr algn="ctr" defTabSz="309245">
              <a:defRPr sz="1200">
                <a:solidFill>
                  <a:srgbClr val="FFFFFF"/>
                </a:solidFill>
                <a:latin typeface="Helvetica Neue Medium"/>
                <a:ea typeface="Helvetica Neue Medium"/>
                <a:cs typeface="Helvetica Neue Medium"/>
                <a:sym typeface="Helvetica Neue Medium"/>
              </a:defRPr>
            </a:pPr>
            <a:endParaRPr>
              <a:cs typeface="+mn-ea"/>
              <a:sym typeface="+mn-lt"/>
            </a:endParaRPr>
          </a:p>
        </p:txBody>
      </p:sp>
      <p:sp>
        <p:nvSpPr>
          <p:cNvPr id="1122" name="Rectangle 15"/>
          <p:cNvSpPr/>
          <p:nvPr/>
        </p:nvSpPr>
        <p:spPr>
          <a:xfrm>
            <a:off x="4773592" y="1504222"/>
            <a:ext cx="3921002" cy="760721"/>
          </a:xfrm>
          <a:prstGeom prst="rect">
            <a:avLst/>
          </a:prstGeom>
          <a:ln w="12700">
            <a:miter lim="400000"/>
          </a:ln>
        </p:spPr>
        <p:txBody>
          <a:bodyPr lIns="19050" tIns="19050" rIns="19050" bIns="19050">
            <a:spAutoFit/>
          </a:bodyPr>
          <a:lstStyle/>
          <a:p>
            <a:pPr marL="81915" indent="-81915" defTabSz="913765">
              <a:lnSpc>
                <a:spcPct val="120000"/>
              </a:lnSpc>
              <a:buSzPct val="100000"/>
              <a:buChar char="•"/>
              <a:defRPr sz="1000" spc="-19">
                <a:latin typeface="Montserrat Medium"/>
                <a:ea typeface="Montserrat Medium"/>
                <a:cs typeface="Montserrat Medium"/>
                <a:sym typeface="Montserrat Medium"/>
              </a:defRPr>
            </a:pPr>
            <a:r>
              <a:rPr>
                <a:cs typeface="+mn-ea"/>
                <a:sym typeface="+mn-lt"/>
              </a:rPr>
              <a:t>活动需要工作人员进行分组</a:t>
            </a:r>
          </a:p>
          <a:p>
            <a:pPr marL="81915" indent="-81915" defTabSz="913765">
              <a:lnSpc>
                <a:spcPct val="120000"/>
              </a:lnSpc>
              <a:buSzPct val="100000"/>
              <a:buChar char="•"/>
              <a:defRPr sz="1000" spc="-19">
                <a:latin typeface="Montserrat Medium"/>
                <a:ea typeface="Montserrat Medium"/>
                <a:cs typeface="Montserrat Medium"/>
                <a:sym typeface="Montserrat Medium"/>
              </a:defRPr>
            </a:pPr>
            <a:r>
              <a:rPr>
                <a:cs typeface="+mn-ea"/>
                <a:sym typeface="+mn-lt"/>
              </a:rPr>
              <a:t>每项工作责任到人，不得擅自离开岗位</a:t>
            </a:r>
          </a:p>
          <a:p>
            <a:pPr marL="81915" indent="-81915" defTabSz="913765">
              <a:lnSpc>
                <a:spcPct val="120000"/>
              </a:lnSpc>
              <a:buSzPct val="100000"/>
              <a:buChar char="•"/>
              <a:defRPr sz="1000" spc="-19">
                <a:latin typeface="Montserrat Medium"/>
                <a:ea typeface="Montserrat Medium"/>
                <a:cs typeface="Montserrat Medium"/>
                <a:sym typeface="Montserrat Medium"/>
              </a:defRPr>
            </a:pPr>
            <a:r>
              <a:rPr>
                <a:cs typeface="+mn-ea"/>
                <a:sym typeface="+mn-lt"/>
              </a:rPr>
              <a:t>手机开机并震动便于应急联络</a:t>
            </a:r>
          </a:p>
          <a:p>
            <a:pPr marL="81915" indent="-81915" defTabSz="913765">
              <a:lnSpc>
                <a:spcPct val="120000"/>
              </a:lnSpc>
              <a:buSzPct val="100000"/>
              <a:buChar char="•"/>
              <a:defRPr sz="1000" spc="-19">
                <a:latin typeface="Montserrat Medium"/>
                <a:ea typeface="Montserrat Medium"/>
                <a:cs typeface="Montserrat Medium"/>
                <a:sym typeface="Montserrat Medium"/>
              </a:defRPr>
            </a:pPr>
            <a:r>
              <a:rPr>
                <a:cs typeface="+mn-ea"/>
                <a:sym typeface="+mn-lt"/>
              </a:rPr>
              <a:t>来宾提出的临时要求要及时解决</a:t>
            </a:r>
          </a:p>
        </p:txBody>
      </p:sp>
      <p:sp>
        <p:nvSpPr>
          <p:cNvPr id="1123" name="文本框 13"/>
          <p:cNvSpPr/>
          <p:nvPr/>
        </p:nvSpPr>
        <p:spPr>
          <a:xfrm>
            <a:off x="565651" y="1518509"/>
            <a:ext cx="2977949" cy="576055"/>
          </a:xfrm>
          <a:prstGeom prst="rect">
            <a:avLst/>
          </a:prstGeom>
          <a:ln w="12700">
            <a:miter lim="400000"/>
          </a:ln>
        </p:spPr>
        <p:txBody>
          <a:bodyPr lIns="19050" tIns="19050" rIns="19050" bIns="19050">
            <a:spAutoFit/>
          </a:bodyPr>
          <a:lstStyle/>
          <a:p>
            <a:pPr marL="81915" indent="-81915" defTabSz="913765">
              <a:lnSpc>
                <a:spcPct val="120000"/>
              </a:lnSpc>
              <a:buSzPct val="100000"/>
              <a:buChar char="•"/>
              <a:defRPr sz="1000" spc="-19">
                <a:latin typeface="Montserrat Medium"/>
                <a:ea typeface="Montserrat Medium"/>
                <a:cs typeface="Montserrat Medium"/>
                <a:sym typeface="Montserrat Medium"/>
              </a:defRPr>
            </a:pPr>
            <a:r>
              <a:rPr>
                <a:cs typeface="+mn-ea"/>
                <a:sym typeface="+mn-lt"/>
              </a:rPr>
              <a:t>所有工作人员提前一天培训，现场彩排</a:t>
            </a:r>
          </a:p>
          <a:p>
            <a:pPr marL="81915" indent="-81915" defTabSz="913765">
              <a:lnSpc>
                <a:spcPct val="120000"/>
              </a:lnSpc>
              <a:buSzPct val="100000"/>
              <a:buChar char="•"/>
              <a:defRPr sz="1000" spc="-19">
                <a:latin typeface="Montserrat Medium"/>
                <a:ea typeface="Montserrat Medium"/>
                <a:cs typeface="Montserrat Medium"/>
                <a:sym typeface="Montserrat Medium"/>
              </a:defRPr>
            </a:pPr>
            <a:r>
              <a:rPr>
                <a:cs typeface="+mn-ea"/>
                <a:sym typeface="+mn-lt"/>
              </a:rPr>
              <a:t>主要工作人员分发胸卡以及对讲机并分频率</a:t>
            </a:r>
          </a:p>
          <a:p>
            <a:pPr marL="81915" indent="-81915" defTabSz="913765">
              <a:lnSpc>
                <a:spcPct val="120000"/>
              </a:lnSpc>
              <a:buSzPct val="100000"/>
              <a:buChar char="•"/>
              <a:defRPr sz="1000" spc="-19">
                <a:latin typeface="Montserrat Medium"/>
                <a:ea typeface="Montserrat Medium"/>
                <a:cs typeface="Montserrat Medium"/>
                <a:sym typeface="Montserrat Medium"/>
              </a:defRPr>
            </a:pPr>
            <a:r>
              <a:rPr>
                <a:cs typeface="+mn-ea"/>
                <a:sym typeface="+mn-lt"/>
              </a:rPr>
              <a:t>主要工作人员配有员工分工及执行手册一本</a:t>
            </a:r>
          </a:p>
        </p:txBody>
      </p:sp>
      <p:sp>
        <p:nvSpPr>
          <p:cNvPr id="1124" name="Key National Competitors"/>
          <p:cNvSpPr/>
          <p:nvPr/>
        </p:nvSpPr>
        <p:spPr>
          <a:xfrm>
            <a:off x="6544554" y="1133915"/>
            <a:ext cx="340350" cy="186205"/>
          </a:xfrm>
          <a:prstGeom prst="rect">
            <a:avLst/>
          </a:prstGeom>
          <a:ln w="12700">
            <a:miter lim="400000"/>
          </a:ln>
        </p:spPr>
        <p:txBody>
          <a:bodyPr wrap="none" lIns="19050" tIns="19050" rIns="19050" bIns="19050" anchor="ctr">
            <a:spAutoFit/>
          </a:bodyPr>
          <a:lstStyle>
            <a:lvl1pPr defTabSz="913765">
              <a:lnSpc>
                <a:spcPct val="80000"/>
              </a:lnSpc>
              <a:defRPr sz="1200" cap="all" spc="-23">
                <a:solidFill>
                  <a:srgbClr val="FFFFFF"/>
                </a:solidFill>
                <a:latin typeface="Montserrat SemiBold"/>
                <a:ea typeface="Montserrat SemiBold"/>
                <a:cs typeface="Montserrat SemiBold"/>
                <a:sym typeface="Montserrat SemiBold"/>
              </a:defRPr>
            </a:lvl1pPr>
          </a:lstStyle>
          <a:p>
            <a:r>
              <a:rPr>
                <a:latin typeface="+mn-lt"/>
                <a:ea typeface="+mn-ea"/>
                <a:cs typeface="+mn-ea"/>
                <a:sym typeface="+mn-lt"/>
              </a:rPr>
              <a:t>现场</a:t>
            </a:r>
          </a:p>
        </p:txBody>
      </p:sp>
      <p:sp>
        <p:nvSpPr>
          <p:cNvPr id="1125" name="Key National Competitors"/>
          <p:cNvSpPr/>
          <p:nvPr/>
        </p:nvSpPr>
        <p:spPr>
          <a:xfrm>
            <a:off x="4214355" y="2694276"/>
            <a:ext cx="642227" cy="186205"/>
          </a:xfrm>
          <a:prstGeom prst="rect">
            <a:avLst/>
          </a:prstGeom>
          <a:ln w="12700">
            <a:miter lim="400000"/>
          </a:ln>
        </p:spPr>
        <p:txBody>
          <a:bodyPr wrap="none" lIns="19050" tIns="19050" rIns="19050" bIns="19050" anchor="ctr">
            <a:spAutoFit/>
          </a:bodyPr>
          <a:lstStyle>
            <a:lvl1pPr defTabSz="913765">
              <a:lnSpc>
                <a:spcPct val="80000"/>
              </a:lnSpc>
              <a:defRPr sz="1200" cap="all" spc="-23">
                <a:solidFill>
                  <a:srgbClr val="FFFFFF"/>
                </a:solidFill>
                <a:latin typeface="Montserrat SemiBold"/>
                <a:ea typeface="Montserrat SemiBold"/>
                <a:cs typeface="Montserrat SemiBold"/>
                <a:sym typeface="Montserrat SemiBold"/>
              </a:defRPr>
            </a:lvl1pPr>
          </a:lstStyle>
          <a:p>
            <a:r>
              <a:rPr>
                <a:latin typeface="+mn-lt"/>
                <a:ea typeface="+mn-ea"/>
                <a:cs typeface="+mn-ea"/>
                <a:sym typeface="+mn-lt"/>
              </a:rPr>
              <a:t>现场管理</a:t>
            </a:r>
          </a:p>
        </p:txBody>
      </p:sp>
      <p:grpSp>
        <p:nvGrpSpPr>
          <p:cNvPr id="1132" name="成组"/>
          <p:cNvGrpSpPr/>
          <p:nvPr/>
        </p:nvGrpSpPr>
        <p:grpSpPr>
          <a:xfrm>
            <a:off x="526622" y="3234080"/>
            <a:ext cx="6346229" cy="1299976"/>
            <a:chOff x="0" y="-3613"/>
            <a:chExt cx="6346228" cy="1299975"/>
          </a:xfrm>
        </p:grpSpPr>
        <p:sp>
          <p:nvSpPr>
            <p:cNvPr id="1126" name="Text Box 14"/>
            <p:cNvSpPr/>
            <p:nvPr/>
          </p:nvSpPr>
          <p:spPr>
            <a:xfrm>
              <a:off x="15675" y="0"/>
              <a:ext cx="1073740" cy="192360"/>
            </a:xfrm>
            <a:prstGeom prst="rect">
              <a:avLst/>
            </a:prstGeom>
            <a:noFill/>
            <a:ln w="12700" cap="flat">
              <a:noFill/>
              <a:miter lim="400000"/>
            </a:ln>
            <a:effectLst/>
          </p:spPr>
          <p:txBody>
            <a:bodyPr wrap="square" lIns="19050" tIns="19050" rIns="19050" bIns="19050" numCol="1" anchor="t">
              <a:spAutoFit/>
            </a:bodyPr>
            <a:lstStyle>
              <a:lvl1pPr marL="81915" indent="-81915" defTabSz="913765">
                <a:buSzPct val="100000"/>
                <a:buChar char="•"/>
                <a:defRPr sz="1000" spc="-19">
                  <a:latin typeface="Montserrat Medium"/>
                  <a:ea typeface="Montserrat Medium"/>
                  <a:cs typeface="Montserrat Medium"/>
                  <a:sym typeface="Montserrat Medium"/>
                </a:defRPr>
              </a:lvl1pPr>
            </a:lstStyle>
            <a:p>
              <a:r>
                <a:rPr>
                  <a:latin typeface="+mn-lt"/>
                  <a:ea typeface="+mn-ea"/>
                  <a:cs typeface="+mn-ea"/>
                  <a:sym typeface="+mn-lt"/>
                </a:rPr>
                <a:t>设       备：</a:t>
              </a:r>
            </a:p>
          </p:txBody>
        </p:sp>
        <p:sp>
          <p:nvSpPr>
            <p:cNvPr id="1127" name="Rectangle 15"/>
            <p:cNvSpPr/>
            <p:nvPr/>
          </p:nvSpPr>
          <p:spPr>
            <a:xfrm>
              <a:off x="985954" y="616870"/>
              <a:ext cx="3921002" cy="192360"/>
            </a:xfrm>
            <a:prstGeom prst="rect">
              <a:avLst/>
            </a:prstGeom>
            <a:noFill/>
            <a:ln w="12700" cap="flat">
              <a:noFill/>
              <a:miter lim="400000"/>
            </a:ln>
            <a:effectLst/>
          </p:spPr>
          <p:txBody>
            <a:bodyPr wrap="square" lIns="19050" tIns="19050" rIns="19050" bIns="19050" numCol="1" anchor="t">
              <a:spAutoFit/>
            </a:bodyPr>
            <a:lstStyle>
              <a:lvl1pPr marL="81915" indent="-81915" defTabSz="913765">
                <a:buSzPct val="100000"/>
                <a:buChar char="•"/>
                <a:defRPr sz="1000" spc="-19">
                  <a:latin typeface="Montserrat Medium"/>
                  <a:ea typeface="Montserrat Medium"/>
                  <a:cs typeface="Montserrat Medium"/>
                  <a:sym typeface="Montserrat Medium"/>
                </a:defRPr>
              </a:lvl1pPr>
            </a:lstStyle>
            <a:p>
              <a:r>
                <a:rPr>
                  <a:latin typeface="+mn-lt"/>
                  <a:ea typeface="+mn-ea"/>
                  <a:cs typeface="+mn-ea"/>
                  <a:sym typeface="+mn-lt"/>
                </a:rPr>
                <a:t>随时用工作人员对应现场突发情况</a:t>
              </a:r>
            </a:p>
          </p:txBody>
        </p:sp>
        <p:sp>
          <p:nvSpPr>
            <p:cNvPr id="1128" name="文本框 13"/>
            <p:cNvSpPr/>
            <p:nvPr/>
          </p:nvSpPr>
          <p:spPr>
            <a:xfrm>
              <a:off x="989567" y="-3613"/>
              <a:ext cx="5356661" cy="391389"/>
            </a:xfrm>
            <a:prstGeom prst="rect">
              <a:avLst/>
            </a:prstGeom>
            <a:noFill/>
            <a:ln w="12700" cap="flat">
              <a:noFill/>
              <a:miter lim="400000"/>
            </a:ln>
            <a:effectLst/>
          </p:spPr>
          <p:txBody>
            <a:bodyPr wrap="square" lIns="19050" tIns="19050" rIns="19050" bIns="19050" numCol="1" anchor="t">
              <a:spAutoFit/>
            </a:bodyPr>
            <a:lstStyle/>
            <a:p>
              <a:pPr marL="81915" indent="-81915" defTabSz="913765">
                <a:lnSpc>
                  <a:spcPct val="120000"/>
                </a:lnSpc>
                <a:buSzPct val="100000"/>
                <a:buChar char="•"/>
                <a:defRPr sz="1000" spc="-19">
                  <a:latin typeface="Montserrat Medium"/>
                  <a:ea typeface="Montserrat Medium"/>
                  <a:cs typeface="Montserrat Medium"/>
                  <a:sym typeface="Montserrat Medium"/>
                </a:defRPr>
              </a:pPr>
              <a:r>
                <a:rPr>
                  <a:cs typeface="+mn-ea"/>
                  <a:sym typeface="+mn-lt"/>
                </a:rPr>
                <a:t>提前检查各种设备的正常使用，保证活动顺利进行</a:t>
              </a:r>
            </a:p>
            <a:p>
              <a:pPr marL="81915" indent="-81915" defTabSz="913765">
                <a:lnSpc>
                  <a:spcPct val="120000"/>
                </a:lnSpc>
                <a:buSzPct val="100000"/>
                <a:buChar char="•"/>
                <a:defRPr sz="1000" spc="-19">
                  <a:latin typeface="Montserrat Medium"/>
                  <a:ea typeface="Montserrat Medium"/>
                  <a:cs typeface="Montserrat Medium"/>
                  <a:sym typeface="Montserrat Medium"/>
                </a:defRPr>
              </a:pPr>
              <a:r>
                <a:rPr>
                  <a:cs typeface="+mn-ea"/>
                  <a:sym typeface="+mn-lt"/>
                </a:rPr>
                <a:t>功能区各所配备设施的正常使用，保证来宾顺利使用</a:t>
              </a:r>
            </a:p>
          </p:txBody>
        </p:sp>
        <p:sp>
          <p:nvSpPr>
            <p:cNvPr id="1129" name="矩形 14"/>
            <p:cNvSpPr/>
            <p:nvPr/>
          </p:nvSpPr>
          <p:spPr>
            <a:xfrm>
              <a:off x="0" y="1104002"/>
              <a:ext cx="1346007" cy="192360"/>
            </a:xfrm>
            <a:prstGeom prst="rect">
              <a:avLst/>
            </a:prstGeom>
            <a:noFill/>
            <a:ln w="12700" cap="flat">
              <a:noFill/>
              <a:miter lim="400000"/>
            </a:ln>
            <a:effectLst/>
          </p:spPr>
          <p:txBody>
            <a:bodyPr wrap="square" lIns="19050" tIns="19050" rIns="19050" bIns="19050" numCol="1" anchor="t">
              <a:spAutoFit/>
            </a:bodyPr>
            <a:lstStyle>
              <a:lvl1pPr marL="81915" indent="-81915" defTabSz="913765">
                <a:buSzPct val="100000"/>
                <a:buChar char="•"/>
                <a:defRPr sz="1000" spc="-19">
                  <a:latin typeface="Montserrat Medium"/>
                  <a:ea typeface="Montserrat Medium"/>
                  <a:cs typeface="Montserrat Medium"/>
                  <a:sym typeface="Montserrat Medium"/>
                </a:defRPr>
              </a:lvl1pPr>
            </a:lstStyle>
            <a:p>
              <a:r>
                <a:rPr>
                  <a:latin typeface="+mn-lt"/>
                  <a:ea typeface="+mn-ea"/>
                  <a:cs typeface="+mn-ea"/>
                  <a:sym typeface="+mn-lt"/>
                </a:rPr>
                <a:t>人       员：</a:t>
              </a:r>
            </a:p>
          </p:txBody>
        </p:sp>
        <p:sp>
          <p:nvSpPr>
            <p:cNvPr id="1130" name="Rectangle 15"/>
            <p:cNvSpPr/>
            <p:nvPr/>
          </p:nvSpPr>
          <p:spPr>
            <a:xfrm>
              <a:off x="988404" y="1104002"/>
              <a:ext cx="5221086" cy="192360"/>
            </a:xfrm>
            <a:prstGeom prst="rect">
              <a:avLst/>
            </a:prstGeom>
            <a:noFill/>
            <a:ln w="12700" cap="flat">
              <a:noFill/>
              <a:miter lim="400000"/>
            </a:ln>
            <a:effectLst/>
          </p:spPr>
          <p:txBody>
            <a:bodyPr wrap="square" lIns="19050" tIns="19050" rIns="19050" bIns="19050" numCol="1" anchor="t">
              <a:spAutoFit/>
            </a:bodyPr>
            <a:lstStyle>
              <a:lvl1pPr marL="81915" indent="-81915" defTabSz="913765">
                <a:buSzPct val="100000"/>
                <a:buChar char="•"/>
                <a:defRPr sz="1000" spc="-19">
                  <a:latin typeface="Montserrat Medium"/>
                  <a:ea typeface="Montserrat Medium"/>
                  <a:cs typeface="Montserrat Medium"/>
                  <a:sym typeface="Montserrat Medium"/>
                </a:defRPr>
              </a:lvl1pPr>
            </a:lstStyle>
            <a:p>
              <a:r>
                <a:rPr>
                  <a:latin typeface="+mn-lt"/>
                  <a:ea typeface="+mn-ea"/>
                  <a:cs typeface="+mn-ea"/>
                  <a:sym typeface="+mn-lt"/>
                </a:rPr>
                <a:t>所有工作人员、演职人员都要统一听从安排，不得擅自离岗，休息在特定的休息室内</a:t>
              </a:r>
            </a:p>
          </p:txBody>
        </p:sp>
        <p:sp>
          <p:nvSpPr>
            <p:cNvPr id="1131" name="矩形 1"/>
            <p:cNvSpPr/>
            <p:nvPr/>
          </p:nvSpPr>
          <p:spPr>
            <a:xfrm>
              <a:off x="3848" y="616682"/>
              <a:ext cx="1465787" cy="192360"/>
            </a:xfrm>
            <a:prstGeom prst="rect">
              <a:avLst/>
            </a:prstGeom>
            <a:noFill/>
            <a:ln w="12700" cap="flat">
              <a:noFill/>
              <a:miter lim="400000"/>
            </a:ln>
            <a:effectLst/>
          </p:spPr>
          <p:txBody>
            <a:bodyPr wrap="square" lIns="19050" tIns="19050" rIns="19050" bIns="19050" numCol="1" anchor="t">
              <a:spAutoFit/>
            </a:bodyPr>
            <a:lstStyle>
              <a:lvl1pPr marL="81915" indent="-81915" defTabSz="913765">
                <a:buSzPct val="100000"/>
                <a:buChar char="•"/>
                <a:defRPr sz="1000" spc="-19">
                  <a:latin typeface="Montserrat Medium"/>
                  <a:ea typeface="Montserrat Medium"/>
                  <a:cs typeface="Montserrat Medium"/>
                  <a:sym typeface="Montserrat Medium"/>
                </a:defRPr>
              </a:lvl1pPr>
            </a:lstStyle>
            <a:p>
              <a:r>
                <a:rPr>
                  <a:latin typeface="+mn-lt"/>
                  <a:ea typeface="+mn-ea"/>
                  <a:cs typeface="+mn-ea"/>
                  <a:sym typeface="+mn-lt"/>
                </a:rPr>
                <a:t>突 发 事 件：</a:t>
              </a:r>
            </a:p>
          </p:txBody>
        </p:sp>
      </p:grpSp>
    </p:spTree>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4" name="Google Shape;467;p37"/>
          <p:cNvSpPr/>
          <p:nvPr/>
        </p:nvSpPr>
        <p:spPr>
          <a:xfrm flipH="1">
            <a:off x="3911436" y="307769"/>
            <a:ext cx="1321128" cy="297457"/>
          </a:xfrm>
          <a:prstGeom prst="roundRect">
            <a:avLst>
              <a:gd name="adj" fmla="val 20828"/>
            </a:avLst>
          </a:prstGeom>
          <a:solidFill>
            <a:srgbClr val="72D36F"/>
          </a:solidFill>
          <a:ln w="12700">
            <a:miter lim="400000"/>
          </a:ln>
        </p:spPr>
        <p:txBody>
          <a:bodyPr lIns="45719" rIns="45719" anchor="ctr"/>
          <a:lstStyle/>
          <a:p>
            <a:endParaRPr>
              <a:cs typeface="+mn-ea"/>
              <a:sym typeface="+mn-lt"/>
            </a:endParaRPr>
          </a:p>
        </p:txBody>
      </p:sp>
      <p:sp>
        <p:nvSpPr>
          <p:cNvPr id="1135" name="安全管理"/>
          <p:cNvSpPr/>
          <p:nvPr/>
        </p:nvSpPr>
        <p:spPr>
          <a:xfrm>
            <a:off x="4058294" y="252027"/>
            <a:ext cx="1042848" cy="369332"/>
          </a:xfrm>
          <a:prstGeom prst="rect">
            <a:avLst/>
          </a:prstGeom>
          <a:ln w="12700">
            <a:miter lim="400000"/>
          </a:ln>
        </p:spPr>
        <p:txBody>
          <a:bodyPr wrap="none" lIns="45719" rIns="45719">
            <a:spAutoFit/>
          </a:bodyPr>
          <a:lstStyle>
            <a:lvl1pPr>
              <a:defRPr sz="1800" b="1" spc="53">
                <a:latin typeface="Montserrat Alternates"/>
                <a:ea typeface="Montserrat Alternates"/>
                <a:cs typeface="Montserrat Alternates"/>
                <a:sym typeface="Montserrat Alternates"/>
              </a:defRPr>
            </a:lvl1pPr>
          </a:lstStyle>
          <a:p>
            <a:r>
              <a:rPr>
                <a:latin typeface="+mn-lt"/>
                <a:ea typeface="+mn-ea"/>
                <a:cs typeface="+mn-ea"/>
                <a:sym typeface="+mn-lt"/>
              </a:rPr>
              <a:t>安全管理</a:t>
            </a:r>
          </a:p>
        </p:txBody>
      </p:sp>
      <p:sp>
        <p:nvSpPr>
          <p:cNvPr id="1136" name="Key National Competitors"/>
          <p:cNvSpPr/>
          <p:nvPr/>
        </p:nvSpPr>
        <p:spPr>
          <a:xfrm>
            <a:off x="6544554" y="1133915"/>
            <a:ext cx="340350" cy="186205"/>
          </a:xfrm>
          <a:prstGeom prst="rect">
            <a:avLst/>
          </a:prstGeom>
          <a:ln w="12700">
            <a:miter lim="400000"/>
          </a:ln>
        </p:spPr>
        <p:txBody>
          <a:bodyPr wrap="none" lIns="19050" tIns="19050" rIns="19050" bIns="19050" anchor="ctr">
            <a:spAutoFit/>
          </a:bodyPr>
          <a:lstStyle>
            <a:lvl1pPr defTabSz="913765">
              <a:lnSpc>
                <a:spcPct val="80000"/>
              </a:lnSpc>
              <a:defRPr sz="1200" cap="all" spc="-23">
                <a:solidFill>
                  <a:srgbClr val="FFFFFF"/>
                </a:solidFill>
                <a:latin typeface="Montserrat SemiBold"/>
                <a:ea typeface="Montserrat SemiBold"/>
                <a:cs typeface="Montserrat SemiBold"/>
                <a:sym typeface="Montserrat SemiBold"/>
              </a:defRPr>
            </a:lvl1pPr>
          </a:lstStyle>
          <a:p>
            <a:r>
              <a:rPr>
                <a:latin typeface="+mn-lt"/>
                <a:ea typeface="+mn-ea"/>
                <a:cs typeface="+mn-ea"/>
                <a:sym typeface="+mn-lt"/>
              </a:rPr>
              <a:t>现场</a:t>
            </a:r>
          </a:p>
        </p:txBody>
      </p:sp>
      <p:graphicFrame>
        <p:nvGraphicFramePr>
          <p:cNvPr id="1137" name="Table"/>
          <p:cNvGraphicFramePr/>
          <p:nvPr/>
        </p:nvGraphicFramePr>
        <p:xfrm>
          <a:off x="469398" y="977428"/>
          <a:ext cx="8231186" cy="3552317"/>
        </p:xfrm>
        <a:graphic>
          <a:graphicData uri="http://schemas.openxmlformats.org/drawingml/2006/table">
            <a:tbl>
              <a:tblPr>
                <a:tableStyleId>{4C3C2611-4C71-4FC5-86AE-919BDF0F9419}</a:tableStyleId>
              </a:tblPr>
              <a:tblGrid>
                <a:gridCol w="1103270"/>
                <a:gridCol w="2131850"/>
                <a:gridCol w="2342198"/>
                <a:gridCol w="2653868"/>
              </a:tblGrid>
              <a:tr h="320675">
                <a:tc>
                  <a:txBody>
                    <a:bodyPr/>
                    <a:lstStyle/>
                    <a:p>
                      <a:pPr algn="ctr" defTabSz="342900">
                        <a:defRPr>
                          <a:latin typeface="Montserrat Medium"/>
                          <a:ea typeface="Montserrat Medium"/>
                          <a:cs typeface="Montserrat Medium"/>
                          <a:sym typeface="Montserrat Medium"/>
                        </a:defRPr>
                      </a:pPr>
                      <a:endParaRPr>
                        <a:latin typeface="+mn-lt"/>
                        <a:ea typeface="+mn-ea"/>
                        <a:cs typeface="+mn-ea"/>
                        <a:sym typeface="+mn-lt"/>
                      </a:endParaRPr>
                    </a:p>
                  </a:txBody>
                  <a:tcPr marL="50800" marR="50800" marT="50800" marB="50800" anchor="ctr"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solidFill>
                      <a:srgbClr val="000000"/>
                    </a:solidFill>
                  </a:tcPr>
                </a:tc>
                <a:tc>
                  <a:txBody>
                    <a:bodyPr/>
                    <a:lstStyle/>
                    <a:p>
                      <a:pPr algn="ctr" defTabSz="913765">
                        <a:lnSpc>
                          <a:spcPct val="140000"/>
                        </a:lnSpc>
                        <a:defRPr sz="1800"/>
                      </a:pPr>
                      <a:r>
                        <a:rPr sz="1200" spc="-24">
                          <a:solidFill>
                            <a:srgbClr val="FFFFFF"/>
                          </a:solidFill>
                          <a:latin typeface="+mn-lt"/>
                          <a:ea typeface="+mn-ea"/>
                          <a:cs typeface="+mn-ea"/>
                          <a:sym typeface="+mn-lt"/>
                        </a:rPr>
                        <a:t>紧急撤离</a:t>
                      </a:r>
                    </a:p>
                  </a:txBody>
                  <a:tcPr marL="50800" marR="50800" marT="50800" marB="50800" anchor="ctr"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solidFill>
                      <a:srgbClr val="000000"/>
                    </a:solidFill>
                  </a:tcPr>
                </a:tc>
                <a:tc>
                  <a:txBody>
                    <a:bodyPr/>
                    <a:lstStyle/>
                    <a:p>
                      <a:pPr algn="ctr" defTabSz="913765">
                        <a:lnSpc>
                          <a:spcPct val="140000"/>
                        </a:lnSpc>
                        <a:defRPr sz="1800"/>
                      </a:pPr>
                      <a:r>
                        <a:rPr sz="1200" spc="-24">
                          <a:solidFill>
                            <a:srgbClr val="FFFFFF"/>
                          </a:solidFill>
                          <a:latin typeface="+mn-lt"/>
                          <a:ea typeface="+mn-ea"/>
                          <a:cs typeface="+mn-ea"/>
                          <a:sym typeface="+mn-lt"/>
                        </a:rPr>
                        <a:t>搭建管理</a:t>
                      </a:r>
                    </a:p>
                  </a:txBody>
                  <a:tcPr marL="50800" marR="50800" marT="50800" marB="50800" anchor="ctr"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solidFill>
                      <a:srgbClr val="000000"/>
                    </a:solidFill>
                  </a:tcPr>
                </a:tc>
                <a:tc>
                  <a:txBody>
                    <a:bodyPr/>
                    <a:lstStyle/>
                    <a:p>
                      <a:pPr algn="ctr" defTabSz="913765">
                        <a:lnSpc>
                          <a:spcPct val="140000"/>
                        </a:lnSpc>
                        <a:defRPr sz="1800"/>
                      </a:pPr>
                      <a:r>
                        <a:rPr sz="1200" spc="-24">
                          <a:solidFill>
                            <a:srgbClr val="FFFFFF"/>
                          </a:solidFill>
                          <a:latin typeface="+mn-lt"/>
                          <a:ea typeface="+mn-ea"/>
                          <a:cs typeface="+mn-ea"/>
                          <a:sym typeface="+mn-lt"/>
                        </a:rPr>
                        <a:t>AV管理</a:t>
                      </a:r>
                    </a:p>
                  </a:txBody>
                  <a:tcPr marL="50800" marR="50800" marT="50800" marB="50800" anchor="ctr"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solidFill>
                      <a:srgbClr val="000000"/>
                    </a:solidFill>
                  </a:tcPr>
                </a:tc>
              </a:tr>
              <a:tr h="1136015">
                <a:tc>
                  <a:txBody>
                    <a:bodyPr/>
                    <a:lstStyle/>
                    <a:p>
                      <a:pPr algn="ctr" defTabSz="913765">
                        <a:lnSpc>
                          <a:spcPct val="140000"/>
                        </a:lnSpc>
                        <a:defRPr sz="1800"/>
                      </a:pPr>
                      <a:r>
                        <a:rPr sz="1200" spc="-24">
                          <a:latin typeface="+mn-lt"/>
                          <a:ea typeface="+mn-ea"/>
                          <a:cs typeface="+mn-ea"/>
                          <a:sym typeface="+mn-lt"/>
                        </a:rPr>
                        <a:t>签到入场</a:t>
                      </a:r>
                    </a:p>
                  </a:txBody>
                  <a:tcPr marL="50800" marR="50800" marT="50800" marB="50800" anchor="ctr"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tcPr>
                </a:tc>
                <a:tc>
                  <a:txBody>
                    <a:bodyPr/>
                    <a:lstStyle/>
                    <a:p>
                      <a:pPr marL="81915" indent="-81915" algn="l" defTabSz="913765">
                        <a:lnSpc>
                          <a:spcPct val="120000"/>
                        </a:lnSpc>
                        <a:buSzPct val="100000"/>
                        <a:buChar char="•"/>
                        <a:defRPr sz="1000" spc="-19">
                          <a:latin typeface="Montserrat Medium"/>
                          <a:ea typeface="Montserrat Medium"/>
                          <a:cs typeface="Montserrat Medium"/>
                          <a:sym typeface="Montserrat Medium"/>
                        </a:defRPr>
                      </a:pPr>
                      <a:r>
                        <a:rPr>
                          <a:latin typeface="+mn-lt"/>
                          <a:ea typeface="+mn-ea"/>
                          <a:cs typeface="+mn-ea"/>
                          <a:sym typeface="+mn-lt"/>
                        </a:rPr>
                        <a:t>亮起所有紧急出口标识</a:t>
                      </a:r>
                    </a:p>
                    <a:p>
                      <a:pPr marL="81915" indent="-81915" algn="l" defTabSz="913765">
                        <a:lnSpc>
                          <a:spcPct val="120000"/>
                        </a:lnSpc>
                        <a:buSzPct val="100000"/>
                        <a:buChar char="•"/>
                        <a:defRPr sz="1000" spc="-19">
                          <a:latin typeface="Montserrat Medium"/>
                          <a:ea typeface="Montserrat Medium"/>
                          <a:cs typeface="Montserrat Medium"/>
                          <a:sym typeface="Montserrat Medium"/>
                        </a:defRPr>
                      </a:pPr>
                      <a:r>
                        <a:rPr>
                          <a:latin typeface="+mn-lt"/>
                          <a:ea typeface="+mn-ea"/>
                          <a:cs typeface="+mn-ea"/>
                          <a:sym typeface="+mn-lt"/>
                        </a:rPr>
                        <a:t>专人负责紧急通道看管</a:t>
                      </a:r>
                    </a:p>
                  </a:txBody>
                  <a:tcPr marL="50800" marR="50800" marT="50800" marB="50800" anchor="ctr"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tcPr>
                </a:tc>
                <a:tc>
                  <a:txBody>
                    <a:bodyPr/>
                    <a:lstStyle/>
                    <a:p>
                      <a:pPr marL="81915" indent="-81915" algn="l" defTabSz="913765">
                        <a:lnSpc>
                          <a:spcPct val="120000"/>
                        </a:lnSpc>
                        <a:buSzPct val="100000"/>
                        <a:buChar char="•"/>
                        <a:defRPr sz="1000" spc="-19">
                          <a:latin typeface="Montserrat Medium"/>
                          <a:ea typeface="Montserrat Medium"/>
                          <a:cs typeface="Montserrat Medium"/>
                          <a:sym typeface="Montserrat Medium"/>
                        </a:defRPr>
                      </a:pPr>
                      <a:r>
                        <a:rPr>
                          <a:latin typeface="+mn-lt"/>
                          <a:ea typeface="+mn-ea"/>
                          <a:cs typeface="+mn-ea"/>
                          <a:sym typeface="+mn-lt"/>
                        </a:rPr>
                        <a:t>搭建需提前1天时间进行布置</a:t>
                      </a:r>
                    </a:p>
                    <a:p>
                      <a:pPr marL="81915" indent="-81915" algn="l" defTabSz="913765">
                        <a:lnSpc>
                          <a:spcPct val="120000"/>
                        </a:lnSpc>
                        <a:buSzPct val="100000"/>
                        <a:buChar char="•"/>
                        <a:defRPr sz="1000" spc="-19">
                          <a:latin typeface="Montserrat Medium"/>
                          <a:ea typeface="Montserrat Medium"/>
                          <a:cs typeface="Montserrat Medium"/>
                          <a:sym typeface="Montserrat Medium"/>
                        </a:defRPr>
                      </a:pPr>
                      <a:r>
                        <a:rPr>
                          <a:latin typeface="+mn-lt"/>
                          <a:ea typeface="+mn-ea"/>
                          <a:cs typeface="+mn-ea"/>
                          <a:sym typeface="+mn-lt"/>
                        </a:rPr>
                        <a:t>搭建聘请专业监理</a:t>
                      </a:r>
                    </a:p>
                    <a:p>
                      <a:pPr marL="81915" indent="-81915" algn="l" defTabSz="913765">
                        <a:lnSpc>
                          <a:spcPct val="120000"/>
                        </a:lnSpc>
                        <a:buSzPct val="100000"/>
                        <a:buChar char="•"/>
                        <a:defRPr sz="1000" spc="-19">
                          <a:latin typeface="Montserrat Medium"/>
                          <a:ea typeface="Montserrat Medium"/>
                          <a:cs typeface="Montserrat Medium"/>
                          <a:sym typeface="Montserrat Medium"/>
                        </a:defRPr>
                      </a:pPr>
                      <a:r>
                        <a:rPr>
                          <a:latin typeface="+mn-lt"/>
                          <a:ea typeface="+mn-ea"/>
                          <a:cs typeface="+mn-ea"/>
                          <a:sym typeface="+mn-lt"/>
                        </a:rPr>
                        <a:t>前期制定详细施工图</a:t>
                      </a:r>
                    </a:p>
                    <a:p>
                      <a:pPr marL="81915" indent="-81915" algn="l" defTabSz="913765">
                        <a:lnSpc>
                          <a:spcPct val="120000"/>
                        </a:lnSpc>
                        <a:buSzPct val="100000"/>
                        <a:buChar char="•"/>
                        <a:defRPr sz="1000" spc="-19">
                          <a:latin typeface="Montserrat Medium"/>
                          <a:ea typeface="Montserrat Medium"/>
                          <a:cs typeface="Montserrat Medium"/>
                          <a:sym typeface="Montserrat Medium"/>
                        </a:defRPr>
                      </a:pPr>
                      <a:r>
                        <a:rPr>
                          <a:latin typeface="+mn-lt"/>
                          <a:ea typeface="+mn-ea"/>
                          <a:cs typeface="+mn-ea"/>
                          <a:sym typeface="+mn-lt"/>
                        </a:rPr>
                        <a:t>进场前检查布置物品材质</a:t>
                      </a:r>
                    </a:p>
                    <a:p>
                      <a:pPr marL="81915" indent="-81915" algn="l" defTabSz="913765">
                        <a:lnSpc>
                          <a:spcPct val="120000"/>
                        </a:lnSpc>
                        <a:buSzPct val="100000"/>
                        <a:buChar char="•"/>
                        <a:defRPr sz="1000" spc="-19">
                          <a:latin typeface="Montserrat Medium"/>
                          <a:ea typeface="Montserrat Medium"/>
                          <a:cs typeface="Montserrat Medium"/>
                          <a:sym typeface="Montserrat Medium"/>
                        </a:defRPr>
                      </a:pPr>
                      <a:r>
                        <a:rPr>
                          <a:latin typeface="+mn-lt"/>
                          <a:ea typeface="+mn-ea"/>
                          <a:cs typeface="+mn-ea"/>
                          <a:sym typeface="+mn-lt"/>
                        </a:rPr>
                        <a:t>将外露危险搭建进行处理</a:t>
                      </a:r>
                    </a:p>
                  </a:txBody>
                  <a:tcPr marL="50800" marR="50800" marT="50800" marB="50800" anchor="ctr"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tcPr>
                </a:tc>
                <a:tc>
                  <a:txBody>
                    <a:bodyPr/>
                    <a:lstStyle/>
                    <a:p>
                      <a:pPr marL="81915" indent="-81915" algn="l" defTabSz="913765">
                        <a:lnSpc>
                          <a:spcPct val="120000"/>
                        </a:lnSpc>
                        <a:buSzPct val="100000"/>
                        <a:buChar char="•"/>
                        <a:defRPr sz="1000" spc="-19">
                          <a:latin typeface="Montserrat Medium"/>
                          <a:ea typeface="Montserrat Medium"/>
                          <a:cs typeface="Montserrat Medium"/>
                          <a:sym typeface="Montserrat Medium"/>
                        </a:defRPr>
                      </a:pPr>
                      <a:r>
                        <a:rPr>
                          <a:latin typeface="+mn-lt"/>
                          <a:ea typeface="+mn-ea"/>
                          <a:cs typeface="+mn-ea"/>
                          <a:sym typeface="+mn-lt"/>
                        </a:rPr>
                        <a:t>搭建需提前2天时间进行</a:t>
                      </a:r>
                    </a:p>
                    <a:p>
                      <a:pPr marL="81915" indent="-81915" algn="l" defTabSz="913765">
                        <a:lnSpc>
                          <a:spcPct val="120000"/>
                        </a:lnSpc>
                        <a:buSzPct val="100000"/>
                        <a:buChar char="•"/>
                        <a:defRPr sz="1000" spc="-19">
                          <a:latin typeface="Montserrat Medium"/>
                          <a:ea typeface="Montserrat Medium"/>
                          <a:cs typeface="Montserrat Medium"/>
                          <a:sym typeface="Montserrat Medium"/>
                        </a:defRPr>
                      </a:pPr>
                      <a:r>
                        <a:rPr>
                          <a:latin typeface="+mn-lt"/>
                          <a:ea typeface="+mn-ea"/>
                          <a:cs typeface="+mn-ea"/>
                          <a:sym typeface="+mn-lt"/>
                        </a:rPr>
                        <a:t>制定安全搭建计划</a:t>
                      </a:r>
                    </a:p>
                    <a:p>
                      <a:pPr marL="81915" indent="-81915" algn="l" defTabSz="913765">
                        <a:lnSpc>
                          <a:spcPct val="120000"/>
                        </a:lnSpc>
                        <a:buSzPct val="100000"/>
                        <a:buChar char="•"/>
                        <a:defRPr sz="1000" spc="-19">
                          <a:latin typeface="Montserrat Medium"/>
                          <a:ea typeface="Montserrat Medium"/>
                          <a:cs typeface="Montserrat Medium"/>
                          <a:sym typeface="Montserrat Medium"/>
                        </a:defRPr>
                      </a:pPr>
                      <a:r>
                        <a:rPr>
                          <a:latin typeface="+mn-lt"/>
                          <a:ea typeface="+mn-ea"/>
                          <a:cs typeface="+mn-ea"/>
                          <a:sym typeface="+mn-lt"/>
                        </a:rPr>
                        <a:t>将在观众区域危险搭建物进行处理</a:t>
                      </a:r>
                    </a:p>
                    <a:p>
                      <a:pPr marL="81915" indent="-81915" algn="l" defTabSz="913765">
                        <a:lnSpc>
                          <a:spcPct val="120000"/>
                        </a:lnSpc>
                        <a:buSzPct val="100000"/>
                        <a:buChar char="•"/>
                        <a:defRPr sz="1000" spc="-19">
                          <a:latin typeface="Montserrat Medium"/>
                          <a:ea typeface="Montserrat Medium"/>
                          <a:cs typeface="Montserrat Medium"/>
                          <a:sym typeface="Montserrat Medium"/>
                        </a:defRPr>
                      </a:pPr>
                      <a:r>
                        <a:rPr>
                          <a:latin typeface="+mn-lt"/>
                          <a:ea typeface="+mn-ea"/>
                          <a:cs typeface="+mn-ea"/>
                          <a:sym typeface="+mn-lt"/>
                        </a:rPr>
                        <a:t>制定用电计划</a:t>
                      </a:r>
                    </a:p>
                    <a:p>
                      <a:pPr marL="81915" indent="-81915" algn="l" defTabSz="913765">
                        <a:lnSpc>
                          <a:spcPct val="120000"/>
                        </a:lnSpc>
                        <a:buSzPct val="100000"/>
                        <a:buChar char="•"/>
                        <a:defRPr sz="1000" spc="-19">
                          <a:latin typeface="Montserrat Medium"/>
                          <a:ea typeface="Montserrat Medium"/>
                          <a:cs typeface="Montserrat Medium"/>
                          <a:sym typeface="Montserrat Medium"/>
                        </a:defRPr>
                      </a:pPr>
                      <a:r>
                        <a:rPr>
                          <a:latin typeface="+mn-lt"/>
                          <a:ea typeface="+mn-ea"/>
                          <a:cs typeface="+mn-ea"/>
                          <a:sym typeface="+mn-lt"/>
                        </a:rPr>
                        <a:t>专人负责用电连接处及电源安全</a:t>
                      </a:r>
                    </a:p>
                  </a:txBody>
                  <a:tcPr marL="50800" marR="50800" marT="50800" marB="50800" anchor="ctr"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tcPr>
                </a:tc>
              </a:tr>
              <a:tr h="1136015">
                <a:tc>
                  <a:txBody>
                    <a:bodyPr/>
                    <a:lstStyle/>
                    <a:p>
                      <a:pPr algn="ctr" defTabSz="913765">
                        <a:lnSpc>
                          <a:spcPct val="140000"/>
                        </a:lnSpc>
                        <a:defRPr sz="1800"/>
                      </a:pPr>
                      <a:r>
                        <a:rPr sz="1200" spc="-24">
                          <a:latin typeface="+mn-lt"/>
                          <a:ea typeface="+mn-ea"/>
                          <a:cs typeface="+mn-ea"/>
                          <a:sym typeface="+mn-lt"/>
                        </a:rPr>
                        <a:t>活动进行</a:t>
                      </a:r>
                    </a:p>
                  </a:txBody>
                  <a:tcPr marL="50800" marR="50800" marT="50800" marB="50800" anchor="ctr"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tcPr>
                </a:tc>
                <a:tc>
                  <a:txBody>
                    <a:bodyPr/>
                    <a:lstStyle/>
                    <a:p>
                      <a:pPr marL="81915" indent="-81915" algn="l" defTabSz="913765">
                        <a:lnSpc>
                          <a:spcPct val="120000"/>
                        </a:lnSpc>
                        <a:buSzPct val="100000"/>
                        <a:buChar char="•"/>
                        <a:defRPr sz="1000" spc="-19">
                          <a:latin typeface="Montserrat Medium"/>
                          <a:ea typeface="Montserrat Medium"/>
                          <a:cs typeface="Montserrat Medium"/>
                          <a:sym typeface="Montserrat Medium"/>
                        </a:defRPr>
                      </a:pPr>
                      <a:r>
                        <a:rPr>
                          <a:latin typeface="+mn-lt"/>
                          <a:ea typeface="+mn-ea"/>
                          <a:cs typeface="+mn-ea"/>
                          <a:sym typeface="+mn-lt"/>
                        </a:rPr>
                        <a:t>活动前视频明示紧急出口图</a:t>
                      </a:r>
                    </a:p>
                    <a:p>
                      <a:pPr marL="81915" indent="-81915" algn="l" defTabSz="913765">
                        <a:lnSpc>
                          <a:spcPct val="120000"/>
                        </a:lnSpc>
                        <a:buSzPct val="100000"/>
                        <a:buChar char="•"/>
                        <a:defRPr sz="1000" spc="-19">
                          <a:latin typeface="Montserrat Medium"/>
                          <a:ea typeface="Montserrat Medium"/>
                          <a:cs typeface="Montserrat Medium"/>
                          <a:sym typeface="Montserrat Medium"/>
                        </a:defRPr>
                      </a:pPr>
                      <a:r>
                        <a:rPr>
                          <a:latin typeface="+mn-lt"/>
                          <a:ea typeface="+mn-ea"/>
                          <a:cs typeface="+mn-ea"/>
                          <a:sym typeface="+mn-lt"/>
                        </a:rPr>
                        <a:t>如遇问题迅速亮起所有照明</a:t>
                      </a:r>
                    </a:p>
                    <a:p>
                      <a:pPr marL="81915" indent="-81915" algn="l" defTabSz="913765">
                        <a:lnSpc>
                          <a:spcPct val="120000"/>
                        </a:lnSpc>
                        <a:buSzPct val="100000"/>
                        <a:buChar char="•"/>
                        <a:defRPr sz="1000" spc="-19">
                          <a:latin typeface="Montserrat Medium"/>
                          <a:ea typeface="Montserrat Medium"/>
                          <a:cs typeface="Montserrat Medium"/>
                          <a:sym typeface="Montserrat Medium"/>
                        </a:defRPr>
                      </a:pPr>
                      <a:r>
                        <a:rPr>
                          <a:latin typeface="+mn-lt"/>
                          <a:ea typeface="+mn-ea"/>
                          <a:cs typeface="+mn-ea"/>
                          <a:sym typeface="+mn-lt"/>
                        </a:rPr>
                        <a:t>区域负责人员疏导人流</a:t>
                      </a:r>
                    </a:p>
                    <a:p>
                      <a:pPr marL="81915" indent="-81915" algn="l" defTabSz="913765">
                        <a:lnSpc>
                          <a:spcPct val="120000"/>
                        </a:lnSpc>
                        <a:buSzPct val="100000"/>
                        <a:buChar char="•"/>
                        <a:defRPr sz="1000" spc="-19">
                          <a:latin typeface="Montserrat Medium"/>
                          <a:ea typeface="Montserrat Medium"/>
                          <a:cs typeface="Montserrat Medium"/>
                          <a:sym typeface="Montserrat Medium"/>
                        </a:defRPr>
                      </a:pPr>
                      <a:r>
                        <a:rPr>
                          <a:latin typeface="+mn-lt"/>
                          <a:ea typeface="+mn-ea"/>
                          <a:cs typeface="+mn-ea"/>
                          <a:sym typeface="+mn-lt"/>
                        </a:rPr>
                        <a:t>所有区域配有备用扩音器</a:t>
                      </a:r>
                    </a:p>
                    <a:p>
                      <a:pPr marL="81915" indent="-81915" algn="l" defTabSz="913765">
                        <a:lnSpc>
                          <a:spcPct val="120000"/>
                        </a:lnSpc>
                        <a:buSzPct val="100000"/>
                        <a:buChar char="•"/>
                        <a:defRPr sz="1000" spc="-19">
                          <a:latin typeface="Montserrat Medium"/>
                          <a:ea typeface="Montserrat Medium"/>
                          <a:cs typeface="Montserrat Medium"/>
                          <a:sym typeface="Montserrat Medium"/>
                        </a:defRPr>
                      </a:pPr>
                      <a:r>
                        <a:rPr>
                          <a:latin typeface="+mn-lt"/>
                          <a:ea typeface="+mn-ea"/>
                          <a:cs typeface="+mn-ea"/>
                          <a:sym typeface="+mn-lt"/>
                        </a:rPr>
                        <a:t>所有区域配有灭火器</a:t>
                      </a:r>
                    </a:p>
                  </a:txBody>
                  <a:tcPr marL="50800" marR="50800" marT="50800" marB="50800" anchor="ctr"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tcPr>
                </a:tc>
                <a:tc>
                  <a:txBody>
                    <a:bodyPr/>
                    <a:lstStyle/>
                    <a:p>
                      <a:pPr marL="81915" indent="-81915" algn="l" defTabSz="913765">
                        <a:lnSpc>
                          <a:spcPct val="120000"/>
                        </a:lnSpc>
                        <a:buSzPct val="100000"/>
                        <a:buChar char="•"/>
                        <a:defRPr sz="1000" spc="-19">
                          <a:latin typeface="Montserrat Medium"/>
                          <a:ea typeface="Montserrat Medium"/>
                          <a:cs typeface="Montserrat Medium"/>
                          <a:sym typeface="Montserrat Medium"/>
                        </a:defRPr>
                      </a:pPr>
                      <a:r>
                        <a:rPr>
                          <a:latin typeface="+mn-lt"/>
                          <a:ea typeface="+mn-ea"/>
                          <a:cs typeface="+mn-ea"/>
                          <a:sym typeface="+mn-lt"/>
                        </a:rPr>
                        <a:t>配有人员进行现场抢修及监督</a:t>
                      </a:r>
                    </a:p>
                    <a:p>
                      <a:pPr marL="81915" indent="-81915" algn="l" defTabSz="913765">
                        <a:lnSpc>
                          <a:spcPct val="120000"/>
                        </a:lnSpc>
                        <a:buSzPct val="100000"/>
                        <a:buChar char="•"/>
                        <a:defRPr sz="1000" spc="-19">
                          <a:latin typeface="Montserrat Medium"/>
                          <a:ea typeface="Montserrat Medium"/>
                          <a:cs typeface="Montserrat Medium"/>
                          <a:sym typeface="Montserrat Medium"/>
                        </a:defRPr>
                      </a:pPr>
                      <a:r>
                        <a:rPr>
                          <a:latin typeface="+mn-lt"/>
                          <a:ea typeface="+mn-ea"/>
                          <a:cs typeface="+mn-ea"/>
                          <a:sym typeface="+mn-lt"/>
                        </a:rPr>
                        <a:t>配有机动施工人员</a:t>
                      </a:r>
                    </a:p>
                    <a:p>
                      <a:pPr marL="81915" indent="-81915" algn="l" defTabSz="913765">
                        <a:lnSpc>
                          <a:spcPct val="120000"/>
                        </a:lnSpc>
                        <a:buSzPct val="100000"/>
                        <a:buChar char="•"/>
                        <a:defRPr sz="1000" spc="-19">
                          <a:latin typeface="Montserrat Medium"/>
                          <a:ea typeface="Montserrat Medium"/>
                          <a:cs typeface="Montserrat Medium"/>
                          <a:sym typeface="Montserrat Medium"/>
                        </a:defRPr>
                      </a:pPr>
                      <a:r>
                        <a:rPr>
                          <a:latin typeface="+mn-lt"/>
                          <a:ea typeface="+mn-ea"/>
                          <a:cs typeface="+mn-ea"/>
                          <a:sym typeface="+mn-lt"/>
                        </a:rPr>
                        <a:t>配有易损品备份</a:t>
                      </a:r>
                    </a:p>
                  </a:txBody>
                  <a:tcPr marL="50800" marR="50800" marT="50800" marB="50800" anchor="ctr"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tcPr>
                </a:tc>
                <a:tc>
                  <a:txBody>
                    <a:bodyPr/>
                    <a:lstStyle/>
                    <a:p>
                      <a:pPr marL="81915" indent="-81915" algn="l" defTabSz="913765">
                        <a:lnSpc>
                          <a:spcPct val="120000"/>
                        </a:lnSpc>
                        <a:buSzPct val="100000"/>
                        <a:buChar char="•"/>
                        <a:defRPr sz="1000" spc="-19">
                          <a:latin typeface="Montserrat Medium"/>
                          <a:ea typeface="Montserrat Medium"/>
                          <a:cs typeface="Montserrat Medium"/>
                          <a:sym typeface="Montserrat Medium"/>
                        </a:defRPr>
                      </a:pPr>
                      <a:r>
                        <a:rPr>
                          <a:latin typeface="+mn-lt"/>
                          <a:ea typeface="+mn-ea"/>
                          <a:cs typeface="+mn-ea"/>
                          <a:sym typeface="+mn-lt"/>
                        </a:rPr>
                        <a:t>所有外露电线及接口进行安全处理</a:t>
                      </a:r>
                    </a:p>
                    <a:p>
                      <a:pPr marL="81915" indent="-81915" algn="l" defTabSz="913765">
                        <a:lnSpc>
                          <a:spcPct val="120000"/>
                        </a:lnSpc>
                        <a:buSzPct val="100000"/>
                        <a:buChar char="•"/>
                        <a:defRPr sz="1000" spc="-19">
                          <a:latin typeface="Montserrat Medium"/>
                          <a:ea typeface="Montserrat Medium"/>
                          <a:cs typeface="Montserrat Medium"/>
                          <a:sym typeface="Montserrat Medium"/>
                        </a:defRPr>
                      </a:pPr>
                      <a:r>
                        <a:rPr>
                          <a:latin typeface="+mn-lt"/>
                          <a:ea typeface="+mn-ea"/>
                          <a:cs typeface="+mn-ea"/>
                          <a:sym typeface="+mn-lt"/>
                        </a:rPr>
                        <a:t>会场内重要位置配有专业人员看管并进行照明</a:t>
                      </a:r>
                    </a:p>
                    <a:p>
                      <a:pPr marL="81915" indent="-81915" algn="l" defTabSz="913765">
                        <a:lnSpc>
                          <a:spcPct val="120000"/>
                        </a:lnSpc>
                        <a:buSzPct val="100000"/>
                        <a:buChar char="•"/>
                        <a:defRPr sz="1000" spc="-19">
                          <a:latin typeface="Montserrat Medium"/>
                          <a:ea typeface="Montserrat Medium"/>
                          <a:cs typeface="Montserrat Medium"/>
                          <a:sym typeface="Montserrat Medium"/>
                        </a:defRPr>
                      </a:pPr>
                      <a:r>
                        <a:rPr>
                          <a:latin typeface="+mn-lt"/>
                          <a:ea typeface="+mn-ea"/>
                          <a:cs typeface="+mn-ea"/>
                          <a:sym typeface="+mn-lt"/>
                        </a:rPr>
                        <a:t>各区域安排不同负责人统一汇总</a:t>
                      </a:r>
                    </a:p>
                  </a:txBody>
                  <a:tcPr marL="50800" marR="50800" marT="50800" marB="50800" anchor="ctr"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tcPr>
                </a:tc>
              </a:tr>
              <a:tr h="922655">
                <a:tc>
                  <a:txBody>
                    <a:bodyPr/>
                    <a:lstStyle/>
                    <a:p>
                      <a:pPr algn="ctr" defTabSz="913765">
                        <a:lnSpc>
                          <a:spcPct val="140000"/>
                        </a:lnSpc>
                        <a:defRPr sz="1800"/>
                      </a:pPr>
                      <a:r>
                        <a:rPr sz="1200" spc="-24">
                          <a:latin typeface="+mn-lt"/>
                          <a:ea typeface="+mn-ea"/>
                          <a:cs typeface="+mn-ea"/>
                          <a:sym typeface="+mn-lt"/>
                        </a:rPr>
                        <a:t>活动结束</a:t>
                      </a:r>
                    </a:p>
                  </a:txBody>
                  <a:tcPr marL="50800" marR="50800" marT="50800" marB="50800" anchor="ctr"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tcPr>
                </a:tc>
                <a:tc>
                  <a:txBody>
                    <a:bodyPr/>
                    <a:lstStyle/>
                    <a:p>
                      <a:pPr marL="81915" indent="-81915" algn="l" defTabSz="913765">
                        <a:lnSpc>
                          <a:spcPct val="120000"/>
                        </a:lnSpc>
                        <a:buSzPct val="100000"/>
                        <a:buChar char="•"/>
                        <a:defRPr sz="1000" spc="-19">
                          <a:latin typeface="Montserrat Medium"/>
                          <a:ea typeface="Montserrat Medium"/>
                          <a:cs typeface="Montserrat Medium"/>
                          <a:sym typeface="Montserrat Medium"/>
                        </a:defRPr>
                      </a:pPr>
                      <a:r>
                        <a:rPr>
                          <a:latin typeface="+mn-lt"/>
                          <a:ea typeface="+mn-ea"/>
                          <a:cs typeface="+mn-ea"/>
                          <a:sym typeface="+mn-lt"/>
                        </a:rPr>
                        <a:t>专人负责备用饮用水</a:t>
                      </a:r>
                    </a:p>
                    <a:p>
                      <a:pPr marL="81915" indent="-81915" algn="l" defTabSz="913765">
                        <a:lnSpc>
                          <a:spcPct val="120000"/>
                        </a:lnSpc>
                        <a:buSzPct val="100000"/>
                        <a:buChar char="•"/>
                        <a:defRPr sz="1000" spc="-19">
                          <a:latin typeface="Montserrat Medium"/>
                          <a:ea typeface="Montserrat Medium"/>
                          <a:cs typeface="Montserrat Medium"/>
                          <a:sym typeface="Montserrat Medium"/>
                        </a:defRPr>
                      </a:pPr>
                      <a:r>
                        <a:rPr>
                          <a:latin typeface="+mn-lt"/>
                          <a:ea typeface="+mn-ea"/>
                          <a:cs typeface="+mn-ea"/>
                          <a:sym typeface="+mn-lt"/>
                        </a:rPr>
                        <a:t>专人负责紧急通信</a:t>
                      </a:r>
                    </a:p>
                    <a:p>
                      <a:pPr marL="81915" indent="-81915" algn="l" defTabSz="913765">
                        <a:lnSpc>
                          <a:spcPct val="120000"/>
                        </a:lnSpc>
                        <a:buSzPct val="100000"/>
                        <a:buChar char="•"/>
                        <a:defRPr sz="1000" spc="-19">
                          <a:latin typeface="Montserrat Medium"/>
                          <a:ea typeface="Montserrat Medium"/>
                          <a:cs typeface="Montserrat Medium"/>
                          <a:sym typeface="Montserrat Medium"/>
                        </a:defRPr>
                      </a:pPr>
                      <a:r>
                        <a:rPr>
                          <a:latin typeface="+mn-lt"/>
                          <a:ea typeface="+mn-ea"/>
                          <a:cs typeface="+mn-ea"/>
                          <a:sym typeface="+mn-lt"/>
                        </a:rPr>
                        <a:t>专人负责紧急药品</a:t>
                      </a:r>
                    </a:p>
                  </a:txBody>
                  <a:tcPr marL="50800" marR="50800" marT="50800" marB="50800" anchor="ctr"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tcPr>
                </a:tc>
                <a:tc>
                  <a:txBody>
                    <a:bodyPr/>
                    <a:lstStyle/>
                    <a:p>
                      <a:pPr marL="81915" indent="-81915" algn="l" defTabSz="913765">
                        <a:lnSpc>
                          <a:spcPct val="120000"/>
                        </a:lnSpc>
                        <a:buSzPct val="100000"/>
                        <a:buChar char="•"/>
                        <a:defRPr sz="1000" spc="-19">
                          <a:latin typeface="Montserrat Medium"/>
                          <a:ea typeface="Montserrat Medium"/>
                          <a:cs typeface="Montserrat Medium"/>
                          <a:sym typeface="Montserrat Medium"/>
                        </a:defRPr>
                      </a:pPr>
                      <a:r>
                        <a:rPr>
                          <a:latin typeface="+mn-lt"/>
                          <a:ea typeface="+mn-ea"/>
                          <a:cs typeface="+mn-ea"/>
                          <a:sym typeface="+mn-lt"/>
                        </a:rPr>
                        <a:t>等待所有人员撤离现场进行拆除</a:t>
                      </a:r>
                    </a:p>
                    <a:p>
                      <a:pPr marL="81915" indent="-81915" algn="l" defTabSz="913765">
                        <a:lnSpc>
                          <a:spcPct val="120000"/>
                        </a:lnSpc>
                        <a:buSzPct val="100000"/>
                        <a:buChar char="•"/>
                        <a:defRPr sz="1000" spc="-19">
                          <a:latin typeface="Montserrat Medium"/>
                          <a:ea typeface="Montserrat Medium"/>
                          <a:cs typeface="Montserrat Medium"/>
                          <a:sym typeface="Montserrat Medium"/>
                        </a:defRPr>
                      </a:pPr>
                      <a:r>
                        <a:rPr>
                          <a:latin typeface="+mn-lt"/>
                          <a:ea typeface="+mn-ea"/>
                          <a:cs typeface="+mn-ea"/>
                          <a:sym typeface="+mn-lt"/>
                        </a:rPr>
                        <a:t>等待所有设备撤离开始拆除</a:t>
                      </a:r>
                    </a:p>
                    <a:p>
                      <a:pPr marL="81915" indent="-81915" algn="l" defTabSz="913765">
                        <a:lnSpc>
                          <a:spcPct val="120000"/>
                        </a:lnSpc>
                        <a:buSzPct val="100000"/>
                        <a:buChar char="•"/>
                        <a:defRPr sz="1000" spc="-19">
                          <a:latin typeface="Montserrat Medium"/>
                          <a:ea typeface="Montserrat Medium"/>
                          <a:cs typeface="Montserrat Medium"/>
                          <a:sym typeface="Montserrat Medium"/>
                        </a:defRPr>
                      </a:pPr>
                      <a:r>
                        <a:rPr>
                          <a:latin typeface="+mn-lt"/>
                          <a:ea typeface="+mn-ea"/>
                          <a:cs typeface="+mn-ea"/>
                          <a:sym typeface="+mn-lt"/>
                        </a:rPr>
                        <a:t>制定并按照拆除安全计划执行</a:t>
                      </a:r>
                    </a:p>
                  </a:txBody>
                  <a:tcPr marL="50800" marR="50800" marT="50800" marB="50800" anchor="ctr"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tcPr>
                </a:tc>
                <a:tc>
                  <a:txBody>
                    <a:bodyPr/>
                    <a:lstStyle/>
                    <a:p>
                      <a:pPr marL="81915" indent="-81915" algn="l" defTabSz="913765">
                        <a:lnSpc>
                          <a:spcPct val="120000"/>
                        </a:lnSpc>
                        <a:buSzPct val="100000"/>
                        <a:buChar char="•"/>
                        <a:defRPr sz="1000" spc="-19">
                          <a:latin typeface="Montserrat Medium"/>
                          <a:ea typeface="Montserrat Medium"/>
                          <a:cs typeface="Montserrat Medium"/>
                          <a:sym typeface="Montserrat Medium"/>
                        </a:defRPr>
                      </a:pPr>
                      <a:r>
                        <a:rPr>
                          <a:latin typeface="+mn-lt"/>
                          <a:ea typeface="+mn-ea"/>
                          <a:cs typeface="+mn-ea"/>
                          <a:sym typeface="+mn-lt"/>
                        </a:rPr>
                        <a:t>所有外露电线及接口进行安全处理</a:t>
                      </a:r>
                    </a:p>
                    <a:p>
                      <a:pPr marL="81915" indent="-81915" algn="l" defTabSz="913765">
                        <a:lnSpc>
                          <a:spcPct val="120000"/>
                        </a:lnSpc>
                        <a:buSzPct val="100000"/>
                        <a:buChar char="•"/>
                        <a:defRPr sz="1000" spc="-19">
                          <a:latin typeface="Montserrat Medium"/>
                          <a:ea typeface="Montserrat Medium"/>
                          <a:cs typeface="Montserrat Medium"/>
                          <a:sym typeface="Montserrat Medium"/>
                        </a:defRPr>
                      </a:pPr>
                      <a:r>
                        <a:rPr>
                          <a:latin typeface="+mn-lt"/>
                          <a:ea typeface="+mn-ea"/>
                          <a:cs typeface="+mn-ea"/>
                          <a:sym typeface="+mn-lt"/>
                        </a:rPr>
                        <a:t>会场内重要位置配有专业人员看管并进行照明</a:t>
                      </a:r>
                    </a:p>
                    <a:p>
                      <a:pPr marL="81915" indent="-81915" algn="l" defTabSz="913765">
                        <a:lnSpc>
                          <a:spcPct val="120000"/>
                        </a:lnSpc>
                        <a:buSzPct val="100000"/>
                        <a:buChar char="•"/>
                        <a:defRPr sz="1000" spc="-19">
                          <a:latin typeface="Montserrat Medium"/>
                          <a:ea typeface="Montserrat Medium"/>
                          <a:cs typeface="Montserrat Medium"/>
                          <a:sym typeface="Montserrat Medium"/>
                        </a:defRPr>
                      </a:pPr>
                      <a:r>
                        <a:rPr>
                          <a:latin typeface="+mn-lt"/>
                          <a:ea typeface="+mn-ea"/>
                          <a:cs typeface="+mn-ea"/>
                          <a:sym typeface="+mn-lt"/>
                        </a:rPr>
                        <a:t>各区域安排不同负责人统一汇总</a:t>
                      </a:r>
                    </a:p>
                  </a:txBody>
                  <a:tcPr marL="50800" marR="50800" marT="50800" marB="50800" anchor="ctr"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tcPr>
                </a:tc>
              </a:tr>
            </a:tbl>
          </a:graphicData>
        </a:graphic>
      </p:graphicFrame>
    </p:spTree>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9" name="Google Shape;467;p37"/>
          <p:cNvSpPr/>
          <p:nvPr/>
        </p:nvSpPr>
        <p:spPr>
          <a:xfrm flipH="1">
            <a:off x="3949967" y="290495"/>
            <a:ext cx="1244066" cy="297456"/>
          </a:xfrm>
          <a:prstGeom prst="roundRect">
            <a:avLst>
              <a:gd name="adj" fmla="val 20828"/>
            </a:avLst>
          </a:prstGeom>
          <a:solidFill>
            <a:srgbClr val="72D36F"/>
          </a:solidFill>
          <a:ln w="12700">
            <a:miter lim="400000"/>
          </a:ln>
        </p:spPr>
        <p:txBody>
          <a:bodyPr lIns="45719" rIns="45719" anchor="ctr"/>
          <a:lstStyle/>
          <a:p>
            <a:endParaRPr>
              <a:cs typeface="+mn-ea"/>
              <a:sym typeface="+mn-lt"/>
            </a:endParaRPr>
          </a:p>
        </p:txBody>
      </p:sp>
      <p:sp>
        <p:nvSpPr>
          <p:cNvPr id="1140" name="应急预案"/>
          <p:cNvSpPr/>
          <p:nvPr/>
        </p:nvSpPr>
        <p:spPr>
          <a:xfrm>
            <a:off x="4096825" y="234753"/>
            <a:ext cx="1042848" cy="369332"/>
          </a:xfrm>
          <a:prstGeom prst="rect">
            <a:avLst/>
          </a:prstGeom>
          <a:ln w="12700">
            <a:miter lim="400000"/>
          </a:ln>
        </p:spPr>
        <p:txBody>
          <a:bodyPr wrap="none" lIns="45719" rIns="45719">
            <a:spAutoFit/>
          </a:bodyPr>
          <a:lstStyle>
            <a:lvl1pPr>
              <a:defRPr sz="1800" b="1" spc="53">
                <a:latin typeface="Montserrat Alternates"/>
                <a:ea typeface="Montserrat Alternates"/>
                <a:cs typeface="Montserrat Alternates"/>
                <a:sym typeface="Montserrat Alternates"/>
              </a:defRPr>
            </a:lvl1pPr>
          </a:lstStyle>
          <a:p>
            <a:r>
              <a:rPr>
                <a:latin typeface="+mn-lt"/>
                <a:ea typeface="+mn-ea"/>
                <a:cs typeface="+mn-ea"/>
                <a:sym typeface="+mn-lt"/>
              </a:rPr>
              <a:t>应急预案</a:t>
            </a:r>
          </a:p>
        </p:txBody>
      </p:sp>
      <p:sp>
        <p:nvSpPr>
          <p:cNvPr id="1141" name="Rectangle"/>
          <p:cNvSpPr/>
          <p:nvPr/>
        </p:nvSpPr>
        <p:spPr>
          <a:xfrm>
            <a:off x="1078270" y="433850"/>
            <a:ext cx="1704319" cy="238126"/>
          </a:xfrm>
          <a:prstGeom prst="rect">
            <a:avLst/>
          </a:prstGeom>
          <a:solidFill>
            <a:srgbClr val="000000"/>
          </a:solidFill>
          <a:ln w="3175">
            <a:miter lim="400000"/>
          </a:ln>
        </p:spPr>
        <p:txBody>
          <a:bodyPr lIns="19050" tIns="19050" rIns="19050" bIns="19050" anchor="ctr"/>
          <a:lstStyle/>
          <a:p>
            <a:pPr algn="ctr" defTabSz="309245">
              <a:defRPr sz="1200">
                <a:solidFill>
                  <a:srgbClr val="FFFFFF"/>
                </a:solidFill>
                <a:latin typeface="Helvetica Neue Medium"/>
                <a:ea typeface="Helvetica Neue Medium"/>
                <a:cs typeface="Helvetica Neue Medium"/>
                <a:sym typeface="Helvetica Neue Medium"/>
              </a:defRPr>
            </a:pPr>
            <a:endParaRPr>
              <a:cs typeface="+mn-ea"/>
              <a:sym typeface="+mn-lt"/>
            </a:endParaRPr>
          </a:p>
        </p:txBody>
      </p:sp>
      <p:sp>
        <p:nvSpPr>
          <p:cNvPr id="1142" name="Key National Competitors"/>
          <p:cNvSpPr/>
          <p:nvPr/>
        </p:nvSpPr>
        <p:spPr>
          <a:xfrm>
            <a:off x="1168334" y="464745"/>
            <a:ext cx="1368067" cy="186205"/>
          </a:xfrm>
          <a:prstGeom prst="rect">
            <a:avLst/>
          </a:prstGeom>
          <a:ln w="12700">
            <a:miter lim="400000"/>
          </a:ln>
        </p:spPr>
        <p:txBody>
          <a:bodyPr wrap="none" lIns="19050" tIns="19050" rIns="19050" bIns="19050" anchor="ctr">
            <a:spAutoFit/>
          </a:bodyPr>
          <a:lstStyle>
            <a:lvl1pPr defTabSz="913765">
              <a:lnSpc>
                <a:spcPct val="80000"/>
              </a:lnSpc>
              <a:defRPr sz="1200" cap="all" spc="96">
                <a:solidFill>
                  <a:srgbClr val="FFFFFF"/>
                </a:solidFill>
                <a:latin typeface="Montserrat SemiBold"/>
                <a:ea typeface="Montserrat SemiBold"/>
                <a:cs typeface="Montserrat SemiBold"/>
                <a:sym typeface="Montserrat SemiBold"/>
              </a:defRPr>
            </a:lvl1pPr>
          </a:lstStyle>
          <a:p>
            <a:r>
              <a:rPr>
                <a:latin typeface="+mn-lt"/>
                <a:ea typeface="+mn-ea"/>
                <a:cs typeface="+mn-ea"/>
                <a:sym typeface="+mn-lt"/>
              </a:rPr>
              <a:t>拥挤踩踏疏散预案</a:t>
            </a:r>
          </a:p>
        </p:txBody>
      </p:sp>
      <p:sp>
        <p:nvSpPr>
          <p:cNvPr id="1143" name="文本框 13"/>
          <p:cNvSpPr/>
          <p:nvPr/>
        </p:nvSpPr>
        <p:spPr>
          <a:xfrm>
            <a:off x="1073138" y="841523"/>
            <a:ext cx="6997724" cy="760721"/>
          </a:xfrm>
          <a:prstGeom prst="rect">
            <a:avLst/>
          </a:prstGeom>
          <a:ln w="12700">
            <a:miter lim="400000"/>
          </a:ln>
        </p:spPr>
        <p:txBody>
          <a:bodyPr lIns="19050" tIns="19050" rIns="19050" bIns="19050">
            <a:spAutoFit/>
          </a:bodyPr>
          <a:lstStyle/>
          <a:p>
            <a:pPr marL="81915" indent="-81915" defTabSz="913765">
              <a:lnSpc>
                <a:spcPct val="120000"/>
              </a:lnSpc>
              <a:buSzPct val="100000"/>
              <a:buChar char="•"/>
              <a:defRPr sz="1000" spc="-19">
                <a:latin typeface="Montserrat Medium"/>
                <a:ea typeface="Montserrat Medium"/>
                <a:cs typeface="Montserrat Medium"/>
                <a:sym typeface="Montserrat Medium"/>
              </a:defRPr>
            </a:pPr>
            <a:r>
              <a:rPr>
                <a:cs typeface="+mn-ea"/>
                <a:sym typeface="+mn-lt"/>
              </a:rPr>
              <a:t>在来宾区周围及主要通道处安排工作人员及保安，有序入场和退场，出现紧急情况，立即组织人员疏散。</a:t>
            </a:r>
          </a:p>
          <a:p>
            <a:pPr marL="81915" indent="-81915" defTabSz="913765">
              <a:lnSpc>
                <a:spcPct val="120000"/>
              </a:lnSpc>
              <a:buSzPct val="100000"/>
              <a:buChar char="•"/>
              <a:defRPr sz="1000" spc="-19">
                <a:latin typeface="Montserrat Medium"/>
                <a:ea typeface="Montserrat Medium"/>
                <a:cs typeface="Montserrat Medium"/>
                <a:sym typeface="Montserrat Medium"/>
              </a:defRPr>
            </a:pPr>
            <a:r>
              <a:rPr>
                <a:cs typeface="+mn-ea"/>
                <a:sym typeface="+mn-lt"/>
              </a:rPr>
              <a:t>如场内发生混乱时由场内的工作人员及礼仪迅速引领领导到VIP休息室，确保在场领导的安全</a:t>
            </a:r>
          </a:p>
          <a:p>
            <a:pPr marL="81915" indent="-81915" defTabSz="913765">
              <a:lnSpc>
                <a:spcPct val="120000"/>
              </a:lnSpc>
              <a:buSzPct val="100000"/>
              <a:buChar char="•"/>
              <a:defRPr sz="1000" spc="-19">
                <a:latin typeface="Montserrat Medium"/>
                <a:ea typeface="Montserrat Medium"/>
                <a:cs typeface="Montserrat Medium"/>
                <a:sym typeface="Montserrat Medium"/>
              </a:defRPr>
            </a:pPr>
            <a:r>
              <a:rPr>
                <a:cs typeface="+mn-ea"/>
                <a:sym typeface="+mn-lt"/>
              </a:rPr>
              <a:t>主持人利用现场广播对场内的人员进行引导和疏散</a:t>
            </a:r>
          </a:p>
          <a:p>
            <a:pPr marL="81915" indent="-81915" defTabSz="913765">
              <a:lnSpc>
                <a:spcPct val="120000"/>
              </a:lnSpc>
              <a:buSzPct val="100000"/>
              <a:buChar char="•"/>
              <a:defRPr sz="1000" spc="-19">
                <a:latin typeface="Montserrat Medium"/>
                <a:ea typeface="Montserrat Medium"/>
                <a:cs typeface="Montserrat Medium"/>
                <a:sym typeface="Montserrat Medium"/>
              </a:defRPr>
            </a:pPr>
            <a:r>
              <a:rPr>
                <a:cs typeface="+mn-ea"/>
                <a:sym typeface="+mn-lt"/>
              </a:rPr>
              <a:t>出现紧急情况，造成人员伤病，则立即组织车辆和人员送往医院。</a:t>
            </a:r>
          </a:p>
        </p:txBody>
      </p:sp>
      <p:sp>
        <p:nvSpPr>
          <p:cNvPr id="1144" name="Rectangle"/>
          <p:cNvSpPr/>
          <p:nvPr/>
        </p:nvSpPr>
        <p:spPr>
          <a:xfrm>
            <a:off x="1078270" y="1867051"/>
            <a:ext cx="2074651" cy="238127"/>
          </a:xfrm>
          <a:prstGeom prst="rect">
            <a:avLst/>
          </a:prstGeom>
          <a:solidFill>
            <a:srgbClr val="000000"/>
          </a:solidFill>
          <a:ln w="3175">
            <a:miter lim="400000"/>
          </a:ln>
        </p:spPr>
        <p:txBody>
          <a:bodyPr lIns="19050" tIns="19050" rIns="19050" bIns="19050" anchor="ctr"/>
          <a:lstStyle/>
          <a:p>
            <a:pPr algn="ctr" defTabSz="309245">
              <a:defRPr sz="1200">
                <a:solidFill>
                  <a:srgbClr val="FFFFFF"/>
                </a:solidFill>
                <a:latin typeface="Helvetica Neue Medium"/>
                <a:ea typeface="Helvetica Neue Medium"/>
                <a:cs typeface="Helvetica Neue Medium"/>
                <a:sym typeface="Helvetica Neue Medium"/>
              </a:defRPr>
            </a:pPr>
            <a:endParaRPr>
              <a:cs typeface="+mn-ea"/>
              <a:sym typeface="+mn-lt"/>
            </a:endParaRPr>
          </a:p>
        </p:txBody>
      </p:sp>
      <p:sp>
        <p:nvSpPr>
          <p:cNvPr id="1145" name="Key National Competitors"/>
          <p:cNvSpPr/>
          <p:nvPr/>
        </p:nvSpPr>
        <p:spPr>
          <a:xfrm>
            <a:off x="1168334" y="1897946"/>
            <a:ext cx="1700466" cy="186205"/>
          </a:xfrm>
          <a:prstGeom prst="rect">
            <a:avLst/>
          </a:prstGeom>
          <a:ln w="12700">
            <a:miter lim="400000"/>
          </a:ln>
        </p:spPr>
        <p:txBody>
          <a:bodyPr wrap="none" lIns="19050" tIns="19050" rIns="19050" bIns="19050" anchor="ctr">
            <a:spAutoFit/>
          </a:bodyPr>
          <a:lstStyle>
            <a:lvl1pPr defTabSz="913765">
              <a:lnSpc>
                <a:spcPct val="80000"/>
              </a:lnSpc>
              <a:defRPr sz="1200" cap="all" spc="96">
                <a:solidFill>
                  <a:srgbClr val="FFFFFF"/>
                </a:solidFill>
                <a:latin typeface="Montserrat SemiBold"/>
                <a:ea typeface="Montserrat SemiBold"/>
                <a:cs typeface="Montserrat SemiBold"/>
                <a:sym typeface="Montserrat SemiBold"/>
              </a:defRPr>
            </a:lvl1pPr>
          </a:lstStyle>
          <a:p>
            <a:r>
              <a:rPr>
                <a:latin typeface="+mn-lt"/>
                <a:ea typeface="+mn-ea"/>
                <a:cs typeface="+mn-ea"/>
                <a:sym typeface="+mn-lt"/>
              </a:rPr>
              <a:t>临时活动改期处理预案</a:t>
            </a:r>
          </a:p>
        </p:txBody>
      </p:sp>
      <p:sp>
        <p:nvSpPr>
          <p:cNvPr id="1146" name="文本框 13"/>
          <p:cNvSpPr/>
          <p:nvPr/>
        </p:nvSpPr>
        <p:spPr>
          <a:xfrm>
            <a:off x="1075782" y="2207939"/>
            <a:ext cx="7406714" cy="576055"/>
          </a:xfrm>
          <a:prstGeom prst="rect">
            <a:avLst/>
          </a:prstGeom>
          <a:ln w="12700">
            <a:miter lim="400000"/>
          </a:ln>
        </p:spPr>
        <p:txBody>
          <a:bodyPr lIns="19050" tIns="19050" rIns="19050" bIns="19050">
            <a:spAutoFit/>
          </a:bodyPr>
          <a:lstStyle/>
          <a:p>
            <a:pPr marL="81915" indent="-81915" defTabSz="913765">
              <a:lnSpc>
                <a:spcPct val="120000"/>
              </a:lnSpc>
              <a:buSzPct val="100000"/>
              <a:buChar char="•"/>
              <a:defRPr sz="1000" spc="-19">
                <a:latin typeface="Montserrat Medium"/>
                <a:ea typeface="Montserrat Medium"/>
                <a:cs typeface="Montserrat Medium"/>
                <a:sym typeface="Montserrat Medium"/>
              </a:defRPr>
            </a:pPr>
            <a:r>
              <a:rPr>
                <a:cs typeface="+mn-ea"/>
                <a:sym typeface="+mn-lt"/>
              </a:rPr>
              <a:t>活动临时改期，则由活动主办方协调确定活动的最终日期。</a:t>
            </a:r>
          </a:p>
          <a:p>
            <a:pPr marL="81915" indent="-81915" defTabSz="913765">
              <a:lnSpc>
                <a:spcPct val="120000"/>
              </a:lnSpc>
              <a:buSzPct val="100000"/>
              <a:buChar char="•"/>
              <a:defRPr sz="1000" spc="-19">
                <a:latin typeface="Montserrat Medium"/>
                <a:ea typeface="Montserrat Medium"/>
                <a:cs typeface="Montserrat Medium"/>
                <a:sym typeface="Montserrat Medium"/>
              </a:defRPr>
            </a:pPr>
            <a:r>
              <a:rPr>
                <a:cs typeface="+mn-ea"/>
                <a:sym typeface="+mn-lt"/>
              </a:rPr>
              <a:t>需通过专人或电话，及时通知特邀领导及贵宾，并说明改期原因和活动的最终日期。</a:t>
            </a:r>
          </a:p>
          <a:p>
            <a:pPr marL="81915" indent="-81915" defTabSz="913765">
              <a:lnSpc>
                <a:spcPct val="120000"/>
              </a:lnSpc>
              <a:buSzPct val="100000"/>
              <a:buChar char="•"/>
              <a:defRPr sz="1000" spc="-19">
                <a:latin typeface="Montserrat Medium"/>
                <a:ea typeface="Montserrat Medium"/>
                <a:cs typeface="Montserrat Medium"/>
                <a:sym typeface="Montserrat Medium"/>
              </a:defRPr>
            </a:pPr>
            <a:r>
              <a:rPr>
                <a:cs typeface="+mn-ea"/>
                <a:sym typeface="+mn-lt"/>
              </a:rPr>
              <a:t>其他邀请嘉宾可通过手机短信的形式告知。</a:t>
            </a:r>
          </a:p>
        </p:txBody>
      </p:sp>
      <p:sp>
        <p:nvSpPr>
          <p:cNvPr id="1147" name="Rectangle"/>
          <p:cNvSpPr/>
          <p:nvPr/>
        </p:nvSpPr>
        <p:spPr>
          <a:xfrm>
            <a:off x="1078270" y="3091581"/>
            <a:ext cx="593323" cy="238126"/>
          </a:xfrm>
          <a:prstGeom prst="rect">
            <a:avLst/>
          </a:prstGeom>
          <a:solidFill>
            <a:srgbClr val="000000"/>
          </a:solidFill>
          <a:ln w="3175">
            <a:miter lim="400000"/>
          </a:ln>
        </p:spPr>
        <p:txBody>
          <a:bodyPr lIns="19050" tIns="19050" rIns="19050" bIns="19050" anchor="ctr"/>
          <a:lstStyle/>
          <a:p>
            <a:pPr algn="ctr" defTabSz="309245">
              <a:defRPr sz="1200">
                <a:solidFill>
                  <a:srgbClr val="FFFFFF"/>
                </a:solidFill>
                <a:latin typeface="Helvetica Neue Medium"/>
                <a:ea typeface="Helvetica Neue Medium"/>
                <a:cs typeface="Helvetica Neue Medium"/>
                <a:sym typeface="Helvetica Neue Medium"/>
              </a:defRPr>
            </a:pPr>
            <a:endParaRPr>
              <a:cs typeface="+mn-ea"/>
              <a:sym typeface="+mn-lt"/>
            </a:endParaRPr>
          </a:p>
        </p:txBody>
      </p:sp>
      <p:sp>
        <p:nvSpPr>
          <p:cNvPr id="1148" name="Key National Competitors"/>
          <p:cNvSpPr/>
          <p:nvPr/>
        </p:nvSpPr>
        <p:spPr>
          <a:xfrm>
            <a:off x="1168334" y="3122475"/>
            <a:ext cx="370871" cy="186205"/>
          </a:xfrm>
          <a:prstGeom prst="rect">
            <a:avLst/>
          </a:prstGeom>
          <a:ln w="12700">
            <a:miter lim="400000"/>
          </a:ln>
        </p:spPr>
        <p:txBody>
          <a:bodyPr wrap="none" lIns="19050" tIns="19050" rIns="19050" bIns="19050" anchor="ctr">
            <a:spAutoFit/>
          </a:bodyPr>
          <a:lstStyle>
            <a:lvl1pPr defTabSz="913765">
              <a:lnSpc>
                <a:spcPct val="80000"/>
              </a:lnSpc>
              <a:defRPr sz="1200" cap="all" spc="96">
                <a:solidFill>
                  <a:srgbClr val="FFFFFF"/>
                </a:solidFill>
                <a:latin typeface="Montserrat SemiBold"/>
                <a:ea typeface="Montserrat SemiBold"/>
                <a:cs typeface="Montserrat SemiBold"/>
                <a:sym typeface="Montserrat SemiBold"/>
              </a:defRPr>
            </a:lvl1pPr>
          </a:lstStyle>
          <a:p>
            <a:r>
              <a:rPr>
                <a:latin typeface="+mn-lt"/>
                <a:ea typeface="+mn-ea"/>
                <a:cs typeface="+mn-ea"/>
                <a:sym typeface="+mn-lt"/>
              </a:rPr>
              <a:t>其他</a:t>
            </a:r>
          </a:p>
        </p:txBody>
      </p:sp>
      <p:sp>
        <p:nvSpPr>
          <p:cNvPr id="1149" name="Text Box 14"/>
          <p:cNvSpPr/>
          <p:nvPr/>
        </p:nvSpPr>
        <p:spPr>
          <a:xfrm>
            <a:off x="1086920" y="3438194"/>
            <a:ext cx="1762584" cy="208903"/>
          </a:xfrm>
          <a:prstGeom prst="rect">
            <a:avLst/>
          </a:prstGeom>
          <a:ln w="12700">
            <a:miter lim="400000"/>
          </a:ln>
        </p:spPr>
        <p:txBody>
          <a:bodyPr lIns="19050" tIns="19050" rIns="19050" bIns="19050">
            <a:spAutoFit/>
          </a:bodyPr>
          <a:lstStyle>
            <a:lvl1pPr marL="81915" indent="-81915" defTabSz="913765">
              <a:lnSpc>
                <a:spcPct val="120000"/>
              </a:lnSpc>
              <a:buSzPct val="100000"/>
              <a:buChar char="•"/>
              <a:defRPr sz="1000" spc="-19">
                <a:latin typeface="Montserrat Medium"/>
                <a:ea typeface="Montserrat Medium"/>
                <a:cs typeface="Montserrat Medium"/>
                <a:sym typeface="Montserrat Medium"/>
              </a:defRPr>
            </a:lvl1pPr>
          </a:lstStyle>
          <a:p>
            <a:r>
              <a:rPr>
                <a:latin typeface="+mn-lt"/>
                <a:ea typeface="+mn-ea"/>
                <a:cs typeface="+mn-ea"/>
                <a:sym typeface="+mn-lt"/>
              </a:rPr>
              <a:t>医疗预案：</a:t>
            </a:r>
          </a:p>
        </p:txBody>
      </p:sp>
      <p:sp>
        <p:nvSpPr>
          <p:cNvPr id="1150" name="Rectangle 15"/>
          <p:cNvSpPr/>
          <p:nvPr/>
        </p:nvSpPr>
        <p:spPr>
          <a:xfrm>
            <a:off x="2291630" y="3979465"/>
            <a:ext cx="5759754" cy="391389"/>
          </a:xfrm>
          <a:prstGeom prst="rect">
            <a:avLst/>
          </a:prstGeom>
          <a:ln w="12700">
            <a:miter lim="400000"/>
          </a:ln>
        </p:spPr>
        <p:txBody>
          <a:bodyPr lIns="19050" tIns="19050" rIns="19050" bIns="19050">
            <a:spAutoFit/>
          </a:bodyPr>
          <a:lstStyle/>
          <a:p>
            <a:pPr marL="81915" indent="-81915" defTabSz="913765">
              <a:lnSpc>
                <a:spcPct val="120000"/>
              </a:lnSpc>
              <a:buSzPct val="100000"/>
              <a:buChar char="•"/>
              <a:defRPr sz="1000" spc="-19">
                <a:latin typeface="Montserrat Medium"/>
                <a:ea typeface="Montserrat Medium"/>
                <a:cs typeface="Montserrat Medium"/>
                <a:sym typeface="Montserrat Medium"/>
              </a:defRPr>
            </a:pPr>
            <a:r>
              <a:rPr>
                <a:cs typeface="+mn-ea"/>
                <a:sym typeface="+mn-lt"/>
              </a:rPr>
              <a:t>为了保证活动成功举办，本公司负责活动的相关培训。</a:t>
            </a:r>
          </a:p>
          <a:p>
            <a:pPr marL="81915" indent="-81915" defTabSz="913765">
              <a:lnSpc>
                <a:spcPct val="120000"/>
              </a:lnSpc>
              <a:buSzPct val="100000"/>
              <a:buChar char="•"/>
              <a:defRPr sz="1000" spc="-19">
                <a:latin typeface="Montserrat Medium"/>
                <a:ea typeface="Montserrat Medium"/>
                <a:cs typeface="Montserrat Medium"/>
                <a:sym typeface="Montserrat Medium"/>
              </a:defRPr>
            </a:pPr>
            <a:r>
              <a:rPr>
                <a:cs typeface="+mn-ea"/>
                <a:sym typeface="+mn-lt"/>
              </a:rPr>
              <a:t>有关工作人员的培训内容涉及：活动内容、活动流程、现场配合</a:t>
            </a:r>
          </a:p>
        </p:txBody>
      </p:sp>
      <p:sp>
        <p:nvSpPr>
          <p:cNvPr id="1151" name="文本框 17"/>
          <p:cNvSpPr/>
          <p:nvPr/>
        </p:nvSpPr>
        <p:spPr>
          <a:xfrm>
            <a:off x="2285493" y="3428841"/>
            <a:ext cx="5885059" cy="391389"/>
          </a:xfrm>
          <a:prstGeom prst="rect">
            <a:avLst/>
          </a:prstGeom>
          <a:ln w="12700">
            <a:miter lim="400000"/>
          </a:ln>
        </p:spPr>
        <p:txBody>
          <a:bodyPr lIns="19050" tIns="19050" rIns="19050" bIns="19050">
            <a:spAutoFit/>
          </a:bodyPr>
          <a:lstStyle/>
          <a:p>
            <a:pPr marL="81915" indent="-81915" defTabSz="913765">
              <a:lnSpc>
                <a:spcPct val="120000"/>
              </a:lnSpc>
              <a:buSzPct val="100000"/>
              <a:buChar char="•"/>
              <a:defRPr sz="1000" spc="-19">
                <a:latin typeface="Montserrat Medium"/>
                <a:ea typeface="Montserrat Medium"/>
                <a:cs typeface="Montserrat Medium"/>
                <a:sym typeface="Montserrat Medium"/>
              </a:defRPr>
            </a:pPr>
            <a:r>
              <a:rPr>
                <a:cs typeface="+mn-ea"/>
                <a:sym typeface="+mn-lt"/>
              </a:rPr>
              <a:t>现场设置紧急医疗箱，准备常规药品，如防暑降温药、风油精、创可贴等</a:t>
            </a:r>
          </a:p>
          <a:p>
            <a:pPr marL="81915" indent="-81915" defTabSz="913765">
              <a:lnSpc>
                <a:spcPct val="120000"/>
              </a:lnSpc>
              <a:buSzPct val="100000"/>
              <a:buChar char="•"/>
              <a:defRPr sz="1000" spc="-19">
                <a:latin typeface="Montserrat Medium"/>
                <a:ea typeface="Montserrat Medium"/>
                <a:cs typeface="Montserrat Medium"/>
                <a:sym typeface="Montserrat Medium"/>
              </a:defRPr>
            </a:pPr>
            <a:r>
              <a:rPr>
                <a:cs typeface="+mn-ea"/>
                <a:sym typeface="+mn-lt"/>
              </a:rPr>
              <a:t>设定一键拨号，活动前了解距离现场最近的120急救中心，救护车响应时间</a:t>
            </a:r>
          </a:p>
        </p:txBody>
      </p:sp>
      <p:sp>
        <p:nvSpPr>
          <p:cNvPr id="1152" name="矩形 18"/>
          <p:cNvSpPr/>
          <p:nvPr/>
        </p:nvSpPr>
        <p:spPr>
          <a:xfrm>
            <a:off x="1078775" y="3979465"/>
            <a:ext cx="2045066" cy="208903"/>
          </a:xfrm>
          <a:prstGeom prst="rect">
            <a:avLst/>
          </a:prstGeom>
          <a:ln w="12700">
            <a:miter lim="400000"/>
          </a:ln>
        </p:spPr>
        <p:txBody>
          <a:bodyPr lIns="19050" tIns="19050" rIns="19050" bIns="19050">
            <a:spAutoFit/>
          </a:bodyPr>
          <a:lstStyle>
            <a:lvl1pPr marL="81915" indent="-81915" defTabSz="913765">
              <a:lnSpc>
                <a:spcPct val="120000"/>
              </a:lnSpc>
              <a:buSzPct val="100000"/>
              <a:buChar char="•"/>
              <a:defRPr sz="1000" spc="-19">
                <a:latin typeface="Montserrat Medium"/>
                <a:ea typeface="Montserrat Medium"/>
                <a:cs typeface="Montserrat Medium"/>
                <a:sym typeface="Montserrat Medium"/>
              </a:defRPr>
            </a:lvl1pPr>
          </a:lstStyle>
          <a:p>
            <a:r>
              <a:rPr>
                <a:latin typeface="+mn-lt"/>
                <a:ea typeface="+mn-ea"/>
                <a:cs typeface="+mn-ea"/>
                <a:sym typeface="+mn-lt"/>
              </a:rPr>
              <a:t>工作人员培训：</a:t>
            </a:r>
          </a:p>
        </p:txBody>
      </p:sp>
      <p:sp>
        <p:nvSpPr>
          <p:cNvPr id="1153" name="矩形 19"/>
          <p:cNvSpPr/>
          <p:nvPr/>
        </p:nvSpPr>
        <p:spPr>
          <a:xfrm>
            <a:off x="1078775" y="4496753"/>
            <a:ext cx="2045066" cy="208903"/>
          </a:xfrm>
          <a:prstGeom prst="rect">
            <a:avLst/>
          </a:prstGeom>
          <a:ln w="12700">
            <a:miter lim="400000"/>
          </a:ln>
        </p:spPr>
        <p:txBody>
          <a:bodyPr lIns="19050" tIns="19050" rIns="19050" bIns="19050">
            <a:spAutoFit/>
          </a:bodyPr>
          <a:lstStyle>
            <a:lvl1pPr marL="81915" indent="-81915" defTabSz="913765">
              <a:lnSpc>
                <a:spcPct val="120000"/>
              </a:lnSpc>
              <a:buSzPct val="100000"/>
              <a:buChar char="•"/>
              <a:defRPr sz="1000" spc="-19">
                <a:latin typeface="Montserrat Medium"/>
                <a:ea typeface="Montserrat Medium"/>
                <a:cs typeface="Montserrat Medium"/>
                <a:sym typeface="Montserrat Medium"/>
              </a:defRPr>
            </a:lvl1pPr>
          </a:lstStyle>
          <a:p>
            <a:r>
              <a:rPr>
                <a:latin typeface="+mn-lt"/>
                <a:ea typeface="+mn-ea"/>
                <a:cs typeface="+mn-ea"/>
                <a:sym typeface="+mn-lt"/>
              </a:rPr>
              <a:t>其他人员培训：</a:t>
            </a:r>
          </a:p>
        </p:txBody>
      </p:sp>
      <p:sp>
        <p:nvSpPr>
          <p:cNvPr id="1154" name="Rectangle 15"/>
          <p:cNvSpPr/>
          <p:nvPr/>
        </p:nvSpPr>
        <p:spPr>
          <a:xfrm>
            <a:off x="2286867" y="4496753"/>
            <a:ext cx="5759755" cy="208903"/>
          </a:xfrm>
          <a:prstGeom prst="rect">
            <a:avLst/>
          </a:prstGeom>
          <a:ln w="12700">
            <a:miter lim="400000"/>
          </a:ln>
        </p:spPr>
        <p:txBody>
          <a:bodyPr lIns="19050" tIns="19050" rIns="19050" bIns="19050">
            <a:spAutoFit/>
          </a:bodyPr>
          <a:lstStyle>
            <a:lvl1pPr marL="81915" indent="-81915" defTabSz="913765">
              <a:lnSpc>
                <a:spcPct val="120000"/>
              </a:lnSpc>
              <a:buSzPct val="100000"/>
              <a:buChar char="•"/>
              <a:defRPr sz="1000" spc="-19">
                <a:latin typeface="Montserrat Medium"/>
                <a:ea typeface="Montserrat Medium"/>
                <a:cs typeface="Montserrat Medium"/>
                <a:sym typeface="Montserrat Medium"/>
              </a:defRPr>
            </a:lvl1pPr>
          </a:lstStyle>
          <a:p>
            <a:r>
              <a:rPr>
                <a:latin typeface="+mn-lt"/>
                <a:ea typeface="+mn-ea"/>
                <a:cs typeface="+mn-ea"/>
                <a:sym typeface="+mn-lt"/>
              </a:rPr>
              <a:t>对礼仪小姐、服务生、保安、摄影摄像师等进行培训</a:t>
            </a:r>
          </a:p>
        </p:txBody>
      </p:sp>
    </p:spTree>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0" y="0"/>
            <a:ext cx="9144000" cy="5188472"/>
            <a:chOff x="0" y="0"/>
            <a:chExt cx="9144000" cy="5188472"/>
          </a:xfrm>
        </p:grpSpPr>
        <p:pic>
          <p:nvPicPr>
            <p:cNvPr id="16" name="图片 1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88472"/>
            </a:xfrm>
            <a:prstGeom prst="rect">
              <a:avLst/>
            </a:prstGeom>
          </p:spPr>
        </p:pic>
        <p:sp>
          <p:nvSpPr>
            <p:cNvPr id="17" name="矩形 16"/>
            <p:cNvSpPr/>
            <p:nvPr/>
          </p:nvSpPr>
          <p:spPr>
            <a:xfrm>
              <a:off x="157076" y="204788"/>
              <a:ext cx="8829849" cy="4733925"/>
            </a:xfrm>
            <a:prstGeom prst="rect">
              <a:avLst/>
            </a:prstGeom>
            <a:solidFill>
              <a:schemeClr val="bg1"/>
            </a:solidFill>
            <a:ln w="25400" cap="flat">
              <a:noFill/>
              <a:prstDash val="solid"/>
              <a:round/>
            </a:ln>
            <a:effectLst>
              <a:outerShdw blurRad="38100" dist="23000" dir="5400000" rotWithShape="0">
                <a:srgbClr val="000000">
                  <a:alpha val="35000"/>
                </a:srgbClr>
              </a:outerShdw>
            </a:effectLst>
          </p:spPr>
          <p:style>
            <a:lnRef idx="0">
              <a:srgbClr val="FFFFFF"/>
            </a:lnRef>
            <a:fillRef idx="0">
              <a:srgbClr val="FFFFFF"/>
            </a:fillRef>
            <a:effectRef idx="0">
              <a:srgbClr val="FFFFFF"/>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pPr>
              <a:endParaRPr kumimoji="0" lang="zh-CN" altLang="en-US" sz="1400" b="0" i="0" u="none" strike="noStrike" cap="none" spc="0" normalizeH="0" baseline="0">
                <a:ln>
                  <a:noFill/>
                </a:ln>
                <a:solidFill>
                  <a:srgbClr val="000000"/>
                </a:solidFill>
                <a:effectLst/>
                <a:uFillTx/>
                <a:latin typeface="+mn-lt"/>
                <a:ea typeface="+mn-ea"/>
                <a:cs typeface="+mn-cs"/>
                <a:sym typeface="Arial" panose="020B0604020202020204"/>
              </a:endParaRPr>
            </a:p>
          </p:txBody>
        </p:sp>
      </p:grpSp>
      <p:sp>
        <p:nvSpPr>
          <p:cNvPr id="1156" name="Google Shape;1221;p60"/>
          <p:cNvSpPr>
            <a:spLocks noGrp="1"/>
          </p:cNvSpPr>
          <p:nvPr>
            <p:ph type="title"/>
          </p:nvPr>
        </p:nvSpPr>
        <p:spPr>
          <a:xfrm>
            <a:off x="1489687" y="783977"/>
            <a:ext cx="5922781" cy="2333797"/>
          </a:xfrm>
          <a:prstGeom prst="rect">
            <a:avLst/>
          </a:prstGeom>
        </p:spPr>
        <p:txBody>
          <a:bodyPr/>
          <a:lstStyle/>
          <a:p>
            <a:endParaRPr>
              <a:latin typeface="+mn-lt"/>
              <a:ea typeface="+mn-ea"/>
              <a:cs typeface="+mn-ea"/>
              <a:sym typeface="+mn-lt"/>
            </a:endParaRPr>
          </a:p>
          <a:p>
            <a:r>
              <a:rPr>
                <a:latin typeface="+mn-lt"/>
                <a:ea typeface="+mn-ea"/>
                <a:cs typeface="+mn-ea"/>
                <a:sym typeface="+mn-lt"/>
              </a:rPr>
              <a:t>Q&amp;A </a:t>
            </a:r>
          </a:p>
        </p:txBody>
      </p:sp>
      <p:grpSp>
        <p:nvGrpSpPr>
          <p:cNvPr id="1163" name="Google Shape;390;p32"/>
          <p:cNvGrpSpPr/>
          <p:nvPr/>
        </p:nvGrpSpPr>
        <p:grpSpPr>
          <a:xfrm>
            <a:off x="-34248" y="-116623"/>
            <a:ext cx="9212650" cy="5422242"/>
            <a:chOff x="0" y="0"/>
            <a:chExt cx="9212648" cy="5422240"/>
          </a:xfrm>
        </p:grpSpPr>
        <p:sp>
          <p:nvSpPr>
            <p:cNvPr id="1157" name="Google Shape;391;p32"/>
            <p:cNvSpPr/>
            <p:nvPr/>
          </p:nvSpPr>
          <p:spPr>
            <a:xfrm rot="21460393">
              <a:off x="4146" y="274905"/>
              <a:ext cx="4480749" cy="295276"/>
            </a:xfrm>
            <a:prstGeom prst="rect">
              <a:avLst/>
            </a:prstGeom>
            <a:noFill/>
            <a:ln w="12700" cap="flat">
              <a:noFill/>
              <a:miter lim="400000"/>
            </a:ln>
            <a:effectLst/>
          </p:spPr>
          <p:txBody>
            <a:bodyPr wrap="square" lIns="0" tIns="0" rIns="0" bIns="0" numCol="1" anchor="ctr">
              <a:normAutofit/>
            </a:bodyPr>
            <a:lstStyle>
              <a:lvl1pPr algn="ctr" defTabSz="840740">
                <a:defRPr sz="1750" b="1">
                  <a:latin typeface="Montserrat Alternates"/>
                  <a:ea typeface="Montserrat Alternates"/>
                  <a:cs typeface="Montserrat Alternates"/>
                  <a:sym typeface="Montserrat Alternates"/>
                </a:defRPr>
              </a:lvl1pPr>
            </a:lstStyle>
            <a:p>
              <a:endParaRPr dirty="0">
                <a:latin typeface="+mn-lt"/>
                <a:ea typeface="+mn-ea"/>
                <a:cs typeface="+mn-ea"/>
                <a:sym typeface="+mn-lt"/>
              </a:endParaRPr>
            </a:p>
          </p:txBody>
        </p:sp>
        <p:sp>
          <p:nvSpPr>
            <p:cNvPr id="1158" name="Google Shape;392;p32"/>
            <p:cNvSpPr/>
            <p:nvPr/>
          </p:nvSpPr>
          <p:spPr>
            <a:xfrm rot="21460393">
              <a:off x="4534293" y="90834"/>
              <a:ext cx="4480749" cy="295276"/>
            </a:xfrm>
            <a:prstGeom prst="rect">
              <a:avLst/>
            </a:prstGeom>
            <a:noFill/>
            <a:ln w="12700" cap="flat">
              <a:noFill/>
              <a:miter lim="400000"/>
            </a:ln>
            <a:effectLst/>
          </p:spPr>
          <p:txBody>
            <a:bodyPr wrap="square" lIns="0" tIns="0" rIns="0" bIns="0" numCol="1" anchor="ctr">
              <a:normAutofit/>
            </a:bodyPr>
            <a:lstStyle>
              <a:lvl1pPr algn="ctr" defTabSz="840740">
                <a:defRPr sz="1750" b="1">
                  <a:latin typeface="Montserrat Alternates"/>
                  <a:ea typeface="Montserrat Alternates"/>
                  <a:cs typeface="Montserrat Alternates"/>
                  <a:sym typeface="Montserrat Alternates"/>
                </a:defRPr>
              </a:lvl1pPr>
            </a:lstStyle>
            <a:p>
              <a:endParaRPr dirty="0">
                <a:latin typeface="+mn-lt"/>
                <a:ea typeface="+mn-ea"/>
                <a:cs typeface="+mn-ea"/>
                <a:sym typeface="+mn-lt"/>
              </a:endParaRPr>
            </a:p>
          </p:txBody>
        </p:sp>
        <p:sp>
          <p:nvSpPr>
            <p:cNvPr id="1159" name="Google Shape;393;p32"/>
            <p:cNvSpPr/>
            <p:nvPr/>
          </p:nvSpPr>
          <p:spPr>
            <a:xfrm rot="5260393">
              <a:off x="-1968319" y="2756777"/>
              <a:ext cx="4480749" cy="295276"/>
            </a:xfrm>
            <a:prstGeom prst="rect">
              <a:avLst/>
            </a:prstGeom>
            <a:noFill/>
            <a:ln w="12700" cap="flat">
              <a:noFill/>
              <a:miter lim="400000"/>
            </a:ln>
            <a:effectLst/>
          </p:spPr>
          <p:txBody>
            <a:bodyPr wrap="square" lIns="0" tIns="0" rIns="0" bIns="0" numCol="1" anchor="ctr">
              <a:normAutofit/>
            </a:bodyPr>
            <a:lstStyle>
              <a:lvl1pPr algn="ctr" defTabSz="840740">
                <a:defRPr sz="1750" b="1">
                  <a:latin typeface="Montserrat Alternates"/>
                  <a:ea typeface="Montserrat Alternates"/>
                  <a:cs typeface="Montserrat Alternates"/>
                  <a:sym typeface="Montserrat Alternates"/>
                </a:defRPr>
              </a:lvl1pPr>
            </a:lstStyle>
            <a:p>
              <a:endParaRPr dirty="0">
                <a:latin typeface="+mn-lt"/>
                <a:ea typeface="+mn-ea"/>
                <a:cs typeface="+mn-ea"/>
                <a:sym typeface="+mn-lt"/>
              </a:endParaRPr>
            </a:p>
          </p:txBody>
        </p:sp>
        <p:sp>
          <p:nvSpPr>
            <p:cNvPr id="1160" name="Google Shape;394;p32"/>
            <p:cNvSpPr/>
            <p:nvPr/>
          </p:nvSpPr>
          <p:spPr>
            <a:xfrm rot="16060393">
              <a:off x="6701614" y="2404497"/>
              <a:ext cx="4480749" cy="295276"/>
            </a:xfrm>
            <a:prstGeom prst="rect">
              <a:avLst/>
            </a:prstGeom>
            <a:noFill/>
            <a:ln w="12700" cap="flat">
              <a:noFill/>
              <a:miter lim="400000"/>
            </a:ln>
            <a:effectLst/>
          </p:spPr>
          <p:txBody>
            <a:bodyPr wrap="square" lIns="0" tIns="0" rIns="0" bIns="0" numCol="1" anchor="ctr">
              <a:normAutofit/>
            </a:bodyPr>
            <a:lstStyle>
              <a:lvl1pPr algn="ctr" defTabSz="840740">
                <a:defRPr sz="1750" b="1">
                  <a:latin typeface="Montserrat Alternates"/>
                  <a:ea typeface="Montserrat Alternates"/>
                  <a:cs typeface="Montserrat Alternates"/>
                  <a:sym typeface="Montserrat Alternates"/>
                </a:defRPr>
              </a:lvl1pPr>
            </a:lstStyle>
            <a:p>
              <a:endParaRPr dirty="0">
                <a:latin typeface="+mn-lt"/>
                <a:ea typeface="+mn-ea"/>
                <a:cs typeface="+mn-ea"/>
                <a:sym typeface="+mn-lt"/>
              </a:endParaRPr>
            </a:p>
          </p:txBody>
        </p:sp>
        <p:sp>
          <p:nvSpPr>
            <p:cNvPr id="1161" name="Google Shape;395;p32"/>
            <p:cNvSpPr/>
            <p:nvPr/>
          </p:nvSpPr>
          <p:spPr>
            <a:xfrm rot="21460393">
              <a:off x="197606" y="5036129"/>
              <a:ext cx="4480749" cy="295276"/>
            </a:xfrm>
            <a:prstGeom prst="rect">
              <a:avLst/>
            </a:prstGeom>
            <a:noFill/>
            <a:ln w="12700" cap="flat">
              <a:noFill/>
              <a:miter lim="400000"/>
            </a:ln>
            <a:effectLst/>
          </p:spPr>
          <p:txBody>
            <a:bodyPr wrap="square" lIns="0" tIns="0" rIns="0" bIns="0" numCol="1" anchor="ctr">
              <a:normAutofit/>
            </a:bodyPr>
            <a:lstStyle>
              <a:lvl1pPr algn="ctr" defTabSz="840740">
                <a:defRPr sz="1750" b="1">
                  <a:latin typeface="Montserrat Alternates"/>
                  <a:ea typeface="Montserrat Alternates"/>
                  <a:cs typeface="Montserrat Alternates"/>
                  <a:sym typeface="Montserrat Alternates"/>
                </a:defRPr>
              </a:lvl1pPr>
            </a:lstStyle>
            <a:p>
              <a:endParaRPr dirty="0">
                <a:latin typeface="+mn-lt"/>
                <a:ea typeface="+mn-ea"/>
                <a:cs typeface="+mn-ea"/>
                <a:sym typeface="+mn-lt"/>
              </a:endParaRPr>
            </a:p>
          </p:txBody>
        </p:sp>
        <p:sp>
          <p:nvSpPr>
            <p:cNvPr id="1162" name="Google Shape;396;p32"/>
            <p:cNvSpPr/>
            <p:nvPr/>
          </p:nvSpPr>
          <p:spPr>
            <a:xfrm rot="21460393">
              <a:off x="4727753" y="4852058"/>
              <a:ext cx="4480749" cy="295276"/>
            </a:xfrm>
            <a:prstGeom prst="rect">
              <a:avLst/>
            </a:prstGeom>
            <a:noFill/>
            <a:ln w="12700" cap="flat">
              <a:noFill/>
              <a:miter lim="400000"/>
            </a:ln>
            <a:effectLst/>
          </p:spPr>
          <p:txBody>
            <a:bodyPr wrap="square" lIns="0" tIns="0" rIns="0" bIns="0" numCol="1" anchor="ctr">
              <a:normAutofit/>
            </a:bodyPr>
            <a:lstStyle>
              <a:lvl1pPr algn="ctr" defTabSz="840740">
                <a:defRPr sz="1750" b="1">
                  <a:latin typeface="Montserrat Alternates"/>
                  <a:ea typeface="Montserrat Alternates"/>
                  <a:cs typeface="Montserrat Alternates"/>
                  <a:sym typeface="Montserrat Alternates"/>
                </a:defRPr>
              </a:lvl1pPr>
            </a:lstStyle>
            <a:p>
              <a:endParaRPr dirty="0">
                <a:latin typeface="+mn-lt"/>
                <a:ea typeface="+mn-ea"/>
                <a:cs typeface="+mn-ea"/>
                <a:sym typeface="+mn-lt"/>
              </a:endParaRPr>
            </a:p>
          </p:txBody>
        </p:sp>
      </p:grpSp>
      <p:grpSp>
        <p:nvGrpSpPr>
          <p:cNvPr id="1168" name="Google Shape;721;p45"/>
          <p:cNvGrpSpPr/>
          <p:nvPr/>
        </p:nvGrpSpPr>
        <p:grpSpPr>
          <a:xfrm>
            <a:off x="3782077" y="2988148"/>
            <a:ext cx="1338001" cy="171901"/>
            <a:chOff x="0" y="0"/>
            <a:chExt cx="1338000" cy="171899"/>
          </a:xfrm>
        </p:grpSpPr>
        <p:sp>
          <p:nvSpPr>
            <p:cNvPr id="1164" name="Google Shape;722;p45"/>
            <p:cNvSpPr/>
            <p:nvPr/>
          </p:nvSpPr>
          <p:spPr>
            <a:xfrm>
              <a:off x="0" y="0"/>
              <a:ext cx="171900" cy="171900"/>
            </a:xfrm>
            <a:prstGeom prst="roundRect">
              <a:avLst>
                <a:gd name="adj" fmla="val 7736"/>
              </a:avLst>
            </a:prstGeom>
            <a:solidFill>
              <a:schemeClr val="accent3"/>
            </a:solidFill>
            <a:ln w="19050" cap="flat">
              <a:solidFill>
                <a:srgbClr val="000000"/>
              </a:solidFill>
              <a:prstDash val="solid"/>
              <a:round/>
            </a:ln>
            <a:effectLst/>
          </p:spPr>
          <p:txBody>
            <a:bodyPr wrap="square" lIns="45719" tIns="45719" rIns="45719" bIns="45719" numCol="1" anchor="ctr">
              <a:noAutofit/>
            </a:bodyPr>
            <a:lstStyle/>
            <a:p>
              <a:endParaRPr>
                <a:cs typeface="+mn-ea"/>
                <a:sym typeface="+mn-lt"/>
              </a:endParaRPr>
            </a:p>
          </p:txBody>
        </p:sp>
        <p:sp>
          <p:nvSpPr>
            <p:cNvPr id="1165" name="Google Shape;723;p45"/>
            <p:cNvSpPr/>
            <p:nvPr/>
          </p:nvSpPr>
          <p:spPr>
            <a:xfrm>
              <a:off x="388700" y="0"/>
              <a:ext cx="171901" cy="171900"/>
            </a:xfrm>
            <a:prstGeom prst="roundRect">
              <a:avLst>
                <a:gd name="adj" fmla="val 7736"/>
              </a:avLst>
            </a:prstGeom>
            <a:solidFill>
              <a:schemeClr val="accent1"/>
            </a:solidFill>
            <a:ln w="19050" cap="flat">
              <a:solidFill>
                <a:srgbClr val="000000"/>
              </a:solidFill>
              <a:prstDash val="solid"/>
              <a:round/>
            </a:ln>
            <a:effectLst/>
          </p:spPr>
          <p:txBody>
            <a:bodyPr wrap="square" lIns="45719" tIns="45719" rIns="45719" bIns="45719" numCol="1" anchor="ctr">
              <a:noAutofit/>
            </a:bodyPr>
            <a:lstStyle/>
            <a:p>
              <a:endParaRPr>
                <a:cs typeface="+mn-ea"/>
                <a:sym typeface="+mn-lt"/>
              </a:endParaRPr>
            </a:p>
          </p:txBody>
        </p:sp>
        <p:sp>
          <p:nvSpPr>
            <p:cNvPr id="1166" name="Google Shape;724;p45"/>
            <p:cNvSpPr/>
            <p:nvPr/>
          </p:nvSpPr>
          <p:spPr>
            <a:xfrm>
              <a:off x="777400" y="0"/>
              <a:ext cx="171901" cy="171900"/>
            </a:xfrm>
            <a:prstGeom prst="roundRect">
              <a:avLst>
                <a:gd name="adj" fmla="val 7736"/>
              </a:avLst>
            </a:prstGeom>
            <a:solidFill>
              <a:schemeClr val="accent4"/>
            </a:solidFill>
            <a:ln w="19050" cap="flat">
              <a:solidFill>
                <a:srgbClr val="000000"/>
              </a:solidFill>
              <a:prstDash val="solid"/>
              <a:round/>
            </a:ln>
            <a:effectLst/>
          </p:spPr>
          <p:txBody>
            <a:bodyPr wrap="square" lIns="45719" tIns="45719" rIns="45719" bIns="45719" numCol="1" anchor="ctr">
              <a:noAutofit/>
            </a:bodyPr>
            <a:lstStyle/>
            <a:p>
              <a:endParaRPr>
                <a:cs typeface="+mn-ea"/>
                <a:sym typeface="+mn-lt"/>
              </a:endParaRPr>
            </a:p>
          </p:txBody>
        </p:sp>
        <p:sp>
          <p:nvSpPr>
            <p:cNvPr id="1167" name="Google Shape;725;p45"/>
            <p:cNvSpPr/>
            <p:nvPr/>
          </p:nvSpPr>
          <p:spPr>
            <a:xfrm>
              <a:off x="1166100" y="0"/>
              <a:ext cx="171901" cy="171900"/>
            </a:xfrm>
            <a:prstGeom prst="roundRect">
              <a:avLst>
                <a:gd name="adj" fmla="val 7736"/>
              </a:avLst>
            </a:prstGeom>
            <a:solidFill>
              <a:schemeClr val="accent2"/>
            </a:solidFill>
            <a:ln w="19050" cap="flat">
              <a:solidFill>
                <a:srgbClr val="000000"/>
              </a:solidFill>
              <a:prstDash val="solid"/>
              <a:round/>
            </a:ln>
            <a:effectLst/>
          </p:spPr>
          <p:txBody>
            <a:bodyPr wrap="square" lIns="45719" tIns="45719" rIns="45719" bIns="45719" numCol="1" anchor="ctr">
              <a:noAutofit/>
            </a:bodyPr>
            <a:lstStyle/>
            <a:p>
              <a:endParaRPr>
                <a:cs typeface="+mn-ea"/>
                <a:sym typeface="+mn-lt"/>
              </a:endParaRPr>
            </a:p>
          </p:txBody>
        </p:sp>
      </p:grpSp>
    </p:spTree>
  </p:cSld>
  <p:clrMapOvr>
    <a:masterClrMapping/>
  </p:clrMapOvr>
  <p:transition spd="med"/>
</p:sld>
</file>

<file path=ppt/tags/tag1.xml><?xml version="1.0" encoding="utf-8"?>
<p:tagLst xmlns:a="http://schemas.openxmlformats.org/drawingml/2006/main" xmlns:r="http://schemas.openxmlformats.org/officeDocument/2006/relationships" xmlns:p="http://schemas.openxmlformats.org/presentationml/2006/main">
  <p:tag name="ISLIDE.GUIDESSETTING" val="{&quot;Id&quot;:&quot;02993d19-381f-4262-9ce8-69c05264226e&quot;,&quot;Name&quot;:null,&quot;Kind&quot;:&quot;Custom&quot;,&quot;OldGuidesSetting&quot;:{&quot;HeaderHeight&quot;:0.0,&quot;FooterHeight&quot;:0.0,&quot;SideMargin&quot;:0.0,&quot;TopMargin&quot;:0.0,&quot;BottomMargin&quot;:0.0,&quot;IntervalMargin&quot;:0.0}}"/>
  <p:tag name="COMMONDATA" val="eyJoZGlkIjoiYjNkMzQ0OTMyYWIwYjhmZjNkYTU4MzYxMjI3YTRmMjgifQ=="/>
</p:tagLst>
</file>

<file path=ppt/theme/theme1.xml><?xml version="1.0" encoding="utf-8"?>
<a:theme xmlns:a="http://schemas.openxmlformats.org/drawingml/2006/main" name="更多资料微信搜索   电商资源库">
  <a:themeElements>
    <a:clrScheme name="Vitalism Healthcare Center by Slidesgo">
      <a:dk1>
        <a:srgbClr val="000000"/>
      </a:dk1>
      <a:lt1>
        <a:srgbClr val="FFFFFF"/>
      </a:lt1>
      <a:dk2>
        <a:srgbClr val="A7A7A7"/>
      </a:dk2>
      <a:lt2>
        <a:srgbClr val="535353"/>
      </a:lt2>
      <a:accent1>
        <a:srgbClr val="39A6FF"/>
      </a:accent1>
      <a:accent2>
        <a:srgbClr val="FFC945"/>
      </a:accent2>
      <a:accent3>
        <a:srgbClr val="9A79E9"/>
      </a:accent3>
      <a:accent4>
        <a:srgbClr val="72D36E"/>
      </a:accent4>
      <a:accent5>
        <a:srgbClr val="205D8F"/>
      </a:accent5>
      <a:accent6>
        <a:srgbClr val="8F7127"/>
      </a:accent6>
      <a:hlink>
        <a:srgbClr val="0000FF"/>
      </a:hlink>
      <a:folHlink>
        <a:srgbClr val="FF00FF"/>
      </a:folHlink>
    </a:clrScheme>
    <a:fontScheme name="1lwrllho">
      <a:majorFont>
        <a:latin typeface="Arial"/>
        <a:ea typeface="方正清刻本悦宋简体"/>
        <a:cs typeface=""/>
      </a:majorFont>
      <a:minorFont>
        <a:latin typeface="Arial"/>
        <a:ea typeface="方正清刻本悦宋简体"/>
        <a:cs typeface=""/>
      </a:minorFont>
    </a:fontScheme>
    <a:fmtScheme name="Vitalism Healthcare Center by Slidesg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DEDED"/>
        </a:solidFill>
        <a:ln w="25400" cap="flat">
          <a:solidFill>
            <a:schemeClr val="accent1"/>
          </a:solidFill>
          <a:prstDash val="solid"/>
          <a:round/>
        </a:ln>
        <a:effectLst>
          <a:outerShdw blurRad="38100" dist="23000" dir="5400000" rotWithShape="0">
            <a:srgbClr val="000000">
              <a:alpha val="35000"/>
            </a:srgbClr>
          </a:outerShdw>
        </a:effectLst>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defRPr kumimoji="0" sz="1400" b="0" i="0" u="none" strike="noStrike" cap="none" spc="0" normalizeH="0" baseline="0">
            <a:ln>
              <a:noFill/>
            </a:ln>
            <a:solidFill>
              <a:srgbClr val="000000"/>
            </a:solidFill>
            <a:effectLst/>
            <a:uFillTx/>
            <a:latin typeface="+mn-lt"/>
            <a:ea typeface="+mn-ea"/>
            <a:cs typeface="+mn-cs"/>
            <a:sym typeface="Arial" panose="020B0604020202020204"/>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lnDef>
    <a:txDef>
      <a:spPr>
        <a:noFill/>
        <a:ln w="12700" cap="flat">
          <a:noFill/>
          <a:miter lim="400000"/>
        </a:ln>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defRPr kumimoji="0" sz="1400" b="0" i="0" u="none" strike="noStrike" cap="none" spc="0" normalizeH="0" baseline="0">
            <a:ln>
              <a:noFill/>
            </a:ln>
            <a:solidFill>
              <a:srgbClr val="000000"/>
            </a:solidFill>
            <a:effectLst/>
            <a:uFillTx/>
            <a:latin typeface="+mn-lt"/>
            <a:ea typeface="+mn-ea"/>
            <a:cs typeface="+mn-cs"/>
            <a:sym typeface="Arial" panose="020B0604020202020204"/>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Vitalism Healthcare Center by Slidesgo">
  <a:themeElements>
    <a:clrScheme name="Vitalism Healthcare Center by Slidesgo">
      <a:dk1>
        <a:srgbClr val="000000"/>
      </a:dk1>
      <a:lt1>
        <a:srgbClr val="FFFFFF"/>
      </a:lt1>
      <a:dk2>
        <a:srgbClr val="A7A7A7"/>
      </a:dk2>
      <a:lt2>
        <a:srgbClr val="535353"/>
      </a:lt2>
      <a:accent1>
        <a:srgbClr val="39A6FF"/>
      </a:accent1>
      <a:accent2>
        <a:srgbClr val="FFC945"/>
      </a:accent2>
      <a:accent3>
        <a:srgbClr val="9A79E9"/>
      </a:accent3>
      <a:accent4>
        <a:srgbClr val="72D36E"/>
      </a:accent4>
      <a:accent5>
        <a:srgbClr val="205D8F"/>
      </a:accent5>
      <a:accent6>
        <a:srgbClr val="8F7127"/>
      </a:accent6>
      <a:hlink>
        <a:srgbClr val="0000FF"/>
      </a:hlink>
      <a:folHlink>
        <a:srgbClr val="FF00FF"/>
      </a:folHlink>
    </a:clrScheme>
    <a:fontScheme name="Vitalism Healthcare Center by Slidesgo">
      <a:majorFont>
        <a:latin typeface="Helvetica"/>
        <a:ea typeface="Helvetica"/>
        <a:cs typeface="Helvetica"/>
      </a:majorFont>
      <a:minorFont>
        <a:latin typeface="Arial"/>
        <a:ea typeface="Arial"/>
        <a:cs typeface="Arial"/>
      </a:minorFont>
    </a:fontScheme>
    <a:fmtScheme name="Vitalism Healthcare Center by Slidesg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DEDED"/>
        </a:solidFill>
        <a:ln w="25400" cap="flat">
          <a:solidFill>
            <a:schemeClr val="accent1"/>
          </a:solidFill>
          <a:prstDash val="solid"/>
          <a:round/>
        </a:ln>
        <a:effectLst>
          <a:outerShdw blurRad="38100" dist="23000" dir="5400000" rotWithShape="0">
            <a:srgbClr val="000000">
              <a:alpha val="35000"/>
            </a:srgbClr>
          </a:outerShdw>
        </a:effectLst>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defRPr kumimoji="0" sz="1400" b="0" i="0" u="none" strike="noStrike" cap="none" spc="0" normalizeH="0" baseline="0">
            <a:ln>
              <a:noFill/>
            </a:ln>
            <a:solidFill>
              <a:srgbClr val="000000"/>
            </a:solidFill>
            <a:effectLst/>
            <a:uFillTx/>
            <a:latin typeface="+mn-lt"/>
            <a:ea typeface="+mn-ea"/>
            <a:cs typeface="+mn-cs"/>
            <a:sym typeface="Arial" panose="020B0604020202020204"/>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lnDef>
    <a:txDef>
      <a:spPr>
        <a:noFill/>
        <a:ln w="12700" cap="flat">
          <a:noFill/>
          <a:miter lim="400000"/>
        </a:ln>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defRPr kumimoji="0" sz="1400" b="0" i="0" u="none" strike="noStrike" cap="none" spc="0" normalizeH="0" baseline="0">
            <a:ln>
              <a:noFill/>
            </a:ln>
            <a:solidFill>
              <a:srgbClr val="000000"/>
            </a:solidFill>
            <a:effectLst/>
            <a:uFillTx/>
            <a:latin typeface="+mn-lt"/>
            <a:ea typeface="+mn-ea"/>
            <a:cs typeface="+mn-cs"/>
            <a:sym typeface="Arial" panose="020B0604020202020204"/>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738</Words>
  <Application>Microsoft Office PowerPoint</Application>
  <PresentationFormat>全屏显示(16:9)</PresentationFormat>
  <Paragraphs>294</Paragraphs>
  <Slides>60</Slides>
  <Notes>0</Notes>
  <HiddenSlides>0</HiddenSlides>
  <MMClips>0</MMClips>
  <ScaleCrop>false</ScaleCrop>
  <HeadingPairs>
    <vt:vector size="4" baseType="variant">
      <vt:variant>
        <vt:lpstr>主题</vt:lpstr>
      </vt:variant>
      <vt:variant>
        <vt:i4>1</vt:i4>
      </vt:variant>
      <vt:variant>
        <vt:lpstr>幻灯片标题</vt:lpstr>
      </vt:variant>
      <vt:variant>
        <vt:i4>60</vt:i4>
      </vt:variant>
    </vt:vector>
  </HeadingPairs>
  <TitlesOfParts>
    <vt:vector size="61" baseType="lpstr">
      <vt:lpstr>更多资料微信搜索   电商资源库</vt:lpstr>
      <vt:lpstr>PowerPoint 演示文稿</vt:lpstr>
      <vt:lpstr>时间规划 TIMELINE</vt:lpstr>
      <vt:lpstr>时间规划 TIMELINE</vt:lpstr>
      <vt:lpstr>活动规划 CONTENTS</vt:lpstr>
      <vt:lpstr>活动规划 CONTENTS</vt:lpstr>
      <vt:lpstr>露天电影节&amp;“無樂不躁” 印象音乐节</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元气杂货铺 会员体验店</vt:lpstr>
      <vt:lpstr>PowerPoint 演示文稿</vt:lpstr>
      <vt:lpstr>PowerPoint 演示文稿</vt:lpstr>
      <vt:lpstr>PowerPoint 演示文稿</vt:lpstr>
      <vt:lpstr>尺寸材质图</vt:lpstr>
      <vt:lpstr>宠物乐园开幕式</vt:lpstr>
      <vt:lpstr>开幕式流程</vt:lpstr>
      <vt:lpstr>PowerPoint 演示文稿</vt:lpstr>
      <vt:lpstr>PowerPoint 演示文稿</vt:lpstr>
      <vt:lpstr>PowerPoint 演示文稿</vt:lpstr>
      <vt:lpstr>尺寸材质图</vt:lpstr>
      <vt:lpstr>布置参考</vt:lpstr>
      <vt:lpstr>流程亮点</vt:lpstr>
      <vt:lpstr>萌宠民政局 狗狗相亲日</vt:lpstr>
      <vt:lpstr>布置参考</vt:lpstr>
      <vt:lpstr>PowerPoint 演示文稿</vt:lpstr>
      <vt:lpstr>PowerPoint 演示文稿</vt:lpstr>
      <vt:lpstr>PowerPoint 演示文稿</vt:lpstr>
      <vt:lpstr>PowerPoint 演示文稿</vt:lpstr>
      <vt:lpstr>PowerPoint 演示文稿</vt:lpstr>
      <vt:lpstr>尺寸材质图</vt:lpstr>
      <vt:lpstr>PowerPoint 演示文稿</vt:lpstr>
      <vt:lpstr>PowerPoint 演示文稿</vt:lpstr>
      <vt:lpstr>尺寸材质图</vt:lpstr>
      <vt:lpstr>萌宠市集</vt:lpstr>
      <vt:lpstr>部分合作品牌</vt:lpstr>
      <vt:lpstr>狗狗相亲日</vt:lpstr>
      <vt:lpstr>狗狗相亲日</vt:lpstr>
      <vt:lpstr>宠物资源</vt:lpstr>
      <vt:lpstr>花点时间 七夕花艺展</vt:lpstr>
      <vt:lpstr>PowerPoint 演示文稿</vt:lpstr>
      <vt:lpstr>PowerPoint 演示文稿</vt:lpstr>
      <vt:lpstr>DP点打造 电梯厅+场内休闲椅</vt:lpstr>
      <vt:lpstr>PowerPoint 演示文稿</vt:lpstr>
      <vt:lpstr>尺寸材质图</vt:lpstr>
      <vt:lpstr>PowerPoint 演示文稿</vt:lpstr>
      <vt:lpstr>尺寸材质图</vt:lpstr>
      <vt:lpstr>PowerPoint 演示文稿</vt:lpstr>
      <vt:lpstr>尺寸材质图</vt:lpstr>
      <vt:lpstr>PowerPoint 演示文稿</vt:lpstr>
      <vt:lpstr>项目管理 Project Management</vt:lpstr>
      <vt:lpstr>PowerPoint 演示文稿</vt:lpstr>
      <vt:lpstr>PowerPoint 演示文稿</vt:lpstr>
      <vt:lpstr>PowerPoint 演示文稿</vt:lpstr>
      <vt:lpstr>PowerPoint 演示文稿</vt:lpstr>
      <vt:lpstr> Q&amp;A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夏日不可思议_x000d_Summer Incredible_x000d_xx商场7-8月暑期活动企划</dc:title>
  <dc:creator>Administrator</dc:creator>
  <cp:lastModifiedBy>xb21cn</cp:lastModifiedBy>
  <cp:revision>9</cp:revision>
  <dcterms:created xsi:type="dcterms:W3CDTF">2021-07-20T02:56:00Z</dcterms:created>
  <dcterms:modified xsi:type="dcterms:W3CDTF">2022-06-29T00:49:35Z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2052-11.1.0.11830</vt:lpwstr>
  </property>
  <property fmtid="{D5CDD505-2E9C-101B-9397-08002B2CF9AE}" pid="3" name="NXPowerLiteLastOptimized">
    <vt:lpwstr>3767044</vt:lpwstr>
  </property>
  <property fmtid="{D5CDD505-2E9C-101B-9397-08002B2CF9AE}" pid="4" name="NXPowerLiteSettings">
    <vt:lpwstr>C700052003A000</vt:lpwstr>
  </property>
  <property fmtid="{D5CDD505-2E9C-101B-9397-08002B2CF9AE}" pid="5" name="NXPowerLiteVersion">
    <vt:lpwstr>D8.0.2</vt:lpwstr>
  </property>
  <property fmtid="{D5CDD505-2E9C-101B-9397-08002B2CF9AE}" pid="6" name="ICV">
    <vt:lpwstr>A1AA4FA37DE34273A2A1A3D351F42BE8</vt:lpwstr>
  </property>
</Properties>
</file>