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notesSlides/notesSlide1.xml" ContentType="application/vnd.openxmlformats-officedocument.presentationml.notesSlide+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52"/>
  </p:notesMasterIdLst>
  <p:handoutMasterIdLst>
    <p:handoutMasterId r:id="rId53"/>
  </p:handoutMasterIdLst>
  <p:sldIdLst>
    <p:sldId id="257" r:id="rId2"/>
    <p:sldId id="258" r:id="rId3"/>
    <p:sldId id="281" r:id="rId4"/>
    <p:sldId id="291" r:id="rId5"/>
    <p:sldId id="289" r:id="rId6"/>
    <p:sldId id="290" r:id="rId7"/>
    <p:sldId id="283" r:id="rId8"/>
    <p:sldId id="284" r:id="rId9"/>
    <p:sldId id="285" r:id="rId10"/>
    <p:sldId id="282" r:id="rId11"/>
    <p:sldId id="286" r:id="rId12"/>
    <p:sldId id="287" r:id="rId13"/>
    <p:sldId id="288" r:id="rId14"/>
    <p:sldId id="292" r:id="rId15"/>
    <p:sldId id="293" r:id="rId16"/>
    <p:sldId id="294" r:id="rId17"/>
    <p:sldId id="295" r:id="rId18"/>
    <p:sldId id="296" r:id="rId19"/>
    <p:sldId id="297" r:id="rId20"/>
    <p:sldId id="298" r:id="rId21"/>
    <p:sldId id="299" r:id="rId22"/>
    <p:sldId id="300" r:id="rId23"/>
    <p:sldId id="302" r:id="rId24"/>
    <p:sldId id="324" r:id="rId25"/>
    <p:sldId id="303" r:id="rId26"/>
    <p:sldId id="304" r:id="rId27"/>
    <p:sldId id="305" r:id="rId28"/>
    <p:sldId id="307" r:id="rId29"/>
    <p:sldId id="308" r:id="rId30"/>
    <p:sldId id="325" r:id="rId31"/>
    <p:sldId id="310" r:id="rId32"/>
    <p:sldId id="311" r:id="rId33"/>
    <p:sldId id="313" r:id="rId34"/>
    <p:sldId id="314" r:id="rId35"/>
    <p:sldId id="315" r:id="rId36"/>
    <p:sldId id="326" r:id="rId37"/>
    <p:sldId id="327" r:id="rId38"/>
    <p:sldId id="321" r:id="rId39"/>
    <p:sldId id="328" r:id="rId40"/>
    <p:sldId id="323" r:id="rId41"/>
    <p:sldId id="318" r:id="rId42"/>
    <p:sldId id="319" r:id="rId43"/>
    <p:sldId id="329" r:id="rId44"/>
    <p:sldId id="275" r:id="rId45"/>
    <p:sldId id="271" r:id="rId46"/>
    <p:sldId id="276" r:id="rId47"/>
    <p:sldId id="277" r:id="rId48"/>
    <p:sldId id="278" r:id="rId49"/>
    <p:sldId id="279" r:id="rId50"/>
    <p:sldId id="280" r:id="rId51"/>
  </p:sldIdLst>
  <p:sldSz cx="12192000" cy="6858000"/>
  <p:notesSz cx="6858000" cy="9144000"/>
  <p:embeddedFontLst>
    <p:embeddedFont>
      <p:font typeface="汉仪劲楷简" panose="02010600030101010101" charset="-122"/>
      <p:regular r:id="rId54"/>
    </p:embeddedFont>
  </p:embeddedFontLst>
  <p:custDataLst>
    <p:tags r:id="rId5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heng, Stanley CN ." initials="SSC." lastIdx="1" clrIdx="0"/>
  <p:cmAuthor id="1" name="isakoff" initials="i" lastIdx="1" clrIdx="0"/>
  <p:cmAuthor id="2" name="PPTer_Tang" initials="P" lastIdx="1" clrIdx="0"/>
  <p:cmAuthor id="3" name="作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7CBBCC"/>
    <a:srgbClr val="FF9072"/>
    <a:srgbClr val="FF8A69"/>
    <a:srgbClr val="FEBC97"/>
    <a:srgbClr val="EA6560"/>
    <a:srgbClr val="FFBD64"/>
    <a:srgbClr val="FFDBCF"/>
    <a:srgbClr val="FF977A"/>
    <a:srgbClr val="FFD4F2"/>
    <a:srgbClr val="FE907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778" autoAdjust="0"/>
    <p:restoredTop sz="94660"/>
  </p:normalViewPr>
  <p:slideViewPr>
    <p:cSldViewPr snapToGrid="0">
      <p:cViewPr varScale="1">
        <p:scale>
          <a:sx n="114" d="100"/>
          <a:sy n="114" d="100"/>
        </p:scale>
        <p:origin x="540" y="96"/>
      </p:cViewPr>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gs" Target="tags/tag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handoutMaster" Target="handoutMasters/handoutMaster1.xml"/><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6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latin typeface="汉仪劲楷简" panose="00020600040101010101" charset="-122"/>
              <a:ea typeface="汉仪劲楷简" panose="00020600040101010101" charset="-122"/>
            </a:endParaRPr>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ea typeface="汉仪劲楷简" panose="00020600040101010101" charset="-122"/>
              </a:rPr>
              <a:t>2022/6/16</a:t>
            </a:fld>
            <a:endParaRPr lang="zh-CN" altLang="en-US">
              <a:ea typeface="汉仪劲楷简" panose="00020600040101010101" charset="-122"/>
            </a:endParaRPr>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latin typeface="汉仪劲楷简" panose="00020600040101010101" charset="-122"/>
              <a:ea typeface="汉仪劲楷简" panose="00020600040101010101" charset="-122"/>
            </a:endParaRPr>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ea typeface="汉仪劲楷简" panose="00020600040101010101" charset="-122"/>
              </a:rPr>
              <a:t>‹#›</a:t>
            </a:fld>
            <a:endParaRPr lang="zh-CN" altLang="en-US">
              <a:ea typeface="汉仪劲楷简" panose="00020600040101010101" charset="-122"/>
            </a:endParaRP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汉仪劲楷简" panose="00020600040101010101" charset="-122"/>
                <a:ea typeface="汉仪劲楷简" panose="00020600040101010101" charset="-122"/>
              </a:defRPr>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汉仪劲楷简" panose="00020600040101010101" charset="-122"/>
                <a:ea typeface="汉仪劲楷简" panose="00020600040101010101" charset="-122"/>
              </a:defRPr>
            </a:lvl1pPr>
          </a:lstStyle>
          <a:p>
            <a:fld id="{D2A48B96-639E-45A3-A0BA-2464DFDB1FAA}" type="datetimeFigureOut">
              <a:rPr lang="zh-CN" altLang="en-US" smtClean="0"/>
              <a:t>2022/6/16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汉仪劲楷简" panose="00020600040101010101" charset="-122"/>
                <a:ea typeface="汉仪劲楷简" panose="00020600040101010101" charset="-122"/>
              </a:defRPr>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汉仪劲楷简" panose="00020600040101010101" charset="-122"/>
                <a:ea typeface="汉仪劲楷简" panose="00020600040101010101" charset="-122"/>
              </a:defRPr>
            </a:lvl1pPr>
          </a:lstStyle>
          <a:p>
            <a:fld id="{A6837353-30EB-4A48-80EB-173D804AEFBD}"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汉仪劲楷简" panose="00020600040101010101" charset="-122"/>
        <a:ea typeface="汉仪劲楷简" panose="00020600040101010101" charset="-122"/>
        <a:cs typeface="+mn-cs"/>
      </a:defRPr>
    </a:lvl1pPr>
    <a:lvl2pPr marL="457200" algn="l" defTabSz="914400" rtl="0" eaLnBrk="1" latinLnBrk="0" hangingPunct="1">
      <a:defRPr sz="1200" kern="1200">
        <a:solidFill>
          <a:schemeClr val="tx1"/>
        </a:solidFill>
        <a:latin typeface="汉仪劲楷简" panose="00020600040101010101" charset="-122"/>
        <a:ea typeface="汉仪劲楷简" panose="00020600040101010101" charset="-122"/>
        <a:cs typeface="+mn-cs"/>
      </a:defRPr>
    </a:lvl2pPr>
    <a:lvl3pPr marL="914400" algn="l" defTabSz="914400" rtl="0" eaLnBrk="1" latinLnBrk="0" hangingPunct="1">
      <a:defRPr sz="1200" kern="1200">
        <a:solidFill>
          <a:schemeClr val="tx1"/>
        </a:solidFill>
        <a:latin typeface="汉仪劲楷简" panose="00020600040101010101" charset="-122"/>
        <a:ea typeface="汉仪劲楷简" panose="00020600040101010101" charset="-122"/>
        <a:cs typeface="+mn-cs"/>
      </a:defRPr>
    </a:lvl3pPr>
    <a:lvl4pPr marL="1371600" algn="l" defTabSz="914400" rtl="0" eaLnBrk="1" latinLnBrk="0" hangingPunct="1">
      <a:defRPr sz="1200" kern="1200">
        <a:solidFill>
          <a:schemeClr val="tx1"/>
        </a:solidFill>
        <a:latin typeface="汉仪劲楷简" panose="00020600040101010101" charset="-122"/>
        <a:ea typeface="汉仪劲楷简" panose="00020600040101010101" charset="-122"/>
        <a:cs typeface="+mn-cs"/>
      </a:defRPr>
    </a:lvl4pPr>
    <a:lvl5pPr marL="1828800" algn="l" defTabSz="914400" rtl="0" eaLnBrk="1" latinLnBrk="0" hangingPunct="1">
      <a:defRPr sz="1200" kern="1200">
        <a:solidFill>
          <a:schemeClr val="tx1"/>
        </a:solidFill>
        <a:latin typeface="汉仪劲楷简" panose="00020600040101010101" charset="-122"/>
        <a:ea typeface="汉仪劲楷简" panose="00020600040101010101"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tags" Target="../tags/tag10.xml"/><Relationship Id="rId7" Type="http://schemas.openxmlformats.org/officeDocument/2006/relationships/slideMaster" Target="../slideMasters/slideMaster1.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tags" Target="../tags/tag13.xml"/><Relationship Id="rId5" Type="http://schemas.openxmlformats.org/officeDocument/2006/relationships/tags" Target="../tags/tag12.xml"/><Relationship Id="rId4" Type="http://schemas.openxmlformats.org/officeDocument/2006/relationships/tags" Target="../tags/tag11.xml"/></Relationships>
</file>

<file path=ppt/slideLayouts/_rels/slideLayout5.xml.rels><?xml version="1.0" encoding="UTF-8" standalone="yes"?>
<Relationships xmlns="http://schemas.openxmlformats.org/package/2006/relationships"><Relationship Id="rId8" Type="http://schemas.openxmlformats.org/officeDocument/2006/relationships/tags" Target="../tags/tag21.xml"/><Relationship Id="rId3" Type="http://schemas.openxmlformats.org/officeDocument/2006/relationships/tags" Target="../tags/tag16.xml"/><Relationship Id="rId7" Type="http://schemas.openxmlformats.org/officeDocument/2006/relationships/tags" Target="../tags/tag20.xml"/><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tags" Target="../tags/tag19.xml"/><Relationship Id="rId5" Type="http://schemas.openxmlformats.org/officeDocument/2006/relationships/tags" Target="../tags/tag18.xml"/><Relationship Id="rId4" Type="http://schemas.openxmlformats.org/officeDocument/2006/relationships/tags" Target="../tags/tag17.xml"/><Relationship Id="rId9"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tags" Target="../tags/tag24.xml"/><Relationship Id="rId2" Type="http://schemas.openxmlformats.org/officeDocument/2006/relationships/tags" Target="../tags/tag23.xml"/><Relationship Id="rId1" Type="http://schemas.openxmlformats.org/officeDocument/2006/relationships/tags" Target="../tags/tag22.xml"/><Relationship Id="rId5" Type="http://schemas.openxmlformats.org/officeDocument/2006/relationships/slideMaster" Target="../slideMasters/slideMaster1.xml"/><Relationship Id="rId4" Type="http://schemas.openxmlformats.org/officeDocument/2006/relationships/tags" Target="../tags/tag25.xml"/></Relationships>
</file>

<file path=ppt/slideLayouts/_rels/slideLayout7.xml.rels><?xml version="1.0" encoding="UTF-8" standalone="yes"?>
<Relationships xmlns="http://schemas.openxmlformats.org/package/2006/relationships"><Relationship Id="rId3" Type="http://schemas.openxmlformats.org/officeDocument/2006/relationships/tags" Target="../tags/tag28.xml"/><Relationship Id="rId2" Type="http://schemas.openxmlformats.org/officeDocument/2006/relationships/tags" Target="../tags/tag27.xml"/><Relationship Id="rId1" Type="http://schemas.openxmlformats.org/officeDocument/2006/relationships/tags" Target="../tags/tag26.xml"/><Relationship Id="rId4"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tags" Target="../tags/tag31.xml"/><Relationship Id="rId7" Type="http://schemas.openxmlformats.org/officeDocument/2006/relationships/slideMaster" Target="../slideMasters/slideMaster1.xml"/><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tags" Target="../tags/tag34.xml"/><Relationship Id="rId5" Type="http://schemas.openxmlformats.org/officeDocument/2006/relationships/tags" Target="../tags/tag33.xml"/><Relationship Id="rId4" Type="http://schemas.openxmlformats.org/officeDocument/2006/relationships/tags" Target="../tags/tag32.xml"/></Relationships>
</file>

<file path=ppt/slideLayouts/_rels/slideLayout9.xml.rels><?xml version="1.0" encoding="UTF-8" standalone="yes"?>
<Relationships xmlns="http://schemas.openxmlformats.org/package/2006/relationships"><Relationship Id="rId3" Type="http://schemas.openxmlformats.org/officeDocument/2006/relationships/tags" Target="../tags/tag37.xml"/><Relationship Id="rId2" Type="http://schemas.openxmlformats.org/officeDocument/2006/relationships/tags" Target="../tags/tag36.xml"/><Relationship Id="rId1" Type="http://schemas.openxmlformats.org/officeDocument/2006/relationships/tags" Target="../tags/tag35.xml"/><Relationship Id="rId6" Type="http://schemas.openxmlformats.org/officeDocument/2006/relationships/slideMaster" Target="../slideMasters/slideMaster1.xml"/><Relationship Id="rId5" Type="http://schemas.openxmlformats.org/officeDocument/2006/relationships/tags" Target="../tags/tag39.xml"/><Relationship Id="rId4" Type="http://schemas.openxmlformats.org/officeDocument/2006/relationships/tags" Target="../tags/tag38.xml"/></Relationships>
</file>

<file path=ppt/slideLayouts/_rels/slideLayout10.xml.rels><?xml version="1.0" encoding="UTF-8" standalone="yes"?>
<Relationships xmlns="http://schemas.openxmlformats.org/package/2006/relationships"><Relationship Id="rId3" Type="http://schemas.openxmlformats.org/officeDocument/2006/relationships/tags" Target="../tags/tag42.xml"/><Relationship Id="rId2" Type="http://schemas.openxmlformats.org/officeDocument/2006/relationships/tags" Target="../tags/tag41.xml"/><Relationship Id="rId1" Type="http://schemas.openxmlformats.org/officeDocument/2006/relationships/tags" Target="../tags/tag40.xml"/><Relationship Id="rId5" Type="http://schemas.openxmlformats.org/officeDocument/2006/relationships/slideMaster" Target="../slideMasters/slideMaster1.xml"/><Relationship Id="rId4" Type="http://schemas.openxmlformats.org/officeDocument/2006/relationships/tags" Target="../tags/tag43.xml"/></Relationships>
</file>

<file path=ppt/slideLayouts/_rels/slideLayout11.xml.rels><?xml version="1.0" encoding="UTF-8" standalone="yes"?>
<Relationships xmlns="http://schemas.openxmlformats.org/package/2006/relationships"><Relationship Id="rId3" Type="http://schemas.openxmlformats.org/officeDocument/2006/relationships/tags" Target="../tags/tag46.xml"/><Relationship Id="rId2" Type="http://schemas.openxmlformats.org/officeDocument/2006/relationships/tags" Target="../tags/tag45.xml"/><Relationship Id="rId1" Type="http://schemas.openxmlformats.org/officeDocument/2006/relationships/tags" Target="../tags/tag44.xml"/><Relationship Id="rId6" Type="http://schemas.openxmlformats.org/officeDocument/2006/relationships/slideMaster" Target="../slideMasters/slideMaster1.xml"/><Relationship Id="rId5" Type="http://schemas.openxmlformats.org/officeDocument/2006/relationships/tags" Target="../tags/tag48.xml"/><Relationship Id="rId4" Type="http://schemas.openxmlformats.org/officeDocument/2006/relationships/tags" Target="../tags/tag4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blipFill rotWithShape="1">
          <a:blip r:embed="rId2"/>
          <a:stretch>
            <a:fillRect/>
          </a:stretch>
        </a:blipFill>
        <a:effectLst/>
      </p:bgPr>
    </p:bg>
    <p:spTree>
      <p:nvGrpSpPr>
        <p:cNvPr id="1" name=""/>
        <p:cNvGrpSpPr/>
        <p:nvPr/>
      </p:nvGrpSpPr>
      <p:grpSpPr>
        <a:xfrm>
          <a:off x="0" y="0"/>
          <a:ext cx="0" cy="0"/>
          <a:chOff x="0" y="0"/>
          <a:chExt cx="0" cy="0"/>
        </a:xfrm>
      </p:grpSpPr>
      <p:sp>
        <p:nvSpPr>
          <p:cNvPr id="7" name="圆角矩形 6"/>
          <p:cNvSpPr/>
          <p:nvPr userDrawn="1"/>
        </p:nvSpPr>
        <p:spPr>
          <a:xfrm>
            <a:off x="1351280" y="1425575"/>
            <a:ext cx="9489440" cy="4006850"/>
          </a:xfrm>
          <a:prstGeom prst="roundRect">
            <a:avLst/>
          </a:prstGeom>
          <a:solidFill>
            <a:schemeClr val="bg1"/>
          </a:solidFill>
          <a:ln>
            <a:solidFill>
              <a:srgbClr val="FED4F2"/>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bg>
      <p:bgPr>
        <a:blipFill rotWithShape="1">
          <a:blip r:embed="rId2"/>
          <a:stretch>
            <a:fillRect/>
          </a:stretch>
        </a:blipFill>
        <a:effectLst/>
      </p:bgPr>
    </p:bg>
    <p:spTree>
      <p:nvGrpSpPr>
        <p:cNvPr id="1" name=""/>
        <p:cNvGrpSpPr/>
        <p:nvPr/>
      </p:nvGrpSpPr>
      <p:grpSpPr>
        <a:xfrm>
          <a:off x="0" y="0"/>
          <a:ext cx="0" cy="0"/>
          <a:chOff x="0" y="0"/>
          <a:chExt cx="0" cy="0"/>
        </a:xfrm>
      </p:grpSpPr>
      <p:sp>
        <p:nvSpPr>
          <p:cNvPr id="7" name="圆角矩形 6"/>
          <p:cNvSpPr/>
          <p:nvPr userDrawn="1"/>
        </p:nvSpPr>
        <p:spPr>
          <a:xfrm>
            <a:off x="1217295" y="1100455"/>
            <a:ext cx="9757410" cy="4657090"/>
          </a:xfrm>
          <a:prstGeom prst="roundRect">
            <a:avLst/>
          </a:prstGeom>
          <a:solidFill>
            <a:schemeClr val="bg1"/>
          </a:solidFill>
          <a:ln>
            <a:solidFill>
              <a:srgbClr val="FED4F2"/>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Pr>
        <a:blipFill rotWithShape="1">
          <a:blip r:embed="rId2"/>
          <a:stretch>
            <a:fillRect/>
          </a:stretch>
        </a:blipFill>
        <a:effectLst/>
      </p:bgPr>
    </p:bg>
    <p:spTree>
      <p:nvGrpSpPr>
        <p:cNvPr id="1" name=""/>
        <p:cNvGrpSpPr/>
        <p:nvPr/>
      </p:nvGrpSpPr>
      <p:grpSpPr>
        <a:xfrm>
          <a:off x="0" y="0"/>
          <a:ext cx="0" cy="0"/>
          <a:chOff x="0" y="0"/>
          <a:chExt cx="0" cy="0"/>
        </a:xfrm>
      </p:grpSpPr>
      <p:sp>
        <p:nvSpPr>
          <p:cNvPr id="7" name="圆角矩形 6"/>
          <p:cNvSpPr/>
          <p:nvPr userDrawn="1"/>
        </p:nvSpPr>
        <p:spPr>
          <a:xfrm>
            <a:off x="513080" y="530860"/>
            <a:ext cx="11165840" cy="5796280"/>
          </a:xfrm>
          <a:prstGeom prst="roundRect">
            <a:avLst/>
          </a:prstGeom>
          <a:solidFill>
            <a:schemeClr val="bg1"/>
          </a:solidFill>
          <a:ln>
            <a:solidFill>
              <a:srgbClr val="FED4F2"/>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p>
        </p:txBody>
      </p:sp>
      <p:sp>
        <p:nvSpPr>
          <p:cNvPr id="3" name="内容占位符 2"/>
          <p:cNvSpPr>
            <a:spLocks noGrp="1"/>
          </p:cNvSpPr>
          <p:nvPr>
            <p:ph sz="half" idx="1"/>
            <p:custDataLst>
              <p:tags r:id="rId2"/>
            </p:custDataLst>
          </p:nvPr>
        </p:nvSpPr>
        <p:spPr>
          <a:xfrm>
            <a:off x="608400" y="1501200"/>
            <a:ext cx="5176800" cy="4748400"/>
          </a:xfrm>
        </p:spPr>
        <p:txBody>
          <a:bodyPr vert="horz" lIns="90000" tIns="46800" rIns="90000" bIns="4680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custDataLst>
              <p:tags r:id="rId3"/>
            </p:custDataLst>
          </p:nvPr>
        </p:nvSpPr>
        <p:spPr>
          <a:xfrm>
            <a:off x="6411600" y="1501200"/>
            <a:ext cx="5176800" cy="4748400"/>
          </a:xfrm>
        </p:spPr>
        <p:txBody>
          <a:bodyPr lIns="90000" tIns="46800" rIns="90000" bIns="4680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日期占位符 4"/>
          <p:cNvSpPr>
            <a:spLocks noGrp="1"/>
          </p:cNvSpPr>
          <p:nvPr>
            <p:ph type="dt" sz="half" idx="10"/>
            <p:custDataLst>
              <p:tags r:id="rId4"/>
            </p:custDataLst>
          </p:nvPr>
        </p:nvSpPr>
        <p:spPr/>
        <p:txBody>
          <a:bodyPr/>
          <a:lstStyle/>
          <a:p>
            <a:fld id="{760FBDFE-C587-4B4C-A407-44438C67B59E}" type="datetimeFigureOut">
              <a:rPr lang="zh-CN" altLang="en-US" smtClean="0"/>
              <a:t>2022/6/16</a:t>
            </a:fld>
            <a:endParaRPr lang="zh-CN" altLang="en-US"/>
          </a:p>
        </p:txBody>
      </p:sp>
      <p:sp>
        <p:nvSpPr>
          <p:cNvPr id="6" name="页脚占位符 5"/>
          <p:cNvSpPr>
            <a:spLocks noGrp="1"/>
          </p:cNvSpPr>
          <p:nvPr>
            <p:ph type="ftr" sz="quarter" idx="11"/>
            <p:custDataLst>
              <p:tags r:id="rId5"/>
            </p:custDataLst>
          </p:nvPr>
        </p:nvSpPr>
        <p:spPr/>
        <p:txBody>
          <a:bodyPr/>
          <a:lstStyle/>
          <a:p>
            <a:endParaRPr lang="zh-CN" altLang="en-US"/>
          </a:p>
        </p:txBody>
      </p:sp>
      <p:sp>
        <p:nvSpPr>
          <p:cNvPr id="7" name="灯片编号占位符 6"/>
          <p:cNvSpPr>
            <a:spLocks noGrp="1"/>
          </p:cNvSpPr>
          <p:nvPr>
            <p:ph type="sldNum" sz="quarter" idx="12"/>
            <p:custDataLst>
              <p:tags r:id="rId6"/>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p>
        </p:txBody>
      </p:sp>
      <p:sp>
        <p:nvSpPr>
          <p:cNvPr id="3" name="文本占位符 2"/>
          <p:cNvSpPr>
            <a:spLocks noGrp="1"/>
          </p:cNvSpPr>
          <p:nvPr>
            <p:ph type="body" idx="1" hasCustomPrompt="1"/>
            <p:custDataLst>
              <p:tags r:id="rId2"/>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p>
        </p:txBody>
      </p:sp>
      <p:sp>
        <p:nvSpPr>
          <p:cNvPr id="4" name="内容占位符 3"/>
          <p:cNvSpPr>
            <a:spLocks noGrp="1"/>
          </p:cNvSpPr>
          <p:nvPr>
            <p:ph sz="half" idx="2"/>
            <p:custDataLst>
              <p:tags r:id="rId3"/>
            </p:custDataLst>
          </p:nvPr>
        </p:nvSpPr>
        <p:spPr>
          <a:xfrm>
            <a:off x="608400" y="1854000"/>
            <a:ext cx="5342400" cy="4395600"/>
          </a:xfrm>
        </p:spPr>
        <p:txBody>
          <a:bodyPr vert="horz" lIns="101600" tIns="0" rIns="82550" bIns="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custDataLst>
              <p:tags r:id="rId4"/>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单击此处编辑文本</a:t>
            </a:r>
          </a:p>
        </p:txBody>
      </p:sp>
      <p:sp>
        <p:nvSpPr>
          <p:cNvPr id="6" name="内容占位符 5"/>
          <p:cNvSpPr>
            <a:spLocks noGrp="1"/>
          </p:cNvSpPr>
          <p:nvPr>
            <p:ph sz="quarter" idx="4"/>
            <p:custDataLst>
              <p:tags r:id="rId5"/>
            </p:custDataLst>
          </p:nvPr>
        </p:nvSpPr>
        <p:spPr>
          <a:xfrm>
            <a:off x="6235750" y="1854000"/>
            <a:ext cx="5342400" cy="4395600"/>
          </a:xfrm>
        </p:spPr>
        <p:txBody>
          <a:bodyPr vert="horz" lIns="101600" tIns="0" rIns="82550" bIns="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custDataLst>
              <p:tags r:id="rId6"/>
            </p:custDataLst>
          </p:nvPr>
        </p:nvSpPr>
        <p:spPr/>
        <p:txBody>
          <a:bodyPr/>
          <a:lstStyle/>
          <a:p>
            <a:fld id="{760FBDFE-C587-4B4C-A407-44438C67B59E}" type="datetimeFigureOut">
              <a:rPr lang="zh-CN" altLang="en-US" smtClean="0"/>
              <a:t>2022/6/16</a:t>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lang="zh-CN" altLang="en-US"/>
              <a:t>单击此处编辑母版标题样式</a:t>
            </a:r>
          </a:p>
        </p:txBody>
      </p:sp>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t>2022/6/16</a:t>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1"/>
            </p:custDataLst>
          </p:nvPr>
        </p:nvSpPr>
        <p:spPr/>
        <p:txBody>
          <a:bodyPr/>
          <a:lstStyle/>
          <a:p>
            <a:fld id="{760FBDFE-C587-4B4C-A407-44438C67B59E}" type="datetimeFigureOut">
              <a:rPr lang="zh-CN" altLang="en-US" smtClean="0"/>
              <a:t>2022/6/16</a:t>
            </a:fld>
            <a:endParaRPr lang="zh-CN" altLang="en-US"/>
          </a:p>
        </p:txBody>
      </p:sp>
      <p:sp>
        <p:nvSpPr>
          <p:cNvPr id="3" name="页脚占位符 2"/>
          <p:cNvSpPr>
            <a:spLocks noGrp="1"/>
          </p:cNvSpPr>
          <p:nvPr>
            <p:ph type="ftr" sz="quarter" idx="11"/>
            <p:custDataLst>
              <p:tags r:id="rId2"/>
            </p:custDataLst>
          </p:nvPr>
        </p:nvSpPr>
        <p:spPr/>
        <p:txBody>
          <a:bodyPr/>
          <a:lstStyle/>
          <a:p>
            <a:endParaRPr lang="zh-CN" altLang="en-US"/>
          </a:p>
        </p:txBody>
      </p:sp>
      <p:sp>
        <p:nvSpPr>
          <p:cNvPr id="4" name="灯片编号占位符 3"/>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1"/>
            </p:custDataLst>
          </p:nvPr>
        </p:nvSpPr>
        <p:spPr>
          <a:xfrm>
            <a:off x="608400" y="1555200"/>
            <a:ext cx="5233077" cy="4608000"/>
          </a:xfrm>
        </p:spPr>
        <p:txBody>
          <a:bodyPr vert="horz" lIns="90000" tIns="46800" rIns="90000" bIns="46800" rtlCol="0">
            <a:normAutofit/>
          </a:bodyPr>
          <a:lstStyle>
            <a:lvl1pPr>
              <a:buNone/>
              <a:defRPr sz="1600"/>
            </a:lvl1pPr>
          </a:lstStyle>
          <a:p>
            <a:pPr lvl="0"/>
            <a:endParaRPr lang="zh-CN" altLang="en-US"/>
          </a:p>
        </p:txBody>
      </p:sp>
      <p:sp>
        <p:nvSpPr>
          <p:cNvPr id="4" name="文本占位符 3"/>
          <p:cNvSpPr>
            <a:spLocks noGrp="1"/>
          </p:cNvSpPr>
          <p:nvPr>
            <p:ph type="body" sz="half" idx="2"/>
            <p:custDataLst>
              <p:tags r:id="rId2"/>
            </p:custDataLst>
          </p:nvPr>
        </p:nvSpPr>
        <p:spPr>
          <a:xfrm>
            <a:off x="6350400" y="1555200"/>
            <a:ext cx="5227200" cy="4608000"/>
          </a:xfrm>
        </p:spPr>
        <p:txBody>
          <a:bodyPr vert="horz" lIns="90000" tIns="46800" rIns="90000" bIns="46800" rtlCol="0">
            <a:normAutofit/>
          </a:bodyPr>
          <a:lstStyle>
            <a:lvl1pPr>
              <a:buNone/>
              <a:defRPr sz="1600"/>
            </a:lvl1pPr>
          </a:lstStyle>
          <a:p>
            <a:pPr lvl="0"/>
            <a:r>
              <a:rPr lang="zh-CN" altLang="en-US"/>
              <a:t>单击此处编辑母版文本样式</a:t>
            </a:r>
          </a:p>
        </p:txBody>
      </p:sp>
      <p:sp>
        <p:nvSpPr>
          <p:cNvPr id="5" name="日期占位符 4"/>
          <p:cNvSpPr>
            <a:spLocks noGrp="1"/>
          </p:cNvSpPr>
          <p:nvPr>
            <p:ph type="dt" sz="half" idx="10"/>
            <p:custDataLst>
              <p:tags r:id="rId3"/>
            </p:custDataLst>
          </p:nvPr>
        </p:nvSpPr>
        <p:spPr/>
        <p:txBody>
          <a:bodyPr/>
          <a:lstStyle/>
          <a:p>
            <a:fld id="{9EFD9D74-47D9-4702-A33C-335B63B48DBF}" type="datetimeFigureOut">
              <a:rPr lang="zh-CN" altLang="en-US" smtClean="0"/>
              <a:t>2022/6/16</a:t>
            </a:fld>
            <a:endParaRPr lang="zh-CN" altLang="en-US" dirty="0"/>
          </a:p>
        </p:txBody>
      </p:sp>
      <p:sp>
        <p:nvSpPr>
          <p:cNvPr id="6" name="页脚占位符 5"/>
          <p:cNvSpPr>
            <a:spLocks noGrp="1"/>
          </p:cNvSpPr>
          <p:nvPr>
            <p:ph type="ftr" sz="quarter" idx="11"/>
            <p:custDataLst>
              <p:tags r:id="rId4"/>
            </p:custDataLst>
          </p:nvPr>
        </p:nvSpPr>
        <p:spPr/>
        <p:txBody>
          <a:bodyPr/>
          <a:lstStyle/>
          <a:p>
            <a:endParaRPr lang="zh-CN" altLang="en-US" dirty="0"/>
          </a:p>
        </p:txBody>
      </p:sp>
      <p:sp>
        <p:nvSpPr>
          <p:cNvPr id="7" name="灯片编号占位符 6"/>
          <p:cNvSpPr>
            <a:spLocks noGrp="1"/>
          </p:cNvSpPr>
          <p:nvPr>
            <p:ph type="sldNum" sz="quarter" idx="12"/>
            <p:custDataLst>
              <p:tags r:id="rId5"/>
            </p:custDataLst>
          </p:nvPr>
        </p:nvSpPr>
        <p:spPr/>
        <p:txBody>
          <a:bodyPr/>
          <a:lstStyle/>
          <a:p>
            <a:fld id="{FABC47A4-756D-490B-A52F-7D9E2C9FC05F}" type="slidenum">
              <a:rPr lang="zh-CN" altLang="en-US" smtClean="0"/>
              <a:t>‹#›</a:t>
            </a:fld>
            <a:endParaRPr lang="zh-CN" altLang="en-US"/>
          </a:p>
        </p:txBody>
      </p:sp>
      <p:sp>
        <p:nvSpPr>
          <p:cNvPr id="9" name="标题 8"/>
          <p:cNvSpPr>
            <a:spLocks noGrp="1"/>
          </p:cNvSpPr>
          <p:nvPr>
            <p:ph type="title"/>
            <p:custDataLst>
              <p:tags r:id="rId6"/>
            </p:custDataLst>
          </p:nvPr>
        </p:nvSpPr>
        <p:spPr/>
        <p:txBody>
          <a:bodyPr/>
          <a:lstStyle/>
          <a:p>
            <a:r>
              <a:rPr lang="zh-CN" altLang="en-US"/>
              <a:t>单击此处编辑母版标题样式</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1"/>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lang="zh-CN" altLang="en-US"/>
              <a:t>单击此处编辑标题</a:t>
            </a:r>
          </a:p>
        </p:txBody>
      </p:sp>
      <p:sp>
        <p:nvSpPr>
          <p:cNvPr id="3" name="竖排文字占位符 2"/>
          <p:cNvSpPr>
            <a:spLocks noGrp="1"/>
          </p:cNvSpPr>
          <p:nvPr>
            <p:ph type="body" orient="vert" idx="1"/>
            <p:custDataLst>
              <p:tags r:id="rId2"/>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2022/6/16</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t>2022/6/16</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
        <p:nvSpPr>
          <p:cNvPr id="7" name="内容占位符 6"/>
          <p:cNvSpPr>
            <a:spLocks noGrp="1"/>
          </p:cNvSpPr>
          <p:nvPr>
            <p:ph sz="quarter" idx="13"/>
            <p:custDataLst>
              <p:tags r:id="rId4"/>
            </p:custDataLst>
          </p:nvPr>
        </p:nvSpPr>
        <p:spPr>
          <a:xfrm>
            <a:off x="608400" y="774000"/>
            <a:ext cx="10972800" cy="5482800"/>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t>2022/6/16</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
        <p:nvSpPr>
          <p:cNvPr id="2" name="标题 1"/>
          <p:cNvSpPr>
            <a:spLocks noGrp="1"/>
          </p:cNvSpPr>
          <p:nvPr>
            <p:ph type="title" hasCustomPrompt="1"/>
            <p:custDataLst>
              <p:tags r:id="rId4"/>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lang="zh-CN" altLang="en-US"/>
              <a:t>单击此处编辑标题</a:t>
            </a:r>
          </a:p>
        </p:txBody>
      </p:sp>
      <p:sp>
        <p:nvSpPr>
          <p:cNvPr id="7" name="文本占位符 6"/>
          <p:cNvSpPr>
            <a:spLocks noGrp="1"/>
          </p:cNvSpPr>
          <p:nvPr>
            <p:ph type="body" sz="quarter" idx="13"/>
            <p:custDataLst>
              <p:tags r:id="rId5"/>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18" Type="http://schemas.openxmlformats.org/officeDocument/2006/relationships/tags" Target="../tags/tag7.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tags" Target="../tags/tag6.xml"/><Relationship Id="rId2" Type="http://schemas.openxmlformats.org/officeDocument/2006/relationships/slideLayout" Target="../slideLayouts/slideLayout2.xml"/><Relationship Id="rId16" Type="http://schemas.openxmlformats.org/officeDocument/2006/relationships/tags" Target="../tags/tag5.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ags" Target="../tags/tag4.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custDataLst>
              <p:tags r:id="rId14"/>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p>
        </p:txBody>
      </p:sp>
      <p:sp>
        <p:nvSpPr>
          <p:cNvPr id="3" name="文本占位符 2"/>
          <p:cNvSpPr>
            <a:spLocks noGrp="1"/>
          </p:cNvSpPr>
          <p:nvPr>
            <p:ph type="body" idx="1"/>
            <p:custDataLst>
              <p:tags r:id="rId15"/>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custDataLst>
              <p:tags r:id="rId16"/>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ea typeface="汉仪劲楷简" panose="00020600040101010101" charset="-122"/>
              </a:defRPr>
            </a:lvl1pPr>
          </a:lstStyle>
          <a:p>
            <a:fld id="{760FBDFE-C587-4B4C-A407-44438C67B59E}" type="datetimeFigureOut">
              <a:rPr lang="zh-CN" altLang="en-US" smtClean="0"/>
              <a:t>2022/6/16</a:t>
            </a:fld>
            <a:endParaRPr lang="zh-CN" altLang="en-US"/>
          </a:p>
        </p:txBody>
      </p:sp>
      <p:sp>
        <p:nvSpPr>
          <p:cNvPr id="5" name="页脚占位符 4"/>
          <p:cNvSpPr>
            <a:spLocks noGrp="1"/>
          </p:cNvSpPr>
          <p:nvPr>
            <p:ph type="ftr" sz="quarter" idx="3"/>
            <p:custDataLst>
              <p:tags r:id="rId17"/>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ea typeface="汉仪劲楷简" panose="00020600040101010101" charset="-122"/>
              </a:defRPr>
            </a:lvl1pPr>
          </a:lstStyle>
          <a:p>
            <a:endParaRPr lang="zh-CN" altLang="en-US" dirty="0"/>
          </a:p>
        </p:txBody>
      </p:sp>
      <p:sp>
        <p:nvSpPr>
          <p:cNvPr id="6" name="灯片编号占位符 5"/>
          <p:cNvSpPr>
            <a:spLocks noGrp="1"/>
          </p:cNvSpPr>
          <p:nvPr>
            <p:ph type="sldNum" sz="quarter" idx="4"/>
            <p:custDataLst>
              <p:tags r:id="rId18"/>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ea typeface="汉仪劲楷简" panose="00020600040101010101" charset="-122"/>
              </a:defRPr>
            </a:lvl1pPr>
          </a:lstStyle>
          <a:p>
            <a:fld id="{49AE70B2-8BF9-45C0-BB95-33D1B9D3A854}" type="slidenum">
              <a:rPr lang="zh-CN" altLang="en-US" smtClean="0"/>
              <a:t>‹#›</a:t>
            </a:fld>
            <a:endParaRPr lang="zh-CN" altLang="en-US" dirty="0"/>
          </a:p>
        </p:txBody>
      </p:sp>
    </p:spTree>
    <p:custDataLst>
      <p:tags r:id="rId13"/>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mj-lt"/>
          <a:ea typeface="汉仪劲楷简" panose="00020600040101010101"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mn-lt"/>
          <a:ea typeface="汉仪劲楷简" panose="00020600040101010101" charset="-122"/>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mn-lt"/>
          <a:ea typeface="汉仪劲楷简" panose="00020600040101010101" charset="-122"/>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mn-lt"/>
          <a:ea typeface="汉仪劲楷简" panose="00020600040101010101" charset="-122"/>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mn-lt"/>
          <a:ea typeface="汉仪劲楷简" panose="00020600040101010101" charset="-122"/>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mn-lt"/>
          <a:ea typeface="汉仪劲楷简" panose="00020600040101010101"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1.xml"/><Relationship Id="rId1" Type="http://schemas.openxmlformats.org/officeDocument/2006/relationships/tags" Target="../tags/tag49.xml"/><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tags" Target="../tags/tag50.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ags" Target="../tags/tag51.xml"/><Relationship Id="rId5" Type="http://schemas.openxmlformats.org/officeDocument/2006/relationships/image" Target="../media/image7.sv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52.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53.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54.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ags" Target="../tags/tag55.xml"/><Relationship Id="rId5" Type="http://schemas.openxmlformats.org/officeDocument/2006/relationships/image" Target="../media/image7.sv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tags" Target="../tags/tag58.xml"/><Relationship Id="rId2" Type="http://schemas.openxmlformats.org/officeDocument/2006/relationships/tags" Target="../tags/tag57.xml"/><Relationship Id="rId1" Type="http://schemas.openxmlformats.org/officeDocument/2006/relationships/tags" Target="../tags/tag56.xml"/><Relationship Id="rId5" Type="http://schemas.openxmlformats.org/officeDocument/2006/relationships/image" Target="../media/image8.jpeg"/><Relationship Id="rId4"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3.xml"/><Relationship Id="rId1" Type="http://schemas.openxmlformats.org/officeDocument/2006/relationships/tags" Target="../tags/tag59.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ags" Target="../tags/tag60.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tags" Target="../tags/tag63.xml"/><Relationship Id="rId2" Type="http://schemas.openxmlformats.org/officeDocument/2006/relationships/tags" Target="../tags/tag62.xml"/><Relationship Id="rId1" Type="http://schemas.openxmlformats.org/officeDocument/2006/relationships/tags" Target="../tags/tag61.xml"/><Relationship Id="rId6" Type="http://schemas.openxmlformats.org/officeDocument/2006/relationships/image" Target="../media/image11.png"/><Relationship Id="rId5" Type="http://schemas.openxmlformats.org/officeDocument/2006/relationships/image" Target="../media/image10.jpeg"/><Relationship Id="rId4"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3.xml"/><Relationship Id="rId1" Type="http://schemas.openxmlformats.org/officeDocument/2006/relationships/tags" Target="../tags/tag64.xml"/><Relationship Id="rId4" Type="http://schemas.openxmlformats.org/officeDocument/2006/relationships/image" Target="../media/image12.jpeg"/></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Layout" Target="../slideLayouts/slideLayout3.xml"/><Relationship Id="rId1" Type="http://schemas.openxmlformats.org/officeDocument/2006/relationships/tags" Target="../tags/tag65.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Layout" Target="../slideLayouts/slideLayout3.xml"/><Relationship Id="rId1" Type="http://schemas.openxmlformats.org/officeDocument/2006/relationships/tags" Target="../tags/tag66.xml"/><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Layout" Target="../slideLayouts/slideLayout3.xml"/><Relationship Id="rId1" Type="http://schemas.openxmlformats.org/officeDocument/2006/relationships/tags" Target="../tags/tag67.xml"/><Relationship Id="rId4" Type="http://schemas.openxmlformats.org/officeDocument/2006/relationships/image" Target="../media/image17.jpeg"/></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slideLayout" Target="../slideLayouts/slideLayout3.xml"/><Relationship Id="rId1" Type="http://schemas.openxmlformats.org/officeDocument/2006/relationships/tags" Target="../tags/tag68.xml"/><Relationship Id="rId4" Type="http://schemas.openxmlformats.org/officeDocument/2006/relationships/image" Target="../media/image19.jpeg"/></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slideLayout" Target="../slideLayouts/slideLayout3.xml"/><Relationship Id="rId1" Type="http://schemas.openxmlformats.org/officeDocument/2006/relationships/tags" Target="../tags/tag69.xml"/></Relationships>
</file>

<file path=ppt/slides/_rels/slide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slideLayout" Target="../slideLayouts/slideLayout3.xml"/><Relationship Id="rId1" Type="http://schemas.openxmlformats.org/officeDocument/2006/relationships/tags" Target="../tags/tag70.xml"/></Relationships>
</file>

<file path=ppt/slides/_rels/slide1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slideLayout" Target="../slideLayouts/slideLayout3.xml"/><Relationship Id="rId1" Type="http://schemas.openxmlformats.org/officeDocument/2006/relationships/tags" Target="../tags/tag71.xml"/></Relationships>
</file>

<file path=ppt/slides/_rels/slide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slideLayout" Target="../slideLayouts/slideLayout3.xml"/><Relationship Id="rId1" Type="http://schemas.openxmlformats.org/officeDocument/2006/relationships/tags" Target="../tags/tag72.xml"/><Relationship Id="rId4" Type="http://schemas.openxmlformats.org/officeDocument/2006/relationships/image" Target="../media/image24.jpeg"/></Relationships>
</file>

<file path=ppt/slides/_rels/slide2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slideLayout" Target="../slideLayouts/slideLayout3.xml"/><Relationship Id="rId1" Type="http://schemas.openxmlformats.org/officeDocument/2006/relationships/tags" Target="../tags/tag73.xml"/></Relationships>
</file>

<file path=ppt/slides/_rels/slide2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slideLayout" Target="../slideLayouts/slideLayout3.xml"/><Relationship Id="rId1" Type="http://schemas.openxmlformats.org/officeDocument/2006/relationships/tags" Target="../tags/tag74.xml"/></Relationships>
</file>

<file path=ppt/slides/_rels/slide2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slideLayout" Target="../slideLayouts/slideLayout3.xml"/><Relationship Id="rId1" Type="http://schemas.openxmlformats.org/officeDocument/2006/relationships/tags" Target="../tags/tag75.xml"/></Relationships>
</file>

<file path=ppt/slides/_rels/slide24.xml.rels><?xml version="1.0" encoding="UTF-8" standalone="yes"?>
<Relationships xmlns="http://schemas.openxmlformats.org/package/2006/relationships"><Relationship Id="rId3" Type="http://schemas.openxmlformats.org/officeDocument/2006/relationships/tags" Target="../tags/tag78.xml"/><Relationship Id="rId2" Type="http://schemas.openxmlformats.org/officeDocument/2006/relationships/tags" Target="../tags/tag77.xml"/><Relationship Id="rId1" Type="http://schemas.openxmlformats.org/officeDocument/2006/relationships/tags" Target="../tags/tag76.xml"/><Relationship Id="rId5" Type="http://schemas.openxmlformats.org/officeDocument/2006/relationships/image" Target="../media/image28.jpeg"/><Relationship Id="rId4"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3.xml"/><Relationship Id="rId1" Type="http://schemas.openxmlformats.org/officeDocument/2006/relationships/tags" Target="../tags/tag79.xml"/><Relationship Id="rId4" Type="http://schemas.openxmlformats.org/officeDocument/2006/relationships/image" Target="../media/image29.jpeg"/></Relationships>
</file>

<file path=ppt/slides/_rels/slide2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slideLayout" Target="../slideLayouts/slideLayout3.xml"/><Relationship Id="rId1" Type="http://schemas.openxmlformats.org/officeDocument/2006/relationships/tags" Target="../tags/tag80.xml"/></Relationships>
</file>

<file path=ppt/slides/_rels/slide2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slideLayout" Target="../slideLayouts/slideLayout3.xml"/><Relationship Id="rId1" Type="http://schemas.openxmlformats.org/officeDocument/2006/relationships/tags" Target="../tags/tag81.xml"/></Relationships>
</file>

<file path=ppt/slides/_rels/slide2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slideLayout" Target="../slideLayouts/slideLayout3.xml"/><Relationship Id="rId1" Type="http://schemas.openxmlformats.org/officeDocument/2006/relationships/tags" Target="../tags/tag82.xml"/></Relationships>
</file>

<file path=ppt/slides/_rels/slide2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slideLayout" Target="../slideLayouts/slideLayout3.xml"/><Relationship Id="rId1" Type="http://schemas.openxmlformats.org/officeDocument/2006/relationships/tags" Target="../tags/tag83.xml"/><Relationship Id="rId4" Type="http://schemas.openxmlformats.org/officeDocument/2006/relationships/image" Target="../media/image34.jpeg"/></Relationships>
</file>

<file path=ppt/slides/_rels/slide30.xml.rels><?xml version="1.0" encoding="UTF-8" standalone="yes"?>
<Relationships xmlns="http://schemas.openxmlformats.org/package/2006/relationships"><Relationship Id="rId3" Type="http://schemas.openxmlformats.org/officeDocument/2006/relationships/tags" Target="../tags/tag86.xml"/><Relationship Id="rId2" Type="http://schemas.openxmlformats.org/officeDocument/2006/relationships/tags" Target="../tags/tag85.xml"/><Relationship Id="rId1" Type="http://schemas.openxmlformats.org/officeDocument/2006/relationships/tags" Target="../tags/tag84.xml"/><Relationship Id="rId5" Type="http://schemas.openxmlformats.org/officeDocument/2006/relationships/image" Target="../media/image35.jpeg"/><Relationship Id="rId4"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slideLayout" Target="../slideLayouts/slideLayout3.xml"/><Relationship Id="rId1" Type="http://schemas.openxmlformats.org/officeDocument/2006/relationships/tags" Target="../tags/tag87.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89.xml"/><Relationship Id="rId1" Type="http://schemas.openxmlformats.org/officeDocument/2006/relationships/tags" Target="../tags/tag88.xml"/></Relationships>
</file>

<file path=ppt/slides/_rels/slide3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slideLayout" Target="../slideLayouts/slideLayout3.xml"/><Relationship Id="rId1" Type="http://schemas.openxmlformats.org/officeDocument/2006/relationships/tags" Target="../tags/tag90.xml"/></Relationships>
</file>

<file path=ppt/slides/_rels/slide3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slideLayout" Target="../slideLayouts/slideLayout3.xml"/><Relationship Id="rId1" Type="http://schemas.openxmlformats.org/officeDocument/2006/relationships/tags" Target="../tags/tag91.xml"/></Relationships>
</file>

<file path=ppt/slides/_rels/slide3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slideLayout" Target="../slideLayouts/slideLayout3.xml"/><Relationship Id="rId1" Type="http://schemas.openxmlformats.org/officeDocument/2006/relationships/tags" Target="../tags/tag92.xml"/></Relationships>
</file>

<file path=ppt/slides/_rels/slide3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slideLayout" Target="../slideLayouts/slideLayout3.xml"/><Relationship Id="rId1" Type="http://schemas.openxmlformats.org/officeDocument/2006/relationships/tags" Target="../tags/tag93.xml"/><Relationship Id="rId4" Type="http://schemas.openxmlformats.org/officeDocument/2006/relationships/image" Target="../media/image41.jpeg"/></Relationships>
</file>

<file path=ppt/slides/_rels/slide37.xml.rels><?xml version="1.0" encoding="UTF-8" standalone="yes"?>
<Relationships xmlns="http://schemas.openxmlformats.org/package/2006/relationships"><Relationship Id="rId3" Type="http://schemas.openxmlformats.org/officeDocument/2006/relationships/tags" Target="../tags/tag96.xml"/><Relationship Id="rId2" Type="http://schemas.openxmlformats.org/officeDocument/2006/relationships/tags" Target="../tags/tag95.xml"/><Relationship Id="rId1" Type="http://schemas.openxmlformats.org/officeDocument/2006/relationships/tags" Target="../tags/tag94.xml"/><Relationship Id="rId5" Type="http://schemas.openxmlformats.org/officeDocument/2006/relationships/image" Target="../media/image42.jpeg"/><Relationship Id="rId4"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slideLayout" Target="../slideLayouts/slideLayout3.xml"/><Relationship Id="rId1" Type="http://schemas.openxmlformats.org/officeDocument/2006/relationships/tags" Target="../tags/tag97.xml"/></Relationships>
</file>

<file path=ppt/slides/_rels/slide3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slideLayout" Target="../slideLayouts/slideLayout3.xml"/><Relationship Id="rId1" Type="http://schemas.openxmlformats.org/officeDocument/2006/relationships/tags" Target="../tags/tag98.xml"/></Relationships>
</file>

<file path=ppt/slides/_rels/slide40.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slideLayout" Target="../slideLayouts/slideLayout3.xml"/><Relationship Id="rId1" Type="http://schemas.openxmlformats.org/officeDocument/2006/relationships/tags" Target="../tags/tag99.xml"/></Relationships>
</file>

<file path=ppt/slides/_rels/slide4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slideLayout" Target="../slideLayouts/slideLayout3.xml"/><Relationship Id="rId1" Type="http://schemas.openxmlformats.org/officeDocument/2006/relationships/tags" Target="../tags/tag100.xml"/></Relationships>
</file>

<file path=ppt/slides/_rels/slide4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slideLayout" Target="../slideLayouts/slideLayout3.xml"/><Relationship Id="rId1" Type="http://schemas.openxmlformats.org/officeDocument/2006/relationships/tags" Target="../tags/tag101.xml"/></Relationships>
</file>

<file path=ppt/slides/_rels/slide4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slideLayout" Target="../slideLayouts/slideLayout3.xml"/><Relationship Id="rId1" Type="http://schemas.openxmlformats.org/officeDocument/2006/relationships/tags" Target="../tags/tag102.xml"/><Relationship Id="rId4" Type="http://schemas.openxmlformats.org/officeDocument/2006/relationships/image" Target="../media/image49.jpeg"/></Relationships>
</file>

<file path=ppt/slides/_rels/slide4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1.xml"/><Relationship Id="rId1" Type="http://schemas.openxmlformats.org/officeDocument/2006/relationships/tags" Target="../tags/tag103.xml"/><Relationship Id="rId4" Type="http://schemas.openxmlformats.org/officeDocument/2006/relationships/image" Target="../media/image6.png"/></Relationships>
</file>

<file path=ppt/slides/_rels/slide4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slideLayout" Target="../slideLayouts/slideLayout3.xml"/><Relationship Id="rId1" Type="http://schemas.openxmlformats.org/officeDocument/2006/relationships/tags" Target="../tags/tag104.xml"/></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105.xml"/></Relationships>
</file>

<file path=ppt/slides/_rels/slide47.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106.xml"/></Relationships>
</file>

<file path=ppt/slides/_rels/slide48.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slideLayout" Target="../slideLayouts/slideLayout3.xml"/><Relationship Id="rId1" Type="http://schemas.openxmlformats.org/officeDocument/2006/relationships/tags" Target="../tags/tag107.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2.jpeg"/></Relationships>
</file>

<file path=ppt/slides/_rels/slide49.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slideLayout" Target="../slideLayouts/slideLayout3.xml"/><Relationship Id="rId1" Type="http://schemas.openxmlformats.org/officeDocument/2006/relationships/tags" Target="../tags/tag108.xml"/></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1.xml"/><Relationship Id="rId1" Type="http://schemas.openxmlformats.org/officeDocument/2006/relationships/tags" Target="../tags/tag10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31393935333137383b31393937313032323bbba8"/>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20040000">
            <a:off x="1546225" y="1539875"/>
            <a:ext cx="640080" cy="640080"/>
          </a:xfrm>
          <a:prstGeom prst="rect">
            <a:avLst/>
          </a:prstGeom>
          <a:effectLst>
            <a:outerShdw blurRad="50800" dist="38100" dir="10800000" algn="r" rotWithShape="0">
              <a:prstClr val="black">
                <a:alpha val="40000"/>
              </a:prstClr>
            </a:outerShdw>
          </a:effectLst>
        </p:spPr>
      </p:pic>
      <p:sp>
        <p:nvSpPr>
          <p:cNvPr id="7" name="文本框 6"/>
          <p:cNvSpPr txBox="1"/>
          <p:nvPr/>
        </p:nvSpPr>
        <p:spPr>
          <a:xfrm>
            <a:off x="1824355" y="2414905"/>
            <a:ext cx="8543290" cy="1200329"/>
          </a:xfrm>
          <a:prstGeom prst="rect">
            <a:avLst/>
          </a:prstGeom>
          <a:noFill/>
        </p:spPr>
        <p:txBody>
          <a:bodyPr wrap="square" rtlCol="0">
            <a:spAutoFit/>
          </a:bodyPr>
          <a:lstStyle/>
          <a:p>
            <a:pPr algn="dist"/>
            <a:r>
              <a:rPr lang="zh-CN" altLang="en-US" sz="7200" b="1" dirty="0">
                <a:solidFill>
                  <a:srgbClr val="FF977A"/>
                </a:solidFill>
                <a:cs typeface="+mn-ea"/>
                <a:sym typeface="+mn-lt"/>
              </a:rPr>
              <a:t>仲夏繁景</a:t>
            </a:r>
            <a:r>
              <a:rPr lang="en-US" altLang="zh-CN" sz="7200" b="1" dirty="0">
                <a:solidFill>
                  <a:srgbClr val="FF977A"/>
                </a:solidFill>
                <a:cs typeface="+mn-ea"/>
                <a:sym typeface="+mn-lt"/>
              </a:rPr>
              <a:t> </a:t>
            </a:r>
            <a:r>
              <a:rPr lang="zh-CN" altLang="en-US" sz="7200" b="1" dirty="0">
                <a:solidFill>
                  <a:srgbClr val="FF977A"/>
                </a:solidFill>
                <a:cs typeface="+mn-ea"/>
                <a:sym typeface="+mn-lt"/>
              </a:rPr>
              <a:t>静待美好</a:t>
            </a:r>
          </a:p>
        </p:txBody>
      </p:sp>
      <p:sp>
        <p:nvSpPr>
          <p:cNvPr id="12" name="文本框 11"/>
          <p:cNvSpPr txBox="1"/>
          <p:nvPr/>
        </p:nvSpPr>
        <p:spPr>
          <a:xfrm>
            <a:off x="3221355" y="4055745"/>
            <a:ext cx="5736590" cy="460375"/>
          </a:xfrm>
          <a:prstGeom prst="rect">
            <a:avLst/>
          </a:prstGeom>
          <a:noFill/>
        </p:spPr>
        <p:txBody>
          <a:bodyPr wrap="square" rtlCol="0">
            <a:spAutoFit/>
          </a:bodyPr>
          <a:lstStyle/>
          <a:p>
            <a:pPr algn="dist"/>
            <a:r>
              <a:rPr lang="en-US" altLang="zh-CN" sz="2400" b="1" dirty="0">
                <a:solidFill>
                  <a:srgbClr val="9DC3E8"/>
                </a:solidFill>
                <a:cs typeface="+mn-ea"/>
                <a:sym typeface="+mn-lt"/>
              </a:rPr>
              <a:t>2022</a:t>
            </a:r>
            <a:r>
              <a:rPr lang="zh-CN" altLang="en-US" sz="2400" b="1" dirty="0">
                <a:solidFill>
                  <a:srgbClr val="9DC3E8"/>
                </a:solidFill>
                <a:cs typeface="+mn-ea"/>
                <a:sym typeface="+mn-lt"/>
              </a:rPr>
              <a:t>六月暖场活动</a:t>
            </a: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1997710" y="2190115"/>
            <a:ext cx="1794510" cy="2475865"/>
            <a:chOff x="3226" y="3259"/>
            <a:chExt cx="2826" cy="3899"/>
          </a:xfrm>
        </p:grpSpPr>
        <p:grpSp>
          <p:nvGrpSpPr>
            <p:cNvPr id="8" name="组合 7"/>
            <p:cNvGrpSpPr/>
            <p:nvPr/>
          </p:nvGrpSpPr>
          <p:grpSpPr>
            <a:xfrm rot="4980000">
              <a:off x="2689" y="3796"/>
              <a:ext cx="3899" cy="2826"/>
              <a:chOff x="5633" y="3150"/>
              <a:chExt cx="6210" cy="4500"/>
            </a:xfrm>
          </p:grpSpPr>
          <p:pic>
            <p:nvPicPr>
              <p:cNvPr id="6" name="图片 5" descr="1649918160_1_-removebg-preview(1)"/>
              <p:cNvPicPr>
                <a:picLocks noChangeAspect="1"/>
              </p:cNvPicPr>
              <p:nvPr/>
            </p:nvPicPr>
            <p:blipFill>
              <a:blip r:embed="rId3"/>
              <a:stretch>
                <a:fillRect/>
              </a:stretch>
            </p:blipFill>
            <p:spPr>
              <a:xfrm>
                <a:off x="5633" y="3150"/>
                <a:ext cx="6210" cy="4500"/>
              </a:xfrm>
              <a:prstGeom prst="rect">
                <a:avLst/>
              </a:prstGeom>
            </p:spPr>
          </p:pic>
          <p:sp>
            <p:nvSpPr>
              <p:cNvPr id="7" name="椭圆 6"/>
              <p:cNvSpPr/>
              <p:nvPr/>
            </p:nvSpPr>
            <p:spPr>
              <a:xfrm>
                <a:off x="7971" y="4546"/>
                <a:ext cx="1961" cy="1924"/>
              </a:xfrm>
              <a:prstGeom prst="ellipse">
                <a:avLst/>
              </a:prstGeom>
              <a:solidFill>
                <a:srgbClr val="FFDB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3" name="文本框 2"/>
            <p:cNvSpPr txBox="1"/>
            <p:nvPr/>
          </p:nvSpPr>
          <p:spPr>
            <a:xfrm>
              <a:off x="3910" y="4083"/>
              <a:ext cx="1357" cy="2251"/>
            </a:xfrm>
            <a:prstGeom prst="rect">
              <a:avLst/>
            </a:prstGeom>
            <a:noFill/>
          </p:spPr>
          <p:txBody>
            <a:bodyPr vert="eaVert" wrap="square" rtlCol="0">
              <a:spAutoFit/>
            </a:bodyPr>
            <a:lstStyle/>
            <a:p>
              <a:pPr algn="dist"/>
              <a:r>
                <a:rPr lang="zh-CN" altLang="en-US" sz="4400" b="1">
                  <a:solidFill>
                    <a:srgbClr val="7CBBCC"/>
                  </a:solidFill>
                  <a:cs typeface="+mn-ea"/>
                  <a:sym typeface="+mn-lt"/>
                </a:rPr>
                <a:t>目录</a:t>
              </a:r>
            </a:p>
          </p:txBody>
        </p:sp>
      </p:grpSp>
      <p:pic>
        <p:nvPicPr>
          <p:cNvPr id="9" name="图片 8" descr="1649918160_1_-removebg-preview(1)"/>
          <p:cNvPicPr>
            <a:picLocks noChangeAspect="1"/>
          </p:cNvPicPr>
          <p:nvPr/>
        </p:nvPicPr>
        <p:blipFill>
          <a:blip r:embed="rId3"/>
          <a:stretch>
            <a:fillRect/>
          </a:stretch>
        </p:blipFill>
        <p:spPr>
          <a:xfrm>
            <a:off x="4866640" y="2170430"/>
            <a:ext cx="749300" cy="543560"/>
          </a:xfrm>
          <a:prstGeom prst="rect">
            <a:avLst/>
          </a:prstGeom>
        </p:spPr>
      </p:pic>
      <p:pic>
        <p:nvPicPr>
          <p:cNvPr id="11" name="图片 10" descr="1649918160_1_-removebg-preview(1)"/>
          <p:cNvPicPr>
            <a:picLocks noChangeAspect="1"/>
          </p:cNvPicPr>
          <p:nvPr/>
        </p:nvPicPr>
        <p:blipFill>
          <a:blip r:embed="rId3"/>
          <a:stretch>
            <a:fillRect/>
          </a:stretch>
        </p:blipFill>
        <p:spPr>
          <a:xfrm>
            <a:off x="7657465" y="2170430"/>
            <a:ext cx="749300" cy="543560"/>
          </a:xfrm>
          <a:prstGeom prst="rect">
            <a:avLst/>
          </a:prstGeom>
        </p:spPr>
      </p:pic>
      <p:pic>
        <p:nvPicPr>
          <p:cNvPr id="12" name="图片 11" descr="1649918160_1_-removebg-preview(1)"/>
          <p:cNvPicPr>
            <a:picLocks noChangeAspect="1"/>
          </p:cNvPicPr>
          <p:nvPr/>
        </p:nvPicPr>
        <p:blipFill>
          <a:blip r:embed="rId3"/>
          <a:stretch>
            <a:fillRect/>
          </a:stretch>
        </p:blipFill>
        <p:spPr>
          <a:xfrm>
            <a:off x="4866640" y="3953510"/>
            <a:ext cx="749300" cy="543560"/>
          </a:xfrm>
          <a:prstGeom prst="rect">
            <a:avLst/>
          </a:prstGeom>
        </p:spPr>
      </p:pic>
      <p:pic>
        <p:nvPicPr>
          <p:cNvPr id="13" name="图片 12" descr="1649918160_1_-removebg-preview(1)"/>
          <p:cNvPicPr>
            <a:picLocks noChangeAspect="1"/>
          </p:cNvPicPr>
          <p:nvPr/>
        </p:nvPicPr>
        <p:blipFill>
          <a:blip r:embed="rId3"/>
          <a:stretch>
            <a:fillRect/>
          </a:stretch>
        </p:blipFill>
        <p:spPr>
          <a:xfrm>
            <a:off x="7657465" y="3953510"/>
            <a:ext cx="749300" cy="543560"/>
          </a:xfrm>
          <a:prstGeom prst="rect">
            <a:avLst/>
          </a:prstGeom>
        </p:spPr>
      </p:pic>
      <p:sp>
        <p:nvSpPr>
          <p:cNvPr id="14" name="文本框 13"/>
          <p:cNvSpPr txBox="1"/>
          <p:nvPr/>
        </p:nvSpPr>
        <p:spPr>
          <a:xfrm>
            <a:off x="5615940" y="2170430"/>
            <a:ext cx="1469390" cy="461665"/>
          </a:xfrm>
          <a:prstGeom prst="rect">
            <a:avLst/>
          </a:prstGeom>
          <a:noFill/>
        </p:spPr>
        <p:txBody>
          <a:bodyPr wrap="square" rtlCol="0">
            <a:spAutoFit/>
          </a:bodyPr>
          <a:lstStyle/>
          <a:p>
            <a:pPr algn="dist"/>
            <a:r>
              <a:rPr lang="zh-CN" altLang="en-US" sz="2400" b="1" dirty="0">
                <a:solidFill>
                  <a:srgbClr val="7CBBCC"/>
                </a:solidFill>
                <a:cs typeface="+mn-ea"/>
                <a:sym typeface="+mn-lt"/>
              </a:rPr>
              <a:t>活动策略</a:t>
            </a:r>
          </a:p>
        </p:txBody>
      </p:sp>
      <p:sp>
        <p:nvSpPr>
          <p:cNvPr id="19" name="文本框 18"/>
          <p:cNvSpPr txBox="1"/>
          <p:nvPr/>
        </p:nvSpPr>
        <p:spPr>
          <a:xfrm>
            <a:off x="8406765" y="2170430"/>
            <a:ext cx="1469390" cy="460375"/>
          </a:xfrm>
          <a:prstGeom prst="rect">
            <a:avLst/>
          </a:prstGeom>
          <a:noFill/>
        </p:spPr>
        <p:txBody>
          <a:bodyPr wrap="square" rtlCol="0">
            <a:spAutoFit/>
          </a:bodyPr>
          <a:lstStyle/>
          <a:p>
            <a:pPr algn="dist"/>
            <a:r>
              <a:rPr lang="zh-CN" altLang="en-US" sz="2400" b="1" dirty="0">
                <a:solidFill>
                  <a:srgbClr val="7CBBCC"/>
                </a:solidFill>
                <a:cs typeface="+mn-ea"/>
                <a:sym typeface="+mn-lt"/>
              </a:rPr>
              <a:t>活动概述</a:t>
            </a:r>
          </a:p>
        </p:txBody>
      </p:sp>
      <p:sp>
        <p:nvSpPr>
          <p:cNvPr id="22" name="文本框 21"/>
          <p:cNvSpPr txBox="1"/>
          <p:nvPr/>
        </p:nvSpPr>
        <p:spPr>
          <a:xfrm>
            <a:off x="5615940" y="3953510"/>
            <a:ext cx="1469390" cy="461665"/>
          </a:xfrm>
          <a:prstGeom prst="rect">
            <a:avLst/>
          </a:prstGeom>
          <a:noFill/>
        </p:spPr>
        <p:txBody>
          <a:bodyPr wrap="square" rtlCol="0">
            <a:spAutoFit/>
          </a:bodyPr>
          <a:lstStyle/>
          <a:p>
            <a:pPr algn="dist"/>
            <a:r>
              <a:rPr lang="zh-CN" altLang="en-US" sz="2400" b="1" dirty="0">
                <a:solidFill>
                  <a:srgbClr val="7CBBCC"/>
                </a:solidFill>
                <a:cs typeface="+mn-ea"/>
                <a:sym typeface="+mn-lt"/>
              </a:rPr>
              <a:t>活动内容</a:t>
            </a:r>
          </a:p>
        </p:txBody>
      </p:sp>
      <p:sp>
        <p:nvSpPr>
          <p:cNvPr id="25" name="文本框 24"/>
          <p:cNvSpPr txBox="1"/>
          <p:nvPr/>
        </p:nvSpPr>
        <p:spPr>
          <a:xfrm>
            <a:off x="8406765" y="3953510"/>
            <a:ext cx="1469390" cy="460375"/>
          </a:xfrm>
          <a:prstGeom prst="rect">
            <a:avLst/>
          </a:prstGeom>
          <a:noFill/>
        </p:spPr>
        <p:txBody>
          <a:bodyPr wrap="square" rtlCol="0">
            <a:spAutoFit/>
          </a:bodyPr>
          <a:lstStyle/>
          <a:p>
            <a:pPr algn="dist"/>
            <a:r>
              <a:rPr lang="zh-CN" altLang="en-US" sz="2400" b="1" dirty="0">
                <a:solidFill>
                  <a:srgbClr val="7CBBCC"/>
                </a:solidFill>
                <a:cs typeface="+mn-ea"/>
                <a:sym typeface="+mn-lt"/>
              </a:rPr>
              <a:t>方案附录</a:t>
            </a:r>
          </a:p>
        </p:txBody>
      </p:sp>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2222500" y="2676525"/>
            <a:ext cx="1993900" cy="1470660"/>
            <a:chOff x="3946" y="4282"/>
            <a:chExt cx="3140" cy="2316"/>
          </a:xfrm>
        </p:grpSpPr>
        <p:pic>
          <p:nvPicPr>
            <p:cNvPr id="2" name="图片 1" descr="发的"/>
            <p:cNvPicPr>
              <a:picLocks noChangeAspect="1"/>
            </p:cNvPicPr>
            <p:nvPr/>
          </p:nvPicPr>
          <p:blipFill>
            <a:blip r:embed="rId3"/>
            <a:stretch>
              <a:fillRect/>
            </a:stretch>
          </p:blipFill>
          <p:spPr>
            <a:xfrm>
              <a:off x="3946" y="4282"/>
              <a:ext cx="3140" cy="2316"/>
            </a:xfrm>
            <a:prstGeom prst="rect">
              <a:avLst/>
            </a:prstGeom>
          </p:spPr>
        </p:pic>
        <p:sp>
          <p:nvSpPr>
            <p:cNvPr id="4" name="文本框 3"/>
            <p:cNvSpPr txBox="1"/>
            <p:nvPr/>
          </p:nvSpPr>
          <p:spPr>
            <a:xfrm>
              <a:off x="4734" y="4883"/>
              <a:ext cx="1564" cy="1307"/>
            </a:xfrm>
            <a:prstGeom prst="rect">
              <a:avLst/>
            </a:prstGeom>
            <a:noFill/>
          </p:spPr>
          <p:txBody>
            <a:bodyPr wrap="square" rtlCol="0">
              <a:spAutoFit/>
            </a:bodyPr>
            <a:lstStyle/>
            <a:p>
              <a:pPr algn="ctr"/>
              <a:r>
                <a:rPr lang="zh-CN" altLang="en-US" sz="4800" b="1" dirty="0">
                  <a:solidFill>
                    <a:srgbClr val="7CBBCC"/>
                  </a:solidFill>
                  <a:cs typeface="+mn-ea"/>
                  <a:sym typeface="+mn-lt"/>
                </a:rPr>
                <a:t>一</a:t>
              </a:r>
            </a:p>
          </p:txBody>
        </p:sp>
      </p:grpSp>
      <p:pic>
        <p:nvPicPr>
          <p:cNvPr id="11" name="图片 10" descr="343435333335383b333633353330343bd6a6d2b6"/>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348730" y="1762125"/>
            <a:ext cx="914400" cy="914400"/>
          </a:xfrm>
          <a:prstGeom prst="rect">
            <a:avLst/>
          </a:prstGeom>
        </p:spPr>
      </p:pic>
      <p:grpSp>
        <p:nvGrpSpPr>
          <p:cNvPr id="3" name="组合 2"/>
          <p:cNvGrpSpPr/>
          <p:nvPr/>
        </p:nvGrpSpPr>
        <p:grpSpPr>
          <a:xfrm>
            <a:off x="5364480" y="2819400"/>
            <a:ext cx="3068320" cy="1184910"/>
            <a:chOff x="8478" y="4188"/>
            <a:chExt cx="4832" cy="1866"/>
          </a:xfrm>
        </p:grpSpPr>
        <p:sp>
          <p:nvSpPr>
            <p:cNvPr id="7" name="文本框 6"/>
            <p:cNvSpPr txBox="1"/>
            <p:nvPr/>
          </p:nvSpPr>
          <p:spPr>
            <a:xfrm>
              <a:off x="8478" y="4747"/>
              <a:ext cx="4832" cy="1307"/>
            </a:xfrm>
            <a:prstGeom prst="rect">
              <a:avLst/>
            </a:prstGeom>
            <a:noFill/>
          </p:spPr>
          <p:txBody>
            <a:bodyPr wrap="square" rtlCol="0">
              <a:spAutoFit/>
            </a:bodyPr>
            <a:lstStyle/>
            <a:p>
              <a:pPr algn="dist"/>
              <a:r>
                <a:rPr lang="zh-CN" altLang="en-US" sz="4800" b="1" dirty="0">
                  <a:solidFill>
                    <a:srgbClr val="7CBBCC"/>
                  </a:solidFill>
                  <a:cs typeface="+mn-ea"/>
                  <a:sym typeface="+mn-lt"/>
                </a:rPr>
                <a:t>活动策略</a:t>
              </a:r>
            </a:p>
          </p:txBody>
        </p:sp>
        <p:sp>
          <p:nvSpPr>
            <p:cNvPr id="10" name="文本框 9"/>
            <p:cNvSpPr txBox="1"/>
            <p:nvPr/>
          </p:nvSpPr>
          <p:spPr>
            <a:xfrm>
              <a:off x="8698" y="4188"/>
              <a:ext cx="4392" cy="628"/>
            </a:xfrm>
            <a:prstGeom prst="rect">
              <a:avLst/>
            </a:prstGeom>
            <a:noFill/>
          </p:spPr>
          <p:txBody>
            <a:bodyPr wrap="square" rtlCol="0">
              <a:spAutoFit/>
            </a:bodyPr>
            <a:lstStyle/>
            <a:p>
              <a:pPr algn="dist"/>
              <a:r>
                <a:rPr lang="en-US" altLang="zh-CN" sz="2000" b="1" dirty="0">
                  <a:solidFill>
                    <a:srgbClr val="7CBBCC"/>
                  </a:solidFill>
                  <a:cs typeface="+mn-ea"/>
                  <a:sym typeface="+mn-lt"/>
                </a:rPr>
                <a:t>PART  01</a:t>
              </a:r>
            </a:p>
          </p:txBody>
        </p:sp>
      </p:grpSp>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3048000" y="1574774"/>
            <a:ext cx="6096000" cy="3708451"/>
          </a:xfrm>
          <a:prstGeom prst="rect">
            <a:avLst/>
          </a:prstGeom>
          <a:noFill/>
        </p:spPr>
        <p:txBody>
          <a:bodyPr wrap="square">
            <a:spAutoFit/>
          </a:bodyPr>
          <a:lstStyle/>
          <a:p>
            <a:pPr algn="ctr">
              <a:lnSpc>
                <a:spcPct val="200000"/>
              </a:lnSpc>
            </a:pPr>
            <a:r>
              <a:rPr lang="zh-CN" altLang="en-US" sz="2000" dirty="0">
                <a:cs typeface="+mn-ea"/>
                <a:sym typeface="+mn-lt"/>
              </a:rPr>
              <a:t>春去夏来，处之安然，岁月依旧美好</a:t>
            </a:r>
            <a:r>
              <a:rPr lang="zh-CN" altLang="en-US" dirty="0">
                <a:cs typeface="+mn-ea"/>
                <a:sym typeface="+mn-lt"/>
              </a:rPr>
              <a:t>如初</a:t>
            </a:r>
            <a:r>
              <a:rPr lang="zh-CN" altLang="en-US" sz="2000" dirty="0">
                <a:cs typeface="+mn-ea"/>
                <a:sym typeface="+mn-lt"/>
              </a:rPr>
              <a:t>。</a:t>
            </a:r>
            <a:endParaRPr lang="en-US" altLang="zh-CN" sz="2000" dirty="0">
              <a:cs typeface="+mn-ea"/>
              <a:sym typeface="+mn-lt"/>
            </a:endParaRPr>
          </a:p>
          <a:p>
            <a:pPr algn="ctr">
              <a:lnSpc>
                <a:spcPct val="200000"/>
              </a:lnSpc>
            </a:pPr>
            <a:r>
              <a:rPr lang="zh-CN" altLang="en-US" sz="2000" dirty="0">
                <a:cs typeface="+mn-ea"/>
                <a:sym typeface="+mn-lt"/>
              </a:rPr>
              <a:t>恍然间，我们已在时间的变迁里，走过了无数程．</a:t>
            </a:r>
            <a:endParaRPr lang="en-US" altLang="zh-CN" sz="2000" dirty="0">
              <a:cs typeface="+mn-ea"/>
              <a:sym typeface="+mn-lt"/>
            </a:endParaRPr>
          </a:p>
          <a:p>
            <a:pPr algn="ctr">
              <a:lnSpc>
                <a:spcPct val="200000"/>
              </a:lnSpc>
            </a:pPr>
            <a:r>
              <a:rPr lang="zh-CN" altLang="en-US" sz="2000" dirty="0">
                <a:cs typeface="+mn-ea"/>
                <a:sym typeface="+mn-lt"/>
              </a:rPr>
              <a:t>在岁月的流转里，遇见了无数风景。</a:t>
            </a:r>
            <a:endParaRPr lang="en-US" altLang="zh-CN" sz="2000" dirty="0">
              <a:cs typeface="+mn-ea"/>
              <a:sym typeface="+mn-lt"/>
            </a:endParaRPr>
          </a:p>
          <a:p>
            <a:pPr algn="ctr">
              <a:lnSpc>
                <a:spcPct val="200000"/>
              </a:lnSpc>
            </a:pPr>
            <a:r>
              <a:rPr lang="zh-CN" altLang="en-US" sz="2000" dirty="0">
                <a:cs typeface="+mn-ea"/>
                <a:sym typeface="+mn-lt"/>
              </a:rPr>
              <a:t>荷叶碧绿，排红的蜻蜓悄然从叶间飞过；</a:t>
            </a:r>
            <a:endParaRPr lang="en-US" altLang="zh-CN" sz="2000" dirty="0">
              <a:cs typeface="+mn-ea"/>
              <a:sym typeface="+mn-lt"/>
            </a:endParaRPr>
          </a:p>
          <a:p>
            <a:pPr algn="ctr">
              <a:lnSpc>
                <a:spcPct val="200000"/>
              </a:lnSpc>
            </a:pPr>
            <a:r>
              <a:rPr lang="zh-CN" altLang="en-US" sz="2000" dirty="0">
                <a:cs typeface="+mn-ea"/>
                <a:sym typeface="+mn-lt"/>
              </a:rPr>
              <a:t>石榴花开，吹拂的夏风带粉湿热的香气，</a:t>
            </a:r>
            <a:endParaRPr lang="en-US" altLang="zh-CN" sz="2000" dirty="0">
              <a:cs typeface="+mn-ea"/>
              <a:sym typeface="+mn-lt"/>
            </a:endParaRPr>
          </a:p>
          <a:p>
            <a:pPr algn="ctr">
              <a:lnSpc>
                <a:spcPct val="200000"/>
              </a:lnSpc>
            </a:pPr>
            <a:r>
              <a:rPr lang="zh-CN" altLang="en-US" sz="2000" dirty="0">
                <a:cs typeface="+mn-ea"/>
                <a:sym typeface="+mn-lt"/>
              </a:rPr>
              <a:t>迷人的夏韵愈发鲜活美好。</a:t>
            </a:r>
          </a:p>
        </p:txBody>
      </p:sp>
    </p:spTree>
    <p:custDataLst>
      <p:tags r:id="rId1"/>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3048000" y="1266998"/>
            <a:ext cx="6096000" cy="4324004"/>
          </a:xfrm>
          <a:prstGeom prst="rect">
            <a:avLst/>
          </a:prstGeom>
          <a:noFill/>
        </p:spPr>
        <p:txBody>
          <a:bodyPr wrap="square">
            <a:spAutoFit/>
          </a:bodyPr>
          <a:lstStyle/>
          <a:p>
            <a:pPr algn="ctr">
              <a:lnSpc>
                <a:spcPct val="200000"/>
              </a:lnSpc>
            </a:pPr>
            <a:r>
              <a:rPr lang="zh-CN" altLang="en-US" sz="2000" dirty="0">
                <a:cs typeface="+mn-ea"/>
                <a:sym typeface="+mn-lt"/>
              </a:rPr>
              <a:t>六月缝维，轻扣时间的大门，</a:t>
            </a:r>
            <a:endParaRPr lang="en-US" altLang="zh-CN" sz="2000" dirty="0">
              <a:cs typeface="+mn-ea"/>
              <a:sym typeface="+mn-lt"/>
            </a:endParaRPr>
          </a:p>
          <a:p>
            <a:pPr algn="ctr">
              <a:lnSpc>
                <a:spcPct val="200000"/>
              </a:lnSpc>
            </a:pPr>
            <a:r>
              <a:rPr lang="zh-CN" altLang="en-US" sz="2000" dirty="0">
                <a:cs typeface="+mn-ea"/>
                <a:sym typeface="+mn-lt"/>
              </a:rPr>
              <a:t>走进夏天的世界。</a:t>
            </a:r>
            <a:endParaRPr lang="en-US" altLang="zh-CN" sz="2000" dirty="0">
              <a:cs typeface="+mn-ea"/>
              <a:sym typeface="+mn-lt"/>
            </a:endParaRPr>
          </a:p>
          <a:p>
            <a:pPr algn="ctr">
              <a:lnSpc>
                <a:spcPct val="200000"/>
              </a:lnSpc>
            </a:pPr>
            <a:r>
              <a:rPr lang="zh-CN" altLang="en-US" sz="2000" dirty="0">
                <a:cs typeface="+mn-ea"/>
                <a:sym typeface="+mn-lt"/>
              </a:rPr>
              <a:t>这甲有盎然的夏愈，有洋滋的生机，</a:t>
            </a:r>
            <a:endParaRPr lang="en-US" altLang="zh-CN" sz="2000" dirty="0">
              <a:cs typeface="+mn-ea"/>
              <a:sym typeface="+mn-lt"/>
            </a:endParaRPr>
          </a:p>
          <a:p>
            <a:pPr algn="ctr">
              <a:lnSpc>
                <a:spcPct val="200000"/>
              </a:lnSpc>
            </a:pPr>
            <a:r>
              <a:rPr lang="zh-CN" altLang="en-US" sz="2000" dirty="0">
                <a:cs typeface="+mn-ea"/>
                <a:sym typeface="+mn-lt"/>
              </a:rPr>
              <a:t>更有家人们的翘首以盼，</a:t>
            </a:r>
            <a:endParaRPr lang="en-US" altLang="zh-CN" sz="2000" dirty="0">
              <a:cs typeface="+mn-ea"/>
              <a:sym typeface="+mn-lt"/>
            </a:endParaRPr>
          </a:p>
          <a:p>
            <a:pPr algn="ctr">
              <a:lnSpc>
                <a:spcPct val="200000"/>
              </a:lnSpc>
            </a:pPr>
            <a:r>
              <a:rPr lang="zh-CN" altLang="en-US" sz="2000" dirty="0">
                <a:cs typeface="+mn-ea"/>
                <a:sym typeface="+mn-lt"/>
              </a:rPr>
              <a:t>在这满目葱笼的夏日时节里，</a:t>
            </a:r>
            <a:endParaRPr lang="en-US" altLang="zh-CN" sz="2000" dirty="0">
              <a:cs typeface="+mn-ea"/>
              <a:sym typeface="+mn-lt"/>
            </a:endParaRPr>
          </a:p>
          <a:p>
            <a:pPr algn="ctr">
              <a:lnSpc>
                <a:spcPct val="200000"/>
              </a:lnSpc>
            </a:pPr>
            <a:r>
              <a:rPr lang="zh-CN" altLang="en-US" sz="2000" dirty="0">
                <a:cs typeface="+mn-ea"/>
                <a:sym typeface="+mn-lt"/>
              </a:rPr>
              <a:t>我们用心记录家的点满变化，</a:t>
            </a:r>
            <a:endParaRPr lang="en-US" altLang="zh-CN" sz="2000" dirty="0">
              <a:cs typeface="+mn-ea"/>
              <a:sym typeface="+mn-lt"/>
            </a:endParaRPr>
          </a:p>
          <a:p>
            <a:pPr algn="ctr">
              <a:lnSpc>
                <a:spcPct val="200000"/>
              </a:lnSpc>
            </a:pPr>
            <a:r>
              <a:rPr lang="zh-CN" altLang="en-US" sz="2000" dirty="0">
                <a:cs typeface="+mn-ea"/>
                <a:sym typeface="+mn-lt"/>
              </a:rPr>
              <a:t>为您刻画幸福”家”的模样。</a:t>
            </a:r>
          </a:p>
        </p:txBody>
      </p:sp>
    </p:spTree>
    <p:custDataLst>
      <p:tags r:id="rId1"/>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3048000" y="1882551"/>
            <a:ext cx="6096000" cy="3092898"/>
          </a:xfrm>
          <a:prstGeom prst="rect">
            <a:avLst/>
          </a:prstGeom>
          <a:noFill/>
        </p:spPr>
        <p:txBody>
          <a:bodyPr wrap="square">
            <a:spAutoFit/>
          </a:bodyPr>
          <a:lstStyle/>
          <a:p>
            <a:pPr algn="ctr">
              <a:lnSpc>
                <a:spcPct val="200000"/>
              </a:lnSpc>
            </a:pPr>
            <a:r>
              <a:rPr lang="zh-CN" altLang="en-US" sz="2000" dirty="0">
                <a:cs typeface="+mn-ea"/>
                <a:sym typeface="+mn-lt"/>
              </a:rPr>
              <a:t>万物生长，美好更新！</a:t>
            </a:r>
            <a:endParaRPr lang="en-US" altLang="zh-CN" sz="2000" dirty="0">
              <a:cs typeface="+mn-ea"/>
              <a:sym typeface="+mn-lt"/>
            </a:endParaRPr>
          </a:p>
          <a:p>
            <a:pPr algn="ctr">
              <a:lnSpc>
                <a:spcPct val="200000"/>
              </a:lnSpc>
            </a:pPr>
            <a:r>
              <a:rPr lang="zh-CN" altLang="en-US" sz="2000" dirty="0">
                <a:cs typeface="+mn-ea"/>
                <a:sym typeface="+mn-lt"/>
              </a:rPr>
              <a:t>我想借一缕微醺的时光，</a:t>
            </a:r>
            <a:endParaRPr lang="en-US" altLang="zh-CN" sz="2000" dirty="0">
              <a:cs typeface="+mn-ea"/>
              <a:sym typeface="+mn-lt"/>
            </a:endParaRPr>
          </a:p>
          <a:p>
            <a:pPr algn="ctr">
              <a:lnSpc>
                <a:spcPct val="200000"/>
              </a:lnSpc>
            </a:pPr>
            <a:r>
              <a:rPr lang="zh-CN" altLang="en-US" sz="2000" dirty="0">
                <a:cs typeface="+mn-ea"/>
                <a:sym typeface="+mn-lt"/>
              </a:rPr>
              <a:t>叩晌您的心扉，将美好植入您心间。</a:t>
            </a:r>
            <a:endParaRPr lang="en-US" altLang="zh-CN" sz="2000" dirty="0">
              <a:cs typeface="+mn-ea"/>
              <a:sym typeface="+mn-lt"/>
            </a:endParaRPr>
          </a:p>
          <a:p>
            <a:pPr algn="ctr">
              <a:lnSpc>
                <a:spcPct val="200000"/>
              </a:lnSpc>
            </a:pPr>
            <a:r>
              <a:rPr lang="zh-CN" altLang="en-US" sz="2000" dirty="0">
                <a:cs typeface="+mn-ea"/>
                <a:sym typeface="+mn-lt"/>
              </a:rPr>
              <a:t>执一份美好初心，</a:t>
            </a:r>
            <a:endParaRPr lang="en-US" altLang="zh-CN" sz="2000" dirty="0">
              <a:cs typeface="+mn-ea"/>
              <a:sym typeface="+mn-lt"/>
            </a:endParaRPr>
          </a:p>
          <a:p>
            <a:pPr algn="ctr">
              <a:lnSpc>
                <a:spcPct val="200000"/>
              </a:lnSpc>
            </a:pPr>
            <a:r>
              <a:rPr lang="zh-CN" altLang="en-US" sz="2000" dirty="0">
                <a:cs typeface="+mn-ea"/>
                <a:sym typeface="+mn-lt"/>
              </a:rPr>
              <a:t>一同翻阅初夏六月的美好篇章。</a:t>
            </a:r>
          </a:p>
        </p:txBody>
      </p:sp>
    </p:spTree>
    <p:custDataLst>
      <p:tags r:id="rId1"/>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2222500" y="2676525"/>
            <a:ext cx="1993900" cy="1470660"/>
            <a:chOff x="3946" y="4282"/>
            <a:chExt cx="3140" cy="2316"/>
          </a:xfrm>
        </p:grpSpPr>
        <p:pic>
          <p:nvPicPr>
            <p:cNvPr id="2" name="图片 1" descr="发的"/>
            <p:cNvPicPr>
              <a:picLocks noChangeAspect="1"/>
            </p:cNvPicPr>
            <p:nvPr/>
          </p:nvPicPr>
          <p:blipFill>
            <a:blip r:embed="rId3"/>
            <a:stretch>
              <a:fillRect/>
            </a:stretch>
          </p:blipFill>
          <p:spPr>
            <a:xfrm>
              <a:off x="3946" y="4282"/>
              <a:ext cx="3140" cy="2316"/>
            </a:xfrm>
            <a:prstGeom prst="rect">
              <a:avLst/>
            </a:prstGeom>
          </p:spPr>
        </p:pic>
        <p:sp>
          <p:nvSpPr>
            <p:cNvPr id="4" name="文本框 3"/>
            <p:cNvSpPr txBox="1"/>
            <p:nvPr/>
          </p:nvSpPr>
          <p:spPr>
            <a:xfrm>
              <a:off x="4734" y="4883"/>
              <a:ext cx="1564" cy="1307"/>
            </a:xfrm>
            <a:prstGeom prst="rect">
              <a:avLst/>
            </a:prstGeom>
            <a:noFill/>
          </p:spPr>
          <p:txBody>
            <a:bodyPr wrap="square" rtlCol="0">
              <a:spAutoFit/>
            </a:bodyPr>
            <a:lstStyle/>
            <a:p>
              <a:pPr algn="ctr"/>
              <a:r>
                <a:rPr lang="zh-CN" altLang="en-US" sz="4800" b="1" dirty="0">
                  <a:solidFill>
                    <a:srgbClr val="7CBBCC"/>
                  </a:solidFill>
                  <a:cs typeface="+mn-ea"/>
                  <a:sym typeface="+mn-lt"/>
                </a:rPr>
                <a:t>二</a:t>
              </a:r>
            </a:p>
          </p:txBody>
        </p:sp>
      </p:grpSp>
      <p:pic>
        <p:nvPicPr>
          <p:cNvPr id="11" name="图片 10" descr="343435333335383b333633353330343bd6a6d2b6"/>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348730" y="1762125"/>
            <a:ext cx="914400" cy="914400"/>
          </a:xfrm>
          <a:prstGeom prst="rect">
            <a:avLst/>
          </a:prstGeom>
        </p:spPr>
      </p:pic>
      <p:grpSp>
        <p:nvGrpSpPr>
          <p:cNvPr id="3" name="组合 2"/>
          <p:cNvGrpSpPr/>
          <p:nvPr/>
        </p:nvGrpSpPr>
        <p:grpSpPr>
          <a:xfrm>
            <a:off x="5364480" y="2819400"/>
            <a:ext cx="3068320" cy="1184910"/>
            <a:chOff x="8478" y="4188"/>
            <a:chExt cx="4832" cy="1866"/>
          </a:xfrm>
        </p:grpSpPr>
        <p:sp>
          <p:nvSpPr>
            <p:cNvPr id="7" name="文本框 6"/>
            <p:cNvSpPr txBox="1"/>
            <p:nvPr/>
          </p:nvSpPr>
          <p:spPr>
            <a:xfrm>
              <a:off x="8478" y="4747"/>
              <a:ext cx="4832" cy="1307"/>
            </a:xfrm>
            <a:prstGeom prst="rect">
              <a:avLst/>
            </a:prstGeom>
            <a:noFill/>
          </p:spPr>
          <p:txBody>
            <a:bodyPr wrap="square" rtlCol="0">
              <a:spAutoFit/>
            </a:bodyPr>
            <a:lstStyle/>
            <a:p>
              <a:pPr algn="dist"/>
              <a:r>
                <a:rPr lang="zh-CN" altLang="en-US" sz="4800" b="1" dirty="0">
                  <a:solidFill>
                    <a:srgbClr val="7CBBCC"/>
                  </a:solidFill>
                  <a:cs typeface="+mn-ea"/>
                  <a:sym typeface="+mn-lt"/>
                </a:rPr>
                <a:t>活动概述</a:t>
              </a:r>
            </a:p>
          </p:txBody>
        </p:sp>
        <p:sp>
          <p:nvSpPr>
            <p:cNvPr id="10" name="文本框 9"/>
            <p:cNvSpPr txBox="1"/>
            <p:nvPr/>
          </p:nvSpPr>
          <p:spPr>
            <a:xfrm>
              <a:off x="8698" y="4188"/>
              <a:ext cx="4392" cy="628"/>
            </a:xfrm>
            <a:prstGeom prst="rect">
              <a:avLst/>
            </a:prstGeom>
            <a:noFill/>
          </p:spPr>
          <p:txBody>
            <a:bodyPr wrap="square" rtlCol="0">
              <a:spAutoFit/>
            </a:bodyPr>
            <a:lstStyle/>
            <a:p>
              <a:pPr algn="dist"/>
              <a:r>
                <a:rPr lang="en-US" altLang="zh-CN" sz="2000" b="1" dirty="0">
                  <a:solidFill>
                    <a:srgbClr val="7CBBCC"/>
                  </a:solidFill>
                  <a:cs typeface="+mn-ea"/>
                  <a:sym typeface="+mn-lt"/>
                </a:rPr>
                <a:t>PART  02</a:t>
              </a:r>
            </a:p>
          </p:txBody>
        </p:sp>
      </p:grpSp>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89965" y="819609"/>
            <a:ext cx="3429635" cy="5187442"/>
          </a:xfrm>
          <a:prstGeom prst="rect">
            <a:avLst/>
          </a:prstGeom>
        </p:spPr>
      </p:pic>
      <p:sp>
        <p:nvSpPr>
          <p:cNvPr id="28" name="PA_矩形 4" descr="e7d195523061f1c09e9d68d7cf438b91ef959ecb14fc25d26BBA7F7DBC18E55DFF4014AF651F0BF2569D4B6C1DA7F1A4683A481403BD872FC687266AD13265C1DE7C373772FD8728ABDD69ADD03BFF5BE2862BC891DBB79EEA6ABFDA2705539C423D9E6A869863D43AC2EBED1DD1EB162B64448B75509C01D19FA967F443D1B5FCE830C8A5DF52D02B41DCFFF314BA0C"/>
          <p:cNvSpPr/>
          <p:nvPr>
            <p:custDataLst>
              <p:tags r:id="rId2"/>
            </p:custDataLst>
          </p:nvPr>
        </p:nvSpPr>
        <p:spPr>
          <a:xfrm>
            <a:off x="4713448" y="1616026"/>
            <a:ext cx="4788217" cy="1323439"/>
          </a:xfrm>
          <a:prstGeom prst="rect">
            <a:avLst/>
          </a:prstGeom>
          <a:noFill/>
        </p:spPr>
        <p:txBody>
          <a:bodyPr wrap="square">
            <a:spAutoFit/>
          </a:bodyPr>
          <a:lstStyle/>
          <a:p>
            <a:pPr algn="dist"/>
            <a:r>
              <a:rPr lang="zh-CN" altLang="en-US" sz="4000" i="1" dirty="0">
                <a:solidFill>
                  <a:srgbClr val="EB6280"/>
                </a:solidFill>
                <a:cs typeface="+mn-ea"/>
                <a:sym typeface="+mn-lt"/>
              </a:rPr>
              <a:t>The June </a:t>
            </a:r>
            <a:r>
              <a:rPr lang="en-US" altLang="zh-CN" sz="4000" i="1" dirty="0">
                <a:solidFill>
                  <a:srgbClr val="EB6280"/>
                </a:solidFill>
                <a:cs typeface="+mn-ea"/>
                <a:sym typeface="+mn-lt"/>
              </a:rPr>
              <a:t>in</a:t>
            </a:r>
            <a:r>
              <a:rPr lang="zh-CN" altLang="en-US" sz="4000" i="1" dirty="0">
                <a:solidFill>
                  <a:srgbClr val="EB6280"/>
                </a:solidFill>
                <a:cs typeface="+mn-ea"/>
                <a:sym typeface="+mn-lt"/>
              </a:rPr>
              <a:t> summer.</a:t>
            </a:r>
            <a:endParaRPr kumimoji="0" lang="en-US" altLang="zh-CN" sz="4000" i="1" u="none" strike="noStrike" kern="1200" cap="none" spc="0" normalizeH="0" baseline="0" noProof="0" dirty="0">
              <a:ln w="15875">
                <a:noFill/>
              </a:ln>
              <a:solidFill>
                <a:srgbClr val="D7661B"/>
              </a:solidFill>
              <a:effectLst/>
              <a:uLnTx/>
              <a:uFillTx/>
              <a:cs typeface="+mn-ea"/>
              <a:sym typeface="+mn-lt"/>
            </a:endParaRPr>
          </a:p>
        </p:txBody>
      </p:sp>
      <p:sp>
        <p:nvSpPr>
          <p:cNvPr id="31" name="文本框 30"/>
          <p:cNvSpPr txBox="1"/>
          <p:nvPr/>
        </p:nvSpPr>
        <p:spPr>
          <a:xfrm>
            <a:off x="7162437" y="2598477"/>
            <a:ext cx="4324713" cy="2997680"/>
          </a:xfrm>
          <a:prstGeom prst="rect">
            <a:avLst/>
          </a:prstGeom>
          <a:noFill/>
        </p:spPr>
        <p:txBody>
          <a:bodyPr wrap="square" rtlCol="0" anchor="t">
            <a:spAutoFit/>
          </a:bodyPr>
          <a:lstStyle/>
          <a:p>
            <a:pPr algn="l">
              <a:lnSpc>
                <a:spcPct val="230000"/>
              </a:lnSpc>
              <a:spcBef>
                <a:spcPts val="0"/>
              </a:spcBef>
              <a:buClrTx/>
              <a:buSzTx/>
              <a:buNone/>
              <a:defRPr/>
            </a:pPr>
            <a:r>
              <a:rPr lang="zh-CN" altLang="en-US" sz="1200" dirty="0">
                <a:cs typeface="+mn-ea"/>
                <a:sym typeface="+mn-lt"/>
              </a:rPr>
              <a:t>活动主题：仲夏繁景 静待美好</a:t>
            </a:r>
          </a:p>
          <a:p>
            <a:pPr algn="l">
              <a:lnSpc>
                <a:spcPct val="230000"/>
              </a:lnSpc>
              <a:spcBef>
                <a:spcPts val="0"/>
              </a:spcBef>
              <a:buClrTx/>
              <a:buSzTx/>
              <a:buNone/>
              <a:defRPr/>
            </a:pPr>
            <a:r>
              <a:rPr lang="zh-CN" altLang="en-US" sz="1200" dirty="0">
                <a:cs typeface="+mn-ea"/>
                <a:sym typeface="+mn-lt"/>
              </a:rPr>
              <a:t>——</a:t>
            </a:r>
            <a:r>
              <a:rPr lang="en-US" altLang="zh-CN" sz="1200" dirty="0">
                <a:cs typeface="+mn-ea"/>
                <a:sym typeface="+mn-lt"/>
              </a:rPr>
              <a:t>2022</a:t>
            </a:r>
            <a:r>
              <a:rPr lang="zh-CN" altLang="en-US" sz="1200" dirty="0">
                <a:cs typeface="+mn-ea"/>
                <a:sym typeface="+mn-lt"/>
              </a:rPr>
              <a:t>地产项目六月暖场活动</a:t>
            </a:r>
          </a:p>
          <a:p>
            <a:pPr algn="l">
              <a:lnSpc>
                <a:spcPct val="230000"/>
              </a:lnSpc>
              <a:spcBef>
                <a:spcPts val="0"/>
              </a:spcBef>
              <a:buClrTx/>
              <a:buSzTx/>
              <a:buNone/>
              <a:defRPr/>
            </a:pPr>
            <a:r>
              <a:rPr lang="zh-CN" altLang="en-US" sz="1200" dirty="0">
                <a:cs typeface="+mn-ea"/>
                <a:sym typeface="+mn-lt"/>
              </a:rPr>
              <a:t>活动时间：六月节点（儿童节</a:t>
            </a:r>
            <a:r>
              <a:rPr lang="en-US" altLang="zh-CN" sz="1200" dirty="0">
                <a:cs typeface="+mn-ea"/>
                <a:sym typeface="+mn-lt"/>
              </a:rPr>
              <a:t>/</a:t>
            </a:r>
            <a:r>
              <a:rPr lang="zh-CN" altLang="en-US" sz="1200" dirty="0">
                <a:cs typeface="+mn-ea"/>
                <a:sym typeface="+mn-lt"/>
              </a:rPr>
              <a:t>端午节</a:t>
            </a:r>
            <a:r>
              <a:rPr lang="en-US" altLang="zh-CN" sz="1200" dirty="0">
                <a:cs typeface="+mn-ea"/>
                <a:sym typeface="+mn-lt"/>
              </a:rPr>
              <a:t>/</a:t>
            </a:r>
            <a:r>
              <a:rPr lang="zh-CN" altLang="en-US" sz="1200" dirty="0">
                <a:cs typeface="+mn-ea"/>
                <a:sym typeface="+mn-lt"/>
              </a:rPr>
              <a:t>父亲节</a:t>
            </a:r>
            <a:r>
              <a:rPr lang="en-US" altLang="zh-CN" sz="1200" dirty="0">
                <a:cs typeface="+mn-ea"/>
                <a:sym typeface="+mn-lt"/>
              </a:rPr>
              <a:t>/</a:t>
            </a:r>
            <a:r>
              <a:rPr lang="zh-CN" altLang="en-US" sz="1200" dirty="0">
                <a:cs typeface="+mn-ea"/>
                <a:sym typeface="+mn-lt"/>
              </a:rPr>
              <a:t>夏至）</a:t>
            </a:r>
          </a:p>
          <a:p>
            <a:pPr algn="l">
              <a:lnSpc>
                <a:spcPct val="230000"/>
              </a:lnSpc>
              <a:spcBef>
                <a:spcPts val="0"/>
              </a:spcBef>
              <a:buClrTx/>
              <a:buSzTx/>
              <a:buNone/>
              <a:defRPr/>
            </a:pPr>
            <a:r>
              <a:rPr lang="zh-CN" altLang="en-US" sz="1200" dirty="0">
                <a:cs typeface="+mn-ea"/>
                <a:sym typeface="+mn-lt"/>
              </a:rPr>
              <a:t>活动地点：营销中心</a:t>
            </a:r>
            <a:r>
              <a:rPr lang="en-US" altLang="zh-CN" sz="1200" dirty="0">
                <a:cs typeface="+mn-ea"/>
                <a:sym typeface="+mn-lt"/>
              </a:rPr>
              <a:t>/</a:t>
            </a:r>
            <a:r>
              <a:rPr lang="zh-CN" altLang="en-US" sz="1200" dirty="0">
                <a:cs typeface="+mn-ea"/>
                <a:sym typeface="+mn-lt"/>
              </a:rPr>
              <a:t>商场</a:t>
            </a:r>
          </a:p>
          <a:p>
            <a:pPr algn="l" defTabSz="914400">
              <a:lnSpc>
                <a:spcPct val="230000"/>
              </a:lnSpc>
              <a:spcBef>
                <a:spcPts val="0"/>
              </a:spcBef>
              <a:buClrTx/>
              <a:buSzTx/>
              <a:buNone/>
            </a:pPr>
            <a:r>
              <a:rPr lang="zh-CN" altLang="en-US" sz="1200" dirty="0">
                <a:cs typeface="+mn-ea"/>
                <a:sym typeface="+mn-lt"/>
              </a:rPr>
              <a:t>参与人群：老业主、目标客户、意向客户，自然到访客户</a:t>
            </a:r>
          </a:p>
          <a:p>
            <a:pPr>
              <a:lnSpc>
                <a:spcPct val="230000"/>
              </a:lnSpc>
              <a:defRPr/>
            </a:pPr>
            <a:r>
              <a:rPr lang="zh-CN" altLang="en-US" sz="1200" dirty="0">
                <a:cs typeface="+mn-ea"/>
                <a:sym typeface="+mn-lt"/>
              </a:rPr>
              <a:t>活动调性：童心、记忆、趣味、传承、民俗、亲子、温情、活力、纳凉</a:t>
            </a:r>
            <a:r>
              <a:rPr lang="en-US" altLang="zh-CN" sz="1200" dirty="0">
                <a:cs typeface="+mn-ea"/>
                <a:sym typeface="+mn-lt"/>
              </a:rPr>
              <a:t>...</a:t>
            </a:r>
          </a:p>
        </p:txBody>
      </p:sp>
      <p:sp>
        <p:nvSpPr>
          <p:cNvPr id="32" name="文本框 31"/>
          <p:cNvSpPr txBox="1"/>
          <p:nvPr/>
        </p:nvSpPr>
        <p:spPr>
          <a:xfrm>
            <a:off x="4839970" y="833668"/>
            <a:ext cx="3014980" cy="707886"/>
          </a:xfrm>
          <a:prstGeom prst="rect">
            <a:avLst/>
          </a:prstGeom>
          <a:solidFill>
            <a:srgbClr val="FF9072"/>
          </a:solidFill>
        </p:spPr>
        <p:txBody>
          <a:bodyPr wrap="square" rtlCol="0">
            <a:spAutoFit/>
          </a:bodyPr>
          <a:lstStyle/>
          <a:p>
            <a:pPr algn="dist"/>
            <a:r>
              <a:rPr lang="zh-CN" altLang="en-US" sz="4000" dirty="0">
                <a:solidFill>
                  <a:schemeClr val="bg1"/>
                </a:solidFill>
                <a:cs typeface="+mn-ea"/>
                <a:sym typeface="+mn-lt"/>
              </a:rPr>
              <a:t>活动概况</a:t>
            </a:r>
            <a:endParaRPr lang="en-US" altLang="zh-CN" sz="4000" dirty="0">
              <a:solidFill>
                <a:schemeClr val="bg1"/>
              </a:solidFill>
              <a:cs typeface="+mn-ea"/>
              <a:sym typeface="+mn-lt"/>
            </a:endParaRPr>
          </a:p>
        </p:txBody>
      </p:sp>
      <p:sp>
        <p:nvSpPr>
          <p:cNvPr id="33" name="矩形 32"/>
          <p:cNvSpPr/>
          <p:nvPr/>
        </p:nvSpPr>
        <p:spPr>
          <a:xfrm flipH="1">
            <a:off x="4419600" y="2462481"/>
            <a:ext cx="2541540" cy="3544570"/>
          </a:xfrm>
          <a:prstGeom prst="rect">
            <a:avLst/>
          </a:prstGeom>
          <a:solidFill>
            <a:srgbClr val="7CBB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cs typeface="+mn-ea"/>
              <a:sym typeface="+mn-lt"/>
            </a:endParaRPr>
          </a:p>
        </p:txBody>
      </p:sp>
      <p:sp>
        <p:nvSpPr>
          <p:cNvPr id="34" name="矩形 33"/>
          <p:cNvSpPr/>
          <p:nvPr/>
        </p:nvSpPr>
        <p:spPr>
          <a:xfrm>
            <a:off x="4620897" y="3441651"/>
            <a:ext cx="2093595" cy="2168525"/>
          </a:xfrm>
          <a:prstGeom prst="rect">
            <a:avLst/>
          </a:prstGeom>
          <a:effectLst/>
        </p:spPr>
        <p:txBody>
          <a:bodyPr vert="horz" wrap="square">
            <a:spAutoFit/>
          </a:bodyPr>
          <a:lstStyle/>
          <a:p>
            <a:pPr marL="0" marR="0" lvl="0" indent="0" algn="l" defTabSz="914400" rtl="0" eaLnBrk="1" fontAlgn="auto" latinLnBrk="0" hangingPunct="1">
              <a:lnSpc>
                <a:spcPct val="125000"/>
              </a:lnSpc>
              <a:spcBef>
                <a:spcPts val="0"/>
              </a:spcBef>
              <a:spcAft>
                <a:spcPts val="0"/>
              </a:spcAft>
              <a:buClrTx/>
              <a:buSzTx/>
              <a:buFontTx/>
              <a:buNone/>
              <a:defRPr/>
            </a:pPr>
            <a:r>
              <a:rPr kumimoji="0" sz="1200" b="0" i="0" u="none" strike="noStrike" kern="1200" cap="none" spc="0" normalizeH="0" baseline="0" noProof="0" dirty="0">
                <a:ln>
                  <a:noFill/>
                </a:ln>
                <a:solidFill>
                  <a:prstClr val="black"/>
                </a:solidFill>
                <a:effectLst/>
                <a:uLnTx/>
                <a:uFillTx/>
                <a:cs typeface="+mn-ea"/>
                <a:sym typeface="+mn-lt"/>
              </a:rPr>
              <a:t>Bright Sunshine through the leaves of the gap, through the early fog, a wisp to sprinkle all over the campus. The Sun was lower, broad wave of light on the water, stretching from the edge of the sea to the edge of the boat.</a:t>
            </a:r>
          </a:p>
        </p:txBody>
      </p:sp>
      <p:sp>
        <p:nvSpPr>
          <p:cNvPr id="35" name="PA_矩形 4" descr="e7d195523061f1c09e9d68d7cf438b91ef959ecb14fc25d26BBA7F7DBC18E55DFF4014AF651F0BF2569D4B6C1DA7F1A4683A481403BD872FC687266AD13265C1DE7C373772FD8728ABDD69ADD03BFF5BE2862BC891DBB79EEA6ABFDA2705539C423D9E6A869863D43AC2EBED1DD1EB162B64448B75509C01D19FA967F443D1B5FCE830C8A5DF52D02B41DCFFF314BA0C"/>
          <p:cNvSpPr/>
          <p:nvPr>
            <p:custDataLst>
              <p:tags r:id="rId3"/>
            </p:custDataLst>
          </p:nvPr>
        </p:nvSpPr>
        <p:spPr>
          <a:xfrm>
            <a:off x="4620897" y="2903171"/>
            <a:ext cx="2486660" cy="398780"/>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2000" b="0" i="0" u="none" strike="noStrike" kern="1200" cap="none" spc="0" normalizeH="0" baseline="0" noProof="0" dirty="0">
                <a:ln w="15875">
                  <a:noFill/>
                </a:ln>
                <a:solidFill>
                  <a:prstClr val="black"/>
                </a:solidFill>
                <a:effectLst/>
                <a:uLnTx/>
                <a:uFillTx/>
                <a:cs typeface="+mn-ea"/>
                <a:sym typeface="+mn-lt"/>
              </a:rPr>
              <a:t>Choose Your Life</a:t>
            </a:r>
          </a:p>
        </p:txBody>
      </p:sp>
    </p:spTree>
    <p:custDataLst>
      <p:tags r:id="rId1"/>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p:nvPr/>
        </p:nvPicPr>
        <p:blipFill rotWithShape="1">
          <a:blip r:embed="rId3"/>
          <a:srcRect l="8509" t="16676" r="7656" b="7482"/>
          <a:stretch>
            <a:fillRect/>
          </a:stretch>
        </p:blipFill>
        <p:spPr>
          <a:xfrm>
            <a:off x="6737378" y="616019"/>
            <a:ext cx="4169694" cy="5625962"/>
          </a:xfrm>
          <a:prstGeom prst="roundRect">
            <a:avLst/>
          </a:prstGeom>
          <a:noFill/>
          <a:ln w="9525">
            <a:noFill/>
          </a:ln>
        </p:spPr>
      </p:pic>
      <p:grpSp>
        <p:nvGrpSpPr>
          <p:cNvPr id="10" name="组合 9"/>
          <p:cNvGrpSpPr/>
          <p:nvPr/>
        </p:nvGrpSpPr>
        <p:grpSpPr>
          <a:xfrm>
            <a:off x="1614366" y="474297"/>
            <a:ext cx="4552380" cy="5909405"/>
            <a:chOff x="1188720" y="-4494"/>
            <a:chExt cx="5331108" cy="6920265"/>
          </a:xfrm>
        </p:grpSpPr>
        <p:sp>
          <p:nvSpPr>
            <p:cNvPr id="2" name="矩形 1"/>
            <p:cNvSpPr/>
            <p:nvPr/>
          </p:nvSpPr>
          <p:spPr>
            <a:xfrm>
              <a:off x="4114165" y="0"/>
              <a:ext cx="2261235" cy="3128010"/>
            </a:xfrm>
            <a:prstGeom prst="rect">
              <a:avLst/>
            </a:prstGeom>
            <a:solidFill>
              <a:srgbClr val="C24138">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cs typeface="+mn-ea"/>
                <a:sym typeface="+mn-lt"/>
              </a:endParaRPr>
            </a:p>
          </p:txBody>
        </p:sp>
        <p:sp>
          <p:nvSpPr>
            <p:cNvPr id="3" name="矩形 2"/>
            <p:cNvSpPr/>
            <p:nvPr/>
          </p:nvSpPr>
          <p:spPr>
            <a:xfrm>
              <a:off x="1217890" y="3820739"/>
              <a:ext cx="2261133" cy="3033566"/>
            </a:xfrm>
            <a:prstGeom prst="rect">
              <a:avLst/>
            </a:prstGeom>
            <a:solidFill>
              <a:srgbClr val="C24138">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cs typeface="+mn-ea"/>
                <a:sym typeface="+mn-lt"/>
              </a:endParaRPr>
            </a:p>
          </p:txBody>
        </p:sp>
        <p:sp>
          <p:nvSpPr>
            <p:cNvPr id="4" name="矩形 3"/>
            <p:cNvSpPr/>
            <p:nvPr/>
          </p:nvSpPr>
          <p:spPr>
            <a:xfrm>
              <a:off x="4134621" y="3821057"/>
              <a:ext cx="2261133" cy="3033566"/>
            </a:xfrm>
            <a:prstGeom prst="rect">
              <a:avLst/>
            </a:prstGeom>
            <a:solidFill>
              <a:srgbClr val="66BD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cs typeface="+mn-ea"/>
                <a:sym typeface="+mn-lt"/>
              </a:endParaRPr>
            </a:p>
          </p:txBody>
        </p:sp>
        <p:sp>
          <p:nvSpPr>
            <p:cNvPr id="5" name="矩形 4"/>
            <p:cNvSpPr/>
            <p:nvPr/>
          </p:nvSpPr>
          <p:spPr>
            <a:xfrm>
              <a:off x="1188720" y="3810"/>
              <a:ext cx="2261235" cy="3128010"/>
            </a:xfrm>
            <a:prstGeom prst="rect">
              <a:avLst/>
            </a:prstGeom>
            <a:solidFill>
              <a:srgbClr val="66BD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cs typeface="+mn-ea"/>
                <a:sym typeface="+mn-lt"/>
              </a:endParaRPr>
            </a:p>
          </p:txBody>
        </p:sp>
        <p:sp>
          <p:nvSpPr>
            <p:cNvPr id="6" name="文本框 5"/>
            <p:cNvSpPr txBox="1"/>
            <p:nvPr/>
          </p:nvSpPr>
          <p:spPr>
            <a:xfrm>
              <a:off x="1192091" y="32931"/>
              <a:ext cx="2371090" cy="3169860"/>
            </a:xfrm>
            <a:prstGeom prst="rect">
              <a:avLst/>
            </a:prstGeom>
            <a:solidFill>
              <a:srgbClr val="7CBBCC"/>
            </a:solidFill>
          </p:spPr>
          <p:txBody>
            <a:bodyPr wrap="square" rtlCol="0" anchor="t">
              <a:spAutoFit/>
            </a:bodyPr>
            <a:lstStyle/>
            <a:p>
              <a:pPr algn="ctr">
                <a:lnSpc>
                  <a:spcPct val="180000"/>
                </a:lnSpc>
                <a:spcBef>
                  <a:spcPts val="0"/>
                </a:spcBef>
                <a:buClrTx/>
                <a:buSzTx/>
                <a:buNone/>
                <a:defRPr/>
              </a:pPr>
              <a:r>
                <a:rPr lang="zh-CN" altLang="en-US" sz="1200" dirty="0">
                  <a:solidFill>
                    <a:schemeClr val="bg1"/>
                  </a:solidFill>
                  <a:cs typeface="+mn-ea"/>
                  <a:sym typeface="+mn-lt"/>
                </a:rPr>
                <a:t>第一周</a:t>
              </a:r>
            </a:p>
            <a:p>
              <a:pPr algn="ctr">
                <a:lnSpc>
                  <a:spcPct val="180000"/>
                </a:lnSpc>
                <a:spcBef>
                  <a:spcPts val="0"/>
                </a:spcBef>
                <a:buClrTx/>
                <a:buSzTx/>
                <a:buNone/>
                <a:defRPr/>
              </a:pPr>
              <a:r>
                <a:rPr lang="zh-CN" altLang="en-US" sz="1200" dirty="0">
                  <a:solidFill>
                    <a:schemeClr val="bg1"/>
                  </a:solidFill>
                  <a:cs typeface="+mn-ea"/>
                  <a:sym typeface="+mn-lt"/>
                </a:rPr>
                <a:t>（</a:t>
              </a:r>
              <a:r>
                <a:rPr lang="en-US" altLang="zh-CN" sz="1200" dirty="0">
                  <a:solidFill>
                    <a:schemeClr val="bg1"/>
                  </a:solidFill>
                  <a:cs typeface="+mn-ea"/>
                  <a:sym typeface="+mn-lt"/>
                </a:rPr>
                <a:t>6</a:t>
              </a:r>
              <a:r>
                <a:rPr lang="zh-CN" altLang="en-US" sz="1200" dirty="0">
                  <a:solidFill>
                    <a:schemeClr val="bg1"/>
                  </a:solidFill>
                  <a:cs typeface="+mn-ea"/>
                  <a:sym typeface="+mn-lt"/>
                </a:rPr>
                <a:t>月</a:t>
              </a:r>
              <a:r>
                <a:rPr lang="en-US" altLang="zh-CN" sz="1200" dirty="0">
                  <a:solidFill>
                    <a:schemeClr val="bg1"/>
                  </a:solidFill>
                  <a:cs typeface="+mn-ea"/>
                  <a:sym typeface="+mn-lt"/>
                </a:rPr>
                <a:t>1</a:t>
              </a:r>
              <a:r>
                <a:rPr lang="zh-CN" altLang="en-US" sz="1200" dirty="0">
                  <a:solidFill>
                    <a:schemeClr val="bg1"/>
                  </a:solidFill>
                  <a:cs typeface="+mn-ea"/>
                  <a:sym typeface="+mn-lt"/>
                </a:rPr>
                <a:t>日）</a:t>
              </a:r>
            </a:p>
            <a:p>
              <a:pPr algn="ctr">
                <a:lnSpc>
                  <a:spcPct val="180000"/>
                </a:lnSpc>
                <a:spcBef>
                  <a:spcPts val="0"/>
                </a:spcBef>
                <a:buClrTx/>
                <a:buSzTx/>
                <a:buNone/>
                <a:defRPr/>
              </a:pPr>
              <a:r>
                <a:rPr lang="zh-CN" altLang="en-US" sz="1200" dirty="0">
                  <a:solidFill>
                    <a:schemeClr val="bg1"/>
                  </a:solidFill>
                  <a:cs typeface="+mn-ea"/>
                  <a:sym typeface="+mn-lt"/>
                </a:rPr>
                <a:t>儿童节专场活动</a:t>
              </a:r>
              <a:endParaRPr lang="en-US" altLang="zh-CN" sz="1200" dirty="0">
                <a:solidFill>
                  <a:schemeClr val="bg1"/>
                </a:solidFill>
                <a:cs typeface="+mn-ea"/>
                <a:sym typeface="+mn-lt"/>
              </a:endParaRPr>
            </a:p>
            <a:p>
              <a:pPr algn="ctr">
                <a:lnSpc>
                  <a:spcPct val="180000"/>
                </a:lnSpc>
                <a:spcBef>
                  <a:spcPts val="0"/>
                </a:spcBef>
                <a:buClrTx/>
                <a:buSzTx/>
                <a:buNone/>
                <a:defRPr/>
              </a:pPr>
              <a:endParaRPr lang="zh-CN" altLang="en-US" sz="1200" dirty="0">
                <a:solidFill>
                  <a:schemeClr val="bg1"/>
                </a:solidFill>
                <a:cs typeface="+mn-ea"/>
                <a:sym typeface="+mn-lt"/>
              </a:endParaRPr>
            </a:p>
            <a:p>
              <a:pPr algn="ctr">
                <a:lnSpc>
                  <a:spcPct val="180000"/>
                </a:lnSpc>
                <a:spcBef>
                  <a:spcPts val="0"/>
                </a:spcBef>
                <a:buClrTx/>
                <a:buSzTx/>
                <a:buNone/>
                <a:defRPr/>
              </a:pPr>
              <a:r>
                <a:rPr lang="en-US" altLang="zh-CN" sz="1200" dirty="0">
                  <a:solidFill>
                    <a:schemeClr val="bg1"/>
                  </a:solidFill>
                  <a:cs typeface="+mn-ea"/>
                  <a:sym typeface="+mn-lt"/>
                </a:rPr>
                <a:t>【</a:t>
              </a:r>
              <a:r>
                <a:rPr lang="zh-CN" altLang="en-US" sz="1200" dirty="0">
                  <a:solidFill>
                    <a:schemeClr val="bg1"/>
                  </a:solidFill>
                  <a:cs typeface="+mn-ea"/>
                  <a:sym typeface="+mn-lt"/>
                </a:rPr>
                <a:t>筑梦童心</a:t>
              </a:r>
              <a:r>
                <a:rPr lang="en-US" altLang="zh-CN" sz="1200" dirty="0">
                  <a:solidFill>
                    <a:schemeClr val="bg1"/>
                  </a:solidFill>
                  <a:cs typeface="+mn-ea"/>
                  <a:sym typeface="+mn-lt"/>
                </a:rPr>
                <a:t>·</a:t>
              </a:r>
              <a:r>
                <a:rPr lang="zh-CN" altLang="en-US" sz="1200" dirty="0">
                  <a:solidFill>
                    <a:schemeClr val="bg1"/>
                  </a:solidFill>
                  <a:cs typeface="+mn-ea"/>
                  <a:sym typeface="+mn-lt"/>
                </a:rPr>
                <a:t>童梦飞扬</a:t>
              </a:r>
              <a:r>
                <a:rPr lang="en-US" altLang="zh-CN" sz="1200" dirty="0">
                  <a:solidFill>
                    <a:schemeClr val="bg1"/>
                  </a:solidFill>
                  <a:cs typeface="+mn-ea"/>
                  <a:sym typeface="+mn-lt"/>
                </a:rPr>
                <a:t>】</a:t>
              </a:r>
            </a:p>
            <a:p>
              <a:pPr algn="ctr">
                <a:lnSpc>
                  <a:spcPct val="180000"/>
                </a:lnSpc>
                <a:spcBef>
                  <a:spcPts val="0"/>
                </a:spcBef>
                <a:buClrTx/>
                <a:buSzTx/>
                <a:buNone/>
                <a:defRPr/>
              </a:pPr>
              <a:r>
                <a:rPr lang="en-US" altLang="zh-CN" sz="1200" dirty="0">
                  <a:solidFill>
                    <a:schemeClr val="bg1"/>
                  </a:solidFill>
                  <a:cs typeface="+mn-ea"/>
                  <a:sym typeface="+mn-lt"/>
                </a:rPr>
                <a:t>#</a:t>
              </a:r>
              <a:r>
                <a:rPr lang="zh-CN" altLang="en-US" sz="1200" dirty="0">
                  <a:solidFill>
                    <a:schemeClr val="bg1"/>
                  </a:solidFill>
                  <a:cs typeface="+mn-ea"/>
                  <a:sym typeface="+mn-lt"/>
                </a:rPr>
                <a:t>人类幼崽成长日记</a:t>
              </a:r>
              <a:r>
                <a:rPr lang="en-US" altLang="zh-CN" sz="1200" dirty="0">
                  <a:solidFill>
                    <a:schemeClr val="bg1"/>
                  </a:solidFill>
                  <a:cs typeface="+mn-ea"/>
                  <a:sym typeface="+mn-lt"/>
                </a:rPr>
                <a:t>#</a:t>
              </a:r>
            </a:p>
            <a:p>
              <a:pPr algn="ctr">
                <a:lnSpc>
                  <a:spcPct val="180000"/>
                </a:lnSpc>
                <a:spcBef>
                  <a:spcPts val="0"/>
                </a:spcBef>
                <a:buClrTx/>
                <a:buSzTx/>
                <a:buNone/>
                <a:defRPr/>
              </a:pPr>
              <a:r>
                <a:rPr lang="en-US" altLang="zh-CN" sz="1200" dirty="0">
                  <a:solidFill>
                    <a:schemeClr val="bg1"/>
                  </a:solidFill>
                  <a:cs typeface="+mn-ea"/>
                  <a:sym typeface="+mn-lt"/>
                </a:rPr>
                <a:t>#</a:t>
              </a:r>
              <a:r>
                <a:rPr lang="zh-CN" altLang="en-US" sz="1200" dirty="0">
                  <a:solidFill>
                    <a:schemeClr val="bg1"/>
                  </a:solidFill>
                  <a:cs typeface="+mn-ea"/>
                  <a:sym typeface="+mn-lt"/>
                </a:rPr>
                <a:t>宝贝市集，奇幻六一</a:t>
              </a:r>
              <a:r>
                <a:rPr lang="en-US" altLang="zh-CN" sz="1200" dirty="0">
                  <a:solidFill>
                    <a:schemeClr val="bg1"/>
                  </a:solidFill>
                  <a:cs typeface="+mn-ea"/>
                  <a:sym typeface="+mn-lt"/>
                </a:rPr>
                <a:t>#</a:t>
              </a:r>
            </a:p>
            <a:p>
              <a:pPr algn="ctr">
                <a:lnSpc>
                  <a:spcPct val="180000"/>
                </a:lnSpc>
                <a:spcBef>
                  <a:spcPts val="0"/>
                </a:spcBef>
                <a:buClrTx/>
                <a:buSzTx/>
                <a:buNone/>
                <a:defRPr/>
              </a:pPr>
              <a:r>
                <a:rPr lang="en-US" altLang="zh-CN" sz="1200" dirty="0">
                  <a:solidFill>
                    <a:schemeClr val="bg1"/>
                  </a:solidFill>
                  <a:cs typeface="+mn-ea"/>
                  <a:sym typeface="+mn-lt"/>
                </a:rPr>
                <a:t>….</a:t>
              </a:r>
            </a:p>
          </p:txBody>
        </p:sp>
        <p:sp>
          <p:nvSpPr>
            <p:cNvPr id="7" name="文本框 6"/>
            <p:cNvSpPr txBox="1"/>
            <p:nvPr/>
          </p:nvSpPr>
          <p:spPr>
            <a:xfrm>
              <a:off x="3932195" y="-4494"/>
              <a:ext cx="2587633" cy="3229330"/>
            </a:xfrm>
            <a:prstGeom prst="rect">
              <a:avLst/>
            </a:prstGeom>
            <a:solidFill>
              <a:srgbClr val="FF9072"/>
            </a:solidFill>
          </p:spPr>
          <p:txBody>
            <a:bodyPr wrap="square" rtlCol="0" anchor="t">
              <a:spAutoFit/>
            </a:bodyPr>
            <a:lstStyle/>
            <a:p>
              <a:pPr algn="ctr">
                <a:lnSpc>
                  <a:spcPct val="180000"/>
                </a:lnSpc>
                <a:spcBef>
                  <a:spcPts val="0"/>
                </a:spcBef>
                <a:buClrTx/>
                <a:buSzTx/>
                <a:buNone/>
                <a:defRPr/>
              </a:pPr>
              <a:r>
                <a:rPr lang="zh-CN" altLang="en-US" sz="1200" dirty="0">
                  <a:solidFill>
                    <a:schemeClr val="bg1"/>
                  </a:solidFill>
                  <a:cs typeface="+mn-ea"/>
                  <a:sym typeface="+mn-lt"/>
                </a:rPr>
                <a:t>第二周</a:t>
              </a:r>
            </a:p>
            <a:p>
              <a:pPr algn="ctr">
                <a:lnSpc>
                  <a:spcPct val="180000"/>
                </a:lnSpc>
                <a:spcBef>
                  <a:spcPts val="0"/>
                </a:spcBef>
                <a:buClrTx/>
                <a:buSzTx/>
                <a:buNone/>
                <a:defRPr/>
              </a:pPr>
              <a:r>
                <a:rPr lang="zh-CN" altLang="en-US" sz="1200" dirty="0">
                  <a:solidFill>
                    <a:schemeClr val="bg1"/>
                  </a:solidFill>
                  <a:cs typeface="+mn-ea"/>
                  <a:sym typeface="+mn-lt"/>
                </a:rPr>
                <a:t>（</a:t>
              </a:r>
              <a:r>
                <a:rPr lang="en-US" altLang="zh-CN" sz="1200" dirty="0">
                  <a:solidFill>
                    <a:schemeClr val="bg1"/>
                  </a:solidFill>
                  <a:cs typeface="+mn-ea"/>
                  <a:sym typeface="+mn-lt"/>
                </a:rPr>
                <a:t>6</a:t>
              </a:r>
              <a:r>
                <a:rPr lang="zh-CN" altLang="en-US" sz="1200" dirty="0">
                  <a:solidFill>
                    <a:schemeClr val="bg1"/>
                  </a:solidFill>
                  <a:cs typeface="+mn-ea"/>
                  <a:sym typeface="+mn-lt"/>
                </a:rPr>
                <a:t>月</a:t>
              </a:r>
              <a:r>
                <a:rPr lang="en-US" altLang="zh-CN" sz="1200" dirty="0">
                  <a:solidFill>
                    <a:schemeClr val="bg1"/>
                  </a:solidFill>
                  <a:cs typeface="+mn-ea"/>
                  <a:sym typeface="+mn-lt"/>
                </a:rPr>
                <a:t>3</a:t>
              </a:r>
              <a:r>
                <a:rPr lang="zh-CN" altLang="en-US" sz="1200" dirty="0">
                  <a:solidFill>
                    <a:schemeClr val="bg1"/>
                  </a:solidFill>
                  <a:cs typeface="+mn-ea"/>
                  <a:sym typeface="+mn-lt"/>
                </a:rPr>
                <a:t>日）</a:t>
              </a:r>
            </a:p>
            <a:p>
              <a:pPr algn="ctr">
                <a:lnSpc>
                  <a:spcPct val="180000"/>
                </a:lnSpc>
                <a:spcBef>
                  <a:spcPts val="0"/>
                </a:spcBef>
                <a:buClrTx/>
                <a:buSzTx/>
                <a:buNone/>
                <a:defRPr/>
              </a:pPr>
              <a:r>
                <a:rPr lang="zh-CN" altLang="en-US" sz="1200" dirty="0">
                  <a:solidFill>
                    <a:schemeClr val="bg1"/>
                  </a:solidFill>
                  <a:cs typeface="+mn-ea"/>
                  <a:sym typeface="+mn-lt"/>
                </a:rPr>
                <a:t>端午节专场活动</a:t>
              </a:r>
              <a:endParaRPr lang="en-US" altLang="zh-CN" sz="1200" dirty="0">
                <a:solidFill>
                  <a:schemeClr val="bg1"/>
                </a:solidFill>
                <a:cs typeface="+mn-ea"/>
                <a:sym typeface="+mn-lt"/>
              </a:endParaRPr>
            </a:p>
            <a:p>
              <a:pPr algn="ctr">
                <a:lnSpc>
                  <a:spcPct val="180000"/>
                </a:lnSpc>
                <a:spcBef>
                  <a:spcPts val="0"/>
                </a:spcBef>
                <a:buClrTx/>
                <a:buSzTx/>
                <a:buNone/>
                <a:defRPr/>
              </a:pPr>
              <a:endParaRPr lang="zh-CN" altLang="en-US" sz="1200" dirty="0">
                <a:solidFill>
                  <a:schemeClr val="bg1"/>
                </a:solidFill>
                <a:cs typeface="+mn-ea"/>
                <a:sym typeface="+mn-lt"/>
              </a:endParaRPr>
            </a:p>
            <a:p>
              <a:pPr algn="ctr">
                <a:lnSpc>
                  <a:spcPct val="180000"/>
                </a:lnSpc>
                <a:defRPr/>
              </a:pPr>
              <a:r>
                <a:rPr lang="en-US" altLang="zh-CN" sz="1200" dirty="0">
                  <a:solidFill>
                    <a:schemeClr val="bg1"/>
                  </a:solidFill>
                  <a:cs typeface="+mn-ea"/>
                  <a:sym typeface="+mn-lt"/>
                </a:rPr>
                <a:t>【</a:t>
              </a:r>
              <a:r>
                <a:rPr lang="zh-CN" altLang="en-US" sz="1200" dirty="0">
                  <a:solidFill>
                    <a:schemeClr val="bg1"/>
                  </a:solidFill>
                  <a:cs typeface="+mn-ea"/>
                  <a:sym typeface="+mn-lt"/>
                </a:rPr>
                <a:t>粽情声色</a:t>
              </a:r>
              <a:r>
                <a:rPr lang="en-US" altLang="zh-CN" sz="1200" dirty="0">
                  <a:solidFill>
                    <a:schemeClr val="bg1"/>
                  </a:solidFill>
                  <a:cs typeface="+mn-ea"/>
                  <a:sym typeface="+mn-lt"/>
                </a:rPr>
                <a:t>·</a:t>
              </a:r>
              <a:r>
                <a:rPr lang="zh-CN" altLang="en-US" sz="1200" dirty="0">
                  <a:solidFill>
                    <a:schemeClr val="bg1"/>
                  </a:solidFill>
                  <a:cs typeface="+mn-ea"/>
                  <a:sym typeface="+mn-lt"/>
                </a:rPr>
                <a:t>品味端午</a:t>
              </a:r>
              <a:r>
                <a:rPr lang="en-US" altLang="zh-CN" sz="1200" dirty="0">
                  <a:solidFill>
                    <a:schemeClr val="bg1"/>
                  </a:solidFill>
                  <a:cs typeface="+mn-ea"/>
                  <a:sym typeface="+mn-lt"/>
                </a:rPr>
                <a:t>】</a:t>
              </a:r>
              <a:endParaRPr lang="zh-CN" altLang="en-US" sz="1200" dirty="0">
                <a:solidFill>
                  <a:schemeClr val="bg1"/>
                </a:solidFill>
                <a:cs typeface="+mn-ea"/>
                <a:sym typeface="+mn-lt"/>
              </a:endParaRPr>
            </a:p>
            <a:p>
              <a:pPr algn="ctr">
                <a:lnSpc>
                  <a:spcPct val="190000"/>
                </a:lnSpc>
                <a:spcBef>
                  <a:spcPts val="0"/>
                </a:spcBef>
                <a:buClrTx/>
                <a:buSzTx/>
                <a:buNone/>
                <a:defRPr/>
              </a:pPr>
              <a:r>
                <a:rPr lang="en-US" altLang="zh-CN" sz="1200" dirty="0">
                  <a:solidFill>
                    <a:schemeClr val="bg1"/>
                  </a:solidFill>
                  <a:cs typeface="+mn-ea"/>
                  <a:sym typeface="+mn-lt"/>
                </a:rPr>
                <a:t>#</a:t>
              </a:r>
              <a:r>
                <a:rPr lang="zh-CN" altLang="en-US" sz="1200" dirty="0">
                  <a:solidFill>
                    <a:schemeClr val="bg1"/>
                  </a:solidFill>
                  <a:cs typeface="+mn-ea"/>
                  <a:sym typeface="+mn-lt"/>
                </a:rPr>
                <a:t>浓情粽意 民俗体验</a:t>
              </a:r>
              <a:r>
                <a:rPr lang="en-US" altLang="zh-CN" sz="1200" dirty="0">
                  <a:solidFill>
                    <a:schemeClr val="bg1"/>
                  </a:solidFill>
                  <a:cs typeface="+mn-ea"/>
                  <a:sym typeface="+mn-lt"/>
                </a:rPr>
                <a:t>#</a:t>
              </a:r>
              <a:endParaRPr lang="zh-CN" altLang="en-US" sz="1200" dirty="0">
                <a:solidFill>
                  <a:schemeClr val="bg1"/>
                </a:solidFill>
                <a:cs typeface="+mn-ea"/>
                <a:sym typeface="+mn-lt"/>
              </a:endParaRPr>
            </a:p>
            <a:p>
              <a:pPr algn="ctr">
                <a:lnSpc>
                  <a:spcPct val="190000"/>
                </a:lnSpc>
                <a:spcBef>
                  <a:spcPts val="0"/>
                </a:spcBef>
                <a:buClrTx/>
                <a:buSzTx/>
                <a:buNone/>
                <a:defRPr/>
              </a:pPr>
              <a:r>
                <a:rPr lang="en-US" altLang="zh-CN" sz="1200" dirty="0">
                  <a:solidFill>
                    <a:schemeClr val="bg1"/>
                  </a:solidFill>
                  <a:cs typeface="+mn-ea"/>
                  <a:sym typeface="+mn-lt"/>
                </a:rPr>
                <a:t>#</a:t>
              </a:r>
              <a:r>
                <a:rPr lang="zh-CN" altLang="en-US" sz="1200" dirty="0">
                  <a:solidFill>
                    <a:schemeClr val="bg1"/>
                  </a:solidFill>
                  <a:cs typeface="+mn-ea"/>
                  <a:sym typeface="+mn-lt"/>
                </a:rPr>
                <a:t>印象端午 文化手作</a:t>
              </a:r>
              <a:r>
                <a:rPr lang="en-US" altLang="zh-CN" sz="1200" dirty="0">
                  <a:solidFill>
                    <a:schemeClr val="bg1"/>
                  </a:solidFill>
                  <a:cs typeface="+mn-ea"/>
                  <a:sym typeface="+mn-lt"/>
                </a:rPr>
                <a:t>#</a:t>
              </a:r>
            </a:p>
            <a:p>
              <a:pPr algn="ctr">
                <a:lnSpc>
                  <a:spcPct val="190000"/>
                </a:lnSpc>
                <a:spcBef>
                  <a:spcPts val="0"/>
                </a:spcBef>
                <a:buClrTx/>
                <a:buSzTx/>
                <a:buNone/>
                <a:defRPr/>
              </a:pPr>
              <a:r>
                <a:rPr lang="en-US" altLang="zh-CN" sz="1200" dirty="0">
                  <a:solidFill>
                    <a:schemeClr val="bg1"/>
                  </a:solidFill>
                  <a:cs typeface="+mn-ea"/>
                  <a:sym typeface="+mn-lt"/>
                </a:rPr>
                <a:t>...</a:t>
              </a:r>
            </a:p>
          </p:txBody>
        </p:sp>
        <p:sp>
          <p:nvSpPr>
            <p:cNvPr id="8" name="文本框 7"/>
            <p:cNvSpPr txBox="1"/>
            <p:nvPr/>
          </p:nvSpPr>
          <p:spPr>
            <a:xfrm>
              <a:off x="3924841" y="3724644"/>
              <a:ext cx="2587632" cy="3155668"/>
            </a:xfrm>
            <a:prstGeom prst="rect">
              <a:avLst/>
            </a:prstGeom>
            <a:solidFill>
              <a:srgbClr val="7CBBCC"/>
            </a:solidFill>
          </p:spPr>
          <p:txBody>
            <a:bodyPr wrap="square" rtlCol="0" anchor="t">
              <a:spAutoFit/>
            </a:bodyPr>
            <a:lstStyle/>
            <a:p>
              <a:pPr algn="ctr">
                <a:lnSpc>
                  <a:spcPct val="180000"/>
                </a:lnSpc>
                <a:defRPr/>
              </a:pPr>
              <a:r>
                <a:rPr lang="zh-CN" altLang="en-US" sz="1200" dirty="0">
                  <a:solidFill>
                    <a:schemeClr val="bg1"/>
                  </a:solidFill>
                  <a:cs typeface="+mn-ea"/>
                  <a:sym typeface="+mn-lt"/>
                </a:rPr>
                <a:t>第四周</a:t>
              </a:r>
            </a:p>
            <a:p>
              <a:pPr algn="ctr">
                <a:lnSpc>
                  <a:spcPct val="180000"/>
                </a:lnSpc>
                <a:defRPr/>
              </a:pPr>
              <a:r>
                <a:rPr lang="zh-CN" altLang="en-US" sz="1200" dirty="0">
                  <a:solidFill>
                    <a:schemeClr val="bg1"/>
                  </a:solidFill>
                  <a:cs typeface="+mn-ea"/>
                  <a:sym typeface="+mn-lt"/>
                </a:rPr>
                <a:t>（</a:t>
              </a:r>
              <a:r>
                <a:rPr lang="en-US" altLang="zh-CN" sz="1200" dirty="0">
                  <a:solidFill>
                    <a:schemeClr val="bg1"/>
                  </a:solidFill>
                  <a:cs typeface="+mn-ea"/>
                  <a:sym typeface="+mn-lt"/>
                </a:rPr>
                <a:t>6</a:t>
              </a:r>
              <a:r>
                <a:rPr lang="zh-CN" altLang="en-US" sz="1200" dirty="0">
                  <a:solidFill>
                    <a:schemeClr val="bg1"/>
                  </a:solidFill>
                  <a:cs typeface="+mn-ea"/>
                  <a:sym typeface="+mn-lt"/>
                </a:rPr>
                <a:t>月</a:t>
              </a:r>
              <a:r>
                <a:rPr lang="en-US" altLang="zh-CN" sz="1200" dirty="0">
                  <a:solidFill>
                    <a:schemeClr val="bg1"/>
                  </a:solidFill>
                  <a:cs typeface="+mn-ea"/>
                  <a:sym typeface="+mn-lt"/>
                </a:rPr>
                <a:t>21</a:t>
              </a:r>
              <a:r>
                <a:rPr lang="zh-CN" altLang="en-US" sz="1200" dirty="0">
                  <a:solidFill>
                    <a:schemeClr val="bg1"/>
                  </a:solidFill>
                  <a:cs typeface="+mn-ea"/>
                  <a:sym typeface="+mn-lt"/>
                </a:rPr>
                <a:t>日）</a:t>
              </a:r>
            </a:p>
            <a:p>
              <a:pPr algn="ctr">
                <a:lnSpc>
                  <a:spcPct val="180000"/>
                </a:lnSpc>
                <a:defRPr/>
              </a:pPr>
              <a:r>
                <a:rPr lang="zh-CN" altLang="en-US" sz="1200" dirty="0">
                  <a:solidFill>
                    <a:schemeClr val="bg1"/>
                  </a:solidFill>
                  <a:cs typeface="+mn-ea"/>
                  <a:sym typeface="+mn-lt"/>
                </a:rPr>
                <a:t>夏至专场活动</a:t>
              </a:r>
            </a:p>
            <a:p>
              <a:pPr algn="ctr">
                <a:lnSpc>
                  <a:spcPct val="180000"/>
                </a:lnSpc>
                <a:defRPr/>
              </a:pPr>
              <a:endParaRPr lang="zh-CN" altLang="en-US" sz="1200" dirty="0">
                <a:solidFill>
                  <a:schemeClr val="bg1"/>
                </a:solidFill>
                <a:cs typeface="+mn-ea"/>
                <a:sym typeface="+mn-lt"/>
              </a:endParaRPr>
            </a:p>
            <a:p>
              <a:pPr algn="ctr">
                <a:lnSpc>
                  <a:spcPct val="180000"/>
                </a:lnSpc>
                <a:defRPr/>
              </a:pPr>
              <a:r>
                <a:rPr lang="en-US" altLang="zh-CN" sz="1200" dirty="0">
                  <a:solidFill>
                    <a:schemeClr val="bg1"/>
                  </a:solidFill>
                  <a:cs typeface="+mn-ea"/>
                  <a:sym typeface="+mn-lt"/>
                </a:rPr>
                <a:t>【</a:t>
              </a:r>
              <a:r>
                <a:rPr lang="zh-CN" altLang="en-US" sz="1200" dirty="0">
                  <a:solidFill>
                    <a:schemeClr val="bg1"/>
                  </a:solidFill>
                  <a:cs typeface="+mn-ea"/>
                  <a:sym typeface="+mn-lt"/>
                </a:rPr>
                <a:t>蝉鸣夏至</a:t>
              </a:r>
              <a:r>
                <a:rPr lang="en-US" altLang="zh-CN" sz="1200" dirty="0">
                  <a:solidFill>
                    <a:schemeClr val="bg1"/>
                  </a:solidFill>
                  <a:cs typeface="+mn-ea"/>
                  <a:sym typeface="+mn-lt"/>
                </a:rPr>
                <a:t>·</a:t>
              </a:r>
              <a:r>
                <a:rPr lang="zh-CN" altLang="en-US" sz="1200" dirty="0">
                  <a:solidFill>
                    <a:schemeClr val="bg1"/>
                  </a:solidFill>
                  <a:cs typeface="+mn-ea"/>
                  <a:sym typeface="+mn-lt"/>
                </a:rPr>
                <a:t>清凉时光</a:t>
              </a:r>
              <a:r>
                <a:rPr lang="en-US" altLang="zh-CN" sz="1200" dirty="0">
                  <a:solidFill>
                    <a:schemeClr val="bg1"/>
                  </a:solidFill>
                  <a:cs typeface="+mn-ea"/>
                  <a:sym typeface="+mn-lt"/>
                </a:rPr>
                <a:t>】</a:t>
              </a:r>
              <a:endParaRPr lang="zh-CN" altLang="en-US" sz="1200" dirty="0">
                <a:solidFill>
                  <a:schemeClr val="bg1"/>
                </a:solidFill>
                <a:cs typeface="+mn-ea"/>
                <a:sym typeface="+mn-lt"/>
              </a:endParaRPr>
            </a:p>
            <a:p>
              <a:pPr algn="ctr">
                <a:lnSpc>
                  <a:spcPct val="180000"/>
                </a:lnSpc>
                <a:defRPr/>
              </a:pPr>
              <a:r>
                <a:rPr lang="en-US" altLang="zh-CN" sz="1200" dirty="0">
                  <a:solidFill>
                    <a:schemeClr val="bg1"/>
                  </a:solidFill>
                  <a:cs typeface="+mn-ea"/>
                  <a:sym typeface="+mn-lt"/>
                </a:rPr>
                <a:t>#</a:t>
              </a:r>
              <a:r>
                <a:rPr lang="zh-CN" altLang="en-US" sz="1200" dirty="0">
                  <a:solidFill>
                    <a:schemeClr val="bg1"/>
                  </a:solidFill>
                  <a:cs typeface="+mn-ea"/>
                  <a:sym typeface="+mn-lt"/>
                </a:rPr>
                <a:t>甜蜜一夏 乐享美好 </a:t>
              </a:r>
              <a:r>
                <a:rPr lang="en-US" altLang="zh-CN" sz="1200" dirty="0">
                  <a:solidFill>
                    <a:schemeClr val="bg1"/>
                  </a:solidFill>
                  <a:cs typeface="+mn-ea"/>
                  <a:sym typeface="+mn-lt"/>
                </a:rPr>
                <a:t>#</a:t>
              </a:r>
              <a:endParaRPr lang="zh-CN" altLang="en-US" sz="1200" dirty="0">
                <a:solidFill>
                  <a:schemeClr val="bg1"/>
                </a:solidFill>
                <a:cs typeface="+mn-ea"/>
                <a:sym typeface="+mn-lt"/>
              </a:endParaRPr>
            </a:p>
            <a:p>
              <a:pPr algn="ctr">
                <a:lnSpc>
                  <a:spcPct val="180000"/>
                </a:lnSpc>
                <a:defRPr/>
              </a:pPr>
              <a:r>
                <a:rPr lang="en-US" altLang="zh-CN" sz="1200" dirty="0">
                  <a:solidFill>
                    <a:schemeClr val="bg1"/>
                  </a:solidFill>
                  <a:cs typeface="+mn-ea"/>
                  <a:sym typeface="+mn-lt"/>
                </a:rPr>
                <a:t>#</a:t>
              </a:r>
              <a:r>
                <a:rPr lang="zh-CN" altLang="en-US" sz="1200" dirty="0">
                  <a:solidFill>
                    <a:schemeClr val="bg1"/>
                  </a:solidFill>
                  <a:cs typeface="+mn-ea"/>
                  <a:sym typeface="+mn-lt"/>
                </a:rPr>
                <a:t>初夏限定 纳凉时光</a:t>
              </a:r>
              <a:r>
                <a:rPr lang="en-US" altLang="zh-CN" sz="1200" dirty="0">
                  <a:solidFill>
                    <a:schemeClr val="bg1"/>
                  </a:solidFill>
                  <a:cs typeface="+mn-ea"/>
                  <a:sym typeface="+mn-lt"/>
                </a:rPr>
                <a:t>#</a:t>
              </a:r>
              <a:endParaRPr lang="zh-CN" altLang="en-US" sz="1200" dirty="0">
                <a:solidFill>
                  <a:schemeClr val="bg1"/>
                </a:solidFill>
                <a:cs typeface="+mn-ea"/>
                <a:sym typeface="+mn-lt"/>
              </a:endParaRPr>
            </a:p>
            <a:p>
              <a:pPr algn="ctr">
                <a:lnSpc>
                  <a:spcPct val="190000"/>
                </a:lnSpc>
                <a:spcBef>
                  <a:spcPts val="0"/>
                </a:spcBef>
                <a:buClrTx/>
                <a:buSzTx/>
                <a:buNone/>
                <a:defRPr/>
              </a:pPr>
              <a:endParaRPr lang="zh-CN" altLang="en-US" sz="1100" dirty="0">
                <a:solidFill>
                  <a:schemeClr val="bg1"/>
                </a:solidFill>
                <a:cs typeface="+mn-ea"/>
                <a:sym typeface="+mn-lt"/>
              </a:endParaRPr>
            </a:p>
          </p:txBody>
        </p:sp>
        <p:sp>
          <p:nvSpPr>
            <p:cNvPr id="9" name="文本框 8"/>
            <p:cNvSpPr txBox="1"/>
            <p:nvPr/>
          </p:nvSpPr>
          <p:spPr>
            <a:xfrm>
              <a:off x="1188720" y="3745911"/>
              <a:ext cx="2374462" cy="3169860"/>
            </a:xfrm>
            <a:prstGeom prst="rect">
              <a:avLst/>
            </a:prstGeom>
            <a:solidFill>
              <a:srgbClr val="FF9072"/>
            </a:solidFill>
          </p:spPr>
          <p:txBody>
            <a:bodyPr wrap="square" rtlCol="0" anchor="t">
              <a:spAutoFit/>
            </a:bodyPr>
            <a:lstStyle/>
            <a:p>
              <a:pPr algn="ctr">
                <a:lnSpc>
                  <a:spcPct val="180000"/>
                </a:lnSpc>
                <a:spcBef>
                  <a:spcPts val="0"/>
                </a:spcBef>
                <a:buClrTx/>
                <a:buSzTx/>
                <a:buNone/>
                <a:defRPr/>
              </a:pPr>
              <a:r>
                <a:rPr lang="zh-CN" altLang="en-US" sz="1200" dirty="0">
                  <a:solidFill>
                    <a:schemeClr val="bg1"/>
                  </a:solidFill>
                  <a:cs typeface="+mn-ea"/>
                  <a:sym typeface="+mn-lt"/>
                </a:rPr>
                <a:t>第三周 </a:t>
              </a:r>
            </a:p>
            <a:p>
              <a:pPr algn="ctr">
                <a:lnSpc>
                  <a:spcPct val="180000"/>
                </a:lnSpc>
                <a:spcBef>
                  <a:spcPts val="0"/>
                </a:spcBef>
                <a:buClrTx/>
                <a:buSzTx/>
                <a:buNone/>
                <a:defRPr/>
              </a:pPr>
              <a:r>
                <a:rPr lang="zh-CN" altLang="en-US" sz="1200" dirty="0">
                  <a:solidFill>
                    <a:schemeClr val="bg1"/>
                  </a:solidFill>
                  <a:cs typeface="+mn-ea"/>
                  <a:sym typeface="+mn-lt"/>
                </a:rPr>
                <a:t>（</a:t>
              </a:r>
              <a:r>
                <a:rPr lang="en-US" altLang="zh-CN" sz="1200" dirty="0">
                  <a:solidFill>
                    <a:schemeClr val="bg1"/>
                  </a:solidFill>
                  <a:cs typeface="+mn-ea"/>
                  <a:sym typeface="+mn-lt"/>
                </a:rPr>
                <a:t> 6</a:t>
              </a:r>
              <a:r>
                <a:rPr lang="zh-CN" altLang="en-US" sz="1200" dirty="0">
                  <a:solidFill>
                    <a:schemeClr val="bg1"/>
                  </a:solidFill>
                  <a:cs typeface="+mn-ea"/>
                  <a:sym typeface="+mn-lt"/>
                </a:rPr>
                <a:t>月</a:t>
              </a:r>
              <a:r>
                <a:rPr lang="en-US" altLang="zh-CN" sz="1200" dirty="0">
                  <a:solidFill>
                    <a:schemeClr val="bg1"/>
                  </a:solidFill>
                  <a:cs typeface="+mn-ea"/>
                  <a:sym typeface="+mn-lt"/>
                </a:rPr>
                <a:t>18</a:t>
              </a:r>
              <a:r>
                <a:rPr lang="zh-CN" altLang="en-US" sz="1200" dirty="0">
                  <a:solidFill>
                    <a:schemeClr val="bg1"/>
                  </a:solidFill>
                  <a:cs typeface="+mn-ea"/>
                  <a:sym typeface="+mn-lt"/>
                </a:rPr>
                <a:t>日</a:t>
              </a:r>
              <a:r>
                <a:rPr lang="en-US" altLang="zh-CN" sz="1200" dirty="0">
                  <a:solidFill>
                    <a:schemeClr val="bg1"/>
                  </a:solidFill>
                  <a:cs typeface="+mn-ea"/>
                  <a:sym typeface="+mn-lt"/>
                </a:rPr>
                <a:t>-6</a:t>
              </a:r>
              <a:r>
                <a:rPr lang="zh-CN" altLang="en-US" sz="1200" dirty="0">
                  <a:solidFill>
                    <a:schemeClr val="bg1"/>
                  </a:solidFill>
                  <a:cs typeface="+mn-ea"/>
                  <a:sym typeface="+mn-lt"/>
                </a:rPr>
                <a:t>月</a:t>
              </a:r>
              <a:r>
                <a:rPr lang="en-US" altLang="zh-CN" sz="1200" dirty="0">
                  <a:solidFill>
                    <a:schemeClr val="bg1"/>
                  </a:solidFill>
                  <a:cs typeface="+mn-ea"/>
                  <a:sym typeface="+mn-lt"/>
                </a:rPr>
                <a:t>19</a:t>
              </a:r>
              <a:r>
                <a:rPr lang="zh-CN" altLang="en-US" sz="1200" dirty="0">
                  <a:solidFill>
                    <a:schemeClr val="bg1"/>
                  </a:solidFill>
                  <a:cs typeface="+mn-ea"/>
                  <a:sym typeface="+mn-lt"/>
                </a:rPr>
                <a:t>日）</a:t>
              </a:r>
            </a:p>
            <a:p>
              <a:pPr algn="ctr">
                <a:lnSpc>
                  <a:spcPct val="180000"/>
                </a:lnSpc>
                <a:spcBef>
                  <a:spcPts val="0"/>
                </a:spcBef>
                <a:buClrTx/>
                <a:buSzTx/>
                <a:buNone/>
                <a:defRPr/>
              </a:pPr>
              <a:r>
                <a:rPr lang="zh-CN" altLang="en-US" sz="1200" dirty="0">
                  <a:solidFill>
                    <a:schemeClr val="bg1"/>
                  </a:solidFill>
                  <a:cs typeface="+mn-ea"/>
                  <a:sym typeface="+mn-lt"/>
                </a:rPr>
                <a:t>父亲节专场活动</a:t>
              </a:r>
            </a:p>
            <a:p>
              <a:pPr algn="ctr">
                <a:lnSpc>
                  <a:spcPct val="180000"/>
                </a:lnSpc>
                <a:spcBef>
                  <a:spcPts val="0"/>
                </a:spcBef>
                <a:buClrTx/>
                <a:buSzTx/>
                <a:buNone/>
                <a:defRPr/>
              </a:pPr>
              <a:endParaRPr lang="zh-CN" altLang="en-US" sz="1200" dirty="0">
                <a:solidFill>
                  <a:schemeClr val="bg1"/>
                </a:solidFill>
                <a:cs typeface="+mn-ea"/>
                <a:sym typeface="+mn-lt"/>
              </a:endParaRPr>
            </a:p>
            <a:p>
              <a:pPr algn="ctr">
                <a:lnSpc>
                  <a:spcPct val="180000"/>
                </a:lnSpc>
                <a:spcBef>
                  <a:spcPts val="0"/>
                </a:spcBef>
                <a:buClrTx/>
                <a:buSzTx/>
                <a:buNone/>
                <a:defRPr/>
              </a:pPr>
              <a:r>
                <a:rPr lang="en-US" altLang="zh-CN" sz="1200" dirty="0">
                  <a:solidFill>
                    <a:schemeClr val="bg1"/>
                  </a:solidFill>
                  <a:cs typeface="+mn-ea"/>
                  <a:sym typeface="+mn-lt"/>
                </a:rPr>
                <a:t>【</a:t>
              </a:r>
              <a:r>
                <a:rPr lang="zh-CN" altLang="en-US" sz="1200" dirty="0">
                  <a:solidFill>
                    <a:schemeClr val="bg1"/>
                  </a:solidFill>
                  <a:cs typeface="+mn-ea"/>
                  <a:sym typeface="+mn-lt"/>
                </a:rPr>
                <a:t>父爱如山</a:t>
              </a:r>
              <a:r>
                <a:rPr lang="en-US" altLang="zh-CN" sz="1200" dirty="0">
                  <a:solidFill>
                    <a:schemeClr val="bg1"/>
                  </a:solidFill>
                  <a:cs typeface="+mn-ea"/>
                  <a:sym typeface="+mn-lt"/>
                </a:rPr>
                <a:t>·</a:t>
              </a:r>
              <a:r>
                <a:rPr lang="zh-CN" altLang="en-US" sz="1200" dirty="0">
                  <a:solidFill>
                    <a:schemeClr val="bg1"/>
                  </a:solidFill>
                  <a:cs typeface="+mn-ea"/>
                  <a:sym typeface="+mn-lt"/>
                </a:rPr>
                <a:t>爸气来袭</a:t>
              </a:r>
              <a:r>
                <a:rPr lang="en-US" altLang="zh-CN" sz="1200" dirty="0">
                  <a:solidFill>
                    <a:schemeClr val="bg1"/>
                  </a:solidFill>
                  <a:cs typeface="+mn-ea"/>
                  <a:sym typeface="+mn-lt"/>
                </a:rPr>
                <a:t>】</a:t>
              </a:r>
            </a:p>
            <a:p>
              <a:pPr algn="ctr">
                <a:lnSpc>
                  <a:spcPct val="180000"/>
                </a:lnSpc>
                <a:spcBef>
                  <a:spcPts val="0"/>
                </a:spcBef>
                <a:buClrTx/>
                <a:buSzTx/>
                <a:buNone/>
                <a:defRPr/>
              </a:pPr>
              <a:r>
                <a:rPr lang="en-US" altLang="zh-CN" sz="1200" dirty="0">
                  <a:solidFill>
                    <a:schemeClr val="bg1"/>
                  </a:solidFill>
                  <a:cs typeface="+mn-ea"/>
                  <a:sym typeface="+mn-lt"/>
                </a:rPr>
                <a:t>#</a:t>
              </a:r>
              <a:r>
                <a:rPr lang="zh-CN" altLang="en-US" sz="1200" dirty="0">
                  <a:solidFill>
                    <a:schemeClr val="bg1"/>
                  </a:solidFill>
                  <a:cs typeface="+mn-ea"/>
                  <a:sym typeface="+mn-lt"/>
                </a:rPr>
                <a:t>超人爸爸 父爱纪录片</a:t>
              </a:r>
              <a:r>
                <a:rPr lang="en-US" altLang="zh-CN" sz="1200" dirty="0">
                  <a:solidFill>
                    <a:schemeClr val="bg1"/>
                  </a:solidFill>
                  <a:cs typeface="+mn-ea"/>
                  <a:sym typeface="+mn-lt"/>
                </a:rPr>
                <a:t>#</a:t>
              </a:r>
            </a:p>
            <a:p>
              <a:pPr algn="ctr">
                <a:lnSpc>
                  <a:spcPct val="180000"/>
                </a:lnSpc>
                <a:spcBef>
                  <a:spcPts val="0"/>
                </a:spcBef>
                <a:buClrTx/>
                <a:buSzTx/>
                <a:buNone/>
                <a:defRPr/>
              </a:pPr>
              <a:r>
                <a:rPr lang="en-US" altLang="zh-CN" sz="1200" dirty="0">
                  <a:solidFill>
                    <a:schemeClr val="bg1"/>
                  </a:solidFill>
                  <a:cs typeface="+mn-ea"/>
                  <a:sym typeface="+mn-lt"/>
                </a:rPr>
                <a:t>#</a:t>
              </a:r>
              <a:r>
                <a:rPr lang="zh-CN" altLang="en-US" sz="1200" dirty="0">
                  <a:solidFill>
                    <a:schemeClr val="bg1"/>
                  </a:solidFill>
                  <a:cs typeface="+mn-ea"/>
                  <a:sym typeface="+mn-lt"/>
                </a:rPr>
                <a:t>父爱永恒 为爱发声  </a:t>
              </a:r>
              <a:r>
                <a:rPr lang="en-US" altLang="zh-CN" sz="1200" dirty="0">
                  <a:solidFill>
                    <a:schemeClr val="bg1"/>
                  </a:solidFill>
                  <a:cs typeface="+mn-ea"/>
                  <a:sym typeface="+mn-lt"/>
                </a:rPr>
                <a:t>#</a:t>
              </a:r>
            </a:p>
            <a:p>
              <a:pPr algn="ctr">
                <a:lnSpc>
                  <a:spcPct val="180000"/>
                </a:lnSpc>
                <a:spcBef>
                  <a:spcPts val="0"/>
                </a:spcBef>
                <a:buClrTx/>
                <a:buSzTx/>
                <a:buNone/>
                <a:defRPr/>
              </a:pPr>
              <a:r>
                <a:rPr lang="en-US" altLang="zh-CN" sz="1200" dirty="0">
                  <a:solidFill>
                    <a:schemeClr val="bg1"/>
                  </a:solidFill>
                  <a:cs typeface="+mn-ea"/>
                  <a:sym typeface="+mn-lt"/>
                </a:rPr>
                <a:t>…</a:t>
              </a:r>
            </a:p>
          </p:txBody>
        </p:sp>
      </p:grpSp>
      <p:sp>
        <p:nvSpPr>
          <p:cNvPr id="12" name="文本框 11"/>
          <p:cNvSpPr txBox="1"/>
          <p:nvPr/>
        </p:nvSpPr>
        <p:spPr>
          <a:xfrm>
            <a:off x="7247254" y="1971830"/>
            <a:ext cx="2413635" cy="707886"/>
          </a:xfrm>
          <a:prstGeom prst="rect">
            <a:avLst/>
          </a:prstGeom>
          <a:noFill/>
        </p:spPr>
        <p:txBody>
          <a:bodyPr wrap="square" rtlCol="0">
            <a:spAutoFit/>
          </a:bodyPr>
          <a:lstStyle/>
          <a:p>
            <a:pPr algn="dist"/>
            <a:r>
              <a:rPr lang="zh-CN" altLang="en-US" sz="4000" dirty="0">
                <a:solidFill>
                  <a:schemeClr val="bg1"/>
                </a:solidFill>
                <a:cs typeface="+mn-ea"/>
                <a:sym typeface="+mn-lt"/>
              </a:rPr>
              <a:t>活动铺排</a:t>
            </a:r>
          </a:p>
        </p:txBody>
      </p:sp>
      <p:sp>
        <p:nvSpPr>
          <p:cNvPr id="14" name="文本框 13"/>
          <p:cNvSpPr txBox="1"/>
          <p:nvPr/>
        </p:nvSpPr>
        <p:spPr>
          <a:xfrm>
            <a:off x="7317105" y="2679716"/>
            <a:ext cx="2273935" cy="729615"/>
          </a:xfrm>
          <a:prstGeom prst="rect">
            <a:avLst/>
          </a:prstGeom>
          <a:noFill/>
        </p:spPr>
        <p:txBody>
          <a:bodyPr wrap="square" rtlCol="0" anchor="t">
            <a:spAutoFit/>
          </a:bodyPr>
          <a:lstStyle/>
          <a:p>
            <a:pPr algn="l" fontAlgn="auto">
              <a:lnSpc>
                <a:spcPct val="130000"/>
              </a:lnSpc>
            </a:pPr>
            <a:r>
              <a:rPr lang="zh-CN" altLang="en-US" sz="800" dirty="0">
                <a:solidFill>
                  <a:schemeClr val="bg1"/>
                </a:solidFill>
                <a:cs typeface="+mn-ea"/>
                <a:sym typeface="+mn-lt"/>
              </a:rPr>
              <a:t>I walked through many mountains, walked through many waters, and knew many people. The only thing that really makes me tempted is that you see me at the moment. </a:t>
            </a:r>
          </a:p>
        </p:txBody>
      </p:sp>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2222500" y="2676525"/>
            <a:ext cx="1993900" cy="1470660"/>
            <a:chOff x="3946" y="4282"/>
            <a:chExt cx="3140" cy="2316"/>
          </a:xfrm>
        </p:grpSpPr>
        <p:pic>
          <p:nvPicPr>
            <p:cNvPr id="2" name="图片 1" descr="发的"/>
            <p:cNvPicPr>
              <a:picLocks noChangeAspect="1"/>
            </p:cNvPicPr>
            <p:nvPr/>
          </p:nvPicPr>
          <p:blipFill>
            <a:blip r:embed="rId3"/>
            <a:stretch>
              <a:fillRect/>
            </a:stretch>
          </p:blipFill>
          <p:spPr>
            <a:xfrm>
              <a:off x="3946" y="4282"/>
              <a:ext cx="3140" cy="2316"/>
            </a:xfrm>
            <a:prstGeom prst="rect">
              <a:avLst/>
            </a:prstGeom>
          </p:spPr>
        </p:pic>
        <p:sp>
          <p:nvSpPr>
            <p:cNvPr id="4" name="文本框 3"/>
            <p:cNvSpPr txBox="1"/>
            <p:nvPr/>
          </p:nvSpPr>
          <p:spPr>
            <a:xfrm>
              <a:off x="4734" y="4883"/>
              <a:ext cx="1564" cy="1309"/>
            </a:xfrm>
            <a:prstGeom prst="rect">
              <a:avLst/>
            </a:prstGeom>
            <a:noFill/>
          </p:spPr>
          <p:txBody>
            <a:bodyPr wrap="square" rtlCol="0">
              <a:spAutoFit/>
            </a:bodyPr>
            <a:lstStyle/>
            <a:p>
              <a:pPr algn="ctr"/>
              <a:r>
                <a:rPr lang="zh-CN" altLang="en-US" sz="4800" b="1" dirty="0">
                  <a:solidFill>
                    <a:srgbClr val="7CBBCC"/>
                  </a:solidFill>
                  <a:cs typeface="+mn-ea"/>
                  <a:sym typeface="+mn-lt"/>
                </a:rPr>
                <a:t>三</a:t>
              </a:r>
            </a:p>
          </p:txBody>
        </p:sp>
      </p:grpSp>
      <p:pic>
        <p:nvPicPr>
          <p:cNvPr id="11" name="图片 10" descr="343435333335383b333633353330343bd6a6d2b6"/>
          <p:cNvPicPr>
            <a:picLocks noChangeAspect="1"/>
          </p:cNvPicPr>
          <p:nvPr/>
        </p:nvPicPr>
        <p:blipFill>
          <a:blip r:embed="rId4"/>
          <a:stretch>
            <a:fillRect/>
          </a:stretch>
        </p:blipFill>
        <p:spPr>
          <a:xfrm>
            <a:off x="6348730" y="1762125"/>
            <a:ext cx="914400" cy="914400"/>
          </a:xfrm>
          <a:prstGeom prst="rect">
            <a:avLst/>
          </a:prstGeom>
        </p:spPr>
      </p:pic>
      <p:grpSp>
        <p:nvGrpSpPr>
          <p:cNvPr id="3" name="组合 2"/>
          <p:cNvGrpSpPr/>
          <p:nvPr/>
        </p:nvGrpSpPr>
        <p:grpSpPr>
          <a:xfrm>
            <a:off x="5364480" y="2819400"/>
            <a:ext cx="3068320" cy="1184910"/>
            <a:chOff x="8478" y="4188"/>
            <a:chExt cx="4832" cy="1866"/>
          </a:xfrm>
        </p:grpSpPr>
        <p:sp>
          <p:nvSpPr>
            <p:cNvPr id="7" name="文本框 6"/>
            <p:cNvSpPr txBox="1"/>
            <p:nvPr/>
          </p:nvSpPr>
          <p:spPr>
            <a:xfrm>
              <a:off x="8478" y="4747"/>
              <a:ext cx="4832" cy="1307"/>
            </a:xfrm>
            <a:prstGeom prst="rect">
              <a:avLst/>
            </a:prstGeom>
            <a:noFill/>
          </p:spPr>
          <p:txBody>
            <a:bodyPr wrap="square" rtlCol="0">
              <a:spAutoFit/>
            </a:bodyPr>
            <a:lstStyle/>
            <a:p>
              <a:pPr algn="dist"/>
              <a:r>
                <a:rPr lang="zh-CN" altLang="en-US" sz="4800" b="1" dirty="0">
                  <a:solidFill>
                    <a:srgbClr val="7CBBCC"/>
                  </a:solidFill>
                  <a:cs typeface="+mn-ea"/>
                  <a:sym typeface="+mn-lt"/>
                </a:rPr>
                <a:t>活动内容</a:t>
              </a:r>
            </a:p>
          </p:txBody>
        </p:sp>
        <p:sp>
          <p:nvSpPr>
            <p:cNvPr id="10" name="文本框 9"/>
            <p:cNvSpPr txBox="1"/>
            <p:nvPr/>
          </p:nvSpPr>
          <p:spPr>
            <a:xfrm>
              <a:off x="8698" y="4188"/>
              <a:ext cx="4392" cy="628"/>
            </a:xfrm>
            <a:prstGeom prst="rect">
              <a:avLst/>
            </a:prstGeom>
            <a:noFill/>
          </p:spPr>
          <p:txBody>
            <a:bodyPr wrap="square" rtlCol="0">
              <a:spAutoFit/>
            </a:bodyPr>
            <a:lstStyle/>
            <a:p>
              <a:pPr algn="dist"/>
              <a:r>
                <a:rPr lang="en-US" altLang="zh-CN" sz="2000" b="1" dirty="0">
                  <a:solidFill>
                    <a:srgbClr val="7CBBCC"/>
                  </a:solidFill>
                  <a:cs typeface="+mn-ea"/>
                  <a:sym typeface="+mn-lt"/>
                </a:rPr>
                <a:t>PART  03</a:t>
              </a:r>
            </a:p>
          </p:txBody>
        </p:sp>
      </p:grpSp>
    </p:spTree>
    <p:custDataLst>
      <p:tags r:id="rId1"/>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flipV="1">
            <a:off x="662940" y="356870"/>
            <a:ext cx="8059420" cy="135255"/>
            <a:chOff x="1044" y="787"/>
            <a:chExt cx="14281" cy="240"/>
          </a:xfrm>
        </p:grpSpPr>
        <p:sp>
          <p:nvSpPr>
            <p:cNvPr id="3" name="椭圆 2"/>
            <p:cNvSpPr/>
            <p:nvPr/>
          </p:nvSpPr>
          <p:spPr>
            <a:xfrm>
              <a:off x="1044" y="787"/>
              <a:ext cx="240" cy="240"/>
            </a:xfrm>
            <a:prstGeom prst="ellipse">
              <a:avLst/>
            </a:prstGeom>
            <a:solidFill>
              <a:srgbClr val="F2F2F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4" name="椭圆 3"/>
            <p:cNvSpPr/>
            <p:nvPr/>
          </p:nvSpPr>
          <p:spPr>
            <a:xfrm>
              <a:off x="1783" y="787"/>
              <a:ext cx="240" cy="240"/>
            </a:xfrm>
            <a:prstGeom prst="ellipse">
              <a:avLst/>
            </a:prstGeom>
            <a:solidFill>
              <a:srgbClr val="F2F2F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5" name="椭圆 4"/>
            <p:cNvSpPr/>
            <p:nvPr/>
          </p:nvSpPr>
          <p:spPr>
            <a:xfrm>
              <a:off x="2522" y="787"/>
              <a:ext cx="240" cy="240"/>
            </a:xfrm>
            <a:prstGeom prst="ellipse">
              <a:avLst/>
            </a:prstGeom>
            <a:solidFill>
              <a:srgbClr val="F2F2F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6" name="椭圆 5"/>
            <p:cNvSpPr/>
            <p:nvPr/>
          </p:nvSpPr>
          <p:spPr>
            <a:xfrm>
              <a:off x="3261" y="787"/>
              <a:ext cx="240" cy="240"/>
            </a:xfrm>
            <a:prstGeom prst="ellipse">
              <a:avLst/>
            </a:prstGeom>
            <a:solidFill>
              <a:srgbClr val="F2F2F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7" name="椭圆 6"/>
            <p:cNvSpPr/>
            <p:nvPr/>
          </p:nvSpPr>
          <p:spPr>
            <a:xfrm>
              <a:off x="4000" y="787"/>
              <a:ext cx="240" cy="240"/>
            </a:xfrm>
            <a:prstGeom prst="ellipse">
              <a:avLst/>
            </a:prstGeom>
            <a:solidFill>
              <a:srgbClr val="F2F2F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8" name="椭圆 7"/>
            <p:cNvSpPr/>
            <p:nvPr/>
          </p:nvSpPr>
          <p:spPr>
            <a:xfrm>
              <a:off x="4739" y="787"/>
              <a:ext cx="240" cy="240"/>
            </a:xfrm>
            <a:prstGeom prst="ellipse">
              <a:avLst/>
            </a:prstGeom>
            <a:solidFill>
              <a:srgbClr val="F2F2F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9" name="椭圆 8"/>
            <p:cNvSpPr/>
            <p:nvPr/>
          </p:nvSpPr>
          <p:spPr>
            <a:xfrm>
              <a:off x="5478" y="787"/>
              <a:ext cx="240" cy="240"/>
            </a:xfrm>
            <a:prstGeom prst="ellipse">
              <a:avLst/>
            </a:prstGeom>
            <a:solidFill>
              <a:srgbClr val="F2F2F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10" name="椭圆 9"/>
            <p:cNvSpPr/>
            <p:nvPr/>
          </p:nvSpPr>
          <p:spPr>
            <a:xfrm>
              <a:off x="6217" y="787"/>
              <a:ext cx="240" cy="240"/>
            </a:xfrm>
            <a:prstGeom prst="ellipse">
              <a:avLst/>
            </a:prstGeom>
            <a:solidFill>
              <a:srgbClr val="F2F2F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11" name="椭圆 10"/>
            <p:cNvSpPr/>
            <p:nvPr/>
          </p:nvSpPr>
          <p:spPr>
            <a:xfrm>
              <a:off x="6956" y="787"/>
              <a:ext cx="240" cy="240"/>
            </a:xfrm>
            <a:prstGeom prst="ellipse">
              <a:avLst/>
            </a:prstGeom>
            <a:solidFill>
              <a:srgbClr val="F2F2F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12" name="椭圆 11"/>
            <p:cNvSpPr/>
            <p:nvPr/>
          </p:nvSpPr>
          <p:spPr>
            <a:xfrm>
              <a:off x="7695" y="787"/>
              <a:ext cx="240" cy="240"/>
            </a:xfrm>
            <a:prstGeom prst="ellipse">
              <a:avLst/>
            </a:prstGeom>
            <a:solidFill>
              <a:srgbClr val="F2F2F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13" name="椭圆 12"/>
            <p:cNvSpPr/>
            <p:nvPr/>
          </p:nvSpPr>
          <p:spPr>
            <a:xfrm>
              <a:off x="8434" y="787"/>
              <a:ext cx="240" cy="240"/>
            </a:xfrm>
            <a:prstGeom prst="ellipse">
              <a:avLst/>
            </a:prstGeom>
            <a:solidFill>
              <a:srgbClr val="F2F2F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14" name="椭圆 13"/>
            <p:cNvSpPr/>
            <p:nvPr/>
          </p:nvSpPr>
          <p:spPr>
            <a:xfrm>
              <a:off x="9173" y="787"/>
              <a:ext cx="240" cy="240"/>
            </a:xfrm>
            <a:prstGeom prst="ellipse">
              <a:avLst/>
            </a:prstGeom>
            <a:solidFill>
              <a:srgbClr val="F2F2F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15" name="椭圆 14"/>
            <p:cNvSpPr/>
            <p:nvPr/>
          </p:nvSpPr>
          <p:spPr>
            <a:xfrm>
              <a:off x="9912" y="787"/>
              <a:ext cx="240" cy="240"/>
            </a:xfrm>
            <a:prstGeom prst="ellipse">
              <a:avLst/>
            </a:prstGeom>
            <a:solidFill>
              <a:srgbClr val="F2F2F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16" name="椭圆 15"/>
            <p:cNvSpPr/>
            <p:nvPr/>
          </p:nvSpPr>
          <p:spPr>
            <a:xfrm>
              <a:off x="10651" y="787"/>
              <a:ext cx="240" cy="240"/>
            </a:xfrm>
            <a:prstGeom prst="ellipse">
              <a:avLst/>
            </a:prstGeom>
            <a:solidFill>
              <a:srgbClr val="F2F2F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17" name="椭圆 16"/>
            <p:cNvSpPr/>
            <p:nvPr/>
          </p:nvSpPr>
          <p:spPr>
            <a:xfrm>
              <a:off x="11390" y="787"/>
              <a:ext cx="240" cy="240"/>
            </a:xfrm>
            <a:prstGeom prst="ellipse">
              <a:avLst/>
            </a:prstGeom>
            <a:solidFill>
              <a:srgbClr val="F2F2F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18" name="椭圆 17"/>
            <p:cNvSpPr/>
            <p:nvPr/>
          </p:nvSpPr>
          <p:spPr>
            <a:xfrm>
              <a:off x="12129" y="787"/>
              <a:ext cx="240" cy="240"/>
            </a:xfrm>
            <a:prstGeom prst="ellipse">
              <a:avLst/>
            </a:prstGeom>
            <a:solidFill>
              <a:srgbClr val="F2F2F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19" name="椭圆 18"/>
            <p:cNvSpPr/>
            <p:nvPr/>
          </p:nvSpPr>
          <p:spPr>
            <a:xfrm>
              <a:off x="12868" y="787"/>
              <a:ext cx="240" cy="240"/>
            </a:xfrm>
            <a:prstGeom prst="ellipse">
              <a:avLst/>
            </a:prstGeom>
            <a:solidFill>
              <a:srgbClr val="F2F2F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20" name="椭圆 19"/>
            <p:cNvSpPr/>
            <p:nvPr/>
          </p:nvSpPr>
          <p:spPr>
            <a:xfrm>
              <a:off x="13607" y="787"/>
              <a:ext cx="240" cy="240"/>
            </a:xfrm>
            <a:prstGeom prst="ellipse">
              <a:avLst/>
            </a:prstGeom>
            <a:solidFill>
              <a:srgbClr val="F2F2F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21" name="椭圆 20"/>
            <p:cNvSpPr/>
            <p:nvPr/>
          </p:nvSpPr>
          <p:spPr>
            <a:xfrm>
              <a:off x="14346" y="787"/>
              <a:ext cx="240" cy="240"/>
            </a:xfrm>
            <a:prstGeom prst="ellipse">
              <a:avLst/>
            </a:prstGeom>
            <a:solidFill>
              <a:srgbClr val="F2F2F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22" name="椭圆 21"/>
            <p:cNvSpPr/>
            <p:nvPr/>
          </p:nvSpPr>
          <p:spPr>
            <a:xfrm>
              <a:off x="15085" y="787"/>
              <a:ext cx="240" cy="240"/>
            </a:xfrm>
            <a:prstGeom prst="ellipse">
              <a:avLst/>
            </a:prstGeom>
            <a:solidFill>
              <a:srgbClr val="F2F2F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grpSp>
      <p:sp>
        <p:nvSpPr>
          <p:cNvPr id="30" name="矩形 29"/>
          <p:cNvSpPr/>
          <p:nvPr/>
        </p:nvSpPr>
        <p:spPr>
          <a:xfrm flipH="1">
            <a:off x="5585005" y="3081780"/>
            <a:ext cx="2486660" cy="3235383"/>
          </a:xfrm>
          <a:prstGeom prst="rect">
            <a:avLst/>
          </a:prstGeom>
          <a:solidFill>
            <a:srgbClr val="7CBB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cs typeface="+mn-ea"/>
              <a:sym typeface="+mn-lt"/>
            </a:endParaRPr>
          </a:p>
        </p:txBody>
      </p:sp>
      <p:sp>
        <p:nvSpPr>
          <p:cNvPr id="31" name="矩形 30"/>
          <p:cNvSpPr/>
          <p:nvPr/>
        </p:nvSpPr>
        <p:spPr>
          <a:xfrm>
            <a:off x="5759110" y="3918450"/>
            <a:ext cx="2093595" cy="2168525"/>
          </a:xfrm>
          <a:prstGeom prst="rect">
            <a:avLst/>
          </a:prstGeom>
          <a:effectLst/>
        </p:spPr>
        <p:txBody>
          <a:bodyPr vert="horz" wrap="square">
            <a:spAutoFit/>
          </a:bodyPr>
          <a:lstStyle/>
          <a:p>
            <a:pPr marL="0" marR="0" lvl="0" indent="0" algn="l" defTabSz="914400" rtl="0" eaLnBrk="1" fontAlgn="auto" latinLnBrk="0" hangingPunct="1">
              <a:lnSpc>
                <a:spcPct val="125000"/>
              </a:lnSpc>
              <a:spcBef>
                <a:spcPts val="0"/>
              </a:spcBef>
              <a:spcAft>
                <a:spcPts val="0"/>
              </a:spcAft>
              <a:buClrTx/>
              <a:buSzTx/>
              <a:buFontTx/>
              <a:buNone/>
              <a:defRPr/>
            </a:pPr>
            <a:r>
              <a:rPr kumimoji="0" sz="1200" b="0" i="0" u="none" strike="noStrike" kern="1200" cap="none" spc="0" normalizeH="0" baseline="0" noProof="0" dirty="0">
                <a:ln>
                  <a:noFill/>
                </a:ln>
                <a:effectLst/>
                <a:uLnTx/>
                <a:uFillTx/>
                <a:cs typeface="+mn-ea"/>
                <a:sym typeface="+mn-lt"/>
              </a:rPr>
              <a:t>Bright Sunshine through the leaves of the gap, through the early fog, a wisp to sprinkle all over the campus. The Sun was lower, broad wave of light on the water, stretching from the edge of the sea to the edge of the boat.</a:t>
            </a:r>
          </a:p>
        </p:txBody>
      </p:sp>
      <p:sp>
        <p:nvSpPr>
          <p:cNvPr id="32" name="PA_矩形 4" descr="e7d195523061f1c09e9d68d7cf438b91ef959ecb14fc25d26BBA7F7DBC18E55DFF4014AF651F0BF2569D4B6C1DA7F1A4683A481403BD872FC687266AD13265C1DE7C373772FD8728ABDD69ADD03BFF5BE2862BC891DBB79EEA6ABFDA2705539C423D9E6A869863D43AC2EBED1DD1EB162B64448B75509C01D19FA967F443D1B5FCE830C8A5DF52D02B41DCFFF314BA0C"/>
          <p:cNvSpPr/>
          <p:nvPr>
            <p:custDataLst>
              <p:tags r:id="rId2"/>
            </p:custDataLst>
          </p:nvPr>
        </p:nvSpPr>
        <p:spPr>
          <a:xfrm>
            <a:off x="5583448" y="3294563"/>
            <a:ext cx="2486660" cy="398780"/>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2000" b="0" i="0" u="none" strike="noStrike" kern="1200" cap="none" spc="0" normalizeH="0" baseline="0" noProof="0" dirty="0">
                <a:ln w="15875">
                  <a:noFill/>
                </a:ln>
                <a:effectLst/>
                <a:uLnTx/>
                <a:uFillTx/>
                <a:cs typeface="+mn-ea"/>
                <a:sym typeface="+mn-lt"/>
              </a:rPr>
              <a:t>Choose Your Life</a:t>
            </a:r>
          </a:p>
        </p:txBody>
      </p:sp>
      <p:sp>
        <p:nvSpPr>
          <p:cNvPr id="33" name="矩形 32"/>
          <p:cNvSpPr/>
          <p:nvPr/>
        </p:nvSpPr>
        <p:spPr>
          <a:xfrm>
            <a:off x="1384935" y="1890395"/>
            <a:ext cx="5761990" cy="873125"/>
          </a:xfrm>
          <a:prstGeom prst="rect">
            <a:avLst/>
          </a:prstGeom>
          <a:solidFill>
            <a:srgbClr val="FF90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600" dirty="0">
              <a:solidFill>
                <a:schemeClr val="tx1"/>
              </a:solidFill>
              <a:cs typeface="+mn-ea"/>
              <a:sym typeface="+mn-lt"/>
            </a:endParaRPr>
          </a:p>
        </p:txBody>
      </p:sp>
      <p:sp>
        <p:nvSpPr>
          <p:cNvPr id="34" name="文本框 33"/>
          <p:cNvSpPr txBox="1"/>
          <p:nvPr/>
        </p:nvSpPr>
        <p:spPr>
          <a:xfrm>
            <a:off x="1784963" y="1984985"/>
            <a:ext cx="4851400" cy="706755"/>
          </a:xfrm>
          <a:prstGeom prst="rect">
            <a:avLst/>
          </a:prstGeom>
          <a:noFill/>
        </p:spPr>
        <p:txBody>
          <a:bodyPr wrap="square" rtlCol="0">
            <a:spAutoFit/>
          </a:bodyPr>
          <a:lstStyle/>
          <a:p>
            <a:pPr algn="dist"/>
            <a:r>
              <a:rPr lang="zh-CN" altLang="en-US" sz="4000" dirty="0">
                <a:solidFill>
                  <a:schemeClr val="bg1"/>
                </a:solidFill>
                <a:cs typeface="+mn-ea"/>
                <a:sym typeface="+mn-lt"/>
              </a:rPr>
              <a:t>筑梦童心</a:t>
            </a:r>
            <a:r>
              <a:rPr lang="en-US" altLang="zh-CN" sz="4000" dirty="0">
                <a:solidFill>
                  <a:schemeClr val="bg1"/>
                </a:solidFill>
                <a:cs typeface="+mn-ea"/>
                <a:sym typeface="+mn-lt"/>
              </a:rPr>
              <a:t>·</a:t>
            </a:r>
            <a:r>
              <a:rPr lang="zh-CN" altLang="en-US" sz="4000" dirty="0">
                <a:solidFill>
                  <a:schemeClr val="bg1"/>
                </a:solidFill>
                <a:cs typeface="+mn-ea"/>
                <a:sym typeface="+mn-lt"/>
              </a:rPr>
              <a:t>童梦飞扬</a:t>
            </a:r>
            <a:endParaRPr lang="en-US" altLang="zh-CN" sz="4000" dirty="0">
              <a:solidFill>
                <a:schemeClr val="bg1"/>
              </a:solidFill>
              <a:cs typeface="+mn-ea"/>
              <a:sym typeface="+mn-lt"/>
            </a:endParaRPr>
          </a:p>
        </p:txBody>
      </p:sp>
      <p:pic>
        <p:nvPicPr>
          <p:cNvPr id="35" name="图片 34"/>
          <p:cNvPicPr>
            <a:picLocks noChangeAspect="1"/>
          </p:cNvPicPr>
          <p:nvPr/>
        </p:nvPicPr>
        <p:blipFill>
          <a:blip r:embed="rId5"/>
          <a:srcRect t="3589" r="471"/>
          <a:stretch>
            <a:fillRect/>
          </a:stretch>
        </p:blipFill>
        <p:spPr>
          <a:xfrm>
            <a:off x="8070108" y="543560"/>
            <a:ext cx="2790830" cy="5793740"/>
          </a:xfrm>
          <a:prstGeom prst="rect">
            <a:avLst/>
          </a:prstGeom>
        </p:spPr>
      </p:pic>
      <p:pic>
        <p:nvPicPr>
          <p:cNvPr id="36" name="图片 35" descr="全民健身日1"/>
          <p:cNvPicPr>
            <a:picLocks noChangeAspect="1"/>
          </p:cNvPicPr>
          <p:nvPr/>
        </p:nvPicPr>
        <p:blipFill>
          <a:blip r:embed="rId6"/>
          <a:srcRect l="18464" r="17678"/>
          <a:stretch>
            <a:fillRect/>
          </a:stretch>
        </p:blipFill>
        <p:spPr>
          <a:xfrm flipH="1">
            <a:off x="845267" y="2763520"/>
            <a:ext cx="3571876" cy="3496790"/>
          </a:xfrm>
          <a:prstGeom prst="rect">
            <a:avLst/>
          </a:prstGeom>
        </p:spPr>
      </p:pic>
      <p:sp>
        <p:nvSpPr>
          <p:cNvPr id="37" name="PA_矩形 4" descr="e7d195523061f1c09e9d68d7cf438b91ef959ecb14fc25d26BBA7F7DBC18E55DFF4014AF651F0BF2569D4B6C1DA7F1A4683A481403BD872FC687266AD13265C1DE7C373772FD8728ABDD69ADD03BFF5BE2862BC891DBB79EEA6ABFDA2705539C423D9E6A869863D43AC2EBED1DD1EB162B64448B75509C01D19FA967F443D1B5FCE830C8A5DF52D02B41DCFFF314BA0C"/>
          <p:cNvSpPr/>
          <p:nvPr>
            <p:custDataLst>
              <p:tags r:id="rId3"/>
            </p:custDataLst>
          </p:nvPr>
        </p:nvSpPr>
        <p:spPr>
          <a:xfrm>
            <a:off x="1384935" y="750420"/>
            <a:ext cx="2341245" cy="912814"/>
          </a:xfrm>
          <a:prstGeom prst="rect">
            <a:avLst/>
          </a:prstGeom>
          <a:noFill/>
        </p:spPr>
        <p:txBody>
          <a:bodyPr wrap="square">
            <a:spAutoFit/>
          </a:bodyPr>
          <a:lstStyle/>
          <a:p>
            <a:pPr marL="0" marR="0" lvl="0" indent="0" algn="dist" defTabSz="914400" rtl="0" eaLnBrk="1" fontAlgn="base" latinLnBrk="0" hangingPunct="1">
              <a:lnSpc>
                <a:spcPct val="150000"/>
              </a:lnSpc>
              <a:spcBef>
                <a:spcPts val="0"/>
              </a:spcBef>
              <a:spcAft>
                <a:spcPts val="0"/>
              </a:spcAft>
              <a:buClrTx/>
              <a:buSzTx/>
              <a:buFontTx/>
              <a:buNone/>
              <a:defRPr/>
            </a:pPr>
            <a:r>
              <a:rPr lang="zh-CN" altLang="en-US" sz="4000" dirty="0">
                <a:cs typeface="+mn-ea"/>
                <a:sym typeface="+mn-lt"/>
              </a:rPr>
              <a:t>第一周</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1+#ppt_w/2"/>
                                          </p:val>
                                        </p:tav>
                                        <p:tav tm="100000">
                                          <p:val>
                                            <p:strVal val="#ppt_x"/>
                                          </p:val>
                                        </p:tav>
                                      </p:tavLst>
                                    </p:anim>
                                    <p:anim calcmode="lin" valueType="num">
                                      <p:cBhvr additive="base">
                                        <p:cTn id="8"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全民健身日1"/>
          <p:cNvPicPr>
            <a:picLocks noChangeAspect="1"/>
          </p:cNvPicPr>
          <p:nvPr/>
        </p:nvPicPr>
        <p:blipFill>
          <a:blip r:embed="rId3"/>
          <a:srcRect l="18464" r="17678"/>
          <a:stretch>
            <a:fillRect/>
          </a:stretch>
        </p:blipFill>
        <p:spPr>
          <a:xfrm>
            <a:off x="7602220" y="2164715"/>
            <a:ext cx="4164330" cy="4076065"/>
          </a:xfrm>
          <a:prstGeom prst="rect">
            <a:avLst/>
          </a:prstGeom>
        </p:spPr>
      </p:pic>
      <p:sp>
        <p:nvSpPr>
          <p:cNvPr id="3" name="Content Placeholder 2"/>
          <p:cNvSpPr txBox="1"/>
          <p:nvPr/>
        </p:nvSpPr>
        <p:spPr>
          <a:xfrm>
            <a:off x="4588510" y="988695"/>
            <a:ext cx="4775200" cy="5072380"/>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200000"/>
              </a:lnSpc>
              <a:buNone/>
            </a:pPr>
            <a:r>
              <a:rPr lang="zh-CN" altLang="en-US" sz="1600" dirty="0">
                <a:solidFill>
                  <a:schemeClr val="tx1"/>
                </a:solidFill>
                <a:cs typeface="+mn-ea"/>
                <a:sym typeface="+mn-lt"/>
              </a:rPr>
              <a:t>还记得你的儿童节是怎么过的吗？</a:t>
            </a:r>
            <a:endParaRPr lang="en-US" altLang="zh-CN" sz="1600" dirty="0">
              <a:solidFill>
                <a:schemeClr val="tx1"/>
              </a:solidFill>
              <a:cs typeface="+mn-ea"/>
              <a:sym typeface="+mn-lt"/>
            </a:endParaRPr>
          </a:p>
          <a:p>
            <a:pPr marL="0" indent="0">
              <a:lnSpc>
                <a:spcPct val="200000"/>
              </a:lnSpc>
              <a:buNone/>
            </a:pPr>
            <a:r>
              <a:rPr lang="zh-CN" altLang="en-US" sz="1600" dirty="0">
                <a:solidFill>
                  <a:schemeClr val="tx1"/>
                </a:solidFill>
                <a:cs typeface="+mn-ea"/>
                <a:sym typeface="+mn-lt"/>
              </a:rPr>
              <a:t>是和爸爸一起用自制沙包来一场“决斗”</a:t>
            </a:r>
            <a:endParaRPr lang="en-US" altLang="zh-CN" sz="1600" dirty="0">
              <a:solidFill>
                <a:schemeClr val="tx1"/>
              </a:solidFill>
              <a:cs typeface="+mn-ea"/>
              <a:sym typeface="+mn-lt"/>
            </a:endParaRPr>
          </a:p>
          <a:p>
            <a:pPr marL="0" indent="0">
              <a:lnSpc>
                <a:spcPct val="200000"/>
              </a:lnSpc>
              <a:buNone/>
            </a:pPr>
            <a:r>
              <a:rPr lang="zh-CN" altLang="en-US" sz="1600" dirty="0">
                <a:solidFill>
                  <a:schemeClr val="tx1"/>
                </a:solidFill>
                <a:cs typeface="+mn-ea"/>
                <a:sym typeface="+mn-lt"/>
              </a:rPr>
              <a:t>还是拉着妈妈的手，到乡野间与动植物交朋友</a:t>
            </a:r>
            <a:r>
              <a:rPr lang="en-US" altLang="zh-CN" sz="1600" dirty="0">
                <a:solidFill>
                  <a:schemeClr val="tx1"/>
                </a:solidFill>
                <a:cs typeface="+mn-ea"/>
                <a:sym typeface="+mn-lt"/>
              </a:rPr>
              <a:t>…</a:t>
            </a:r>
          </a:p>
          <a:p>
            <a:pPr marL="0" indent="0">
              <a:lnSpc>
                <a:spcPct val="200000"/>
              </a:lnSpc>
              <a:buNone/>
            </a:pPr>
            <a:r>
              <a:rPr lang="zh-CN" altLang="en-US" sz="1600" dirty="0">
                <a:solidFill>
                  <a:schemeClr val="tx1"/>
                </a:solidFill>
                <a:cs typeface="+mn-ea"/>
                <a:sym typeface="+mn-lt"/>
              </a:rPr>
              <a:t>孩子的每一次成长，都期待着父母的见证。</a:t>
            </a:r>
          </a:p>
          <a:p>
            <a:pPr marL="0" indent="0">
              <a:lnSpc>
                <a:spcPct val="200000"/>
              </a:lnSpc>
              <a:buNone/>
            </a:pPr>
            <a:r>
              <a:rPr lang="zh-CN" altLang="en-US" sz="1600" dirty="0">
                <a:solidFill>
                  <a:schemeClr val="tx1"/>
                </a:solidFill>
                <a:cs typeface="+mn-ea"/>
                <a:sym typeface="+mn-lt"/>
              </a:rPr>
              <a:t>随着时代的变迁，儿童节虽然早已在几代人的记忆中“与时俱进”。</a:t>
            </a:r>
            <a:endParaRPr lang="en-US" altLang="zh-CN" sz="1600" dirty="0">
              <a:solidFill>
                <a:schemeClr val="tx1"/>
              </a:solidFill>
              <a:cs typeface="+mn-ea"/>
              <a:sym typeface="+mn-lt"/>
            </a:endParaRPr>
          </a:p>
          <a:p>
            <a:pPr marL="0" indent="0">
              <a:lnSpc>
                <a:spcPct val="200000"/>
              </a:lnSpc>
              <a:buNone/>
            </a:pPr>
            <a:r>
              <a:rPr lang="zh-CN" altLang="en-US" sz="1600" dirty="0">
                <a:solidFill>
                  <a:schemeClr val="tx1"/>
                </a:solidFill>
                <a:cs typeface="+mn-ea"/>
                <a:sym typeface="+mn-lt"/>
              </a:rPr>
              <a:t>但，唯一不变的是，这依然是孩子们最期待的一个特别日子。</a:t>
            </a:r>
            <a:endParaRPr lang="en-US" altLang="zh-CN" sz="1600" dirty="0">
              <a:solidFill>
                <a:schemeClr val="tx1"/>
              </a:solidFill>
              <a:cs typeface="+mn-ea"/>
              <a:sym typeface="+mn-lt"/>
            </a:endParaRPr>
          </a:p>
        </p:txBody>
      </p:sp>
      <p:pic>
        <p:nvPicPr>
          <p:cNvPr id="4" name="图片 3"/>
          <p:cNvPicPr>
            <a:picLocks noChangeAspect="1"/>
          </p:cNvPicPr>
          <p:nvPr/>
        </p:nvPicPr>
        <p:blipFill>
          <a:blip r:embed="rId4"/>
          <a:stretch>
            <a:fillRect/>
          </a:stretch>
        </p:blipFill>
        <p:spPr>
          <a:xfrm>
            <a:off x="920116" y="718185"/>
            <a:ext cx="3470746" cy="5207635"/>
          </a:xfrm>
          <a:prstGeom prst="rect">
            <a:avLst/>
          </a:prstGeom>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p:nvPr/>
        </p:nvSpPr>
        <p:spPr>
          <a:xfrm>
            <a:off x="662940" y="1236345"/>
            <a:ext cx="5839460" cy="5072380"/>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l">
              <a:lnSpc>
                <a:spcPct val="200000"/>
              </a:lnSpc>
            </a:pPr>
            <a:r>
              <a:rPr lang="zh-CN" altLang="zh-CN" sz="1800" dirty="0">
                <a:solidFill>
                  <a:schemeClr val="accent5"/>
                </a:solidFill>
                <a:cs typeface="+mn-ea"/>
                <a:sym typeface="+mn-lt"/>
              </a:rPr>
              <a:t>人类幼崽成长日记</a:t>
            </a:r>
            <a:endParaRPr lang="zh-CN" altLang="zh-CN" sz="1800" dirty="0">
              <a:cs typeface="+mn-ea"/>
              <a:sym typeface="+mn-lt"/>
            </a:endParaRPr>
          </a:p>
          <a:p>
            <a:pPr algn="l">
              <a:lnSpc>
                <a:spcPct val="200000"/>
              </a:lnSpc>
            </a:pPr>
            <a:r>
              <a:rPr lang="zh-CN" altLang="en-US" sz="1800" dirty="0">
                <a:solidFill>
                  <a:schemeClr val="accent5"/>
                </a:solidFill>
                <a:cs typeface="+mn-ea"/>
                <a:sym typeface="+mn-lt"/>
              </a:rPr>
              <a:t>记录宝贝成长的每一个过程</a:t>
            </a:r>
            <a:endParaRPr lang="zh-CN" altLang="en-US" sz="1600" dirty="0">
              <a:solidFill>
                <a:schemeClr val="tx1"/>
              </a:solidFill>
              <a:cs typeface="+mn-ea"/>
              <a:sym typeface="+mn-lt"/>
            </a:endParaRPr>
          </a:p>
          <a:p>
            <a:pPr algn="l">
              <a:lnSpc>
                <a:spcPct val="200000"/>
              </a:lnSpc>
            </a:pPr>
            <a:r>
              <a:rPr lang="zh-CN" altLang="en-US" sz="1600" dirty="0">
                <a:solidFill>
                  <a:schemeClr val="tx1"/>
                </a:solidFill>
                <a:cs typeface="+mn-ea"/>
                <a:sym typeface="+mn-lt"/>
              </a:rPr>
              <a:t>当代年轻爸爸妈妈们流行以相片</a:t>
            </a:r>
            <a:r>
              <a:rPr lang="en-US" altLang="zh-CN" sz="1600" dirty="0">
                <a:solidFill>
                  <a:schemeClr val="tx1"/>
                </a:solidFill>
                <a:cs typeface="+mn-ea"/>
                <a:sym typeface="+mn-lt"/>
              </a:rPr>
              <a:t>/</a:t>
            </a:r>
            <a:r>
              <a:rPr lang="zh-CN" altLang="en-US" sz="1600" dirty="0">
                <a:solidFill>
                  <a:schemeClr val="tx1"/>
                </a:solidFill>
                <a:cs typeface="+mn-ea"/>
                <a:sym typeface="+mn-lt"/>
              </a:rPr>
              <a:t>视频记录自己宝贝的成长，让幼崽们的成长曲线形成珍贵的印记，从满月照到百天照再到周岁照</a:t>
            </a:r>
            <a:r>
              <a:rPr lang="en-US" altLang="zh-CN" sz="1600" dirty="0">
                <a:solidFill>
                  <a:schemeClr val="tx1"/>
                </a:solidFill>
                <a:cs typeface="+mn-ea"/>
                <a:sym typeface="+mn-lt"/>
              </a:rPr>
              <a:t>...</a:t>
            </a:r>
            <a:endParaRPr lang="zh-CN" altLang="en-US" sz="1600" dirty="0">
              <a:solidFill>
                <a:schemeClr val="tx1"/>
              </a:solidFill>
              <a:cs typeface="+mn-ea"/>
              <a:sym typeface="+mn-lt"/>
            </a:endParaRPr>
          </a:p>
          <a:p>
            <a:pPr algn="l">
              <a:lnSpc>
                <a:spcPct val="200000"/>
              </a:lnSpc>
            </a:pPr>
            <a:r>
              <a:rPr lang="zh-CN" altLang="en-US" sz="1800" dirty="0">
                <a:solidFill>
                  <a:srgbClr val="66BD93"/>
                </a:solidFill>
                <a:cs typeface="+mn-ea"/>
                <a:sym typeface="+mn-lt"/>
              </a:rPr>
              <a:t>幼崽们的六一都是怎么过的呢</a:t>
            </a:r>
            <a:r>
              <a:rPr lang="en-US" altLang="zh-CN" sz="1800" dirty="0">
                <a:solidFill>
                  <a:srgbClr val="66BD93"/>
                </a:solidFill>
                <a:cs typeface="+mn-ea"/>
                <a:sym typeface="+mn-lt"/>
              </a:rPr>
              <a:t>?</a:t>
            </a:r>
            <a:endParaRPr lang="zh-CN" altLang="en-US" sz="1600" dirty="0">
              <a:solidFill>
                <a:schemeClr val="tx1"/>
              </a:solidFill>
              <a:cs typeface="+mn-ea"/>
              <a:sym typeface="+mn-lt"/>
            </a:endParaRPr>
          </a:p>
          <a:p>
            <a:pPr algn="l">
              <a:lnSpc>
                <a:spcPct val="200000"/>
              </a:lnSpc>
            </a:pPr>
            <a:r>
              <a:rPr lang="zh-CN" altLang="en-US" sz="1600" dirty="0">
                <a:solidFill>
                  <a:schemeClr val="tx1"/>
                </a:solidFill>
                <a:cs typeface="+mn-ea"/>
                <a:sym typeface="+mn-lt"/>
              </a:rPr>
              <a:t>本次活动</a:t>
            </a:r>
            <a:r>
              <a:rPr lang="zh-CN" altLang="en-US" sz="1600" dirty="0">
                <a:solidFill>
                  <a:schemeClr val="accent6"/>
                </a:solidFill>
                <a:cs typeface="+mn-ea"/>
                <a:sym typeface="+mn-lt"/>
              </a:rPr>
              <a:t>线上发起</a:t>
            </a:r>
            <a:r>
              <a:rPr lang="en-US" altLang="zh-CN" sz="1600" dirty="0">
                <a:solidFill>
                  <a:schemeClr val="accent6"/>
                </a:solidFill>
                <a:cs typeface="+mn-ea"/>
                <a:sym typeface="+mn-lt"/>
              </a:rPr>
              <a:t>#</a:t>
            </a:r>
            <a:r>
              <a:rPr lang="zh-CN" altLang="zh-CN" sz="1600" dirty="0">
                <a:solidFill>
                  <a:schemeClr val="accent6"/>
                </a:solidFill>
                <a:cs typeface="+mn-ea"/>
                <a:sym typeface="+mn-lt"/>
              </a:rPr>
              <a:t>人类幼崽成长日记之六一是怎么忽悠住的</a:t>
            </a:r>
            <a:r>
              <a:rPr lang="en-US" altLang="zh-CN" sz="1600" dirty="0">
                <a:solidFill>
                  <a:schemeClr val="accent6"/>
                </a:solidFill>
                <a:cs typeface="+mn-ea"/>
                <a:sym typeface="+mn-lt"/>
              </a:rPr>
              <a:t>#</a:t>
            </a:r>
            <a:r>
              <a:rPr lang="zh-CN" altLang="en-US" sz="1600" dirty="0">
                <a:solidFill>
                  <a:schemeClr val="tx1"/>
                </a:solidFill>
                <a:cs typeface="+mn-ea"/>
                <a:sym typeface="+mn-lt"/>
              </a:rPr>
              <a:t>“晒娃”节话题，吸引客户、广大网友们参与。</a:t>
            </a:r>
          </a:p>
        </p:txBody>
      </p:sp>
      <p:pic>
        <p:nvPicPr>
          <p:cNvPr id="3" name="图片 2"/>
          <p:cNvPicPr>
            <a:picLocks noChangeAspect="1"/>
          </p:cNvPicPr>
          <p:nvPr/>
        </p:nvPicPr>
        <p:blipFill>
          <a:blip r:embed="rId3"/>
          <a:stretch>
            <a:fillRect/>
          </a:stretch>
        </p:blipFill>
        <p:spPr>
          <a:xfrm>
            <a:off x="6918960" y="1537335"/>
            <a:ext cx="4567555" cy="4024630"/>
          </a:xfrm>
          <a:prstGeom prst="rect">
            <a:avLst/>
          </a:prstGeom>
        </p:spPr>
      </p:pic>
      <p:sp>
        <p:nvSpPr>
          <p:cNvPr id="4" name="文本框 3"/>
          <p:cNvSpPr txBox="1"/>
          <p:nvPr/>
        </p:nvSpPr>
        <p:spPr>
          <a:xfrm>
            <a:off x="996315" y="714375"/>
            <a:ext cx="6116320" cy="521970"/>
          </a:xfrm>
          <a:prstGeom prst="rect">
            <a:avLst/>
          </a:prstGeom>
          <a:noFill/>
        </p:spPr>
        <p:txBody>
          <a:bodyPr wrap="square" rtlCol="0" anchor="t">
            <a:spAutoFit/>
          </a:bodyPr>
          <a:lstStyle/>
          <a:p>
            <a:pPr algn="dist"/>
            <a:r>
              <a:rPr lang="zh-CN" altLang="zh-CN" sz="2800" dirty="0">
                <a:cs typeface="+mn-ea"/>
                <a:sym typeface="+mn-lt"/>
              </a:rPr>
              <a:t>活动前宣</a:t>
            </a:r>
            <a:r>
              <a:rPr lang="en-US" altLang="zh-CN" sz="2800" dirty="0">
                <a:cs typeface="+mn-ea"/>
                <a:sym typeface="+mn-lt"/>
              </a:rPr>
              <a:t>-</a:t>
            </a:r>
            <a:r>
              <a:rPr lang="zh-CN" altLang="zh-CN" sz="2800" dirty="0">
                <a:cs typeface="+mn-ea"/>
                <a:sym typeface="+mn-lt"/>
              </a:rPr>
              <a:t>人类幼崽成长日记</a:t>
            </a:r>
          </a:p>
        </p:txBody>
      </p:sp>
    </p:spTree>
    <p:custDataLst>
      <p:tags r:id="rId1"/>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p:nvPr/>
        </p:nvSpPr>
        <p:spPr>
          <a:xfrm>
            <a:off x="823595" y="2150110"/>
            <a:ext cx="4678045" cy="3235325"/>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l">
              <a:lnSpc>
                <a:spcPct val="200000"/>
              </a:lnSpc>
            </a:pPr>
            <a:r>
              <a:rPr lang="zh-CN" altLang="zh-CN" sz="1600" dirty="0">
                <a:solidFill>
                  <a:schemeClr val="tx1"/>
                </a:solidFill>
                <a:cs typeface="+mn-ea"/>
                <a:sym typeface="+mn-lt"/>
              </a:rPr>
              <a:t>上传照片</a:t>
            </a:r>
            <a:r>
              <a:rPr lang="en-US" altLang="zh-CN" sz="1600" dirty="0">
                <a:solidFill>
                  <a:schemeClr val="tx1"/>
                </a:solidFill>
                <a:cs typeface="+mn-ea"/>
                <a:sym typeface="+mn-lt"/>
              </a:rPr>
              <a:t>/</a:t>
            </a:r>
            <a:r>
              <a:rPr lang="zh-CN" altLang="en-US" sz="1600" dirty="0">
                <a:solidFill>
                  <a:schemeClr val="tx1"/>
                </a:solidFill>
                <a:cs typeface="+mn-ea"/>
                <a:sym typeface="+mn-lt"/>
              </a:rPr>
              <a:t>视频至抖音并</a:t>
            </a:r>
            <a:r>
              <a:rPr lang="en-US" altLang="zh-CN" sz="1600" dirty="0">
                <a:solidFill>
                  <a:schemeClr val="tx1"/>
                </a:solidFill>
                <a:cs typeface="+mn-ea"/>
                <a:sym typeface="+mn-lt"/>
              </a:rPr>
              <a:t>@</a:t>
            </a:r>
            <a:r>
              <a:rPr lang="zh-CN" altLang="en-US" sz="1600" dirty="0">
                <a:solidFill>
                  <a:schemeClr val="tx1"/>
                </a:solidFill>
                <a:cs typeface="+mn-ea"/>
                <a:sym typeface="+mn-lt"/>
              </a:rPr>
              <a:t>项目官方账号即参与成功，六一活动前一天，项目将统计参与作品的点赞数，在活动当天对活动前五名用户进行奖励发放，其他参与者到场即可获得六一小礼包一份～</a:t>
            </a:r>
          </a:p>
        </p:txBody>
      </p:sp>
      <p:grpSp>
        <p:nvGrpSpPr>
          <p:cNvPr id="7" name="组合 6"/>
          <p:cNvGrpSpPr/>
          <p:nvPr/>
        </p:nvGrpSpPr>
        <p:grpSpPr>
          <a:xfrm>
            <a:off x="5674877" y="1807210"/>
            <a:ext cx="5625583" cy="3488690"/>
            <a:chOff x="5551170" y="356870"/>
            <a:chExt cx="5774055" cy="3580765"/>
          </a:xfrm>
        </p:grpSpPr>
        <p:pic>
          <p:nvPicPr>
            <p:cNvPr id="3" name="图片 2"/>
            <p:cNvPicPr>
              <a:picLocks noChangeAspect="1"/>
            </p:cNvPicPr>
            <p:nvPr/>
          </p:nvPicPr>
          <p:blipFill>
            <a:blip r:embed="rId3"/>
            <a:srcRect t="376" r="4014"/>
            <a:stretch>
              <a:fillRect/>
            </a:stretch>
          </p:blipFill>
          <p:spPr>
            <a:xfrm>
              <a:off x="5551170" y="395605"/>
              <a:ext cx="2900045" cy="3489960"/>
            </a:xfrm>
            <a:prstGeom prst="rect">
              <a:avLst/>
            </a:prstGeom>
          </p:spPr>
        </p:pic>
        <p:pic>
          <p:nvPicPr>
            <p:cNvPr id="4" name="图片 3"/>
            <p:cNvPicPr>
              <a:picLocks noChangeAspect="1"/>
            </p:cNvPicPr>
            <p:nvPr/>
          </p:nvPicPr>
          <p:blipFill>
            <a:blip r:embed="rId4"/>
            <a:stretch>
              <a:fillRect/>
            </a:stretch>
          </p:blipFill>
          <p:spPr>
            <a:xfrm>
              <a:off x="8586470" y="356870"/>
              <a:ext cx="2738755" cy="3580765"/>
            </a:xfrm>
            <a:prstGeom prst="rect">
              <a:avLst/>
            </a:prstGeom>
          </p:spPr>
        </p:pic>
      </p:grpSp>
      <p:sp>
        <p:nvSpPr>
          <p:cNvPr id="8" name="文本框 7"/>
          <p:cNvSpPr txBox="1"/>
          <p:nvPr/>
        </p:nvSpPr>
        <p:spPr>
          <a:xfrm>
            <a:off x="996315" y="714375"/>
            <a:ext cx="6116320" cy="521970"/>
          </a:xfrm>
          <a:prstGeom prst="rect">
            <a:avLst/>
          </a:prstGeom>
          <a:noFill/>
        </p:spPr>
        <p:txBody>
          <a:bodyPr wrap="square" rtlCol="0" anchor="t">
            <a:spAutoFit/>
          </a:bodyPr>
          <a:lstStyle/>
          <a:p>
            <a:pPr algn="dist"/>
            <a:r>
              <a:rPr lang="zh-CN" altLang="zh-CN" sz="2800" dirty="0">
                <a:cs typeface="+mn-ea"/>
                <a:sym typeface="+mn-lt"/>
              </a:rPr>
              <a:t>活动前宣</a:t>
            </a:r>
            <a:r>
              <a:rPr lang="en-US" altLang="zh-CN" sz="2800" dirty="0">
                <a:cs typeface="+mn-ea"/>
                <a:sym typeface="+mn-lt"/>
              </a:rPr>
              <a:t>-</a:t>
            </a:r>
            <a:r>
              <a:rPr lang="zh-CN" altLang="zh-CN" sz="2800" dirty="0">
                <a:cs typeface="+mn-ea"/>
                <a:sym typeface="+mn-lt"/>
              </a:rPr>
              <a:t>人类幼崽成长日记</a:t>
            </a:r>
          </a:p>
        </p:txBody>
      </p:sp>
    </p:spTree>
    <p:custDataLst>
      <p:tags r:id="rId1"/>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p:nvPr/>
        </p:nvSpPr>
        <p:spPr>
          <a:xfrm>
            <a:off x="805815" y="5064125"/>
            <a:ext cx="10307320" cy="1280160"/>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l">
              <a:lnSpc>
                <a:spcPct val="150000"/>
              </a:lnSpc>
            </a:pPr>
            <a:r>
              <a:rPr lang="zh-CN" altLang="zh-CN" sz="1600" dirty="0">
                <a:solidFill>
                  <a:schemeClr val="tx1"/>
                </a:solidFill>
                <a:cs typeface="+mn-ea"/>
                <a:sym typeface="+mn-lt"/>
              </a:rPr>
              <a:t>六一活动当天，缤纷奇幻的气球人偶天团来袭，各式各样颜色鲜艳、最受小朋友们喜欢的由气球编织成的卡通形象人偶大巡游，满足孩子们的美好童心。</a:t>
            </a:r>
          </a:p>
          <a:p>
            <a:pPr algn="l">
              <a:lnSpc>
                <a:spcPct val="150000"/>
              </a:lnSpc>
            </a:pPr>
            <a:r>
              <a:rPr lang="zh-CN" altLang="zh-CN" sz="1600" dirty="0">
                <a:solidFill>
                  <a:schemeClr val="tx1"/>
                </a:solidFill>
                <a:cs typeface="+mn-ea"/>
                <a:sym typeface="+mn-lt"/>
              </a:rPr>
              <a:t>巡游形式：每日三场，场内外互动巡游</a:t>
            </a:r>
          </a:p>
        </p:txBody>
      </p:sp>
      <p:pic>
        <p:nvPicPr>
          <p:cNvPr id="4" name="图片 3"/>
          <p:cNvPicPr>
            <a:picLocks noChangeAspect="1"/>
          </p:cNvPicPr>
          <p:nvPr/>
        </p:nvPicPr>
        <p:blipFill>
          <a:blip r:embed="rId3"/>
          <a:stretch>
            <a:fillRect/>
          </a:stretch>
        </p:blipFill>
        <p:spPr>
          <a:xfrm>
            <a:off x="594678" y="1563371"/>
            <a:ext cx="5235262" cy="3489960"/>
          </a:xfrm>
          <a:prstGeom prst="rect">
            <a:avLst/>
          </a:prstGeom>
        </p:spPr>
      </p:pic>
      <p:pic>
        <p:nvPicPr>
          <p:cNvPr id="5" name="图片 4"/>
          <p:cNvPicPr>
            <a:picLocks noChangeAspect="1"/>
          </p:cNvPicPr>
          <p:nvPr/>
        </p:nvPicPr>
        <p:blipFill>
          <a:blip r:embed="rId4"/>
          <a:stretch>
            <a:fillRect/>
          </a:stretch>
        </p:blipFill>
        <p:spPr>
          <a:xfrm>
            <a:off x="5897563" y="1563370"/>
            <a:ext cx="5699760" cy="3489960"/>
          </a:xfrm>
          <a:prstGeom prst="rect">
            <a:avLst/>
          </a:prstGeom>
        </p:spPr>
      </p:pic>
      <p:sp>
        <p:nvSpPr>
          <p:cNvPr id="6" name="文本框 5"/>
          <p:cNvSpPr txBox="1"/>
          <p:nvPr/>
        </p:nvSpPr>
        <p:spPr>
          <a:xfrm>
            <a:off x="996315" y="714375"/>
            <a:ext cx="6116320" cy="521970"/>
          </a:xfrm>
          <a:prstGeom prst="rect">
            <a:avLst/>
          </a:prstGeom>
          <a:noFill/>
        </p:spPr>
        <p:txBody>
          <a:bodyPr wrap="square" rtlCol="0" anchor="t">
            <a:spAutoFit/>
          </a:bodyPr>
          <a:lstStyle/>
          <a:p>
            <a:pPr algn="dist"/>
            <a:r>
              <a:rPr lang="zh-CN" altLang="zh-CN" sz="2800" dirty="0">
                <a:cs typeface="+mn-ea"/>
                <a:sym typeface="+mn-lt"/>
              </a:rPr>
              <a:t>氛围营造：气球人偶天团巡游</a:t>
            </a:r>
          </a:p>
        </p:txBody>
      </p:sp>
    </p:spTree>
    <p:custDataLst>
      <p:tags r:id="rId1"/>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996315" y="1293724"/>
            <a:ext cx="9471025" cy="439736"/>
          </a:xfrm>
          <a:prstGeom prst="rect">
            <a:avLst/>
          </a:prstGeom>
          <a:noFill/>
        </p:spPr>
        <p:txBody>
          <a:bodyPr wrap="square" rtlCol="0">
            <a:spAutoFit/>
          </a:bodyPr>
          <a:lstStyle/>
          <a:p>
            <a:pPr algn="l">
              <a:lnSpc>
                <a:spcPct val="140000"/>
              </a:lnSpc>
            </a:pPr>
            <a:r>
              <a:rPr lang="zh-CN" altLang="en-US" dirty="0">
                <a:cs typeface="+mn-ea"/>
                <a:sym typeface="+mn-lt"/>
              </a:rPr>
              <a:t>案场内布置六一互动美陈区、拍照KT板，吸引来宾拍照发朋友圈，提高现场人气。</a:t>
            </a:r>
          </a:p>
        </p:txBody>
      </p:sp>
      <p:sp>
        <p:nvSpPr>
          <p:cNvPr id="6" name="文本框 5"/>
          <p:cNvSpPr txBox="1"/>
          <p:nvPr/>
        </p:nvSpPr>
        <p:spPr>
          <a:xfrm>
            <a:off x="996315" y="714375"/>
            <a:ext cx="5008245" cy="523220"/>
          </a:xfrm>
          <a:prstGeom prst="rect">
            <a:avLst/>
          </a:prstGeom>
          <a:noFill/>
        </p:spPr>
        <p:txBody>
          <a:bodyPr wrap="square" rtlCol="0" anchor="t">
            <a:spAutoFit/>
          </a:bodyPr>
          <a:lstStyle/>
          <a:p>
            <a:pPr algn="dist"/>
            <a:r>
              <a:rPr lang="zh-CN" altLang="zh-CN" sz="2800" dirty="0">
                <a:cs typeface="+mn-ea"/>
                <a:sym typeface="+mn-lt"/>
              </a:rPr>
              <a:t>氛围营造：互动拍照区</a:t>
            </a:r>
          </a:p>
        </p:txBody>
      </p:sp>
      <p:grpSp>
        <p:nvGrpSpPr>
          <p:cNvPr id="9" name="组合 8"/>
          <p:cNvGrpSpPr/>
          <p:nvPr/>
        </p:nvGrpSpPr>
        <p:grpSpPr>
          <a:xfrm>
            <a:off x="1087754" y="1897380"/>
            <a:ext cx="9034411" cy="4087330"/>
            <a:chOff x="996314" y="1992662"/>
            <a:chExt cx="8705905" cy="3938708"/>
          </a:xfrm>
        </p:grpSpPr>
        <p:pic>
          <p:nvPicPr>
            <p:cNvPr id="3" name="图片 2"/>
            <p:cNvPicPr>
              <a:picLocks noChangeAspect="1"/>
            </p:cNvPicPr>
            <p:nvPr/>
          </p:nvPicPr>
          <p:blipFill>
            <a:blip r:embed="rId3"/>
            <a:stretch>
              <a:fillRect/>
            </a:stretch>
          </p:blipFill>
          <p:spPr>
            <a:xfrm>
              <a:off x="7207941" y="1992662"/>
              <a:ext cx="2494278" cy="3938708"/>
            </a:xfrm>
            <a:prstGeom prst="rect">
              <a:avLst/>
            </a:prstGeom>
          </p:spPr>
        </p:pic>
        <p:pic>
          <p:nvPicPr>
            <p:cNvPr id="8" name="图片 7"/>
            <p:cNvPicPr>
              <a:picLocks noChangeAspect="1"/>
            </p:cNvPicPr>
            <p:nvPr/>
          </p:nvPicPr>
          <p:blipFill>
            <a:blip r:embed="rId4"/>
            <a:stretch>
              <a:fillRect/>
            </a:stretch>
          </p:blipFill>
          <p:spPr>
            <a:xfrm>
              <a:off x="996314" y="1992662"/>
              <a:ext cx="6150557" cy="3938708"/>
            </a:xfrm>
            <a:prstGeom prst="rect">
              <a:avLst/>
            </a:prstGeom>
          </p:spPr>
        </p:pic>
      </p:grpSp>
    </p:spTree>
    <p:custDataLst>
      <p:tags r:id="rId1"/>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stretch>
            <a:fillRect/>
          </a:stretch>
        </p:blipFill>
        <p:spPr>
          <a:xfrm>
            <a:off x="1074421" y="1453017"/>
            <a:ext cx="5692971" cy="4269603"/>
          </a:xfrm>
          <a:prstGeom prst="rect">
            <a:avLst/>
          </a:prstGeom>
        </p:spPr>
      </p:pic>
      <p:sp>
        <p:nvSpPr>
          <p:cNvPr id="4" name="文本框 3"/>
          <p:cNvSpPr txBox="1"/>
          <p:nvPr/>
        </p:nvSpPr>
        <p:spPr>
          <a:xfrm>
            <a:off x="7034530" y="1557635"/>
            <a:ext cx="3862070" cy="4321568"/>
          </a:xfrm>
          <a:prstGeom prst="rect">
            <a:avLst/>
          </a:prstGeom>
          <a:noFill/>
        </p:spPr>
        <p:txBody>
          <a:bodyPr wrap="square" rtlCol="0" anchor="t">
            <a:spAutoFit/>
          </a:bodyPr>
          <a:lstStyle/>
          <a:p>
            <a:pPr algn="l">
              <a:lnSpc>
                <a:spcPct val="170000"/>
              </a:lnSpc>
              <a:spcBef>
                <a:spcPts val="0"/>
              </a:spcBef>
              <a:buClrTx/>
              <a:buSzTx/>
              <a:buNone/>
            </a:pPr>
            <a:r>
              <a:rPr lang="zh-CN" altLang="en-US" sz="1600" dirty="0">
                <a:cs typeface="+mn-ea"/>
                <a:sym typeface="+mn-lt"/>
              </a:rPr>
              <a:t>爱是一个口袋</a:t>
            </a:r>
            <a:endParaRPr lang="zh-CN" altLang="en-US" sz="1600" dirty="0">
              <a:solidFill>
                <a:schemeClr val="tx1"/>
              </a:solidFill>
              <a:cs typeface="+mn-ea"/>
              <a:sym typeface="+mn-lt"/>
            </a:endParaRPr>
          </a:p>
          <a:p>
            <a:pPr algn="l">
              <a:lnSpc>
                <a:spcPct val="170000"/>
              </a:lnSpc>
              <a:spcBef>
                <a:spcPts val="0"/>
              </a:spcBef>
              <a:buClrTx/>
              <a:buSzTx/>
              <a:buNone/>
            </a:pPr>
            <a:r>
              <a:rPr lang="zh-CN" altLang="en-US" sz="1600" dirty="0">
                <a:cs typeface="+mn-ea"/>
                <a:sym typeface="+mn-lt"/>
              </a:rPr>
              <a:t>往里装是满足感</a:t>
            </a:r>
            <a:endParaRPr lang="zh-CN" altLang="en-US" sz="1600" dirty="0">
              <a:solidFill>
                <a:schemeClr val="tx1"/>
              </a:solidFill>
              <a:cs typeface="+mn-ea"/>
              <a:sym typeface="+mn-lt"/>
            </a:endParaRPr>
          </a:p>
          <a:p>
            <a:pPr algn="l">
              <a:lnSpc>
                <a:spcPct val="170000"/>
              </a:lnSpc>
              <a:spcBef>
                <a:spcPts val="0"/>
              </a:spcBef>
              <a:buClrTx/>
              <a:buSzTx/>
              <a:buNone/>
            </a:pPr>
            <a:r>
              <a:rPr lang="zh-CN" altLang="en-US" sz="1600" dirty="0">
                <a:cs typeface="+mn-ea"/>
                <a:sym typeface="+mn-lt"/>
              </a:rPr>
              <a:t>往外淘是成长</a:t>
            </a:r>
            <a:endParaRPr lang="zh-CN" altLang="en-US" sz="1600" dirty="0">
              <a:solidFill>
                <a:schemeClr val="tx1"/>
              </a:solidFill>
              <a:cs typeface="+mn-ea"/>
              <a:sym typeface="+mn-lt"/>
            </a:endParaRPr>
          </a:p>
          <a:p>
            <a:pPr algn="l">
              <a:lnSpc>
                <a:spcPct val="170000"/>
              </a:lnSpc>
              <a:spcBef>
                <a:spcPts val="0"/>
              </a:spcBef>
              <a:buClrTx/>
              <a:buSzTx/>
              <a:buNone/>
            </a:pPr>
            <a:endParaRPr lang="zh-CN" altLang="en-US" sz="1600" dirty="0">
              <a:cs typeface="+mn-ea"/>
              <a:sym typeface="+mn-lt"/>
            </a:endParaRPr>
          </a:p>
          <a:p>
            <a:pPr algn="l">
              <a:lnSpc>
                <a:spcPct val="170000"/>
              </a:lnSpc>
              <a:spcBef>
                <a:spcPts val="0"/>
              </a:spcBef>
              <a:buClrTx/>
              <a:buSzTx/>
              <a:buNone/>
            </a:pPr>
            <a:r>
              <a:rPr lang="zh-CN" altLang="en-US" sz="1600" dirty="0">
                <a:cs typeface="+mn-ea"/>
                <a:sym typeface="+mn-lt"/>
              </a:rPr>
              <a:t>让孩子从小就参加公益活动</a:t>
            </a:r>
            <a:endParaRPr lang="zh-CN" altLang="en-US" sz="1600" dirty="0">
              <a:solidFill>
                <a:schemeClr val="tx1"/>
              </a:solidFill>
              <a:cs typeface="+mn-ea"/>
              <a:sym typeface="+mn-lt"/>
            </a:endParaRPr>
          </a:p>
          <a:p>
            <a:pPr algn="l">
              <a:lnSpc>
                <a:spcPct val="170000"/>
              </a:lnSpc>
              <a:spcBef>
                <a:spcPts val="0"/>
              </a:spcBef>
              <a:buClrTx/>
              <a:buSzTx/>
              <a:buNone/>
            </a:pPr>
            <a:r>
              <a:rPr lang="zh-CN" altLang="en-US" sz="1600" dirty="0">
                <a:cs typeface="+mn-ea"/>
                <a:sym typeface="+mn-lt"/>
              </a:rPr>
              <a:t>不仅能培养他们的爱心</a:t>
            </a:r>
            <a:endParaRPr lang="zh-CN" altLang="en-US" sz="1600" dirty="0">
              <a:solidFill>
                <a:schemeClr val="tx1"/>
              </a:solidFill>
              <a:cs typeface="+mn-ea"/>
              <a:sym typeface="+mn-lt"/>
            </a:endParaRPr>
          </a:p>
          <a:p>
            <a:pPr algn="l">
              <a:lnSpc>
                <a:spcPct val="170000"/>
              </a:lnSpc>
              <a:spcBef>
                <a:spcPts val="0"/>
              </a:spcBef>
              <a:buClrTx/>
              <a:buSzTx/>
              <a:buNone/>
            </a:pPr>
            <a:r>
              <a:rPr lang="zh-CN" altLang="en-US" sz="1600" dirty="0">
                <a:cs typeface="+mn-ea"/>
                <a:sym typeface="+mn-lt"/>
              </a:rPr>
              <a:t>也会让他们知道感恩与奉献</a:t>
            </a:r>
            <a:endParaRPr lang="zh-CN" altLang="en-US" sz="1600" dirty="0">
              <a:solidFill>
                <a:schemeClr val="tx1"/>
              </a:solidFill>
              <a:cs typeface="+mn-ea"/>
              <a:sym typeface="+mn-lt"/>
            </a:endParaRPr>
          </a:p>
          <a:p>
            <a:pPr algn="l">
              <a:lnSpc>
                <a:spcPct val="170000"/>
              </a:lnSpc>
              <a:spcBef>
                <a:spcPts val="0"/>
              </a:spcBef>
              <a:buClrTx/>
              <a:buSzTx/>
              <a:buNone/>
            </a:pPr>
            <a:r>
              <a:rPr lang="zh-CN" altLang="en-US" sz="1600" dirty="0">
                <a:cs typeface="+mn-ea"/>
                <a:sym typeface="+mn-lt"/>
              </a:rPr>
              <a:t>在这个特别的儿童节</a:t>
            </a:r>
            <a:endParaRPr lang="zh-CN" altLang="en-US" sz="1600" dirty="0">
              <a:solidFill>
                <a:schemeClr val="tx1"/>
              </a:solidFill>
              <a:cs typeface="+mn-ea"/>
              <a:sym typeface="+mn-lt"/>
            </a:endParaRPr>
          </a:p>
          <a:p>
            <a:pPr algn="l">
              <a:lnSpc>
                <a:spcPct val="170000"/>
              </a:lnSpc>
              <a:spcBef>
                <a:spcPts val="0"/>
              </a:spcBef>
              <a:buClrTx/>
              <a:buSzTx/>
              <a:buNone/>
            </a:pPr>
            <a:r>
              <a:rPr lang="zh-CN" altLang="en-US" sz="1600" dirty="0">
                <a:cs typeface="+mn-ea"/>
                <a:sym typeface="+mn-lt"/>
              </a:rPr>
              <a:t>让孩子们体验公益市集活动的乐趣</a:t>
            </a:r>
            <a:endParaRPr lang="zh-CN" altLang="en-US" sz="1600" dirty="0">
              <a:solidFill>
                <a:schemeClr val="tx1"/>
              </a:solidFill>
              <a:cs typeface="+mn-ea"/>
              <a:sym typeface="+mn-lt"/>
            </a:endParaRPr>
          </a:p>
          <a:p>
            <a:pPr algn="l">
              <a:lnSpc>
                <a:spcPct val="170000"/>
              </a:lnSpc>
              <a:spcBef>
                <a:spcPts val="0"/>
              </a:spcBef>
              <a:buClrTx/>
              <a:buSzTx/>
              <a:buNone/>
            </a:pPr>
            <a:r>
              <a:rPr lang="zh-CN" altLang="en-US" sz="1600" dirty="0">
                <a:cs typeface="+mn-ea"/>
                <a:sym typeface="+mn-lt"/>
              </a:rPr>
              <a:t>收获最精彩的记忆</a:t>
            </a:r>
          </a:p>
        </p:txBody>
      </p:sp>
      <p:sp>
        <p:nvSpPr>
          <p:cNvPr id="7" name="文本框 6"/>
          <p:cNvSpPr txBox="1"/>
          <p:nvPr/>
        </p:nvSpPr>
        <p:spPr>
          <a:xfrm>
            <a:off x="996315" y="714375"/>
            <a:ext cx="2463165" cy="523220"/>
          </a:xfrm>
          <a:prstGeom prst="rect">
            <a:avLst/>
          </a:prstGeom>
          <a:noFill/>
        </p:spPr>
        <p:txBody>
          <a:bodyPr wrap="square" rtlCol="0" anchor="t">
            <a:spAutoFit/>
          </a:bodyPr>
          <a:lstStyle/>
          <a:p>
            <a:pPr algn="dist"/>
            <a:r>
              <a:rPr lang="zh-CN" altLang="zh-CN" sz="2800" dirty="0">
                <a:cs typeface="+mn-ea"/>
                <a:sym typeface="+mn-lt"/>
              </a:rPr>
              <a:t>宝贝市集</a:t>
            </a:r>
          </a:p>
        </p:txBody>
      </p:sp>
    </p:spTree>
    <p:custDataLst>
      <p:tags r:id="rId1"/>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8"/>
          <p:cNvSpPr txBox="1"/>
          <p:nvPr/>
        </p:nvSpPr>
        <p:spPr>
          <a:xfrm>
            <a:off x="1095375" y="2012631"/>
            <a:ext cx="3315335" cy="338582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70000"/>
              </a:lnSpc>
              <a:spcBef>
                <a:spcPts val="0"/>
              </a:spcBef>
              <a:buClrTx/>
              <a:buSzTx/>
              <a:buNone/>
            </a:pPr>
            <a:r>
              <a:rPr lang="zh-CN" altLang="en-US" dirty="0">
                <a:solidFill>
                  <a:schemeClr val="tx1"/>
                </a:solidFill>
                <a:cs typeface="+mn-ea"/>
                <a:sym typeface="+mn-lt"/>
              </a:rPr>
              <a:t>活动当天</a:t>
            </a:r>
          </a:p>
          <a:p>
            <a:pPr algn="l">
              <a:lnSpc>
                <a:spcPct val="170000"/>
              </a:lnSpc>
              <a:spcBef>
                <a:spcPts val="0"/>
              </a:spcBef>
              <a:buClrTx/>
              <a:buSzTx/>
              <a:buNone/>
            </a:pPr>
            <a:r>
              <a:rPr lang="zh-CN" altLang="en-US" dirty="0">
                <a:solidFill>
                  <a:schemeClr val="tx1"/>
                </a:solidFill>
                <a:cs typeface="+mn-ea"/>
                <a:sym typeface="+mn-lt"/>
              </a:rPr>
              <a:t>现在摆设宝贝市集</a:t>
            </a:r>
          </a:p>
          <a:p>
            <a:pPr algn="l">
              <a:lnSpc>
                <a:spcPct val="170000"/>
              </a:lnSpc>
              <a:spcBef>
                <a:spcPts val="0"/>
              </a:spcBef>
              <a:buClrTx/>
              <a:buSzTx/>
              <a:buNone/>
            </a:pPr>
            <a:r>
              <a:rPr lang="zh-CN" altLang="en-US" dirty="0">
                <a:solidFill>
                  <a:schemeClr val="tx1"/>
                </a:solidFill>
                <a:cs typeface="+mn-ea"/>
                <a:sym typeface="+mn-lt"/>
              </a:rPr>
              <a:t>在这里</a:t>
            </a:r>
          </a:p>
          <a:p>
            <a:pPr algn="l">
              <a:lnSpc>
                <a:spcPct val="170000"/>
              </a:lnSpc>
              <a:spcBef>
                <a:spcPts val="0"/>
              </a:spcBef>
              <a:buClrTx/>
              <a:buSzTx/>
              <a:buNone/>
            </a:pPr>
            <a:r>
              <a:rPr lang="zh-CN" altLang="en-US" dirty="0">
                <a:solidFill>
                  <a:schemeClr val="tx1"/>
                </a:solidFill>
                <a:cs typeface="+mn-ea"/>
                <a:sym typeface="+mn-lt"/>
              </a:rPr>
              <a:t>你可以义卖一本旧书</a:t>
            </a:r>
          </a:p>
          <a:p>
            <a:pPr algn="l">
              <a:lnSpc>
                <a:spcPct val="170000"/>
              </a:lnSpc>
              <a:spcBef>
                <a:spcPts val="0"/>
              </a:spcBef>
              <a:buClrTx/>
              <a:buSzTx/>
              <a:buNone/>
            </a:pPr>
            <a:r>
              <a:rPr lang="zh-CN" altLang="en-US" dirty="0">
                <a:solidFill>
                  <a:schemeClr val="tx1"/>
                </a:solidFill>
                <a:cs typeface="+mn-ea"/>
                <a:sym typeface="+mn-lt"/>
              </a:rPr>
              <a:t>一个旧玩具</a:t>
            </a:r>
          </a:p>
          <a:p>
            <a:pPr algn="l">
              <a:lnSpc>
                <a:spcPct val="170000"/>
              </a:lnSpc>
              <a:spcBef>
                <a:spcPts val="0"/>
              </a:spcBef>
              <a:buClrTx/>
              <a:buSzTx/>
              <a:buNone/>
            </a:pPr>
            <a:r>
              <a:rPr lang="zh-CN" altLang="en-US" dirty="0">
                <a:solidFill>
                  <a:schemeClr val="tx1"/>
                </a:solidFill>
                <a:cs typeface="+mn-ea"/>
                <a:sym typeface="+mn-lt"/>
              </a:rPr>
              <a:t>一些闲置衣物</a:t>
            </a:r>
          </a:p>
          <a:p>
            <a:pPr algn="l">
              <a:lnSpc>
                <a:spcPct val="170000"/>
              </a:lnSpc>
              <a:spcBef>
                <a:spcPts val="0"/>
              </a:spcBef>
              <a:buClrTx/>
              <a:buSzTx/>
              <a:buNone/>
            </a:pPr>
            <a:r>
              <a:rPr lang="zh-CN" altLang="en-US" dirty="0">
                <a:solidFill>
                  <a:schemeClr val="tx1"/>
                </a:solidFill>
                <a:cs typeface="+mn-ea"/>
                <a:sym typeface="+mn-lt"/>
              </a:rPr>
              <a:t>为需要帮助的人献出一份爱心</a:t>
            </a:r>
          </a:p>
        </p:txBody>
      </p:sp>
      <p:pic>
        <p:nvPicPr>
          <p:cNvPr id="3" name="图片 2"/>
          <p:cNvPicPr>
            <a:picLocks noChangeAspect="1"/>
          </p:cNvPicPr>
          <p:nvPr/>
        </p:nvPicPr>
        <p:blipFill>
          <a:blip r:embed="rId3"/>
          <a:stretch>
            <a:fillRect/>
          </a:stretch>
        </p:blipFill>
        <p:spPr>
          <a:xfrm>
            <a:off x="5192817" y="1577339"/>
            <a:ext cx="5675207" cy="4256405"/>
          </a:xfrm>
          <a:prstGeom prst="rect">
            <a:avLst/>
          </a:prstGeom>
        </p:spPr>
      </p:pic>
      <p:sp>
        <p:nvSpPr>
          <p:cNvPr id="4" name="文本框 3"/>
          <p:cNvSpPr txBox="1"/>
          <p:nvPr/>
        </p:nvSpPr>
        <p:spPr>
          <a:xfrm>
            <a:off x="996315" y="714375"/>
            <a:ext cx="2463165" cy="523220"/>
          </a:xfrm>
          <a:prstGeom prst="rect">
            <a:avLst/>
          </a:prstGeom>
          <a:noFill/>
        </p:spPr>
        <p:txBody>
          <a:bodyPr wrap="square" rtlCol="0" anchor="t">
            <a:spAutoFit/>
          </a:bodyPr>
          <a:lstStyle/>
          <a:p>
            <a:pPr algn="dist"/>
            <a:r>
              <a:rPr lang="zh-CN" altLang="zh-CN" sz="2800" dirty="0">
                <a:cs typeface="+mn-ea"/>
                <a:sym typeface="+mn-lt"/>
              </a:rPr>
              <a:t>宝贝市集</a:t>
            </a:r>
          </a:p>
        </p:txBody>
      </p:sp>
    </p:spTree>
    <p:custDataLst>
      <p:tags r:id="rId1"/>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8"/>
          <p:cNvSpPr txBox="1"/>
          <p:nvPr/>
        </p:nvSpPr>
        <p:spPr>
          <a:xfrm>
            <a:off x="1073785" y="2066290"/>
            <a:ext cx="2971165" cy="338582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70000"/>
              </a:lnSpc>
              <a:spcBef>
                <a:spcPts val="0"/>
              </a:spcBef>
              <a:buClrTx/>
              <a:buSzTx/>
              <a:buNone/>
            </a:pPr>
            <a:r>
              <a:rPr lang="zh-CN" altLang="en-US" dirty="0">
                <a:solidFill>
                  <a:schemeClr val="tx1"/>
                </a:solidFill>
                <a:cs typeface="+mn-ea"/>
                <a:sym typeface="+mn-lt"/>
              </a:rPr>
              <a:t>一场有爱的儿童节市集活动</a:t>
            </a:r>
          </a:p>
          <a:p>
            <a:pPr algn="l">
              <a:lnSpc>
                <a:spcPct val="170000"/>
              </a:lnSpc>
              <a:spcBef>
                <a:spcPts val="0"/>
              </a:spcBef>
              <a:buClrTx/>
              <a:buSzTx/>
              <a:buNone/>
            </a:pPr>
            <a:r>
              <a:rPr lang="zh-CN" altLang="en-US" dirty="0">
                <a:solidFill>
                  <a:schemeClr val="tx1"/>
                </a:solidFill>
                <a:cs typeface="+mn-ea"/>
                <a:sym typeface="+mn-lt"/>
              </a:rPr>
              <a:t>不仅可以让小朋友参与其中</a:t>
            </a:r>
          </a:p>
          <a:p>
            <a:pPr algn="l">
              <a:lnSpc>
                <a:spcPct val="170000"/>
              </a:lnSpc>
              <a:spcBef>
                <a:spcPts val="0"/>
              </a:spcBef>
              <a:buClrTx/>
              <a:buSzTx/>
              <a:buNone/>
            </a:pPr>
            <a:r>
              <a:rPr lang="zh-CN" altLang="en-US" dirty="0">
                <a:solidFill>
                  <a:schemeClr val="tx1"/>
                </a:solidFill>
                <a:cs typeface="+mn-ea"/>
                <a:sym typeface="+mn-lt"/>
              </a:rPr>
              <a:t>更能收获成长的快乐</a:t>
            </a:r>
          </a:p>
          <a:p>
            <a:pPr algn="l">
              <a:lnSpc>
                <a:spcPct val="170000"/>
              </a:lnSpc>
              <a:spcBef>
                <a:spcPts val="0"/>
              </a:spcBef>
              <a:buClrTx/>
              <a:buSzTx/>
              <a:buNone/>
            </a:pPr>
            <a:r>
              <a:rPr lang="zh-CN" altLang="en-US" dirty="0">
                <a:solidFill>
                  <a:schemeClr val="tx1"/>
                </a:solidFill>
                <a:cs typeface="+mn-ea"/>
                <a:sym typeface="+mn-lt"/>
              </a:rPr>
              <a:t>一起来报名吧～</a:t>
            </a:r>
          </a:p>
          <a:p>
            <a:pPr algn="l">
              <a:lnSpc>
                <a:spcPct val="170000"/>
              </a:lnSpc>
              <a:spcBef>
                <a:spcPts val="0"/>
              </a:spcBef>
              <a:buClrTx/>
              <a:buSzTx/>
              <a:buNone/>
            </a:pPr>
            <a:r>
              <a:rPr lang="zh-CN" altLang="en-US" dirty="0">
                <a:solidFill>
                  <a:schemeClr val="tx1"/>
                </a:solidFill>
                <a:cs typeface="+mn-ea"/>
                <a:sym typeface="+mn-lt"/>
              </a:rPr>
              <a:t>市集里卖出最多物品的小朋友还可以获得活动奖状及六一大礼包一份。</a:t>
            </a:r>
          </a:p>
        </p:txBody>
      </p:sp>
      <p:pic>
        <p:nvPicPr>
          <p:cNvPr id="4" name="图片 3"/>
          <p:cNvPicPr>
            <a:picLocks noChangeAspect="1"/>
          </p:cNvPicPr>
          <p:nvPr/>
        </p:nvPicPr>
        <p:blipFill>
          <a:blip r:embed="rId3"/>
          <a:stretch>
            <a:fillRect/>
          </a:stretch>
        </p:blipFill>
        <p:spPr>
          <a:xfrm>
            <a:off x="4416425" y="1604645"/>
            <a:ext cx="6463665" cy="4309110"/>
          </a:xfrm>
          <a:prstGeom prst="rect">
            <a:avLst/>
          </a:prstGeom>
        </p:spPr>
      </p:pic>
      <p:sp>
        <p:nvSpPr>
          <p:cNvPr id="5" name="文本框 4"/>
          <p:cNvSpPr txBox="1"/>
          <p:nvPr/>
        </p:nvSpPr>
        <p:spPr>
          <a:xfrm>
            <a:off x="996315" y="714375"/>
            <a:ext cx="2463165" cy="523220"/>
          </a:xfrm>
          <a:prstGeom prst="rect">
            <a:avLst/>
          </a:prstGeom>
          <a:noFill/>
        </p:spPr>
        <p:txBody>
          <a:bodyPr wrap="square" rtlCol="0" anchor="t">
            <a:spAutoFit/>
          </a:bodyPr>
          <a:lstStyle/>
          <a:p>
            <a:pPr algn="dist"/>
            <a:r>
              <a:rPr lang="zh-CN" altLang="zh-CN" sz="2800" dirty="0">
                <a:cs typeface="+mn-ea"/>
                <a:sym typeface="+mn-lt"/>
              </a:rPr>
              <a:t>宝贝市集</a:t>
            </a:r>
          </a:p>
        </p:txBody>
      </p:sp>
    </p:spTree>
    <p:custDataLst>
      <p:tags r:id="rId1"/>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a:srcRect t="15225" b="10563"/>
          <a:stretch>
            <a:fillRect/>
          </a:stretch>
        </p:blipFill>
        <p:spPr>
          <a:xfrm>
            <a:off x="1200150" y="1882140"/>
            <a:ext cx="4712970" cy="3497580"/>
          </a:xfrm>
          <a:prstGeom prst="rect">
            <a:avLst/>
          </a:prstGeom>
        </p:spPr>
      </p:pic>
      <p:pic>
        <p:nvPicPr>
          <p:cNvPr id="4" name="图片 3"/>
          <p:cNvPicPr>
            <a:picLocks noChangeAspect="1"/>
          </p:cNvPicPr>
          <p:nvPr/>
        </p:nvPicPr>
        <p:blipFill>
          <a:blip r:embed="rId4"/>
          <a:stretch>
            <a:fillRect/>
          </a:stretch>
        </p:blipFill>
        <p:spPr>
          <a:xfrm>
            <a:off x="6362067" y="1999614"/>
            <a:ext cx="3262631" cy="3262631"/>
          </a:xfrm>
          <a:prstGeom prst="rect">
            <a:avLst/>
          </a:prstGeom>
        </p:spPr>
      </p:pic>
      <p:sp>
        <p:nvSpPr>
          <p:cNvPr id="5" name="文本框 4"/>
          <p:cNvSpPr txBox="1"/>
          <p:nvPr/>
        </p:nvSpPr>
        <p:spPr>
          <a:xfrm>
            <a:off x="996315" y="714375"/>
            <a:ext cx="2463165" cy="523220"/>
          </a:xfrm>
          <a:prstGeom prst="rect">
            <a:avLst/>
          </a:prstGeom>
          <a:noFill/>
        </p:spPr>
        <p:txBody>
          <a:bodyPr wrap="square" rtlCol="0" anchor="t">
            <a:spAutoFit/>
          </a:bodyPr>
          <a:lstStyle/>
          <a:p>
            <a:pPr algn="dist"/>
            <a:r>
              <a:rPr lang="zh-CN" altLang="zh-CN" sz="2800" dirty="0">
                <a:cs typeface="+mn-ea"/>
                <a:sym typeface="+mn-lt"/>
              </a:rPr>
              <a:t>宝贝市集奖品</a:t>
            </a:r>
          </a:p>
        </p:txBody>
      </p:sp>
    </p:spTree>
    <p:custDataLst>
      <p:tags r:id="rId1"/>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1556272628(1)"/>
          <p:cNvPicPr>
            <a:picLocks noChangeAspect="1"/>
          </p:cNvPicPr>
          <p:nvPr/>
        </p:nvPicPr>
        <p:blipFill>
          <a:blip r:embed="rId3"/>
          <a:srcRect l="3033" t="-348" r="4516"/>
          <a:stretch>
            <a:fillRect/>
          </a:stretch>
        </p:blipFill>
        <p:spPr>
          <a:xfrm>
            <a:off x="1080135" y="1645602"/>
            <a:ext cx="5921375" cy="3942715"/>
          </a:xfrm>
          <a:prstGeom prst="rect">
            <a:avLst/>
          </a:prstGeom>
        </p:spPr>
      </p:pic>
      <p:sp>
        <p:nvSpPr>
          <p:cNvPr id="4" name="文本框 3"/>
          <p:cNvSpPr txBox="1"/>
          <p:nvPr/>
        </p:nvSpPr>
        <p:spPr>
          <a:xfrm>
            <a:off x="7536180" y="3616960"/>
            <a:ext cx="3906520" cy="922020"/>
          </a:xfrm>
          <a:prstGeom prst="rect">
            <a:avLst/>
          </a:prstGeom>
          <a:noFill/>
        </p:spPr>
        <p:txBody>
          <a:bodyPr wrap="square" rtlCol="0">
            <a:spAutoFit/>
          </a:bodyPr>
          <a:lstStyle/>
          <a:p>
            <a:pPr algn="l"/>
            <a:r>
              <a:rPr lang="zh-CN" altLang="en-US" dirty="0">
                <a:solidFill>
                  <a:schemeClr val="tx1"/>
                </a:solidFill>
                <a:cs typeface="+mn-ea"/>
                <a:sym typeface="+mn-lt"/>
              </a:rPr>
              <a:t>现场设置里趣味圈圈乐游戏</a:t>
            </a:r>
          </a:p>
          <a:p>
            <a:pPr algn="l"/>
            <a:r>
              <a:rPr lang="zh-CN" altLang="en-US" dirty="0">
                <a:solidFill>
                  <a:schemeClr val="tx1"/>
                </a:solidFill>
                <a:cs typeface="+mn-ea"/>
                <a:sym typeface="+mn-lt"/>
              </a:rPr>
              <a:t>每个小朋友都可以领取</a:t>
            </a:r>
            <a:r>
              <a:rPr lang="en-US" altLang="zh-CN" dirty="0">
                <a:solidFill>
                  <a:schemeClr val="tx1"/>
                </a:solidFill>
                <a:cs typeface="+mn-ea"/>
                <a:sym typeface="+mn-lt"/>
              </a:rPr>
              <a:t>5</a:t>
            </a:r>
            <a:r>
              <a:rPr lang="zh-CN" altLang="en-US" dirty="0">
                <a:solidFill>
                  <a:schemeClr val="tx1"/>
                </a:solidFill>
                <a:cs typeface="+mn-ea"/>
                <a:sym typeface="+mn-lt"/>
              </a:rPr>
              <a:t>个套圈</a:t>
            </a:r>
          </a:p>
          <a:p>
            <a:pPr algn="l"/>
            <a:r>
              <a:rPr lang="zh-CN" altLang="en-US" dirty="0">
                <a:solidFill>
                  <a:schemeClr val="tx1"/>
                </a:solidFill>
                <a:cs typeface="+mn-ea"/>
                <a:sym typeface="+mn-lt"/>
              </a:rPr>
              <a:t>来套个可爱公仔回家吧。</a:t>
            </a:r>
          </a:p>
        </p:txBody>
      </p:sp>
      <p:sp>
        <p:nvSpPr>
          <p:cNvPr id="5" name="文本框 8"/>
          <p:cNvSpPr txBox="1"/>
          <p:nvPr/>
        </p:nvSpPr>
        <p:spPr>
          <a:xfrm>
            <a:off x="7335521" y="2320925"/>
            <a:ext cx="3004820" cy="101175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90000"/>
              </a:lnSpc>
              <a:spcBef>
                <a:spcPts val="0"/>
              </a:spcBef>
              <a:buClrTx/>
              <a:buSzTx/>
              <a:buNone/>
            </a:pPr>
            <a:r>
              <a:rPr lang="zh-CN" altLang="zh-CN" sz="3600" dirty="0">
                <a:solidFill>
                  <a:schemeClr val="tx1"/>
                </a:solidFill>
                <a:cs typeface="+mn-ea"/>
                <a:sym typeface="+mn-lt"/>
              </a:rPr>
              <a:t>趣味圈圈乐</a:t>
            </a:r>
          </a:p>
        </p:txBody>
      </p:sp>
      <p:sp>
        <p:nvSpPr>
          <p:cNvPr id="6" name="文本框 5"/>
          <p:cNvSpPr txBox="1"/>
          <p:nvPr/>
        </p:nvSpPr>
        <p:spPr>
          <a:xfrm>
            <a:off x="996315" y="714375"/>
            <a:ext cx="2905125" cy="523220"/>
          </a:xfrm>
          <a:prstGeom prst="rect">
            <a:avLst/>
          </a:prstGeom>
          <a:noFill/>
        </p:spPr>
        <p:txBody>
          <a:bodyPr wrap="square" rtlCol="0" anchor="t">
            <a:spAutoFit/>
          </a:bodyPr>
          <a:lstStyle/>
          <a:p>
            <a:pPr algn="dist"/>
            <a:r>
              <a:rPr lang="zh-CN" altLang="zh-CN" sz="2800" dirty="0">
                <a:cs typeface="+mn-ea"/>
                <a:sym typeface="+mn-lt"/>
              </a:rPr>
              <a:t>奇幻六一</a:t>
            </a:r>
            <a:r>
              <a:rPr lang="zh-CN" altLang="en-US" sz="2800" dirty="0">
                <a:cs typeface="+mn-ea"/>
                <a:sym typeface="+mn-lt"/>
              </a:rPr>
              <a:t>游园会</a:t>
            </a:r>
            <a:endParaRPr lang="zh-CN" altLang="zh-CN" sz="2800" dirty="0">
              <a:cs typeface="+mn-ea"/>
              <a:sym typeface="+mn-lt"/>
            </a:endParaRPr>
          </a:p>
        </p:txBody>
      </p:sp>
    </p:spTree>
    <p:custDataLst>
      <p:tags r:id="rId1"/>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1556268523(1)"/>
          <p:cNvPicPr>
            <a:picLocks noChangeAspect="1"/>
          </p:cNvPicPr>
          <p:nvPr/>
        </p:nvPicPr>
        <p:blipFill>
          <a:blip r:embed="rId3"/>
          <a:stretch>
            <a:fillRect/>
          </a:stretch>
        </p:blipFill>
        <p:spPr>
          <a:xfrm>
            <a:off x="1272541" y="1387475"/>
            <a:ext cx="3566160" cy="4475181"/>
          </a:xfrm>
          <a:prstGeom prst="rect">
            <a:avLst/>
          </a:prstGeom>
        </p:spPr>
      </p:pic>
      <p:sp>
        <p:nvSpPr>
          <p:cNvPr id="4" name="文本框 3"/>
          <p:cNvSpPr txBox="1"/>
          <p:nvPr/>
        </p:nvSpPr>
        <p:spPr>
          <a:xfrm>
            <a:off x="5300345" y="2639060"/>
            <a:ext cx="5020310" cy="2999740"/>
          </a:xfrm>
          <a:prstGeom prst="rect">
            <a:avLst/>
          </a:prstGeom>
          <a:noFill/>
        </p:spPr>
        <p:txBody>
          <a:bodyPr wrap="square" rtlCol="0">
            <a:spAutoFit/>
          </a:bodyPr>
          <a:lstStyle/>
          <a:p>
            <a:pPr algn="l">
              <a:lnSpc>
                <a:spcPct val="150000"/>
              </a:lnSpc>
              <a:buClrTx/>
              <a:buSzTx/>
              <a:buFontTx/>
            </a:pPr>
            <a:r>
              <a:rPr lang="zh-CN" altLang="en-US" dirty="0">
                <a:cs typeface="+mn-ea"/>
                <a:sym typeface="+mn-lt"/>
              </a:rPr>
              <a:t>还有最受小朋友欢迎的VR赛车火爆来袭。</a:t>
            </a:r>
          </a:p>
          <a:p>
            <a:pPr algn="l">
              <a:lnSpc>
                <a:spcPct val="150000"/>
              </a:lnSpc>
              <a:buClrTx/>
              <a:buSzTx/>
              <a:buFontTx/>
            </a:pPr>
            <a:endParaRPr lang="zh-CN" altLang="en-US" dirty="0">
              <a:cs typeface="+mn-ea"/>
              <a:sym typeface="+mn-lt"/>
            </a:endParaRPr>
          </a:p>
          <a:p>
            <a:pPr algn="l">
              <a:lnSpc>
                <a:spcPct val="150000"/>
              </a:lnSpc>
              <a:buClrTx/>
              <a:buSzTx/>
              <a:buFontTx/>
            </a:pPr>
            <a:r>
              <a:rPr lang="zh-CN" altLang="en-US" dirty="0">
                <a:cs typeface="+mn-ea"/>
                <a:sym typeface="+mn-lt"/>
              </a:rPr>
              <a:t>专业的VR赛车游戏软件，丰富的赛道及车型。</a:t>
            </a:r>
          </a:p>
          <a:p>
            <a:pPr algn="l">
              <a:lnSpc>
                <a:spcPct val="150000"/>
              </a:lnSpc>
              <a:buClrTx/>
              <a:buSzTx/>
              <a:buFontTx/>
            </a:pPr>
            <a:r>
              <a:rPr lang="zh-CN" altLang="en-US" dirty="0">
                <a:cs typeface="+mn-ea"/>
                <a:sym typeface="+mn-lt"/>
              </a:rPr>
              <a:t>一起感受奇幻六一的快乐吧。</a:t>
            </a:r>
          </a:p>
          <a:p>
            <a:pPr algn="l">
              <a:lnSpc>
                <a:spcPct val="150000"/>
              </a:lnSpc>
              <a:buClrTx/>
              <a:buSzTx/>
              <a:buFontTx/>
            </a:pPr>
            <a:r>
              <a:rPr lang="zh-CN" altLang="en-US" dirty="0">
                <a:cs typeface="+mn-ea"/>
                <a:sym typeface="+mn-lt"/>
              </a:rPr>
              <a:t>游戏时间：每次5分钟</a:t>
            </a:r>
          </a:p>
          <a:p>
            <a:pPr algn="l">
              <a:lnSpc>
                <a:spcPct val="150000"/>
              </a:lnSpc>
              <a:buClrTx/>
              <a:buSzTx/>
              <a:buFontTx/>
            </a:pPr>
            <a:endParaRPr lang="zh-CN" altLang="en-US" dirty="0">
              <a:cs typeface="+mn-ea"/>
              <a:sym typeface="+mn-lt"/>
            </a:endParaRPr>
          </a:p>
          <a:p>
            <a:pPr algn="l">
              <a:lnSpc>
                <a:spcPct val="150000"/>
              </a:lnSpc>
              <a:buClrTx/>
              <a:buSzTx/>
              <a:buFontTx/>
            </a:pPr>
            <a:endParaRPr lang="zh-CN" altLang="en-US" dirty="0">
              <a:cs typeface="+mn-ea"/>
              <a:sym typeface="+mn-lt"/>
            </a:endParaRPr>
          </a:p>
        </p:txBody>
      </p:sp>
      <p:sp>
        <p:nvSpPr>
          <p:cNvPr id="5" name="文本框 4"/>
          <p:cNvSpPr txBox="1"/>
          <p:nvPr/>
        </p:nvSpPr>
        <p:spPr>
          <a:xfrm>
            <a:off x="5018240" y="1331306"/>
            <a:ext cx="2883848" cy="94205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200000"/>
              </a:lnSpc>
            </a:pPr>
            <a:r>
              <a:rPr lang="en-US" altLang="zh-CN" sz="3200" dirty="0">
                <a:solidFill>
                  <a:schemeClr val="tx1"/>
                </a:solidFill>
                <a:cs typeface="+mn-ea"/>
                <a:sym typeface="+mn-lt"/>
              </a:rPr>
              <a:t>VR</a:t>
            </a:r>
            <a:r>
              <a:rPr lang="zh-CN" altLang="en-US" sz="3200" dirty="0">
                <a:solidFill>
                  <a:schemeClr val="tx1"/>
                </a:solidFill>
                <a:cs typeface="+mn-ea"/>
                <a:sym typeface="+mn-lt"/>
              </a:rPr>
              <a:t>极速赛车</a:t>
            </a:r>
          </a:p>
        </p:txBody>
      </p:sp>
      <p:sp>
        <p:nvSpPr>
          <p:cNvPr id="7" name="文本框 6"/>
          <p:cNvSpPr txBox="1"/>
          <p:nvPr/>
        </p:nvSpPr>
        <p:spPr>
          <a:xfrm>
            <a:off x="996315" y="714375"/>
            <a:ext cx="2905125" cy="523220"/>
          </a:xfrm>
          <a:prstGeom prst="rect">
            <a:avLst/>
          </a:prstGeom>
          <a:noFill/>
        </p:spPr>
        <p:txBody>
          <a:bodyPr wrap="square" rtlCol="0" anchor="t">
            <a:spAutoFit/>
          </a:bodyPr>
          <a:lstStyle/>
          <a:p>
            <a:pPr algn="dist"/>
            <a:r>
              <a:rPr lang="zh-CN" altLang="zh-CN" sz="2800" dirty="0">
                <a:cs typeface="+mn-ea"/>
                <a:sym typeface="+mn-lt"/>
              </a:rPr>
              <a:t>奇幻六一</a:t>
            </a:r>
            <a:r>
              <a:rPr lang="zh-CN" altLang="en-US" sz="2800" dirty="0">
                <a:cs typeface="+mn-ea"/>
                <a:sym typeface="+mn-lt"/>
              </a:rPr>
              <a:t>游园会</a:t>
            </a:r>
            <a:endParaRPr lang="zh-CN" altLang="zh-CN" sz="2800" dirty="0">
              <a:cs typeface="+mn-ea"/>
              <a:sym typeface="+mn-lt"/>
            </a:endParaRPr>
          </a:p>
        </p:txBody>
      </p:sp>
    </p:spTree>
    <p:custDataLst>
      <p:tags r:id="rId1"/>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7299960" y="2644775"/>
            <a:ext cx="2870200" cy="1321259"/>
          </a:xfrm>
          <a:prstGeom prst="rect">
            <a:avLst/>
          </a:prstGeom>
          <a:noFill/>
        </p:spPr>
        <p:txBody>
          <a:bodyPr wrap="square" rtlCol="0">
            <a:spAutoFit/>
          </a:bodyPr>
          <a:lstStyle/>
          <a:p>
            <a:pPr algn="l">
              <a:lnSpc>
                <a:spcPct val="200000"/>
              </a:lnSpc>
              <a:buClrTx/>
              <a:buSzTx/>
              <a:buFontTx/>
            </a:pPr>
            <a:r>
              <a:rPr kumimoji="1" lang="zh-CN" altLang="en-US" sz="1400" b="1" spc="300" dirty="0">
                <a:solidFill>
                  <a:schemeClr val="tx1"/>
                </a:solidFill>
                <a:cs typeface="+mn-ea"/>
                <a:sym typeface="+mn-lt"/>
              </a:rPr>
              <a:t>活动现场准备六一定制茶歇</a:t>
            </a:r>
          </a:p>
          <a:p>
            <a:pPr algn="l">
              <a:lnSpc>
                <a:spcPct val="200000"/>
              </a:lnSpc>
              <a:buClrTx/>
              <a:buSzTx/>
              <a:buFontTx/>
            </a:pPr>
            <a:r>
              <a:rPr kumimoji="1" lang="zh-CN" altLang="en-US" sz="1400" b="1" spc="300" dirty="0">
                <a:solidFill>
                  <a:schemeClr val="tx1"/>
                </a:solidFill>
                <a:cs typeface="+mn-ea"/>
                <a:sym typeface="+mn-lt"/>
              </a:rPr>
              <a:t>在玩乐的同时 </a:t>
            </a:r>
          </a:p>
          <a:p>
            <a:pPr algn="l">
              <a:lnSpc>
                <a:spcPct val="200000"/>
              </a:lnSpc>
              <a:buClrTx/>
              <a:buSzTx/>
              <a:buFontTx/>
            </a:pPr>
            <a:r>
              <a:rPr kumimoji="1" lang="zh-CN" altLang="en-US" sz="1400" b="1" spc="300" dirty="0">
                <a:solidFill>
                  <a:schemeClr val="tx1"/>
                </a:solidFill>
                <a:cs typeface="+mn-ea"/>
                <a:sym typeface="+mn-lt"/>
              </a:rPr>
              <a:t>照顾宝贝的味蕾</a:t>
            </a:r>
            <a:endParaRPr lang="zh-CN" sz="1400" dirty="0">
              <a:cs typeface="+mn-ea"/>
              <a:sym typeface="+mn-lt"/>
            </a:endParaRPr>
          </a:p>
        </p:txBody>
      </p:sp>
      <p:pic>
        <p:nvPicPr>
          <p:cNvPr id="4" name="图片 3"/>
          <p:cNvPicPr>
            <a:picLocks noChangeAspect="1"/>
          </p:cNvPicPr>
          <p:nvPr/>
        </p:nvPicPr>
        <p:blipFill>
          <a:blip r:embed="rId3"/>
          <a:stretch>
            <a:fillRect/>
          </a:stretch>
        </p:blipFill>
        <p:spPr>
          <a:xfrm>
            <a:off x="1080135" y="1415415"/>
            <a:ext cx="5831205" cy="4377835"/>
          </a:xfrm>
          <a:prstGeom prst="rect">
            <a:avLst/>
          </a:prstGeom>
        </p:spPr>
      </p:pic>
      <p:sp>
        <p:nvSpPr>
          <p:cNvPr id="5" name="文本框 4"/>
          <p:cNvSpPr txBox="1"/>
          <p:nvPr/>
        </p:nvSpPr>
        <p:spPr>
          <a:xfrm>
            <a:off x="996315" y="714375"/>
            <a:ext cx="2021205" cy="523220"/>
          </a:xfrm>
          <a:prstGeom prst="rect">
            <a:avLst/>
          </a:prstGeom>
          <a:noFill/>
        </p:spPr>
        <p:txBody>
          <a:bodyPr wrap="square" rtlCol="0" anchor="t">
            <a:spAutoFit/>
          </a:bodyPr>
          <a:lstStyle/>
          <a:p>
            <a:pPr algn="dist"/>
            <a:r>
              <a:rPr lang="zh-CN" altLang="zh-CN" sz="2800" dirty="0">
                <a:cs typeface="+mn-ea"/>
                <a:sym typeface="+mn-lt"/>
              </a:rPr>
              <a:t>主题茶歇</a:t>
            </a:r>
          </a:p>
        </p:txBody>
      </p:sp>
    </p:spTree>
    <p:custDataLst>
      <p:tags r:id="rId1"/>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图片 23"/>
          <p:cNvPicPr>
            <a:picLocks noChangeAspect="1"/>
          </p:cNvPicPr>
          <p:nvPr/>
        </p:nvPicPr>
        <p:blipFill>
          <a:blip r:embed="rId5"/>
          <a:stretch>
            <a:fillRect/>
          </a:stretch>
        </p:blipFill>
        <p:spPr>
          <a:xfrm>
            <a:off x="5488871" y="1400368"/>
            <a:ext cx="6213158" cy="4065683"/>
          </a:xfrm>
          <a:prstGeom prst="rect">
            <a:avLst/>
          </a:prstGeom>
        </p:spPr>
      </p:pic>
      <p:grpSp>
        <p:nvGrpSpPr>
          <p:cNvPr id="2" name="组合 1"/>
          <p:cNvGrpSpPr/>
          <p:nvPr/>
        </p:nvGrpSpPr>
        <p:grpSpPr>
          <a:xfrm flipV="1">
            <a:off x="662940" y="356870"/>
            <a:ext cx="8059420" cy="135255"/>
            <a:chOff x="1044" y="787"/>
            <a:chExt cx="14281" cy="240"/>
          </a:xfrm>
        </p:grpSpPr>
        <p:sp>
          <p:nvSpPr>
            <p:cNvPr id="3" name="椭圆 2"/>
            <p:cNvSpPr/>
            <p:nvPr/>
          </p:nvSpPr>
          <p:spPr>
            <a:xfrm>
              <a:off x="1044" y="787"/>
              <a:ext cx="240" cy="240"/>
            </a:xfrm>
            <a:prstGeom prst="ellipse">
              <a:avLst/>
            </a:prstGeom>
            <a:solidFill>
              <a:srgbClr val="F2F2F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4" name="椭圆 3"/>
            <p:cNvSpPr/>
            <p:nvPr/>
          </p:nvSpPr>
          <p:spPr>
            <a:xfrm>
              <a:off x="1783" y="787"/>
              <a:ext cx="240" cy="240"/>
            </a:xfrm>
            <a:prstGeom prst="ellipse">
              <a:avLst/>
            </a:prstGeom>
            <a:solidFill>
              <a:srgbClr val="F2F2F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5" name="椭圆 4"/>
            <p:cNvSpPr/>
            <p:nvPr/>
          </p:nvSpPr>
          <p:spPr>
            <a:xfrm>
              <a:off x="2522" y="787"/>
              <a:ext cx="240" cy="240"/>
            </a:xfrm>
            <a:prstGeom prst="ellipse">
              <a:avLst/>
            </a:prstGeom>
            <a:solidFill>
              <a:srgbClr val="F2F2F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6" name="椭圆 5"/>
            <p:cNvSpPr/>
            <p:nvPr/>
          </p:nvSpPr>
          <p:spPr>
            <a:xfrm>
              <a:off x="3261" y="787"/>
              <a:ext cx="240" cy="240"/>
            </a:xfrm>
            <a:prstGeom prst="ellipse">
              <a:avLst/>
            </a:prstGeom>
            <a:solidFill>
              <a:srgbClr val="F2F2F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7" name="椭圆 6"/>
            <p:cNvSpPr/>
            <p:nvPr/>
          </p:nvSpPr>
          <p:spPr>
            <a:xfrm>
              <a:off x="4000" y="787"/>
              <a:ext cx="240" cy="240"/>
            </a:xfrm>
            <a:prstGeom prst="ellipse">
              <a:avLst/>
            </a:prstGeom>
            <a:solidFill>
              <a:srgbClr val="F2F2F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8" name="椭圆 7"/>
            <p:cNvSpPr/>
            <p:nvPr/>
          </p:nvSpPr>
          <p:spPr>
            <a:xfrm>
              <a:off x="4739" y="787"/>
              <a:ext cx="240" cy="240"/>
            </a:xfrm>
            <a:prstGeom prst="ellipse">
              <a:avLst/>
            </a:prstGeom>
            <a:solidFill>
              <a:srgbClr val="F2F2F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9" name="椭圆 8"/>
            <p:cNvSpPr/>
            <p:nvPr/>
          </p:nvSpPr>
          <p:spPr>
            <a:xfrm>
              <a:off x="5478" y="787"/>
              <a:ext cx="240" cy="240"/>
            </a:xfrm>
            <a:prstGeom prst="ellipse">
              <a:avLst/>
            </a:prstGeom>
            <a:solidFill>
              <a:srgbClr val="F2F2F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10" name="椭圆 9"/>
            <p:cNvSpPr/>
            <p:nvPr/>
          </p:nvSpPr>
          <p:spPr>
            <a:xfrm>
              <a:off x="6217" y="787"/>
              <a:ext cx="240" cy="240"/>
            </a:xfrm>
            <a:prstGeom prst="ellipse">
              <a:avLst/>
            </a:prstGeom>
            <a:solidFill>
              <a:srgbClr val="F2F2F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11" name="椭圆 10"/>
            <p:cNvSpPr/>
            <p:nvPr/>
          </p:nvSpPr>
          <p:spPr>
            <a:xfrm>
              <a:off x="6956" y="787"/>
              <a:ext cx="240" cy="240"/>
            </a:xfrm>
            <a:prstGeom prst="ellipse">
              <a:avLst/>
            </a:prstGeom>
            <a:solidFill>
              <a:srgbClr val="F2F2F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12" name="椭圆 11"/>
            <p:cNvSpPr/>
            <p:nvPr/>
          </p:nvSpPr>
          <p:spPr>
            <a:xfrm>
              <a:off x="7695" y="787"/>
              <a:ext cx="240" cy="240"/>
            </a:xfrm>
            <a:prstGeom prst="ellipse">
              <a:avLst/>
            </a:prstGeom>
            <a:solidFill>
              <a:srgbClr val="F2F2F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13" name="椭圆 12"/>
            <p:cNvSpPr/>
            <p:nvPr/>
          </p:nvSpPr>
          <p:spPr>
            <a:xfrm>
              <a:off x="8434" y="787"/>
              <a:ext cx="240" cy="240"/>
            </a:xfrm>
            <a:prstGeom prst="ellipse">
              <a:avLst/>
            </a:prstGeom>
            <a:solidFill>
              <a:srgbClr val="F2F2F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14" name="椭圆 13"/>
            <p:cNvSpPr/>
            <p:nvPr/>
          </p:nvSpPr>
          <p:spPr>
            <a:xfrm>
              <a:off x="9173" y="787"/>
              <a:ext cx="240" cy="240"/>
            </a:xfrm>
            <a:prstGeom prst="ellipse">
              <a:avLst/>
            </a:prstGeom>
            <a:solidFill>
              <a:srgbClr val="F2F2F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15" name="椭圆 14"/>
            <p:cNvSpPr/>
            <p:nvPr/>
          </p:nvSpPr>
          <p:spPr>
            <a:xfrm>
              <a:off x="9912" y="787"/>
              <a:ext cx="240" cy="240"/>
            </a:xfrm>
            <a:prstGeom prst="ellipse">
              <a:avLst/>
            </a:prstGeom>
            <a:solidFill>
              <a:srgbClr val="F2F2F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16" name="椭圆 15"/>
            <p:cNvSpPr/>
            <p:nvPr/>
          </p:nvSpPr>
          <p:spPr>
            <a:xfrm>
              <a:off x="10651" y="787"/>
              <a:ext cx="240" cy="240"/>
            </a:xfrm>
            <a:prstGeom prst="ellipse">
              <a:avLst/>
            </a:prstGeom>
            <a:solidFill>
              <a:srgbClr val="F2F2F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17" name="椭圆 16"/>
            <p:cNvSpPr/>
            <p:nvPr/>
          </p:nvSpPr>
          <p:spPr>
            <a:xfrm>
              <a:off x="11390" y="787"/>
              <a:ext cx="240" cy="240"/>
            </a:xfrm>
            <a:prstGeom prst="ellipse">
              <a:avLst/>
            </a:prstGeom>
            <a:solidFill>
              <a:srgbClr val="F2F2F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18" name="椭圆 17"/>
            <p:cNvSpPr/>
            <p:nvPr/>
          </p:nvSpPr>
          <p:spPr>
            <a:xfrm>
              <a:off x="12129" y="787"/>
              <a:ext cx="240" cy="240"/>
            </a:xfrm>
            <a:prstGeom prst="ellipse">
              <a:avLst/>
            </a:prstGeom>
            <a:solidFill>
              <a:srgbClr val="F2F2F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19" name="椭圆 18"/>
            <p:cNvSpPr/>
            <p:nvPr/>
          </p:nvSpPr>
          <p:spPr>
            <a:xfrm>
              <a:off x="12868" y="787"/>
              <a:ext cx="240" cy="240"/>
            </a:xfrm>
            <a:prstGeom prst="ellipse">
              <a:avLst/>
            </a:prstGeom>
            <a:solidFill>
              <a:srgbClr val="F2F2F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20" name="椭圆 19"/>
            <p:cNvSpPr/>
            <p:nvPr/>
          </p:nvSpPr>
          <p:spPr>
            <a:xfrm>
              <a:off x="13607" y="787"/>
              <a:ext cx="240" cy="240"/>
            </a:xfrm>
            <a:prstGeom prst="ellipse">
              <a:avLst/>
            </a:prstGeom>
            <a:solidFill>
              <a:srgbClr val="F2F2F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21" name="椭圆 20"/>
            <p:cNvSpPr/>
            <p:nvPr/>
          </p:nvSpPr>
          <p:spPr>
            <a:xfrm>
              <a:off x="14346" y="787"/>
              <a:ext cx="240" cy="240"/>
            </a:xfrm>
            <a:prstGeom prst="ellipse">
              <a:avLst/>
            </a:prstGeom>
            <a:solidFill>
              <a:srgbClr val="F2F2F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22" name="椭圆 21"/>
            <p:cNvSpPr/>
            <p:nvPr/>
          </p:nvSpPr>
          <p:spPr>
            <a:xfrm>
              <a:off x="15085" y="787"/>
              <a:ext cx="240" cy="240"/>
            </a:xfrm>
            <a:prstGeom prst="ellipse">
              <a:avLst/>
            </a:prstGeom>
            <a:solidFill>
              <a:srgbClr val="F2F2F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grpSp>
      <p:sp>
        <p:nvSpPr>
          <p:cNvPr id="30" name="矩形 29"/>
          <p:cNvSpPr/>
          <p:nvPr/>
        </p:nvSpPr>
        <p:spPr>
          <a:xfrm flipH="1">
            <a:off x="2868664" y="2882624"/>
            <a:ext cx="2620207" cy="2585435"/>
          </a:xfrm>
          <a:prstGeom prst="rect">
            <a:avLst/>
          </a:prstGeom>
          <a:solidFill>
            <a:srgbClr val="7CBB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cs typeface="+mn-ea"/>
              <a:sym typeface="+mn-lt"/>
            </a:endParaRPr>
          </a:p>
        </p:txBody>
      </p:sp>
      <p:sp>
        <p:nvSpPr>
          <p:cNvPr id="31" name="矩形 30"/>
          <p:cNvSpPr/>
          <p:nvPr/>
        </p:nvSpPr>
        <p:spPr>
          <a:xfrm>
            <a:off x="3046874" y="3498924"/>
            <a:ext cx="2486659" cy="1685526"/>
          </a:xfrm>
          <a:prstGeom prst="rect">
            <a:avLst/>
          </a:prstGeom>
          <a:effectLst/>
        </p:spPr>
        <p:txBody>
          <a:bodyPr vert="horz" wrap="square">
            <a:spAutoFit/>
          </a:bodyPr>
          <a:lstStyle/>
          <a:p>
            <a:pPr marL="0" marR="0" lvl="0" indent="0" algn="l" defTabSz="914400" rtl="0" eaLnBrk="1" fontAlgn="auto" latinLnBrk="0" hangingPunct="1">
              <a:lnSpc>
                <a:spcPct val="125000"/>
              </a:lnSpc>
              <a:spcBef>
                <a:spcPts val="0"/>
              </a:spcBef>
              <a:spcAft>
                <a:spcPts val="0"/>
              </a:spcAft>
              <a:buClrTx/>
              <a:buSzTx/>
              <a:buFontTx/>
              <a:buNone/>
              <a:defRPr/>
            </a:pPr>
            <a:r>
              <a:rPr kumimoji="0" sz="1200" b="0" i="0" u="none" strike="noStrike" kern="1200" cap="none" spc="0" normalizeH="0" baseline="0" noProof="0" dirty="0">
                <a:ln>
                  <a:noFill/>
                </a:ln>
                <a:effectLst/>
                <a:uLnTx/>
                <a:uFillTx/>
                <a:cs typeface="+mn-ea"/>
                <a:sym typeface="+mn-lt"/>
              </a:rPr>
              <a:t>Bright Sunshine through the leaves of the gap, through the early fog, a wisp to sprinkle all over the campus. The Sun was lower, broad wave of light on the water, stretching from the edge of the sea to the edge of the boat.</a:t>
            </a:r>
          </a:p>
        </p:txBody>
      </p:sp>
      <p:sp>
        <p:nvSpPr>
          <p:cNvPr id="32" name="PA_矩形 4" descr="e7d195523061f1c09e9d68d7cf438b91ef959ecb14fc25d26BBA7F7DBC18E55DFF4014AF651F0BF2569D4B6C1DA7F1A4683A481403BD872FC687266AD13265C1DE7C373772FD8728ABDD69ADD03BFF5BE2862BC891DBB79EEA6ABFDA2705539C423D9E6A869863D43AC2EBED1DD1EB162B64448B75509C01D19FA967F443D1B5FCE830C8A5DF52D02B41DCFFF314BA0C"/>
          <p:cNvSpPr/>
          <p:nvPr>
            <p:custDataLst>
              <p:tags r:id="rId2"/>
            </p:custDataLst>
          </p:nvPr>
        </p:nvSpPr>
        <p:spPr>
          <a:xfrm>
            <a:off x="3130243" y="3100144"/>
            <a:ext cx="2486660" cy="398780"/>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2000" b="0" i="0" u="none" strike="noStrike" kern="1200" cap="none" spc="0" normalizeH="0" baseline="0" noProof="0" dirty="0">
                <a:ln w="15875">
                  <a:noFill/>
                </a:ln>
                <a:effectLst/>
                <a:uLnTx/>
                <a:uFillTx/>
                <a:cs typeface="+mn-ea"/>
                <a:sym typeface="+mn-lt"/>
              </a:rPr>
              <a:t>Choose Your Life</a:t>
            </a:r>
          </a:p>
        </p:txBody>
      </p:sp>
      <p:sp>
        <p:nvSpPr>
          <p:cNvPr id="33" name="矩形 32"/>
          <p:cNvSpPr/>
          <p:nvPr/>
        </p:nvSpPr>
        <p:spPr>
          <a:xfrm>
            <a:off x="1384935" y="1890395"/>
            <a:ext cx="5761990" cy="873125"/>
          </a:xfrm>
          <a:prstGeom prst="rect">
            <a:avLst/>
          </a:prstGeom>
          <a:solidFill>
            <a:srgbClr val="FF90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600" dirty="0">
              <a:solidFill>
                <a:schemeClr val="tx1"/>
              </a:solidFill>
              <a:cs typeface="+mn-ea"/>
              <a:sym typeface="+mn-lt"/>
            </a:endParaRPr>
          </a:p>
        </p:txBody>
      </p:sp>
      <p:sp>
        <p:nvSpPr>
          <p:cNvPr id="34" name="文本框 33"/>
          <p:cNvSpPr txBox="1"/>
          <p:nvPr/>
        </p:nvSpPr>
        <p:spPr>
          <a:xfrm>
            <a:off x="1784963" y="1984985"/>
            <a:ext cx="4851400" cy="706755"/>
          </a:xfrm>
          <a:prstGeom prst="rect">
            <a:avLst/>
          </a:prstGeom>
          <a:noFill/>
        </p:spPr>
        <p:txBody>
          <a:bodyPr wrap="square" rtlCol="0">
            <a:spAutoFit/>
          </a:bodyPr>
          <a:lstStyle/>
          <a:p>
            <a:pPr algn="dist"/>
            <a:r>
              <a:rPr lang="zh-CN" altLang="en-US" sz="4000" dirty="0">
                <a:solidFill>
                  <a:schemeClr val="bg1"/>
                </a:solidFill>
                <a:cs typeface="+mn-ea"/>
                <a:sym typeface="+mn-lt"/>
              </a:rPr>
              <a:t>粽情声色</a:t>
            </a:r>
            <a:r>
              <a:rPr lang="en-US" altLang="zh-CN" sz="4000" dirty="0">
                <a:solidFill>
                  <a:schemeClr val="bg1"/>
                </a:solidFill>
                <a:cs typeface="+mn-ea"/>
                <a:sym typeface="+mn-lt"/>
              </a:rPr>
              <a:t>·</a:t>
            </a:r>
            <a:r>
              <a:rPr lang="zh-CN" altLang="en-US" sz="4000" dirty="0">
                <a:solidFill>
                  <a:schemeClr val="bg1"/>
                </a:solidFill>
                <a:cs typeface="+mn-ea"/>
                <a:sym typeface="+mn-lt"/>
              </a:rPr>
              <a:t>品味端午</a:t>
            </a:r>
          </a:p>
        </p:txBody>
      </p:sp>
      <p:sp>
        <p:nvSpPr>
          <p:cNvPr id="37" name="PA_矩形 4" descr="e7d195523061f1c09e9d68d7cf438b91ef959ecb14fc25d26BBA7F7DBC18E55DFF4014AF651F0BF2569D4B6C1DA7F1A4683A481403BD872FC687266AD13265C1DE7C373772FD8728ABDD69ADD03BFF5BE2862BC891DBB79EEA6ABFDA2705539C423D9E6A869863D43AC2EBED1DD1EB162B64448B75509C01D19FA967F443D1B5FCE830C8A5DF52D02B41DCFFF314BA0C"/>
          <p:cNvSpPr/>
          <p:nvPr>
            <p:custDataLst>
              <p:tags r:id="rId3"/>
            </p:custDataLst>
          </p:nvPr>
        </p:nvSpPr>
        <p:spPr>
          <a:xfrm>
            <a:off x="1384935" y="750420"/>
            <a:ext cx="2341245" cy="912814"/>
          </a:xfrm>
          <a:prstGeom prst="rect">
            <a:avLst/>
          </a:prstGeom>
          <a:noFill/>
        </p:spPr>
        <p:txBody>
          <a:bodyPr wrap="square">
            <a:spAutoFit/>
          </a:bodyPr>
          <a:lstStyle/>
          <a:p>
            <a:pPr marL="0" marR="0" lvl="0" indent="0" algn="dist" defTabSz="914400" rtl="0" eaLnBrk="1" fontAlgn="base" latinLnBrk="0" hangingPunct="1">
              <a:lnSpc>
                <a:spcPct val="150000"/>
              </a:lnSpc>
              <a:spcBef>
                <a:spcPts val="0"/>
              </a:spcBef>
              <a:spcAft>
                <a:spcPts val="0"/>
              </a:spcAft>
              <a:buClrTx/>
              <a:buSzTx/>
              <a:buFontTx/>
              <a:buNone/>
              <a:defRPr/>
            </a:pPr>
            <a:r>
              <a:rPr lang="zh-CN" altLang="en-US" sz="4000" dirty="0">
                <a:cs typeface="+mn-ea"/>
                <a:sym typeface="+mn-lt"/>
              </a:rPr>
              <a:t>第二周</a:t>
            </a:r>
          </a:p>
        </p:txBody>
      </p:sp>
    </p:spTree>
    <p:custDataLst>
      <p:tags r:id="rId1"/>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996315" y="3033250"/>
            <a:ext cx="4015607" cy="791499"/>
          </a:xfrm>
          <a:prstGeom prst="rect">
            <a:avLst/>
          </a:prstGeom>
        </p:spPr>
        <p:txBody>
          <a:bodyPr wrap="square">
            <a:spAutoFit/>
          </a:bodyPr>
          <a:lstStyle/>
          <a:p>
            <a:pPr marL="0" marR="0" lvl="0" indent="0" algn="just" defTabSz="914400" rtl="0" eaLnBrk="1" fontAlgn="auto" latinLnBrk="0" hangingPunct="1">
              <a:lnSpc>
                <a:spcPct val="150000"/>
              </a:lnSpc>
              <a:spcBef>
                <a:spcPts val="0"/>
              </a:spcBef>
              <a:spcAft>
                <a:spcPts val="0"/>
              </a:spcAft>
              <a:buClrTx/>
              <a:buSzTx/>
              <a:buFontTx/>
              <a:buNone/>
              <a:defRPr/>
            </a:pPr>
            <a:r>
              <a:rPr kumimoji="0" lang="zh-CN" altLang="zh-CN" sz="1600" b="0" i="0" u="none" strike="noStrike" kern="1200" cap="none" spc="0" normalizeH="0" baseline="0" noProof="0" dirty="0">
                <a:ln>
                  <a:noFill/>
                </a:ln>
                <a:effectLst/>
                <a:uLnTx/>
                <a:uFillTx/>
                <a:cs typeface="+mn-ea"/>
                <a:sym typeface="+mn-lt"/>
              </a:rPr>
              <a:t>营销中心入口布置主题背板签到处，</a:t>
            </a:r>
            <a:r>
              <a:rPr kumimoji="0" lang="zh-CN" altLang="en-US" sz="1600" b="0" i="0" u="none" strike="noStrike" kern="1200" cap="none" spc="0" normalizeH="0" baseline="0" noProof="0" dirty="0">
                <a:ln>
                  <a:noFill/>
                </a:ln>
                <a:effectLst/>
                <a:uLnTx/>
                <a:uFillTx/>
                <a:cs typeface="+mn-ea"/>
                <a:sym typeface="+mn-lt"/>
              </a:rPr>
              <a:t>客户至签到处登记个人信息参与活动。</a:t>
            </a:r>
          </a:p>
        </p:txBody>
      </p:sp>
      <p:sp>
        <p:nvSpPr>
          <p:cNvPr id="5" name="文本框 4"/>
          <p:cNvSpPr txBox="1"/>
          <p:nvPr/>
        </p:nvSpPr>
        <p:spPr>
          <a:xfrm>
            <a:off x="996315" y="714375"/>
            <a:ext cx="1670685" cy="523220"/>
          </a:xfrm>
          <a:prstGeom prst="rect">
            <a:avLst/>
          </a:prstGeom>
          <a:noFill/>
        </p:spPr>
        <p:txBody>
          <a:bodyPr wrap="square" rtlCol="0" anchor="t">
            <a:spAutoFit/>
          </a:bodyPr>
          <a:lstStyle/>
          <a:p>
            <a:pPr algn="dist"/>
            <a:r>
              <a:rPr lang="zh-CN" altLang="en-US" sz="2800" dirty="0">
                <a:cs typeface="+mn-ea"/>
                <a:sym typeface="+mn-lt"/>
              </a:rPr>
              <a:t>签到处</a:t>
            </a:r>
          </a:p>
        </p:txBody>
      </p:sp>
      <p:pic>
        <p:nvPicPr>
          <p:cNvPr id="7" name="图片 6"/>
          <p:cNvPicPr>
            <a:picLocks noChangeAspect="1"/>
          </p:cNvPicPr>
          <p:nvPr/>
        </p:nvPicPr>
        <p:blipFill>
          <a:blip r:embed="rId4"/>
          <a:stretch>
            <a:fillRect/>
          </a:stretch>
        </p:blipFill>
        <p:spPr>
          <a:xfrm>
            <a:off x="5369988" y="1753090"/>
            <a:ext cx="6028579" cy="3634250"/>
          </a:xfrm>
          <a:prstGeom prst="rect">
            <a:avLst/>
          </a:prstGeom>
        </p:spPr>
      </p:pic>
    </p:spTree>
    <p:custDataLst>
      <p:tags r:id="rId1"/>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996315" y="2101850"/>
            <a:ext cx="4238625" cy="2266261"/>
          </a:xfrm>
          <a:prstGeom prst="rect">
            <a:avLst/>
          </a:prstGeom>
        </p:spPr>
        <p:txBody>
          <a:bodyPr wrap="square">
            <a:spAutoFit/>
          </a:bodyPr>
          <a:lstStyle/>
          <a:p>
            <a:pPr algn="l">
              <a:lnSpc>
                <a:spcPct val="150000"/>
              </a:lnSpc>
            </a:pPr>
            <a:r>
              <a:rPr sz="1600" dirty="0">
                <a:cs typeface="+mn-ea"/>
                <a:sym typeface="+mn-lt"/>
              </a:rPr>
              <a:t>端午节这天，家里的长辈会招来雄黄石，研磨成粉末，放在碗里。然后加入白酒，制成雄黄酒。用手指蘸一些雄黄酒，涂抹在小孩子的耳朵、鼻子、脑门、手腕和脚腕等处。端午节抹了雄黄酒，就能蚊虫、蛇、蝎、蜈蚣、壁虎、蜘蛛等，能保健康平安</a:t>
            </a:r>
            <a:r>
              <a:rPr lang="zh-CN" sz="1600" dirty="0">
                <a:cs typeface="+mn-ea"/>
                <a:sym typeface="+mn-lt"/>
              </a:rPr>
              <a:t>。</a:t>
            </a:r>
          </a:p>
        </p:txBody>
      </p:sp>
      <p:sp>
        <p:nvSpPr>
          <p:cNvPr id="5" name="文本框 4"/>
          <p:cNvSpPr txBox="1"/>
          <p:nvPr/>
        </p:nvSpPr>
        <p:spPr>
          <a:xfrm>
            <a:off x="996315" y="714375"/>
            <a:ext cx="2916251" cy="762003"/>
          </a:xfrm>
          <a:prstGeom prst="rect">
            <a:avLst/>
          </a:prstGeom>
          <a:noFill/>
        </p:spPr>
        <p:txBody>
          <a:bodyPr wrap="square" rtlCol="0" anchor="t">
            <a:spAutoFit/>
          </a:bodyPr>
          <a:lstStyle/>
          <a:p>
            <a:pPr marL="0" marR="0" lvl="0" indent="0" algn="ctr" defTabSz="914400" rtl="0" eaLnBrk="1" fontAlgn="auto" latinLnBrk="0" hangingPunct="1">
              <a:lnSpc>
                <a:spcPct val="180000"/>
              </a:lnSpc>
              <a:spcBef>
                <a:spcPts val="0"/>
              </a:spcBef>
              <a:spcAft>
                <a:spcPts val="0"/>
              </a:spcAft>
              <a:buClrTx/>
              <a:buSzTx/>
              <a:buFontTx/>
              <a:buNone/>
              <a:defRPr/>
            </a:pPr>
            <a:r>
              <a:rPr kumimoji="0" lang="zh-CN" altLang="en-US" sz="2800" b="0" u="none" strike="noStrike" kern="1200" cap="none" spc="0" normalizeH="0" baseline="0" noProof="0" dirty="0">
                <a:ln>
                  <a:noFill/>
                </a:ln>
                <a:effectLst/>
                <a:uLnTx/>
                <a:uFillTx/>
                <a:cs typeface="+mn-ea"/>
                <a:sym typeface="+mn-lt"/>
              </a:rPr>
              <a:t>民俗体验</a:t>
            </a:r>
            <a:r>
              <a:rPr kumimoji="0" lang="en-US" altLang="zh-CN" sz="2800" b="0" u="none" strike="noStrike" kern="1200" cap="none" spc="0" normalizeH="0" baseline="0" noProof="0" dirty="0">
                <a:ln>
                  <a:noFill/>
                </a:ln>
                <a:effectLst/>
                <a:uLnTx/>
                <a:uFillTx/>
                <a:cs typeface="+mn-ea"/>
                <a:sym typeface="+mn-lt"/>
              </a:rPr>
              <a:t>-</a:t>
            </a:r>
            <a:r>
              <a:rPr kumimoji="0" lang="zh-CN" altLang="en-US" sz="2800" b="0" u="none" strike="noStrike" kern="1200" cap="none" spc="0" normalizeH="0" baseline="0" noProof="0" dirty="0">
                <a:ln>
                  <a:noFill/>
                </a:ln>
                <a:effectLst/>
                <a:uLnTx/>
                <a:uFillTx/>
                <a:cs typeface="+mn-ea"/>
                <a:sym typeface="+mn-lt"/>
              </a:rPr>
              <a:t>点雄黄</a:t>
            </a:r>
            <a:endParaRPr kumimoji="0" lang="en-US" altLang="zh-CN" sz="2800" b="0" u="none" strike="noStrike" kern="1200" cap="none" spc="0" normalizeH="0" baseline="0" noProof="0" dirty="0">
              <a:ln>
                <a:noFill/>
              </a:ln>
              <a:effectLst/>
              <a:uLnTx/>
              <a:uFillTx/>
              <a:cs typeface="+mn-ea"/>
              <a:sym typeface="+mn-lt"/>
            </a:endParaRPr>
          </a:p>
        </p:txBody>
      </p:sp>
      <p:pic>
        <p:nvPicPr>
          <p:cNvPr id="7" name="图片 6"/>
          <p:cNvPicPr>
            <a:picLocks noChangeAspect="1"/>
          </p:cNvPicPr>
          <p:nvPr/>
        </p:nvPicPr>
        <p:blipFill>
          <a:blip r:embed="rId3"/>
          <a:stretch>
            <a:fillRect/>
          </a:stretch>
        </p:blipFill>
        <p:spPr>
          <a:xfrm>
            <a:off x="5482900" y="1762125"/>
            <a:ext cx="5712785" cy="3548062"/>
          </a:xfrm>
          <a:prstGeom prst="rect">
            <a:avLst/>
          </a:prstGeom>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1+#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996314" y="2783784"/>
            <a:ext cx="4352925" cy="701859"/>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1400" b="0" i="0" u="none" strike="noStrike" kern="1200" cap="none" spc="0" normalizeH="0" baseline="0" noProof="0" dirty="0">
                <a:ln>
                  <a:noFill/>
                </a:ln>
                <a:effectLst/>
                <a:uLnTx/>
                <a:uFillTx/>
                <a:cs typeface="+mn-ea"/>
                <a:sym typeface="+mn-lt"/>
              </a:rPr>
              <a:t>端午期间现场举办粽子DIY，备有粽叶、粽米等材料，客户在工作人员的指导下，体验包粽子的乐趣。</a:t>
            </a:r>
          </a:p>
        </p:txBody>
      </p:sp>
      <p:sp>
        <p:nvSpPr>
          <p:cNvPr id="5" name="文本框 4"/>
          <p:cNvSpPr txBox="1"/>
          <p:nvPr/>
        </p:nvSpPr>
        <p:spPr>
          <a:xfrm>
            <a:off x="996315" y="714375"/>
            <a:ext cx="2916251" cy="762003"/>
          </a:xfrm>
          <a:prstGeom prst="rect">
            <a:avLst/>
          </a:prstGeom>
          <a:noFill/>
        </p:spPr>
        <p:txBody>
          <a:bodyPr wrap="square" rtlCol="0" anchor="t">
            <a:spAutoFit/>
          </a:bodyPr>
          <a:lstStyle/>
          <a:p>
            <a:pPr marL="0" marR="0" lvl="0" indent="0" algn="ctr" defTabSz="914400" rtl="0" eaLnBrk="1" fontAlgn="auto" latinLnBrk="0" hangingPunct="1">
              <a:lnSpc>
                <a:spcPct val="180000"/>
              </a:lnSpc>
              <a:spcBef>
                <a:spcPts val="0"/>
              </a:spcBef>
              <a:spcAft>
                <a:spcPts val="0"/>
              </a:spcAft>
              <a:buClrTx/>
              <a:buSzTx/>
              <a:buFontTx/>
              <a:buNone/>
              <a:defRPr/>
            </a:pPr>
            <a:r>
              <a:rPr kumimoji="0" lang="zh-CN" altLang="en-US" sz="2800" b="0" u="none" strike="noStrike" kern="1200" cap="none" spc="0" normalizeH="0" baseline="0" noProof="0" dirty="0">
                <a:ln>
                  <a:noFill/>
                </a:ln>
                <a:effectLst/>
                <a:uLnTx/>
                <a:uFillTx/>
                <a:cs typeface="+mn-ea"/>
                <a:sym typeface="+mn-lt"/>
              </a:rPr>
              <a:t>民俗体验</a:t>
            </a:r>
            <a:r>
              <a:rPr kumimoji="0" lang="en-US" altLang="zh-CN" sz="2800" b="0" u="none" strike="noStrike" kern="1200" cap="none" spc="0" normalizeH="0" baseline="0" noProof="0" dirty="0">
                <a:ln>
                  <a:noFill/>
                </a:ln>
                <a:effectLst/>
                <a:uLnTx/>
                <a:uFillTx/>
                <a:cs typeface="+mn-ea"/>
                <a:sym typeface="+mn-lt"/>
              </a:rPr>
              <a:t>-</a:t>
            </a:r>
            <a:r>
              <a:rPr lang="zh-CN" altLang="en-US" sz="2800" dirty="0">
                <a:cs typeface="+mn-ea"/>
                <a:sym typeface="+mn-lt"/>
              </a:rPr>
              <a:t>包粽子</a:t>
            </a:r>
            <a:endParaRPr kumimoji="0" lang="en-US" altLang="zh-CN" sz="2800" b="0" u="none" strike="noStrike" kern="1200" cap="none" spc="0" normalizeH="0" baseline="0" noProof="0" dirty="0">
              <a:ln>
                <a:noFill/>
              </a:ln>
              <a:effectLst/>
              <a:uLnTx/>
              <a:uFillTx/>
              <a:cs typeface="+mn-ea"/>
              <a:sym typeface="+mn-lt"/>
            </a:endParaRPr>
          </a:p>
        </p:txBody>
      </p:sp>
      <p:pic>
        <p:nvPicPr>
          <p:cNvPr id="6" name="图片 5"/>
          <p:cNvPicPr>
            <a:picLocks noChangeAspect="1"/>
          </p:cNvPicPr>
          <p:nvPr/>
        </p:nvPicPr>
        <p:blipFill>
          <a:blip r:embed="rId3"/>
          <a:stretch>
            <a:fillRect/>
          </a:stretch>
        </p:blipFill>
        <p:spPr>
          <a:xfrm>
            <a:off x="5527162" y="1610459"/>
            <a:ext cx="5797828" cy="3750367"/>
          </a:xfrm>
          <a:prstGeom prst="rect">
            <a:avLst/>
          </a:prstGeom>
        </p:spPr>
      </p:pic>
    </p:spTree>
    <p:custDataLst>
      <p:tags r:id="rId1"/>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7428121" y="2988719"/>
            <a:ext cx="3817620" cy="880562"/>
          </a:xfrm>
          <a:prstGeom prst="rect">
            <a:avLst/>
          </a:prstGeom>
          <a:noFill/>
        </p:spPr>
        <p:txBody>
          <a:bodyPr wrap="square" rtlCol="0" anchor="t">
            <a:spAutoFit/>
          </a:bodyPr>
          <a:lstStyle/>
          <a:p>
            <a:pPr algn="l">
              <a:lnSpc>
                <a:spcPct val="150000"/>
              </a:lnSpc>
              <a:buClrTx/>
              <a:buSzTx/>
              <a:buFontTx/>
            </a:pPr>
            <a:r>
              <a:rPr lang="zh-CN" altLang="en-US" dirty="0">
                <a:cs typeface="+mn-ea"/>
                <a:sym typeface="+mn-lt"/>
              </a:rPr>
              <a:t>现场举办龙舟DIY，亲自动手制作端午最值得珍藏的礼物吧。</a:t>
            </a:r>
          </a:p>
        </p:txBody>
      </p:sp>
      <p:pic>
        <p:nvPicPr>
          <p:cNvPr id="4" name="图片 3"/>
          <p:cNvPicPr>
            <a:picLocks noChangeAspect="1"/>
          </p:cNvPicPr>
          <p:nvPr/>
        </p:nvPicPr>
        <p:blipFill>
          <a:blip r:embed="rId3"/>
          <a:stretch>
            <a:fillRect/>
          </a:stretch>
        </p:blipFill>
        <p:spPr>
          <a:xfrm>
            <a:off x="1189135" y="1614499"/>
            <a:ext cx="5584829" cy="4218305"/>
          </a:xfrm>
          <a:prstGeom prst="rect">
            <a:avLst/>
          </a:prstGeom>
        </p:spPr>
      </p:pic>
      <p:sp>
        <p:nvSpPr>
          <p:cNvPr id="5" name="文本框 4"/>
          <p:cNvSpPr txBox="1"/>
          <p:nvPr/>
        </p:nvSpPr>
        <p:spPr>
          <a:xfrm>
            <a:off x="996315" y="714375"/>
            <a:ext cx="3372818" cy="762003"/>
          </a:xfrm>
          <a:prstGeom prst="rect">
            <a:avLst/>
          </a:prstGeom>
          <a:noFill/>
        </p:spPr>
        <p:txBody>
          <a:bodyPr wrap="square" rtlCol="0" anchor="t">
            <a:spAutoFit/>
          </a:bodyPr>
          <a:lstStyle/>
          <a:p>
            <a:pPr marL="0" marR="0" lvl="0" indent="0" algn="ctr" defTabSz="914400" rtl="0" eaLnBrk="1" fontAlgn="auto" latinLnBrk="0" hangingPunct="1">
              <a:lnSpc>
                <a:spcPct val="180000"/>
              </a:lnSpc>
              <a:spcBef>
                <a:spcPts val="0"/>
              </a:spcBef>
              <a:spcAft>
                <a:spcPts val="0"/>
              </a:spcAft>
              <a:buClrTx/>
              <a:buSzTx/>
              <a:buFontTx/>
              <a:buNone/>
              <a:defRPr/>
            </a:pPr>
            <a:r>
              <a:rPr kumimoji="0" lang="zh-CN" altLang="en-US" sz="2800" b="0" u="none" strike="noStrike" kern="1200" cap="none" spc="0" normalizeH="0" baseline="0" noProof="0" dirty="0">
                <a:ln>
                  <a:noFill/>
                </a:ln>
                <a:effectLst/>
                <a:uLnTx/>
                <a:uFillTx/>
                <a:cs typeface="+mn-ea"/>
                <a:sym typeface="+mn-lt"/>
              </a:rPr>
              <a:t>民俗体验</a:t>
            </a:r>
            <a:r>
              <a:rPr kumimoji="0" lang="en-US" altLang="zh-CN" sz="2800" b="0" u="none" strike="noStrike" kern="1200" cap="none" spc="0" normalizeH="0" baseline="0" noProof="0" dirty="0">
                <a:ln>
                  <a:noFill/>
                </a:ln>
                <a:effectLst/>
                <a:uLnTx/>
                <a:uFillTx/>
                <a:cs typeface="+mn-ea"/>
                <a:sym typeface="+mn-lt"/>
              </a:rPr>
              <a:t>-</a:t>
            </a:r>
            <a:r>
              <a:rPr lang="zh-CN" altLang="en-US" sz="2800" dirty="0">
                <a:cs typeface="+mn-ea"/>
                <a:sym typeface="+mn-lt"/>
              </a:rPr>
              <a:t>龙舟</a:t>
            </a:r>
            <a:r>
              <a:rPr lang="en-US" altLang="zh-CN" sz="2800" dirty="0">
                <a:cs typeface="+mn-ea"/>
                <a:sym typeface="+mn-lt"/>
              </a:rPr>
              <a:t>DIY</a:t>
            </a:r>
            <a:endParaRPr kumimoji="0" lang="en-US" altLang="zh-CN" sz="2800" b="0" u="none" strike="noStrike" kern="1200" cap="none" spc="0" normalizeH="0" baseline="0" noProof="0" dirty="0">
              <a:ln>
                <a:noFill/>
              </a:ln>
              <a:effectLst/>
              <a:uLnTx/>
              <a:uFillTx/>
              <a:cs typeface="+mn-ea"/>
              <a:sym typeface="+mn-lt"/>
            </a:endParaRPr>
          </a:p>
        </p:txBody>
      </p:sp>
    </p:spTree>
    <p:custDataLst>
      <p:tags r:id="rId1"/>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996314" y="1267177"/>
            <a:ext cx="8223885" cy="1318118"/>
          </a:xfrm>
          <a:prstGeom prst="rect">
            <a:avLst/>
          </a:prstGeom>
          <a:noFill/>
        </p:spPr>
        <p:txBody>
          <a:bodyPr wrap="square" rtlCol="0">
            <a:spAutoFit/>
          </a:bodyPr>
          <a:lstStyle/>
          <a:p>
            <a:pPr marL="0" marR="0" lvl="0" indent="0" algn="l" defTabSz="914400" rtl="0" eaLnBrk="1" fontAlgn="auto" latinLnBrk="0" hangingPunct="1">
              <a:lnSpc>
                <a:spcPct val="200000"/>
              </a:lnSpc>
              <a:spcBef>
                <a:spcPts val="0"/>
              </a:spcBef>
              <a:spcAft>
                <a:spcPts val="0"/>
              </a:spcAft>
              <a:buClrTx/>
              <a:buSzTx/>
              <a:buFontTx/>
              <a:buNone/>
              <a:defRPr/>
            </a:pPr>
            <a:r>
              <a:rPr kumimoji="1" lang="zh-CN" altLang="en-US" sz="1400" b="1" i="1" u="none" strike="noStrike" kern="1200" cap="none" spc="300" normalizeH="0" baseline="0" noProof="0" dirty="0">
                <a:ln>
                  <a:noFill/>
                </a:ln>
                <a:effectLst/>
                <a:uLnTx/>
                <a:uFillTx/>
                <a:cs typeface="+mn-ea"/>
                <a:sym typeface="+mn-lt"/>
              </a:rPr>
              <a:t>活动现场准备端午定制主题茶歇，粽子、雄黄酒等。</a:t>
            </a:r>
          </a:p>
          <a:p>
            <a:pPr marL="0" marR="0" lvl="0" indent="0" algn="l" defTabSz="914400" rtl="0" eaLnBrk="1" fontAlgn="auto" latinLnBrk="0" hangingPunct="1">
              <a:lnSpc>
                <a:spcPct val="200000"/>
              </a:lnSpc>
              <a:spcBef>
                <a:spcPts val="0"/>
              </a:spcBef>
              <a:spcAft>
                <a:spcPts val="0"/>
              </a:spcAft>
              <a:buClrTx/>
              <a:buSzTx/>
              <a:buFontTx/>
              <a:buNone/>
              <a:defRPr/>
            </a:pPr>
            <a:endParaRPr kumimoji="0" lang="zh-CN" altLang="en-US" sz="1400" b="0" i="0" u="none" strike="noStrike" kern="1200" cap="none" spc="0" normalizeH="0" baseline="0" noProof="0" dirty="0">
              <a:ln>
                <a:noFill/>
              </a:ln>
              <a:effectLst/>
              <a:uLnTx/>
              <a:uFillTx/>
              <a:cs typeface="+mn-ea"/>
              <a:sym typeface="+mn-lt"/>
            </a:endParaRPr>
          </a:p>
          <a:p>
            <a:pPr marL="0" marR="0" lvl="0" indent="0" algn="l" defTabSz="914400" rtl="0" eaLnBrk="1" fontAlgn="auto" latinLnBrk="0" hangingPunct="1">
              <a:lnSpc>
                <a:spcPct val="200000"/>
              </a:lnSpc>
              <a:spcBef>
                <a:spcPts val="0"/>
              </a:spcBef>
              <a:spcAft>
                <a:spcPts val="0"/>
              </a:spcAft>
              <a:buClrTx/>
              <a:buSzTx/>
              <a:buFontTx/>
              <a:buNone/>
              <a:defRPr/>
            </a:pPr>
            <a:endParaRPr kumimoji="0" lang="zh-CN" altLang="en-US" sz="1400" b="0" i="0" u="none" strike="noStrike" kern="1200" cap="none" spc="0" normalizeH="0" baseline="0" noProof="0" dirty="0">
              <a:ln>
                <a:noFill/>
              </a:ln>
              <a:effectLst/>
              <a:uLnTx/>
              <a:uFillTx/>
              <a:cs typeface="+mn-ea"/>
              <a:sym typeface="+mn-lt"/>
            </a:endParaRPr>
          </a:p>
        </p:txBody>
      </p:sp>
      <p:sp>
        <p:nvSpPr>
          <p:cNvPr id="6" name="文本框 5"/>
          <p:cNvSpPr txBox="1"/>
          <p:nvPr/>
        </p:nvSpPr>
        <p:spPr>
          <a:xfrm>
            <a:off x="996315" y="714375"/>
            <a:ext cx="2021205" cy="523220"/>
          </a:xfrm>
          <a:prstGeom prst="rect">
            <a:avLst/>
          </a:prstGeom>
          <a:noFill/>
        </p:spPr>
        <p:txBody>
          <a:bodyPr wrap="square" rtlCol="0" anchor="t">
            <a:spAutoFit/>
          </a:bodyPr>
          <a:lstStyle/>
          <a:p>
            <a:pPr algn="dist"/>
            <a:r>
              <a:rPr lang="zh-CN" altLang="zh-CN" sz="2800" dirty="0">
                <a:cs typeface="+mn-ea"/>
                <a:sym typeface="+mn-lt"/>
              </a:rPr>
              <a:t>主题茶歇</a:t>
            </a:r>
          </a:p>
        </p:txBody>
      </p:sp>
      <p:grpSp>
        <p:nvGrpSpPr>
          <p:cNvPr id="11" name="组合 10"/>
          <p:cNvGrpSpPr/>
          <p:nvPr/>
        </p:nvGrpSpPr>
        <p:grpSpPr>
          <a:xfrm>
            <a:off x="996314" y="1926236"/>
            <a:ext cx="10433686" cy="3548033"/>
            <a:chOff x="996314" y="1926236"/>
            <a:chExt cx="11410114" cy="3880073"/>
          </a:xfrm>
        </p:grpSpPr>
        <p:pic>
          <p:nvPicPr>
            <p:cNvPr id="8" name="图片 7"/>
            <p:cNvPicPr>
              <a:picLocks noChangeAspect="1"/>
            </p:cNvPicPr>
            <p:nvPr/>
          </p:nvPicPr>
          <p:blipFill>
            <a:blip r:embed="rId3"/>
            <a:stretch>
              <a:fillRect/>
            </a:stretch>
          </p:blipFill>
          <p:spPr>
            <a:xfrm>
              <a:off x="996314" y="1926236"/>
              <a:ext cx="6570345" cy="3880073"/>
            </a:xfrm>
            <a:prstGeom prst="rect">
              <a:avLst/>
            </a:prstGeom>
          </p:spPr>
        </p:pic>
        <p:pic>
          <p:nvPicPr>
            <p:cNvPr id="10" name="图片 9"/>
            <p:cNvPicPr>
              <a:picLocks noChangeAspect="1"/>
            </p:cNvPicPr>
            <p:nvPr/>
          </p:nvPicPr>
          <p:blipFill>
            <a:blip r:embed="rId4"/>
            <a:stretch>
              <a:fillRect/>
            </a:stretch>
          </p:blipFill>
          <p:spPr>
            <a:xfrm>
              <a:off x="7632227" y="1926236"/>
              <a:ext cx="4774201" cy="3880073"/>
            </a:xfrm>
            <a:prstGeom prst="rect">
              <a:avLst/>
            </a:prstGeom>
          </p:spPr>
        </p:pic>
      </p:grpSp>
    </p:spTree>
    <p:custDataLst>
      <p:tags r:id="rId1"/>
    </p:custData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图片 26"/>
          <p:cNvPicPr>
            <a:picLocks noChangeAspect="1"/>
          </p:cNvPicPr>
          <p:nvPr/>
        </p:nvPicPr>
        <p:blipFill>
          <a:blip r:embed="rId5"/>
          <a:stretch>
            <a:fillRect/>
          </a:stretch>
        </p:blipFill>
        <p:spPr>
          <a:xfrm>
            <a:off x="5470321" y="1387845"/>
            <a:ext cx="6227373" cy="4080214"/>
          </a:xfrm>
          <a:prstGeom prst="rect">
            <a:avLst/>
          </a:prstGeom>
        </p:spPr>
      </p:pic>
      <p:grpSp>
        <p:nvGrpSpPr>
          <p:cNvPr id="2" name="组合 1"/>
          <p:cNvGrpSpPr/>
          <p:nvPr/>
        </p:nvGrpSpPr>
        <p:grpSpPr>
          <a:xfrm flipV="1">
            <a:off x="662940" y="356870"/>
            <a:ext cx="8059420" cy="135255"/>
            <a:chOff x="1044" y="787"/>
            <a:chExt cx="14281" cy="240"/>
          </a:xfrm>
        </p:grpSpPr>
        <p:sp>
          <p:nvSpPr>
            <p:cNvPr id="3" name="椭圆 2"/>
            <p:cNvSpPr/>
            <p:nvPr/>
          </p:nvSpPr>
          <p:spPr>
            <a:xfrm>
              <a:off x="1044" y="787"/>
              <a:ext cx="240" cy="240"/>
            </a:xfrm>
            <a:prstGeom prst="ellipse">
              <a:avLst/>
            </a:prstGeom>
            <a:solidFill>
              <a:srgbClr val="F2F2F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4" name="椭圆 3"/>
            <p:cNvSpPr/>
            <p:nvPr/>
          </p:nvSpPr>
          <p:spPr>
            <a:xfrm>
              <a:off x="1783" y="787"/>
              <a:ext cx="240" cy="240"/>
            </a:xfrm>
            <a:prstGeom prst="ellipse">
              <a:avLst/>
            </a:prstGeom>
            <a:solidFill>
              <a:srgbClr val="F2F2F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5" name="椭圆 4"/>
            <p:cNvSpPr/>
            <p:nvPr/>
          </p:nvSpPr>
          <p:spPr>
            <a:xfrm>
              <a:off x="2522" y="787"/>
              <a:ext cx="240" cy="240"/>
            </a:xfrm>
            <a:prstGeom prst="ellipse">
              <a:avLst/>
            </a:prstGeom>
            <a:solidFill>
              <a:srgbClr val="F2F2F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6" name="椭圆 5"/>
            <p:cNvSpPr/>
            <p:nvPr/>
          </p:nvSpPr>
          <p:spPr>
            <a:xfrm>
              <a:off x="3261" y="787"/>
              <a:ext cx="240" cy="240"/>
            </a:xfrm>
            <a:prstGeom prst="ellipse">
              <a:avLst/>
            </a:prstGeom>
            <a:solidFill>
              <a:srgbClr val="F2F2F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7" name="椭圆 6"/>
            <p:cNvSpPr/>
            <p:nvPr/>
          </p:nvSpPr>
          <p:spPr>
            <a:xfrm>
              <a:off x="4000" y="787"/>
              <a:ext cx="240" cy="240"/>
            </a:xfrm>
            <a:prstGeom prst="ellipse">
              <a:avLst/>
            </a:prstGeom>
            <a:solidFill>
              <a:srgbClr val="F2F2F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8" name="椭圆 7"/>
            <p:cNvSpPr/>
            <p:nvPr/>
          </p:nvSpPr>
          <p:spPr>
            <a:xfrm>
              <a:off x="4739" y="787"/>
              <a:ext cx="240" cy="240"/>
            </a:xfrm>
            <a:prstGeom prst="ellipse">
              <a:avLst/>
            </a:prstGeom>
            <a:solidFill>
              <a:srgbClr val="F2F2F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9" name="椭圆 8"/>
            <p:cNvSpPr/>
            <p:nvPr/>
          </p:nvSpPr>
          <p:spPr>
            <a:xfrm>
              <a:off x="5478" y="787"/>
              <a:ext cx="240" cy="240"/>
            </a:xfrm>
            <a:prstGeom prst="ellipse">
              <a:avLst/>
            </a:prstGeom>
            <a:solidFill>
              <a:srgbClr val="F2F2F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10" name="椭圆 9"/>
            <p:cNvSpPr/>
            <p:nvPr/>
          </p:nvSpPr>
          <p:spPr>
            <a:xfrm>
              <a:off x="6217" y="787"/>
              <a:ext cx="240" cy="240"/>
            </a:xfrm>
            <a:prstGeom prst="ellipse">
              <a:avLst/>
            </a:prstGeom>
            <a:solidFill>
              <a:srgbClr val="F2F2F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11" name="椭圆 10"/>
            <p:cNvSpPr/>
            <p:nvPr/>
          </p:nvSpPr>
          <p:spPr>
            <a:xfrm>
              <a:off x="6956" y="787"/>
              <a:ext cx="240" cy="240"/>
            </a:xfrm>
            <a:prstGeom prst="ellipse">
              <a:avLst/>
            </a:prstGeom>
            <a:solidFill>
              <a:srgbClr val="F2F2F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12" name="椭圆 11"/>
            <p:cNvSpPr/>
            <p:nvPr/>
          </p:nvSpPr>
          <p:spPr>
            <a:xfrm>
              <a:off x="7695" y="787"/>
              <a:ext cx="240" cy="240"/>
            </a:xfrm>
            <a:prstGeom prst="ellipse">
              <a:avLst/>
            </a:prstGeom>
            <a:solidFill>
              <a:srgbClr val="F2F2F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13" name="椭圆 12"/>
            <p:cNvSpPr/>
            <p:nvPr/>
          </p:nvSpPr>
          <p:spPr>
            <a:xfrm>
              <a:off x="8434" y="787"/>
              <a:ext cx="240" cy="240"/>
            </a:xfrm>
            <a:prstGeom prst="ellipse">
              <a:avLst/>
            </a:prstGeom>
            <a:solidFill>
              <a:srgbClr val="F2F2F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14" name="椭圆 13"/>
            <p:cNvSpPr/>
            <p:nvPr/>
          </p:nvSpPr>
          <p:spPr>
            <a:xfrm>
              <a:off x="9173" y="787"/>
              <a:ext cx="240" cy="240"/>
            </a:xfrm>
            <a:prstGeom prst="ellipse">
              <a:avLst/>
            </a:prstGeom>
            <a:solidFill>
              <a:srgbClr val="F2F2F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15" name="椭圆 14"/>
            <p:cNvSpPr/>
            <p:nvPr/>
          </p:nvSpPr>
          <p:spPr>
            <a:xfrm>
              <a:off x="9912" y="787"/>
              <a:ext cx="240" cy="240"/>
            </a:xfrm>
            <a:prstGeom prst="ellipse">
              <a:avLst/>
            </a:prstGeom>
            <a:solidFill>
              <a:srgbClr val="F2F2F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16" name="椭圆 15"/>
            <p:cNvSpPr/>
            <p:nvPr/>
          </p:nvSpPr>
          <p:spPr>
            <a:xfrm>
              <a:off x="10651" y="787"/>
              <a:ext cx="240" cy="240"/>
            </a:xfrm>
            <a:prstGeom prst="ellipse">
              <a:avLst/>
            </a:prstGeom>
            <a:solidFill>
              <a:srgbClr val="F2F2F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17" name="椭圆 16"/>
            <p:cNvSpPr/>
            <p:nvPr/>
          </p:nvSpPr>
          <p:spPr>
            <a:xfrm>
              <a:off x="11390" y="787"/>
              <a:ext cx="240" cy="240"/>
            </a:xfrm>
            <a:prstGeom prst="ellipse">
              <a:avLst/>
            </a:prstGeom>
            <a:solidFill>
              <a:srgbClr val="F2F2F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18" name="椭圆 17"/>
            <p:cNvSpPr/>
            <p:nvPr/>
          </p:nvSpPr>
          <p:spPr>
            <a:xfrm>
              <a:off x="12129" y="787"/>
              <a:ext cx="240" cy="240"/>
            </a:xfrm>
            <a:prstGeom prst="ellipse">
              <a:avLst/>
            </a:prstGeom>
            <a:solidFill>
              <a:srgbClr val="F2F2F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19" name="椭圆 18"/>
            <p:cNvSpPr/>
            <p:nvPr/>
          </p:nvSpPr>
          <p:spPr>
            <a:xfrm>
              <a:off x="12868" y="787"/>
              <a:ext cx="240" cy="240"/>
            </a:xfrm>
            <a:prstGeom prst="ellipse">
              <a:avLst/>
            </a:prstGeom>
            <a:solidFill>
              <a:srgbClr val="F2F2F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20" name="椭圆 19"/>
            <p:cNvSpPr/>
            <p:nvPr/>
          </p:nvSpPr>
          <p:spPr>
            <a:xfrm>
              <a:off x="13607" y="787"/>
              <a:ext cx="240" cy="240"/>
            </a:xfrm>
            <a:prstGeom prst="ellipse">
              <a:avLst/>
            </a:prstGeom>
            <a:solidFill>
              <a:srgbClr val="F2F2F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21" name="椭圆 20"/>
            <p:cNvSpPr/>
            <p:nvPr/>
          </p:nvSpPr>
          <p:spPr>
            <a:xfrm>
              <a:off x="14346" y="787"/>
              <a:ext cx="240" cy="240"/>
            </a:xfrm>
            <a:prstGeom prst="ellipse">
              <a:avLst/>
            </a:prstGeom>
            <a:solidFill>
              <a:srgbClr val="F2F2F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22" name="椭圆 21"/>
            <p:cNvSpPr/>
            <p:nvPr/>
          </p:nvSpPr>
          <p:spPr>
            <a:xfrm>
              <a:off x="15085" y="787"/>
              <a:ext cx="240" cy="240"/>
            </a:xfrm>
            <a:prstGeom prst="ellipse">
              <a:avLst/>
            </a:prstGeom>
            <a:solidFill>
              <a:srgbClr val="F2F2F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grpSp>
      <p:sp>
        <p:nvSpPr>
          <p:cNvPr id="30" name="矩形 29"/>
          <p:cNvSpPr/>
          <p:nvPr/>
        </p:nvSpPr>
        <p:spPr>
          <a:xfrm flipH="1">
            <a:off x="2868664" y="2882624"/>
            <a:ext cx="2620207" cy="2585435"/>
          </a:xfrm>
          <a:prstGeom prst="rect">
            <a:avLst/>
          </a:prstGeom>
          <a:solidFill>
            <a:srgbClr val="7CBB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cs typeface="+mn-ea"/>
              <a:sym typeface="+mn-lt"/>
            </a:endParaRPr>
          </a:p>
        </p:txBody>
      </p:sp>
      <p:sp>
        <p:nvSpPr>
          <p:cNvPr id="31" name="矩形 30"/>
          <p:cNvSpPr/>
          <p:nvPr/>
        </p:nvSpPr>
        <p:spPr>
          <a:xfrm>
            <a:off x="3046874" y="3498924"/>
            <a:ext cx="2486659" cy="1685526"/>
          </a:xfrm>
          <a:prstGeom prst="rect">
            <a:avLst/>
          </a:prstGeom>
          <a:effectLst/>
        </p:spPr>
        <p:txBody>
          <a:bodyPr vert="horz" wrap="square">
            <a:spAutoFit/>
          </a:bodyPr>
          <a:lstStyle/>
          <a:p>
            <a:pPr marL="0" marR="0" lvl="0" indent="0" algn="l" defTabSz="914400" rtl="0" eaLnBrk="1" fontAlgn="auto" latinLnBrk="0" hangingPunct="1">
              <a:lnSpc>
                <a:spcPct val="125000"/>
              </a:lnSpc>
              <a:spcBef>
                <a:spcPts val="0"/>
              </a:spcBef>
              <a:spcAft>
                <a:spcPts val="0"/>
              </a:spcAft>
              <a:buClrTx/>
              <a:buSzTx/>
              <a:buFontTx/>
              <a:buNone/>
              <a:defRPr/>
            </a:pPr>
            <a:r>
              <a:rPr kumimoji="0" sz="1200" b="0" i="0" u="none" strike="noStrike" kern="1200" cap="none" spc="0" normalizeH="0" baseline="0" noProof="0" dirty="0">
                <a:ln>
                  <a:noFill/>
                </a:ln>
                <a:effectLst/>
                <a:uLnTx/>
                <a:uFillTx/>
                <a:cs typeface="+mn-ea"/>
                <a:sym typeface="+mn-lt"/>
              </a:rPr>
              <a:t>Bright Sunshine through the leaves of the gap, through the early fog, a wisp to sprinkle all over the campus. The Sun was lower, broad wave of light on the water, stretching from the edge of the sea to the edge of the boat.</a:t>
            </a:r>
          </a:p>
        </p:txBody>
      </p:sp>
      <p:sp>
        <p:nvSpPr>
          <p:cNvPr id="32" name="PA_矩形 4" descr="e7d195523061f1c09e9d68d7cf438b91ef959ecb14fc25d26BBA7F7DBC18E55DFF4014AF651F0BF2569D4B6C1DA7F1A4683A481403BD872FC687266AD13265C1DE7C373772FD8728ABDD69ADD03BFF5BE2862BC891DBB79EEA6ABFDA2705539C423D9E6A869863D43AC2EBED1DD1EB162B64448B75509C01D19FA967F443D1B5FCE830C8A5DF52D02B41DCFFF314BA0C"/>
          <p:cNvSpPr/>
          <p:nvPr>
            <p:custDataLst>
              <p:tags r:id="rId2"/>
            </p:custDataLst>
          </p:nvPr>
        </p:nvSpPr>
        <p:spPr>
          <a:xfrm>
            <a:off x="3130243" y="3100144"/>
            <a:ext cx="2486660" cy="398780"/>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2000" b="0" i="0" u="none" strike="noStrike" kern="1200" cap="none" spc="0" normalizeH="0" baseline="0" noProof="0" dirty="0">
                <a:ln w="15875">
                  <a:noFill/>
                </a:ln>
                <a:effectLst/>
                <a:uLnTx/>
                <a:uFillTx/>
                <a:cs typeface="+mn-ea"/>
                <a:sym typeface="+mn-lt"/>
              </a:rPr>
              <a:t>Choose Your Life</a:t>
            </a:r>
          </a:p>
        </p:txBody>
      </p:sp>
      <p:sp>
        <p:nvSpPr>
          <p:cNvPr id="33" name="矩形 32"/>
          <p:cNvSpPr/>
          <p:nvPr/>
        </p:nvSpPr>
        <p:spPr>
          <a:xfrm>
            <a:off x="1384935" y="1890395"/>
            <a:ext cx="5761990" cy="873125"/>
          </a:xfrm>
          <a:prstGeom prst="rect">
            <a:avLst/>
          </a:prstGeom>
          <a:solidFill>
            <a:srgbClr val="FF90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600" dirty="0">
              <a:solidFill>
                <a:schemeClr val="tx1"/>
              </a:solidFill>
              <a:cs typeface="+mn-ea"/>
              <a:sym typeface="+mn-lt"/>
            </a:endParaRPr>
          </a:p>
        </p:txBody>
      </p:sp>
      <p:sp>
        <p:nvSpPr>
          <p:cNvPr id="34" name="文本框 33"/>
          <p:cNvSpPr txBox="1"/>
          <p:nvPr/>
        </p:nvSpPr>
        <p:spPr>
          <a:xfrm>
            <a:off x="1784963" y="1984985"/>
            <a:ext cx="4851400" cy="706755"/>
          </a:xfrm>
          <a:prstGeom prst="rect">
            <a:avLst/>
          </a:prstGeom>
          <a:noFill/>
        </p:spPr>
        <p:txBody>
          <a:bodyPr wrap="square" rtlCol="0">
            <a:spAutoFit/>
          </a:bodyPr>
          <a:lstStyle/>
          <a:p>
            <a:pPr algn="dist"/>
            <a:r>
              <a:rPr lang="zh-CN" altLang="en-US" sz="4000" dirty="0">
                <a:solidFill>
                  <a:schemeClr val="bg1"/>
                </a:solidFill>
                <a:cs typeface="+mn-ea"/>
                <a:sym typeface="+mn-lt"/>
              </a:rPr>
              <a:t>父爱如山</a:t>
            </a:r>
            <a:r>
              <a:rPr lang="en-US" altLang="zh-CN" sz="4000" dirty="0">
                <a:solidFill>
                  <a:schemeClr val="bg1"/>
                </a:solidFill>
                <a:cs typeface="+mn-ea"/>
                <a:sym typeface="+mn-lt"/>
              </a:rPr>
              <a:t>·</a:t>
            </a:r>
            <a:r>
              <a:rPr lang="zh-CN" altLang="en-US" sz="4000" dirty="0">
                <a:solidFill>
                  <a:schemeClr val="bg1"/>
                </a:solidFill>
                <a:cs typeface="+mn-ea"/>
                <a:sym typeface="+mn-lt"/>
              </a:rPr>
              <a:t>爸气来袭</a:t>
            </a:r>
          </a:p>
        </p:txBody>
      </p:sp>
      <p:sp>
        <p:nvSpPr>
          <p:cNvPr id="37" name="PA_矩形 4" descr="e7d195523061f1c09e9d68d7cf438b91ef959ecb14fc25d26BBA7F7DBC18E55DFF4014AF651F0BF2569D4B6C1DA7F1A4683A481403BD872FC687266AD13265C1DE7C373772FD8728ABDD69ADD03BFF5BE2862BC891DBB79EEA6ABFDA2705539C423D9E6A869863D43AC2EBED1DD1EB162B64448B75509C01D19FA967F443D1B5FCE830C8A5DF52D02B41DCFFF314BA0C"/>
          <p:cNvSpPr/>
          <p:nvPr>
            <p:custDataLst>
              <p:tags r:id="rId3"/>
            </p:custDataLst>
          </p:nvPr>
        </p:nvSpPr>
        <p:spPr>
          <a:xfrm>
            <a:off x="1384935" y="750420"/>
            <a:ext cx="2341245" cy="912814"/>
          </a:xfrm>
          <a:prstGeom prst="rect">
            <a:avLst/>
          </a:prstGeom>
          <a:noFill/>
        </p:spPr>
        <p:txBody>
          <a:bodyPr wrap="square">
            <a:spAutoFit/>
          </a:bodyPr>
          <a:lstStyle/>
          <a:p>
            <a:pPr marL="0" marR="0" lvl="0" indent="0" algn="dist" defTabSz="914400" rtl="0" eaLnBrk="1" fontAlgn="base" latinLnBrk="0" hangingPunct="1">
              <a:lnSpc>
                <a:spcPct val="150000"/>
              </a:lnSpc>
              <a:spcBef>
                <a:spcPts val="0"/>
              </a:spcBef>
              <a:spcAft>
                <a:spcPts val="0"/>
              </a:spcAft>
              <a:buClrTx/>
              <a:buSzTx/>
              <a:buFontTx/>
              <a:buNone/>
              <a:defRPr/>
            </a:pPr>
            <a:r>
              <a:rPr lang="zh-CN" altLang="en-US" sz="4000" dirty="0">
                <a:cs typeface="+mn-ea"/>
                <a:sym typeface="+mn-lt"/>
              </a:rPr>
              <a:t>第三周</a:t>
            </a:r>
          </a:p>
        </p:txBody>
      </p:sp>
    </p:spTree>
    <p:custDataLst>
      <p:tags r:id="rId1"/>
    </p:custData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7621905" y="2437471"/>
            <a:ext cx="2675890" cy="2481513"/>
          </a:xfrm>
          <a:prstGeom prst="rect">
            <a:avLst/>
          </a:prstGeom>
          <a:noFill/>
        </p:spPr>
        <p:txBody>
          <a:bodyPr wrap="square" rtlCol="0">
            <a:spAutoFit/>
          </a:bodyPr>
          <a:lstStyle/>
          <a:p>
            <a:pPr>
              <a:lnSpc>
                <a:spcPct val="290000"/>
              </a:lnSpc>
            </a:pPr>
            <a:r>
              <a:rPr lang="zh-CN" altLang="en-US" sz="1400" dirty="0">
                <a:cs typeface="+mn-ea"/>
                <a:sym typeface="+mn-lt"/>
              </a:rPr>
              <a:t>父亲节活动前夕，品牌方线上发布父亲节#父爱纪录片</a:t>
            </a:r>
            <a:r>
              <a:rPr lang="en-US" altLang="zh-CN" sz="1400" dirty="0">
                <a:cs typeface="+mn-ea"/>
                <a:sym typeface="+mn-lt"/>
              </a:rPr>
              <a:t>#</a:t>
            </a:r>
            <a:r>
              <a:rPr lang="zh-CN" altLang="en-US" sz="1400" dirty="0">
                <a:cs typeface="+mn-ea"/>
                <a:sym typeface="+mn-lt"/>
              </a:rPr>
              <a:t>主题大赛与参赛规则，并透露大奖讯息。</a:t>
            </a:r>
          </a:p>
          <a:p>
            <a:pPr>
              <a:lnSpc>
                <a:spcPct val="290000"/>
              </a:lnSpc>
            </a:pPr>
            <a:endParaRPr lang="zh-CN" altLang="en-US" sz="1400" dirty="0">
              <a:cs typeface="+mn-ea"/>
              <a:sym typeface="+mn-lt"/>
            </a:endParaRPr>
          </a:p>
        </p:txBody>
      </p:sp>
      <p:sp>
        <p:nvSpPr>
          <p:cNvPr id="5" name="文本框 4"/>
          <p:cNvSpPr txBox="1"/>
          <p:nvPr/>
        </p:nvSpPr>
        <p:spPr>
          <a:xfrm>
            <a:off x="996315" y="714375"/>
            <a:ext cx="2916251" cy="762003"/>
          </a:xfrm>
          <a:prstGeom prst="rect">
            <a:avLst/>
          </a:prstGeom>
          <a:noFill/>
        </p:spPr>
        <p:txBody>
          <a:bodyPr wrap="square" rtlCol="0" anchor="t">
            <a:spAutoFit/>
          </a:bodyPr>
          <a:lstStyle/>
          <a:p>
            <a:pPr algn="ctr">
              <a:lnSpc>
                <a:spcPct val="180000"/>
              </a:lnSpc>
              <a:spcBef>
                <a:spcPts val="0"/>
              </a:spcBef>
              <a:buClrTx/>
              <a:buSzTx/>
              <a:buNone/>
              <a:defRPr/>
            </a:pPr>
            <a:r>
              <a:rPr lang="en-US" altLang="zh-CN" sz="2800" dirty="0">
                <a:cs typeface="+mn-ea"/>
                <a:sym typeface="+mn-lt"/>
              </a:rPr>
              <a:t>#</a:t>
            </a:r>
            <a:r>
              <a:rPr lang="zh-CN" altLang="zh-CN" sz="2800" dirty="0">
                <a:cs typeface="+mn-ea"/>
                <a:sym typeface="+mn-lt"/>
              </a:rPr>
              <a:t>父</a:t>
            </a:r>
            <a:r>
              <a:rPr lang="zh-CN" altLang="en-US" sz="2800" dirty="0">
                <a:cs typeface="+mn-ea"/>
                <a:sym typeface="+mn-lt"/>
              </a:rPr>
              <a:t>爱纪录片</a:t>
            </a:r>
            <a:r>
              <a:rPr lang="en-US" altLang="zh-CN" sz="2800" dirty="0">
                <a:cs typeface="+mn-ea"/>
                <a:sym typeface="+mn-lt"/>
              </a:rPr>
              <a:t>#</a:t>
            </a:r>
            <a:endParaRPr kumimoji="1" lang="en-US" altLang="zh-CN" sz="2800" i="1" spc="300" dirty="0">
              <a:cs typeface="+mn-ea"/>
              <a:sym typeface="+mn-lt"/>
            </a:endParaRPr>
          </a:p>
        </p:txBody>
      </p:sp>
      <p:pic>
        <p:nvPicPr>
          <p:cNvPr id="7" name="图片 6"/>
          <p:cNvPicPr>
            <a:picLocks noChangeAspect="1"/>
          </p:cNvPicPr>
          <p:nvPr/>
        </p:nvPicPr>
        <p:blipFill>
          <a:blip r:embed="rId3"/>
          <a:stretch>
            <a:fillRect/>
          </a:stretch>
        </p:blipFill>
        <p:spPr>
          <a:xfrm>
            <a:off x="1252537" y="1787514"/>
            <a:ext cx="5667375" cy="3781425"/>
          </a:xfrm>
          <a:prstGeom prst="rect">
            <a:avLst/>
          </a:prstGeom>
        </p:spPr>
      </p:pic>
    </p:spTree>
    <p:custDataLst>
      <p:tags r:id="rId1"/>
    </p:custData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_矩形 4" descr="e7d195523061f1c09e9d68d7cf438b91ef959ecb14fc25d26BBA7F7DBC18E55DFF4014AF651F0BF2569D4B6C1DA7F1A4683A481403BD872FC687266AD13265C1DE7C373772FD8728ABDD69ADD03BFF5BE2862BC891DBB79EEA6ABFDA2705539C423D9E6A869863D43AC2EBED1DD1EB162B64448B75509C01D19FA967F443D1B5FCE830C8A5DF52D02B41DCFFF314BA0C"/>
          <p:cNvSpPr/>
          <p:nvPr>
            <p:custDataLst>
              <p:tags r:id="rId2"/>
            </p:custDataLst>
          </p:nvPr>
        </p:nvSpPr>
        <p:spPr>
          <a:xfrm>
            <a:off x="996315" y="1510147"/>
            <a:ext cx="4788217" cy="652358"/>
          </a:xfrm>
          <a:prstGeom prst="rect">
            <a:avLst/>
          </a:prstGeom>
          <a:noFill/>
        </p:spPr>
        <p:txBody>
          <a:bodyPr wrap="square">
            <a:spAutoFit/>
          </a:bodyPr>
          <a:lstStyle/>
          <a:p>
            <a:pPr marL="0" marR="0" lvl="0" indent="0" algn="l" defTabSz="914400" rtl="0" eaLnBrk="1" fontAlgn="base" latinLnBrk="0" hangingPunct="1">
              <a:lnSpc>
                <a:spcPct val="90000"/>
              </a:lnSpc>
              <a:spcBef>
                <a:spcPts val="0"/>
              </a:spcBef>
              <a:spcAft>
                <a:spcPts val="0"/>
              </a:spcAft>
              <a:buClrTx/>
              <a:buSzTx/>
              <a:buFontTx/>
              <a:buNone/>
              <a:defRPr/>
            </a:pPr>
            <a:r>
              <a:rPr kumimoji="0" lang="en-US" altLang="zh-CN" sz="4000" b="0" i="1" u="none" strike="noStrike" kern="1200" cap="none" spc="0" normalizeH="0" baseline="0" noProof="0" dirty="0">
                <a:ln w="15875">
                  <a:noFill/>
                </a:ln>
                <a:effectLst/>
                <a:uLnTx/>
                <a:uFillTx/>
                <a:cs typeface="+mn-ea"/>
                <a:sym typeface="+mn-lt"/>
              </a:rPr>
              <a:t>A Cool Summer</a:t>
            </a:r>
          </a:p>
        </p:txBody>
      </p:sp>
      <p:sp>
        <p:nvSpPr>
          <p:cNvPr id="4" name="文本框 3"/>
          <p:cNvSpPr txBox="1"/>
          <p:nvPr/>
        </p:nvSpPr>
        <p:spPr>
          <a:xfrm>
            <a:off x="1192579" y="2652372"/>
            <a:ext cx="9351595" cy="2152962"/>
          </a:xfrm>
          <a:prstGeom prst="rect">
            <a:avLst/>
          </a:prstGeom>
          <a:noFill/>
        </p:spPr>
        <p:txBody>
          <a:bodyPr wrap="square" rtlCol="0">
            <a:spAutoFit/>
          </a:bodyPr>
          <a:lstStyle/>
          <a:p>
            <a:pPr>
              <a:lnSpc>
                <a:spcPct val="250000"/>
              </a:lnSpc>
            </a:pPr>
            <a:r>
              <a:rPr lang="zh-CN" altLang="en-US" sz="1400" dirty="0">
                <a:cs typeface="+mn-ea"/>
                <a:sym typeface="+mn-lt"/>
              </a:rPr>
              <a:t>线上发布活动信息后，市民通过扫描二维码关注项目公众号，获取参赛链接并上传参赛作品，作品可以是与父亲的温情照片，可以是父亲年轻时候的照片</a:t>
            </a:r>
            <a:r>
              <a:rPr lang="en-US" altLang="zh-CN" sz="1400" dirty="0">
                <a:cs typeface="+mn-ea"/>
                <a:sym typeface="+mn-lt"/>
              </a:rPr>
              <a:t>..</a:t>
            </a:r>
            <a:endParaRPr lang="zh-CN" altLang="en-US" sz="1400" dirty="0">
              <a:cs typeface="+mn-ea"/>
              <a:sym typeface="+mn-lt"/>
            </a:endParaRPr>
          </a:p>
          <a:p>
            <a:pPr>
              <a:lnSpc>
                <a:spcPct val="250000"/>
              </a:lnSpc>
            </a:pPr>
            <a:r>
              <a:rPr lang="zh-CN" altLang="en-US" sz="1400" dirty="0">
                <a:cs typeface="+mn-ea"/>
                <a:sym typeface="+mn-lt"/>
              </a:rPr>
              <a:t>同时系统自动发起投票活动，获得大赛前十名的参赛者与父亲将获得品牌方送出的温情礼包一份。</a:t>
            </a:r>
          </a:p>
          <a:p>
            <a:pPr>
              <a:lnSpc>
                <a:spcPct val="250000"/>
              </a:lnSpc>
            </a:pPr>
            <a:endParaRPr lang="zh-CN" altLang="en-US" sz="1400" dirty="0">
              <a:cs typeface="+mn-ea"/>
              <a:sym typeface="+mn-lt"/>
            </a:endParaRPr>
          </a:p>
        </p:txBody>
      </p:sp>
      <p:sp>
        <p:nvSpPr>
          <p:cNvPr id="5" name="文本框 4"/>
          <p:cNvSpPr txBox="1"/>
          <p:nvPr/>
        </p:nvSpPr>
        <p:spPr>
          <a:xfrm>
            <a:off x="996315" y="807419"/>
            <a:ext cx="2916251" cy="523220"/>
          </a:xfrm>
          <a:prstGeom prst="rect">
            <a:avLst/>
          </a:prstGeom>
          <a:noFill/>
        </p:spPr>
        <p:txBody>
          <a:bodyPr wrap="square" rtlCol="0" anchor="t">
            <a:spAutoFit/>
          </a:bodyPr>
          <a:lstStyle/>
          <a:p>
            <a:r>
              <a:rPr kumimoji="1" lang="en-US" altLang="zh-CN" sz="2800" b="1" spc="300" dirty="0">
                <a:cs typeface="+mn-ea"/>
                <a:sym typeface="+mn-lt"/>
              </a:rPr>
              <a:t>#</a:t>
            </a:r>
            <a:r>
              <a:rPr kumimoji="1" lang="zh-CN" altLang="en-US" sz="2800" b="1" spc="300" dirty="0">
                <a:cs typeface="+mn-ea"/>
                <a:sym typeface="+mn-lt"/>
              </a:rPr>
              <a:t>参赛形式</a:t>
            </a:r>
            <a:r>
              <a:rPr kumimoji="1" lang="en-US" altLang="zh-CN" sz="2800" b="1" spc="300" dirty="0">
                <a:cs typeface="+mn-ea"/>
                <a:sym typeface="+mn-lt"/>
              </a:rPr>
              <a:t>#</a:t>
            </a:r>
          </a:p>
        </p:txBody>
      </p:sp>
    </p:spTree>
    <p:custDataLst>
      <p:tags r:id="rId1"/>
    </p:custData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299210" y="2310789"/>
            <a:ext cx="2938780" cy="3338195"/>
          </a:xfrm>
          <a:prstGeom prst="rect">
            <a:avLst/>
          </a:prstGeom>
          <a:noFill/>
        </p:spPr>
        <p:txBody>
          <a:bodyPr wrap="square" rtlCol="0">
            <a:spAutoFit/>
          </a:bodyPr>
          <a:lstStyle/>
          <a:p>
            <a:pPr>
              <a:lnSpc>
                <a:spcPct val="220000"/>
              </a:lnSpc>
            </a:pPr>
            <a:r>
              <a:rPr lang="zh-CN" altLang="en-US" sz="1600" dirty="0">
                <a:cs typeface="+mn-ea"/>
                <a:sym typeface="+mn-lt"/>
              </a:rPr>
              <a:t>获得大赛前十名的参赛者与父亲将获得品牌方送出的温情礼包一份。内涵自助餐厅餐饮券两张，充满爱意的父亲节，助力父亲最好的陪伴与美好。</a:t>
            </a:r>
            <a:endParaRPr lang="zh-CN" altLang="en-US" sz="1600" dirty="0">
              <a:solidFill>
                <a:schemeClr val="tx1"/>
              </a:solidFill>
              <a:cs typeface="+mn-ea"/>
              <a:sym typeface="+mn-lt"/>
            </a:endParaRPr>
          </a:p>
          <a:p>
            <a:pPr>
              <a:lnSpc>
                <a:spcPct val="220000"/>
              </a:lnSpc>
            </a:pPr>
            <a:endParaRPr lang="zh-CN" altLang="zh-CN" sz="1600" kern="0" dirty="0">
              <a:cs typeface="+mn-ea"/>
              <a:sym typeface="+mn-lt"/>
            </a:endParaRPr>
          </a:p>
        </p:txBody>
      </p:sp>
      <p:pic>
        <p:nvPicPr>
          <p:cNvPr id="3" name="图片 2"/>
          <p:cNvPicPr>
            <a:picLocks noChangeAspect="1"/>
          </p:cNvPicPr>
          <p:nvPr/>
        </p:nvPicPr>
        <p:blipFill>
          <a:blip r:embed="rId3"/>
          <a:stretch>
            <a:fillRect/>
          </a:stretch>
        </p:blipFill>
        <p:spPr>
          <a:xfrm>
            <a:off x="5382262" y="1709421"/>
            <a:ext cx="5619113" cy="4192986"/>
          </a:xfrm>
          <a:prstGeom prst="rect">
            <a:avLst/>
          </a:prstGeom>
        </p:spPr>
      </p:pic>
      <p:sp>
        <p:nvSpPr>
          <p:cNvPr id="5" name="文本框 4"/>
          <p:cNvSpPr txBox="1"/>
          <p:nvPr/>
        </p:nvSpPr>
        <p:spPr>
          <a:xfrm>
            <a:off x="996315" y="714375"/>
            <a:ext cx="5099685" cy="762003"/>
          </a:xfrm>
          <a:prstGeom prst="rect">
            <a:avLst/>
          </a:prstGeom>
          <a:noFill/>
        </p:spPr>
        <p:txBody>
          <a:bodyPr wrap="square" rtlCol="0" anchor="t">
            <a:spAutoFit/>
          </a:bodyPr>
          <a:lstStyle/>
          <a:p>
            <a:pPr algn="ctr">
              <a:lnSpc>
                <a:spcPct val="180000"/>
              </a:lnSpc>
              <a:spcBef>
                <a:spcPts val="0"/>
              </a:spcBef>
              <a:buClrTx/>
              <a:buSzTx/>
              <a:buNone/>
              <a:defRPr/>
            </a:pPr>
            <a:r>
              <a:rPr lang="en-US" altLang="zh-CN" sz="2800" dirty="0">
                <a:cs typeface="+mn-ea"/>
                <a:sym typeface="+mn-lt"/>
              </a:rPr>
              <a:t>#</a:t>
            </a:r>
            <a:r>
              <a:rPr lang="zh-CN" altLang="en-US" sz="2800" dirty="0">
                <a:cs typeface="+mn-ea"/>
                <a:sym typeface="+mn-lt"/>
              </a:rPr>
              <a:t>纪录片征集优秀参与者礼品</a:t>
            </a:r>
            <a:r>
              <a:rPr lang="en-US" altLang="zh-CN" sz="2800" dirty="0">
                <a:cs typeface="+mn-ea"/>
                <a:sym typeface="+mn-lt"/>
              </a:rPr>
              <a:t>#</a:t>
            </a: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5429195" y="1774503"/>
            <a:ext cx="5529150" cy="3747722"/>
          </a:xfrm>
          <a:prstGeom prst="rect">
            <a:avLst/>
          </a:prstGeom>
        </p:spPr>
      </p:pic>
      <p:sp>
        <p:nvSpPr>
          <p:cNvPr id="3" name="文本框 2"/>
          <p:cNvSpPr txBox="1"/>
          <p:nvPr/>
        </p:nvSpPr>
        <p:spPr>
          <a:xfrm>
            <a:off x="996315" y="2706815"/>
            <a:ext cx="3995498" cy="1938020"/>
          </a:xfrm>
          <a:prstGeom prst="rect">
            <a:avLst/>
          </a:prstGeom>
          <a:noFill/>
        </p:spPr>
        <p:txBody>
          <a:bodyPr wrap="square" rtlCol="0">
            <a:spAutoFit/>
          </a:bodyPr>
          <a:lstStyle/>
          <a:p>
            <a:pPr>
              <a:lnSpc>
                <a:spcPct val="200000"/>
              </a:lnSpc>
            </a:pPr>
            <a:r>
              <a:rPr lang="zh-CN" altLang="en-US" dirty="0">
                <a:cs typeface="+mn-ea"/>
                <a:sym typeface="+mn-lt"/>
              </a:rPr>
              <a:t>手护亲情</a:t>
            </a:r>
            <a:endParaRPr lang="en-US" altLang="zh-CN" dirty="0">
              <a:cs typeface="+mn-ea"/>
              <a:sym typeface="+mn-lt"/>
            </a:endParaRPr>
          </a:p>
          <a:p>
            <a:pPr>
              <a:lnSpc>
                <a:spcPct val="200000"/>
              </a:lnSpc>
            </a:pPr>
            <a:r>
              <a:rPr lang="zh-CN" altLang="en-US" sz="1400" dirty="0">
                <a:cs typeface="+mn-ea"/>
                <a:sym typeface="+mn-lt"/>
              </a:rPr>
              <a:t>这个父亲节，与爸爸一起定格住此刻美好吧。</a:t>
            </a:r>
            <a:endParaRPr lang="en-US" altLang="zh-CN" sz="1400" dirty="0">
              <a:cs typeface="+mn-ea"/>
              <a:sym typeface="+mn-lt"/>
            </a:endParaRPr>
          </a:p>
          <a:p>
            <a:pPr>
              <a:lnSpc>
                <a:spcPct val="200000"/>
              </a:lnSpc>
            </a:pPr>
            <a:r>
              <a:rPr lang="zh-CN" altLang="en-US" sz="1400" dirty="0">
                <a:cs typeface="+mn-ea"/>
                <a:sym typeface="+mn-lt"/>
              </a:rPr>
              <a:t>制作一个</a:t>
            </a:r>
            <a:r>
              <a:rPr lang="en-US" altLang="zh-CN" sz="1400" dirty="0">
                <a:cs typeface="+mn-ea"/>
                <a:sym typeface="+mn-lt"/>
              </a:rPr>
              <a:t>3d</a:t>
            </a:r>
            <a:r>
              <a:rPr lang="zh-CN" altLang="en-US" sz="1400" dirty="0">
                <a:cs typeface="+mn-ea"/>
                <a:sym typeface="+mn-lt"/>
              </a:rPr>
              <a:t>手模</a:t>
            </a:r>
            <a:r>
              <a:rPr lang="en-US" altLang="zh-CN" sz="1400" dirty="0">
                <a:cs typeface="+mn-ea"/>
                <a:sym typeface="+mn-lt"/>
              </a:rPr>
              <a:t>,</a:t>
            </a:r>
            <a:r>
              <a:rPr lang="zh-CN" altLang="en-US" sz="1400" dirty="0">
                <a:cs typeface="+mn-ea"/>
                <a:sym typeface="+mn-lt"/>
              </a:rPr>
              <a:t>留下真永恒温情。</a:t>
            </a:r>
          </a:p>
          <a:p>
            <a:pPr>
              <a:lnSpc>
                <a:spcPct val="200000"/>
              </a:lnSpc>
            </a:pPr>
            <a:endParaRPr lang="zh-CN" sz="1400" dirty="0">
              <a:cs typeface="+mn-ea"/>
              <a:sym typeface="+mn-lt"/>
            </a:endParaRPr>
          </a:p>
        </p:txBody>
      </p:sp>
      <p:sp>
        <p:nvSpPr>
          <p:cNvPr id="5" name="文本框 4"/>
          <p:cNvSpPr txBox="1"/>
          <p:nvPr/>
        </p:nvSpPr>
        <p:spPr>
          <a:xfrm>
            <a:off x="996315" y="714375"/>
            <a:ext cx="5099685" cy="762003"/>
          </a:xfrm>
          <a:prstGeom prst="rect">
            <a:avLst/>
          </a:prstGeom>
          <a:noFill/>
        </p:spPr>
        <p:txBody>
          <a:bodyPr wrap="square" rtlCol="0" anchor="t">
            <a:spAutoFit/>
          </a:bodyPr>
          <a:lstStyle/>
          <a:p>
            <a:pPr>
              <a:lnSpc>
                <a:spcPct val="180000"/>
              </a:lnSpc>
              <a:spcBef>
                <a:spcPts val="0"/>
              </a:spcBef>
              <a:buClrTx/>
              <a:buSzTx/>
              <a:buNone/>
              <a:defRPr/>
            </a:pPr>
            <a:r>
              <a:rPr lang="en-US" altLang="zh-CN" sz="2800" dirty="0">
                <a:cs typeface="+mn-ea"/>
                <a:sym typeface="+mn-lt"/>
              </a:rPr>
              <a:t>#</a:t>
            </a:r>
            <a:r>
              <a:rPr lang="zh-CN" altLang="en-US" sz="2800" dirty="0">
                <a:cs typeface="+mn-ea"/>
                <a:sym typeface="+mn-lt"/>
              </a:rPr>
              <a:t>父爱永恒，</a:t>
            </a:r>
            <a:r>
              <a:rPr lang="en-US" altLang="zh-CN" sz="2800" dirty="0">
                <a:cs typeface="+mn-ea"/>
                <a:sym typeface="+mn-lt"/>
              </a:rPr>
              <a:t>3D</a:t>
            </a:r>
            <a:r>
              <a:rPr lang="zh-CN" altLang="en-US" sz="2800" dirty="0">
                <a:cs typeface="+mn-ea"/>
                <a:sym typeface="+mn-lt"/>
              </a:rPr>
              <a:t>手模</a:t>
            </a:r>
            <a:r>
              <a:rPr lang="en-US" altLang="zh-CN" sz="2800" dirty="0">
                <a:cs typeface="+mn-ea"/>
                <a:sym typeface="+mn-lt"/>
              </a:rPr>
              <a:t>#</a:t>
            </a:r>
          </a:p>
        </p:txBody>
      </p:sp>
    </p:spTree>
    <p:custDataLst>
      <p:tags r:id="rId1"/>
    </p:custData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8154284" y="2834548"/>
            <a:ext cx="3051546" cy="892617"/>
          </a:xfrm>
          <a:prstGeom prst="rect">
            <a:avLst/>
          </a:prstGeom>
          <a:noFill/>
        </p:spPr>
        <p:txBody>
          <a:bodyPr wrap="square" rtlCol="0">
            <a:spAutoFit/>
          </a:bodyPr>
          <a:lstStyle/>
          <a:p>
            <a:pPr>
              <a:lnSpc>
                <a:spcPct val="200000"/>
              </a:lnSpc>
            </a:pPr>
            <a:r>
              <a:rPr lang="zh-CN" altLang="en-US" sz="1400" dirty="0">
                <a:cs typeface="+mn-ea"/>
                <a:sym typeface="+mn-lt"/>
              </a:rPr>
              <a:t>一起制作亲子</a:t>
            </a:r>
            <a:r>
              <a:rPr lang="en-US" altLang="zh-CN" sz="1400" dirty="0">
                <a:cs typeface="+mn-ea"/>
                <a:sym typeface="+mn-lt"/>
              </a:rPr>
              <a:t>t</a:t>
            </a:r>
            <a:r>
              <a:rPr lang="zh-CN" altLang="en-US" sz="1400" dirty="0">
                <a:cs typeface="+mn-ea"/>
                <a:sym typeface="+mn-lt"/>
              </a:rPr>
              <a:t>恤，体验时光的温柔与陪伴的美好。</a:t>
            </a:r>
            <a:endParaRPr lang="zh-CN" sz="1400" dirty="0">
              <a:cs typeface="+mn-ea"/>
              <a:sym typeface="+mn-lt"/>
            </a:endParaRPr>
          </a:p>
        </p:txBody>
      </p:sp>
      <p:sp>
        <p:nvSpPr>
          <p:cNvPr id="5" name="文本框 4"/>
          <p:cNvSpPr txBox="1"/>
          <p:nvPr/>
        </p:nvSpPr>
        <p:spPr>
          <a:xfrm>
            <a:off x="996315" y="714375"/>
            <a:ext cx="3737610" cy="523220"/>
          </a:xfrm>
          <a:prstGeom prst="rect">
            <a:avLst/>
          </a:prstGeom>
          <a:noFill/>
        </p:spPr>
        <p:txBody>
          <a:bodyPr wrap="square" rtlCol="0" anchor="t">
            <a:spAutoFit/>
          </a:bodyPr>
          <a:lstStyle/>
          <a:p>
            <a:pPr algn="dist"/>
            <a:r>
              <a:rPr lang="en-US" altLang="zh-CN" sz="2800" dirty="0">
                <a:cs typeface="+mn-ea"/>
                <a:sym typeface="+mn-lt"/>
              </a:rPr>
              <a:t>#</a:t>
            </a:r>
            <a:r>
              <a:rPr lang="zh-CN" altLang="en-US" sz="2800" dirty="0">
                <a:cs typeface="+mn-ea"/>
                <a:sym typeface="+mn-lt"/>
              </a:rPr>
              <a:t>父爱如衫，</a:t>
            </a:r>
            <a:r>
              <a:rPr lang="en-US" altLang="zh-CN" sz="2800" dirty="0">
                <a:cs typeface="+mn-ea"/>
                <a:sym typeface="+mn-lt"/>
              </a:rPr>
              <a:t>DIYT</a:t>
            </a:r>
            <a:r>
              <a:rPr lang="zh-CN" altLang="en-US" sz="2800" dirty="0">
                <a:cs typeface="+mn-ea"/>
                <a:sym typeface="+mn-lt"/>
              </a:rPr>
              <a:t>恤</a:t>
            </a:r>
            <a:r>
              <a:rPr lang="en-US" altLang="zh-CN" sz="2800" dirty="0">
                <a:cs typeface="+mn-ea"/>
                <a:sym typeface="+mn-lt"/>
              </a:rPr>
              <a:t>#</a:t>
            </a:r>
          </a:p>
        </p:txBody>
      </p:sp>
      <p:pic>
        <p:nvPicPr>
          <p:cNvPr id="7" name="图片 6"/>
          <p:cNvPicPr>
            <a:picLocks noChangeAspect="1"/>
          </p:cNvPicPr>
          <p:nvPr/>
        </p:nvPicPr>
        <p:blipFill>
          <a:blip r:embed="rId3"/>
          <a:stretch>
            <a:fillRect/>
          </a:stretch>
        </p:blipFill>
        <p:spPr>
          <a:xfrm>
            <a:off x="986170" y="1743668"/>
            <a:ext cx="6858883" cy="3966993"/>
          </a:xfrm>
          <a:prstGeom prst="rect">
            <a:avLst/>
          </a:prstGeom>
        </p:spPr>
      </p:pic>
    </p:spTree>
    <p:custDataLst>
      <p:tags r:id="rId1"/>
    </p:custData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996314" y="1267177"/>
            <a:ext cx="8223885" cy="887231"/>
          </a:xfrm>
          <a:prstGeom prst="rect">
            <a:avLst/>
          </a:prstGeom>
          <a:noFill/>
        </p:spPr>
        <p:txBody>
          <a:bodyPr wrap="square" rtlCol="0">
            <a:spAutoFit/>
          </a:bodyPr>
          <a:lstStyle/>
          <a:p>
            <a:pPr marL="0" marR="0" lvl="0" indent="0" algn="l" defTabSz="914400" rtl="0" eaLnBrk="1" fontAlgn="auto" latinLnBrk="0" hangingPunct="1">
              <a:lnSpc>
                <a:spcPct val="200000"/>
              </a:lnSpc>
              <a:spcBef>
                <a:spcPts val="0"/>
              </a:spcBef>
              <a:spcAft>
                <a:spcPts val="0"/>
              </a:spcAft>
              <a:buClrTx/>
              <a:buSzTx/>
              <a:buFontTx/>
              <a:buNone/>
              <a:defRPr/>
            </a:pPr>
            <a:r>
              <a:rPr kumimoji="1" lang="zh-CN" altLang="en-US" sz="1400" b="1" u="none" strike="noStrike" kern="1200" cap="none" spc="300" normalizeH="0" baseline="0" noProof="0" dirty="0">
                <a:ln>
                  <a:noFill/>
                </a:ln>
                <a:effectLst/>
                <a:uLnTx/>
                <a:uFillTx/>
                <a:cs typeface="+mn-ea"/>
                <a:sym typeface="+mn-lt"/>
              </a:rPr>
              <a:t>活动现场准备父亲节定制主题茶歇，供来宾品尝。</a:t>
            </a:r>
          </a:p>
          <a:p>
            <a:pPr marL="0" marR="0" lvl="0" indent="0" algn="l" defTabSz="914400" rtl="0" eaLnBrk="1" fontAlgn="auto" latinLnBrk="0" hangingPunct="1">
              <a:lnSpc>
                <a:spcPct val="200000"/>
              </a:lnSpc>
              <a:spcBef>
                <a:spcPts val="0"/>
              </a:spcBef>
              <a:spcAft>
                <a:spcPts val="0"/>
              </a:spcAft>
              <a:buClrTx/>
              <a:buSzTx/>
              <a:buFontTx/>
              <a:buNone/>
              <a:defRPr/>
            </a:pPr>
            <a:endParaRPr kumimoji="1" lang="zh-CN" altLang="en-US" sz="1400" b="1" u="none" strike="noStrike" kern="1200" cap="none" spc="300" normalizeH="0" baseline="0" noProof="0" dirty="0">
              <a:ln>
                <a:noFill/>
              </a:ln>
              <a:effectLst/>
              <a:uLnTx/>
              <a:uFillTx/>
              <a:cs typeface="+mn-ea"/>
              <a:sym typeface="+mn-lt"/>
            </a:endParaRPr>
          </a:p>
        </p:txBody>
      </p:sp>
      <p:sp>
        <p:nvSpPr>
          <p:cNvPr id="6" name="文本框 5"/>
          <p:cNvSpPr txBox="1"/>
          <p:nvPr/>
        </p:nvSpPr>
        <p:spPr>
          <a:xfrm>
            <a:off x="996315" y="714375"/>
            <a:ext cx="2021205" cy="523220"/>
          </a:xfrm>
          <a:prstGeom prst="rect">
            <a:avLst/>
          </a:prstGeom>
          <a:noFill/>
        </p:spPr>
        <p:txBody>
          <a:bodyPr wrap="square" rtlCol="0" anchor="t">
            <a:spAutoFit/>
          </a:bodyPr>
          <a:lstStyle/>
          <a:p>
            <a:pPr algn="dist"/>
            <a:r>
              <a:rPr lang="zh-CN" altLang="zh-CN" sz="2800" dirty="0">
                <a:cs typeface="+mn-ea"/>
                <a:sym typeface="+mn-lt"/>
              </a:rPr>
              <a:t>主题茶歇</a:t>
            </a:r>
          </a:p>
        </p:txBody>
      </p:sp>
      <p:grpSp>
        <p:nvGrpSpPr>
          <p:cNvPr id="9" name="组合 8"/>
          <p:cNvGrpSpPr/>
          <p:nvPr/>
        </p:nvGrpSpPr>
        <p:grpSpPr>
          <a:xfrm>
            <a:off x="895350" y="1949451"/>
            <a:ext cx="10401300" cy="3433662"/>
            <a:chOff x="1076325" y="1949450"/>
            <a:chExt cx="11565352" cy="3817937"/>
          </a:xfrm>
        </p:grpSpPr>
        <p:pic>
          <p:nvPicPr>
            <p:cNvPr id="4" name="图片 3"/>
            <p:cNvPicPr>
              <a:picLocks noChangeAspect="1"/>
            </p:cNvPicPr>
            <p:nvPr/>
          </p:nvPicPr>
          <p:blipFill>
            <a:blip r:embed="rId3"/>
            <a:stretch>
              <a:fillRect/>
            </a:stretch>
          </p:blipFill>
          <p:spPr>
            <a:xfrm>
              <a:off x="1076325" y="1949450"/>
              <a:ext cx="6872287" cy="3817937"/>
            </a:xfrm>
            <a:prstGeom prst="rect">
              <a:avLst/>
            </a:prstGeom>
          </p:spPr>
        </p:pic>
        <p:pic>
          <p:nvPicPr>
            <p:cNvPr id="7" name="图片 6"/>
            <p:cNvPicPr>
              <a:picLocks noChangeAspect="1"/>
            </p:cNvPicPr>
            <p:nvPr/>
          </p:nvPicPr>
          <p:blipFill>
            <a:blip r:embed="rId4"/>
            <a:stretch>
              <a:fillRect/>
            </a:stretch>
          </p:blipFill>
          <p:spPr>
            <a:xfrm>
              <a:off x="8028623" y="1949450"/>
              <a:ext cx="4613054" cy="3817937"/>
            </a:xfrm>
            <a:prstGeom prst="rect">
              <a:avLst/>
            </a:prstGeom>
          </p:spPr>
        </p:pic>
      </p:grpSp>
    </p:spTree>
    <p:custDataLst>
      <p:tags r:id="rId1"/>
    </p:custData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图片 3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40445" y="1387845"/>
            <a:ext cx="6257249" cy="4080214"/>
          </a:xfrm>
          <a:prstGeom prst="rect">
            <a:avLst/>
          </a:prstGeom>
        </p:spPr>
      </p:pic>
      <p:grpSp>
        <p:nvGrpSpPr>
          <p:cNvPr id="2" name="组合 1"/>
          <p:cNvGrpSpPr/>
          <p:nvPr/>
        </p:nvGrpSpPr>
        <p:grpSpPr>
          <a:xfrm flipV="1">
            <a:off x="662940" y="356870"/>
            <a:ext cx="8059420" cy="135255"/>
            <a:chOff x="1044" y="787"/>
            <a:chExt cx="14281" cy="240"/>
          </a:xfrm>
        </p:grpSpPr>
        <p:sp>
          <p:nvSpPr>
            <p:cNvPr id="3" name="椭圆 2"/>
            <p:cNvSpPr/>
            <p:nvPr/>
          </p:nvSpPr>
          <p:spPr>
            <a:xfrm>
              <a:off x="1044" y="787"/>
              <a:ext cx="240" cy="240"/>
            </a:xfrm>
            <a:prstGeom prst="ellipse">
              <a:avLst/>
            </a:prstGeom>
            <a:solidFill>
              <a:srgbClr val="F2F2F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4" name="椭圆 3"/>
            <p:cNvSpPr/>
            <p:nvPr/>
          </p:nvSpPr>
          <p:spPr>
            <a:xfrm>
              <a:off x="1783" y="787"/>
              <a:ext cx="240" cy="240"/>
            </a:xfrm>
            <a:prstGeom prst="ellipse">
              <a:avLst/>
            </a:prstGeom>
            <a:solidFill>
              <a:srgbClr val="F2F2F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5" name="椭圆 4"/>
            <p:cNvSpPr/>
            <p:nvPr/>
          </p:nvSpPr>
          <p:spPr>
            <a:xfrm>
              <a:off x="2522" y="787"/>
              <a:ext cx="240" cy="240"/>
            </a:xfrm>
            <a:prstGeom prst="ellipse">
              <a:avLst/>
            </a:prstGeom>
            <a:solidFill>
              <a:srgbClr val="F2F2F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6" name="椭圆 5"/>
            <p:cNvSpPr/>
            <p:nvPr/>
          </p:nvSpPr>
          <p:spPr>
            <a:xfrm>
              <a:off x="3261" y="787"/>
              <a:ext cx="240" cy="240"/>
            </a:xfrm>
            <a:prstGeom prst="ellipse">
              <a:avLst/>
            </a:prstGeom>
            <a:solidFill>
              <a:srgbClr val="F2F2F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7" name="椭圆 6"/>
            <p:cNvSpPr/>
            <p:nvPr/>
          </p:nvSpPr>
          <p:spPr>
            <a:xfrm>
              <a:off x="4000" y="787"/>
              <a:ext cx="240" cy="240"/>
            </a:xfrm>
            <a:prstGeom prst="ellipse">
              <a:avLst/>
            </a:prstGeom>
            <a:solidFill>
              <a:srgbClr val="F2F2F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8" name="椭圆 7"/>
            <p:cNvSpPr/>
            <p:nvPr/>
          </p:nvSpPr>
          <p:spPr>
            <a:xfrm>
              <a:off x="4739" y="787"/>
              <a:ext cx="240" cy="240"/>
            </a:xfrm>
            <a:prstGeom prst="ellipse">
              <a:avLst/>
            </a:prstGeom>
            <a:solidFill>
              <a:srgbClr val="F2F2F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9" name="椭圆 8"/>
            <p:cNvSpPr/>
            <p:nvPr/>
          </p:nvSpPr>
          <p:spPr>
            <a:xfrm>
              <a:off x="5478" y="787"/>
              <a:ext cx="240" cy="240"/>
            </a:xfrm>
            <a:prstGeom prst="ellipse">
              <a:avLst/>
            </a:prstGeom>
            <a:solidFill>
              <a:srgbClr val="F2F2F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10" name="椭圆 9"/>
            <p:cNvSpPr/>
            <p:nvPr/>
          </p:nvSpPr>
          <p:spPr>
            <a:xfrm>
              <a:off x="6217" y="787"/>
              <a:ext cx="240" cy="240"/>
            </a:xfrm>
            <a:prstGeom prst="ellipse">
              <a:avLst/>
            </a:prstGeom>
            <a:solidFill>
              <a:srgbClr val="F2F2F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11" name="椭圆 10"/>
            <p:cNvSpPr/>
            <p:nvPr/>
          </p:nvSpPr>
          <p:spPr>
            <a:xfrm>
              <a:off x="6956" y="787"/>
              <a:ext cx="240" cy="240"/>
            </a:xfrm>
            <a:prstGeom prst="ellipse">
              <a:avLst/>
            </a:prstGeom>
            <a:solidFill>
              <a:srgbClr val="F2F2F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12" name="椭圆 11"/>
            <p:cNvSpPr/>
            <p:nvPr/>
          </p:nvSpPr>
          <p:spPr>
            <a:xfrm>
              <a:off x="7695" y="787"/>
              <a:ext cx="240" cy="240"/>
            </a:xfrm>
            <a:prstGeom prst="ellipse">
              <a:avLst/>
            </a:prstGeom>
            <a:solidFill>
              <a:srgbClr val="F2F2F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13" name="椭圆 12"/>
            <p:cNvSpPr/>
            <p:nvPr/>
          </p:nvSpPr>
          <p:spPr>
            <a:xfrm>
              <a:off x="8434" y="787"/>
              <a:ext cx="240" cy="240"/>
            </a:xfrm>
            <a:prstGeom prst="ellipse">
              <a:avLst/>
            </a:prstGeom>
            <a:solidFill>
              <a:srgbClr val="F2F2F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14" name="椭圆 13"/>
            <p:cNvSpPr/>
            <p:nvPr/>
          </p:nvSpPr>
          <p:spPr>
            <a:xfrm>
              <a:off x="9173" y="787"/>
              <a:ext cx="240" cy="240"/>
            </a:xfrm>
            <a:prstGeom prst="ellipse">
              <a:avLst/>
            </a:prstGeom>
            <a:solidFill>
              <a:srgbClr val="F2F2F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15" name="椭圆 14"/>
            <p:cNvSpPr/>
            <p:nvPr/>
          </p:nvSpPr>
          <p:spPr>
            <a:xfrm>
              <a:off x="9912" y="787"/>
              <a:ext cx="240" cy="240"/>
            </a:xfrm>
            <a:prstGeom prst="ellipse">
              <a:avLst/>
            </a:prstGeom>
            <a:solidFill>
              <a:srgbClr val="F2F2F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16" name="椭圆 15"/>
            <p:cNvSpPr/>
            <p:nvPr/>
          </p:nvSpPr>
          <p:spPr>
            <a:xfrm>
              <a:off x="10651" y="787"/>
              <a:ext cx="240" cy="240"/>
            </a:xfrm>
            <a:prstGeom prst="ellipse">
              <a:avLst/>
            </a:prstGeom>
            <a:solidFill>
              <a:srgbClr val="F2F2F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17" name="椭圆 16"/>
            <p:cNvSpPr/>
            <p:nvPr/>
          </p:nvSpPr>
          <p:spPr>
            <a:xfrm>
              <a:off x="11390" y="787"/>
              <a:ext cx="240" cy="240"/>
            </a:xfrm>
            <a:prstGeom prst="ellipse">
              <a:avLst/>
            </a:prstGeom>
            <a:solidFill>
              <a:srgbClr val="F2F2F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18" name="椭圆 17"/>
            <p:cNvSpPr/>
            <p:nvPr/>
          </p:nvSpPr>
          <p:spPr>
            <a:xfrm>
              <a:off x="12129" y="787"/>
              <a:ext cx="240" cy="240"/>
            </a:xfrm>
            <a:prstGeom prst="ellipse">
              <a:avLst/>
            </a:prstGeom>
            <a:solidFill>
              <a:srgbClr val="F2F2F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19" name="椭圆 18"/>
            <p:cNvSpPr/>
            <p:nvPr/>
          </p:nvSpPr>
          <p:spPr>
            <a:xfrm>
              <a:off x="12868" y="787"/>
              <a:ext cx="240" cy="240"/>
            </a:xfrm>
            <a:prstGeom prst="ellipse">
              <a:avLst/>
            </a:prstGeom>
            <a:solidFill>
              <a:srgbClr val="F2F2F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20" name="椭圆 19"/>
            <p:cNvSpPr/>
            <p:nvPr/>
          </p:nvSpPr>
          <p:spPr>
            <a:xfrm>
              <a:off x="13607" y="787"/>
              <a:ext cx="240" cy="240"/>
            </a:xfrm>
            <a:prstGeom prst="ellipse">
              <a:avLst/>
            </a:prstGeom>
            <a:solidFill>
              <a:srgbClr val="F2F2F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21" name="椭圆 20"/>
            <p:cNvSpPr/>
            <p:nvPr/>
          </p:nvSpPr>
          <p:spPr>
            <a:xfrm>
              <a:off x="14346" y="787"/>
              <a:ext cx="240" cy="240"/>
            </a:xfrm>
            <a:prstGeom prst="ellipse">
              <a:avLst/>
            </a:prstGeom>
            <a:solidFill>
              <a:srgbClr val="F2F2F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22" name="椭圆 21"/>
            <p:cNvSpPr/>
            <p:nvPr/>
          </p:nvSpPr>
          <p:spPr>
            <a:xfrm>
              <a:off x="15085" y="787"/>
              <a:ext cx="240" cy="240"/>
            </a:xfrm>
            <a:prstGeom prst="ellipse">
              <a:avLst/>
            </a:prstGeom>
            <a:solidFill>
              <a:srgbClr val="F2F2F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grpSp>
      <p:sp>
        <p:nvSpPr>
          <p:cNvPr id="30" name="矩形 29"/>
          <p:cNvSpPr/>
          <p:nvPr/>
        </p:nvSpPr>
        <p:spPr>
          <a:xfrm flipH="1">
            <a:off x="2868664" y="2882624"/>
            <a:ext cx="2620207" cy="2585435"/>
          </a:xfrm>
          <a:prstGeom prst="rect">
            <a:avLst/>
          </a:prstGeom>
          <a:solidFill>
            <a:srgbClr val="7CBB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cs typeface="+mn-ea"/>
              <a:sym typeface="+mn-lt"/>
            </a:endParaRPr>
          </a:p>
        </p:txBody>
      </p:sp>
      <p:sp>
        <p:nvSpPr>
          <p:cNvPr id="31" name="矩形 30"/>
          <p:cNvSpPr/>
          <p:nvPr/>
        </p:nvSpPr>
        <p:spPr>
          <a:xfrm>
            <a:off x="3046874" y="3498924"/>
            <a:ext cx="2486659" cy="1685526"/>
          </a:xfrm>
          <a:prstGeom prst="rect">
            <a:avLst/>
          </a:prstGeom>
          <a:effectLst/>
        </p:spPr>
        <p:txBody>
          <a:bodyPr vert="horz" wrap="square">
            <a:spAutoFit/>
          </a:bodyPr>
          <a:lstStyle/>
          <a:p>
            <a:pPr marL="0" marR="0" lvl="0" indent="0" algn="l" defTabSz="914400" rtl="0" eaLnBrk="1" fontAlgn="auto" latinLnBrk="0" hangingPunct="1">
              <a:lnSpc>
                <a:spcPct val="125000"/>
              </a:lnSpc>
              <a:spcBef>
                <a:spcPts val="0"/>
              </a:spcBef>
              <a:spcAft>
                <a:spcPts val="0"/>
              </a:spcAft>
              <a:buClrTx/>
              <a:buSzTx/>
              <a:buFontTx/>
              <a:buNone/>
              <a:defRPr/>
            </a:pPr>
            <a:r>
              <a:rPr kumimoji="0" sz="1200" b="0" i="0" u="none" strike="noStrike" kern="1200" cap="none" spc="0" normalizeH="0" baseline="0" noProof="0" dirty="0">
                <a:ln>
                  <a:noFill/>
                </a:ln>
                <a:effectLst/>
                <a:uLnTx/>
                <a:uFillTx/>
                <a:cs typeface="+mn-ea"/>
                <a:sym typeface="+mn-lt"/>
              </a:rPr>
              <a:t>Bright Sunshine through the leaves of the gap, through the early fog, a wisp to sprinkle all over the campus. The Sun was lower, broad wave of light on the water, stretching from the edge of the sea to the edge of the boat.</a:t>
            </a:r>
          </a:p>
        </p:txBody>
      </p:sp>
      <p:sp>
        <p:nvSpPr>
          <p:cNvPr id="32" name="PA_矩形 4" descr="e7d195523061f1c09e9d68d7cf438b91ef959ecb14fc25d26BBA7F7DBC18E55DFF4014AF651F0BF2569D4B6C1DA7F1A4683A481403BD872FC687266AD13265C1DE7C373772FD8728ABDD69ADD03BFF5BE2862BC891DBB79EEA6ABFDA2705539C423D9E6A869863D43AC2EBED1DD1EB162B64448B75509C01D19FA967F443D1B5FCE830C8A5DF52D02B41DCFFF314BA0C"/>
          <p:cNvSpPr/>
          <p:nvPr>
            <p:custDataLst>
              <p:tags r:id="rId2"/>
            </p:custDataLst>
          </p:nvPr>
        </p:nvSpPr>
        <p:spPr>
          <a:xfrm>
            <a:off x="3130243" y="3100144"/>
            <a:ext cx="2486660" cy="398780"/>
          </a:xfrm>
          <a:prstGeom prst="rect">
            <a:avLst/>
          </a:prstGeom>
          <a:noFill/>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zh-CN" sz="2000" b="0" i="0" u="none" strike="noStrike" kern="1200" cap="none" spc="0" normalizeH="0" baseline="0" noProof="0" dirty="0">
                <a:ln w="15875">
                  <a:noFill/>
                </a:ln>
                <a:effectLst/>
                <a:uLnTx/>
                <a:uFillTx/>
                <a:cs typeface="+mn-ea"/>
                <a:sym typeface="+mn-lt"/>
              </a:rPr>
              <a:t>Choose Your Life</a:t>
            </a:r>
          </a:p>
        </p:txBody>
      </p:sp>
      <p:sp>
        <p:nvSpPr>
          <p:cNvPr id="33" name="矩形 32"/>
          <p:cNvSpPr/>
          <p:nvPr/>
        </p:nvSpPr>
        <p:spPr>
          <a:xfrm>
            <a:off x="1384935" y="1890395"/>
            <a:ext cx="5761990" cy="873125"/>
          </a:xfrm>
          <a:prstGeom prst="rect">
            <a:avLst/>
          </a:prstGeom>
          <a:solidFill>
            <a:srgbClr val="FF90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sz="1600" dirty="0">
              <a:solidFill>
                <a:schemeClr val="tx1"/>
              </a:solidFill>
              <a:cs typeface="+mn-ea"/>
              <a:sym typeface="+mn-lt"/>
            </a:endParaRPr>
          </a:p>
        </p:txBody>
      </p:sp>
      <p:sp>
        <p:nvSpPr>
          <p:cNvPr id="34" name="文本框 33"/>
          <p:cNvSpPr txBox="1"/>
          <p:nvPr/>
        </p:nvSpPr>
        <p:spPr>
          <a:xfrm>
            <a:off x="1784963" y="1984985"/>
            <a:ext cx="4851400" cy="706755"/>
          </a:xfrm>
          <a:prstGeom prst="rect">
            <a:avLst/>
          </a:prstGeom>
          <a:noFill/>
        </p:spPr>
        <p:txBody>
          <a:bodyPr wrap="square" rtlCol="0">
            <a:spAutoFit/>
          </a:bodyPr>
          <a:lstStyle/>
          <a:p>
            <a:pPr algn="dist"/>
            <a:r>
              <a:rPr lang="zh-CN" altLang="en-US" sz="4000" dirty="0">
                <a:solidFill>
                  <a:schemeClr val="bg1"/>
                </a:solidFill>
                <a:cs typeface="+mn-ea"/>
                <a:sym typeface="+mn-lt"/>
              </a:rPr>
              <a:t>蝉鸣夏至</a:t>
            </a:r>
            <a:r>
              <a:rPr lang="en-US" altLang="zh-CN" sz="4000" dirty="0">
                <a:solidFill>
                  <a:schemeClr val="bg1"/>
                </a:solidFill>
                <a:cs typeface="+mn-ea"/>
                <a:sym typeface="+mn-lt"/>
              </a:rPr>
              <a:t>·</a:t>
            </a:r>
            <a:r>
              <a:rPr lang="zh-CN" altLang="en-US" sz="4000" dirty="0">
                <a:solidFill>
                  <a:schemeClr val="bg1"/>
                </a:solidFill>
                <a:cs typeface="+mn-ea"/>
                <a:sym typeface="+mn-lt"/>
              </a:rPr>
              <a:t>清凉时光</a:t>
            </a:r>
          </a:p>
        </p:txBody>
      </p:sp>
      <p:sp>
        <p:nvSpPr>
          <p:cNvPr id="37" name="PA_矩形 4" descr="e7d195523061f1c09e9d68d7cf438b91ef959ecb14fc25d26BBA7F7DBC18E55DFF4014AF651F0BF2569D4B6C1DA7F1A4683A481403BD872FC687266AD13265C1DE7C373772FD8728ABDD69ADD03BFF5BE2862BC891DBB79EEA6ABFDA2705539C423D9E6A869863D43AC2EBED1DD1EB162B64448B75509C01D19FA967F443D1B5FCE830C8A5DF52D02B41DCFFF314BA0C"/>
          <p:cNvSpPr/>
          <p:nvPr>
            <p:custDataLst>
              <p:tags r:id="rId3"/>
            </p:custDataLst>
          </p:nvPr>
        </p:nvSpPr>
        <p:spPr>
          <a:xfrm>
            <a:off x="1384935" y="750420"/>
            <a:ext cx="2341245" cy="912814"/>
          </a:xfrm>
          <a:prstGeom prst="rect">
            <a:avLst/>
          </a:prstGeom>
          <a:noFill/>
        </p:spPr>
        <p:txBody>
          <a:bodyPr wrap="square">
            <a:spAutoFit/>
          </a:bodyPr>
          <a:lstStyle/>
          <a:p>
            <a:pPr marL="0" marR="0" lvl="0" indent="0" algn="dist" defTabSz="914400" rtl="0" eaLnBrk="1" fontAlgn="base" latinLnBrk="0" hangingPunct="1">
              <a:lnSpc>
                <a:spcPct val="150000"/>
              </a:lnSpc>
              <a:spcBef>
                <a:spcPts val="0"/>
              </a:spcBef>
              <a:spcAft>
                <a:spcPts val="0"/>
              </a:spcAft>
              <a:buClrTx/>
              <a:buSzTx/>
              <a:buFontTx/>
              <a:buNone/>
              <a:defRPr/>
            </a:pPr>
            <a:r>
              <a:rPr lang="zh-CN" altLang="en-US" sz="4000" dirty="0">
                <a:cs typeface="+mn-ea"/>
                <a:sym typeface="+mn-lt"/>
              </a:rPr>
              <a:t>第四周</a:t>
            </a:r>
          </a:p>
        </p:txBody>
      </p:sp>
    </p:spTree>
    <p:custDataLst>
      <p:tags r:id="rId1"/>
    </p:custData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7747811" y="2620349"/>
            <a:ext cx="2668905" cy="1617302"/>
          </a:xfrm>
          <a:prstGeom prst="rect">
            <a:avLst/>
          </a:prstGeom>
          <a:noFill/>
        </p:spPr>
        <p:txBody>
          <a:bodyPr wrap="square" rtlCol="0">
            <a:spAutoFit/>
          </a:bodyPr>
          <a:lstStyle/>
          <a:p>
            <a:pPr>
              <a:lnSpc>
                <a:spcPct val="250000"/>
              </a:lnSpc>
            </a:pPr>
            <a:r>
              <a:rPr lang="zh-CN" altLang="en-US" sz="1400" dirty="0">
                <a:solidFill>
                  <a:schemeClr val="tx1"/>
                </a:solidFill>
                <a:cs typeface="+mn-ea"/>
                <a:sym typeface="+mn-lt"/>
              </a:rPr>
              <a:t>同时，现场配合西瓜主题场景</a:t>
            </a:r>
          </a:p>
          <a:p>
            <a:pPr>
              <a:lnSpc>
                <a:spcPct val="250000"/>
              </a:lnSpc>
            </a:pPr>
            <a:r>
              <a:rPr lang="zh-CN" altLang="en-US" sz="1400" dirty="0">
                <a:solidFill>
                  <a:schemeClr val="tx1"/>
                </a:solidFill>
                <a:cs typeface="+mn-ea"/>
                <a:sym typeface="+mn-lt"/>
              </a:rPr>
              <a:t>各式各类西瓜主题活动</a:t>
            </a:r>
          </a:p>
          <a:p>
            <a:pPr>
              <a:lnSpc>
                <a:spcPct val="250000"/>
              </a:lnSpc>
            </a:pPr>
            <a:r>
              <a:rPr lang="zh-CN" altLang="en-US" sz="1400" dirty="0">
                <a:solidFill>
                  <a:schemeClr val="tx1"/>
                </a:solidFill>
                <a:cs typeface="+mn-ea"/>
                <a:sym typeface="+mn-lt"/>
              </a:rPr>
              <a:t>带你进阶味蕾甜蜜</a:t>
            </a:r>
            <a:endParaRPr lang="en-US" altLang="zh-CN" sz="1400" dirty="0">
              <a:solidFill>
                <a:schemeClr val="tx1"/>
              </a:solidFill>
              <a:cs typeface="+mn-ea"/>
              <a:sym typeface="+mn-lt"/>
            </a:endParaRPr>
          </a:p>
        </p:txBody>
      </p:sp>
      <p:pic>
        <p:nvPicPr>
          <p:cNvPr id="4" name="图片 3"/>
          <p:cNvPicPr>
            <a:picLocks noChangeAspect="1"/>
          </p:cNvPicPr>
          <p:nvPr/>
        </p:nvPicPr>
        <p:blipFill>
          <a:blip r:embed="rId3"/>
          <a:stretch>
            <a:fillRect/>
          </a:stretch>
        </p:blipFill>
        <p:spPr>
          <a:xfrm>
            <a:off x="1097545" y="1531293"/>
            <a:ext cx="5721174" cy="4294994"/>
          </a:xfrm>
          <a:prstGeom prst="rect">
            <a:avLst/>
          </a:prstGeom>
        </p:spPr>
      </p:pic>
      <p:sp>
        <p:nvSpPr>
          <p:cNvPr id="5" name="文本框 4"/>
          <p:cNvSpPr txBox="1"/>
          <p:nvPr/>
        </p:nvSpPr>
        <p:spPr>
          <a:xfrm>
            <a:off x="996315" y="714375"/>
            <a:ext cx="3204210" cy="523220"/>
          </a:xfrm>
          <a:prstGeom prst="rect">
            <a:avLst/>
          </a:prstGeom>
          <a:noFill/>
        </p:spPr>
        <p:txBody>
          <a:bodyPr wrap="square" rtlCol="0" anchor="t">
            <a:spAutoFit/>
          </a:bodyPr>
          <a:lstStyle/>
          <a:p>
            <a:pPr algn="dist"/>
            <a:r>
              <a:rPr lang="zh-CN" altLang="en-US" sz="2800" dirty="0">
                <a:cs typeface="+mn-ea"/>
                <a:sym typeface="+mn-lt"/>
              </a:rPr>
              <a:t>甜蜜一夏 乐享美好</a:t>
            </a:r>
          </a:p>
        </p:txBody>
      </p:sp>
    </p:spTree>
    <p:custDataLst>
      <p:tags r:id="rId1"/>
    </p:custData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7900211" y="2972774"/>
            <a:ext cx="2668905" cy="1617302"/>
          </a:xfrm>
          <a:prstGeom prst="rect">
            <a:avLst/>
          </a:prstGeom>
          <a:noFill/>
        </p:spPr>
        <p:txBody>
          <a:bodyPr wrap="square" rtlCol="0">
            <a:spAutoFit/>
          </a:bodyPr>
          <a:lstStyle/>
          <a:p>
            <a:pPr>
              <a:lnSpc>
                <a:spcPct val="250000"/>
              </a:lnSpc>
            </a:pPr>
            <a:r>
              <a:rPr lang="zh-CN" altLang="en-US" sz="1400" dirty="0">
                <a:solidFill>
                  <a:schemeClr val="tx1"/>
                </a:solidFill>
                <a:cs typeface="+mn-ea"/>
                <a:sym typeface="+mn-lt"/>
              </a:rPr>
              <a:t>来宾自由组队，两人一队，</a:t>
            </a:r>
            <a:r>
              <a:rPr lang="en-US" altLang="zh-CN" sz="1400" dirty="0">
                <a:solidFill>
                  <a:schemeClr val="tx1"/>
                </a:solidFill>
                <a:cs typeface="+mn-ea"/>
                <a:sym typeface="+mn-lt"/>
              </a:rPr>
              <a:t>5</a:t>
            </a:r>
            <a:r>
              <a:rPr lang="zh-CN" altLang="en-US" sz="1400" dirty="0">
                <a:solidFill>
                  <a:schemeClr val="tx1"/>
                </a:solidFill>
                <a:cs typeface="+mn-ea"/>
                <a:sym typeface="+mn-lt"/>
              </a:rPr>
              <a:t>组进行比赛，在规定时间内吃下最多西瓜的获得胜利。</a:t>
            </a:r>
          </a:p>
        </p:txBody>
      </p:sp>
      <p:sp>
        <p:nvSpPr>
          <p:cNvPr id="5" name="文本框 4"/>
          <p:cNvSpPr txBox="1"/>
          <p:nvPr/>
        </p:nvSpPr>
        <p:spPr>
          <a:xfrm>
            <a:off x="996315" y="714375"/>
            <a:ext cx="3204210" cy="523220"/>
          </a:xfrm>
          <a:prstGeom prst="rect">
            <a:avLst/>
          </a:prstGeom>
          <a:noFill/>
        </p:spPr>
        <p:txBody>
          <a:bodyPr wrap="square" rtlCol="0" anchor="t">
            <a:spAutoFit/>
          </a:bodyPr>
          <a:lstStyle/>
          <a:p>
            <a:pPr algn="dist"/>
            <a:r>
              <a:rPr lang="zh-CN" altLang="en-US" sz="2800" dirty="0">
                <a:cs typeface="+mn-ea"/>
                <a:sym typeface="+mn-lt"/>
              </a:rPr>
              <a:t>甜蜜一夏 乐享美好</a:t>
            </a:r>
          </a:p>
        </p:txBody>
      </p:sp>
      <p:sp>
        <p:nvSpPr>
          <p:cNvPr id="6" name="文本框 5"/>
          <p:cNvSpPr txBox="1"/>
          <p:nvPr/>
        </p:nvSpPr>
        <p:spPr>
          <a:xfrm>
            <a:off x="7900211" y="2434909"/>
            <a:ext cx="2838450" cy="461665"/>
          </a:xfrm>
          <a:prstGeom prst="rect">
            <a:avLst/>
          </a:prstGeom>
          <a:noFill/>
        </p:spPr>
        <p:txBody>
          <a:bodyPr wrap="square">
            <a:spAutoFit/>
          </a:bodyPr>
          <a:lstStyle/>
          <a:p>
            <a:pPr lvl="0">
              <a:defRPr/>
            </a:pPr>
            <a:r>
              <a:rPr kumimoji="1" lang="zh-CN" altLang="en-US" sz="2400" b="1" spc="300" dirty="0">
                <a:cs typeface="+mn-ea"/>
                <a:sym typeface="+mn-lt"/>
              </a:rPr>
              <a:t>西瓜挑战赛</a:t>
            </a:r>
            <a:endParaRPr kumimoji="1" lang="en-US" altLang="zh-CN" sz="2400" b="1" spc="300" dirty="0">
              <a:cs typeface="+mn-ea"/>
              <a:sym typeface="+mn-lt"/>
            </a:endParaRPr>
          </a:p>
        </p:txBody>
      </p:sp>
      <p:pic>
        <p:nvPicPr>
          <p:cNvPr id="9" name="图片 8"/>
          <p:cNvPicPr>
            <a:picLocks noChangeAspect="1"/>
          </p:cNvPicPr>
          <p:nvPr/>
        </p:nvPicPr>
        <p:blipFill>
          <a:blip r:embed="rId3"/>
          <a:stretch>
            <a:fillRect/>
          </a:stretch>
        </p:blipFill>
        <p:spPr>
          <a:xfrm>
            <a:off x="937606" y="1542395"/>
            <a:ext cx="6640660" cy="4001155"/>
          </a:xfrm>
          <a:prstGeom prst="rect">
            <a:avLst/>
          </a:prstGeom>
        </p:spPr>
      </p:pic>
    </p:spTree>
    <p:custDataLst>
      <p:tags r:id="rId1"/>
    </p:custData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7811628" y="3195431"/>
            <a:ext cx="3156585" cy="1004121"/>
          </a:xfrm>
          <a:prstGeom prst="rect">
            <a:avLst/>
          </a:prstGeom>
          <a:noFill/>
        </p:spPr>
        <p:txBody>
          <a:bodyPr wrap="square" rtlCol="0">
            <a:spAutoFit/>
          </a:bodyPr>
          <a:lstStyle/>
          <a:p>
            <a:pPr>
              <a:lnSpc>
                <a:spcPct val="200000"/>
              </a:lnSpc>
              <a:buClrTx/>
              <a:buSzTx/>
              <a:buFontTx/>
            </a:pPr>
            <a:r>
              <a:rPr lang="zh-CN" altLang="zh-CN" sz="1600" kern="0" dirty="0">
                <a:cs typeface="+mn-ea"/>
                <a:sym typeface="+mn-lt"/>
              </a:rPr>
              <a:t>每个来宾均可参与圈圈乐游戏，每人限三个圈，圈住即可带回家。</a:t>
            </a:r>
          </a:p>
        </p:txBody>
      </p:sp>
      <p:sp>
        <p:nvSpPr>
          <p:cNvPr id="5" name="文本框 4"/>
          <p:cNvSpPr txBox="1"/>
          <p:nvPr/>
        </p:nvSpPr>
        <p:spPr>
          <a:xfrm>
            <a:off x="996315" y="714375"/>
            <a:ext cx="3204210" cy="523220"/>
          </a:xfrm>
          <a:prstGeom prst="rect">
            <a:avLst/>
          </a:prstGeom>
          <a:noFill/>
        </p:spPr>
        <p:txBody>
          <a:bodyPr wrap="square" rtlCol="0" anchor="t">
            <a:spAutoFit/>
          </a:bodyPr>
          <a:lstStyle/>
          <a:p>
            <a:pPr algn="dist"/>
            <a:r>
              <a:rPr lang="zh-CN" altLang="en-US" sz="2800" dirty="0">
                <a:cs typeface="+mn-ea"/>
                <a:sym typeface="+mn-lt"/>
              </a:rPr>
              <a:t>甜蜜一夏 乐享美好</a:t>
            </a:r>
          </a:p>
        </p:txBody>
      </p:sp>
      <p:sp>
        <p:nvSpPr>
          <p:cNvPr id="7" name="文本框 6"/>
          <p:cNvSpPr txBox="1"/>
          <p:nvPr/>
        </p:nvSpPr>
        <p:spPr>
          <a:xfrm>
            <a:off x="7729713" y="2733766"/>
            <a:ext cx="2838450" cy="461665"/>
          </a:xfrm>
          <a:prstGeom prst="rect">
            <a:avLst/>
          </a:prstGeom>
          <a:noFill/>
        </p:spPr>
        <p:txBody>
          <a:bodyPr wrap="square">
            <a:spAutoFit/>
          </a:bodyPr>
          <a:lstStyle/>
          <a:p>
            <a:pPr lvl="0">
              <a:defRPr/>
            </a:pPr>
            <a:r>
              <a:rPr kumimoji="1" lang="zh-CN" altLang="en-US" sz="2400" b="1" spc="300" dirty="0">
                <a:cs typeface="+mn-ea"/>
                <a:sym typeface="+mn-lt"/>
              </a:rPr>
              <a:t>西瓜挑战赛</a:t>
            </a:r>
            <a:endParaRPr kumimoji="1" lang="en-US" altLang="zh-CN" sz="2400" b="1" spc="300" dirty="0">
              <a:cs typeface="+mn-ea"/>
              <a:sym typeface="+mn-lt"/>
            </a:endParaRPr>
          </a:p>
        </p:txBody>
      </p:sp>
      <p:pic>
        <p:nvPicPr>
          <p:cNvPr id="9" name="图片 8"/>
          <p:cNvPicPr>
            <a:picLocks noChangeAspect="1"/>
          </p:cNvPicPr>
          <p:nvPr/>
        </p:nvPicPr>
        <p:blipFill>
          <a:blip r:embed="rId3"/>
          <a:stretch>
            <a:fillRect/>
          </a:stretch>
        </p:blipFill>
        <p:spPr>
          <a:xfrm>
            <a:off x="1071562" y="1847849"/>
            <a:ext cx="6183037" cy="3629025"/>
          </a:xfrm>
          <a:prstGeom prst="rect">
            <a:avLst/>
          </a:prstGeom>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stretch>
            <a:fillRect/>
          </a:stretch>
        </p:blipFill>
        <p:spPr>
          <a:xfrm>
            <a:off x="1109662" y="1614805"/>
            <a:ext cx="6343015" cy="4222468"/>
          </a:xfrm>
          <a:prstGeom prst="rect">
            <a:avLst/>
          </a:prstGeom>
        </p:spPr>
      </p:pic>
      <p:sp>
        <p:nvSpPr>
          <p:cNvPr id="4" name="文本框 3"/>
          <p:cNvSpPr txBox="1"/>
          <p:nvPr/>
        </p:nvSpPr>
        <p:spPr>
          <a:xfrm>
            <a:off x="8022798" y="2454910"/>
            <a:ext cx="3164840" cy="2784475"/>
          </a:xfrm>
          <a:prstGeom prst="rect">
            <a:avLst/>
          </a:prstGeom>
          <a:noFill/>
        </p:spPr>
        <p:txBody>
          <a:bodyPr wrap="square" rtlCol="0">
            <a:spAutoFit/>
          </a:bodyPr>
          <a:lstStyle/>
          <a:p>
            <a:pPr>
              <a:lnSpc>
                <a:spcPct val="250000"/>
              </a:lnSpc>
            </a:pPr>
            <a:r>
              <a:rPr lang="zh-CN" altLang="en-US" sz="1400" dirty="0">
                <a:solidFill>
                  <a:schemeClr val="tx1"/>
                </a:solidFill>
                <a:cs typeface="+mn-ea"/>
                <a:sym typeface="+mn-lt"/>
              </a:rPr>
              <a:t>炎炎夏日</a:t>
            </a:r>
          </a:p>
          <a:p>
            <a:pPr>
              <a:lnSpc>
                <a:spcPct val="250000"/>
              </a:lnSpc>
            </a:pPr>
            <a:r>
              <a:rPr lang="zh-CN" altLang="en-US" sz="1400" dirty="0">
                <a:solidFill>
                  <a:schemeClr val="tx1"/>
                </a:solidFill>
                <a:cs typeface="+mn-ea"/>
                <a:sym typeface="+mn-lt"/>
              </a:rPr>
              <a:t>来点甜，方解暑</a:t>
            </a:r>
          </a:p>
          <a:p>
            <a:pPr>
              <a:lnSpc>
                <a:spcPct val="250000"/>
              </a:lnSpc>
            </a:pPr>
            <a:r>
              <a:rPr lang="zh-CN" altLang="en-US" sz="1400" dirty="0">
                <a:solidFill>
                  <a:schemeClr val="tx1"/>
                </a:solidFill>
                <a:cs typeface="+mn-ea"/>
                <a:sym typeface="+mn-lt"/>
              </a:rPr>
              <a:t>在本周的活动中</a:t>
            </a:r>
          </a:p>
          <a:p>
            <a:pPr>
              <a:lnSpc>
                <a:spcPct val="250000"/>
              </a:lnSpc>
            </a:pPr>
            <a:r>
              <a:rPr lang="zh-CN" altLang="en-US" sz="1400" dirty="0">
                <a:solidFill>
                  <a:schemeClr val="tx1"/>
                </a:solidFill>
                <a:cs typeface="+mn-ea"/>
                <a:sym typeface="+mn-lt"/>
              </a:rPr>
              <a:t>通过现场打造情话墙，甜蜜互动</a:t>
            </a:r>
          </a:p>
          <a:p>
            <a:pPr>
              <a:lnSpc>
                <a:spcPct val="250000"/>
              </a:lnSpc>
            </a:pPr>
            <a:r>
              <a:rPr lang="zh-CN" altLang="en-US" sz="1400" dirty="0">
                <a:solidFill>
                  <a:schemeClr val="tx1"/>
                </a:solidFill>
                <a:cs typeface="+mn-ea"/>
                <a:sym typeface="+mn-lt"/>
              </a:rPr>
              <a:t>带你甜蜜一夏</a:t>
            </a:r>
            <a:endParaRPr lang="en-US" altLang="zh-CN" sz="1400" dirty="0">
              <a:solidFill>
                <a:schemeClr val="tx1"/>
              </a:solidFill>
              <a:cs typeface="+mn-ea"/>
              <a:sym typeface="+mn-lt"/>
            </a:endParaRPr>
          </a:p>
        </p:txBody>
      </p:sp>
      <p:sp>
        <p:nvSpPr>
          <p:cNvPr id="7" name="文本框 6"/>
          <p:cNvSpPr txBox="1"/>
          <p:nvPr/>
        </p:nvSpPr>
        <p:spPr>
          <a:xfrm>
            <a:off x="996315" y="714375"/>
            <a:ext cx="3204210" cy="523220"/>
          </a:xfrm>
          <a:prstGeom prst="rect">
            <a:avLst/>
          </a:prstGeom>
          <a:noFill/>
        </p:spPr>
        <p:txBody>
          <a:bodyPr wrap="square" rtlCol="0" anchor="t">
            <a:spAutoFit/>
          </a:bodyPr>
          <a:lstStyle/>
          <a:p>
            <a:pPr algn="dist"/>
            <a:r>
              <a:rPr lang="zh-CN" altLang="en-US" sz="2800" dirty="0">
                <a:cs typeface="+mn-ea"/>
                <a:sym typeface="+mn-lt"/>
              </a:rPr>
              <a:t>甜蜜一夏 乐享美好</a:t>
            </a:r>
          </a:p>
        </p:txBody>
      </p:sp>
    </p:spTree>
    <p:custDataLst>
      <p:tags r:id="rId1"/>
    </p:custData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7602855" y="2279257"/>
            <a:ext cx="3164840" cy="2784475"/>
          </a:xfrm>
          <a:prstGeom prst="rect">
            <a:avLst/>
          </a:prstGeom>
          <a:noFill/>
        </p:spPr>
        <p:txBody>
          <a:bodyPr wrap="square" rtlCol="0">
            <a:spAutoFit/>
          </a:bodyPr>
          <a:lstStyle/>
          <a:p>
            <a:pPr>
              <a:lnSpc>
                <a:spcPct val="250000"/>
              </a:lnSpc>
            </a:pPr>
            <a:r>
              <a:rPr lang="zh-CN" altLang="en-US" sz="1400" dirty="0">
                <a:solidFill>
                  <a:schemeClr val="tx1"/>
                </a:solidFill>
                <a:cs typeface="+mn-ea"/>
                <a:sym typeface="+mn-lt"/>
              </a:rPr>
              <a:t>炎炎夏日</a:t>
            </a:r>
          </a:p>
          <a:p>
            <a:pPr>
              <a:lnSpc>
                <a:spcPct val="250000"/>
              </a:lnSpc>
            </a:pPr>
            <a:r>
              <a:rPr lang="zh-CN" altLang="en-US" sz="1400" dirty="0">
                <a:solidFill>
                  <a:schemeClr val="tx1"/>
                </a:solidFill>
                <a:cs typeface="+mn-ea"/>
                <a:sym typeface="+mn-lt"/>
              </a:rPr>
              <a:t>来点甜，方解暑</a:t>
            </a:r>
          </a:p>
          <a:p>
            <a:pPr>
              <a:lnSpc>
                <a:spcPct val="250000"/>
              </a:lnSpc>
            </a:pPr>
            <a:r>
              <a:rPr lang="zh-CN" altLang="en-US" sz="1400" dirty="0">
                <a:solidFill>
                  <a:schemeClr val="tx1"/>
                </a:solidFill>
                <a:cs typeface="+mn-ea"/>
                <a:sym typeface="+mn-lt"/>
              </a:rPr>
              <a:t>在本周的活动中</a:t>
            </a:r>
          </a:p>
          <a:p>
            <a:pPr>
              <a:lnSpc>
                <a:spcPct val="250000"/>
              </a:lnSpc>
            </a:pPr>
            <a:r>
              <a:rPr lang="zh-CN" altLang="en-US" sz="1400" dirty="0">
                <a:solidFill>
                  <a:schemeClr val="tx1"/>
                </a:solidFill>
                <a:cs typeface="+mn-ea"/>
                <a:sym typeface="+mn-lt"/>
              </a:rPr>
              <a:t>通过现场打造情话墙，甜蜜互动</a:t>
            </a:r>
          </a:p>
          <a:p>
            <a:pPr>
              <a:lnSpc>
                <a:spcPct val="250000"/>
              </a:lnSpc>
            </a:pPr>
            <a:r>
              <a:rPr lang="zh-CN" altLang="en-US" sz="1400" dirty="0">
                <a:solidFill>
                  <a:schemeClr val="tx1"/>
                </a:solidFill>
                <a:cs typeface="+mn-ea"/>
                <a:sym typeface="+mn-lt"/>
              </a:rPr>
              <a:t>带你甜蜜一夏</a:t>
            </a:r>
            <a:endParaRPr lang="en-US" altLang="zh-CN" sz="1400" dirty="0">
              <a:solidFill>
                <a:schemeClr val="tx1"/>
              </a:solidFill>
              <a:cs typeface="+mn-ea"/>
              <a:sym typeface="+mn-lt"/>
            </a:endParaRPr>
          </a:p>
        </p:txBody>
      </p:sp>
      <p:pic>
        <p:nvPicPr>
          <p:cNvPr id="4" name="图片 3"/>
          <p:cNvPicPr>
            <a:picLocks noChangeAspect="1"/>
          </p:cNvPicPr>
          <p:nvPr/>
        </p:nvPicPr>
        <p:blipFill>
          <a:blip r:embed="rId3"/>
          <a:stretch>
            <a:fillRect/>
          </a:stretch>
        </p:blipFill>
        <p:spPr>
          <a:xfrm>
            <a:off x="1204595" y="1470660"/>
            <a:ext cx="5862955" cy="4401671"/>
          </a:xfrm>
          <a:prstGeom prst="rect">
            <a:avLst/>
          </a:prstGeom>
        </p:spPr>
      </p:pic>
      <p:sp>
        <p:nvSpPr>
          <p:cNvPr id="5" name="文本框 4"/>
          <p:cNvSpPr txBox="1"/>
          <p:nvPr/>
        </p:nvSpPr>
        <p:spPr>
          <a:xfrm>
            <a:off x="996315" y="714375"/>
            <a:ext cx="3204210" cy="523220"/>
          </a:xfrm>
          <a:prstGeom prst="rect">
            <a:avLst/>
          </a:prstGeom>
          <a:noFill/>
        </p:spPr>
        <p:txBody>
          <a:bodyPr wrap="square" rtlCol="0" anchor="t">
            <a:spAutoFit/>
          </a:bodyPr>
          <a:lstStyle/>
          <a:p>
            <a:pPr algn="dist"/>
            <a:r>
              <a:rPr lang="zh-CN" altLang="en-US" sz="2800" dirty="0">
                <a:cs typeface="+mn-ea"/>
                <a:sym typeface="+mn-lt"/>
              </a:rPr>
              <a:t>甜蜜一夏 乐享美好</a:t>
            </a:r>
          </a:p>
        </p:txBody>
      </p:sp>
    </p:spTree>
    <p:custDataLst>
      <p:tags r:id="rId1"/>
    </p:custData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996314" y="1267177"/>
            <a:ext cx="8223885" cy="887231"/>
          </a:xfrm>
          <a:prstGeom prst="rect">
            <a:avLst/>
          </a:prstGeom>
          <a:noFill/>
        </p:spPr>
        <p:txBody>
          <a:bodyPr wrap="square" rtlCol="0">
            <a:spAutoFit/>
          </a:bodyPr>
          <a:lstStyle/>
          <a:p>
            <a:pPr marL="0" marR="0" lvl="0" indent="0" algn="l" defTabSz="914400" rtl="0" eaLnBrk="1" fontAlgn="auto" latinLnBrk="0" hangingPunct="1">
              <a:lnSpc>
                <a:spcPct val="200000"/>
              </a:lnSpc>
              <a:spcBef>
                <a:spcPts val="0"/>
              </a:spcBef>
              <a:spcAft>
                <a:spcPts val="0"/>
              </a:spcAft>
              <a:buClrTx/>
              <a:buSzTx/>
              <a:buFontTx/>
              <a:buNone/>
              <a:defRPr/>
            </a:pPr>
            <a:r>
              <a:rPr kumimoji="1" lang="zh-CN" altLang="en-US" sz="1400" b="1" u="none" strike="noStrike" kern="1200" cap="none" spc="300" normalizeH="0" baseline="0" noProof="0" dirty="0">
                <a:ln>
                  <a:noFill/>
                </a:ln>
                <a:effectLst/>
                <a:uLnTx/>
                <a:uFillTx/>
                <a:cs typeface="+mn-ea"/>
                <a:sym typeface="+mn-lt"/>
              </a:rPr>
              <a:t>活动现场准备夏季西瓜定制主题茶歇，供来宾品尝。</a:t>
            </a:r>
          </a:p>
          <a:p>
            <a:pPr marL="0" marR="0" lvl="0" indent="0" algn="l" defTabSz="914400" rtl="0" eaLnBrk="1" fontAlgn="auto" latinLnBrk="0" hangingPunct="1">
              <a:lnSpc>
                <a:spcPct val="200000"/>
              </a:lnSpc>
              <a:spcBef>
                <a:spcPts val="0"/>
              </a:spcBef>
              <a:spcAft>
                <a:spcPts val="0"/>
              </a:spcAft>
              <a:buClrTx/>
              <a:buSzTx/>
              <a:buFontTx/>
              <a:buNone/>
              <a:defRPr/>
            </a:pPr>
            <a:endParaRPr kumimoji="1" lang="zh-CN" altLang="en-US" sz="1400" b="1" u="none" strike="noStrike" kern="1200" cap="none" spc="300" normalizeH="0" baseline="0" noProof="0" dirty="0">
              <a:ln>
                <a:noFill/>
              </a:ln>
              <a:effectLst/>
              <a:uLnTx/>
              <a:uFillTx/>
              <a:cs typeface="+mn-ea"/>
              <a:sym typeface="+mn-lt"/>
            </a:endParaRPr>
          </a:p>
        </p:txBody>
      </p:sp>
      <p:sp>
        <p:nvSpPr>
          <p:cNvPr id="6" name="文本框 5"/>
          <p:cNvSpPr txBox="1"/>
          <p:nvPr/>
        </p:nvSpPr>
        <p:spPr>
          <a:xfrm>
            <a:off x="996315" y="714375"/>
            <a:ext cx="2021205" cy="523220"/>
          </a:xfrm>
          <a:prstGeom prst="rect">
            <a:avLst/>
          </a:prstGeom>
          <a:noFill/>
        </p:spPr>
        <p:txBody>
          <a:bodyPr wrap="square" rtlCol="0" anchor="t">
            <a:spAutoFit/>
          </a:bodyPr>
          <a:lstStyle/>
          <a:p>
            <a:pPr algn="dist"/>
            <a:r>
              <a:rPr lang="zh-CN" altLang="zh-CN" sz="2800" dirty="0">
                <a:cs typeface="+mn-ea"/>
                <a:sym typeface="+mn-lt"/>
              </a:rPr>
              <a:t>主题茶歇</a:t>
            </a:r>
          </a:p>
        </p:txBody>
      </p:sp>
      <p:grpSp>
        <p:nvGrpSpPr>
          <p:cNvPr id="11" name="组合 10"/>
          <p:cNvGrpSpPr/>
          <p:nvPr/>
        </p:nvGrpSpPr>
        <p:grpSpPr>
          <a:xfrm>
            <a:off x="900113" y="2038350"/>
            <a:ext cx="10391775" cy="3236913"/>
            <a:chOff x="1066800" y="2038350"/>
            <a:chExt cx="11008452" cy="3429000"/>
          </a:xfrm>
        </p:grpSpPr>
        <p:pic>
          <p:nvPicPr>
            <p:cNvPr id="5" name="图片 4"/>
            <p:cNvPicPr>
              <a:picLocks noChangeAspect="1"/>
            </p:cNvPicPr>
            <p:nvPr/>
          </p:nvPicPr>
          <p:blipFill>
            <a:blip r:embed="rId3"/>
            <a:stretch>
              <a:fillRect/>
            </a:stretch>
          </p:blipFill>
          <p:spPr>
            <a:xfrm>
              <a:off x="1066800" y="2063217"/>
              <a:ext cx="6431473" cy="3404133"/>
            </a:xfrm>
            <a:prstGeom prst="rect">
              <a:avLst/>
            </a:prstGeom>
          </p:spPr>
        </p:pic>
        <p:pic>
          <p:nvPicPr>
            <p:cNvPr id="10" name="图片 9"/>
            <p:cNvPicPr>
              <a:picLocks noChangeAspect="1"/>
            </p:cNvPicPr>
            <p:nvPr/>
          </p:nvPicPr>
          <p:blipFill>
            <a:blip r:embed="rId4"/>
            <a:stretch>
              <a:fillRect/>
            </a:stretch>
          </p:blipFill>
          <p:spPr>
            <a:xfrm>
              <a:off x="7568760" y="2038350"/>
              <a:ext cx="4506492" cy="3429000"/>
            </a:xfrm>
            <a:prstGeom prst="rect">
              <a:avLst/>
            </a:prstGeom>
          </p:spPr>
        </p:pic>
      </p:grpSp>
    </p:spTree>
    <p:custDataLst>
      <p:tags r:id="rId1"/>
    </p:custData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2222500" y="2676525"/>
            <a:ext cx="1993900" cy="1470660"/>
            <a:chOff x="3946" y="4282"/>
            <a:chExt cx="3140" cy="2316"/>
          </a:xfrm>
        </p:grpSpPr>
        <p:pic>
          <p:nvPicPr>
            <p:cNvPr id="2" name="图片 1" descr="发的"/>
            <p:cNvPicPr>
              <a:picLocks noChangeAspect="1"/>
            </p:cNvPicPr>
            <p:nvPr/>
          </p:nvPicPr>
          <p:blipFill>
            <a:blip r:embed="rId3"/>
            <a:stretch>
              <a:fillRect/>
            </a:stretch>
          </p:blipFill>
          <p:spPr>
            <a:xfrm>
              <a:off x="3946" y="4282"/>
              <a:ext cx="3140" cy="2316"/>
            </a:xfrm>
            <a:prstGeom prst="rect">
              <a:avLst/>
            </a:prstGeom>
          </p:spPr>
        </p:pic>
        <p:sp>
          <p:nvSpPr>
            <p:cNvPr id="4" name="文本框 3"/>
            <p:cNvSpPr txBox="1"/>
            <p:nvPr/>
          </p:nvSpPr>
          <p:spPr>
            <a:xfrm>
              <a:off x="4734" y="4883"/>
              <a:ext cx="1564" cy="1307"/>
            </a:xfrm>
            <a:prstGeom prst="rect">
              <a:avLst/>
            </a:prstGeom>
            <a:noFill/>
          </p:spPr>
          <p:txBody>
            <a:bodyPr wrap="square" rtlCol="0">
              <a:spAutoFit/>
            </a:bodyPr>
            <a:lstStyle/>
            <a:p>
              <a:pPr algn="ctr"/>
              <a:r>
                <a:rPr lang="zh-CN" altLang="en-US" sz="4800" b="1">
                  <a:solidFill>
                    <a:srgbClr val="7CBBCC"/>
                  </a:solidFill>
                  <a:cs typeface="+mn-ea"/>
                  <a:sym typeface="+mn-lt"/>
                </a:rPr>
                <a:t>四</a:t>
              </a:r>
            </a:p>
          </p:txBody>
        </p:sp>
      </p:grpSp>
      <p:pic>
        <p:nvPicPr>
          <p:cNvPr id="11" name="图片 10" descr="343435333335383b333633353330343bd6a6d2b6"/>
          <p:cNvPicPr>
            <a:picLocks noChangeAspect="1"/>
          </p:cNvPicPr>
          <p:nvPr/>
        </p:nvPicPr>
        <p:blipFill>
          <a:blip r:embed="rId4"/>
          <a:stretch>
            <a:fillRect/>
          </a:stretch>
        </p:blipFill>
        <p:spPr>
          <a:xfrm>
            <a:off x="6348730" y="1762125"/>
            <a:ext cx="914400" cy="914400"/>
          </a:xfrm>
          <a:prstGeom prst="rect">
            <a:avLst/>
          </a:prstGeom>
        </p:spPr>
      </p:pic>
      <p:grpSp>
        <p:nvGrpSpPr>
          <p:cNvPr id="3" name="组合 2"/>
          <p:cNvGrpSpPr/>
          <p:nvPr/>
        </p:nvGrpSpPr>
        <p:grpSpPr>
          <a:xfrm>
            <a:off x="5364480" y="2819400"/>
            <a:ext cx="3068320" cy="1184910"/>
            <a:chOff x="8478" y="4188"/>
            <a:chExt cx="4832" cy="1866"/>
          </a:xfrm>
        </p:grpSpPr>
        <p:sp>
          <p:nvSpPr>
            <p:cNvPr id="7" name="文本框 6"/>
            <p:cNvSpPr txBox="1"/>
            <p:nvPr/>
          </p:nvSpPr>
          <p:spPr>
            <a:xfrm>
              <a:off x="8478" y="4747"/>
              <a:ext cx="4832" cy="1307"/>
            </a:xfrm>
            <a:prstGeom prst="rect">
              <a:avLst/>
            </a:prstGeom>
            <a:noFill/>
          </p:spPr>
          <p:txBody>
            <a:bodyPr wrap="square" rtlCol="0">
              <a:spAutoFit/>
            </a:bodyPr>
            <a:lstStyle/>
            <a:p>
              <a:pPr algn="dist"/>
              <a:r>
                <a:rPr lang="zh-CN" altLang="en-US" sz="4800" b="1" dirty="0">
                  <a:solidFill>
                    <a:srgbClr val="7CBBCC"/>
                  </a:solidFill>
                  <a:cs typeface="+mn-ea"/>
                  <a:sym typeface="+mn-lt"/>
                </a:rPr>
                <a:t>方案附录</a:t>
              </a:r>
            </a:p>
          </p:txBody>
        </p:sp>
        <p:sp>
          <p:nvSpPr>
            <p:cNvPr id="10" name="文本框 9"/>
            <p:cNvSpPr txBox="1"/>
            <p:nvPr/>
          </p:nvSpPr>
          <p:spPr>
            <a:xfrm>
              <a:off x="8698" y="4188"/>
              <a:ext cx="4392" cy="628"/>
            </a:xfrm>
            <a:prstGeom prst="rect">
              <a:avLst/>
            </a:prstGeom>
            <a:noFill/>
          </p:spPr>
          <p:txBody>
            <a:bodyPr wrap="square" rtlCol="0">
              <a:spAutoFit/>
            </a:bodyPr>
            <a:lstStyle/>
            <a:p>
              <a:pPr algn="dist"/>
              <a:r>
                <a:rPr lang="en-US" altLang="zh-CN" sz="2000" b="1" dirty="0">
                  <a:solidFill>
                    <a:srgbClr val="7CBBCC"/>
                  </a:solidFill>
                  <a:cs typeface="+mn-ea"/>
                  <a:sym typeface="+mn-lt"/>
                </a:rPr>
                <a:t>PART  04</a:t>
              </a:r>
            </a:p>
          </p:txBody>
        </p:sp>
      </p:grpSp>
    </p:spTree>
    <p:custDataLst>
      <p:tags r:id="rId1"/>
    </p:custData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object 6"/>
          <p:cNvSpPr txBox="1"/>
          <p:nvPr/>
        </p:nvSpPr>
        <p:spPr>
          <a:xfrm>
            <a:off x="826866" y="2081532"/>
            <a:ext cx="3398520" cy="3468835"/>
          </a:xfrm>
          <a:prstGeom prst="rect">
            <a:avLst/>
          </a:prstGeom>
        </p:spPr>
        <p:txBody>
          <a:bodyPr vert="horz" wrap="square" lIns="0" tIns="12700" rIns="0" bIns="0" rtlCol="0">
            <a:spAutoFit/>
          </a:bodyPr>
          <a:lstStyle/>
          <a:p>
            <a:pPr marL="12700">
              <a:lnSpc>
                <a:spcPct val="100000"/>
              </a:lnSpc>
              <a:spcBef>
                <a:spcPts val="100"/>
              </a:spcBef>
            </a:pPr>
            <a:r>
              <a:rPr sz="2000" b="1" dirty="0">
                <a:cs typeface="+mn-ea"/>
                <a:sym typeface="+mn-lt"/>
              </a:rPr>
              <a:t>环境消毒</a:t>
            </a:r>
          </a:p>
          <a:p>
            <a:pPr marL="184785" marR="157480" indent="-172720">
              <a:lnSpc>
                <a:spcPct val="150000"/>
              </a:lnSpc>
              <a:spcBef>
                <a:spcPts val="345"/>
              </a:spcBef>
              <a:buFont typeface="Arial" panose="020B0604020202020204"/>
              <a:buChar char="•"/>
              <a:tabLst>
                <a:tab pos="185420" algn="l"/>
              </a:tabLst>
            </a:pPr>
            <a:r>
              <a:rPr sz="1200" dirty="0">
                <a:cs typeface="+mn-ea"/>
                <a:sym typeface="+mn-lt"/>
              </a:rPr>
              <a:t>活动前专人负责所有活动区域的消毒、清扫工 作，保证活动场景的安全性。</a:t>
            </a:r>
          </a:p>
          <a:p>
            <a:pPr marL="184785" indent="-172720">
              <a:lnSpc>
                <a:spcPct val="100000"/>
              </a:lnSpc>
              <a:spcBef>
                <a:spcPts val="720"/>
              </a:spcBef>
              <a:buFont typeface="Arial" panose="020B0604020202020204"/>
              <a:buChar char="•"/>
              <a:tabLst>
                <a:tab pos="185420" algn="l"/>
              </a:tabLst>
            </a:pPr>
            <a:r>
              <a:rPr sz="1200" dirty="0">
                <a:cs typeface="+mn-ea"/>
                <a:sym typeface="+mn-lt"/>
              </a:rPr>
              <a:t>每场活动后，安排专人负责活动空间及相关道</a:t>
            </a:r>
          </a:p>
          <a:p>
            <a:pPr marL="184785">
              <a:lnSpc>
                <a:spcPct val="100000"/>
              </a:lnSpc>
              <a:spcBef>
                <a:spcPts val="720"/>
              </a:spcBef>
            </a:pPr>
            <a:r>
              <a:rPr sz="1200" dirty="0">
                <a:cs typeface="+mn-ea"/>
                <a:sym typeface="+mn-lt"/>
              </a:rPr>
              <a:t>具陈设的逐一消毒处理，保证活动安全。</a:t>
            </a:r>
          </a:p>
          <a:p>
            <a:pPr>
              <a:lnSpc>
                <a:spcPct val="100000"/>
              </a:lnSpc>
            </a:pPr>
            <a:endParaRPr sz="1200" dirty="0">
              <a:cs typeface="+mn-ea"/>
              <a:sym typeface="+mn-lt"/>
            </a:endParaRPr>
          </a:p>
          <a:p>
            <a:pPr>
              <a:lnSpc>
                <a:spcPct val="100000"/>
              </a:lnSpc>
              <a:spcBef>
                <a:spcPts val="20"/>
              </a:spcBef>
            </a:pPr>
            <a:endParaRPr sz="1200" dirty="0">
              <a:cs typeface="+mn-ea"/>
              <a:sym typeface="+mn-lt"/>
            </a:endParaRPr>
          </a:p>
          <a:p>
            <a:pPr marL="12700">
              <a:lnSpc>
                <a:spcPct val="100000"/>
              </a:lnSpc>
            </a:pPr>
            <a:r>
              <a:rPr b="1" dirty="0">
                <a:cs typeface="+mn-ea"/>
                <a:sym typeface="+mn-lt"/>
              </a:rPr>
              <a:t>人员管控</a:t>
            </a:r>
          </a:p>
          <a:p>
            <a:pPr marL="184785" marR="5080" indent="-172720">
              <a:lnSpc>
                <a:spcPts val="2160"/>
              </a:lnSpc>
              <a:spcBef>
                <a:spcPts val="55"/>
              </a:spcBef>
              <a:buFont typeface="Arial" panose="020B0604020202020204"/>
              <a:buChar char="•"/>
              <a:tabLst>
                <a:tab pos="185420" algn="l"/>
              </a:tabLst>
            </a:pPr>
            <a:r>
              <a:rPr sz="1200" dirty="0">
                <a:cs typeface="+mn-ea"/>
                <a:sym typeface="+mn-lt"/>
              </a:rPr>
              <a:t>所有参与活动人员，都将统一安排多个检疫安 全点，有专人负责体温及通行码的检验，并设 置基础消毒措施，对到场的来宾进行简单消毒。</a:t>
            </a:r>
          </a:p>
          <a:p>
            <a:pPr marL="184785" marR="157480" indent="-172720">
              <a:lnSpc>
                <a:spcPts val="2160"/>
              </a:lnSpc>
              <a:spcBef>
                <a:spcPts val="5"/>
              </a:spcBef>
              <a:buFont typeface="Arial" panose="020B0604020202020204"/>
              <a:buChar char="•"/>
              <a:tabLst>
                <a:tab pos="185420" algn="l"/>
              </a:tabLst>
            </a:pPr>
            <a:r>
              <a:rPr sz="1200" dirty="0">
                <a:cs typeface="+mn-ea"/>
                <a:sym typeface="+mn-lt"/>
              </a:rPr>
              <a:t>要求所有现场参与的顾客必须佩带口罩进入活 动场地。</a:t>
            </a:r>
          </a:p>
        </p:txBody>
      </p:sp>
      <p:sp>
        <p:nvSpPr>
          <p:cNvPr id="33" name="object 7"/>
          <p:cNvSpPr txBox="1"/>
          <p:nvPr/>
        </p:nvSpPr>
        <p:spPr>
          <a:xfrm>
            <a:off x="2917159" y="1282064"/>
            <a:ext cx="5713095" cy="554639"/>
          </a:xfrm>
          <a:prstGeom prst="rect">
            <a:avLst/>
          </a:prstGeom>
        </p:spPr>
        <p:txBody>
          <a:bodyPr vert="horz" wrap="square" lIns="0" tIns="15875" rIns="0" bIns="0" rtlCol="0">
            <a:spAutoFit/>
          </a:bodyPr>
          <a:lstStyle/>
          <a:p>
            <a:pPr marL="12700">
              <a:lnSpc>
                <a:spcPct val="100000"/>
              </a:lnSpc>
              <a:spcBef>
                <a:spcPts val="125"/>
              </a:spcBef>
              <a:tabLst>
                <a:tab pos="551815" algn="l"/>
                <a:tab pos="1115060" algn="l"/>
                <a:tab pos="1675130" algn="l"/>
                <a:tab pos="2224405" algn="l"/>
                <a:tab pos="2784475" algn="l"/>
                <a:tab pos="3343910" algn="l"/>
                <a:tab pos="3895090" algn="l"/>
                <a:tab pos="4462145" algn="l"/>
                <a:tab pos="5001260" algn="l"/>
                <a:tab pos="5566410" algn="l"/>
              </a:tabLst>
            </a:pPr>
            <a:r>
              <a:rPr sz="1750" spc="10" dirty="0">
                <a:cs typeface="+mn-ea"/>
                <a:sym typeface="+mn-lt"/>
              </a:rPr>
              <a:t>P	</a:t>
            </a:r>
            <a:r>
              <a:rPr sz="1750" spc="15" dirty="0">
                <a:cs typeface="+mn-ea"/>
                <a:sym typeface="+mn-lt"/>
              </a:rPr>
              <a:t>H	O	</a:t>
            </a:r>
            <a:r>
              <a:rPr sz="1750" spc="10" dirty="0">
                <a:cs typeface="+mn-ea"/>
                <a:sym typeface="+mn-lt"/>
              </a:rPr>
              <a:t>T	</a:t>
            </a:r>
            <a:r>
              <a:rPr sz="1750" spc="15" dirty="0">
                <a:cs typeface="+mn-ea"/>
                <a:sym typeface="+mn-lt"/>
              </a:rPr>
              <a:t>O	G	</a:t>
            </a:r>
            <a:r>
              <a:rPr sz="1750" spc="10" dirty="0">
                <a:cs typeface="+mn-ea"/>
                <a:sym typeface="+mn-lt"/>
              </a:rPr>
              <a:t>R	</a:t>
            </a:r>
            <a:r>
              <a:rPr sz="1750" spc="15" dirty="0">
                <a:cs typeface="+mn-ea"/>
                <a:sym typeface="+mn-lt"/>
              </a:rPr>
              <a:t>A	</a:t>
            </a:r>
            <a:r>
              <a:rPr sz="1750" spc="10" dirty="0">
                <a:cs typeface="+mn-ea"/>
                <a:sym typeface="+mn-lt"/>
              </a:rPr>
              <a:t>P	</a:t>
            </a:r>
            <a:r>
              <a:rPr sz="1750" spc="15" dirty="0">
                <a:cs typeface="+mn-ea"/>
                <a:sym typeface="+mn-lt"/>
              </a:rPr>
              <a:t>H	Y</a:t>
            </a:r>
            <a:endParaRPr sz="1750" dirty="0">
              <a:cs typeface="+mn-ea"/>
              <a:sym typeface="+mn-lt"/>
            </a:endParaRPr>
          </a:p>
        </p:txBody>
      </p:sp>
      <p:sp>
        <p:nvSpPr>
          <p:cNvPr id="34" name="object 8"/>
          <p:cNvSpPr txBox="1"/>
          <p:nvPr/>
        </p:nvSpPr>
        <p:spPr>
          <a:xfrm>
            <a:off x="4559777" y="890981"/>
            <a:ext cx="2429510" cy="321242"/>
          </a:xfrm>
          <a:prstGeom prst="rect">
            <a:avLst/>
          </a:prstGeom>
        </p:spPr>
        <p:txBody>
          <a:bodyPr vert="horz" wrap="square" lIns="0" tIns="13335"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a:lnSpc>
                <a:spcPct val="100000"/>
              </a:lnSpc>
              <a:spcBef>
                <a:spcPts val="105"/>
              </a:spcBef>
              <a:tabLst>
                <a:tab pos="441325" algn="l"/>
                <a:tab pos="871855" algn="l"/>
                <a:tab pos="1301750" algn="l"/>
                <a:tab pos="1731645" algn="l"/>
                <a:tab pos="2161540" algn="l"/>
              </a:tabLst>
            </a:pPr>
            <a:r>
              <a:rPr lang="zh-CN" altLang="en-US" sz="2000" dirty="0">
                <a:latin typeface="+mn-lt"/>
                <a:ea typeface="+mn-ea"/>
                <a:cs typeface="+mn-ea"/>
                <a:sym typeface="+mn-lt"/>
              </a:rPr>
              <a:t>疫	情	防	控	预	案</a:t>
            </a:r>
          </a:p>
        </p:txBody>
      </p:sp>
      <p:pic>
        <p:nvPicPr>
          <p:cNvPr id="35" name="图片 34"/>
          <p:cNvPicPr>
            <a:picLocks noChangeAspect="1"/>
          </p:cNvPicPr>
          <p:nvPr/>
        </p:nvPicPr>
        <p:blipFill>
          <a:blip r:embed="rId3"/>
          <a:stretch>
            <a:fillRect/>
          </a:stretch>
        </p:blipFill>
        <p:spPr>
          <a:xfrm>
            <a:off x="4851622" y="2221237"/>
            <a:ext cx="6500812" cy="3429618"/>
          </a:xfrm>
          <a:prstGeom prst="rect">
            <a:avLst/>
          </a:prstGeom>
        </p:spPr>
      </p:pic>
    </p:spTree>
    <p:custDataLst>
      <p:tags r:id="rId1"/>
    </p:custData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7"/>
          <p:cNvSpPr txBox="1"/>
          <p:nvPr/>
        </p:nvSpPr>
        <p:spPr>
          <a:xfrm>
            <a:off x="3077210" y="1282064"/>
            <a:ext cx="5713095" cy="554639"/>
          </a:xfrm>
          <a:prstGeom prst="rect">
            <a:avLst/>
          </a:prstGeom>
        </p:spPr>
        <p:txBody>
          <a:bodyPr vert="horz" wrap="square" lIns="0" tIns="15875" rIns="0" bIns="0" rtlCol="0">
            <a:spAutoFit/>
          </a:bodyPr>
          <a:lstStyle/>
          <a:p>
            <a:pPr marL="12700">
              <a:lnSpc>
                <a:spcPct val="100000"/>
              </a:lnSpc>
              <a:spcBef>
                <a:spcPts val="125"/>
              </a:spcBef>
              <a:tabLst>
                <a:tab pos="551815" algn="l"/>
                <a:tab pos="1115060" algn="l"/>
                <a:tab pos="1675130" algn="l"/>
                <a:tab pos="2224405" algn="l"/>
                <a:tab pos="2784475" algn="l"/>
                <a:tab pos="3343910" algn="l"/>
                <a:tab pos="3895090" algn="l"/>
                <a:tab pos="4462145" algn="l"/>
                <a:tab pos="5001260" algn="l"/>
                <a:tab pos="5566410" algn="l"/>
              </a:tabLst>
            </a:pPr>
            <a:r>
              <a:rPr sz="1750" spc="10" dirty="0">
                <a:cs typeface="+mn-ea"/>
                <a:sym typeface="+mn-lt"/>
              </a:rPr>
              <a:t>P	</a:t>
            </a:r>
            <a:r>
              <a:rPr sz="1750" spc="15" dirty="0">
                <a:cs typeface="+mn-ea"/>
                <a:sym typeface="+mn-lt"/>
              </a:rPr>
              <a:t>H	O	</a:t>
            </a:r>
            <a:r>
              <a:rPr sz="1750" spc="10" dirty="0">
                <a:cs typeface="+mn-ea"/>
                <a:sym typeface="+mn-lt"/>
              </a:rPr>
              <a:t>T	</a:t>
            </a:r>
            <a:r>
              <a:rPr sz="1750" spc="15" dirty="0">
                <a:cs typeface="+mn-ea"/>
                <a:sym typeface="+mn-lt"/>
              </a:rPr>
              <a:t>O	G	</a:t>
            </a:r>
            <a:r>
              <a:rPr sz="1750" spc="10" dirty="0">
                <a:cs typeface="+mn-ea"/>
                <a:sym typeface="+mn-lt"/>
              </a:rPr>
              <a:t>R	</a:t>
            </a:r>
            <a:r>
              <a:rPr sz="1750" spc="15" dirty="0">
                <a:cs typeface="+mn-ea"/>
                <a:sym typeface="+mn-lt"/>
              </a:rPr>
              <a:t>A	</a:t>
            </a:r>
            <a:r>
              <a:rPr sz="1750" spc="10" dirty="0">
                <a:cs typeface="+mn-ea"/>
                <a:sym typeface="+mn-lt"/>
              </a:rPr>
              <a:t>P	</a:t>
            </a:r>
            <a:r>
              <a:rPr sz="1750" spc="15" dirty="0">
                <a:cs typeface="+mn-ea"/>
                <a:sym typeface="+mn-lt"/>
              </a:rPr>
              <a:t>H	Y</a:t>
            </a:r>
            <a:endParaRPr sz="1750" dirty="0">
              <a:cs typeface="+mn-ea"/>
              <a:sym typeface="+mn-lt"/>
            </a:endParaRPr>
          </a:p>
        </p:txBody>
      </p:sp>
      <p:sp>
        <p:nvSpPr>
          <p:cNvPr id="4" name="object 8"/>
          <p:cNvSpPr txBox="1"/>
          <p:nvPr/>
        </p:nvSpPr>
        <p:spPr>
          <a:xfrm>
            <a:off x="4719828" y="890981"/>
            <a:ext cx="2429510" cy="321242"/>
          </a:xfrm>
          <a:prstGeom prst="rect">
            <a:avLst/>
          </a:prstGeom>
        </p:spPr>
        <p:txBody>
          <a:bodyPr vert="horz" wrap="square" lIns="0" tIns="13335"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a:lnSpc>
                <a:spcPct val="100000"/>
              </a:lnSpc>
              <a:spcBef>
                <a:spcPts val="105"/>
              </a:spcBef>
              <a:tabLst>
                <a:tab pos="441325" algn="l"/>
                <a:tab pos="871855" algn="l"/>
                <a:tab pos="1301750" algn="l"/>
                <a:tab pos="1731645" algn="l"/>
                <a:tab pos="2161540" algn="l"/>
              </a:tabLst>
            </a:pPr>
            <a:r>
              <a:rPr lang="zh-CN" altLang="en-US" sz="2000" dirty="0">
                <a:latin typeface="+mn-lt"/>
                <a:ea typeface="+mn-ea"/>
                <a:cs typeface="+mn-ea"/>
                <a:sym typeface="+mn-lt"/>
              </a:rPr>
              <a:t>极	端	天	气	预	案</a:t>
            </a:r>
          </a:p>
        </p:txBody>
      </p:sp>
      <p:sp>
        <p:nvSpPr>
          <p:cNvPr id="5" name="object 6"/>
          <p:cNvSpPr txBox="1"/>
          <p:nvPr/>
        </p:nvSpPr>
        <p:spPr>
          <a:xfrm>
            <a:off x="781050" y="2005332"/>
            <a:ext cx="10617200" cy="3809889"/>
          </a:xfrm>
          <a:prstGeom prst="rect">
            <a:avLst/>
          </a:prstGeom>
        </p:spPr>
        <p:txBody>
          <a:bodyPr vert="horz" wrap="square" lIns="0" tIns="12700" rIns="0" bIns="0" rtlCol="0">
            <a:spAutoFit/>
          </a:bodyPr>
          <a:lstStyle/>
          <a:p>
            <a:pPr marL="285750" marR="104140" indent="-285750">
              <a:lnSpc>
                <a:spcPct val="200000"/>
              </a:lnSpc>
              <a:spcBef>
                <a:spcPts val="5"/>
              </a:spcBef>
              <a:buFont typeface="Wingdings" panose="05000000000000000000" pitchFamily="2" charset="2"/>
              <a:buChar char="p"/>
              <a:tabLst>
                <a:tab pos="1021715" algn="l"/>
              </a:tabLst>
            </a:pPr>
            <a:r>
              <a:rPr lang="zh-CN" altLang="en-US" dirty="0">
                <a:cs typeface="+mn-ea"/>
                <a:sym typeface="+mn-lt"/>
              </a:rPr>
              <a:t>活动现场准备遮阳伞融合现场设计，针对日间活动遮阳。</a:t>
            </a:r>
            <a:endParaRPr lang="en-US" altLang="zh-CN" dirty="0">
              <a:cs typeface="+mn-ea"/>
              <a:sym typeface="+mn-lt"/>
            </a:endParaRPr>
          </a:p>
          <a:p>
            <a:pPr marL="285750" marR="104140" indent="-285750">
              <a:lnSpc>
                <a:spcPct val="200000"/>
              </a:lnSpc>
              <a:spcBef>
                <a:spcPts val="5"/>
              </a:spcBef>
              <a:buFont typeface="Wingdings" panose="05000000000000000000" pitchFamily="2" charset="2"/>
              <a:buChar char="p"/>
              <a:tabLst>
                <a:tab pos="1021715" algn="l"/>
              </a:tabLst>
            </a:pPr>
            <a:r>
              <a:rPr lang="zh-CN" altLang="en-US" dirty="0">
                <a:cs typeface="+mn-ea"/>
                <a:sym typeface="+mn-lt"/>
              </a:rPr>
              <a:t>每周活动至少前三天查看活动当天天气预告，如遇阴雨天，将 调解万象城将场地内懒人沙发等不防水设备收进库房或灵活挪 到其他可遮雨位置。</a:t>
            </a:r>
            <a:endParaRPr lang="en-US" altLang="zh-CN" dirty="0">
              <a:cs typeface="+mn-ea"/>
              <a:sym typeface="+mn-lt"/>
            </a:endParaRPr>
          </a:p>
          <a:p>
            <a:pPr marL="285750" marR="104140" indent="-285750">
              <a:lnSpc>
                <a:spcPct val="200000"/>
              </a:lnSpc>
              <a:spcBef>
                <a:spcPts val="5"/>
              </a:spcBef>
              <a:buFont typeface="Wingdings" panose="05000000000000000000" pitchFamily="2" charset="2"/>
              <a:buChar char="p"/>
              <a:tabLst>
                <a:tab pos="1021715" algn="l"/>
              </a:tabLst>
            </a:pPr>
            <a:r>
              <a:rPr lang="zh-CN" altLang="en-US" dirty="0">
                <a:cs typeface="+mn-ea"/>
                <a:sym typeface="+mn-lt"/>
              </a:rPr>
              <a:t>提前购买一次性雨衣、防水布等物料，活动当中如遇突然降雨， 将最大程度协调顾客疏散，将不防水物料进行快速撤离。</a:t>
            </a:r>
            <a:endParaRPr lang="en-US" altLang="zh-CN" dirty="0">
              <a:cs typeface="+mn-ea"/>
              <a:sym typeface="+mn-lt"/>
            </a:endParaRPr>
          </a:p>
          <a:p>
            <a:pPr marL="285750" marR="104140" indent="-285750">
              <a:lnSpc>
                <a:spcPct val="200000"/>
              </a:lnSpc>
              <a:spcBef>
                <a:spcPts val="5"/>
              </a:spcBef>
              <a:buFont typeface="Wingdings" panose="05000000000000000000" pitchFamily="2" charset="2"/>
              <a:buChar char="p"/>
              <a:tabLst>
                <a:tab pos="1021715" algn="l"/>
              </a:tabLst>
            </a:pPr>
            <a:r>
              <a:rPr lang="zh-CN" altLang="en-US" dirty="0">
                <a:cs typeface="+mn-ea"/>
                <a:sym typeface="+mn-lt"/>
              </a:rPr>
              <a:t>如遇大风等极端天气，首先安排工作人员将现场顾客引入室内 进行暂避，同时安排工人第一时间切断一切电源，撤出伞棚等 装置，保证顾客安全。</a:t>
            </a:r>
          </a:p>
        </p:txBody>
      </p:sp>
    </p:spTree>
    <p:custDataLst>
      <p:tags r:id="rId1"/>
    </p:custData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7"/>
          <p:cNvSpPr txBox="1"/>
          <p:nvPr/>
        </p:nvSpPr>
        <p:spPr>
          <a:xfrm>
            <a:off x="3102610" y="1282064"/>
            <a:ext cx="5713095" cy="554639"/>
          </a:xfrm>
          <a:prstGeom prst="rect">
            <a:avLst/>
          </a:prstGeom>
        </p:spPr>
        <p:txBody>
          <a:bodyPr vert="horz" wrap="square" lIns="0" tIns="15875" rIns="0" bIns="0" rtlCol="0">
            <a:spAutoFit/>
          </a:bodyPr>
          <a:lstStyle/>
          <a:p>
            <a:pPr marL="12700">
              <a:lnSpc>
                <a:spcPct val="100000"/>
              </a:lnSpc>
              <a:spcBef>
                <a:spcPts val="125"/>
              </a:spcBef>
              <a:tabLst>
                <a:tab pos="551815" algn="l"/>
                <a:tab pos="1115060" algn="l"/>
                <a:tab pos="1675130" algn="l"/>
                <a:tab pos="2224405" algn="l"/>
                <a:tab pos="2784475" algn="l"/>
                <a:tab pos="3343910" algn="l"/>
                <a:tab pos="3895090" algn="l"/>
                <a:tab pos="4462145" algn="l"/>
                <a:tab pos="5001260" algn="l"/>
                <a:tab pos="5566410" algn="l"/>
              </a:tabLst>
            </a:pPr>
            <a:r>
              <a:rPr sz="1750" spc="10" dirty="0">
                <a:cs typeface="+mn-ea"/>
                <a:sym typeface="+mn-lt"/>
              </a:rPr>
              <a:t>P	</a:t>
            </a:r>
            <a:r>
              <a:rPr sz="1750" spc="15" dirty="0">
                <a:cs typeface="+mn-ea"/>
                <a:sym typeface="+mn-lt"/>
              </a:rPr>
              <a:t>H	O	</a:t>
            </a:r>
            <a:r>
              <a:rPr sz="1750" spc="10" dirty="0">
                <a:cs typeface="+mn-ea"/>
                <a:sym typeface="+mn-lt"/>
              </a:rPr>
              <a:t>T	</a:t>
            </a:r>
            <a:r>
              <a:rPr sz="1750" spc="15" dirty="0">
                <a:cs typeface="+mn-ea"/>
                <a:sym typeface="+mn-lt"/>
              </a:rPr>
              <a:t>O	G	</a:t>
            </a:r>
            <a:r>
              <a:rPr sz="1750" spc="10" dirty="0">
                <a:cs typeface="+mn-ea"/>
                <a:sym typeface="+mn-lt"/>
              </a:rPr>
              <a:t>R	</a:t>
            </a:r>
            <a:r>
              <a:rPr sz="1750" spc="15" dirty="0">
                <a:cs typeface="+mn-ea"/>
                <a:sym typeface="+mn-lt"/>
              </a:rPr>
              <a:t>A	</a:t>
            </a:r>
            <a:r>
              <a:rPr sz="1750" spc="10" dirty="0">
                <a:cs typeface="+mn-ea"/>
                <a:sym typeface="+mn-lt"/>
              </a:rPr>
              <a:t>P	</a:t>
            </a:r>
            <a:r>
              <a:rPr sz="1750" spc="15" dirty="0">
                <a:cs typeface="+mn-ea"/>
                <a:sym typeface="+mn-lt"/>
              </a:rPr>
              <a:t>H	Y</a:t>
            </a:r>
            <a:endParaRPr sz="1750" dirty="0">
              <a:cs typeface="+mn-ea"/>
              <a:sym typeface="+mn-lt"/>
            </a:endParaRPr>
          </a:p>
        </p:txBody>
      </p:sp>
      <p:sp>
        <p:nvSpPr>
          <p:cNvPr id="4" name="object 8"/>
          <p:cNvSpPr txBox="1"/>
          <p:nvPr/>
        </p:nvSpPr>
        <p:spPr>
          <a:xfrm>
            <a:off x="4745228" y="890981"/>
            <a:ext cx="2429510" cy="321242"/>
          </a:xfrm>
          <a:prstGeom prst="rect">
            <a:avLst/>
          </a:prstGeom>
        </p:spPr>
        <p:txBody>
          <a:bodyPr vert="horz" wrap="square" lIns="0" tIns="13335"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a:lnSpc>
                <a:spcPct val="100000"/>
              </a:lnSpc>
              <a:spcBef>
                <a:spcPts val="105"/>
              </a:spcBef>
              <a:tabLst>
                <a:tab pos="441325" algn="l"/>
                <a:tab pos="871855" algn="l"/>
                <a:tab pos="1301750" algn="l"/>
                <a:tab pos="1731645" algn="l"/>
                <a:tab pos="2161540" algn="l"/>
              </a:tabLst>
            </a:pPr>
            <a:r>
              <a:rPr lang="zh-CN" altLang="en-US" sz="2000" dirty="0">
                <a:latin typeface="+mn-lt"/>
                <a:ea typeface="+mn-ea"/>
                <a:cs typeface="+mn-ea"/>
                <a:sym typeface="+mn-lt"/>
              </a:rPr>
              <a:t>区	域	管	控	预	案</a:t>
            </a:r>
          </a:p>
        </p:txBody>
      </p:sp>
      <p:sp>
        <p:nvSpPr>
          <p:cNvPr id="5" name="object 6"/>
          <p:cNvSpPr txBox="1"/>
          <p:nvPr/>
        </p:nvSpPr>
        <p:spPr>
          <a:xfrm>
            <a:off x="590550" y="2005332"/>
            <a:ext cx="10998200" cy="3854773"/>
          </a:xfrm>
          <a:prstGeom prst="rect">
            <a:avLst/>
          </a:prstGeom>
        </p:spPr>
        <p:txBody>
          <a:bodyPr vert="horz" wrap="square" lIns="0" tIns="12700" rIns="0" bIns="0" rtlCol="0">
            <a:spAutoFit/>
          </a:bodyPr>
          <a:lstStyle/>
          <a:p>
            <a:pPr marL="342900" marR="104140" indent="-342900">
              <a:lnSpc>
                <a:spcPct val="150000"/>
              </a:lnSpc>
              <a:spcBef>
                <a:spcPts val="5"/>
              </a:spcBef>
              <a:buFont typeface="+mj-lt"/>
              <a:buAutoNum type="arabicPeriod"/>
              <a:tabLst>
                <a:tab pos="1021715" algn="l"/>
              </a:tabLst>
            </a:pPr>
            <a:r>
              <a:rPr lang="zh-CN" altLang="en-US" sz="1400" dirty="0">
                <a:cs typeface="+mn-ea"/>
                <a:sym typeface="+mn-lt"/>
              </a:rPr>
              <a:t>活动现场所有顾客须有次序互动，安排工作人员现场督导，避免现场拥挤；</a:t>
            </a:r>
            <a:endParaRPr lang="en-US" altLang="zh-CN" sz="1400" dirty="0">
              <a:cs typeface="+mn-ea"/>
              <a:sym typeface="+mn-lt"/>
            </a:endParaRPr>
          </a:p>
          <a:p>
            <a:pPr marL="342900" marR="104140" indent="-342900">
              <a:lnSpc>
                <a:spcPct val="150000"/>
              </a:lnSpc>
              <a:spcBef>
                <a:spcPts val="5"/>
              </a:spcBef>
              <a:buFont typeface="+mj-lt"/>
              <a:buAutoNum type="arabicPeriod"/>
              <a:tabLst>
                <a:tab pos="1021715" algn="l"/>
              </a:tabLst>
            </a:pPr>
            <a:r>
              <a:rPr lang="zh-CN" altLang="en-US" sz="1400" dirty="0">
                <a:cs typeface="+mn-ea"/>
                <a:sym typeface="+mn-lt"/>
              </a:rPr>
              <a:t>活动前对活动场地内所有供电线路、灯光照明线路和音响设备进行彻底检查，避免电器设备存在漏电的隐患；并在活动期间安排专人进行巡视，保证活动期间的正常使用</a:t>
            </a:r>
            <a:r>
              <a:rPr lang="en-US" altLang="zh-CN" sz="1400" dirty="0">
                <a:cs typeface="+mn-ea"/>
                <a:sym typeface="+mn-lt"/>
              </a:rPr>
              <a:t>;</a:t>
            </a:r>
          </a:p>
          <a:p>
            <a:pPr marL="342900" marR="104140" indent="-342900">
              <a:lnSpc>
                <a:spcPct val="150000"/>
              </a:lnSpc>
              <a:spcBef>
                <a:spcPts val="5"/>
              </a:spcBef>
              <a:buFont typeface="+mj-lt"/>
              <a:buAutoNum type="arabicPeriod"/>
              <a:tabLst>
                <a:tab pos="1021715" algn="l"/>
              </a:tabLst>
            </a:pPr>
            <a:r>
              <a:rPr lang="zh-CN" altLang="en-US" sz="1400" dirty="0">
                <a:cs typeface="+mn-ea"/>
                <a:sym typeface="+mn-lt"/>
              </a:rPr>
              <a:t>活动前，要配备应急药品和相关物品，轻者就地处置，及时将伤者或病者送医院救治，伤情严重时应立即拨打急救电话（</a:t>
            </a:r>
            <a:r>
              <a:rPr lang="en-US" altLang="zh-CN" sz="1400" dirty="0">
                <a:cs typeface="+mn-ea"/>
                <a:sym typeface="+mn-lt"/>
              </a:rPr>
              <a:t>120</a:t>
            </a:r>
            <a:r>
              <a:rPr lang="zh-CN" altLang="en-US" sz="1400" dirty="0">
                <a:cs typeface="+mn-ea"/>
                <a:sym typeface="+mn-lt"/>
              </a:rPr>
              <a:t>）求救，重病者送医院</a:t>
            </a:r>
            <a:r>
              <a:rPr lang="en-US" altLang="zh-CN" sz="1400" dirty="0">
                <a:cs typeface="+mn-ea"/>
                <a:sym typeface="+mn-lt"/>
              </a:rPr>
              <a:t>;</a:t>
            </a:r>
          </a:p>
          <a:p>
            <a:pPr marL="342900" marR="104140" indent="-342900">
              <a:lnSpc>
                <a:spcPct val="150000"/>
              </a:lnSpc>
              <a:spcBef>
                <a:spcPts val="5"/>
              </a:spcBef>
              <a:buFont typeface="+mj-lt"/>
              <a:buAutoNum type="arabicPeriod"/>
              <a:tabLst>
                <a:tab pos="1021715" algn="l"/>
              </a:tabLst>
            </a:pPr>
            <a:r>
              <a:rPr lang="zh-CN" altLang="en-US" sz="1400" dirty="0">
                <a:cs typeface="+mn-ea"/>
                <a:sym typeface="+mn-lt"/>
              </a:rPr>
              <a:t>舞台表演开始时，严禁现场非工作人员靠近设备电源及舞台后方，现场将采用一米线将活动区域及工作区域进行严格划分，同时安排巡场工作人员在演 艺环节进行实时检查及人群活动引导，避免发生意外。</a:t>
            </a:r>
          </a:p>
          <a:p>
            <a:pPr marL="342900" marR="104140" indent="-342900">
              <a:lnSpc>
                <a:spcPct val="150000"/>
              </a:lnSpc>
              <a:spcBef>
                <a:spcPts val="5"/>
              </a:spcBef>
              <a:buFont typeface="+mj-lt"/>
              <a:buAutoNum type="arabicPeriod"/>
              <a:tabLst>
                <a:tab pos="1021715" algn="l"/>
              </a:tabLst>
            </a:pPr>
            <a:r>
              <a:rPr lang="zh-CN" altLang="en-US" sz="1400" dirty="0">
                <a:cs typeface="+mn-ea"/>
                <a:sym typeface="+mn-lt"/>
              </a:rPr>
              <a:t>活动期间，要禁止外来人员进入工作区域，若有滋事者，现场工作人员有权驱赶，并拨打</a:t>
            </a:r>
            <a:r>
              <a:rPr lang="en-US" altLang="zh-CN" sz="1400" dirty="0">
                <a:cs typeface="+mn-ea"/>
                <a:sym typeface="+mn-lt"/>
              </a:rPr>
              <a:t>110</a:t>
            </a:r>
            <a:r>
              <a:rPr lang="zh-CN" altLang="en-US" sz="1400" dirty="0">
                <a:cs typeface="+mn-ea"/>
                <a:sym typeface="+mn-lt"/>
              </a:rPr>
              <a:t>报警。活动途中有打架斗殴或其他争吵时现场工作人员应 立即制止，必要时拨打</a:t>
            </a:r>
            <a:r>
              <a:rPr lang="en-US" altLang="zh-CN" sz="1400" dirty="0">
                <a:cs typeface="+mn-ea"/>
                <a:sym typeface="+mn-lt"/>
              </a:rPr>
              <a:t>110</a:t>
            </a:r>
            <a:r>
              <a:rPr lang="zh-CN" altLang="en-US" sz="1400" dirty="0">
                <a:cs typeface="+mn-ea"/>
                <a:sym typeface="+mn-lt"/>
              </a:rPr>
              <a:t>报警请求帮助</a:t>
            </a:r>
            <a:r>
              <a:rPr lang="en-US" altLang="zh-CN" sz="1400" dirty="0">
                <a:cs typeface="+mn-ea"/>
                <a:sym typeface="+mn-lt"/>
              </a:rPr>
              <a:t>;</a:t>
            </a:r>
          </a:p>
          <a:p>
            <a:pPr marL="342900" marR="104140" indent="-342900">
              <a:lnSpc>
                <a:spcPct val="150000"/>
              </a:lnSpc>
              <a:spcBef>
                <a:spcPts val="5"/>
              </a:spcBef>
              <a:buFont typeface="+mj-lt"/>
              <a:buAutoNum type="arabicPeriod"/>
              <a:tabLst>
                <a:tab pos="1021715" algn="l"/>
              </a:tabLst>
            </a:pPr>
            <a:r>
              <a:rPr lang="zh-CN" altLang="en-US" sz="1400" dirty="0">
                <a:cs typeface="+mn-ea"/>
                <a:sym typeface="+mn-lt"/>
              </a:rPr>
              <a:t>发生火灾时，立即切断电源，停止一切运转设备；并开启所有通道，保证现场四周疏散通道的流畅，组织人员有次序的从安全通道疏散，并及时向相关 负责人汇报；现场负责人立即组织人员利用现有的消防设备进行灭火，控制火源继续蔓延。同时，根据火势情况拨打火警电话（</a:t>
            </a:r>
            <a:r>
              <a:rPr lang="en-US" altLang="zh-CN" sz="1400" dirty="0">
                <a:cs typeface="+mn-ea"/>
                <a:sym typeface="+mn-lt"/>
              </a:rPr>
              <a:t>119</a:t>
            </a:r>
            <a:r>
              <a:rPr lang="zh-CN" altLang="en-US" sz="1400" dirty="0">
                <a:cs typeface="+mn-ea"/>
                <a:sym typeface="+mn-lt"/>
              </a:rPr>
              <a:t>），报告着火地点火 势情况。并进行现场警戒，等消防人员进行扑救。</a:t>
            </a:r>
            <a:endParaRPr lang="en-US" altLang="zh-CN" sz="1400" dirty="0">
              <a:cs typeface="+mn-ea"/>
              <a:sym typeface="+mn-lt"/>
            </a:endParaRPr>
          </a:p>
        </p:txBody>
      </p:sp>
    </p:spTree>
    <p:custDataLst>
      <p:tags r:id="rId1"/>
    </p:custData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object 7"/>
          <p:cNvGrpSpPr/>
          <p:nvPr/>
        </p:nvGrpSpPr>
        <p:grpSpPr>
          <a:xfrm>
            <a:off x="848143" y="1130300"/>
            <a:ext cx="2133055" cy="4695316"/>
            <a:chOff x="597408" y="751331"/>
            <a:chExt cx="2505710" cy="5515610"/>
          </a:xfrm>
        </p:grpSpPr>
        <p:sp>
          <p:nvSpPr>
            <p:cNvPr id="4" name="object 8"/>
            <p:cNvSpPr/>
            <p:nvPr/>
          </p:nvSpPr>
          <p:spPr>
            <a:xfrm>
              <a:off x="597408" y="751331"/>
              <a:ext cx="2505456" cy="1519427"/>
            </a:xfrm>
            <a:prstGeom prst="rect">
              <a:avLst/>
            </a:prstGeom>
            <a:blipFill>
              <a:blip r:embed="rId3" cstate="print"/>
              <a:stretch>
                <a:fillRect/>
              </a:stretch>
            </a:blipFill>
          </p:spPr>
          <p:txBody>
            <a:bodyPr wrap="square" lIns="0" tIns="0" rIns="0" bIns="0" rtlCol="0"/>
            <a:lstStyle/>
            <a:p>
              <a:endParaRPr>
                <a:cs typeface="+mn-ea"/>
                <a:sym typeface="+mn-lt"/>
              </a:endParaRPr>
            </a:p>
          </p:txBody>
        </p:sp>
        <p:sp>
          <p:nvSpPr>
            <p:cNvPr id="5" name="object 9"/>
            <p:cNvSpPr/>
            <p:nvPr/>
          </p:nvSpPr>
          <p:spPr>
            <a:xfrm>
              <a:off x="597408" y="2295143"/>
              <a:ext cx="2493264" cy="1278636"/>
            </a:xfrm>
            <a:prstGeom prst="rect">
              <a:avLst/>
            </a:prstGeom>
            <a:blipFill>
              <a:blip r:embed="rId4" cstate="print"/>
              <a:stretch>
                <a:fillRect/>
              </a:stretch>
            </a:blipFill>
          </p:spPr>
          <p:txBody>
            <a:bodyPr wrap="square" lIns="0" tIns="0" rIns="0" bIns="0" rtlCol="0"/>
            <a:lstStyle/>
            <a:p>
              <a:endParaRPr>
                <a:cs typeface="+mn-ea"/>
                <a:sym typeface="+mn-lt"/>
              </a:endParaRPr>
            </a:p>
          </p:txBody>
        </p:sp>
        <p:sp>
          <p:nvSpPr>
            <p:cNvPr id="6" name="object 10"/>
            <p:cNvSpPr/>
            <p:nvPr/>
          </p:nvSpPr>
          <p:spPr>
            <a:xfrm>
              <a:off x="597408" y="3619499"/>
              <a:ext cx="2493264" cy="1328927"/>
            </a:xfrm>
            <a:prstGeom prst="rect">
              <a:avLst/>
            </a:prstGeom>
            <a:blipFill>
              <a:blip r:embed="rId5" cstate="print"/>
              <a:stretch>
                <a:fillRect/>
              </a:stretch>
            </a:blipFill>
          </p:spPr>
          <p:txBody>
            <a:bodyPr wrap="square" lIns="0" tIns="0" rIns="0" bIns="0" rtlCol="0"/>
            <a:lstStyle/>
            <a:p>
              <a:endParaRPr>
                <a:cs typeface="+mn-ea"/>
                <a:sym typeface="+mn-lt"/>
              </a:endParaRPr>
            </a:p>
          </p:txBody>
        </p:sp>
        <p:sp>
          <p:nvSpPr>
            <p:cNvPr id="7" name="object 11"/>
            <p:cNvSpPr/>
            <p:nvPr/>
          </p:nvSpPr>
          <p:spPr>
            <a:xfrm>
              <a:off x="597408" y="4988115"/>
              <a:ext cx="2493264" cy="1278572"/>
            </a:xfrm>
            <a:prstGeom prst="rect">
              <a:avLst/>
            </a:prstGeom>
            <a:blipFill>
              <a:blip r:embed="rId6" cstate="print"/>
              <a:stretch>
                <a:fillRect/>
              </a:stretch>
            </a:blipFill>
          </p:spPr>
          <p:txBody>
            <a:bodyPr wrap="square" lIns="0" tIns="0" rIns="0" bIns="0" rtlCol="0"/>
            <a:lstStyle/>
            <a:p>
              <a:endParaRPr>
                <a:cs typeface="+mn-ea"/>
                <a:sym typeface="+mn-lt"/>
              </a:endParaRPr>
            </a:p>
          </p:txBody>
        </p:sp>
      </p:grpSp>
      <p:sp>
        <p:nvSpPr>
          <p:cNvPr id="8" name="object 5"/>
          <p:cNvSpPr txBox="1"/>
          <p:nvPr/>
        </p:nvSpPr>
        <p:spPr>
          <a:xfrm>
            <a:off x="3272790" y="818515"/>
            <a:ext cx="2364105" cy="381635"/>
          </a:xfrm>
          <a:prstGeom prst="rect">
            <a:avLst/>
          </a:prstGeom>
        </p:spPr>
        <p:txBody>
          <a:bodyPr vert="horz" wrap="square" lIns="0" tIns="12700"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a:lnSpc>
                <a:spcPct val="100000"/>
              </a:lnSpc>
              <a:spcBef>
                <a:spcPts val="100"/>
              </a:spcBef>
            </a:pPr>
            <a:r>
              <a:rPr lang="en-US" sz="2400" b="1" dirty="0">
                <a:latin typeface="+mn-lt"/>
                <a:ea typeface="+mn-ea"/>
                <a:cs typeface="+mn-ea"/>
                <a:sym typeface="+mn-lt"/>
              </a:rPr>
              <a:t>EHS</a:t>
            </a:r>
            <a:r>
              <a:rPr lang="zh-CN" altLang="en-US" sz="2400" b="1" dirty="0">
                <a:latin typeface="+mn-lt"/>
                <a:ea typeface="+mn-ea"/>
                <a:cs typeface="+mn-ea"/>
                <a:sym typeface="+mn-lt"/>
              </a:rPr>
              <a:t>保障方案</a:t>
            </a:r>
          </a:p>
        </p:txBody>
      </p:sp>
      <p:sp>
        <p:nvSpPr>
          <p:cNvPr id="9" name="object 6"/>
          <p:cNvSpPr txBox="1"/>
          <p:nvPr/>
        </p:nvSpPr>
        <p:spPr>
          <a:xfrm>
            <a:off x="3209417" y="1184021"/>
            <a:ext cx="8309483" cy="4855210"/>
          </a:xfrm>
          <a:prstGeom prst="rect">
            <a:avLst/>
          </a:prstGeom>
        </p:spPr>
        <p:txBody>
          <a:bodyPr vert="horz" wrap="square" lIns="0" tIns="104139" rIns="0" bIns="0" rtlCol="0">
            <a:spAutoFit/>
          </a:bodyPr>
          <a:lstStyle/>
          <a:p>
            <a:pPr marL="12700">
              <a:lnSpc>
                <a:spcPct val="100000"/>
              </a:lnSpc>
              <a:spcBef>
                <a:spcPts val="820"/>
              </a:spcBef>
            </a:pPr>
            <a:r>
              <a:rPr sz="1200" dirty="0" err="1">
                <a:solidFill>
                  <a:srgbClr val="585858"/>
                </a:solidFill>
                <a:cs typeface="+mn-ea"/>
                <a:sym typeface="+mn-lt"/>
              </a:rPr>
              <a:t>对于活动执行一直以业内高标准、高品质作为不懈追求。鉴于此，为保证活动执行达到预期效果，现提</a:t>
            </a:r>
            <a:r>
              <a:rPr sz="1200" spc="5" dirty="0" err="1">
                <a:solidFill>
                  <a:srgbClr val="585858"/>
                </a:solidFill>
                <a:cs typeface="+mn-ea"/>
                <a:sym typeface="+mn-lt"/>
              </a:rPr>
              <a:t>供</a:t>
            </a:r>
            <a:r>
              <a:rPr sz="1200" dirty="0" err="1">
                <a:solidFill>
                  <a:srgbClr val="585858"/>
                </a:solidFill>
                <a:cs typeface="+mn-ea"/>
                <a:sym typeface="+mn-lt"/>
              </a:rPr>
              <a:t>《</a:t>
            </a:r>
            <a:r>
              <a:rPr sz="1200" spc="-5" dirty="0" err="1">
                <a:solidFill>
                  <a:srgbClr val="585858"/>
                </a:solidFill>
                <a:cs typeface="+mn-ea"/>
                <a:sym typeface="+mn-lt"/>
              </a:rPr>
              <a:t>EHS</a:t>
            </a:r>
            <a:r>
              <a:rPr sz="1200" dirty="0" err="1">
                <a:solidFill>
                  <a:srgbClr val="585858"/>
                </a:solidFill>
                <a:cs typeface="+mn-ea"/>
                <a:sym typeface="+mn-lt"/>
              </a:rPr>
              <a:t>保</a:t>
            </a:r>
            <a:endParaRPr sz="1200" dirty="0">
              <a:cs typeface="+mn-ea"/>
              <a:sym typeface="+mn-lt"/>
            </a:endParaRPr>
          </a:p>
          <a:p>
            <a:pPr marL="12700" marR="5080">
              <a:lnSpc>
                <a:spcPct val="150000"/>
              </a:lnSpc>
            </a:pPr>
            <a:r>
              <a:rPr sz="1200" dirty="0">
                <a:solidFill>
                  <a:srgbClr val="585858"/>
                </a:solidFill>
                <a:cs typeface="+mn-ea"/>
                <a:sym typeface="+mn-lt"/>
              </a:rPr>
              <a:t>障方案》以作现场执行指导原则。我方将依据此标准，在活动执行中对各个环节严格把控，</a:t>
            </a:r>
            <a:r>
              <a:rPr sz="1200" spc="-95" dirty="0">
                <a:solidFill>
                  <a:srgbClr val="585858"/>
                </a:solidFill>
                <a:cs typeface="+mn-ea"/>
                <a:sym typeface="+mn-lt"/>
              </a:rPr>
              <a:t> </a:t>
            </a:r>
            <a:r>
              <a:rPr sz="1200" dirty="0">
                <a:solidFill>
                  <a:srgbClr val="585858"/>
                </a:solidFill>
                <a:cs typeface="+mn-ea"/>
                <a:sym typeface="+mn-lt"/>
              </a:rPr>
              <a:t>避免出现不符合质量要求的问题，  通过双方的共同努力，</a:t>
            </a:r>
            <a:r>
              <a:rPr sz="1200" spc="-5" dirty="0">
                <a:solidFill>
                  <a:srgbClr val="585858"/>
                </a:solidFill>
                <a:cs typeface="+mn-ea"/>
                <a:sym typeface="+mn-lt"/>
              </a:rPr>
              <a:t> </a:t>
            </a:r>
            <a:r>
              <a:rPr sz="1200" dirty="0">
                <a:solidFill>
                  <a:srgbClr val="585858"/>
                </a:solidFill>
                <a:cs typeface="+mn-ea"/>
                <a:sym typeface="+mn-lt"/>
              </a:rPr>
              <a:t>呈现出完美的活动现场。</a:t>
            </a:r>
            <a:endParaRPr sz="1200" dirty="0">
              <a:cs typeface="+mn-ea"/>
              <a:sym typeface="+mn-lt"/>
            </a:endParaRPr>
          </a:p>
          <a:p>
            <a:pPr marL="672465" indent="-254000">
              <a:lnSpc>
                <a:spcPct val="100000"/>
              </a:lnSpc>
              <a:spcBef>
                <a:spcPts val="1010"/>
              </a:spcBef>
              <a:buChar char="–"/>
              <a:tabLst>
                <a:tab pos="673100" algn="l"/>
              </a:tabLst>
            </a:pPr>
            <a:r>
              <a:rPr sz="1200" dirty="0">
                <a:solidFill>
                  <a:srgbClr val="585858"/>
                </a:solidFill>
                <a:cs typeface="+mn-ea"/>
                <a:sym typeface="+mn-lt"/>
              </a:rPr>
              <a:t>1、有搭建物料符合规定防火等级</a:t>
            </a:r>
            <a:r>
              <a:rPr sz="1200" spc="-5" dirty="0">
                <a:solidFill>
                  <a:srgbClr val="585858"/>
                </a:solidFill>
                <a:cs typeface="+mn-ea"/>
                <a:sym typeface="+mn-lt"/>
              </a:rPr>
              <a:t>（B1</a:t>
            </a:r>
            <a:r>
              <a:rPr sz="1200" dirty="0">
                <a:solidFill>
                  <a:srgbClr val="585858"/>
                </a:solidFill>
                <a:cs typeface="+mn-ea"/>
                <a:sym typeface="+mn-lt"/>
              </a:rPr>
              <a:t>级以上），木质结构做防火处理</a:t>
            </a:r>
            <a:endParaRPr sz="1200" dirty="0">
              <a:cs typeface="+mn-ea"/>
              <a:sym typeface="+mn-lt"/>
            </a:endParaRPr>
          </a:p>
          <a:p>
            <a:pPr marL="672465" indent="-254000">
              <a:lnSpc>
                <a:spcPct val="100000"/>
              </a:lnSpc>
              <a:spcBef>
                <a:spcPts val="1010"/>
              </a:spcBef>
              <a:buChar char="–"/>
              <a:tabLst>
                <a:tab pos="673100" algn="l"/>
              </a:tabLst>
            </a:pPr>
            <a:r>
              <a:rPr sz="1200" dirty="0">
                <a:solidFill>
                  <a:srgbClr val="585858"/>
                </a:solidFill>
                <a:cs typeface="+mn-ea"/>
                <a:sym typeface="+mn-lt"/>
              </a:rPr>
              <a:t>2、装置、过线槽等不遮挡防火卷帘</a:t>
            </a:r>
            <a:endParaRPr sz="1200" dirty="0">
              <a:cs typeface="+mn-ea"/>
              <a:sym typeface="+mn-lt"/>
            </a:endParaRPr>
          </a:p>
          <a:p>
            <a:pPr marL="672465" indent="-254000">
              <a:lnSpc>
                <a:spcPct val="100000"/>
              </a:lnSpc>
              <a:spcBef>
                <a:spcPts val="1005"/>
              </a:spcBef>
              <a:buChar char="–"/>
              <a:tabLst>
                <a:tab pos="673100" algn="l"/>
              </a:tabLst>
            </a:pPr>
            <a:r>
              <a:rPr sz="1200" dirty="0">
                <a:solidFill>
                  <a:srgbClr val="585858"/>
                </a:solidFill>
                <a:cs typeface="+mn-ea"/>
                <a:sym typeface="+mn-lt"/>
              </a:rPr>
              <a:t>3</a:t>
            </a:r>
            <a:r>
              <a:rPr sz="1200" spc="-5" dirty="0">
                <a:solidFill>
                  <a:srgbClr val="585858"/>
                </a:solidFill>
                <a:cs typeface="+mn-ea"/>
                <a:sym typeface="+mn-lt"/>
              </a:rPr>
              <a:t>、装置、过线槽等不遮挡紧急疏散指示灯（包括灯的连线）</a:t>
            </a:r>
            <a:endParaRPr sz="1200" dirty="0">
              <a:cs typeface="+mn-ea"/>
              <a:sym typeface="+mn-lt"/>
            </a:endParaRPr>
          </a:p>
          <a:p>
            <a:pPr marL="672465" indent="-254000">
              <a:lnSpc>
                <a:spcPct val="100000"/>
              </a:lnSpc>
              <a:spcBef>
                <a:spcPts val="1015"/>
              </a:spcBef>
              <a:buChar char="–"/>
              <a:tabLst>
                <a:tab pos="673100" algn="l"/>
              </a:tabLst>
            </a:pPr>
            <a:r>
              <a:rPr sz="1200" spc="-5" dirty="0">
                <a:solidFill>
                  <a:srgbClr val="585858"/>
                </a:solidFill>
                <a:cs typeface="+mn-ea"/>
                <a:sym typeface="+mn-lt"/>
              </a:rPr>
              <a:t>4</a:t>
            </a:r>
            <a:r>
              <a:rPr sz="1200" dirty="0">
                <a:solidFill>
                  <a:srgbClr val="585858"/>
                </a:solidFill>
                <a:cs typeface="+mn-ea"/>
                <a:sym typeface="+mn-lt"/>
              </a:rPr>
              <a:t>、活动多天搭建，加设围挡，整理好物料，并用整块灰色不透光布完全遮挡。</a:t>
            </a:r>
            <a:endParaRPr sz="1200" dirty="0">
              <a:cs typeface="+mn-ea"/>
              <a:sym typeface="+mn-lt"/>
            </a:endParaRPr>
          </a:p>
          <a:p>
            <a:pPr marL="672465" indent="-254000">
              <a:lnSpc>
                <a:spcPct val="100000"/>
              </a:lnSpc>
              <a:spcBef>
                <a:spcPts val="1005"/>
              </a:spcBef>
              <a:buChar char="–"/>
              <a:tabLst>
                <a:tab pos="673100" algn="l"/>
              </a:tabLst>
            </a:pPr>
            <a:r>
              <a:rPr sz="1200" spc="5" dirty="0">
                <a:solidFill>
                  <a:srgbClr val="585858"/>
                </a:solidFill>
                <a:cs typeface="+mn-ea"/>
                <a:sym typeface="+mn-lt"/>
              </a:rPr>
              <a:t>5</a:t>
            </a:r>
            <a:r>
              <a:rPr sz="1200" dirty="0">
                <a:solidFill>
                  <a:srgbClr val="585858"/>
                </a:solidFill>
                <a:cs typeface="+mn-ea"/>
                <a:sym typeface="+mn-lt"/>
              </a:rPr>
              <a:t>、地面铺地胶应保证揭掉后无留胶。</a:t>
            </a:r>
            <a:endParaRPr sz="1200" dirty="0">
              <a:cs typeface="+mn-ea"/>
              <a:sym typeface="+mn-lt"/>
            </a:endParaRPr>
          </a:p>
          <a:p>
            <a:pPr marL="672465" indent="-254000">
              <a:lnSpc>
                <a:spcPct val="100000"/>
              </a:lnSpc>
              <a:spcBef>
                <a:spcPts val="1010"/>
              </a:spcBef>
              <a:buChar char="–"/>
              <a:tabLst>
                <a:tab pos="673100" algn="l"/>
              </a:tabLst>
            </a:pPr>
            <a:r>
              <a:rPr sz="1200" dirty="0">
                <a:solidFill>
                  <a:srgbClr val="585858"/>
                </a:solidFill>
                <a:cs typeface="+mn-ea"/>
                <a:sym typeface="+mn-lt"/>
              </a:rPr>
              <a:t>6、活动现场桌子必须有适当颜色的桌布，且将桌子全部包裹，不能露出腿。</a:t>
            </a:r>
            <a:endParaRPr sz="1200" dirty="0">
              <a:cs typeface="+mn-ea"/>
              <a:sym typeface="+mn-lt"/>
            </a:endParaRPr>
          </a:p>
          <a:p>
            <a:pPr marL="672465" indent="-254000">
              <a:lnSpc>
                <a:spcPct val="100000"/>
              </a:lnSpc>
              <a:spcBef>
                <a:spcPts val="1005"/>
              </a:spcBef>
              <a:buChar char="–"/>
              <a:tabLst>
                <a:tab pos="673100" algn="l"/>
              </a:tabLst>
            </a:pPr>
            <a:r>
              <a:rPr sz="1200" spc="-5" dirty="0">
                <a:solidFill>
                  <a:srgbClr val="585858"/>
                </a:solidFill>
                <a:cs typeface="+mn-ea"/>
                <a:sym typeface="+mn-lt"/>
              </a:rPr>
              <a:t>7、搭建舞台时，尽量将线缆藏于舞台下、地胶下。若台上线缆过多，使用过线槽。</a:t>
            </a:r>
            <a:endParaRPr sz="1200" dirty="0">
              <a:cs typeface="+mn-ea"/>
              <a:sym typeface="+mn-lt"/>
            </a:endParaRPr>
          </a:p>
          <a:p>
            <a:pPr marL="672465" indent="-254000">
              <a:lnSpc>
                <a:spcPct val="100000"/>
              </a:lnSpc>
              <a:spcBef>
                <a:spcPts val="1010"/>
              </a:spcBef>
              <a:buChar char="–"/>
              <a:tabLst>
                <a:tab pos="673100" algn="l"/>
              </a:tabLst>
            </a:pPr>
            <a:r>
              <a:rPr sz="1200" spc="-5" dirty="0">
                <a:solidFill>
                  <a:srgbClr val="585858"/>
                </a:solidFill>
                <a:cs typeface="+mn-ea"/>
                <a:sym typeface="+mn-lt"/>
              </a:rPr>
              <a:t>8</a:t>
            </a:r>
            <a:r>
              <a:rPr sz="1200" dirty="0">
                <a:solidFill>
                  <a:srgbClr val="585858"/>
                </a:solidFill>
                <a:cs typeface="+mn-ea"/>
                <a:sym typeface="+mn-lt"/>
              </a:rPr>
              <a:t>、活动物料应保证干净整洁无褶皱，没有明显污渍、褶皱等。包含但不限于座椅</a:t>
            </a:r>
            <a:r>
              <a:rPr sz="1200" spc="5" dirty="0">
                <a:solidFill>
                  <a:srgbClr val="585858"/>
                </a:solidFill>
                <a:cs typeface="+mn-ea"/>
                <a:sym typeface="+mn-lt"/>
              </a:rPr>
              <a:t> </a:t>
            </a:r>
            <a:r>
              <a:rPr sz="1200" dirty="0">
                <a:solidFill>
                  <a:srgbClr val="585858"/>
                </a:solidFill>
                <a:cs typeface="+mn-ea"/>
                <a:sym typeface="+mn-lt"/>
              </a:rPr>
              <a:t>套、桌布、演员服装等。</a:t>
            </a:r>
            <a:endParaRPr sz="1200" dirty="0">
              <a:cs typeface="+mn-ea"/>
              <a:sym typeface="+mn-lt"/>
            </a:endParaRPr>
          </a:p>
          <a:p>
            <a:pPr marL="672465" indent="-254000">
              <a:lnSpc>
                <a:spcPct val="100000"/>
              </a:lnSpc>
              <a:spcBef>
                <a:spcPts val="1010"/>
              </a:spcBef>
              <a:buChar char="–"/>
              <a:tabLst>
                <a:tab pos="673100" algn="l"/>
              </a:tabLst>
            </a:pPr>
            <a:r>
              <a:rPr sz="1200" dirty="0">
                <a:solidFill>
                  <a:srgbClr val="585858"/>
                </a:solidFill>
                <a:cs typeface="+mn-ea"/>
                <a:sym typeface="+mn-lt"/>
              </a:rPr>
              <a:t>9、如遇借用库房情况，严格遵守使用规定，保证库房整洁，电线不可乱搭，</a:t>
            </a:r>
            <a:r>
              <a:rPr sz="1200" spc="-10" dirty="0">
                <a:solidFill>
                  <a:srgbClr val="585858"/>
                </a:solidFill>
                <a:cs typeface="+mn-ea"/>
                <a:sym typeface="+mn-lt"/>
              </a:rPr>
              <a:t> </a:t>
            </a:r>
            <a:r>
              <a:rPr sz="1200" dirty="0">
                <a:solidFill>
                  <a:srgbClr val="585858"/>
                </a:solidFill>
                <a:cs typeface="+mn-ea"/>
                <a:sym typeface="+mn-lt"/>
              </a:rPr>
              <a:t>必要时应使用过线槽及黄黑胶条。</a:t>
            </a:r>
            <a:endParaRPr sz="1200" dirty="0">
              <a:cs typeface="+mn-ea"/>
              <a:sym typeface="+mn-lt"/>
            </a:endParaRPr>
          </a:p>
          <a:p>
            <a:pPr marL="672465" indent="-254000">
              <a:lnSpc>
                <a:spcPct val="100000"/>
              </a:lnSpc>
              <a:spcBef>
                <a:spcPts val="1005"/>
              </a:spcBef>
              <a:buChar char="–"/>
              <a:tabLst>
                <a:tab pos="673100" algn="l"/>
              </a:tabLst>
            </a:pPr>
            <a:r>
              <a:rPr sz="1200" spc="-5" dirty="0">
                <a:solidFill>
                  <a:srgbClr val="585858"/>
                </a:solidFill>
                <a:cs typeface="+mn-ea"/>
                <a:sym typeface="+mn-lt"/>
              </a:rPr>
              <a:t>10</a:t>
            </a:r>
            <a:r>
              <a:rPr sz="1200" dirty="0">
                <a:solidFill>
                  <a:srgbClr val="585858"/>
                </a:solidFill>
                <a:cs typeface="+mn-ea"/>
                <a:sym typeface="+mn-lt"/>
              </a:rPr>
              <a:t>、装置的锐角需做防护处理，打磨倒角或加装防撞垫。</a:t>
            </a:r>
            <a:endParaRPr sz="1200" dirty="0">
              <a:cs typeface="+mn-ea"/>
              <a:sym typeface="+mn-lt"/>
            </a:endParaRPr>
          </a:p>
          <a:p>
            <a:pPr marL="672465" indent="-254000">
              <a:lnSpc>
                <a:spcPct val="100000"/>
              </a:lnSpc>
              <a:spcBef>
                <a:spcPts val="1010"/>
              </a:spcBef>
              <a:buChar char="–"/>
              <a:tabLst>
                <a:tab pos="673100" algn="l"/>
              </a:tabLst>
            </a:pPr>
            <a:r>
              <a:rPr sz="1200" spc="-5" dirty="0">
                <a:solidFill>
                  <a:srgbClr val="585858"/>
                </a:solidFill>
                <a:cs typeface="+mn-ea"/>
                <a:sym typeface="+mn-lt"/>
              </a:rPr>
              <a:t>11</a:t>
            </a:r>
            <a:r>
              <a:rPr sz="1200" dirty="0">
                <a:solidFill>
                  <a:srgbClr val="585858"/>
                </a:solidFill>
                <a:cs typeface="+mn-ea"/>
                <a:sym typeface="+mn-lt"/>
              </a:rPr>
              <a:t>、如商场天棚有消防水炮，灯光避免直射、扫射到消防水炮，以免发生喷水事故</a:t>
            </a:r>
            <a:endParaRPr sz="1200" dirty="0">
              <a:cs typeface="+mn-ea"/>
              <a:sym typeface="+mn-lt"/>
            </a:endParaRPr>
          </a:p>
          <a:p>
            <a:pPr marL="672465" marR="137160" indent="-253365">
              <a:lnSpc>
                <a:spcPct val="150000"/>
              </a:lnSpc>
              <a:spcBef>
                <a:spcPts val="290"/>
              </a:spcBef>
              <a:buChar char="–"/>
              <a:tabLst>
                <a:tab pos="673100" algn="l"/>
              </a:tabLst>
            </a:pPr>
            <a:r>
              <a:rPr sz="1200" spc="-5" dirty="0">
                <a:solidFill>
                  <a:srgbClr val="585858"/>
                </a:solidFill>
                <a:cs typeface="+mn-ea"/>
                <a:sym typeface="+mn-lt"/>
              </a:rPr>
              <a:t>12</a:t>
            </a:r>
            <a:r>
              <a:rPr sz="1200" dirty="0">
                <a:solidFill>
                  <a:srgbClr val="585858"/>
                </a:solidFill>
                <a:cs typeface="+mn-ea"/>
                <a:sym typeface="+mn-lt"/>
              </a:rPr>
              <a:t>、施工、彩排及活动期间工作人员不在场内吸烟、饮酒、吃饭、睡觉、换衣、追</a:t>
            </a:r>
            <a:r>
              <a:rPr sz="1200" spc="-85" dirty="0">
                <a:solidFill>
                  <a:srgbClr val="585858"/>
                </a:solidFill>
                <a:cs typeface="+mn-ea"/>
                <a:sym typeface="+mn-lt"/>
              </a:rPr>
              <a:t> </a:t>
            </a:r>
            <a:r>
              <a:rPr sz="1200" dirty="0">
                <a:solidFill>
                  <a:srgbClr val="585858"/>
                </a:solidFill>
                <a:cs typeface="+mn-ea"/>
                <a:sym typeface="+mn-lt"/>
              </a:rPr>
              <a:t>逐打闹、闲聊天、玩手机、随意 回答媒体问题、迟到早退、与顾客发生冲突。</a:t>
            </a:r>
            <a:endParaRPr sz="1200" dirty="0">
              <a:cs typeface="+mn-ea"/>
              <a:sym typeface="+mn-lt"/>
            </a:endParaRPr>
          </a:p>
        </p:txBody>
      </p:sp>
    </p:spTree>
    <p:custDataLst>
      <p:tags r:id="rId1"/>
    </p:custData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stretch>
            <a:fillRect/>
          </a:stretch>
        </p:blipFill>
        <p:spPr>
          <a:xfrm>
            <a:off x="5433499" y="1118870"/>
            <a:ext cx="5624423" cy="4876800"/>
          </a:xfrm>
          <a:prstGeom prst="rect">
            <a:avLst/>
          </a:prstGeom>
        </p:spPr>
      </p:pic>
      <p:sp>
        <p:nvSpPr>
          <p:cNvPr id="4" name="object 3"/>
          <p:cNvSpPr txBox="1"/>
          <p:nvPr/>
        </p:nvSpPr>
        <p:spPr>
          <a:xfrm>
            <a:off x="1121378" y="3000832"/>
            <a:ext cx="3149981" cy="382797"/>
          </a:xfrm>
          <a:prstGeom prst="rect">
            <a:avLst/>
          </a:prstGeom>
        </p:spPr>
        <p:txBody>
          <a:bodyPr vert="horz" wrap="square" lIns="0" tIns="13335"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12700">
              <a:lnSpc>
                <a:spcPct val="100000"/>
              </a:lnSpc>
              <a:spcBef>
                <a:spcPts val="105"/>
              </a:spcBef>
            </a:pPr>
            <a:r>
              <a:rPr lang="en-US" altLang="zh-CN" sz="2400" b="1" dirty="0">
                <a:latin typeface="+mn-lt"/>
                <a:ea typeface="+mn-ea"/>
                <a:cs typeface="+mn-ea"/>
                <a:sym typeface="+mn-lt"/>
              </a:rPr>
              <a:t>EHS</a:t>
            </a:r>
            <a:r>
              <a:rPr lang="zh-CN" altLang="en-US" sz="2400" b="1" dirty="0">
                <a:latin typeface="+mn-lt"/>
                <a:ea typeface="+mn-ea"/>
                <a:cs typeface="+mn-ea"/>
                <a:sym typeface="+mn-lt"/>
              </a:rPr>
              <a:t>：施工及电源安全</a:t>
            </a:r>
          </a:p>
        </p:txBody>
      </p:sp>
      <p:sp>
        <p:nvSpPr>
          <p:cNvPr id="5" name="object 4"/>
          <p:cNvSpPr txBox="1"/>
          <p:nvPr/>
        </p:nvSpPr>
        <p:spPr>
          <a:xfrm>
            <a:off x="1121379" y="3437001"/>
            <a:ext cx="2387600" cy="499745"/>
          </a:xfrm>
          <a:prstGeom prst="rect">
            <a:avLst/>
          </a:prstGeom>
        </p:spPr>
        <p:txBody>
          <a:bodyPr vert="horz" wrap="square" lIns="0" tIns="12700" rIns="0" bIns="0" rtlCol="0">
            <a:spAutoFit/>
          </a:bodyPr>
          <a:lstStyle/>
          <a:p>
            <a:pPr marL="241300" indent="-228600">
              <a:lnSpc>
                <a:spcPct val="100000"/>
              </a:lnSpc>
              <a:spcBef>
                <a:spcPts val="100"/>
              </a:spcBef>
              <a:buFont typeface="Arial" panose="020B0604020202020204"/>
              <a:buChar char="•"/>
              <a:tabLst>
                <a:tab pos="240665" algn="l"/>
                <a:tab pos="241300" algn="l"/>
              </a:tabLst>
            </a:pPr>
            <a:r>
              <a:rPr sz="1200" dirty="0">
                <a:cs typeface="+mn-ea"/>
                <a:sym typeface="+mn-lt"/>
              </a:rPr>
              <a:t>施工脚手架作业，员工系安全绳</a:t>
            </a:r>
            <a:endParaRPr sz="1200">
              <a:cs typeface="+mn-ea"/>
              <a:sym typeface="+mn-lt"/>
            </a:endParaRPr>
          </a:p>
          <a:p>
            <a:pPr marL="241300" indent="-228600">
              <a:lnSpc>
                <a:spcPct val="100000"/>
              </a:lnSpc>
              <a:spcBef>
                <a:spcPts val="850"/>
              </a:spcBef>
              <a:buFont typeface="Arial" panose="020B0604020202020204"/>
              <a:buChar char="•"/>
              <a:tabLst>
                <a:tab pos="240665" algn="l"/>
                <a:tab pos="241300" algn="l"/>
              </a:tabLst>
            </a:pPr>
            <a:r>
              <a:rPr sz="1200" dirty="0">
                <a:cs typeface="+mn-ea"/>
                <a:sym typeface="+mn-lt"/>
              </a:rPr>
              <a:t>现场电源接线图</a:t>
            </a:r>
            <a:endParaRPr sz="1200">
              <a:cs typeface="+mn-ea"/>
              <a:sym typeface="+mn-lt"/>
            </a:endParaRPr>
          </a:p>
        </p:txBody>
      </p:sp>
    </p:spTree>
    <p:custDataLst>
      <p:tags r:id="rId1"/>
    </p:custData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31393935333137383b31393937313032323bbba8"/>
          <p:cNvPicPr>
            <a:picLocks noChangeAspect="1"/>
          </p:cNvPicPr>
          <p:nvPr/>
        </p:nvPicPr>
        <p:blipFill>
          <a:blip r:embed="rId3"/>
          <a:stretch>
            <a:fillRect/>
          </a:stretch>
        </p:blipFill>
        <p:spPr>
          <a:xfrm rot="20040000">
            <a:off x="1546225" y="1539875"/>
            <a:ext cx="640080" cy="640080"/>
          </a:xfrm>
          <a:prstGeom prst="rect">
            <a:avLst/>
          </a:prstGeom>
          <a:effectLst>
            <a:outerShdw blurRad="50800" dist="38100" dir="10800000" algn="r" rotWithShape="0">
              <a:prstClr val="black">
                <a:alpha val="40000"/>
              </a:prstClr>
            </a:outerShdw>
          </a:effectLst>
        </p:spPr>
      </p:pic>
      <p:sp>
        <p:nvSpPr>
          <p:cNvPr id="7" name="文本框 6"/>
          <p:cNvSpPr txBox="1"/>
          <p:nvPr/>
        </p:nvSpPr>
        <p:spPr>
          <a:xfrm>
            <a:off x="1824355" y="2414905"/>
            <a:ext cx="8543290" cy="1200329"/>
          </a:xfrm>
          <a:prstGeom prst="rect">
            <a:avLst/>
          </a:prstGeom>
          <a:noFill/>
        </p:spPr>
        <p:txBody>
          <a:bodyPr wrap="square" rtlCol="0">
            <a:spAutoFit/>
          </a:bodyPr>
          <a:lstStyle/>
          <a:p>
            <a:pPr algn="dist"/>
            <a:r>
              <a:rPr lang="zh-CN" altLang="en-US" sz="7200" b="1" dirty="0">
                <a:solidFill>
                  <a:srgbClr val="FF977A"/>
                </a:solidFill>
                <a:cs typeface="+mn-ea"/>
                <a:sym typeface="+mn-lt"/>
              </a:rPr>
              <a:t>仲夏繁景</a:t>
            </a:r>
            <a:r>
              <a:rPr lang="en-US" altLang="zh-CN" sz="7200" b="1" dirty="0">
                <a:solidFill>
                  <a:srgbClr val="FF977A"/>
                </a:solidFill>
                <a:cs typeface="+mn-ea"/>
                <a:sym typeface="+mn-lt"/>
              </a:rPr>
              <a:t> </a:t>
            </a:r>
            <a:r>
              <a:rPr lang="zh-CN" altLang="en-US" sz="7200" b="1" dirty="0">
                <a:solidFill>
                  <a:srgbClr val="FF977A"/>
                </a:solidFill>
                <a:cs typeface="+mn-ea"/>
                <a:sym typeface="+mn-lt"/>
              </a:rPr>
              <a:t>静待美好</a:t>
            </a:r>
          </a:p>
        </p:txBody>
      </p:sp>
      <p:sp>
        <p:nvSpPr>
          <p:cNvPr id="12" name="文本框 11"/>
          <p:cNvSpPr txBox="1"/>
          <p:nvPr/>
        </p:nvSpPr>
        <p:spPr>
          <a:xfrm>
            <a:off x="3221355" y="4055745"/>
            <a:ext cx="5736590" cy="460375"/>
          </a:xfrm>
          <a:prstGeom prst="rect">
            <a:avLst/>
          </a:prstGeom>
          <a:noFill/>
        </p:spPr>
        <p:txBody>
          <a:bodyPr wrap="square" rtlCol="0">
            <a:spAutoFit/>
          </a:bodyPr>
          <a:lstStyle/>
          <a:p>
            <a:pPr algn="dist"/>
            <a:r>
              <a:rPr lang="en-US" altLang="zh-CN" sz="2400" b="1" dirty="0">
                <a:solidFill>
                  <a:srgbClr val="9DC3E8"/>
                </a:solidFill>
                <a:cs typeface="+mn-ea"/>
                <a:sym typeface="+mn-lt"/>
              </a:rPr>
              <a:t>2022</a:t>
            </a:r>
            <a:r>
              <a:rPr lang="zh-CN" altLang="en-US" sz="2400" b="1" dirty="0">
                <a:solidFill>
                  <a:srgbClr val="9DC3E8"/>
                </a:solidFill>
                <a:cs typeface="+mn-ea"/>
                <a:sym typeface="+mn-lt"/>
              </a:rPr>
              <a:t>六月暖场活动</a:t>
            </a:r>
          </a:p>
        </p:txBody>
      </p:sp>
    </p:spTree>
    <p:custDataLst>
      <p:tags r:id="rId1"/>
    </p:custData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DOCER_TEMPLATE_OPEN_ONCE_MARK" val="1"/>
  <p:tag name="ISLIDE.GUIDESSETTING" val="{&quot;Id&quot;:&quot;63bc4386-7d25-4436-a169-438030aed689&quot;,&quot;Name&quot;:null,&quot;Kind&quot;:&quot;Custom&quot;,&quot;OldGuidesSetting&quot;:{&quot;HeaderHeight&quot;:0.0,&quot;FooterHeight&quot;:0.0,&quot;SideMargin&quot;:0.0,&quot;TopMargin&quot;:0.0,&quot;BottomMargin&quot;:0.0,&quot;IntervalMargin&quot;:0.0}}"/>
  <p:tag name="COMMONDATA" val="eyJjb3VudCI6MSwiaGRpZCI6ImQ2ZGJhODJhYmRiYTZjYzYxMjEyZjE0MmRlZmJmMmIyIiwidXNlckNvdW50IjoxfQ=="/>
</p:tagLst>
</file>

<file path=ppt/tags/tag2.xml><?xml version="1.0" encoding="utf-8"?>
<p:tagLst xmlns:a="http://schemas.openxmlformats.org/drawingml/2006/main" xmlns:r="http://schemas.openxmlformats.org/officeDocument/2006/relationships"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9.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 name="KSO_WM_SPECIAL_SOURCE" val="bdnull"/>
</p:tagLst>
</file>

<file path=ppt/tags/tag50.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 name="KSO_WM_SPECIAL_SOURCE" val="bdnull"/>
</p:tagLst>
</file>

<file path=ppt/tags/tag51.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 name="KSO_WM_SPECIAL_SOURCE" val="bdnull"/>
</p:tagLst>
</file>

<file path=ppt/tags/tag52.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 name="KSO_WM_SPECIAL_SOURCE" val="bdnull"/>
</p:tagLst>
</file>

<file path=ppt/tags/tag53.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 name="KSO_WM_SPECIAL_SOURCE" val="bdnull"/>
</p:tagLst>
</file>

<file path=ppt/tags/tag54.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 name="KSO_WM_SPECIAL_SOURCE" val="bdnull"/>
</p:tagLst>
</file>

<file path=ppt/tags/tag55.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 name="KSO_WM_SPECIAL_SOURCE" val="bdnull"/>
</p:tagLst>
</file>

<file path=ppt/tags/tag56.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 name="KSO_WM_SPECIAL_SOURCE" val="bdnull"/>
</p:tagLst>
</file>

<file path=ppt/tags/tag57.xml><?xml version="1.0" encoding="utf-8"?>
<p:tagLst xmlns:a="http://schemas.openxmlformats.org/drawingml/2006/main" xmlns:r="http://schemas.openxmlformats.org/officeDocument/2006/relationships" xmlns:p="http://schemas.openxmlformats.org/presentationml/2006/main">
  <p:tag name="PA" val="v4.1.3"/>
</p:tagLst>
</file>

<file path=ppt/tags/tag58.xml><?xml version="1.0" encoding="utf-8"?>
<p:tagLst xmlns:a="http://schemas.openxmlformats.org/drawingml/2006/main" xmlns:r="http://schemas.openxmlformats.org/officeDocument/2006/relationships" xmlns:p="http://schemas.openxmlformats.org/presentationml/2006/main">
  <p:tag name="PA" val="v4.1.3"/>
</p:tagLst>
</file>

<file path=ppt/tags/tag59.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 name="KSO_WM_SPECIAL_SOURCE" val="bdnull"/>
</p:tagLst>
</file>

<file path=ppt/tags/tag60.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 name="KSO_WM_SPECIAL_SOURCE" val="bdnull"/>
</p:tagLst>
</file>

<file path=ppt/tags/tag61.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 name="KSO_WM_SPECIAL_SOURCE" val="bdnull"/>
</p:tagLst>
</file>

<file path=ppt/tags/tag62.xml><?xml version="1.0" encoding="utf-8"?>
<p:tagLst xmlns:a="http://schemas.openxmlformats.org/drawingml/2006/main" xmlns:r="http://schemas.openxmlformats.org/officeDocument/2006/relationships" xmlns:p="http://schemas.openxmlformats.org/presentationml/2006/main">
  <p:tag name="PA" val="v4.1.3"/>
</p:tagLst>
</file>

<file path=ppt/tags/tag63.xml><?xml version="1.0" encoding="utf-8"?>
<p:tagLst xmlns:a="http://schemas.openxmlformats.org/drawingml/2006/main" xmlns:r="http://schemas.openxmlformats.org/officeDocument/2006/relationships" xmlns:p="http://schemas.openxmlformats.org/presentationml/2006/main">
  <p:tag name="PA" val="v4.1.3"/>
</p:tagLst>
</file>

<file path=ppt/tags/tag64.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 name="KSO_WM_SPECIAL_SOURCE" val="bdnull"/>
</p:tagLst>
</file>

<file path=ppt/tags/tag65.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 name="KSO_WM_SPECIAL_SOURCE" val="bdnull"/>
</p:tagLst>
</file>

<file path=ppt/tags/tag66.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 name="KSO_WM_SPECIAL_SOURCE" val="bdnull"/>
</p:tagLst>
</file>

<file path=ppt/tags/tag67.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 name="KSO_WM_SPECIAL_SOURCE" val="bdnull"/>
</p:tagLst>
</file>

<file path=ppt/tags/tag68.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 name="KSO_WM_SPECIAL_SOURCE" val="bdnull"/>
</p:tagLst>
</file>

<file path=ppt/tags/tag69.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 name="KSO_WM_SPECIAL_SOURCE" val="bdnull"/>
</p:tagLst>
</file>

<file path=ppt/tags/tag70.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 name="KSO_WM_SPECIAL_SOURCE" val="bdnull"/>
</p:tagLst>
</file>

<file path=ppt/tags/tag71.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 name="KSO_WM_SPECIAL_SOURCE" val="bdnull"/>
</p:tagLst>
</file>

<file path=ppt/tags/tag72.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 name="KSO_WM_SPECIAL_SOURCE" val="bdnull"/>
</p:tagLst>
</file>

<file path=ppt/tags/tag73.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 name="KSO_WM_SPECIAL_SOURCE" val="bdnull"/>
</p:tagLst>
</file>

<file path=ppt/tags/tag74.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 name="KSO_WM_SPECIAL_SOURCE" val="bdnull"/>
</p:tagLst>
</file>

<file path=ppt/tags/tag75.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 name="KSO_WM_SPECIAL_SOURCE" val="bdnull"/>
</p:tagLst>
</file>

<file path=ppt/tags/tag76.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 name="KSO_WM_SPECIAL_SOURCE" val="bdnull"/>
</p:tagLst>
</file>

<file path=ppt/tags/tag77.xml><?xml version="1.0" encoding="utf-8"?>
<p:tagLst xmlns:a="http://schemas.openxmlformats.org/drawingml/2006/main" xmlns:r="http://schemas.openxmlformats.org/officeDocument/2006/relationships" xmlns:p="http://schemas.openxmlformats.org/presentationml/2006/main">
  <p:tag name="PA" val="v4.1.3"/>
</p:tagLst>
</file>

<file path=ppt/tags/tag78.xml><?xml version="1.0" encoding="utf-8"?>
<p:tagLst xmlns:a="http://schemas.openxmlformats.org/drawingml/2006/main" xmlns:r="http://schemas.openxmlformats.org/officeDocument/2006/relationships" xmlns:p="http://schemas.openxmlformats.org/presentationml/2006/main">
  <p:tag name="PA" val="v4.1.3"/>
</p:tagLst>
</file>

<file path=ppt/tags/tag79.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 name="KSO_WM_SPECIAL_SOURCE" val="bdnull"/>
</p:tagLst>
</file>

<file path=ppt/tags/tag80.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 name="KSO_WM_SPECIAL_SOURCE" val="bdnull"/>
</p:tagLst>
</file>

<file path=ppt/tags/tag81.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 name="KSO_WM_SPECIAL_SOURCE" val="bdnull"/>
</p:tagLst>
</file>

<file path=ppt/tags/tag82.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 name="KSO_WM_SPECIAL_SOURCE" val="bdnull"/>
</p:tagLst>
</file>

<file path=ppt/tags/tag83.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 name="KSO_WM_SPECIAL_SOURCE" val="bdnull"/>
</p:tagLst>
</file>

<file path=ppt/tags/tag84.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 name="KSO_WM_SPECIAL_SOURCE" val="bdnull"/>
</p:tagLst>
</file>

<file path=ppt/tags/tag85.xml><?xml version="1.0" encoding="utf-8"?>
<p:tagLst xmlns:a="http://schemas.openxmlformats.org/drawingml/2006/main" xmlns:r="http://schemas.openxmlformats.org/officeDocument/2006/relationships" xmlns:p="http://schemas.openxmlformats.org/presentationml/2006/main">
  <p:tag name="PA" val="v4.1.3"/>
</p:tagLst>
</file>

<file path=ppt/tags/tag86.xml><?xml version="1.0" encoding="utf-8"?>
<p:tagLst xmlns:a="http://schemas.openxmlformats.org/drawingml/2006/main" xmlns:r="http://schemas.openxmlformats.org/officeDocument/2006/relationships" xmlns:p="http://schemas.openxmlformats.org/presentationml/2006/main">
  <p:tag name="PA" val="v4.1.3"/>
</p:tagLst>
</file>

<file path=ppt/tags/tag87.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 name="KSO_WM_SPECIAL_SOURCE" val="bdnull"/>
</p:tagLst>
</file>

<file path=ppt/tags/tag88.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 name="KSO_WM_SPECIAL_SOURCE" val="bdnull"/>
</p:tagLst>
</file>

<file path=ppt/tags/tag89.xml><?xml version="1.0" encoding="utf-8"?>
<p:tagLst xmlns:a="http://schemas.openxmlformats.org/drawingml/2006/main" xmlns:r="http://schemas.openxmlformats.org/officeDocument/2006/relationships" xmlns:p="http://schemas.openxmlformats.org/presentationml/2006/main">
  <p:tag name="PA" val="v4.1.3"/>
</p:tagLst>
</file>

<file path=ppt/tags/tag90.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 name="KSO_WM_SPECIAL_SOURCE" val="bdnull"/>
</p:tagLst>
</file>

<file path=ppt/tags/tag91.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 name="KSO_WM_SPECIAL_SOURCE" val="bdnull"/>
</p:tagLst>
</file>

<file path=ppt/tags/tag92.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 name="KSO_WM_SPECIAL_SOURCE" val="bdnull"/>
</p:tagLst>
</file>

<file path=ppt/tags/tag93.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 name="KSO_WM_SPECIAL_SOURCE" val="bdnull"/>
</p:tagLst>
</file>

<file path=ppt/tags/tag94.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 name="KSO_WM_SPECIAL_SOURCE" val="bdnull"/>
</p:tagLst>
</file>

<file path=ppt/tags/tag95.xml><?xml version="1.0" encoding="utf-8"?>
<p:tagLst xmlns:a="http://schemas.openxmlformats.org/drawingml/2006/main" xmlns:r="http://schemas.openxmlformats.org/officeDocument/2006/relationships" xmlns:p="http://schemas.openxmlformats.org/presentationml/2006/main">
  <p:tag name="PA" val="v4.1.3"/>
</p:tagLst>
</file>

<file path=ppt/tags/tag96.xml><?xml version="1.0" encoding="utf-8"?>
<p:tagLst xmlns:a="http://schemas.openxmlformats.org/drawingml/2006/main" xmlns:r="http://schemas.openxmlformats.org/officeDocument/2006/relationships" xmlns:p="http://schemas.openxmlformats.org/presentationml/2006/main">
  <p:tag name="PA" val="v4.1.3"/>
</p:tagLst>
</file>

<file path=ppt/tags/tag97.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 name="KSO_WM_SPECIAL_SOURCE" val="bdnull"/>
</p:tagLst>
</file>

<file path=ppt/tags/tag98.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 name="KSO_WM_SPECIAL_SOURCE" val="bdnull"/>
</p:tagLst>
</file>

<file path=ppt/tags/tag99.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 name="KSO_WM_SPECIAL_SOURCE" val="bdnull"/>
</p:tagLst>
</file>

<file path=ppt/tags/tag100.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 name="KSO_WM_SPECIAL_SOURCE" val="bdnull"/>
</p:tagLst>
</file>

<file path=ppt/tags/tag101.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 name="KSO_WM_SPECIAL_SOURCE" val="bdnull"/>
</p:tagLst>
</file>

<file path=ppt/tags/tag102.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 name="KSO_WM_SPECIAL_SOURCE" val="bdnull"/>
</p:tagLst>
</file>

<file path=ppt/tags/tag103.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 name="KSO_WM_SPECIAL_SOURCE" val="bdnull"/>
</p:tagLst>
</file>

<file path=ppt/tags/tag104.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 name="KSO_WM_SPECIAL_SOURCE" val="bdnull"/>
</p:tagLst>
</file>

<file path=ppt/tags/tag105.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 name="KSO_WM_SPECIAL_SOURCE" val="bdnull"/>
</p:tagLst>
</file>

<file path=ppt/tags/tag106.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 name="KSO_WM_SPECIAL_SOURCE" val="bdnull"/>
</p:tagLst>
</file>

<file path=ppt/tags/tag107.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 name="KSO_WM_SPECIAL_SOURCE" val="bdnull"/>
</p:tagLst>
</file>

<file path=ppt/tags/tag108.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 name="KSO_WM_SPECIAL_SOURCE" val="bdnull"/>
</p:tagLst>
</file>

<file path=ppt/tags/tag109.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 name="KSO_WM_SPECIAL_SOURCE" val="bdnull"/>
</p:tagLst>
</file>

<file path=ppt/theme/theme1.xml><?xml version="1.0" encoding="utf-8"?>
<a:theme xmlns:a="http://schemas.openxmlformats.org/drawingml/2006/main" name="更多方案资料关注公众号：方案研习社">
  <a:themeElements>
    <a:clrScheme name="新版空白演示配色">
      <a:dk1>
        <a:sysClr val="windowText" lastClr="000000"/>
      </a:dk1>
      <a:lt1>
        <a:sysClr val="window" lastClr="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z5kvgsii">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汉仪劲楷简"/>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汉仪劲楷简"/>
        <a:ea typeface=""/>
        <a:cs typeface=""/>
        <a:font script="Jpan" typeface="ＭＳ Ｐゴシック"/>
        <a:font script="Hang" typeface="맑은 고딕"/>
        <a:font script="Hans" typeface="汉仪劲楷简"/>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汉仪劲楷简"/>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汉仪劲楷简"/>
        <a:ea typeface=""/>
        <a:cs typeface=""/>
        <a:font script="Jpan" typeface="ＭＳ Ｐゴシック"/>
        <a:font script="Hang" typeface="맑은 고딕"/>
        <a:font script="Hans" typeface="汉仪劲楷简"/>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TotalTime>
  <Words>2625</Words>
  <Application>Microsoft Office PowerPoint</Application>
  <PresentationFormat>宽屏</PresentationFormat>
  <Paragraphs>252</Paragraphs>
  <Slides>50</Slides>
  <Notes>1</Notes>
  <HiddenSlides>0</HiddenSlides>
  <MMClips>0</MMClips>
  <ScaleCrop>false</ScaleCrop>
  <HeadingPairs>
    <vt:vector size="6" baseType="variant">
      <vt:variant>
        <vt:lpstr>已用的字体</vt:lpstr>
      </vt:variant>
      <vt:variant>
        <vt:i4>3</vt:i4>
      </vt:variant>
      <vt:variant>
        <vt:lpstr>主题</vt:lpstr>
      </vt:variant>
      <vt:variant>
        <vt:i4>1</vt:i4>
      </vt:variant>
      <vt:variant>
        <vt:lpstr>幻灯片标题</vt:lpstr>
      </vt:variant>
      <vt:variant>
        <vt:i4>50</vt:i4>
      </vt:variant>
    </vt:vector>
  </HeadingPairs>
  <TitlesOfParts>
    <vt:vector size="54" baseType="lpstr">
      <vt:lpstr>Arial</vt:lpstr>
      <vt:lpstr>汉仪劲楷简</vt:lpstr>
      <vt:lpstr>Wingdings</vt:lpstr>
      <vt:lpstr>更多方案资料关注公众号：方案研习社</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空白演示</dc:title>
  <dc:creator/>
  <cp:lastModifiedBy>灯 灯</cp:lastModifiedBy>
  <cp:revision>197</cp:revision>
  <dcterms:created xsi:type="dcterms:W3CDTF">2019-06-19T02:08:00Z</dcterms:created>
  <dcterms:modified xsi:type="dcterms:W3CDTF">2022-06-16T05:23:39Z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B06A960771F6492A9FAA62634B5C1802</vt:lpwstr>
  </property>
  <property fmtid="{D5CDD505-2E9C-101B-9397-08002B2CF9AE}" pid="3" name="KSOProductBuildVer">
    <vt:lpwstr>2052-11.1.0.11744</vt:lpwstr>
  </property>
  <property fmtid="{D5CDD505-2E9C-101B-9397-08002B2CF9AE}" pid="4" name="KSOTemplateUUID">
    <vt:lpwstr>v1.0_mb_04AZpCw5cWpnkVGGOe45FQ==</vt:lpwstr>
  </property>
  <property fmtid="{D5CDD505-2E9C-101B-9397-08002B2CF9AE}" pid="5" name="NXPowerLiteLastOptimized">
    <vt:lpwstr>7105546</vt:lpwstr>
  </property>
  <property fmtid="{D5CDD505-2E9C-101B-9397-08002B2CF9AE}" pid="6" name="NXPowerLiteSettings">
    <vt:lpwstr>C700052003A000</vt:lpwstr>
  </property>
  <property fmtid="{D5CDD505-2E9C-101B-9397-08002B2CF9AE}" pid="7" name="NXPowerLiteVersion">
    <vt:lpwstr>D8.0.2</vt:lpwstr>
  </property>
</Properties>
</file>