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6.xml" ContentType="application/vnd.openxmlformats-officedocument.presentationml.notesSlide+xml"/>
  <Override PartName="/ppt/tags/tag38.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55"/>
  </p:notesMasterIdLst>
  <p:handoutMasterIdLst>
    <p:handoutMasterId r:id="rId56"/>
  </p:handoutMasterIdLst>
  <p:sldIdLst>
    <p:sldId id="298" r:id="rId3"/>
    <p:sldId id="292" r:id="rId4"/>
    <p:sldId id="391" r:id="rId5"/>
    <p:sldId id="293" r:id="rId6"/>
    <p:sldId id="304" r:id="rId7"/>
    <p:sldId id="337" r:id="rId8"/>
    <p:sldId id="403" r:id="rId9"/>
    <p:sldId id="307" r:id="rId10"/>
    <p:sldId id="308" r:id="rId11"/>
    <p:sldId id="309" r:id="rId12"/>
    <p:sldId id="310" r:id="rId13"/>
    <p:sldId id="311" r:id="rId14"/>
    <p:sldId id="469" r:id="rId15"/>
    <p:sldId id="467" r:id="rId16"/>
    <p:sldId id="470" r:id="rId17"/>
    <p:sldId id="471" r:id="rId18"/>
    <p:sldId id="474" r:id="rId19"/>
    <p:sldId id="475" r:id="rId20"/>
    <p:sldId id="476" r:id="rId21"/>
    <p:sldId id="483" r:id="rId22"/>
    <p:sldId id="482" r:id="rId23"/>
    <p:sldId id="484" r:id="rId24"/>
    <p:sldId id="477" r:id="rId25"/>
    <p:sldId id="485" r:id="rId26"/>
    <p:sldId id="488" r:id="rId27"/>
    <p:sldId id="493" r:id="rId28"/>
    <p:sldId id="319" r:id="rId29"/>
    <p:sldId id="320" r:id="rId30"/>
    <p:sldId id="321" r:id="rId31"/>
    <p:sldId id="322" r:id="rId32"/>
    <p:sldId id="323" r:id="rId33"/>
    <p:sldId id="324" r:id="rId34"/>
    <p:sldId id="325" r:id="rId35"/>
    <p:sldId id="496" r:id="rId36"/>
    <p:sldId id="343" r:id="rId37"/>
    <p:sldId id="497" r:id="rId38"/>
    <p:sldId id="499" r:id="rId39"/>
    <p:sldId id="344" r:id="rId40"/>
    <p:sldId id="345" r:id="rId41"/>
    <p:sldId id="346" r:id="rId42"/>
    <p:sldId id="348" r:id="rId43"/>
    <p:sldId id="498" r:id="rId44"/>
    <p:sldId id="329" r:id="rId45"/>
    <p:sldId id="330" r:id="rId46"/>
    <p:sldId id="331" r:id="rId47"/>
    <p:sldId id="332" r:id="rId48"/>
    <p:sldId id="333" r:id="rId49"/>
    <p:sldId id="334" r:id="rId50"/>
    <p:sldId id="335" r:id="rId51"/>
    <p:sldId id="501" r:id="rId52"/>
    <p:sldId id="336" r:id="rId53"/>
    <p:sldId id="257" r:id="rId54"/>
  </p:sldIdLst>
  <p:sldSz cx="12192000" cy="6858000"/>
  <p:notesSz cx="6858000" cy="9144000"/>
  <p:custDataLst>
    <p:tags r:id="rId5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 lastIdx="3" clrIdx="0"/>
  <p:cmAuthor id="1" name="Office" initials="O" lastIdx="0" clrIdx="0"/>
  <p:cmAuthor id="2" name="a98732" initials="a" lastIdx="3" clrIdx="1"/>
  <p:cmAuthor id="3" name="作者" initials="作" lastIdx="0" clrIdx="1"/>
  <p:cmAuthor id="4" name="滕文" initials="滕" lastIdx="4" clrIdx="0"/>
  <p:cmAuthor id="5"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BC40"/>
    <a:srgbClr val="E2A228"/>
    <a:srgbClr val="F6A441"/>
    <a:srgbClr val="9BBD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102" d="100"/>
          <a:sy n="102" d="100"/>
        </p:scale>
        <p:origin x="93"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gs" Target="tags/tag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cs typeface="微软雅黑" panose="020B0503020204020204" charset="-122"/>
              </a:rPr>
              <a:t>2022/11/1</a:t>
            </a:fld>
            <a:endParaRPr lang="zh-CN" altLang="en-US">
              <a:cs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cs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cs typeface="微软雅黑" panose="020B0503020204020204" charset="-122"/>
              </a:rPr>
              <a:t>‹#›</a:t>
            </a:fld>
            <a:endParaRPr lang="zh-CN" altLang="en-US">
              <a:cs typeface="微软雅黑" panose="020B0503020204020204"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cs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cs typeface="微软雅黑" panose="020B0503020204020204" charset="-122"/>
              </a:defRPr>
            </a:lvl1pPr>
          </a:lstStyle>
          <a:p>
            <a:fld id="{4BFC652C-48B8-4A6D-8C72-C035D2483675}" type="datetimeFigureOut">
              <a:rPr lang="zh-CN" altLang="en-US" smtClean="0"/>
              <a:t>2022/11/1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cs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cs typeface="微软雅黑" panose="020B0503020204020204" charset="-122"/>
              </a:defRPr>
            </a:lvl1pPr>
          </a:lstStyle>
          <a:p>
            <a:fld id="{08A59455-914B-414E-9809-8967FC8F7670}"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微软雅黑" panose="020B050302020402020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8A59455-914B-414E-9809-8967FC8F767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8A59455-914B-414E-9809-8967FC8F7670}" type="slidenum">
              <a:rPr lang="zh-CN" altLang="en-US" smtClean="0"/>
              <a:t>6</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8A59455-914B-414E-9809-8967FC8F7670}" type="slidenum">
              <a:rPr lang="zh-CN" altLang="en-US" smtClean="0"/>
              <a:t>52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vl1pPr>
          </a:lstStyle>
          <a:p>
            <a:r>
              <a:rPr lang="zh-CN" altLang="en-US" dirty="0"/>
              <a:t>更多方案请添加社长微信：</a:t>
            </a:r>
            <a:r>
              <a:rPr lang="en-US" altLang="zh-CN" dirty="0"/>
              <a:t>fanganshe18</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l="8333" r="8333"/>
          <a:stretch>
            <a:fillRect/>
          </a:stretch>
        </p:blipFill>
        <p:spPr>
          <a:xfrm>
            <a:off x="0" y="0"/>
            <a:ext cx="12192000" cy="6858000"/>
          </a:xfrm>
          <a:prstGeom prst="rect">
            <a:avLst/>
          </a:prstGeom>
        </p:spPr>
      </p:pic>
      <p:sp>
        <p:nvSpPr>
          <p:cNvPr id="4" name="矩形 3"/>
          <p:cNvSpPr/>
          <p:nvPr userDrawn="1"/>
        </p:nvSpPr>
        <p:spPr>
          <a:xfrm>
            <a:off x="400756" y="285045"/>
            <a:ext cx="11390489" cy="6287911"/>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5">
              <a:cs typeface="微软雅黑" panose="020B0503020204020204" charset="-122"/>
            </a:endParaRPr>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26603" y="-258356"/>
            <a:ext cx="2266577" cy="2266577"/>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vl1pPr>
          </a:lstStyle>
          <a:p>
            <a:r>
              <a:rPr lang="zh-CN" altLang="en-US" dirty="0"/>
              <a:t>更多方案请添加社长微信：</a:t>
            </a:r>
            <a:r>
              <a:rPr lang="en-US" altLang="zh-CN" dirty="0"/>
              <a:t>fanganshe18</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269F8-62C3-4C2B-A6D0-17FC37C9A2CC}" type="slidenum">
              <a:rPr lang="zh-CN" altLang="en-US" smtClean="0"/>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l="8333" r="8333"/>
          <a:stretch>
            <a:fillRect/>
          </a:stretch>
        </p:blipFill>
        <p:spPr>
          <a:xfrm>
            <a:off x="0" y="0"/>
            <a:ext cx="12192000" cy="6858000"/>
          </a:xfrm>
          <a:prstGeom prst="rect">
            <a:avLst/>
          </a:prstGeom>
        </p:spPr>
      </p:pic>
      <p:sp>
        <p:nvSpPr>
          <p:cNvPr id="4" name="矩形 3"/>
          <p:cNvSpPr/>
          <p:nvPr userDrawn="1"/>
        </p:nvSpPr>
        <p:spPr>
          <a:xfrm>
            <a:off x="400756" y="285045"/>
            <a:ext cx="11390489" cy="6287911"/>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5">
              <a:cs typeface="微软雅黑" panose="020B0503020204020204" charset="-122"/>
            </a:endParaRPr>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26603" y="-258356"/>
            <a:ext cx="2266577" cy="226657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fld id="{3A6269F8-62C3-4C2B-A6D0-17FC37C9A2C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fld id="{29055062-9F12-4A17-ADD3-2FD0DF9232CC}" type="datetimeFigureOut">
              <a:rPr lang="zh-CN" altLang="en-US" smtClean="0"/>
              <a:t>2022/11/1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charset="-122"/>
                <a:ea typeface="微软雅黑" panose="020B0503020204020204" charset="-122"/>
                <a:cs typeface="微软雅黑" panose="020B0503020204020204" charset="-122"/>
              </a:defRPr>
            </a:lvl1pPr>
          </a:lstStyle>
          <a:p>
            <a:fld id="{3A6269F8-62C3-4C2B-A6D0-17FC37C9A2C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charset="-122"/>
          <a:ea typeface="微软雅黑" panose="020B0503020204020204" charset="-122"/>
          <a:cs typeface="微软雅黑" panose="020B050302020402020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charset="-122"/>
          <a:ea typeface="微软雅黑" panose="020B0503020204020204" charset="-122"/>
          <a:cs typeface="微软雅黑" panose="020B050302020402020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微软雅黑" panose="020B050302020402020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charset="-122"/>
          <a:ea typeface="微软雅黑" panose="020B0503020204020204" charset="-122"/>
          <a:cs typeface="微软雅黑" panose="020B050302020402020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charset="-122"/>
          <a:ea typeface="微软雅黑" panose="020B0503020204020204" charset="-122"/>
          <a:cs typeface="微软雅黑" panose="020B050302020402020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4.xml"/><Relationship Id="rId1" Type="http://schemas.openxmlformats.org/officeDocument/2006/relationships/tags" Target="../tags/tag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9.xml"/><Relationship Id="rId1" Type="http://schemas.openxmlformats.org/officeDocument/2006/relationships/tags" Target="../tags/tag4.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9.xml"/><Relationship Id="rId1" Type="http://schemas.openxmlformats.org/officeDocument/2006/relationships/tags" Target="../tags/tag9.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3.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9.xml"/><Relationship Id="rId1" Type="http://schemas.openxmlformats.org/officeDocument/2006/relationships/tags" Target="../tags/tag10.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3.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34.jpe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9.xml"/><Relationship Id="rId1" Type="http://schemas.openxmlformats.org/officeDocument/2006/relationships/tags" Target="../tags/tag14.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9.xml"/><Relationship Id="rId1" Type="http://schemas.openxmlformats.org/officeDocument/2006/relationships/tags" Target="../tags/tag15.xml"/><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19.xml"/><Relationship Id="rId1" Type="http://schemas.openxmlformats.org/officeDocument/2006/relationships/tags" Target="../tags/tag16.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19.xml"/><Relationship Id="rId1" Type="http://schemas.openxmlformats.org/officeDocument/2006/relationships/tags" Target="../tags/tag17.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19.xml"/><Relationship Id="rId1" Type="http://schemas.openxmlformats.org/officeDocument/2006/relationships/tags" Target="../tags/tag18.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19.xml"/><Relationship Id="rId1" Type="http://schemas.openxmlformats.org/officeDocument/2006/relationships/tags" Target="../tags/tag19.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19.xml"/><Relationship Id="rId1" Type="http://schemas.openxmlformats.org/officeDocument/2006/relationships/tags" Target="../tags/tag20.xml"/><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46.jpeg"/></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9.xml"/><Relationship Id="rId1" Type="http://schemas.openxmlformats.org/officeDocument/2006/relationships/tags" Target="../tags/tag22.xml"/><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48.jpeg"/></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19.xml"/><Relationship Id="rId1" Type="http://schemas.openxmlformats.org/officeDocument/2006/relationships/tags" Target="../tags/tag25.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19.xml"/><Relationship Id="rId1" Type="http://schemas.openxmlformats.org/officeDocument/2006/relationships/tags" Target="../tags/tag26.xml"/><Relationship Id="rId4" Type="http://schemas.openxmlformats.org/officeDocument/2006/relationships/image" Target="../media/image53.jpeg"/></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19.xml"/><Relationship Id="rId1" Type="http://schemas.openxmlformats.org/officeDocument/2006/relationships/tags" Target="../tags/tag27.xml"/><Relationship Id="rId4" Type="http://schemas.openxmlformats.org/officeDocument/2006/relationships/image" Target="../media/image55.jpeg"/></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19.xml"/><Relationship Id="rId1" Type="http://schemas.openxmlformats.org/officeDocument/2006/relationships/tags" Target="../tags/tag28.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4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9.xml"/><Relationship Id="rId1" Type="http://schemas.openxmlformats.org/officeDocument/2006/relationships/tags" Target="../tags/tag30.xml"/><Relationship Id="rId4" Type="http://schemas.openxmlformats.org/officeDocument/2006/relationships/image" Target="../media/image16.jpeg"/></Relationships>
</file>

<file path=ppt/slides/_rels/slide4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19.xml"/><Relationship Id="rId1" Type="http://schemas.openxmlformats.org/officeDocument/2006/relationships/tags" Target="../tags/tag31.xml"/></Relationships>
</file>

<file path=ppt/slides/_rels/slide4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19.xml"/><Relationship Id="rId1" Type="http://schemas.openxmlformats.org/officeDocument/2006/relationships/tags" Target="../tags/tag32.xml"/></Relationships>
</file>

<file path=ppt/slides/_rels/slide4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19.xml"/><Relationship Id="rId1" Type="http://schemas.openxmlformats.org/officeDocument/2006/relationships/tags" Target="../tags/tag33.xml"/><Relationship Id="rId4" Type="http://schemas.openxmlformats.org/officeDocument/2006/relationships/image" Target="../media/image61.jpeg"/></Relationships>
</file>

<file path=ppt/slides/_rels/slide4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19.xml"/><Relationship Id="rId1" Type="http://schemas.openxmlformats.org/officeDocument/2006/relationships/tags" Target="../tags/tag34.xml"/></Relationships>
</file>

<file path=ppt/slides/_rels/slide4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19.xml"/><Relationship Id="rId1" Type="http://schemas.openxmlformats.org/officeDocument/2006/relationships/tags" Target="../tags/tag35.xml"/></Relationships>
</file>

<file path=ppt/slides/_rels/slide4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19.xml"/><Relationship Id="rId1" Type="http://schemas.openxmlformats.org/officeDocument/2006/relationships/tags" Target="../tags/tag3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37.xml"/><Relationship Id="rId5" Type="http://schemas.openxmlformats.org/officeDocument/2006/relationships/image" Target="../media/image66.jpeg"/><Relationship Id="rId4" Type="http://schemas.openxmlformats.org/officeDocument/2006/relationships/image" Target="../media/image65.jpeg"/></Relationships>
</file>

<file path=ppt/slides/_rels/slide5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19.xml"/><Relationship Id="rId1" Type="http://schemas.openxmlformats.org/officeDocument/2006/relationships/tags" Target="../tags/tag38.xml"/></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树上的叶子&#10;&#10;描述已自动生成"/>
          <p:cNvPicPr>
            <a:picLocks noChangeAspect="1"/>
          </p:cNvPicPr>
          <p:nvPr/>
        </p:nvPicPr>
        <p:blipFill rotWithShape="1">
          <a:blip r:embed="rId3">
            <a:extLst>
              <a:ext uri="{28A0092B-C50C-407E-A947-70E740481C1C}">
                <a14:useLocalDpi xmlns:a14="http://schemas.microsoft.com/office/drawing/2010/main" val="0"/>
              </a:ext>
            </a:extLst>
          </a:blip>
          <a:srcRect l="32833" r="13847"/>
          <a:stretch>
            <a:fillRect/>
          </a:stretch>
        </p:blipFill>
        <p:spPr>
          <a:xfrm>
            <a:off x="6918512" y="301952"/>
            <a:ext cx="5015753" cy="6246725"/>
          </a:xfrm>
          <a:prstGeom prst="rect">
            <a:avLst/>
          </a:prstGeom>
          <a:solidFill>
            <a:srgbClr val="F6A441"/>
          </a:solidFill>
        </p:spPr>
      </p:pic>
      <p:grpSp>
        <p:nvGrpSpPr>
          <p:cNvPr id="14" name="组合 13"/>
          <p:cNvGrpSpPr/>
          <p:nvPr/>
        </p:nvGrpSpPr>
        <p:grpSpPr>
          <a:xfrm>
            <a:off x="0" y="0"/>
            <a:ext cx="12192000" cy="6853346"/>
            <a:chOff x="0" y="0"/>
            <a:chExt cx="12192000" cy="6853346"/>
          </a:xfrm>
        </p:grpSpPr>
        <p:sp>
          <p:nvSpPr>
            <p:cNvPr id="7" name="矩形 6"/>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9" name="矩形 8"/>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1" name="矩形 10"/>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3" name="矩形 12"/>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15" name="文本框 14"/>
          <p:cNvSpPr txBox="1"/>
          <p:nvPr/>
        </p:nvSpPr>
        <p:spPr>
          <a:xfrm>
            <a:off x="1644172" y="833792"/>
            <a:ext cx="1242116" cy="4523105"/>
          </a:xfrm>
          <a:prstGeom prst="rect">
            <a:avLst/>
          </a:prstGeom>
          <a:noFill/>
        </p:spPr>
        <p:txBody>
          <a:bodyPr wrap="square" rtlCol="0">
            <a:spAutoFit/>
          </a:bodyPr>
          <a:lstStyle/>
          <a:p>
            <a:pPr algn="ctr"/>
            <a:r>
              <a:rPr lang="zh-CN" altLang="en-US" sz="7200" spc="300" dirty="0">
                <a:solidFill>
                  <a:schemeClr val="tx1"/>
                </a:solidFill>
                <a:latin typeface="微软雅黑" panose="020B0503020204020204" charset="-122"/>
                <a:ea typeface="微软雅黑" panose="020B0503020204020204" charset="-122"/>
                <a:cs typeface="微软雅黑" panose="020B0503020204020204" charset="-122"/>
                <a:sym typeface="+mn-ea"/>
              </a:rPr>
              <a:t>秋颂感恩</a:t>
            </a:r>
          </a:p>
        </p:txBody>
      </p:sp>
      <p:cxnSp>
        <p:nvCxnSpPr>
          <p:cNvPr id="16" name="直接连接符 15"/>
          <p:cNvCxnSpPr/>
          <p:nvPr/>
        </p:nvCxnSpPr>
        <p:spPr>
          <a:xfrm flipH="1">
            <a:off x="2782873" y="2671124"/>
            <a:ext cx="508000" cy="8978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312617" y="2231162"/>
            <a:ext cx="1242116" cy="3784600"/>
          </a:xfrm>
          <a:prstGeom prst="rect">
            <a:avLst/>
          </a:prstGeom>
          <a:noFill/>
        </p:spPr>
        <p:txBody>
          <a:bodyPr wrap="square" rtlCol="0">
            <a:spAutoFit/>
          </a:bodyPr>
          <a:lstStyle/>
          <a:p>
            <a:pPr algn="ctr"/>
            <a:r>
              <a:rPr lang="zh-CN" altLang="en-US" sz="6000" dirty="0">
                <a:solidFill>
                  <a:prstClr val="black"/>
                </a:solidFill>
                <a:latin typeface="微软雅黑" panose="020B0503020204020204" charset="-122"/>
                <a:ea typeface="微软雅黑" panose="020B0503020204020204" charset="-122"/>
                <a:cs typeface="微软雅黑" panose="020B0503020204020204" charset="-122"/>
              </a:rPr>
              <a:t>暖意入怀</a:t>
            </a:r>
          </a:p>
        </p:txBody>
      </p:sp>
      <p:sp>
        <p:nvSpPr>
          <p:cNvPr id="19" name="文本框 18"/>
          <p:cNvSpPr txBox="1"/>
          <p:nvPr/>
        </p:nvSpPr>
        <p:spPr>
          <a:xfrm>
            <a:off x="4458335" y="851535"/>
            <a:ext cx="598170" cy="5100320"/>
          </a:xfrm>
          <a:prstGeom prst="rect">
            <a:avLst/>
          </a:prstGeom>
          <a:noFill/>
        </p:spPr>
        <p:txBody>
          <a:bodyPr vert="eaVert" wrap="square" rtlCol="0">
            <a:spAutoFit/>
          </a:bodyPr>
          <a:lstStyle/>
          <a:p>
            <a:pPr algn="dist">
              <a:lnSpc>
                <a:spcPct val="150000"/>
              </a:lnSpc>
            </a:pPr>
            <a:r>
              <a:rPr lang="zh-CN" altLang="en-US" kern="0" dirty="0">
                <a:latin typeface="微软雅黑" panose="020B0503020204020204" charset="-122"/>
                <a:ea typeface="微软雅黑" panose="020B0503020204020204" charset="-122"/>
                <a:cs typeface="微软雅黑" panose="020B0503020204020204" charset="-122"/>
              </a:rPr>
              <a:t>十一月份月度暖场系列活动</a:t>
            </a:r>
          </a:p>
        </p:txBody>
      </p:sp>
      <p:sp>
        <p:nvSpPr>
          <p:cNvPr id="20" name="椭圆 19"/>
          <p:cNvSpPr/>
          <p:nvPr/>
        </p:nvSpPr>
        <p:spPr>
          <a:xfrm>
            <a:off x="1197736" y="255567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浪</a:t>
            </a:r>
          </a:p>
        </p:txBody>
      </p:sp>
      <p:sp>
        <p:nvSpPr>
          <p:cNvPr id="21" name="椭圆 20"/>
          <p:cNvSpPr/>
          <p:nvPr/>
        </p:nvSpPr>
        <p:spPr>
          <a:xfrm>
            <a:off x="1197736" y="309784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漫</a:t>
            </a:r>
          </a:p>
        </p:txBody>
      </p:sp>
      <p:sp>
        <p:nvSpPr>
          <p:cNvPr id="22" name="椭圆 21"/>
          <p:cNvSpPr/>
          <p:nvPr/>
        </p:nvSpPr>
        <p:spPr>
          <a:xfrm>
            <a:off x="1197736" y="364002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tx1"/>
                </a:solidFill>
                <a:latin typeface="微软雅黑" panose="020B0503020204020204" charset="-122"/>
                <a:ea typeface="微软雅黑" panose="020B0503020204020204" charset="-122"/>
                <a:cs typeface="微软雅黑" panose="020B0503020204020204" charset="-122"/>
              </a:rPr>
              <a:t>11</a:t>
            </a:r>
          </a:p>
        </p:txBody>
      </p:sp>
      <p:sp>
        <p:nvSpPr>
          <p:cNvPr id="23" name="椭圆 22"/>
          <p:cNvSpPr/>
          <p:nvPr/>
        </p:nvSpPr>
        <p:spPr>
          <a:xfrm>
            <a:off x="1197736" y="418219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月</a:t>
            </a:r>
          </a:p>
        </p:txBody>
      </p:sp>
      <p:sp>
        <p:nvSpPr>
          <p:cNvPr id="24" name="椭圆 23"/>
          <p:cNvSpPr/>
          <p:nvPr/>
        </p:nvSpPr>
        <p:spPr>
          <a:xfrm>
            <a:off x="3286649" y="2428495"/>
            <a:ext cx="173519" cy="173519"/>
          </a:xfrm>
          <a:prstGeom prst="ellipse">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6" name="椭圆 25"/>
          <p:cNvSpPr/>
          <p:nvPr/>
        </p:nvSpPr>
        <p:spPr>
          <a:xfrm>
            <a:off x="4239445" y="6244603"/>
            <a:ext cx="173519" cy="173519"/>
          </a:xfrm>
          <a:prstGeom prst="ellipse">
            <a:avLst/>
          </a:prstGeom>
          <a:noFill/>
          <a:ln>
            <a:solidFill>
              <a:srgbClr val="F0B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cxnSp>
        <p:nvCxnSpPr>
          <p:cNvPr id="27" name="直接连接符 26"/>
          <p:cNvCxnSpPr/>
          <p:nvPr/>
        </p:nvCxnSpPr>
        <p:spPr>
          <a:xfrm flipH="1">
            <a:off x="4376653" y="5443787"/>
            <a:ext cx="646430" cy="828675"/>
          </a:xfrm>
          <a:prstGeom prst="line">
            <a:avLst/>
          </a:prstGeom>
          <a:ln w="19050">
            <a:solidFill>
              <a:srgbClr val="F0BC4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randombar(horizontal)">
                                      <p:cBhvr>
                                        <p:cTn id="19" dur="500"/>
                                        <p:tgtEl>
                                          <p:spTgt spid="20"/>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randombar(horizontal)">
                                      <p:cBhvr>
                                        <p:cTn id="22" dur="500"/>
                                        <p:tgtEl>
                                          <p:spTgt spid="2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randombar(horizontal)">
                                      <p:cBhvr>
                                        <p:cTn id="25" dur="500"/>
                                        <p:tgtEl>
                                          <p:spTgt spid="2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randombar(horizontal)">
                                      <p:cBhvr>
                                        <p:cTn id="28" dur="500"/>
                                        <p:tgtEl>
                                          <p:spTgt spid="23"/>
                                        </p:tgtEl>
                                      </p:cBhvr>
                                    </p:animEffect>
                                  </p:childTnLst>
                                </p:cTn>
                              </p:par>
                              <p:par>
                                <p:cTn id="29" presetID="14" presetClass="entr" presetSubtype="1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randombar(horizontal)">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19" grpId="0"/>
      <p:bldP spid="20" grpId="0" bldLvl="0" animBg="1"/>
      <p:bldP spid="21" grpId="0" bldLvl="0" animBg="1"/>
      <p:bldP spid="22" grpId="0" bldLvl="0" animBg="1"/>
      <p:bldP spid="23"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455" y="5122545"/>
            <a:ext cx="1532890" cy="1391285"/>
          </a:xfrm>
          <a:prstGeom prst="rect">
            <a:avLst/>
          </a:prstGeom>
        </p:spPr>
      </p:pic>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20935" flipH="1">
            <a:off x="456659" y="5715882"/>
            <a:ext cx="570685" cy="570685"/>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1728443" flipH="1">
            <a:off x="9872438" y="2792528"/>
            <a:ext cx="570685" cy="570685"/>
          </a:xfrm>
          <a:prstGeom prst="rect">
            <a:avLst/>
          </a:prstGeom>
        </p:spPr>
      </p:pic>
      <p:sp>
        <p:nvSpPr>
          <p:cNvPr id="24" name="íṡḻîḋê"/>
          <p:cNvSpPr/>
          <p:nvPr/>
        </p:nvSpPr>
        <p:spPr>
          <a:xfrm rot="16200000">
            <a:off x="4122664" y="-528243"/>
            <a:ext cx="677108" cy="2989624"/>
          </a:xfrm>
          <a:prstGeom prst="rect">
            <a:avLst/>
          </a:prstGeom>
        </p:spPr>
        <p:txBody>
          <a:bodyPr vert="eaVert" wrap="square" lIns="91440" tIns="45720" rIns="91440" bIns="45720" anchor="ctr" anchorCtr="0">
            <a:noAutofit/>
          </a:bodyPr>
          <a:lstStyle/>
          <a:p>
            <a:pPr algn="ctr"/>
            <a:r>
              <a:rPr lang="en-US" altLang="zh-CN" sz="3500" b="1"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CONTENT</a:t>
            </a:r>
            <a:r>
              <a:rPr lang="zh-CN" altLang="en-US" sz="3500" b="1"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p>
        </p:txBody>
      </p:sp>
      <p:sp>
        <p:nvSpPr>
          <p:cNvPr id="57" name="矩形 56"/>
          <p:cNvSpPr/>
          <p:nvPr/>
        </p:nvSpPr>
        <p:spPr>
          <a:xfrm>
            <a:off x="323215" y="1776095"/>
            <a:ext cx="11545570" cy="3546475"/>
          </a:xfrm>
          <a:prstGeom prst="rect">
            <a:avLst/>
          </a:prstGeom>
          <a:solidFill>
            <a:srgbClr val="E9A32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nvGrpSpPr>
          <p:cNvPr id="25" name="组合 24"/>
          <p:cNvGrpSpPr/>
          <p:nvPr/>
        </p:nvGrpSpPr>
        <p:grpSpPr>
          <a:xfrm>
            <a:off x="1318303" y="2209945"/>
            <a:ext cx="3231812" cy="1198880"/>
            <a:chOff x="1379263" y="2075788"/>
            <a:chExt cx="3231812" cy="1198880"/>
          </a:xfrm>
        </p:grpSpPr>
        <p:pic>
          <p:nvPicPr>
            <p:cNvPr id="58" name="图片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79263" y="2077457"/>
              <a:ext cx="1135973" cy="1135973"/>
            </a:xfrm>
            <a:prstGeom prst="rect">
              <a:avLst/>
            </a:prstGeom>
          </p:spPr>
        </p:pic>
        <p:sp>
          <p:nvSpPr>
            <p:cNvPr id="61" name="矩形 60"/>
            <p:cNvSpPr/>
            <p:nvPr/>
          </p:nvSpPr>
          <p:spPr>
            <a:xfrm>
              <a:off x="2450170" y="2075788"/>
              <a:ext cx="2160905" cy="1198880"/>
            </a:xfrm>
            <a:prstGeom prst="rect">
              <a:avLst/>
            </a:prstGeom>
          </p:spPr>
          <p:txBody>
            <a:bodyPr wrap="square">
              <a:spAutoFit/>
            </a:bodyPr>
            <a:lstStyle/>
            <a:p>
              <a:pPr algn="l">
                <a:lnSpc>
                  <a:spcPct val="150000"/>
                </a:lnSpc>
              </a:pPr>
              <a:r>
                <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策划导入</a:t>
              </a:r>
              <a:endPar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Planning import.</a:t>
              </a:r>
              <a:endPar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pic>
        <p:nvPicPr>
          <p:cNvPr id="78" name="图片 7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8260" y="3826510"/>
            <a:ext cx="1136015" cy="1136015"/>
          </a:xfrm>
          <a:prstGeom prst="rect">
            <a:avLst/>
          </a:prstGeom>
        </p:spPr>
      </p:pic>
      <p:pic>
        <p:nvPicPr>
          <p:cNvPr id="83" name="图片 8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99480" y="2211705"/>
            <a:ext cx="1136015" cy="1136015"/>
          </a:xfrm>
          <a:prstGeom prst="rect">
            <a:avLst/>
          </a:prstGeom>
        </p:spPr>
      </p:pic>
      <p:pic>
        <p:nvPicPr>
          <p:cNvPr id="88" name="图片 8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99480" y="3826510"/>
            <a:ext cx="1136015" cy="1136015"/>
          </a:xfrm>
          <a:prstGeom prst="rect">
            <a:avLst/>
          </a:prstGeom>
        </p:spPr>
      </p:pic>
      <p:sp>
        <p:nvSpPr>
          <p:cNvPr id="27" name="文本框 26"/>
          <p:cNvSpPr txBox="1"/>
          <p:nvPr/>
        </p:nvSpPr>
        <p:spPr>
          <a:xfrm>
            <a:off x="7196578" y="2219735"/>
            <a:ext cx="4384675" cy="1198880"/>
          </a:xfrm>
          <a:prstGeom prst="rect">
            <a:avLst/>
          </a:prstGeom>
          <a:noFill/>
        </p:spPr>
        <p:txBody>
          <a:bodyPr wrap="square" rtlCol="0">
            <a:spAutoFit/>
          </a:bodyPr>
          <a:lstStyle/>
          <a:p>
            <a:pPr algn="l">
              <a:lnSpc>
                <a:spcPct val="150000"/>
              </a:lnSpc>
              <a:buClrTx/>
              <a:buSzTx/>
              <a:buNone/>
            </a:pPr>
            <a:r>
              <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活动概况</a:t>
            </a:r>
            <a:endPar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overview of the activity.</a:t>
            </a:r>
          </a:p>
        </p:txBody>
      </p:sp>
      <p:sp>
        <p:nvSpPr>
          <p:cNvPr id="28" name="文本框 27"/>
          <p:cNvSpPr txBox="1"/>
          <p:nvPr/>
        </p:nvSpPr>
        <p:spPr>
          <a:xfrm>
            <a:off x="2392803" y="3807235"/>
            <a:ext cx="4384675" cy="1198880"/>
          </a:xfrm>
          <a:prstGeom prst="rect">
            <a:avLst/>
          </a:prstGeom>
          <a:noFill/>
        </p:spPr>
        <p:txBody>
          <a:bodyPr wrap="square" rtlCol="0">
            <a:spAutoFit/>
          </a:bodyPr>
          <a:lstStyle/>
          <a:p>
            <a:pPr algn="l">
              <a:lnSpc>
                <a:spcPct val="150000"/>
              </a:lnSpc>
              <a:buClrTx/>
              <a:buSzTx/>
              <a:buNone/>
            </a:pPr>
            <a:r>
              <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活动铺排</a:t>
            </a:r>
          </a:p>
          <a:p>
            <a:pPr algn="l">
              <a:lnSpc>
                <a:spcPct val="150000"/>
              </a:lnSpc>
              <a:buClrTx/>
              <a:buSzTx/>
              <a:buNone/>
            </a:pPr>
            <a:r>
              <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Atmosphere to decorate.</a:t>
            </a:r>
          </a:p>
        </p:txBody>
      </p:sp>
      <p:sp>
        <p:nvSpPr>
          <p:cNvPr id="29" name="文本框 28"/>
          <p:cNvSpPr txBox="1"/>
          <p:nvPr/>
        </p:nvSpPr>
        <p:spPr>
          <a:xfrm>
            <a:off x="7153398" y="3828825"/>
            <a:ext cx="4384675" cy="1753235"/>
          </a:xfrm>
          <a:prstGeom prst="rect">
            <a:avLst/>
          </a:prstGeom>
          <a:noFill/>
        </p:spPr>
        <p:txBody>
          <a:bodyPr wrap="square" rtlCol="0">
            <a:spAutoFit/>
          </a:bodyPr>
          <a:lstStyle/>
          <a:p>
            <a:pPr algn="l">
              <a:lnSpc>
                <a:spcPct val="150000"/>
              </a:lnSpc>
            </a:pPr>
            <a:r>
              <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活动内容</a:t>
            </a:r>
          </a:p>
          <a:p>
            <a:pPr algn="l">
              <a:lnSpc>
                <a:spcPct val="150000"/>
              </a:lnSpc>
            </a:pPr>
            <a:r>
              <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activity programming.</a:t>
            </a:r>
          </a:p>
          <a:p>
            <a:pPr algn="l">
              <a:lnSpc>
                <a:spcPct val="150000"/>
              </a:lnSpc>
            </a:pPr>
            <a:endPar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2" name="文本框 31"/>
          <p:cNvSpPr txBox="1"/>
          <p:nvPr/>
        </p:nvSpPr>
        <p:spPr>
          <a:xfrm>
            <a:off x="1492250" y="587375"/>
            <a:ext cx="1376680" cy="706755"/>
          </a:xfrm>
          <a:prstGeom prst="rect">
            <a:avLst/>
          </a:prstGeom>
          <a:noFill/>
        </p:spPr>
        <p:txBody>
          <a:bodyPr wrap="none" rtlCol="0" anchor="t">
            <a:spAutoFit/>
          </a:bodyPr>
          <a:lstStyle/>
          <a:p>
            <a:pPr algn="ctr"/>
            <a:r>
              <a:rPr lang="zh-CN" altLang="en-US" sz="4000" dirty="0">
                <a:latin typeface="微软雅黑" panose="020B0503020204020204" charset="-122"/>
                <a:ea typeface="微软雅黑" panose="020B0503020204020204" charset="-122"/>
                <a:cs typeface="微软雅黑" panose="020B0503020204020204" charset="-122"/>
                <a:sym typeface="+mn-ea"/>
              </a:rPr>
              <a:t>目 录</a:t>
            </a:r>
          </a:p>
        </p:txBody>
      </p:sp>
      <p:sp>
        <p:nvSpPr>
          <p:cNvPr id="33" name="PA_文本框 10"/>
          <p:cNvSpPr txBox="1"/>
          <p:nvPr>
            <p:custDataLst>
              <p:tags r:id="rId1"/>
            </p:custDataLst>
          </p:nvPr>
        </p:nvSpPr>
        <p:spPr>
          <a:xfrm>
            <a:off x="1870710" y="5582285"/>
            <a:ext cx="9998075" cy="714375"/>
          </a:xfrm>
          <a:prstGeom prst="rect">
            <a:avLst/>
          </a:prstGeom>
          <a:noFill/>
        </p:spPr>
        <p:txBody>
          <a:bodyPr wrap="square" rtlCol="0">
            <a:spAutoFit/>
          </a:bodyPr>
          <a:lstStyle/>
          <a:p>
            <a:pPr algn="just">
              <a:lnSpc>
                <a:spcPct val="150000"/>
              </a:lnSpc>
            </a:pPr>
            <a:r>
              <a:rPr lang="en-US" sz="900" dirty="0">
                <a:solidFill>
                  <a:schemeClr val="bg1">
                    <a:lumMod val="65000"/>
                  </a:schemeClr>
                </a:solidFill>
                <a:latin typeface="微软雅黑" panose="020B0503020204020204" charset="-122"/>
                <a:ea typeface="微软雅黑" panose="020B0503020204020204" charset="-122"/>
                <a:cs typeface="微软雅黑" panose="020B0503020204020204" charset="-122"/>
              </a:rPr>
              <a:t>Lorem Ipsum is simply dummy text of the printing and typesetting industry. Lorem Ipsum has been the industry's standard dummy text ever since the 1500s, when an unknown printer took a galley of type and scrambled it to make a type specimen book.</a:t>
            </a:r>
          </a:p>
          <a:p>
            <a:pPr algn="just">
              <a:lnSpc>
                <a:spcPct val="150000"/>
              </a:lnSpc>
            </a:pPr>
            <a:r>
              <a:rPr lang="en-US" sz="900" dirty="0">
                <a:solidFill>
                  <a:schemeClr val="bg1">
                    <a:lumMod val="65000"/>
                  </a:schemeClr>
                </a:solidFill>
                <a:latin typeface="微软雅黑" panose="020B0503020204020204" charset="-122"/>
                <a:ea typeface="微软雅黑" panose="020B0503020204020204" charset="-122"/>
                <a:cs typeface="微软雅黑" panose="020B0503020204020204" charset="-122"/>
              </a:rPr>
              <a:t>t has survived not only five centuries, but also the leap into electronic typesetting, remaining essentially unchanged.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anim calcmode="lin" valueType="num">
                                      <p:cBhvr>
                                        <p:cTn id="8" dur="500" fill="hold"/>
                                        <p:tgtEl>
                                          <p:spTgt spid="33"/>
                                        </p:tgtEl>
                                        <p:attrNameLst>
                                          <p:attrName>ppt_x</p:attrName>
                                        </p:attrNameLst>
                                      </p:cBhvr>
                                      <p:tavLst>
                                        <p:tav tm="0">
                                          <p:val>
                                            <p:strVal val="#ppt_x"/>
                                          </p:val>
                                        </p:tav>
                                        <p:tav tm="100000">
                                          <p:val>
                                            <p:strVal val="#ppt_x"/>
                                          </p:val>
                                        </p:tav>
                                      </p:tavLst>
                                    </p:anim>
                                    <p:anim calcmode="lin" valueType="num">
                                      <p:cBhvr>
                                        <p:cTn id="9"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3725197" y="1716692"/>
            <a:ext cx="3238500" cy="3238500"/>
          </a:xfrm>
          <a:prstGeom prst="rect">
            <a:avLst/>
          </a:prstGeom>
          <a:noFill/>
          <a:ln w="127000">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3" name="文本框 2"/>
          <p:cNvSpPr txBox="1"/>
          <p:nvPr/>
        </p:nvSpPr>
        <p:spPr>
          <a:xfrm>
            <a:off x="3749040" y="2273935"/>
            <a:ext cx="3189605" cy="2122805"/>
          </a:xfrm>
          <a:prstGeom prst="rect">
            <a:avLst/>
          </a:prstGeom>
          <a:noFill/>
        </p:spPr>
        <p:txBody>
          <a:bodyPr wrap="square" rtlCol="0">
            <a:spAutoFit/>
          </a:bodyPr>
          <a:lstStyle/>
          <a:p>
            <a:pPr algn="ctr"/>
            <a:r>
              <a:rPr lang="en-US" altLang="zh-CN" sz="6600" dirty="0">
                <a:solidFill>
                  <a:srgbClr val="FFC000"/>
                </a:solidFill>
                <a:latin typeface="微软雅黑" panose="020B0503020204020204" charset="-122"/>
                <a:ea typeface="微软雅黑" panose="020B0503020204020204" charset="-122"/>
                <a:cs typeface="微软雅黑" panose="020B0503020204020204" charset="-122"/>
              </a:rPr>
              <a:t>PART</a:t>
            </a:r>
          </a:p>
          <a:p>
            <a:pPr algn="ctr"/>
            <a:r>
              <a:rPr lang="en-US" altLang="zh-CN" sz="6600" dirty="0">
                <a:solidFill>
                  <a:srgbClr val="FFC000"/>
                </a:solidFill>
                <a:latin typeface="微软雅黑" panose="020B0503020204020204" charset="-122"/>
                <a:ea typeface="微软雅黑" panose="020B0503020204020204" charset="-122"/>
                <a:cs typeface="微软雅黑" panose="020B0503020204020204" charset="-122"/>
              </a:rPr>
              <a:t>01</a:t>
            </a:r>
          </a:p>
        </p:txBody>
      </p:sp>
      <p:sp>
        <p:nvSpPr>
          <p:cNvPr id="4" name="矩形 3"/>
          <p:cNvSpPr/>
          <p:nvPr/>
        </p:nvSpPr>
        <p:spPr>
          <a:xfrm>
            <a:off x="0" y="1012190"/>
            <a:ext cx="12201525" cy="242570"/>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rot="5400000">
            <a:off x="11229975" y="441960"/>
            <a:ext cx="756285" cy="186055"/>
            <a:chOff x="13352" y="2010"/>
            <a:chExt cx="1830" cy="450"/>
          </a:xfrm>
          <a:solidFill>
            <a:srgbClr val="FFD966"/>
          </a:solidFill>
        </p:grpSpPr>
        <p:sp>
          <p:nvSpPr>
            <p:cNvPr id="5" name="椭圆 4"/>
            <p:cNvSpPr/>
            <p:nvPr/>
          </p:nvSpPr>
          <p:spPr>
            <a:xfrm>
              <a:off x="1335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椭圆 17"/>
            <p:cNvSpPr/>
            <p:nvPr/>
          </p:nvSpPr>
          <p:spPr>
            <a:xfrm>
              <a:off x="1404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椭圆 18"/>
            <p:cNvSpPr/>
            <p:nvPr/>
          </p:nvSpPr>
          <p:spPr>
            <a:xfrm>
              <a:off x="1473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3681095" y="5358765"/>
            <a:ext cx="7205980" cy="755015"/>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rPr>
              <a:t>The title is added here can also copy your text to The title is added here here, and copy your text here to The title here, and copy your text to here</a:t>
            </a:r>
          </a:p>
          <a:p>
            <a:pPr lvl="0">
              <a:lnSpc>
                <a:spcPct val="120000"/>
              </a:lnSpc>
            </a:pPr>
            <a:endParaRPr lang="zh-CN" altLang="en-US" sz="12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254392" y="0"/>
            <a:ext cx="1592826" cy="6858000"/>
          </a:xfrm>
          <a:prstGeom prst="rect">
            <a:avLst/>
          </a:prstGeom>
          <a:solidFill>
            <a:srgbClr val="F0BC4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微软雅黑" panose="020B0503020204020204" charset="-122"/>
            </a:endParaRPr>
          </a:p>
        </p:txBody>
      </p:sp>
      <p:sp>
        <p:nvSpPr>
          <p:cNvPr id="6" name="文本框 5"/>
          <p:cNvSpPr txBox="1"/>
          <p:nvPr/>
        </p:nvSpPr>
        <p:spPr>
          <a:xfrm>
            <a:off x="1543685" y="1820545"/>
            <a:ext cx="1013460" cy="2998470"/>
          </a:xfrm>
          <a:prstGeom prst="rect">
            <a:avLst/>
          </a:prstGeom>
          <a:noFill/>
        </p:spPr>
        <p:txBody>
          <a:bodyPr vert="eaVert" wrap="square" rtlCol="0">
            <a:spAutoFit/>
          </a:bodyPr>
          <a:lstStyle/>
          <a:p>
            <a:r>
              <a:rPr lang="zh-CN" altLang="en-US" sz="5400">
                <a:solidFill>
                  <a:schemeClr val="bg1"/>
                </a:solidFill>
                <a:latin typeface="微软雅黑" panose="020B0503020204020204" charset="-122"/>
                <a:ea typeface="微软雅黑" panose="020B0503020204020204" charset="-122"/>
                <a:cs typeface="微软雅黑" panose="020B0503020204020204" charset="-122"/>
              </a:rPr>
              <a:t>策划导入</a:t>
            </a:r>
          </a:p>
        </p:txBody>
      </p:sp>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80000">
            <a:off x="-285115" y="4528185"/>
            <a:ext cx="2014855" cy="1829435"/>
          </a:xfrm>
          <a:prstGeom prst="rect">
            <a:avLst/>
          </a:prstGeom>
        </p:spPr>
      </p:pic>
      <p:pic>
        <p:nvPicPr>
          <p:cNvPr id="3" name="图片 2" descr="树上的叶子&#10;&#10;描述已自动生成"/>
          <p:cNvPicPr>
            <a:picLocks noChangeAspect="1"/>
          </p:cNvPicPr>
          <p:nvPr/>
        </p:nvPicPr>
        <p:blipFill rotWithShape="1">
          <a:blip r:embed="rId4">
            <a:extLst>
              <a:ext uri="{28A0092B-C50C-407E-A947-70E740481C1C}">
                <a14:useLocalDpi xmlns:a14="http://schemas.microsoft.com/office/drawing/2010/main" val="0"/>
              </a:ext>
            </a:extLst>
          </a:blip>
          <a:srcRect l="32833" t="21755" r="13482" b="25384"/>
          <a:stretch>
            <a:fillRect/>
          </a:stretch>
        </p:blipFill>
        <p:spPr>
          <a:xfrm>
            <a:off x="7049770" y="1656080"/>
            <a:ext cx="5142230" cy="3354070"/>
          </a:xfrm>
          <a:prstGeom prst="rect">
            <a:avLst/>
          </a:prstGeom>
          <a:solidFill>
            <a:srgbClr val="F6A441"/>
          </a:solid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7001" y="-2666999"/>
            <a:ext cx="6858000" cy="12192002"/>
          </a:xfrm>
          <a:prstGeom prst="rect">
            <a:avLst/>
          </a:prstGeom>
        </p:spPr>
      </p:pic>
      <p:sp>
        <p:nvSpPr>
          <p:cNvPr id="4" name="矩形 3"/>
          <p:cNvSpPr/>
          <p:nvPr/>
        </p:nvSpPr>
        <p:spPr>
          <a:xfrm>
            <a:off x="-4445" y="588010"/>
            <a:ext cx="106045" cy="558800"/>
          </a:xfrm>
          <a:prstGeom prst="rect">
            <a:avLst/>
          </a:prstGeom>
          <a:solidFill>
            <a:srgbClr val="E2A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矩形 9"/>
          <p:cNvSpPr/>
          <p:nvPr/>
        </p:nvSpPr>
        <p:spPr>
          <a:xfrm>
            <a:off x="7695565" y="1320800"/>
            <a:ext cx="3904615" cy="2966085"/>
          </a:xfrm>
          <a:prstGeom prst="rect">
            <a:avLst/>
          </a:prstGeom>
          <a:solidFill>
            <a:srgbClr val="E2A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t="12973" b="16831"/>
          <a:stretch>
            <a:fillRect/>
          </a:stretch>
        </p:blipFill>
        <p:spPr>
          <a:xfrm>
            <a:off x="591820" y="1320800"/>
            <a:ext cx="7101840" cy="2965450"/>
          </a:xfrm>
          <a:prstGeom prst="rect">
            <a:avLst/>
          </a:prstGeom>
        </p:spPr>
      </p:pic>
      <p:sp>
        <p:nvSpPr>
          <p:cNvPr id="8" name="文本框 7"/>
          <p:cNvSpPr txBox="1"/>
          <p:nvPr/>
        </p:nvSpPr>
        <p:spPr>
          <a:xfrm>
            <a:off x="551815" y="462280"/>
            <a:ext cx="3605530" cy="694055"/>
          </a:xfrm>
          <a:prstGeom prst="rect">
            <a:avLst/>
          </a:prstGeom>
          <a:noFill/>
        </p:spPr>
        <p:txBody>
          <a:bodyPr wrap="square" rtlCol="0">
            <a:spAutoFit/>
          </a:bodyPr>
          <a:lstStyle/>
          <a:p>
            <a:pPr algn="dist">
              <a:lnSpc>
                <a:spcPct val="140000"/>
              </a:lnSpc>
            </a:pPr>
            <a:r>
              <a:rPr lang="zh-CN" altLang="en-US" sz="2800" dirty="0">
                <a:solidFill>
                  <a:schemeClr val="tx1"/>
                </a:solidFill>
                <a:latin typeface="微软雅黑" panose="020B0503020204020204" charset="-122"/>
                <a:ea typeface="微软雅黑" panose="020B0503020204020204" charset="-122"/>
                <a:cs typeface="微软雅黑" panose="020B0503020204020204" charset="-122"/>
                <a:sym typeface="+mn-ea"/>
              </a:rPr>
              <a:t>策划导入</a:t>
            </a:r>
            <a:endParaRPr lang="zh-CN" altLang="en-US" sz="28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7859395" y="1380490"/>
            <a:ext cx="3752850" cy="2676525"/>
          </a:xfrm>
          <a:prstGeom prst="rect">
            <a:avLst/>
          </a:prstGeom>
          <a:noFill/>
        </p:spPr>
        <p:txBody>
          <a:bodyPr wrap="square" rtlCol="0" anchor="t">
            <a:spAutoFit/>
          </a:bodyPr>
          <a:lstStyle/>
          <a:p>
            <a:pPr marL="0" indent="0" algn="l">
              <a:lnSpc>
                <a:spcPct val="300000"/>
              </a:lnSpc>
              <a:buNone/>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rPr>
              <a:t>十月长假已去，金秋也缓缓接近尾声</a:t>
            </a:r>
          </a:p>
          <a:p>
            <a:pPr marL="0" indent="0" algn="l">
              <a:lnSpc>
                <a:spcPct val="300000"/>
              </a:lnSpc>
              <a:buNone/>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rPr>
              <a:t>金色的阳光星星点点的洒在落叶上</a:t>
            </a:r>
          </a:p>
          <a:p>
            <a:pPr marL="0" indent="0" algn="l">
              <a:lnSpc>
                <a:spcPct val="300000"/>
              </a:lnSpc>
              <a:buNone/>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rPr>
              <a:t>地上印满了铜钱大小的粼粼光斑</a:t>
            </a:r>
          </a:p>
          <a:p>
            <a:pPr marL="0" indent="0" algn="l">
              <a:lnSpc>
                <a:spcPct val="300000"/>
              </a:lnSpc>
              <a:buNone/>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rPr>
              <a:t>秋去冬来，围炉夜话，温酒煮茶</a:t>
            </a:r>
            <a:r>
              <a:rPr lang="en-US" altLang="zh-CN" sz="1400" dirty="0">
                <a:solidFill>
                  <a:schemeClr val="bg1"/>
                </a:solidFill>
                <a:latin typeface="微软雅黑" panose="020B0503020204020204" charset="-122"/>
                <a:ea typeface="微软雅黑" panose="020B0503020204020204" charset="-122"/>
                <a:cs typeface="微软雅黑" panose="020B0503020204020204" charset="-122"/>
                <a:sym typeface="+mn-ea"/>
              </a:rPr>
              <a:t>...</a:t>
            </a:r>
          </a:p>
        </p:txBody>
      </p:sp>
      <p:sp>
        <p:nvSpPr>
          <p:cNvPr id="9" name="Content Placeholder 2"/>
          <p:cNvSpPr txBox="1"/>
          <p:nvPr/>
        </p:nvSpPr>
        <p:spPr bwMode="auto">
          <a:xfrm>
            <a:off x="534035" y="4312285"/>
            <a:ext cx="8407400" cy="2019935"/>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lnSpc>
                <a:spcPct val="200000"/>
              </a:lnSpc>
              <a:buNone/>
            </a:pP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在这个浪漫的十一月里，我们将共同度过万圣节、双11购物狂欢节、立冬时节、感恩节等关键营销节点</a:t>
            </a:r>
          </a:p>
          <a:p>
            <a:pPr marL="0" marR="0" indent="0" algn="l" eaLnBrk="1" fontAlgn="auto" latinLnBrk="0" hangingPunct="1">
              <a:lnSpc>
                <a:spcPct val="200000"/>
              </a:lnSpc>
              <a:buNone/>
            </a:pP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因此，我们着眼于</a:t>
            </a:r>
            <a:r>
              <a:rPr lang="en-US" altLang="zh-CN"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秋颂、温暖、感恩与迎冬</a:t>
            </a:r>
            <a:r>
              <a:rPr lang="en-US" altLang="zh-CN"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，借势各大节点进行活动铺排</a:t>
            </a:r>
          </a:p>
          <a:p>
            <a:pPr marL="0" marR="0" indent="0" algn="l" defTabSz="914400" eaLnBrk="1" fontAlgn="auto" latinLnBrk="0" hangingPunct="1">
              <a:lnSpc>
                <a:spcPct val="200000"/>
              </a:lnSpc>
              <a:spcBef>
                <a:spcPts val="0"/>
              </a:spcBef>
              <a:buClrTx/>
              <a:buSzTx/>
              <a:buFontTx/>
              <a:buNone/>
            </a:pP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让这个十一月，集结满满的节日元素与温情感受</a:t>
            </a:r>
          </a:p>
          <a:p>
            <a:pPr marL="0" marR="0" indent="0" algn="l" eaLnBrk="1" fontAlgn="auto" latinLnBrk="0" hangingPunct="1">
              <a:lnSpc>
                <a:spcPct val="200000"/>
              </a:lnSpc>
              <a:spcBef>
                <a:spcPts val="0"/>
              </a:spcBef>
              <a:buClrTx/>
              <a:buSzTx/>
              <a:buNone/>
            </a:pP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从而，聚焦市民眼球，达成引流</a:t>
            </a:r>
          </a:p>
          <a:p>
            <a:pPr marL="0" marR="0" indent="0" algn="l" eaLnBrk="1" fontAlgn="auto" latinLnBrk="0" hangingPunct="1">
              <a:lnSpc>
                <a:spcPct val="200000"/>
              </a:lnSpc>
              <a:spcBef>
                <a:spcPts val="0"/>
              </a:spcBef>
              <a:buClrTx/>
              <a:buSzTx/>
              <a:buNone/>
            </a:pP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打造一片温暖的深秋阳光，迎接冬日狂想</a:t>
            </a: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80000">
            <a:off x="10239375" y="4897120"/>
            <a:ext cx="2014855" cy="18294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3725197" y="1716692"/>
            <a:ext cx="3238500" cy="3238500"/>
          </a:xfrm>
          <a:prstGeom prst="rect">
            <a:avLst/>
          </a:prstGeom>
          <a:noFill/>
          <a:ln w="127000">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3" name="文本框 2"/>
          <p:cNvSpPr txBox="1"/>
          <p:nvPr/>
        </p:nvSpPr>
        <p:spPr>
          <a:xfrm>
            <a:off x="3749040" y="2273935"/>
            <a:ext cx="3189605" cy="2122805"/>
          </a:xfrm>
          <a:prstGeom prst="rect">
            <a:avLst/>
          </a:prstGeom>
          <a:noFill/>
        </p:spPr>
        <p:txBody>
          <a:bodyPr wrap="square" rtlCol="0">
            <a:spAutoFit/>
          </a:bodyPr>
          <a:lstStyle/>
          <a:p>
            <a:pPr algn="ctr"/>
            <a:r>
              <a:rPr lang="en-US" altLang="zh-CN" sz="6600" dirty="0">
                <a:solidFill>
                  <a:srgbClr val="FFC000"/>
                </a:solidFill>
                <a:latin typeface="微软雅黑" panose="020B0503020204020204" charset="-122"/>
                <a:ea typeface="微软雅黑" panose="020B0503020204020204" charset="-122"/>
                <a:cs typeface="微软雅黑" panose="020B0503020204020204" charset="-122"/>
              </a:rPr>
              <a:t>PART</a:t>
            </a:r>
          </a:p>
          <a:p>
            <a:pPr algn="ctr"/>
            <a:r>
              <a:rPr lang="en-US" altLang="zh-CN" sz="6600" dirty="0">
                <a:solidFill>
                  <a:srgbClr val="FFC000"/>
                </a:solidFill>
                <a:latin typeface="微软雅黑" panose="020B0503020204020204" charset="-122"/>
                <a:ea typeface="微软雅黑" panose="020B0503020204020204" charset="-122"/>
                <a:cs typeface="微软雅黑" panose="020B0503020204020204" charset="-122"/>
              </a:rPr>
              <a:t>02</a:t>
            </a:r>
          </a:p>
        </p:txBody>
      </p:sp>
      <p:sp>
        <p:nvSpPr>
          <p:cNvPr id="4" name="矩形 3"/>
          <p:cNvSpPr/>
          <p:nvPr/>
        </p:nvSpPr>
        <p:spPr>
          <a:xfrm>
            <a:off x="0" y="1012190"/>
            <a:ext cx="12201525" cy="242570"/>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rot="5400000">
            <a:off x="11229975" y="441960"/>
            <a:ext cx="756285" cy="186055"/>
            <a:chOff x="13352" y="2010"/>
            <a:chExt cx="1830" cy="450"/>
          </a:xfrm>
          <a:solidFill>
            <a:srgbClr val="FFD966"/>
          </a:solidFill>
        </p:grpSpPr>
        <p:sp>
          <p:nvSpPr>
            <p:cNvPr id="5" name="椭圆 4"/>
            <p:cNvSpPr/>
            <p:nvPr/>
          </p:nvSpPr>
          <p:spPr>
            <a:xfrm>
              <a:off x="1335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椭圆 17"/>
            <p:cNvSpPr/>
            <p:nvPr/>
          </p:nvSpPr>
          <p:spPr>
            <a:xfrm>
              <a:off x="1404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椭圆 18"/>
            <p:cNvSpPr/>
            <p:nvPr/>
          </p:nvSpPr>
          <p:spPr>
            <a:xfrm>
              <a:off x="1473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3681095" y="5358765"/>
            <a:ext cx="7205980" cy="755015"/>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rPr>
              <a:t>The title is added here can also copy your text to The title is added here here, and copy your text here to The title here, and copy your text to here</a:t>
            </a:r>
          </a:p>
          <a:p>
            <a:pPr lvl="0">
              <a:lnSpc>
                <a:spcPct val="120000"/>
              </a:lnSpc>
            </a:pPr>
            <a:endParaRPr lang="zh-CN" altLang="en-US" sz="12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254392" y="0"/>
            <a:ext cx="1592826" cy="6858000"/>
          </a:xfrm>
          <a:prstGeom prst="rect">
            <a:avLst/>
          </a:prstGeom>
          <a:solidFill>
            <a:srgbClr val="F0BC4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微软雅黑" panose="020B0503020204020204" charset="-122"/>
            </a:endParaRPr>
          </a:p>
        </p:txBody>
      </p:sp>
      <p:sp>
        <p:nvSpPr>
          <p:cNvPr id="6" name="文本框 5"/>
          <p:cNvSpPr txBox="1"/>
          <p:nvPr/>
        </p:nvSpPr>
        <p:spPr>
          <a:xfrm>
            <a:off x="1543685" y="1820545"/>
            <a:ext cx="1013460" cy="2998470"/>
          </a:xfrm>
          <a:prstGeom prst="rect">
            <a:avLst/>
          </a:prstGeom>
          <a:noFill/>
        </p:spPr>
        <p:txBody>
          <a:bodyPr vert="eaVert" wrap="square" rtlCol="0">
            <a:spAutoFit/>
          </a:bodyPr>
          <a:lstStyle/>
          <a:p>
            <a:r>
              <a:rPr lang="zh-CN" altLang="en-US" sz="5400">
                <a:solidFill>
                  <a:schemeClr val="bg1"/>
                </a:solidFill>
                <a:latin typeface="微软雅黑" panose="020B0503020204020204" charset="-122"/>
                <a:ea typeface="微软雅黑" panose="020B0503020204020204" charset="-122"/>
                <a:cs typeface="微软雅黑" panose="020B0503020204020204" charset="-122"/>
                <a:sym typeface="+mn-ea"/>
              </a:rPr>
              <a:t>活动概况</a:t>
            </a:r>
            <a:endParaRPr lang="zh-CN" altLang="en-US" sz="540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80000">
            <a:off x="-285115" y="4528185"/>
            <a:ext cx="2014855" cy="1829435"/>
          </a:xfrm>
          <a:prstGeom prst="rect">
            <a:avLst/>
          </a:prstGeom>
        </p:spPr>
      </p:pic>
      <p:pic>
        <p:nvPicPr>
          <p:cNvPr id="3" name="图片 2" descr="树上的叶子&#10;&#10;描述已自动生成"/>
          <p:cNvPicPr>
            <a:picLocks noChangeAspect="1"/>
          </p:cNvPicPr>
          <p:nvPr/>
        </p:nvPicPr>
        <p:blipFill rotWithShape="1">
          <a:blip r:embed="rId4">
            <a:extLst>
              <a:ext uri="{28A0092B-C50C-407E-A947-70E740481C1C}">
                <a14:useLocalDpi xmlns:a14="http://schemas.microsoft.com/office/drawing/2010/main" val="0"/>
              </a:ext>
            </a:extLst>
          </a:blip>
          <a:srcRect l="32833" t="21755" r="13482" b="25384"/>
          <a:stretch>
            <a:fillRect/>
          </a:stretch>
        </p:blipFill>
        <p:spPr>
          <a:xfrm>
            <a:off x="7049770" y="1656080"/>
            <a:ext cx="5142230" cy="3354070"/>
          </a:xfrm>
          <a:prstGeom prst="rect">
            <a:avLst/>
          </a:prstGeom>
          <a:solidFill>
            <a:srgbClr val="F6A441"/>
          </a:solid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2" name="矩形 1"/>
          <p:cNvSpPr/>
          <p:nvPr/>
        </p:nvSpPr>
        <p:spPr>
          <a:xfrm>
            <a:off x="-1" y="20573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575050" y="1286510"/>
            <a:ext cx="2557780" cy="4497070"/>
          </a:xfrm>
          <a:prstGeom prst="rect">
            <a:avLst/>
          </a:prstGeom>
          <a:solidFill>
            <a:srgbClr val="C00000"/>
          </a:solidFill>
        </p:spPr>
      </p:pic>
      <p:sp>
        <p:nvSpPr>
          <p:cNvPr id="10" name="矩形 9"/>
          <p:cNvSpPr/>
          <p:nvPr/>
        </p:nvSpPr>
        <p:spPr>
          <a:xfrm>
            <a:off x="5855335" y="1245870"/>
            <a:ext cx="4289425" cy="1209675"/>
          </a:xfrm>
          <a:prstGeom prst="rect">
            <a:avLst/>
          </a:prstGeom>
          <a:solidFill>
            <a:srgbClr val="F6A4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6064885" y="1475105"/>
            <a:ext cx="3803015" cy="706755"/>
          </a:xfrm>
          <a:prstGeom prst="rect">
            <a:avLst/>
          </a:prstGeom>
          <a:noFill/>
        </p:spPr>
        <p:txBody>
          <a:bodyPr wrap="square" rtlCol="0">
            <a:spAutoFit/>
          </a:bodyPr>
          <a:lstStyle/>
          <a:p>
            <a:pPr algn="dist"/>
            <a:r>
              <a:rPr lang="zh-CN" altLang="en-US" sz="4000">
                <a:latin typeface="微软雅黑" panose="020B0503020204020204" charset="-122"/>
                <a:ea typeface="微软雅黑" panose="020B0503020204020204" charset="-122"/>
                <a:cs typeface="微软雅黑" panose="020B0503020204020204" charset="-122"/>
                <a:sym typeface="+mn-ea"/>
              </a:rPr>
              <a:t>活动概况</a:t>
            </a:r>
            <a:endParaRPr lang="zh-CN" altLang="en-US" sz="4000" b="1" dirty="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800100" y="1283970"/>
            <a:ext cx="2557780" cy="4502785"/>
          </a:xfrm>
          <a:prstGeom prst="rect">
            <a:avLst/>
          </a:prstGeom>
        </p:spPr>
      </p:pic>
      <p:sp>
        <p:nvSpPr>
          <p:cNvPr id="21" name="TextBox 119"/>
          <p:cNvSpPr txBox="1"/>
          <p:nvPr/>
        </p:nvSpPr>
        <p:spPr>
          <a:xfrm>
            <a:off x="6299200" y="2439035"/>
            <a:ext cx="5253355" cy="3538220"/>
          </a:xfrm>
          <a:prstGeom prst="rect">
            <a:avLst/>
          </a:prstGeom>
          <a:noFill/>
        </p:spPr>
        <p:txBody>
          <a:bodyPr wrap="square" rtlCol="0">
            <a:spAutoFit/>
          </a:bodyPr>
          <a:lstStyle/>
          <a:p>
            <a:pPr defTabSz="914400">
              <a:lnSpc>
                <a:spcPct val="200000"/>
              </a:lnSpc>
              <a:spcBef>
                <a:spcPts val="0"/>
              </a:spcBef>
              <a:buClrTx/>
              <a:buSzTx/>
              <a:buNone/>
            </a:pPr>
            <a:r>
              <a:rPr lang="en-US" altLang="zh-CN" sz="1400" dirty="0" err="1">
                <a:latin typeface="微软雅黑" panose="020B0503020204020204" charset="-122"/>
                <a:ea typeface="微软雅黑" panose="020B0503020204020204" charset="-122"/>
                <a:cs typeface="微软雅黑" panose="020B0503020204020204" charset="-122"/>
                <a:sym typeface="+mn-lt"/>
              </a:rPr>
              <a:t>活动主题</a:t>
            </a:r>
            <a:r>
              <a:rPr lang="en-US" altLang="zh-CN" sz="1400" dirty="0">
                <a:latin typeface="微软雅黑" panose="020B0503020204020204" charset="-122"/>
                <a:ea typeface="微软雅黑" panose="020B0503020204020204" charset="-122"/>
                <a:cs typeface="微软雅黑" panose="020B0503020204020204" charset="-122"/>
                <a:sym typeface="+mn-lt"/>
              </a:rPr>
              <a:t>：</a:t>
            </a:r>
            <a:r>
              <a:rPr lang="zh-CN" altLang="en-US" sz="1400" dirty="0">
                <a:latin typeface="微软雅黑" panose="020B0503020204020204" charset="-122"/>
                <a:ea typeface="微软雅黑" panose="020B0503020204020204" charset="-122"/>
                <a:cs typeface="微软雅黑" panose="020B0503020204020204" charset="-122"/>
                <a:sym typeface="+mn-lt"/>
              </a:rPr>
              <a:t>秋颂感恩，暖意入怀</a:t>
            </a:r>
          </a:p>
          <a:p>
            <a:pPr>
              <a:lnSpc>
                <a:spcPct val="200000"/>
              </a:lnSpc>
            </a:pPr>
            <a:r>
              <a:rPr lang="en-US" altLang="zh-CN" sz="1400" dirty="0">
                <a:latin typeface="微软雅黑" panose="020B0503020204020204" charset="-122"/>
                <a:ea typeface="微软雅黑" panose="020B0503020204020204" charset="-122"/>
                <a:cs typeface="微软雅黑" panose="020B0503020204020204" charset="-122"/>
                <a:sym typeface="+mn-lt"/>
              </a:rPr>
              <a:t>  ——</a:t>
            </a:r>
            <a:r>
              <a:rPr lang="zh-CN" altLang="en-US" sz="1400" dirty="0">
                <a:latin typeface="微软雅黑" panose="020B0503020204020204" charset="-122"/>
                <a:ea typeface="微软雅黑" panose="020B0503020204020204" charset="-122"/>
                <a:cs typeface="微软雅黑" panose="020B0503020204020204" charset="-122"/>
              </a:rPr>
              <a:t>地产十一月份月度暖场系列活动</a:t>
            </a:r>
          </a:p>
          <a:p>
            <a:pPr>
              <a:lnSpc>
                <a:spcPct val="200000"/>
              </a:lnSpc>
            </a:pPr>
            <a:r>
              <a:rPr lang="en-US" altLang="zh-CN" sz="1400" dirty="0" err="1">
                <a:latin typeface="微软雅黑" panose="020B0503020204020204" charset="-122"/>
                <a:ea typeface="微软雅黑" panose="020B0503020204020204" charset="-122"/>
                <a:cs typeface="微软雅黑" panose="020B0503020204020204" charset="-122"/>
                <a:sym typeface="+mn-lt"/>
              </a:rPr>
              <a:t>活动时间</a:t>
            </a:r>
            <a:r>
              <a:rPr lang="en-US" altLang="zh-CN" sz="1400" dirty="0">
                <a:latin typeface="微软雅黑" panose="020B0503020204020204" charset="-122"/>
                <a:ea typeface="微软雅黑" panose="020B0503020204020204" charset="-122"/>
                <a:cs typeface="微软雅黑" panose="020B0503020204020204" charset="-122"/>
                <a:sym typeface="+mn-lt"/>
              </a:rPr>
              <a:t>：</a:t>
            </a:r>
            <a:r>
              <a:rPr lang="zh-CN" altLang="en-US" sz="1400" dirty="0">
                <a:latin typeface="微软雅黑" panose="020B0503020204020204" charset="-122"/>
                <a:ea typeface="微软雅黑" panose="020B0503020204020204" charset="-122"/>
                <a:cs typeface="微软雅黑" panose="020B0503020204020204" charset="-122"/>
                <a:sym typeface="+mn-lt"/>
              </a:rPr>
              <a:t>十一</a:t>
            </a:r>
            <a:r>
              <a:rPr lang="zh-CN" altLang="en-US" sz="1400" dirty="0">
                <a:latin typeface="微软雅黑" panose="020B0503020204020204" charset="-122"/>
                <a:ea typeface="微软雅黑" panose="020B0503020204020204" charset="-122"/>
                <a:cs typeface="微软雅黑" panose="020B0503020204020204" charset="-122"/>
                <a:sym typeface="+mn-ea"/>
              </a:rPr>
              <a:t>月</a:t>
            </a:r>
            <a:endParaRPr lang="en-US" altLang="zh-CN" sz="1400" dirty="0">
              <a:latin typeface="微软雅黑" panose="020B0503020204020204" charset="-122"/>
              <a:ea typeface="微软雅黑" panose="020B0503020204020204" charset="-122"/>
              <a:cs typeface="微软雅黑" panose="020B0503020204020204" charset="-122"/>
              <a:sym typeface="+mn-ea"/>
            </a:endParaRPr>
          </a:p>
          <a:p>
            <a:pPr>
              <a:lnSpc>
                <a:spcPct val="200000"/>
              </a:lnSpc>
            </a:pPr>
            <a:r>
              <a:rPr lang="en-US" altLang="zh-CN" sz="1400" dirty="0" err="1">
                <a:latin typeface="微软雅黑" panose="020B0503020204020204" charset="-122"/>
                <a:ea typeface="微软雅黑" panose="020B0503020204020204" charset="-122"/>
                <a:cs typeface="微软雅黑" panose="020B0503020204020204" charset="-122"/>
                <a:sym typeface="+mn-lt"/>
              </a:rPr>
              <a:t>活动地点：XX</a:t>
            </a:r>
            <a:r>
              <a:rPr lang="zh-CN" altLang="en-US" sz="1400" dirty="0">
                <a:latin typeface="微软雅黑" panose="020B0503020204020204" charset="-122"/>
                <a:ea typeface="微软雅黑" panose="020B0503020204020204" charset="-122"/>
                <a:cs typeface="微软雅黑" panose="020B0503020204020204" charset="-122"/>
                <a:sym typeface="+mn-lt"/>
              </a:rPr>
              <a:t>项目商场</a:t>
            </a:r>
            <a:r>
              <a:rPr lang="en-US" altLang="zh-CN" sz="1400" dirty="0">
                <a:latin typeface="微软雅黑" panose="020B0503020204020204" charset="-122"/>
                <a:ea typeface="微软雅黑" panose="020B0503020204020204" charset="-122"/>
                <a:cs typeface="微软雅黑" panose="020B0503020204020204" charset="-122"/>
                <a:sym typeface="+mn-lt"/>
              </a:rPr>
              <a:t>/</a:t>
            </a:r>
            <a:r>
              <a:rPr lang="en-US" altLang="zh-CN" sz="1400" dirty="0" err="1">
                <a:latin typeface="微软雅黑" panose="020B0503020204020204" charset="-122"/>
                <a:ea typeface="微软雅黑" panose="020B0503020204020204" charset="-122"/>
                <a:cs typeface="微软雅黑" panose="020B0503020204020204" charset="-122"/>
                <a:sym typeface="+mn-lt"/>
              </a:rPr>
              <a:t>营销中心</a:t>
            </a:r>
            <a:endParaRPr lang="en-US" altLang="zh-CN" sz="1400" dirty="0">
              <a:latin typeface="微软雅黑" panose="020B0503020204020204" charset="-122"/>
              <a:ea typeface="微软雅黑" panose="020B0503020204020204" charset="-122"/>
              <a:cs typeface="微软雅黑" panose="020B0503020204020204" charset="-122"/>
              <a:sym typeface="+mn-lt"/>
            </a:endParaRPr>
          </a:p>
          <a:p>
            <a:pPr defTabSz="914400">
              <a:lnSpc>
                <a:spcPct val="200000"/>
              </a:lnSpc>
              <a:spcBef>
                <a:spcPts val="0"/>
              </a:spcBef>
              <a:buClrTx/>
              <a:buSzTx/>
              <a:buNone/>
            </a:pPr>
            <a:r>
              <a:rPr lang="en-US" altLang="zh-CN" sz="1400" dirty="0" err="1">
                <a:latin typeface="微软雅黑" panose="020B0503020204020204" charset="-122"/>
                <a:ea typeface="微软雅黑" panose="020B0503020204020204" charset="-122"/>
                <a:cs typeface="微软雅黑" panose="020B0503020204020204" charset="-122"/>
                <a:sym typeface="+mn-lt"/>
              </a:rPr>
              <a:t>参与对象：业主、意向客户、潜在客户</a:t>
            </a:r>
            <a:r>
              <a:rPr lang="zh-CN" altLang="en-US" sz="1400" dirty="0" err="1">
                <a:latin typeface="微软雅黑" panose="020B0503020204020204" charset="-122"/>
                <a:ea typeface="微软雅黑" panose="020B0503020204020204" charset="-122"/>
                <a:cs typeface="微软雅黑" panose="020B0503020204020204" charset="-122"/>
                <a:sym typeface="+mn-lt"/>
              </a:rPr>
              <a:t>、自然来访客户</a:t>
            </a:r>
            <a:endParaRPr lang="en-US" altLang="zh-CN" sz="1400" dirty="0">
              <a:latin typeface="微软雅黑" panose="020B0503020204020204" charset="-122"/>
              <a:ea typeface="微软雅黑" panose="020B0503020204020204" charset="-122"/>
              <a:cs typeface="微软雅黑" panose="020B0503020204020204" charset="-122"/>
              <a:sym typeface="+mn-lt"/>
            </a:endParaRPr>
          </a:p>
          <a:p>
            <a:pPr marL="0" marR="0" indent="0" algn="l" defTabSz="914400" eaLnBrk="1" fontAlgn="auto" latinLnBrk="0" hangingPunct="1">
              <a:lnSpc>
                <a:spcPct val="200000"/>
              </a:lnSpc>
              <a:spcBef>
                <a:spcPts val="0"/>
              </a:spcBef>
              <a:buClrTx/>
              <a:buSzTx/>
              <a:buFontTx/>
              <a:buNone/>
            </a:pPr>
            <a:r>
              <a:rPr lang="zh-CN" altLang="en-US" sz="1400" dirty="0">
                <a:latin typeface="微软雅黑" panose="020B0503020204020204" charset="-122"/>
                <a:ea typeface="微软雅黑" panose="020B0503020204020204" charset="-122"/>
                <a:cs typeface="微软雅黑" panose="020B0503020204020204" charset="-122"/>
                <a:sym typeface="+mn-ea"/>
              </a:rPr>
              <a:t>策划形式：围绕</a:t>
            </a:r>
            <a:r>
              <a:rPr lang="en-US" altLang="zh-CN" sz="1400" dirty="0">
                <a:latin typeface="微软雅黑" panose="020B0503020204020204" charset="-122"/>
                <a:ea typeface="微软雅黑" panose="020B0503020204020204" charset="-122"/>
                <a:cs typeface="微软雅黑" panose="020B0503020204020204" charset="-122"/>
                <a:sym typeface="+mn-ea"/>
              </a:rPr>
              <a:t>11</a:t>
            </a:r>
            <a:r>
              <a:rPr lang="zh-CN" altLang="en-US" sz="1400" dirty="0">
                <a:latin typeface="微软雅黑" panose="020B0503020204020204" charset="-122"/>
                <a:ea typeface="微软雅黑" panose="020B0503020204020204" charset="-122"/>
                <a:cs typeface="微软雅黑" panose="020B0503020204020204" charset="-122"/>
                <a:sym typeface="+mn-ea"/>
              </a:rPr>
              <a:t>月关键营销节点：万圣节、双十一购物狂欢节、感恩节、立冬进行主题策划，通过集结满满的节日元素与温情感受聚焦市民眼球，达成引流。</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2" name="矩形 1"/>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 name="文本框 2"/>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rPr>
              <a:t>活动目的</a:t>
            </a:r>
          </a:p>
        </p:txBody>
      </p:sp>
      <p:sp>
        <p:nvSpPr>
          <p:cNvPr id="14" name="文本框 13"/>
          <p:cNvSpPr txBox="1"/>
          <p:nvPr/>
        </p:nvSpPr>
        <p:spPr>
          <a:xfrm>
            <a:off x="5639115" y="1439342"/>
            <a:ext cx="5572443" cy="878840"/>
          </a:xfrm>
          <a:prstGeom prst="rect">
            <a:avLst/>
          </a:prstGeom>
          <a:noFill/>
        </p:spPr>
        <p:txBody>
          <a:bodyPr wrap="square" rtlCol="0" anchor="t">
            <a:spAutoFit/>
          </a:bodyPr>
          <a:lstStyle/>
          <a:p>
            <a:pPr>
              <a:lnSpc>
                <a:spcPct val="160000"/>
              </a:lnSpc>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mn-ea"/>
              </a:rPr>
              <a:t>通过围绕月度各大节点打造的创意营销活动，吸引人群关注，</a:t>
            </a:r>
            <a:r>
              <a:rPr lang="zh-CN" altLang="en-US" sz="1600" dirty="0">
                <a:latin typeface="微软雅黑" panose="020B0503020204020204" charset="-122"/>
                <a:ea typeface="微软雅黑" panose="020B0503020204020204" charset="-122"/>
                <a:cs typeface="微软雅黑" panose="020B0503020204020204" charset="-122"/>
                <a:sym typeface="+mn-ea"/>
              </a:rPr>
              <a:t>聚集人气，增大有效客户到访，集中导客。</a:t>
            </a:r>
          </a:p>
        </p:txBody>
      </p:sp>
      <p:sp>
        <p:nvSpPr>
          <p:cNvPr id="15" name="MH_Number_1"/>
          <p:cNvSpPr/>
          <p:nvPr>
            <p:custDataLst>
              <p:tags r:id="rId1"/>
            </p:custDataLst>
          </p:nvPr>
        </p:nvSpPr>
        <p:spPr>
          <a:xfrm>
            <a:off x="4929324" y="1589104"/>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2"/>
          </a:solidFill>
          <a:ln w="12700" cap="flat" cmpd="sng" algn="ctr">
            <a:noFill/>
            <a:prstDash val="solid"/>
            <a:miter lim="800000"/>
          </a:ln>
          <a:effectLst/>
        </p:spPr>
        <p:txBody>
          <a:bodyPr bIns="113886" anchor="ctr"/>
          <a:lstStyle/>
          <a:p>
            <a:pPr algn="ctr">
              <a:defRPr/>
            </a:pPr>
            <a:r>
              <a:rPr lang="en-US" altLang="zh-CN" sz="2800" b="1" kern="0" dirty="0">
                <a:solidFill>
                  <a:srgbClr val="FFFFFF"/>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1</a:t>
            </a:r>
          </a:p>
        </p:txBody>
      </p:sp>
      <p:sp>
        <p:nvSpPr>
          <p:cNvPr id="16" name="MH_Number_2"/>
          <p:cNvSpPr/>
          <p:nvPr>
            <p:custDataLst>
              <p:tags r:id="rId2"/>
            </p:custDataLst>
          </p:nvPr>
        </p:nvSpPr>
        <p:spPr>
          <a:xfrm>
            <a:off x="4963486" y="2995713"/>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2"/>
          </a:solidFill>
          <a:ln w="12700" cap="flat" cmpd="sng" algn="ctr">
            <a:noFill/>
            <a:prstDash val="solid"/>
            <a:miter lim="800000"/>
          </a:ln>
          <a:effectLst/>
        </p:spPr>
        <p:txBody>
          <a:bodyPr bIns="113886" anchor="ctr"/>
          <a:lstStyle/>
          <a:p>
            <a:pPr algn="ctr">
              <a:defRPr/>
            </a:pPr>
            <a:r>
              <a:rPr lang="en-US" altLang="zh-CN" sz="2800" b="1" kern="0" dirty="0">
                <a:solidFill>
                  <a:srgbClr val="FFFFFF"/>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2</a:t>
            </a:r>
          </a:p>
        </p:txBody>
      </p:sp>
      <p:sp>
        <p:nvSpPr>
          <p:cNvPr id="17" name="MH_Number_3"/>
          <p:cNvSpPr/>
          <p:nvPr>
            <p:custDataLst>
              <p:tags r:id="rId3"/>
            </p:custDataLst>
          </p:nvPr>
        </p:nvSpPr>
        <p:spPr>
          <a:xfrm>
            <a:off x="5027135" y="4311534"/>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2"/>
          </a:solidFill>
          <a:ln w="12700" cap="flat" cmpd="sng" algn="ctr">
            <a:noFill/>
            <a:prstDash val="solid"/>
            <a:miter lim="800000"/>
          </a:ln>
          <a:effectLst/>
        </p:spPr>
        <p:txBody>
          <a:bodyPr bIns="113886" anchor="ctr"/>
          <a:lstStyle/>
          <a:p>
            <a:pPr algn="ctr">
              <a:defRPr/>
            </a:pPr>
            <a:r>
              <a:rPr lang="en-US" altLang="zh-CN" sz="2800" b="1" kern="0" dirty="0">
                <a:solidFill>
                  <a:srgbClr val="FFFFFF"/>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3</a:t>
            </a:r>
          </a:p>
        </p:txBody>
      </p:sp>
      <p:sp>
        <p:nvSpPr>
          <p:cNvPr id="18" name="文本框 17"/>
          <p:cNvSpPr txBox="1"/>
          <p:nvPr/>
        </p:nvSpPr>
        <p:spPr>
          <a:xfrm>
            <a:off x="5674413" y="4347675"/>
            <a:ext cx="5572443" cy="485140"/>
          </a:xfrm>
          <a:prstGeom prst="rect">
            <a:avLst/>
          </a:prstGeom>
          <a:noFill/>
        </p:spPr>
        <p:txBody>
          <a:bodyPr wrap="square" rtlCol="0" anchor="t">
            <a:spAutoFit/>
          </a:bodyPr>
          <a:lstStyle/>
          <a:p>
            <a:pPr>
              <a:lnSpc>
                <a:spcPct val="160000"/>
              </a:lnSpc>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mn-ea"/>
              </a:rPr>
              <a:t>扩大品牌曝光度，培养品牌认知。</a:t>
            </a:r>
          </a:p>
        </p:txBody>
      </p:sp>
      <p:sp>
        <p:nvSpPr>
          <p:cNvPr id="24" name="文本框 23"/>
          <p:cNvSpPr txBox="1"/>
          <p:nvPr/>
        </p:nvSpPr>
        <p:spPr>
          <a:xfrm>
            <a:off x="5646576" y="2798980"/>
            <a:ext cx="5572443" cy="878840"/>
          </a:xfrm>
          <a:prstGeom prst="rect">
            <a:avLst/>
          </a:prstGeom>
          <a:noFill/>
        </p:spPr>
        <p:txBody>
          <a:bodyPr wrap="square" rtlCol="0" anchor="t">
            <a:spAutoFit/>
          </a:bodyPr>
          <a:lstStyle/>
          <a:p>
            <a:pPr>
              <a:lnSpc>
                <a:spcPct val="160000"/>
              </a:lnSpc>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mn-ea"/>
              </a:rPr>
              <a:t>通过每周主题针对性活动增加现场氛围，营造舒适趣味的沉浸式体验，打响项目品牌知名度，促进销售。</a:t>
            </a:r>
          </a:p>
        </p:txBody>
      </p:sp>
      <p:sp>
        <p:nvSpPr>
          <p:cNvPr id="25" name="文本框 24"/>
          <p:cNvSpPr txBox="1"/>
          <p:nvPr/>
        </p:nvSpPr>
        <p:spPr>
          <a:xfrm>
            <a:off x="5674413" y="5438573"/>
            <a:ext cx="5572443" cy="485140"/>
          </a:xfrm>
          <a:prstGeom prst="rect">
            <a:avLst/>
          </a:prstGeom>
          <a:noFill/>
        </p:spPr>
        <p:txBody>
          <a:bodyPr wrap="square" rtlCol="0" anchor="t">
            <a:spAutoFit/>
          </a:bodyPr>
          <a:lstStyle/>
          <a:p>
            <a:pPr>
              <a:lnSpc>
                <a:spcPct val="160000"/>
              </a:lnSpc>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mn-ea"/>
              </a:rPr>
              <a:t>维系老业主，增加客户满意度，加强客户归属感。</a:t>
            </a:r>
          </a:p>
        </p:txBody>
      </p:sp>
      <p:sp>
        <p:nvSpPr>
          <p:cNvPr id="26" name="MH_Number_3"/>
          <p:cNvSpPr/>
          <p:nvPr>
            <p:custDataLst>
              <p:tags r:id="rId4"/>
            </p:custDataLst>
          </p:nvPr>
        </p:nvSpPr>
        <p:spPr>
          <a:xfrm>
            <a:off x="4989764" y="5365822"/>
            <a:ext cx="468220" cy="565026"/>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2"/>
          </a:solidFill>
          <a:ln w="12700" cap="flat" cmpd="sng" algn="ctr">
            <a:noFill/>
            <a:prstDash val="solid"/>
            <a:miter lim="800000"/>
          </a:ln>
          <a:effectLst/>
        </p:spPr>
        <p:txBody>
          <a:bodyPr bIns="113886" anchor="ctr"/>
          <a:lstStyle/>
          <a:p>
            <a:pPr algn="ctr">
              <a:defRPr/>
            </a:pPr>
            <a:r>
              <a:rPr lang="en-US" altLang="zh-CN" sz="2800" b="1" kern="0" dirty="0">
                <a:solidFill>
                  <a:srgbClr val="FFFFFF"/>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4</a:t>
            </a:r>
          </a:p>
        </p:txBody>
      </p:sp>
      <p:grpSp>
        <p:nvGrpSpPr>
          <p:cNvPr id="27" name="íśļïďé"/>
          <p:cNvGrpSpPr/>
          <p:nvPr/>
        </p:nvGrpSpPr>
        <p:grpSpPr>
          <a:xfrm>
            <a:off x="926478" y="1414149"/>
            <a:ext cx="3388076" cy="4196387"/>
            <a:chOff x="4290846" y="1522508"/>
            <a:chExt cx="3388076" cy="4196387"/>
          </a:xfrm>
        </p:grpSpPr>
        <p:grpSp>
          <p:nvGrpSpPr>
            <p:cNvPr id="28" name="îṣ1îdè"/>
            <p:cNvGrpSpPr/>
            <p:nvPr/>
          </p:nvGrpSpPr>
          <p:grpSpPr>
            <a:xfrm>
              <a:off x="4290846" y="3579159"/>
              <a:ext cx="1951835" cy="1945947"/>
              <a:chOff x="3948064" y="3579159"/>
              <a:chExt cx="1951835" cy="1945947"/>
            </a:xfrm>
          </p:grpSpPr>
          <p:sp>
            <p:nvSpPr>
              <p:cNvPr id="42" name="iŝľiḓé"/>
              <p:cNvSpPr/>
              <p:nvPr/>
            </p:nvSpPr>
            <p:spPr>
              <a:xfrm rot="13500000">
                <a:off x="4459739" y="4084946"/>
                <a:ext cx="1440160" cy="1440160"/>
              </a:xfrm>
              <a:custGeom>
                <a:avLst/>
                <a:gdLst>
                  <a:gd name="connsiteX0" fmla="*/ 0 w 1440160"/>
                  <a:gd name="connsiteY0" fmla="*/ 0 h 1440160"/>
                  <a:gd name="connsiteX1" fmla="*/ 1440160 w 1440160"/>
                  <a:gd name="connsiteY1" fmla="*/ 0 h 1440160"/>
                  <a:gd name="connsiteX2" fmla="*/ 1440160 w 1440160"/>
                  <a:gd name="connsiteY2" fmla="*/ 1440160 h 1440160"/>
                  <a:gd name="connsiteX3" fmla="*/ 0 w 1440160"/>
                  <a:gd name="connsiteY3" fmla="*/ 1440160 h 1440160"/>
                  <a:gd name="connsiteX4" fmla="*/ 0 w 1440160"/>
                  <a:gd name="connsiteY4" fmla="*/ 0 h 1440160"/>
                  <a:gd name="connsiteX0-1" fmla="*/ 0 w 1440160"/>
                  <a:gd name="connsiteY0-2" fmla="*/ 1440160 h 1531600"/>
                  <a:gd name="connsiteX1-3" fmla="*/ 0 w 1440160"/>
                  <a:gd name="connsiteY1-4" fmla="*/ 0 h 1531600"/>
                  <a:gd name="connsiteX2-5" fmla="*/ 1440160 w 1440160"/>
                  <a:gd name="connsiteY2-6" fmla="*/ 0 h 1531600"/>
                  <a:gd name="connsiteX3-7" fmla="*/ 1440160 w 1440160"/>
                  <a:gd name="connsiteY3-8" fmla="*/ 1440160 h 1531600"/>
                  <a:gd name="connsiteX4-9" fmla="*/ 91440 w 1440160"/>
                  <a:gd name="connsiteY4-10" fmla="*/ 1531600 h 1531600"/>
                  <a:gd name="connsiteX0-11" fmla="*/ 0 w 1440160"/>
                  <a:gd name="connsiteY0-12" fmla="*/ 0 h 1531600"/>
                  <a:gd name="connsiteX1-13" fmla="*/ 1440160 w 1440160"/>
                  <a:gd name="connsiteY1-14" fmla="*/ 0 h 1531600"/>
                  <a:gd name="connsiteX2-15" fmla="*/ 1440160 w 1440160"/>
                  <a:gd name="connsiteY2-16" fmla="*/ 1440160 h 1531600"/>
                  <a:gd name="connsiteX3-17" fmla="*/ 91440 w 1440160"/>
                  <a:gd name="connsiteY3-18" fmla="*/ 1531600 h 1531600"/>
                  <a:gd name="connsiteX0-19" fmla="*/ 0 w 1440160"/>
                  <a:gd name="connsiteY0-20" fmla="*/ 0 h 1440160"/>
                  <a:gd name="connsiteX1-21" fmla="*/ 1440160 w 1440160"/>
                  <a:gd name="connsiteY1-22" fmla="*/ 0 h 1440160"/>
                  <a:gd name="connsiteX2-23" fmla="*/ 1440160 w 1440160"/>
                  <a:gd name="connsiteY2-24" fmla="*/ 1440160 h 1440160"/>
                </a:gdLst>
                <a:ahLst/>
                <a:cxnLst>
                  <a:cxn ang="0">
                    <a:pos x="connsiteX0-1" y="connsiteY0-2"/>
                  </a:cxn>
                  <a:cxn ang="0">
                    <a:pos x="connsiteX1-3" y="connsiteY1-4"/>
                  </a:cxn>
                  <a:cxn ang="0">
                    <a:pos x="connsiteX2-5" y="connsiteY2-6"/>
                  </a:cxn>
                </a:cxnLst>
                <a:rect l="l" t="t" r="r" b="b"/>
                <a:pathLst>
                  <a:path w="1440160" h="1440160">
                    <a:moveTo>
                      <a:pt x="0" y="0"/>
                    </a:moveTo>
                    <a:lnTo>
                      <a:pt x="1440160" y="0"/>
                    </a:lnTo>
                    <a:lnTo>
                      <a:pt x="1440160" y="1440160"/>
                    </a:lnTo>
                  </a:path>
                </a:pathLst>
              </a:custGeom>
              <a:no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nvGrpSpPr>
              <p:cNvPr id="43" name="íšļiḍe"/>
              <p:cNvGrpSpPr/>
              <p:nvPr/>
            </p:nvGrpSpPr>
            <p:grpSpPr>
              <a:xfrm>
                <a:off x="4972299" y="3579159"/>
                <a:ext cx="415040" cy="415040"/>
                <a:chOff x="7442747" y="2249137"/>
                <a:chExt cx="648072" cy="648072"/>
              </a:xfrm>
            </p:grpSpPr>
            <p:sp>
              <p:nvSpPr>
                <p:cNvPr id="47" name="ísḷíḋê"/>
                <p:cNvSpPr/>
                <p:nvPr/>
              </p:nvSpPr>
              <p:spPr>
                <a:xfrm>
                  <a:off x="7442747" y="2249137"/>
                  <a:ext cx="648072" cy="648072"/>
                </a:xfrm>
                <a:prstGeom prst="ellipse">
                  <a:avLst/>
                </a:prstGeom>
                <a:solidFill>
                  <a:srgbClr val="93A88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48" name="ís1ïḋé"/>
                <p:cNvSpPr/>
                <p:nvPr/>
              </p:nvSpPr>
              <p:spPr bwMode="auto">
                <a:xfrm>
                  <a:off x="7576637" y="2390028"/>
                  <a:ext cx="380293" cy="366291"/>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chemeClr val="bg1"/>
                </a:solidFill>
                <a:ln>
                  <a:noFill/>
                </a:ln>
              </p:spPr>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nvGrpSpPr>
              <p:cNvPr id="44" name="ïŝľíḓe"/>
              <p:cNvGrpSpPr/>
              <p:nvPr/>
            </p:nvGrpSpPr>
            <p:grpSpPr>
              <a:xfrm>
                <a:off x="3948064" y="4597506"/>
                <a:ext cx="415040" cy="415040"/>
                <a:chOff x="4792557" y="2249137"/>
                <a:chExt cx="648072" cy="648072"/>
              </a:xfrm>
            </p:grpSpPr>
            <p:sp>
              <p:nvSpPr>
                <p:cNvPr id="45" name="is1ïḍê"/>
                <p:cNvSpPr/>
                <p:nvPr/>
              </p:nvSpPr>
              <p:spPr>
                <a:xfrm>
                  <a:off x="4792557" y="2249137"/>
                  <a:ext cx="648072" cy="648072"/>
                </a:xfrm>
                <a:prstGeom prst="ellipse">
                  <a:avLst/>
                </a:prstGeom>
                <a:solidFill>
                  <a:srgbClr val="93A88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46" name="ïśḷidê"/>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grpSp>
          <p:nvGrpSpPr>
            <p:cNvPr id="29" name="îSľïdè"/>
            <p:cNvGrpSpPr/>
            <p:nvPr/>
          </p:nvGrpSpPr>
          <p:grpSpPr>
            <a:xfrm>
              <a:off x="5803867" y="1522508"/>
              <a:ext cx="1875055" cy="2471691"/>
              <a:chOff x="6036232" y="1409841"/>
              <a:chExt cx="1875055" cy="2471691"/>
            </a:xfrm>
          </p:grpSpPr>
          <p:sp>
            <p:nvSpPr>
              <p:cNvPr id="32" name="iṥḻîḑé"/>
              <p:cNvSpPr/>
              <p:nvPr/>
            </p:nvSpPr>
            <p:spPr>
              <a:xfrm rot="2700000">
                <a:off x="6036232" y="1919790"/>
                <a:ext cx="1440160" cy="1440160"/>
              </a:xfrm>
              <a:custGeom>
                <a:avLst/>
                <a:gdLst>
                  <a:gd name="connsiteX0" fmla="*/ 0 w 1440160"/>
                  <a:gd name="connsiteY0" fmla="*/ 0 h 1440160"/>
                  <a:gd name="connsiteX1" fmla="*/ 1440160 w 1440160"/>
                  <a:gd name="connsiteY1" fmla="*/ 0 h 1440160"/>
                  <a:gd name="connsiteX2" fmla="*/ 1440160 w 1440160"/>
                  <a:gd name="connsiteY2" fmla="*/ 1440160 h 1440160"/>
                  <a:gd name="connsiteX3" fmla="*/ 0 w 1440160"/>
                  <a:gd name="connsiteY3" fmla="*/ 1440160 h 1440160"/>
                  <a:gd name="connsiteX4" fmla="*/ 0 w 1440160"/>
                  <a:gd name="connsiteY4" fmla="*/ 0 h 1440160"/>
                  <a:gd name="connsiteX0-1" fmla="*/ 0 w 1440160"/>
                  <a:gd name="connsiteY0-2" fmla="*/ 1440160 h 1531600"/>
                  <a:gd name="connsiteX1-3" fmla="*/ 0 w 1440160"/>
                  <a:gd name="connsiteY1-4" fmla="*/ 0 h 1531600"/>
                  <a:gd name="connsiteX2-5" fmla="*/ 1440160 w 1440160"/>
                  <a:gd name="connsiteY2-6" fmla="*/ 0 h 1531600"/>
                  <a:gd name="connsiteX3-7" fmla="*/ 1440160 w 1440160"/>
                  <a:gd name="connsiteY3-8" fmla="*/ 1440160 h 1531600"/>
                  <a:gd name="connsiteX4-9" fmla="*/ 91440 w 1440160"/>
                  <a:gd name="connsiteY4-10" fmla="*/ 1531600 h 1531600"/>
                  <a:gd name="connsiteX0-11" fmla="*/ 0 w 1440160"/>
                  <a:gd name="connsiteY0-12" fmla="*/ 0 h 1531600"/>
                  <a:gd name="connsiteX1-13" fmla="*/ 1440160 w 1440160"/>
                  <a:gd name="connsiteY1-14" fmla="*/ 0 h 1531600"/>
                  <a:gd name="connsiteX2-15" fmla="*/ 1440160 w 1440160"/>
                  <a:gd name="connsiteY2-16" fmla="*/ 1440160 h 1531600"/>
                  <a:gd name="connsiteX3-17" fmla="*/ 91440 w 1440160"/>
                  <a:gd name="connsiteY3-18" fmla="*/ 1531600 h 1531600"/>
                  <a:gd name="connsiteX0-19" fmla="*/ 0 w 1440160"/>
                  <a:gd name="connsiteY0-20" fmla="*/ 0 h 1440160"/>
                  <a:gd name="connsiteX1-21" fmla="*/ 1440160 w 1440160"/>
                  <a:gd name="connsiteY1-22" fmla="*/ 0 h 1440160"/>
                  <a:gd name="connsiteX2-23" fmla="*/ 1440160 w 1440160"/>
                  <a:gd name="connsiteY2-24" fmla="*/ 1440160 h 1440160"/>
                </a:gdLst>
                <a:ahLst/>
                <a:cxnLst>
                  <a:cxn ang="0">
                    <a:pos x="connsiteX0-1" y="connsiteY0-2"/>
                  </a:cxn>
                  <a:cxn ang="0">
                    <a:pos x="connsiteX1-3" y="connsiteY1-4"/>
                  </a:cxn>
                  <a:cxn ang="0">
                    <a:pos x="connsiteX2-5" y="connsiteY2-6"/>
                  </a:cxn>
                </a:cxnLst>
                <a:rect l="l" t="t" r="r" b="b"/>
                <a:pathLst>
                  <a:path w="1440160" h="1440160">
                    <a:moveTo>
                      <a:pt x="0" y="0"/>
                    </a:moveTo>
                    <a:lnTo>
                      <a:pt x="1440160" y="0"/>
                    </a:lnTo>
                    <a:lnTo>
                      <a:pt x="1440160" y="1440160"/>
                    </a:lnTo>
                  </a:path>
                </a:pathLst>
              </a:custGeom>
              <a:no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nvGrpSpPr>
              <p:cNvPr id="33" name="í$lïḑè"/>
              <p:cNvGrpSpPr/>
              <p:nvPr/>
            </p:nvGrpSpPr>
            <p:grpSpPr>
              <a:xfrm>
                <a:off x="6537760" y="3466492"/>
                <a:ext cx="415040" cy="415040"/>
                <a:chOff x="6559351" y="2249137"/>
                <a:chExt cx="648072" cy="648072"/>
              </a:xfrm>
            </p:grpSpPr>
            <p:sp>
              <p:nvSpPr>
                <p:cNvPr id="40" name="iṡḻîḓe"/>
                <p:cNvSpPr/>
                <p:nvPr/>
              </p:nvSpPr>
              <p:spPr>
                <a:xfrm>
                  <a:off x="6559351" y="2249137"/>
                  <a:ext cx="648072" cy="648072"/>
                </a:xfrm>
                <a:prstGeom prst="ellipse">
                  <a:avLst/>
                </a:prstGeom>
                <a:solidFill>
                  <a:srgbClr val="E59B6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41" name="íślîḋè"/>
                <p:cNvSpPr/>
                <p:nvPr/>
              </p:nvSpPr>
              <p:spPr bwMode="auto">
                <a:xfrm>
                  <a:off x="6693241" y="2390028"/>
                  <a:ext cx="380293" cy="366291"/>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p:spPr>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nvGrpSpPr>
              <p:cNvPr id="34" name="îṩḻiḓe"/>
              <p:cNvGrpSpPr/>
              <p:nvPr/>
            </p:nvGrpSpPr>
            <p:grpSpPr>
              <a:xfrm>
                <a:off x="6548792" y="1409841"/>
                <a:ext cx="415040" cy="415040"/>
                <a:chOff x="5675954" y="2249137"/>
                <a:chExt cx="648072" cy="648072"/>
              </a:xfrm>
            </p:grpSpPr>
            <p:sp>
              <p:nvSpPr>
                <p:cNvPr id="38" name="ïś1ïďê"/>
                <p:cNvSpPr/>
                <p:nvPr/>
              </p:nvSpPr>
              <p:spPr>
                <a:xfrm>
                  <a:off x="5675954" y="2249137"/>
                  <a:ext cx="648072" cy="648072"/>
                </a:xfrm>
                <a:prstGeom prst="ellipse">
                  <a:avLst/>
                </a:prstGeom>
                <a:solidFill>
                  <a:srgbClr val="E59B6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9" name="ïš1íḋè"/>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nvGrpSpPr>
              <p:cNvPr id="35" name="iśļïḑe"/>
              <p:cNvGrpSpPr/>
              <p:nvPr/>
            </p:nvGrpSpPr>
            <p:grpSpPr>
              <a:xfrm>
                <a:off x="7496247" y="2432350"/>
                <a:ext cx="415040" cy="415040"/>
                <a:chOff x="3909160" y="2249137"/>
                <a:chExt cx="648072" cy="648072"/>
              </a:xfrm>
            </p:grpSpPr>
            <p:sp>
              <p:nvSpPr>
                <p:cNvPr id="36" name="îṡḻîḓê"/>
                <p:cNvSpPr/>
                <p:nvPr/>
              </p:nvSpPr>
              <p:spPr>
                <a:xfrm>
                  <a:off x="3909160" y="2249137"/>
                  <a:ext cx="648072" cy="648072"/>
                </a:xfrm>
                <a:prstGeom prst="ellipse">
                  <a:avLst/>
                </a:prstGeom>
                <a:solidFill>
                  <a:srgbClr val="E59B6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7" name="i$ļiďé"/>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sp>
          <p:nvSpPr>
            <p:cNvPr id="30" name="išļïdé"/>
            <p:cNvSpPr/>
            <p:nvPr/>
          </p:nvSpPr>
          <p:spPr bwMode="auto">
            <a:xfrm>
              <a:off x="5057090" y="3871193"/>
              <a:ext cx="1855590" cy="1847702"/>
            </a:xfrm>
            <a:custGeom>
              <a:avLst/>
              <a:gdLst>
                <a:gd name="T0" fmla="*/ 0 w 941"/>
                <a:gd name="T1" fmla="*/ 469 h 937"/>
                <a:gd name="T2" fmla="*/ 470 w 941"/>
                <a:gd name="T3" fmla="*/ 0 h 937"/>
                <a:gd name="T4" fmla="*/ 941 w 941"/>
                <a:gd name="T5" fmla="*/ 469 h 937"/>
                <a:gd name="T6" fmla="*/ 470 w 941"/>
                <a:gd name="T7" fmla="*/ 937 h 937"/>
                <a:gd name="T8" fmla="*/ 0 w 941"/>
                <a:gd name="T9" fmla="*/ 469 h 937"/>
              </a:gdLst>
              <a:ahLst/>
              <a:cxnLst>
                <a:cxn ang="0">
                  <a:pos x="T0" y="T1"/>
                </a:cxn>
                <a:cxn ang="0">
                  <a:pos x="T2" y="T3"/>
                </a:cxn>
                <a:cxn ang="0">
                  <a:pos x="T4" y="T5"/>
                </a:cxn>
                <a:cxn ang="0">
                  <a:pos x="T6" y="T7"/>
                </a:cxn>
                <a:cxn ang="0">
                  <a:pos x="T8" y="T9"/>
                </a:cxn>
              </a:cxnLst>
              <a:rect l="0" t="0" r="r" b="b"/>
              <a:pathLst>
                <a:path w="941" h="937">
                  <a:moveTo>
                    <a:pt x="0" y="469"/>
                  </a:moveTo>
                  <a:lnTo>
                    <a:pt x="470" y="0"/>
                  </a:lnTo>
                  <a:lnTo>
                    <a:pt x="941" y="469"/>
                  </a:lnTo>
                  <a:lnTo>
                    <a:pt x="470" y="937"/>
                  </a:lnTo>
                  <a:lnTo>
                    <a:pt x="0" y="469"/>
                  </a:lnTo>
                  <a:close/>
                </a:path>
              </a:pathLst>
            </a:custGeom>
            <a:solidFill>
              <a:srgbClr val="93A889"/>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1" name="îSḷîďê"/>
            <p:cNvSpPr/>
            <p:nvPr/>
          </p:nvSpPr>
          <p:spPr bwMode="auto">
            <a:xfrm>
              <a:off x="5067250" y="1828787"/>
              <a:ext cx="1855590" cy="1847702"/>
            </a:xfrm>
            <a:custGeom>
              <a:avLst/>
              <a:gdLst>
                <a:gd name="T0" fmla="*/ 0 w 941"/>
                <a:gd name="T1" fmla="*/ 469 h 937"/>
                <a:gd name="T2" fmla="*/ 470 w 941"/>
                <a:gd name="T3" fmla="*/ 0 h 937"/>
                <a:gd name="T4" fmla="*/ 941 w 941"/>
                <a:gd name="T5" fmla="*/ 469 h 937"/>
                <a:gd name="T6" fmla="*/ 470 w 941"/>
                <a:gd name="T7" fmla="*/ 937 h 937"/>
                <a:gd name="T8" fmla="*/ 0 w 941"/>
                <a:gd name="T9" fmla="*/ 469 h 937"/>
              </a:gdLst>
              <a:ahLst/>
              <a:cxnLst>
                <a:cxn ang="0">
                  <a:pos x="T0" y="T1"/>
                </a:cxn>
                <a:cxn ang="0">
                  <a:pos x="T2" y="T3"/>
                </a:cxn>
                <a:cxn ang="0">
                  <a:pos x="T4" y="T5"/>
                </a:cxn>
                <a:cxn ang="0">
                  <a:pos x="T6" y="T7"/>
                </a:cxn>
                <a:cxn ang="0">
                  <a:pos x="T8" y="T9"/>
                </a:cxn>
              </a:cxnLst>
              <a:rect l="0" t="0" r="r" b="b"/>
              <a:pathLst>
                <a:path w="941" h="937">
                  <a:moveTo>
                    <a:pt x="0" y="469"/>
                  </a:moveTo>
                  <a:lnTo>
                    <a:pt x="470" y="0"/>
                  </a:lnTo>
                  <a:lnTo>
                    <a:pt x="941" y="469"/>
                  </a:lnTo>
                  <a:lnTo>
                    <a:pt x="470" y="937"/>
                  </a:lnTo>
                  <a:lnTo>
                    <a:pt x="0" y="469"/>
                  </a:lnTo>
                  <a:close/>
                </a:path>
              </a:pathLst>
            </a:custGeom>
            <a:solidFill>
              <a:srgbClr val="E59B67"/>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
        <p:nvSpPr>
          <p:cNvPr id="49" name="ïś1ïďê"/>
          <p:cNvSpPr/>
          <p:nvPr/>
        </p:nvSpPr>
        <p:spPr>
          <a:xfrm>
            <a:off x="1763121" y="5615905"/>
            <a:ext cx="415040" cy="415040"/>
          </a:xfrm>
          <a:prstGeom prst="ellipse">
            <a:avLst/>
          </a:prstGeom>
          <a:solidFill>
            <a:srgbClr val="93A88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50" name="ïš1íḋè"/>
          <p:cNvSpPr/>
          <p:nvPr/>
        </p:nvSpPr>
        <p:spPr bwMode="auto">
          <a:xfrm>
            <a:off x="1867917" y="5694288"/>
            <a:ext cx="243548" cy="23458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lstStyle/>
          <a:p>
            <a:pPr algn="ctr"/>
            <a:endParaRPr spc="600">
              <a:solidFill>
                <a:schemeClr val="accent6">
                  <a:lumMod val="50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3725197" y="1716692"/>
            <a:ext cx="3238500" cy="3238500"/>
          </a:xfrm>
          <a:prstGeom prst="rect">
            <a:avLst/>
          </a:prstGeom>
          <a:noFill/>
          <a:ln w="127000">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3" name="文本框 2"/>
          <p:cNvSpPr txBox="1"/>
          <p:nvPr/>
        </p:nvSpPr>
        <p:spPr>
          <a:xfrm>
            <a:off x="3749040" y="2273935"/>
            <a:ext cx="3189605" cy="2122805"/>
          </a:xfrm>
          <a:prstGeom prst="rect">
            <a:avLst/>
          </a:prstGeom>
          <a:noFill/>
        </p:spPr>
        <p:txBody>
          <a:bodyPr wrap="square" rtlCol="0">
            <a:spAutoFit/>
          </a:bodyPr>
          <a:lstStyle/>
          <a:p>
            <a:pPr algn="ctr"/>
            <a:r>
              <a:rPr lang="en-US" altLang="zh-CN" sz="6600" dirty="0">
                <a:solidFill>
                  <a:srgbClr val="FFC000"/>
                </a:solidFill>
                <a:latin typeface="微软雅黑" panose="020B0503020204020204" charset="-122"/>
                <a:ea typeface="微软雅黑" panose="020B0503020204020204" charset="-122"/>
                <a:cs typeface="微软雅黑" panose="020B0503020204020204" charset="-122"/>
              </a:rPr>
              <a:t>PART</a:t>
            </a:r>
          </a:p>
          <a:p>
            <a:pPr algn="ctr"/>
            <a:r>
              <a:rPr lang="en-US" altLang="zh-CN" sz="6600" dirty="0">
                <a:solidFill>
                  <a:srgbClr val="FFC000"/>
                </a:solidFill>
                <a:latin typeface="微软雅黑" panose="020B0503020204020204" charset="-122"/>
                <a:ea typeface="微软雅黑" panose="020B0503020204020204" charset="-122"/>
                <a:cs typeface="微软雅黑" panose="020B0503020204020204" charset="-122"/>
              </a:rPr>
              <a:t>03</a:t>
            </a:r>
          </a:p>
        </p:txBody>
      </p:sp>
      <p:sp>
        <p:nvSpPr>
          <p:cNvPr id="4" name="矩形 3"/>
          <p:cNvSpPr/>
          <p:nvPr/>
        </p:nvSpPr>
        <p:spPr>
          <a:xfrm>
            <a:off x="0" y="1012190"/>
            <a:ext cx="12201525" cy="242570"/>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rot="5400000">
            <a:off x="11229975" y="441960"/>
            <a:ext cx="756285" cy="186055"/>
            <a:chOff x="13352" y="2010"/>
            <a:chExt cx="1830" cy="450"/>
          </a:xfrm>
          <a:solidFill>
            <a:srgbClr val="FFD966"/>
          </a:solidFill>
        </p:grpSpPr>
        <p:sp>
          <p:nvSpPr>
            <p:cNvPr id="5" name="椭圆 4"/>
            <p:cNvSpPr/>
            <p:nvPr/>
          </p:nvSpPr>
          <p:spPr>
            <a:xfrm>
              <a:off x="1335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椭圆 17"/>
            <p:cNvSpPr/>
            <p:nvPr/>
          </p:nvSpPr>
          <p:spPr>
            <a:xfrm>
              <a:off x="1404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椭圆 18"/>
            <p:cNvSpPr/>
            <p:nvPr/>
          </p:nvSpPr>
          <p:spPr>
            <a:xfrm>
              <a:off x="1473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3681095" y="5358765"/>
            <a:ext cx="7205980" cy="755015"/>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rPr>
              <a:t>The title is added here can also copy your text to The title is added here here, and copy your text here to The title here, and copy your text to here</a:t>
            </a:r>
          </a:p>
          <a:p>
            <a:pPr lvl="0">
              <a:lnSpc>
                <a:spcPct val="120000"/>
              </a:lnSpc>
            </a:pPr>
            <a:endParaRPr lang="zh-CN" altLang="en-US" sz="12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254392" y="0"/>
            <a:ext cx="1592826" cy="6858000"/>
          </a:xfrm>
          <a:prstGeom prst="rect">
            <a:avLst/>
          </a:prstGeom>
          <a:solidFill>
            <a:srgbClr val="F0BC4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微软雅黑" panose="020B0503020204020204" charset="-122"/>
            </a:endParaRPr>
          </a:p>
        </p:txBody>
      </p:sp>
      <p:sp>
        <p:nvSpPr>
          <p:cNvPr id="6" name="文本框 5"/>
          <p:cNvSpPr txBox="1"/>
          <p:nvPr/>
        </p:nvSpPr>
        <p:spPr>
          <a:xfrm>
            <a:off x="1543685" y="1820545"/>
            <a:ext cx="1013460" cy="2998470"/>
          </a:xfrm>
          <a:prstGeom prst="rect">
            <a:avLst/>
          </a:prstGeom>
          <a:noFill/>
        </p:spPr>
        <p:txBody>
          <a:bodyPr vert="eaVert" wrap="square" rtlCol="0">
            <a:spAutoFit/>
          </a:bodyPr>
          <a:lstStyle/>
          <a:p>
            <a:r>
              <a:rPr lang="zh-CN" altLang="en-US" sz="5400">
                <a:solidFill>
                  <a:schemeClr val="bg1"/>
                </a:solidFill>
                <a:latin typeface="微软雅黑" panose="020B0503020204020204" charset="-122"/>
                <a:ea typeface="微软雅黑" panose="020B0503020204020204" charset="-122"/>
                <a:cs typeface="微软雅黑" panose="020B0503020204020204" charset="-122"/>
                <a:sym typeface="+mn-ea"/>
              </a:rPr>
              <a:t>活动铺排</a:t>
            </a:r>
            <a:endParaRPr lang="zh-CN" altLang="en-US" sz="540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80000">
            <a:off x="-285115" y="4528185"/>
            <a:ext cx="2014855" cy="1829435"/>
          </a:xfrm>
          <a:prstGeom prst="rect">
            <a:avLst/>
          </a:prstGeom>
        </p:spPr>
      </p:pic>
      <p:pic>
        <p:nvPicPr>
          <p:cNvPr id="3" name="图片 2" descr="树上的叶子&#10;&#10;描述已自动生成"/>
          <p:cNvPicPr>
            <a:picLocks noChangeAspect="1"/>
          </p:cNvPicPr>
          <p:nvPr/>
        </p:nvPicPr>
        <p:blipFill rotWithShape="1">
          <a:blip r:embed="rId4">
            <a:extLst>
              <a:ext uri="{28A0092B-C50C-407E-A947-70E740481C1C}">
                <a14:useLocalDpi xmlns:a14="http://schemas.microsoft.com/office/drawing/2010/main" val="0"/>
              </a:ext>
            </a:extLst>
          </a:blip>
          <a:srcRect l="32833" t="21755" r="13482" b="25384"/>
          <a:stretch>
            <a:fillRect/>
          </a:stretch>
        </p:blipFill>
        <p:spPr>
          <a:xfrm>
            <a:off x="7049770" y="1656080"/>
            <a:ext cx="5142230" cy="3354070"/>
          </a:xfrm>
          <a:prstGeom prst="rect">
            <a:avLst/>
          </a:prstGeom>
          <a:solidFill>
            <a:srgbClr val="F6A441"/>
          </a:solid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4067951"/>
            <a:ext cx="12192000" cy="271057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1" name="矩形 30"/>
          <p:cNvSpPr/>
          <p:nvPr/>
        </p:nvSpPr>
        <p:spPr>
          <a:xfrm flipH="1">
            <a:off x="119350" y="0"/>
            <a:ext cx="45719" cy="3257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2" name="矩形 31"/>
          <p:cNvSpPr/>
          <p:nvPr/>
        </p:nvSpPr>
        <p:spPr>
          <a:xfrm flipH="1">
            <a:off x="281275" y="0"/>
            <a:ext cx="45719" cy="3257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3" name="矩形 32"/>
          <p:cNvSpPr/>
          <p:nvPr/>
        </p:nvSpPr>
        <p:spPr>
          <a:xfrm flipH="1">
            <a:off x="443200" y="0"/>
            <a:ext cx="45719" cy="3257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4" name="矩形 33"/>
          <p:cNvSpPr/>
          <p:nvPr/>
        </p:nvSpPr>
        <p:spPr>
          <a:xfrm flipH="1">
            <a:off x="605125" y="0"/>
            <a:ext cx="45719" cy="3257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5" name="矩形 34"/>
          <p:cNvSpPr/>
          <p:nvPr/>
        </p:nvSpPr>
        <p:spPr>
          <a:xfrm flipH="1">
            <a:off x="767050" y="0"/>
            <a:ext cx="45719" cy="3257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57" name="矩形 56"/>
          <p:cNvSpPr/>
          <p:nvPr/>
        </p:nvSpPr>
        <p:spPr>
          <a:xfrm flipV="1">
            <a:off x="7803058" y="3946752"/>
            <a:ext cx="4390197" cy="880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微软雅黑" panose="020B0503020204020204" charset="-122"/>
            </a:endParaRPr>
          </a:p>
        </p:txBody>
      </p:sp>
      <p:sp>
        <p:nvSpPr>
          <p:cNvPr id="59" name="文本框 58"/>
          <p:cNvSpPr txBox="1"/>
          <p:nvPr/>
        </p:nvSpPr>
        <p:spPr>
          <a:xfrm>
            <a:off x="1709420" y="5590243"/>
            <a:ext cx="2418080" cy="768350"/>
          </a:xfrm>
          <a:prstGeom prst="rect">
            <a:avLst/>
          </a:prstGeom>
          <a:noFill/>
        </p:spPr>
        <p:txBody>
          <a:bodyPr wrap="none" rtlCol="0">
            <a:spAutoFit/>
          </a:bodyPr>
          <a:lstStyle/>
          <a:p>
            <a:pPr algn="ctr"/>
            <a:r>
              <a:rPr lang="zh-CN" altLang="en-US" sz="4400" dirty="0">
                <a:solidFill>
                  <a:schemeClr val="bg1"/>
                </a:solidFill>
                <a:latin typeface="微软雅黑" panose="020B0503020204020204" charset="-122"/>
                <a:ea typeface="微软雅黑" panose="020B0503020204020204" charset="-122"/>
                <a:cs typeface="微软雅黑" panose="020B0503020204020204" charset="-122"/>
                <a:sym typeface="+mn-ea"/>
              </a:rPr>
              <a:t>活动铺排</a:t>
            </a:r>
          </a:p>
        </p:txBody>
      </p:sp>
      <p:sp>
        <p:nvSpPr>
          <p:cNvPr id="61" name="等腰三角形 60"/>
          <p:cNvSpPr/>
          <p:nvPr/>
        </p:nvSpPr>
        <p:spPr>
          <a:xfrm rot="5400000" flipH="1" flipV="1">
            <a:off x="11892954" y="4910203"/>
            <a:ext cx="326080" cy="272013"/>
          </a:xfrm>
          <a:prstGeom prst="triangle">
            <a:avLst/>
          </a:prstGeom>
          <a:solidFill>
            <a:srgbClr val="DBDCDC">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3" name="文本框 2"/>
          <p:cNvSpPr txBox="1"/>
          <p:nvPr/>
        </p:nvSpPr>
        <p:spPr>
          <a:xfrm>
            <a:off x="5212378" y="2798632"/>
            <a:ext cx="2707005" cy="1642110"/>
          </a:xfrm>
          <a:prstGeom prst="rect">
            <a:avLst/>
          </a:prstGeom>
          <a:noFill/>
        </p:spPr>
        <p:txBody>
          <a:bodyPr wrap="square" rtlCol="0" anchor="t">
            <a:spAutoFit/>
          </a:bodyPr>
          <a:lstStyle/>
          <a:p>
            <a:pPr algn="ctr">
              <a:lnSpc>
                <a:spcPct val="15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第一周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50000"/>
              </a:lnSpc>
              <a:defRPr/>
            </a:pP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rPr>
              <a:t>10</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31</a:t>
            </a:r>
            <a:r>
              <a:rPr lang="zh-CN" altLang="en-US" sz="1600" dirty="0">
                <a:latin typeface="微软雅黑" panose="020B0503020204020204" charset="-122"/>
                <a:ea typeface="微软雅黑" panose="020B0503020204020204" charset="-122"/>
                <a:cs typeface="微软雅黑" panose="020B0503020204020204" charset="-122"/>
              </a:rPr>
              <a:t>日</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1</a:t>
            </a:r>
            <a:r>
              <a:rPr lang="zh-CN" altLang="en-US" sz="1600" dirty="0">
                <a:latin typeface="微软雅黑" panose="020B0503020204020204" charset="-122"/>
                <a:ea typeface="微软雅黑" panose="020B0503020204020204" charset="-122"/>
                <a:cs typeface="微软雅黑" panose="020B0503020204020204" charset="-122"/>
              </a:rPr>
              <a:t>日）</a:t>
            </a:r>
          </a:p>
          <a:p>
            <a:pPr algn="ctr">
              <a:lnSpc>
                <a:spcPct val="15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「万圣节专场主题活动」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80000"/>
              </a:lnSpc>
              <a:spcBef>
                <a:spcPts val="0"/>
              </a:spcBef>
              <a:buClrTx/>
              <a:buSzTx/>
              <a:buNone/>
              <a:defRPr/>
            </a:pPr>
            <a:endParaRPr lang="en-US" altLang="zh-CN" sz="1600" dirty="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8879870" y="2778084"/>
            <a:ext cx="2707005" cy="1642110"/>
          </a:xfrm>
          <a:prstGeom prst="rect">
            <a:avLst/>
          </a:prstGeom>
          <a:noFill/>
        </p:spPr>
        <p:txBody>
          <a:bodyPr wrap="square" rtlCol="0" anchor="t">
            <a:spAutoFit/>
          </a:bodyPr>
          <a:lstStyle/>
          <a:p>
            <a:pPr algn="ctr">
              <a:lnSpc>
                <a:spcPct val="15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第二周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50000"/>
              </a:lnSpc>
              <a:defRPr/>
            </a:pP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6</a:t>
            </a:r>
            <a:r>
              <a:rPr lang="zh-CN" altLang="en-US" sz="1600" dirty="0">
                <a:latin typeface="微软雅黑" panose="020B0503020204020204" charset="-122"/>
                <a:ea typeface="微软雅黑" panose="020B0503020204020204" charset="-122"/>
                <a:cs typeface="微软雅黑" panose="020B0503020204020204" charset="-122"/>
              </a:rPr>
              <a:t>日</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7</a:t>
            </a:r>
            <a:r>
              <a:rPr lang="zh-CN" altLang="en-US" sz="1600" dirty="0">
                <a:latin typeface="微软雅黑" panose="020B0503020204020204" charset="-122"/>
                <a:ea typeface="微软雅黑" panose="020B0503020204020204" charset="-122"/>
                <a:cs typeface="微软雅黑" panose="020B0503020204020204" charset="-122"/>
              </a:rPr>
              <a:t>日）</a:t>
            </a:r>
          </a:p>
          <a:p>
            <a:pPr algn="ctr">
              <a:lnSpc>
                <a:spcPct val="150000"/>
              </a:lnSpc>
              <a:defRPr/>
            </a:pPr>
            <a:r>
              <a:rPr lang="zh-CN" altLang="en-US" sz="1600" dirty="0">
                <a:latin typeface="微软雅黑" panose="020B0503020204020204" charset="-122"/>
                <a:ea typeface="微软雅黑" panose="020B0503020204020204" charset="-122"/>
                <a:cs typeface="微软雅黑" panose="020B0503020204020204" charset="-122"/>
              </a:rPr>
              <a:t>「立冬专场主题活动」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80000"/>
              </a:lnSpc>
              <a:spcBef>
                <a:spcPts val="0"/>
              </a:spcBef>
              <a:buClrTx/>
              <a:buSzTx/>
              <a:buNone/>
              <a:defRPr/>
            </a:pPr>
            <a:endParaRPr lang="en-US" altLang="zh-CN" sz="1600" dirty="0">
              <a:latin typeface="微软雅黑" panose="020B0503020204020204" charset="-122"/>
              <a:ea typeface="微软雅黑" panose="020B0503020204020204" charset="-122"/>
              <a:cs typeface="微软雅黑" panose="020B0503020204020204" charset="-122"/>
            </a:endParaRPr>
          </a:p>
        </p:txBody>
      </p:sp>
      <p:sp>
        <p:nvSpPr>
          <p:cNvPr id="22" name="îṩ1îde"/>
          <p:cNvSpPr/>
          <p:nvPr/>
        </p:nvSpPr>
        <p:spPr bwMode="gray">
          <a:xfrm>
            <a:off x="5024576" y="4279715"/>
            <a:ext cx="3113109" cy="2078945"/>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46800" rIns="90000" bIns="46800" numCol="1" spcCol="0" rtlCol="0" fromWordArt="0" anchor="t" anchorCtr="0" forceAA="0" compatLnSpc="1">
            <a:noAutofit/>
          </a:bodyPr>
          <a:lstStyle/>
          <a:p>
            <a:pPr algn="ctr">
              <a:lnSpc>
                <a:spcPct val="150000"/>
              </a:lnSpc>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ea"/>
              </a:rPr>
              <a:t>南瓜奇妙夜</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50000"/>
              </a:lnSpc>
              <a:spcBef>
                <a:spcPts val="0"/>
              </a:spcBef>
              <a:buClrTx/>
              <a:buSzTx/>
              <a:buNone/>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zh-CN" dirty="0">
                <a:solidFill>
                  <a:schemeClr val="bg1"/>
                </a:solidFill>
                <a:latin typeface="微软雅黑" panose="020B0503020204020204" charset="-122"/>
                <a:ea typeface="微软雅黑" panose="020B0503020204020204" charset="-122"/>
                <a:cs typeface="微软雅黑" panose="020B0503020204020204" charset="-122"/>
                <a:sym typeface="+mn-ea"/>
              </a:rPr>
              <a:t>捣蛋鬼</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ea"/>
              </a:rPr>
              <a:t>乐园</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50000"/>
              </a:lnSpc>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rPr>
              <a:t>恐怖黑集市</a:t>
            </a:r>
            <a:r>
              <a:rPr lang="en-US" altLang="zh-CN" dirty="0">
                <a:solidFill>
                  <a:schemeClr val="bg1"/>
                </a:solidFill>
                <a:latin typeface="微软雅黑" panose="020B0503020204020204" charset="-122"/>
                <a:ea typeface="微软雅黑" panose="020B0503020204020204" charset="-122"/>
                <a:cs typeface="微软雅黑" panose="020B0503020204020204" charset="-122"/>
              </a:rPr>
              <a:t>#</a:t>
            </a:r>
          </a:p>
          <a:p>
            <a:pPr algn="ctr">
              <a:lnSpc>
                <a:spcPct val="150000"/>
              </a:lnSpc>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lt"/>
              </a:rPr>
              <a:t>狂欢夜万圣</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50000"/>
              </a:lnSpc>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endParaRPr lang="en-US" altLang="zh-CN"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3" name="îṩ1îde"/>
          <p:cNvSpPr/>
          <p:nvPr/>
        </p:nvSpPr>
        <p:spPr bwMode="gray">
          <a:xfrm>
            <a:off x="8866505" y="4259580"/>
            <a:ext cx="2781300" cy="2078990"/>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46800" rIns="90000" bIns="46800" numCol="1" spcCol="0" rtlCol="0" fromWordArt="0" anchor="t" anchorCtr="0" forceAA="0" compatLnSpc="1"/>
          <a:lstStyle/>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rPr>
              <a:t>#温情</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lt"/>
              </a:rPr>
              <a:t>饺子宴</a:t>
            </a:r>
            <a:r>
              <a:rPr lang="en-US" altLang="zh-CN" dirty="0">
                <a:solidFill>
                  <a:schemeClr val="bg1"/>
                </a:solidFill>
                <a:latin typeface="微软雅黑" panose="020B0503020204020204" charset="-122"/>
                <a:ea typeface="微软雅黑" panose="020B0503020204020204" charset="-122"/>
                <a:cs typeface="微软雅黑" panose="020B0503020204020204" charset="-122"/>
              </a:rPr>
              <a:t>#</a:t>
            </a: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#健康养生</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lt"/>
              </a:rPr>
              <a:t>讲堂</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rPr>
              <a:t>#初冬手工坊</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#温暖抱回家#</a:t>
            </a:r>
          </a:p>
          <a:p>
            <a:pPr algn="ctr">
              <a:lnSpc>
                <a:spcPct val="160000"/>
              </a:lnSpc>
              <a:spcBef>
                <a:spcPts val="0"/>
              </a:spcBef>
              <a:buClrTx/>
              <a:buSzTx/>
              <a:buNone/>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p:txBody>
      </p:sp>
      <p:sp>
        <p:nvSpPr>
          <p:cNvPr id="12" name="矩形 11"/>
          <p:cNvSpPr/>
          <p:nvPr/>
        </p:nvSpPr>
        <p:spPr>
          <a:xfrm>
            <a:off x="1288415" y="5541645"/>
            <a:ext cx="3260090" cy="817245"/>
          </a:xfrm>
          <a:prstGeom prst="rect">
            <a:avLst/>
          </a:prstGeom>
          <a:noFill/>
          <a:ln w="38100">
            <a:solidFill>
              <a:schemeClr val="bg1">
                <a:alpha val="72000"/>
              </a:schemeClr>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pic>
        <p:nvPicPr>
          <p:cNvPr id="103" name="图片 102"/>
          <p:cNvPicPr/>
          <p:nvPr/>
        </p:nvPicPr>
        <p:blipFill>
          <a:blip r:embed="rId3"/>
          <a:srcRect r="148" b="2935"/>
          <a:stretch>
            <a:fillRect/>
          </a:stretch>
        </p:blipFill>
        <p:spPr>
          <a:xfrm>
            <a:off x="9182100" y="81280"/>
            <a:ext cx="2061845" cy="2762885"/>
          </a:xfrm>
          <a:prstGeom prst="rect">
            <a:avLst/>
          </a:prstGeom>
          <a:noFill/>
          <a:ln w="9525">
            <a:noFill/>
          </a:ln>
        </p:spPr>
      </p:pic>
      <p:pic>
        <p:nvPicPr>
          <p:cNvPr id="6" name="图片 5"/>
          <p:cNvPicPr>
            <a:picLocks noChangeAspect="1"/>
          </p:cNvPicPr>
          <p:nvPr/>
        </p:nvPicPr>
        <p:blipFill>
          <a:blip r:embed="rId4"/>
          <a:stretch>
            <a:fillRect/>
          </a:stretch>
        </p:blipFill>
        <p:spPr>
          <a:xfrm>
            <a:off x="5521325" y="81280"/>
            <a:ext cx="2094865" cy="2762885"/>
          </a:xfrm>
          <a:prstGeom prst="rect">
            <a:avLst/>
          </a:prstGeom>
        </p:spPr>
      </p:pic>
      <p:pic>
        <p:nvPicPr>
          <p:cNvPr id="7" name="图片 6" descr="树上的叶子&#10;&#10;描述已自动生成"/>
          <p:cNvPicPr>
            <a:picLocks noChangeAspect="1"/>
          </p:cNvPicPr>
          <p:nvPr/>
        </p:nvPicPr>
        <p:blipFill rotWithShape="1">
          <a:blip r:embed="rId5" cstate="print">
            <a:extLst>
              <a:ext uri="{28A0092B-C50C-407E-A947-70E740481C1C}">
                <a14:useLocalDpi xmlns:a14="http://schemas.microsoft.com/office/drawing/2010/main" val="0"/>
              </a:ext>
            </a:extLst>
          </a:blip>
          <a:srcRect l="32833" r="13847"/>
          <a:stretch>
            <a:fillRect/>
          </a:stretch>
        </p:blipFill>
        <p:spPr>
          <a:xfrm>
            <a:off x="1249045" y="-2540"/>
            <a:ext cx="3338830" cy="5297170"/>
          </a:xfrm>
          <a:prstGeom prst="rect">
            <a:avLst/>
          </a:prstGeom>
          <a:solidFill>
            <a:srgbClr val="F6A441"/>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fill="hold"/>
                                        <p:tgtEl>
                                          <p:spTgt spid="57"/>
                                        </p:tgtEl>
                                        <p:attrNameLst>
                                          <p:attrName>ppt_x</p:attrName>
                                        </p:attrNameLst>
                                      </p:cBhvr>
                                      <p:tavLst>
                                        <p:tav tm="0">
                                          <p:val>
                                            <p:strVal val="1+#ppt_w/2"/>
                                          </p:val>
                                        </p:tav>
                                        <p:tav tm="100000">
                                          <p:val>
                                            <p:strVal val="#ppt_x"/>
                                          </p:val>
                                        </p:tav>
                                      </p:tavLst>
                                    </p:anim>
                                    <p:anim calcmode="lin" valueType="num">
                                      <p:cBhvr additive="base">
                                        <p:cTn id="14" dur="500" fill="hold"/>
                                        <p:tgtEl>
                                          <p:spTgt spid="57"/>
                                        </p:tgtEl>
                                        <p:attrNameLst>
                                          <p:attrName>ppt_y</p:attrName>
                                        </p:attrNameLst>
                                      </p:cBhvr>
                                      <p:tavLst>
                                        <p:tav tm="0">
                                          <p:val>
                                            <p:strVal val="#ppt_y"/>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ppt_x"/>
                                          </p:val>
                                        </p:tav>
                                        <p:tav tm="100000">
                                          <p:val>
                                            <p:strVal val="#ppt_x"/>
                                          </p:val>
                                        </p:tav>
                                      </p:tavLst>
                                    </p:anim>
                                    <p:anim calcmode="lin" valueType="num">
                                      <p:cBhvr additive="base">
                                        <p:cTn id="1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0-#ppt_w/2"/>
                                          </p:val>
                                        </p:tav>
                                        <p:tav tm="100000">
                                          <p:val>
                                            <p:strVal val="#ppt_x"/>
                                          </p:val>
                                        </p:tav>
                                      </p:tavLst>
                                    </p:anim>
                                    <p:anim calcmode="lin" valueType="num">
                                      <p:cBhvr additive="base">
                                        <p:cTn id="24" dur="500" fill="hold"/>
                                        <p:tgtEl>
                                          <p:spTgt spid="3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0-#ppt_w/2"/>
                                          </p:val>
                                        </p:tav>
                                        <p:tav tm="100000">
                                          <p:val>
                                            <p:strVal val="#ppt_x"/>
                                          </p:val>
                                        </p:tav>
                                      </p:tavLst>
                                    </p:anim>
                                    <p:anim calcmode="lin" valueType="num">
                                      <p:cBhvr additive="base">
                                        <p:cTn id="32" dur="500" fill="hold"/>
                                        <p:tgtEl>
                                          <p:spTgt spid="3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0-#ppt_w/2"/>
                                          </p:val>
                                        </p:tav>
                                        <p:tav tm="100000">
                                          <p:val>
                                            <p:strVal val="#ppt_x"/>
                                          </p:val>
                                        </p:tav>
                                      </p:tavLst>
                                    </p:anim>
                                    <p:anim calcmode="lin" valueType="num">
                                      <p:cBhvr additive="base">
                                        <p:cTn id="40"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1" grpId="0" bldLvl="0" animBg="1"/>
      <p:bldP spid="32" grpId="0" bldLvl="0" animBg="1"/>
      <p:bldP spid="33" grpId="0" bldLvl="0" animBg="1"/>
      <p:bldP spid="34" grpId="0" bldLvl="0" animBg="1"/>
      <p:bldP spid="35" grpId="0" bldLvl="0" animBg="1"/>
      <p:bldP spid="57" grpId="0" bldLvl="0" animBg="1"/>
      <p:bldP spid="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8396" y="4147852"/>
            <a:ext cx="12192000" cy="271057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57" name="矩形 56"/>
          <p:cNvSpPr/>
          <p:nvPr/>
        </p:nvSpPr>
        <p:spPr>
          <a:xfrm flipV="1">
            <a:off x="7803058" y="3946752"/>
            <a:ext cx="4390197" cy="880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59" name="文本框 58"/>
          <p:cNvSpPr txBox="1"/>
          <p:nvPr/>
        </p:nvSpPr>
        <p:spPr>
          <a:xfrm>
            <a:off x="7997204" y="5555610"/>
            <a:ext cx="2418080" cy="768350"/>
          </a:xfrm>
          <a:prstGeom prst="rect">
            <a:avLst/>
          </a:prstGeom>
          <a:noFill/>
        </p:spPr>
        <p:txBody>
          <a:bodyPr wrap="none" rtlCol="0">
            <a:spAutoFit/>
          </a:bodyPr>
          <a:lstStyle/>
          <a:p>
            <a:pPr algn="ctr"/>
            <a:r>
              <a:rPr lang="zh-CN" altLang="en-US" sz="4400" dirty="0">
                <a:solidFill>
                  <a:schemeClr val="bg1"/>
                </a:solidFill>
                <a:latin typeface="微软雅黑" panose="020B0503020204020204" charset="-122"/>
                <a:ea typeface="微软雅黑" panose="020B0503020204020204" charset="-122"/>
                <a:cs typeface="微软雅黑" panose="020B0503020204020204" charset="-122"/>
                <a:sym typeface="+mn-ea"/>
              </a:rPr>
              <a:t>活动铺排</a:t>
            </a:r>
          </a:p>
        </p:txBody>
      </p:sp>
      <p:sp>
        <p:nvSpPr>
          <p:cNvPr id="12" name="矩形 11"/>
          <p:cNvSpPr/>
          <p:nvPr/>
        </p:nvSpPr>
        <p:spPr>
          <a:xfrm>
            <a:off x="7576199" y="5507012"/>
            <a:ext cx="3260090" cy="817245"/>
          </a:xfrm>
          <a:prstGeom prst="rect">
            <a:avLst/>
          </a:prstGeom>
          <a:noFill/>
          <a:ln w="38100">
            <a:solidFill>
              <a:schemeClr val="bg1">
                <a:alpha val="72000"/>
              </a:schemeClr>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9" name="矩形 18"/>
          <p:cNvSpPr/>
          <p:nvPr/>
        </p:nvSpPr>
        <p:spPr>
          <a:xfrm flipH="1">
            <a:off x="11272287" y="0"/>
            <a:ext cx="45719" cy="3257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0" name="矩形 19"/>
          <p:cNvSpPr/>
          <p:nvPr/>
        </p:nvSpPr>
        <p:spPr>
          <a:xfrm flipH="1">
            <a:off x="11434212" y="0"/>
            <a:ext cx="45719" cy="3257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1" name="矩形 20"/>
          <p:cNvSpPr/>
          <p:nvPr/>
        </p:nvSpPr>
        <p:spPr>
          <a:xfrm flipH="1">
            <a:off x="11596137" y="0"/>
            <a:ext cx="45719" cy="3257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5" name="矩形 24"/>
          <p:cNvSpPr/>
          <p:nvPr/>
        </p:nvSpPr>
        <p:spPr>
          <a:xfrm flipH="1">
            <a:off x="11758062" y="0"/>
            <a:ext cx="45719" cy="3257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6" name="矩形 25"/>
          <p:cNvSpPr/>
          <p:nvPr/>
        </p:nvSpPr>
        <p:spPr>
          <a:xfrm flipH="1">
            <a:off x="11919987" y="0"/>
            <a:ext cx="45719" cy="32575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8" name="文本框 27"/>
          <p:cNvSpPr txBox="1"/>
          <p:nvPr/>
        </p:nvSpPr>
        <p:spPr>
          <a:xfrm>
            <a:off x="4534951" y="2880995"/>
            <a:ext cx="2707005" cy="1642110"/>
          </a:xfrm>
          <a:prstGeom prst="rect">
            <a:avLst/>
          </a:prstGeom>
          <a:noFill/>
        </p:spPr>
        <p:txBody>
          <a:bodyPr wrap="square" rtlCol="0" anchor="t">
            <a:spAutoFit/>
          </a:bodyPr>
          <a:lstStyle/>
          <a:p>
            <a:pPr algn="ctr">
              <a:lnSpc>
                <a:spcPct val="15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第四周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50000"/>
              </a:lnSpc>
              <a:defRPr/>
            </a:pP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24</a:t>
            </a:r>
            <a:r>
              <a:rPr lang="zh-CN" altLang="en-US" sz="1600" dirty="0">
                <a:latin typeface="微软雅黑" panose="020B0503020204020204" charset="-122"/>
                <a:ea typeface="微软雅黑" panose="020B0503020204020204" charset="-122"/>
                <a:cs typeface="微软雅黑" panose="020B0503020204020204" charset="-122"/>
              </a:rPr>
              <a:t>日</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26</a:t>
            </a:r>
            <a:r>
              <a:rPr lang="zh-CN" altLang="en-US" sz="1600" dirty="0">
                <a:latin typeface="微软雅黑" panose="020B0503020204020204" charset="-122"/>
                <a:ea typeface="微软雅黑" panose="020B0503020204020204" charset="-122"/>
                <a:cs typeface="微软雅黑" panose="020B0503020204020204" charset="-122"/>
              </a:rPr>
              <a:t>日）</a:t>
            </a:r>
          </a:p>
          <a:p>
            <a:pPr algn="ctr">
              <a:lnSpc>
                <a:spcPct val="150000"/>
              </a:lnSpc>
              <a:defRPr/>
            </a:pPr>
            <a:r>
              <a:rPr lang="zh-CN" altLang="en-US" sz="1600" dirty="0">
                <a:latin typeface="微软雅黑" panose="020B0503020204020204" charset="-122"/>
                <a:ea typeface="微软雅黑" panose="020B0503020204020204" charset="-122"/>
                <a:cs typeface="微软雅黑" panose="020B0503020204020204" charset="-122"/>
              </a:rPr>
              <a:t>「感恩节专场主题活动」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80000"/>
              </a:lnSpc>
              <a:spcBef>
                <a:spcPts val="0"/>
              </a:spcBef>
              <a:buClrTx/>
              <a:buSzTx/>
              <a:buNone/>
              <a:defRPr/>
            </a:pPr>
            <a:endParaRPr lang="en-US" altLang="zh-CN" sz="1600" dirty="0">
              <a:latin typeface="微软雅黑" panose="020B0503020204020204" charset="-122"/>
              <a:ea typeface="微软雅黑" panose="020B0503020204020204" charset="-122"/>
              <a:cs typeface="微软雅黑" panose="020B0503020204020204" charset="-122"/>
            </a:endParaRPr>
          </a:p>
        </p:txBody>
      </p:sp>
      <p:sp>
        <p:nvSpPr>
          <p:cNvPr id="36" name="îṩ1îde"/>
          <p:cNvSpPr/>
          <p:nvPr/>
        </p:nvSpPr>
        <p:spPr bwMode="gray">
          <a:xfrm>
            <a:off x="4486202" y="4395330"/>
            <a:ext cx="2707005" cy="2078944"/>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46800" rIns="90000" bIns="46800" numCol="1" spcCol="0" rtlCol="0" fromWordArt="0" anchor="t" anchorCtr="0" forceAA="0" compatLnSpc="1">
            <a:normAutofit fontScale="90000"/>
          </a:bodyPr>
          <a:lstStyle/>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rPr>
              <a:t>全城感恩礼</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ea"/>
              </a:rPr>
              <a:t>火鸡总动员</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endPar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lt"/>
            </a:endParaRP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ea"/>
              </a:rPr>
              <a:t>创意大披萨</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ea"/>
              </a:rPr>
              <a:t>暖心狂欢宴</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60000"/>
              </a:lnSpc>
              <a:spcBef>
                <a:spcPts val="0"/>
              </a:spcBef>
              <a:buClrTx/>
              <a:buSzTx/>
              <a:buNone/>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endParaRPr lang="en-US" altLang="zh-CN"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650240" y="2963545"/>
            <a:ext cx="3114675" cy="1642110"/>
          </a:xfrm>
          <a:prstGeom prst="rect">
            <a:avLst/>
          </a:prstGeom>
          <a:noFill/>
        </p:spPr>
        <p:txBody>
          <a:bodyPr wrap="square" rtlCol="0" anchor="t">
            <a:spAutoFit/>
          </a:bodyPr>
          <a:lstStyle/>
          <a:p>
            <a:pPr algn="ctr">
              <a:lnSpc>
                <a:spcPct val="15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第三周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50000"/>
              </a:lnSpc>
              <a:defRPr/>
            </a:pP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日</a:t>
            </a:r>
            <a:r>
              <a:rPr lang="en-US" altLang="zh-CN"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sym typeface="+mn-ea"/>
              </a:rPr>
              <a:t>11</a:t>
            </a:r>
            <a:r>
              <a:rPr lang="zh-CN" altLang="en-US" sz="1600" dirty="0">
                <a:latin typeface="微软雅黑" panose="020B0503020204020204" charset="-122"/>
                <a:ea typeface="微软雅黑" panose="020B0503020204020204" charset="-122"/>
                <a:cs typeface="微软雅黑" panose="020B0503020204020204" charset="-122"/>
                <a:sym typeface="+mn-ea"/>
              </a:rPr>
              <a:t>月</a:t>
            </a:r>
            <a:r>
              <a:rPr lang="en-US" altLang="zh-CN" sz="1600" dirty="0">
                <a:latin typeface="微软雅黑" panose="020B0503020204020204" charset="-122"/>
                <a:ea typeface="微软雅黑" panose="020B0503020204020204" charset="-122"/>
                <a:cs typeface="微软雅黑" panose="020B0503020204020204" charset="-122"/>
                <a:sym typeface="+mn-ea"/>
              </a:rPr>
              <a:t>12</a:t>
            </a:r>
            <a:r>
              <a:rPr lang="zh-CN" altLang="en-US" sz="1600" dirty="0">
                <a:latin typeface="微软雅黑" panose="020B0503020204020204" charset="-122"/>
                <a:ea typeface="微软雅黑" panose="020B0503020204020204" charset="-122"/>
                <a:cs typeface="微软雅黑" panose="020B0503020204020204" charset="-122"/>
                <a:sym typeface="+mn-ea"/>
              </a:rPr>
              <a:t>日</a:t>
            </a:r>
            <a:r>
              <a:rPr lang="zh-CN" altLang="en-US" sz="1600" dirty="0">
                <a:latin typeface="微软雅黑" panose="020B0503020204020204" charset="-122"/>
                <a:ea typeface="微软雅黑" panose="020B0503020204020204" charset="-122"/>
                <a:cs typeface="微软雅黑" panose="020B0503020204020204" charset="-122"/>
              </a:rPr>
              <a:t>）</a:t>
            </a:r>
          </a:p>
          <a:p>
            <a:pPr algn="ctr">
              <a:lnSpc>
                <a:spcPct val="15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「双</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购物狂欢节专场主题活动」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80000"/>
              </a:lnSpc>
              <a:spcBef>
                <a:spcPts val="0"/>
              </a:spcBef>
              <a:buClrTx/>
              <a:buSzTx/>
              <a:buNone/>
              <a:defRPr/>
            </a:pPr>
            <a:endParaRPr lang="en-US" altLang="zh-CN" sz="1600" dirty="0">
              <a:latin typeface="微软雅黑" panose="020B0503020204020204" charset="-122"/>
              <a:ea typeface="微软雅黑" panose="020B0503020204020204" charset="-122"/>
              <a:cs typeface="微软雅黑" panose="020B0503020204020204" charset="-122"/>
            </a:endParaRPr>
          </a:p>
        </p:txBody>
      </p:sp>
      <p:sp>
        <p:nvSpPr>
          <p:cNvPr id="6" name="îṩ1îde"/>
          <p:cNvSpPr/>
          <p:nvPr/>
        </p:nvSpPr>
        <p:spPr bwMode="gray">
          <a:xfrm>
            <a:off x="651049" y="4395329"/>
            <a:ext cx="3113109" cy="2078945"/>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46800" rIns="90000" bIns="46800" numCol="1" spcCol="0" rtlCol="0" fromWordArt="0" anchor="t" anchorCtr="0" forceAA="0" compatLnSpc="1">
            <a:noAutofit/>
          </a:bodyPr>
          <a:lstStyle/>
          <a:p>
            <a:pPr algn="ctr">
              <a:lnSpc>
                <a:spcPct val="160000"/>
              </a:lnSpc>
              <a:buClrTx/>
              <a:buSzTx/>
              <a:buNone/>
            </a:pPr>
            <a:r>
              <a:rPr lang="zh-CN" altLang="en-US" sz="1600" dirty="0">
                <a:solidFill>
                  <a:schemeClr val="bg1"/>
                </a:solidFill>
                <a:latin typeface="微软雅黑" panose="020B0503020204020204" charset="-122"/>
                <a:ea typeface="微软雅黑" panose="020B0503020204020204" charset="-122"/>
                <a:cs typeface="微软雅黑" panose="020B0503020204020204" charset="-122"/>
                <a:sym typeface="+mn-ea"/>
              </a:rPr>
              <a:t>#超值福利清单#</a:t>
            </a:r>
          </a:p>
          <a:p>
            <a:pPr algn="ctr">
              <a:lnSpc>
                <a:spcPct val="160000"/>
              </a:lnSpc>
              <a:buClrTx/>
              <a:buSzTx/>
              <a:buNone/>
            </a:pP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sym typeface="+mn-lt"/>
              </a:rPr>
              <a:t>疯狂大转盘</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a:t>
            </a:r>
          </a:p>
          <a:p>
            <a:pPr algn="ctr">
              <a:lnSpc>
                <a:spcPct val="160000"/>
              </a:lnSpc>
              <a:buClrTx/>
              <a:buSzTx/>
              <a:buNone/>
            </a:pPr>
            <a:r>
              <a:rPr lang="zh-CN" altLang="en-US" sz="1600" dirty="0">
                <a:solidFill>
                  <a:schemeClr val="bg1"/>
                </a:solidFill>
                <a:latin typeface="微软雅黑" panose="020B0503020204020204" charset="-122"/>
                <a:ea typeface="微软雅黑" panose="020B0503020204020204" charset="-122"/>
                <a:cs typeface="微软雅黑" panose="020B0503020204020204" charset="-122"/>
                <a:sym typeface="+mn-ea"/>
              </a:rPr>
              <a:t>#线下剁手市集#</a:t>
            </a:r>
          </a:p>
          <a:p>
            <a:pPr algn="ctr">
              <a:lnSpc>
                <a:spcPct val="160000"/>
              </a:lnSpc>
              <a:buClrTx/>
              <a:buSzTx/>
              <a:buNone/>
            </a:pPr>
            <a:r>
              <a:rPr lang="zh-CN" altLang="en-US" sz="1600" dirty="0">
                <a:solidFill>
                  <a:schemeClr val="bg1"/>
                </a:solidFill>
                <a:latin typeface="微软雅黑" panose="020B0503020204020204" charset="-122"/>
                <a:ea typeface="微软雅黑" panose="020B0503020204020204" charset="-122"/>
                <a:cs typeface="微软雅黑" panose="020B0503020204020204" charset="-122"/>
                <a:sym typeface="+mn-ea"/>
              </a:rPr>
              <a:t>#尖叫互动补贴#</a:t>
            </a:r>
            <a:endParaRPr lang="zh-CN" altLang="en-US" sz="1600"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defRPr/>
            </a:pPr>
            <a:r>
              <a:rPr lang="en-US" altLang="zh-CN" sz="1600" dirty="0">
                <a:solidFill>
                  <a:schemeClr val="bg1"/>
                </a:solidFill>
                <a:latin typeface="微软雅黑" panose="020B0503020204020204" charset="-122"/>
                <a:ea typeface="微软雅黑" panose="020B0503020204020204" charset="-122"/>
                <a:cs typeface="微软雅黑" panose="020B0503020204020204" charset="-122"/>
                <a:sym typeface="+mn-ea"/>
              </a:rPr>
              <a:t>...</a:t>
            </a:r>
          </a:p>
        </p:txBody>
      </p:sp>
      <p:pic>
        <p:nvPicPr>
          <p:cNvPr id="11" name="图片 10"/>
          <p:cNvPicPr>
            <a:picLocks noChangeAspect="1"/>
          </p:cNvPicPr>
          <p:nvPr/>
        </p:nvPicPr>
        <p:blipFill>
          <a:blip r:embed="rId2"/>
          <a:stretch>
            <a:fillRect/>
          </a:stretch>
        </p:blipFill>
        <p:spPr>
          <a:xfrm>
            <a:off x="1222375" y="151765"/>
            <a:ext cx="2061845" cy="2759710"/>
          </a:xfrm>
          <a:prstGeom prst="rect">
            <a:avLst/>
          </a:prstGeom>
        </p:spPr>
      </p:pic>
      <p:pic>
        <p:nvPicPr>
          <p:cNvPr id="13" name="图片 12"/>
          <p:cNvPicPr>
            <a:picLocks noChangeAspect="1"/>
          </p:cNvPicPr>
          <p:nvPr/>
        </p:nvPicPr>
        <p:blipFill>
          <a:blip r:embed="rId3"/>
          <a:stretch>
            <a:fillRect/>
          </a:stretch>
        </p:blipFill>
        <p:spPr>
          <a:xfrm>
            <a:off x="4748530" y="121285"/>
            <a:ext cx="2127885" cy="2790825"/>
          </a:xfrm>
          <a:prstGeom prst="rect">
            <a:avLst/>
          </a:prstGeom>
        </p:spPr>
      </p:pic>
      <p:pic>
        <p:nvPicPr>
          <p:cNvPr id="14" name="图片 13" descr="树上的叶子&#10;&#10;描述已自动生成"/>
          <p:cNvPicPr>
            <a:picLocks noChangeAspect="1"/>
          </p:cNvPicPr>
          <p:nvPr/>
        </p:nvPicPr>
        <p:blipFill rotWithShape="1">
          <a:blip r:embed="rId4" cstate="print">
            <a:extLst>
              <a:ext uri="{28A0092B-C50C-407E-A947-70E740481C1C}">
                <a14:useLocalDpi xmlns:a14="http://schemas.microsoft.com/office/drawing/2010/main" val="0"/>
              </a:ext>
            </a:extLst>
          </a:blip>
          <a:srcRect l="32833" r="13847"/>
          <a:stretch>
            <a:fillRect/>
          </a:stretch>
        </p:blipFill>
        <p:spPr>
          <a:xfrm>
            <a:off x="7542530" y="0"/>
            <a:ext cx="3338830" cy="5297170"/>
          </a:xfrm>
          <a:prstGeom prst="rect">
            <a:avLst/>
          </a:prstGeom>
          <a:solidFill>
            <a:srgbClr val="F6A441"/>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fill="hold"/>
                                        <p:tgtEl>
                                          <p:spTgt spid="57"/>
                                        </p:tgtEl>
                                        <p:attrNameLst>
                                          <p:attrName>ppt_x</p:attrName>
                                        </p:attrNameLst>
                                      </p:cBhvr>
                                      <p:tavLst>
                                        <p:tav tm="0">
                                          <p:val>
                                            <p:strVal val="1+#ppt_w/2"/>
                                          </p:val>
                                        </p:tav>
                                        <p:tav tm="100000">
                                          <p:val>
                                            <p:strVal val="#ppt_x"/>
                                          </p:val>
                                        </p:tav>
                                      </p:tavLst>
                                    </p:anim>
                                    <p:anim calcmode="lin" valueType="num">
                                      <p:cBhvr additive="base">
                                        <p:cTn id="14" dur="500" fill="hold"/>
                                        <p:tgtEl>
                                          <p:spTgt spid="57"/>
                                        </p:tgtEl>
                                        <p:attrNameLst>
                                          <p:attrName>ppt_y</p:attrName>
                                        </p:attrNameLst>
                                      </p:cBhvr>
                                      <p:tavLst>
                                        <p:tav tm="0">
                                          <p:val>
                                            <p:strVal val="#ppt_y"/>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ppt_x"/>
                                          </p:val>
                                        </p:tav>
                                        <p:tav tm="100000">
                                          <p:val>
                                            <p:strVal val="#ppt_x"/>
                                          </p:val>
                                        </p:tav>
                                      </p:tavLst>
                                    </p:anim>
                                    <p:anim calcmode="lin" valueType="num">
                                      <p:cBhvr additive="base">
                                        <p:cTn id="1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0-#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0-#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0-#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0-#ppt_w/2"/>
                                          </p:val>
                                        </p:tav>
                                        <p:tav tm="100000">
                                          <p:val>
                                            <p:strVal val="#ppt_x"/>
                                          </p:val>
                                        </p:tav>
                                      </p:tavLst>
                                    </p:anim>
                                    <p:anim calcmode="lin" valueType="num">
                                      <p:cBhvr additive="base">
                                        <p:cTn id="36" dur="500" fill="hold"/>
                                        <p:tgtEl>
                                          <p:spTgt spid="2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0-#ppt_w/2"/>
                                          </p:val>
                                        </p:tav>
                                        <p:tav tm="100000">
                                          <p:val>
                                            <p:strVal val="#ppt_x"/>
                                          </p:val>
                                        </p:tav>
                                      </p:tavLst>
                                    </p:anim>
                                    <p:anim calcmode="lin" valueType="num">
                                      <p:cBhvr additive="base">
                                        <p:cTn id="4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57" grpId="0" bldLvl="0" animBg="1"/>
      <p:bldP spid="59" grpId="0"/>
      <p:bldP spid="19" grpId="0" bldLvl="0" animBg="1"/>
      <p:bldP spid="20" grpId="0" bldLvl="0" animBg="1"/>
      <p:bldP spid="21" grpId="0" bldLvl="0" animBg="1"/>
      <p:bldP spid="25" grpId="0" bldLvl="0" animBg="1"/>
      <p:bldP spid="26"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3725197" y="1716692"/>
            <a:ext cx="3238500" cy="3238500"/>
          </a:xfrm>
          <a:prstGeom prst="rect">
            <a:avLst/>
          </a:prstGeom>
          <a:noFill/>
          <a:ln w="127000">
            <a:solidFill>
              <a:srgbClr val="FFC000">
                <a:alpha val="7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3" name="文本框 2"/>
          <p:cNvSpPr txBox="1"/>
          <p:nvPr/>
        </p:nvSpPr>
        <p:spPr>
          <a:xfrm>
            <a:off x="3749040" y="2273935"/>
            <a:ext cx="3189605" cy="2122805"/>
          </a:xfrm>
          <a:prstGeom prst="rect">
            <a:avLst/>
          </a:prstGeom>
          <a:noFill/>
        </p:spPr>
        <p:txBody>
          <a:bodyPr wrap="square" rtlCol="0">
            <a:spAutoFit/>
          </a:bodyPr>
          <a:lstStyle/>
          <a:p>
            <a:pPr algn="ctr"/>
            <a:r>
              <a:rPr lang="en-US" altLang="zh-CN" sz="6600" dirty="0">
                <a:solidFill>
                  <a:srgbClr val="FFC000"/>
                </a:solidFill>
                <a:latin typeface="微软雅黑" panose="020B0503020204020204" charset="-122"/>
                <a:ea typeface="微软雅黑" panose="020B0503020204020204" charset="-122"/>
                <a:cs typeface="微软雅黑" panose="020B0503020204020204" charset="-122"/>
              </a:rPr>
              <a:t>PART</a:t>
            </a:r>
          </a:p>
          <a:p>
            <a:pPr algn="ctr"/>
            <a:r>
              <a:rPr lang="en-US" altLang="zh-CN" sz="6600" dirty="0">
                <a:solidFill>
                  <a:srgbClr val="FFC000"/>
                </a:solidFill>
                <a:latin typeface="微软雅黑" panose="020B0503020204020204" charset="-122"/>
                <a:ea typeface="微软雅黑" panose="020B0503020204020204" charset="-122"/>
                <a:cs typeface="微软雅黑" panose="020B0503020204020204" charset="-122"/>
              </a:rPr>
              <a:t>04</a:t>
            </a:r>
          </a:p>
        </p:txBody>
      </p:sp>
      <p:sp>
        <p:nvSpPr>
          <p:cNvPr id="4" name="矩形 3"/>
          <p:cNvSpPr/>
          <p:nvPr/>
        </p:nvSpPr>
        <p:spPr>
          <a:xfrm>
            <a:off x="0" y="1012190"/>
            <a:ext cx="12201525" cy="242570"/>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rot="5400000">
            <a:off x="11229975" y="441960"/>
            <a:ext cx="756285" cy="186055"/>
            <a:chOff x="13352" y="2010"/>
            <a:chExt cx="1830" cy="450"/>
          </a:xfrm>
          <a:solidFill>
            <a:srgbClr val="FFD966"/>
          </a:solidFill>
        </p:grpSpPr>
        <p:sp>
          <p:nvSpPr>
            <p:cNvPr id="5" name="椭圆 4"/>
            <p:cNvSpPr/>
            <p:nvPr/>
          </p:nvSpPr>
          <p:spPr>
            <a:xfrm>
              <a:off x="1335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椭圆 17"/>
            <p:cNvSpPr/>
            <p:nvPr/>
          </p:nvSpPr>
          <p:spPr>
            <a:xfrm>
              <a:off x="1404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椭圆 18"/>
            <p:cNvSpPr/>
            <p:nvPr/>
          </p:nvSpPr>
          <p:spPr>
            <a:xfrm>
              <a:off x="14732" y="2010"/>
              <a:ext cx="450" cy="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3681095" y="5358765"/>
            <a:ext cx="7205980" cy="755015"/>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rPr>
              <a:t>The title is added here can also copy your text to The title is added here here, and copy your text here to The title here, and copy your text to here</a:t>
            </a:r>
          </a:p>
          <a:p>
            <a:pPr lvl="0">
              <a:lnSpc>
                <a:spcPct val="120000"/>
              </a:lnSpc>
            </a:pPr>
            <a:endParaRPr lang="zh-CN" altLang="en-US" sz="12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254392" y="0"/>
            <a:ext cx="1592826" cy="6858000"/>
          </a:xfrm>
          <a:prstGeom prst="rect">
            <a:avLst/>
          </a:prstGeom>
          <a:solidFill>
            <a:srgbClr val="F0BC4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cs typeface="微软雅黑" panose="020B0503020204020204" charset="-122"/>
            </a:endParaRPr>
          </a:p>
        </p:txBody>
      </p:sp>
      <p:sp>
        <p:nvSpPr>
          <p:cNvPr id="6" name="文本框 5"/>
          <p:cNvSpPr txBox="1"/>
          <p:nvPr/>
        </p:nvSpPr>
        <p:spPr>
          <a:xfrm>
            <a:off x="1543685" y="1820545"/>
            <a:ext cx="1013460" cy="2998470"/>
          </a:xfrm>
          <a:prstGeom prst="rect">
            <a:avLst/>
          </a:prstGeom>
          <a:noFill/>
        </p:spPr>
        <p:txBody>
          <a:bodyPr vert="eaVert" wrap="square" rtlCol="0">
            <a:spAutoFit/>
          </a:bodyPr>
          <a:lstStyle/>
          <a:p>
            <a:r>
              <a:rPr lang="zh-CN" altLang="en-US" sz="5400">
                <a:solidFill>
                  <a:schemeClr val="bg1"/>
                </a:solidFill>
                <a:latin typeface="微软雅黑" panose="020B0503020204020204" charset="-122"/>
                <a:ea typeface="微软雅黑" panose="020B0503020204020204" charset="-122"/>
                <a:cs typeface="微软雅黑" panose="020B0503020204020204" charset="-122"/>
                <a:sym typeface="+mn-ea"/>
              </a:rPr>
              <a:t>活动内容</a:t>
            </a:r>
            <a:endParaRPr lang="zh-CN" altLang="en-US" sz="540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80000">
            <a:off x="-285115" y="4528185"/>
            <a:ext cx="2014855" cy="1829435"/>
          </a:xfrm>
          <a:prstGeom prst="rect">
            <a:avLst/>
          </a:prstGeom>
        </p:spPr>
      </p:pic>
      <p:pic>
        <p:nvPicPr>
          <p:cNvPr id="3" name="图片 2" descr="树上的叶子&#10;&#10;描述已自动生成"/>
          <p:cNvPicPr>
            <a:picLocks noChangeAspect="1"/>
          </p:cNvPicPr>
          <p:nvPr/>
        </p:nvPicPr>
        <p:blipFill rotWithShape="1">
          <a:blip r:embed="rId4">
            <a:extLst>
              <a:ext uri="{28A0092B-C50C-407E-A947-70E740481C1C}">
                <a14:useLocalDpi xmlns:a14="http://schemas.microsoft.com/office/drawing/2010/main" val="0"/>
              </a:ext>
            </a:extLst>
          </a:blip>
          <a:srcRect l="32833" t="21755" r="13482" b="25384"/>
          <a:stretch>
            <a:fillRect/>
          </a:stretch>
        </p:blipFill>
        <p:spPr>
          <a:xfrm>
            <a:off x="7049770" y="1656080"/>
            <a:ext cx="5142230" cy="3354070"/>
          </a:xfrm>
          <a:prstGeom prst="rect">
            <a:avLst/>
          </a:prstGeom>
          <a:solidFill>
            <a:srgbClr val="F6A441"/>
          </a:solidFill>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771511" y="0"/>
            <a:ext cx="3630088"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3228811" y="2985463"/>
            <a:ext cx="2707005" cy="1805494"/>
          </a:xfrm>
          <a:prstGeom prst="rect">
            <a:avLst/>
          </a:prstGeom>
          <a:noFill/>
        </p:spPr>
        <p:txBody>
          <a:bodyPr wrap="square" rtlCol="0" anchor="t">
            <a:spAutoFit/>
          </a:bodyPr>
          <a:lstStyle/>
          <a:p>
            <a:pPr algn="ctr">
              <a:lnSpc>
                <a:spcPct val="18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第一周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80000"/>
              </a:lnSpc>
              <a:defRPr/>
            </a:pP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rPr>
              <a:t>10</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31</a:t>
            </a:r>
            <a:r>
              <a:rPr lang="zh-CN" altLang="en-US" sz="1600" dirty="0">
                <a:latin typeface="微软雅黑" panose="020B0503020204020204" charset="-122"/>
                <a:ea typeface="微软雅黑" panose="020B0503020204020204" charset="-122"/>
                <a:cs typeface="微软雅黑" panose="020B0503020204020204" charset="-122"/>
              </a:rPr>
              <a:t>日</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1</a:t>
            </a:r>
            <a:r>
              <a:rPr lang="zh-CN" altLang="en-US" sz="1600" dirty="0">
                <a:latin typeface="微软雅黑" panose="020B0503020204020204" charset="-122"/>
                <a:ea typeface="微软雅黑" panose="020B0503020204020204" charset="-122"/>
                <a:cs typeface="微软雅黑" panose="020B0503020204020204" charset="-122"/>
              </a:rPr>
              <a:t>日）</a:t>
            </a:r>
          </a:p>
          <a:p>
            <a:pPr algn="ctr">
              <a:lnSpc>
                <a:spcPct val="18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「万圣节专场主题活动」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80000"/>
              </a:lnSpc>
              <a:spcBef>
                <a:spcPts val="0"/>
              </a:spcBef>
              <a:buClrTx/>
              <a:buSzTx/>
              <a:buNone/>
              <a:defRPr/>
            </a:pPr>
            <a:endParaRPr lang="en-US" altLang="zh-CN" sz="1600" dirty="0">
              <a:latin typeface="微软雅黑" panose="020B0503020204020204" charset="-122"/>
              <a:ea typeface="微软雅黑" panose="020B0503020204020204" charset="-122"/>
              <a:cs typeface="微软雅黑" panose="020B0503020204020204" charset="-122"/>
            </a:endParaRPr>
          </a:p>
        </p:txBody>
      </p:sp>
      <p:sp>
        <p:nvSpPr>
          <p:cNvPr id="10" name="îṩ1îde"/>
          <p:cNvSpPr/>
          <p:nvPr/>
        </p:nvSpPr>
        <p:spPr bwMode="gray">
          <a:xfrm>
            <a:off x="3000369" y="4598626"/>
            <a:ext cx="3113109" cy="2078945"/>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46800" rIns="90000" bIns="46800" numCol="1" spcCol="0" rtlCol="0" fromWordArt="0" anchor="t" anchorCtr="0" forceAA="0" compatLnSpc="1">
            <a:noAutofit/>
          </a:bodyPr>
          <a:lstStyle/>
          <a:p>
            <a:pPr algn="ctr">
              <a:lnSpc>
                <a:spcPct val="150000"/>
              </a:lnSpc>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ea"/>
              </a:rPr>
              <a:t>南瓜奇妙夜</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50000"/>
              </a:lnSpc>
              <a:spcBef>
                <a:spcPts val="0"/>
              </a:spcBef>
              <a:buClrTx/>
              <a:buSzTx/>
              <a:buNone/>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zh-CN" dirty="0">
                <a:solidFill>
                  <a:schemeClr val="bg1"/>
                </a:solidFill>
                <a:latin typeface="微软雅黑" panose="020B0503020204020204" charset="-122"/>
                <a:ea typeface="微软雅黑" panose="020B0503020204020204" charset="-122"/>
                <a:cs typeface="微软雅黑" panose="020B0503020204020204" charset="-122"/>
                <a:sym typeface="+mn-ea"/>
              </a:rPr>
              <a:t>捣蛋鬼</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ea"/>
              </a:rPr>
              <a:t>乐园</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50000"/>
              </a:lnSpc>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ea"/>
              </a:rPr>
              <a:t>恐怖黑集市</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endParaRPr lang="en-US" altLang="zh-CN"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lt"/>
              </a:rPr>
              <a:t>狂欢夜万圣</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50000"/>
              </a:lnSpc>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endParaRPr lang="en-US" altLang="zh-CN"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7" name="文本框 16"/>
          <p:cNvSpPr txBox="1"/>
          <p:nvPr/>
        </p:nvSpPr>
        <p:spPr>
          <a:xfrm>
            <a:off x="6625325" y="5762271"/>
            <a:ext cx="3648075" cy="612925"/>
          </a:xfrm>
          <a:prstGeom prst="rect">
            <a:avLst/>
          </a:prstGeom>
          <a:noFill/>
        </p:spPr>
        <p:txBody>
          <a:bodyPr vert="horz" wrap="square" rtlCol="0" anchor="ctr">
            <a:spAutoFit/>
          </a:bodyPr>
          <a:lstStyle/>
          <a:p>
            <a:pPr>
              <a:lnSpc>
                <a:spcPct val="150000"/>
              </a:lnSpc>
            </a:pPr>
            <a:r>
              <a:rPr lang="en-US" altLang="zh-CN" sz="1200" spc="100" dirty="0">
                <a:latin typeface="微软雅黑" panose="020B0503020204020204" charset="-122"/>
                <a:ea typeface="微软雅黑" panose="020B0503020204020204" charset="-122"/>
                <a:cs typeface="微软雅黑" panose="020B0503020204020204" charset="-122"/>
              </a:rPr>
              <a:t>Please enter your content Please enter your content Please enter your content</a:t>
            </a:r>
          </a:p>
        </p:txBody>
      </p:sp>
      <p:pic>
        <p:nvPicPr>
          <p:cNvPr id="7" name="图片 6"/>
          <p:cNvPicPr>
            <a:picLocks noChangeAspect="1"/>
          </p:cNvPicPr>
          <p:nvPr>
            <p:custDataLst>
              <p:tags r:id="rId2"/>
            </p:custDataLst>
          </p:nvPr>
        </p:nvPicPr>
        <p:blipFill>
          <a:blip r:embed="rId4"/>
          <a:srcRect l="410" t="29788" b="15433"/>
          <a:stretch>
            <a:fillRect/>
          </a:stretch>
        </p:blipFill>
        <p:spPr>
          <a:xfrm>
            <a:off x="6402070" y="1718310"/>
            <a:ext cx="5789930" cy="3502025"/>
          </a:xfrm>
          <a:prstGeom prst="rect">
            <a:avLst/>
          </a:prstGeom>
        </p:spPr>
      </p:pic>
      <p:pic>
        <p:nvPicPr>
          <p:cNvPr id="6" name="图片 5"/>
          <p:cNvPicPr>
            <a:picLocks noChangeAspect="1"/>
          </p:cNvPicPr>
          <p:nvPr/>
        </p:nvPicPr>
        <p:blipFill>
          <a:blip r:embed="rId5"/>
          <a:stretch>
            <a:fillRect/>
          </a:stretch>
        </p:blipFill>
        <p:spPr>
          <a:xfrm>
            <a:off x="3611245" y="222885"/>
            <a:ext cx="2094865" cy="2762885"/>
          </a:xfrm>
          <a:prstGeom prst="rect">
            <a:avLst/>
          </a:prstGeom>
        </p:spPr>
      </p:pic>
      <p:sp>
        <p:nvSpPr>
          <p:cNvPr id="20" name="椭圆 19"/>
          <p:cNvSpPr/>
          <p:nvPr/>
        </p:nvSpPr>
        <p:spPr>
          <a:xfrm>
            <a:off x="1866391" y="75798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浪</a:t>
            </a:r>
          </a:p>
        </p:txBody>
      </p:sp>
      <p:sp>
        <p:nvSpPr>
          <p:cNvPr id="21" name="椭圆 20"/>
          <p:cNvSpPr/>
          <p:nvPr/>
        </p:nvSpPr>
        <p:spPr>
          <a:xfrm>
            <a:off x="1866391" y="130016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漫</a:t>
            </a:r>
          </a:p>
        </p:txBody>
      </p:sp>
      <p:sp>
        <p:nvSpPr>
          <p:cNvPr id="22" name="椭圆 21"/>
          <p:cNvSpPr/>
          <p:nvPr/>
        </p:nvSpPr>
        <p:spPr>
          <a:xfrm>
            <a:off x="1866391" y="184233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tx1"/>
                </a:solidFill>
                <a:latin typeface="微软雅黑" panose="020B0503020204020204" charset="-122"/>
                <a:ea typeface="微软雅黑" panose="020B0503020204020204" charset="-122"/>
                <a:cs typeface="微软雅黑" panose="020B0503020204020204" charset="-122"/>
              </a:rPr>
              <a:t>11</a:t>
            </a:r>
          </a:p>
        </p:txBody>
      </p:sp>
      <p:sp>
        <p:nvSpPr>
          <p:cNvPr id="23" name="椭圆 22"/>
          <p:cNvSpPr/>
          <p:nvPr/>
        </p:nvSpPr>
        <p:spPr>
          <a:xfrm>
            <a:off x="1866391" y="238451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月</a:t>
            </a:r>
          </a:p>
        </p:txBody>
      </p:sp>
      <p:sp>
        <p:nvSpPr>
          <p:cNvPr id="2" name="文本框 1"/>
          <p:cNvSpPr txBox="1"/>
          <p:nvPr/>
        </p:nvSpPr>
        <p:spPr>
          <a:xfrm>
            <a:off x="52227" y="969047"/>
            <a:ext cx="1242116" cy="3415030"/>
          </a:xfrm>
          <a:prstGeom prst="rect">
            <a:avLst/>
          </a:prstGeom>
          <a:noFill/>
        </p:spPr>
        <p:txBody>
          <a:bodyPr wrap="square" rtlCol="0">
            <a:spAutoFit/>
          </a:bodyPr>
          <a:lstStyle/>
          <a:p>
            <a:pPr algn="ctr"/>
            <a:r>
              <a:rPr lang="zh-CN" altLang="en-US" sz="5400" spc="300" dirty="0">
                <a:solidFill>
                  <a:schemeClr val="tx1"/>
                </a:solidFill>
                <a:latin typeface="微软雅黑" panose="020B0503020204020204" charset="-122"/>
                <a:ea typeface="微软雅黑" panose="020B0503020204020204" charset="-122"/>
                <a:cs typeface="微软雅黑" panose="020B0503020204020204" charset="-122"/>
                <a:sym typeface="+mn-ea"/>
              </a:rPr>
              <a:t>秋颂感恩</a:t>
            </a:r>
          </a:p>
        </p:txBody>
      </p:sp>
      <p:cxnSp>
        <p:nvCxnSpPr>
          <p:cNvPr id="16" name="直接连接符 15"/>
          <p:cNvCxnSpPr/>
          <p:nvPr/>
        </p:nvCxnSpPr>
        <p:spPr>
          <a:xfrm flipH="1">
            <a:off x="1033448" y="2902899"/>
            <a:ext cx="508000" cy="8978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314272" y="3125877"/>
            <a:ext cx="1242116" cy="2799715"/>
          </a:xfrm>
          <a:prstGeom prst="rect">
            <a:avLst/>
          </a:prstGeom>
          <a:noFill/>
        </p:spPr>
        <p:txBody>
          <a:bodyPr wrap="square" rtlCol="0">
            <a:spAutoFit/>
          </a:bodyPr>
          <a:lstStyle/>
          <a:p>
            <a:pPr algn="ctr"/>
            <a:r>
              <a:rPr lang="zh-CN" altLang="en-US" sz="4400" dirty="0">
                <a:solidFill>
                  <a:prstClr val="black"/>
                </a:solidFill>
                <a:latin typeface="微软雅黑" panose="020B0503020204020204" charset="-122"/>
                <a:ea typeface="微软雅黑" panose="020B0503020204020204" charset="-122"/>
                <a:cs typeface="微软雅黑" panose="020B0503020204020204" charset="-122"/>
              </a:rPr>
              <a:t>暖意入怀</a:t>
            </a:r>
          </a:p>
        </p:txBody>
      </p:sp>
      <p:sp>
        <p:nvSpPr>
          <p:cNvPr id="24" name="椭圆 23"/>
          <p:cNvSpPr/>
          <p:nvPr/>
        </p:nvSpPr>
        <p:spPr>
          <a:xfrm>
            <a:off x="1516904" y="2629790"/>
            <a:ext cx="173519" cy="173519"/>
          </a:xfrm>
          <a:prstGeom prst="ellipse">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6" name="椭圆 25"/>
          <p:cNvSpPr/>
          <p:nvPr/>
        </p:nvSpPr>
        <p:spPr>
          <a:xfrm>
            <a:off x="1910900" y="6374778"/>
            <a:ext cx="173519" cy="173519"/>
          </a:xfrm>
          <a:prstGeom prst="ellipse">
            <a:avLst/>
          </a:prstGeom>
          <a:noFill/>
          <a:ln>
            <a:solidFill>
              <a:srgbClr val="F0B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cxnSp>
        <p:nvCxnSpPr>
          <p:cNvPr id="27" name="直接连接符 26"/>
          <p:cNvCxnSpPr/>
          <p:nvPr/>
        </p:nvCxnSpPr>
        <p:spPr>
          <a:xfrm flipH="1">
            <a:off x="2048108" y="5512367"/>
            <a:ext cx="530860" cy="890270"/>
          </a:xfrm>
          <a:prstGeom prst="line">
            <a:avLst/>
          </a:prstGeom>
          <a:ln w="19050">
            <a:solidFill>
              <a:srgbClr val="F0BC40"/>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randombar(horizontal)">
                                      <p:cBhvr>
                                        <p:cTn id="16" dur="500"/>
                                        <p:tgtEl>
                                          <p:spTgt spid="2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randombar(horizontal)">
                                      <p:cBhvr>
                                        <p:cTn id="19" dur="500"/>
                                        <p:tgtEl>
                                          <p:spTgt spid="23"/>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randombar(horizontal)">
                                      <p:cBhvr>
                                        <p:cTn id="22" dur="500"/>
                                        <p:tgtEl>
                                          <p:spTgt spid="2"/>
                                        </p:tgtEl>
                                      </p:cBhvr>
                                    </p:animEffect>
                                  </p:childTnLst>
                                </p:cTn>
                              </p:par>
                              <p:par>
                                <p:cTn id="23" presetID="14" presetClass="entr" presetSubtype="1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randombar(horizontal)">
                                      <p:cBhvr>
                                        <p:cTn id="25" dur="500"/>
                                        <p:tgtEl>
                                          <p:spTgt spid="16"/>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randombar(horizontal)">
                                      <p:cBhvr>
                                        <p:cTn id="28" dur="500"/>
                                        <p:tgtEl>
                                          <p:spTgt spid="18"/>
                                        </p:tgtEl>
                                      </p:cBhvr>
                                    </p:animEffect>
                                  </p:childTnLst>
                                </p:cTn>
                              </p:par>
                              <p:par>
                                <p:cTn id="29" presetID="14" presetClass="entr" presetSubtype="1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randombar(horizontal)">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bldLvl="0" animBg="1"/>
      <p:bldP spid="21" grpId="0" bldLvl="0" animBg="1"/>
      <p:bldP spid="22" grpId="0" bldLvl="0" animBg="1"/>
      <p:bldP spid="23" grpId="0" bldLvl="0" animBg="1"/>
      <p:bldP spid="2"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pic>
        <p:nvPicPr>
          <p:cNvPr id="9" name="图片 8" descr="卡通人物&#10;&#10;描述已自动生成"/>
          <p:cNvPicPr>
            <a:picLocks noChangeAspect="1"/>
          </p:cNvPicPr>
          <p:nvPr>
            <p:custDataLst>
              <p:tags r:id="rId1"/>
            </p:custDataLst>
          </p:nvPr>
        </p:nvPicPr>
        <p:blipFill rotWithShape="1">
          <a:blip r:embed="rId3">
            <a:extLst>
              <a:ext uri="{28A0092B-C50C-407E-A947-70E740481C1C}">
                <a14:useLocalDpi xmlns:a14="http://schemas.microsoft.com/office/drawing/2010/main" val="0"/>
              </a:ext>
            </a:extLst>
          </a:blip>
          <a:srcRect l="15861" r="10361"/>
          <a:stretch>
            <a:fillRect/>
          </a:stretch>
        </p:blipFill>
        <p:spPr>
          <a:xfrm>
            <a:off x="170180" y="730250"/>
            <a:ext cx="11852910" cy="5476875"/>
          </a:xfrm>
          <a:prstGeom prst="rect">
            <a:avLst/>
          </a:prstGeom>
        </p:spPr>
      </p:pic>
      <p:sp>
        <p:nvSpPr>
          <p:cNvPr id="14" name="矩形 13"/>
          <p:cNvSpPr/>
          <p:nvPr/>
        </p:nvSpPr>
        <p:spPr>
          <a:xfrm>
            <a:off x="985520" y="1972945"/>
            <a:ext cx="10273030" cy="2694305"/>
          </a:xfrm>
          <a:prstGeom prst="rect">
            <a:avLst/>
          </a:prstGeom>
          <a:solidFill>
            <a:schemeClr val="tx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微软雅黑" panose="020B0503020204020204" charset="-122"/>
            </a:endParaRPr>
          </a:p>
        </p:txBody>
      </p:sp>
      <p:sp>
        <p:nvSpPr>
          <p:cNvPr id="10" name="文本框 9"/>
          <p:cNvSpPr txBox="1"/>
          <p:nvPr/>
        </p:nvSpPr>
        <p:spPr>
          <a:xfrm>
            <a:off x="1619250" y="2051685"/>
            <a:ext cx="8890000" cy="2306955"/>
          </a:xfrm>
          <a:prstGeom prst="rect">
            <a:avLst/>
          </a:prstGeom>
          <a:noFill/>
        </p:spPr>
        <p:txBody>
          <a:bodyPr wrap="square" rtlCol="0" anchor="t">
            <a:spAutoFit/>
          </a:bodyPr>
          <a:lstStyle/>
          <a:p>
            <a:pPr algn="ctr">
              <a:lnSpc>
                <a:spcPct val="200000"/>
              </a:lnSpc>
            </a:pPr>
            <a:r>
              <a:rPr lang="zh-CN" altLang="en-US" sz="2400">
                <a:solidFill>
                  <a:schemeClr val="bg1"/>
                </a:solidFill>
                <a:cs typeface="微软雅黑" panose="020B0503020204020204" charset="-122"/>
                <a:sym typeface="+mn-ea"/>
              </a:rPr>
              <a:t>10月31日，当夜幕降临，孩子们盛装打扮，实现讨糖自由</a:t>
            </a:r>
            <a:endParaRPr lang="zh-CN" altLang="en-US" sz="2400">
              <a:solidFill>
                <a:schemeClr val="bg1"/>
              </a:solidFill>
              <a:cs typeface="微软雅黑" panose="020B0503020204020204" charset="-122"/>
            </a:endParaRPr>
          </a:p>
          <a:p>
            <a:pPr algn="ctr">
              <a:lnSpc>
                <a:spcPct val="200000"/>
              </a:lnSpc>
            </a:pPr>
            <a:r>
              <a:rPr lang="en-US" altLang="zh-CN" sz="2400">
                <a:solidFill>
                  <a:schemeClr val="bg1"/>
                </a:solidFill>
                <a:cs typeface="微软雅黑" panose="020B0503020204020204" charset="-122"/>
                <a:sym typeface="+mn-ea"/>
              </a:rPr>
              <a:t>XX</a:t>
            </a:r>
            <a:r>
              <a:rPr lang="zh-CN" altLang="zh-CN" sz="2400">
                <a:solidFill>
                  <a:schemeClr val="bg1"/>
                </a:solidFill>
                <a:cs typeface="微软雅黑" panose="020B0503020204020204" charset="-122"/>
                <a:sym typeface="+mn-ea"/>
              </a:rPr>
              <a:t>项目</a:t>
            </a:r>
            <a:r>
              <a:rPr lang="en-US" altLang="zh-CN" sz="2400">
                <a:solidFill>
                  <a:schemeClr val="bg1"/>
                </a:solidFill>
                <a:cs typeface="微软雅黑" panose="020B0503020204020204" charset="-122"/>
                <a:sym typeface="+mn-ea"/>
              </a:rPr>
              <a:t>11</a:t>
            </a:r>
            <a:r>
              <a:rPr lang="zh-CN" altLang="en-US" sz="2400">
                <a:solidFill>
                  <a:schemeClr val="bg1"/>
                </a:solidFill>
                <a:cs typeface="微软雅黑" panose="020B0503020204020204" charset="-122"/>
                <a:sym typeface="+mn-ea"/>
              </a:rPr>
              <a:t>月首周「南瓜奇妙夜」，捣蛋计划全线升级！</a:t>
            </a:r>
          </a:p>
          <a:p>
            <a:pPr algn="ctr">
              <a:lnSpc>
                <a:spcPct val="200000"/>
              </a:lnSpc>
            </a:pPr>
            <a:r>
              <a:rPr lang="zh-CN" altLang="en-US" sz="2400">
                <a:solidFill>
                  <a:schemeClr val="bg1"/>
                </a:solidFill>
                <a:latin typeface="微软雅黑" panose="020B0503020204020204" charset="-122"/>
                <a:ea typeface="微软雅黑" panose="020B0503020204020204" charset="-122"/>
                <a:cs typeface="微软雅黑" panose="020B0503020204020204" charset="-122"/>
                <a:sym typeface="+mn-ea"/>
              </a:rPr>
              <a:t>一起来嗨！</a:t>
            </a:r>
          </a:p>
        </p:txBody>
      </p:sp>
      <p:sp>
        <p:nvSpPr>
          <p:cNvPr id="11" name="圆角矩形 10"/>
          <p:cNvSpPr/>
          <p:nvPr/>
        </p:nvSpPr>
        <p:spPr>
          <a:xfrm>
            <a:off x="270933" y="222673"/>
            <a:ext cx="2896447" cy="385233"/>
          </a:xfrm>
          <a:prstGeom prst="roundRect">
            <a:avLst>
              <a:gd name="adj" fmla="val 5000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12" name="组合 11"/>
          <p:cNvGrpSpPr/>
          <p:nvPr/>
        </p:nvGrpSpPr>
        <p:grpSpPr>
          <a:xfrm>
            <a:off x="2710180" y="326813"/>
            <a:ext cx="198967" cy="206587"/>
            <a:chOff x="2213" y="-2236"/>
            <a:chExt cx="1300" cy="1178"/>
          </a:xfrm>
        </p:grpSpPr>
        <p:sp>
          <p:nvSpPr>
            <p:cNvPr id="13" name="椭圆 12"/>
            <p:cNvSpPr/>
            <p:nvPr/>
          </p:nvSpPr>
          <p:spPr>
            <a:xfrm>
              <a:off x="2213" y="-2236"/>
              <a:ext cx="972" cy="972"/>
            </a:xfrm>
            <a:prstGeom prst="ellipse">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cxnSp>
          <p:nvCxnSpPr>
            <p:cNvPr id="15" name="直接连接符 14"/>
            <p:cNvCxnSpPr/>
            <p:nvPr/>
          </p:nvCxnSpPr>
          <p:spPr>
            <a:xfrm>
              <a:off x="3090" y="-1434"/>
              <a:ext cx="423" cy="376"/>
            </a:xfrm>
            <a:prstGeom prst="line">
              <a:avLst/>
            </a:prstGeom>
            <a:ln w="34925" cap="rnd">
              <a:solidFill>
                <a:schemeClr val="bg1"/>
              </a:solidFill>
              <a:round/>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nvSpPr>
        <p:spPr>
          <a:xfrm>
            <a:off x="4426489" y="5767444"/>
            <a:ext cx="4056995" cy="275590"/>
          </a:xfrm>
          <a:prstGeom prst="rect">
            <a:avLst/>
          </a:prstGeom>
          <a:noFill/>
        </p:spPr>
        <p:txBody>
          <a:bodyPr wrap="square" rtlCol="0">
            <a:spAutoFit/>
          </a:bodyPr>
          <a:lstStyle/>
          <a:p>
            <a:pPr algn="dist"/>
            <a:r>
              <a:rPr lang="en-US" altLang="zh-CN" sz="1200">
                <a:solidFill>
                  <a:srgbClr val="FFC516"/>
                </a:solidFill>
                <a:latin typeface="+mj-lt"/>
                <a:ea typeface="微软雅黑" panose="020B0503020204020204" charset="-122"/>
                <a:cs typeface="微软雅黑" panose="020B0503020204020204" charset="-122"/>
              </a:rPr>
              <a:t>Halloween</a:t>
            </a:r>
            <a:endParaRPr lang="zh-CN" altLang="en-US" sz="1200">
              <a:solidFill>
                <a:srgbClr val="FFC516"/>
              </a:solidFill>
              <a:latin typeface="+mj-lt"/>
              <a:ea typeface="微软雅黑" panose="020B0503020204020204" charset="-122"/>
              <a:cs typeface="微软雅黑" panose="020B0503020204020204" charset="-122"/>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altLang="zh-CN" sz="2000">
                <a:solidFill>
                  <a:schemeClr val="tx1"/>
                </a:solidFill>
                <a:latin typeface="+mj-ea"/>
                <a:ea typeface="+mj-ea"/>
                <a:cs typeface="微软雅黑" panose="020B0503020204020204" charset="-122"/>
                <a:sym typeface="+mn-ea"/>
              </a:rPr>
              <a:t>南瓜奇妙计划</a:t>
            </a:r>
            <a:endParaRPr lang="zh-CN" altLang="zh-CN" sz="2000" dirty="0">
              <a:solidFill>
                <a:schemeClr val="tx1"/>
              </a:solidFill>
              <a:latin typeface="+mj-ea"/>
              <a:ea typeface="+mj-ea"/>
              <a:cs typeface="微软雅黑" panose="020B0503020204020204" charset="-122"/>
              <a:sym typeface="+mn-ea"/>
            </a:endParaRPr>
          </a:p>
        </p:txBody>
      </p:sp>
      <p:sp>
        <p:nvSpPr>
          <p:cNvPr id="11" name="矩形 10"/>
          <p:cNvSpPr/>
          <p:nvPr/>
        </p:nvSpPr>
        <p:spPr>
          <a:xfrm>
            <a:off x="575310" y="5041900"/>
            <a:ext cx="11033125" cy="1236345"/>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pic>
        <p:nvPicPr>
          <p:cNvPr id="110" name="图片 109"/>
          <p:cNvPicPr/>
          <p:nvPr/>
        </p:nvPicPr>
        <p:blipFill>
          <a:blip r:embed="rId2"/>
          <a:srcRect l="2147" t="12301"/>
          <a:stretch>
            <a:fillRect/>
          </a:stretch>
        </p:blipFill>
        <p:spPr>
          <a:xfrm>
            <a:off x="596053" y="1524000"/>
            <a:ext cx="5655733" cy="3404447"/>
          </a:xfrm>
          <a:prstGeom prst="rect">
            <a:avLst/>
          </a:prstGeom>
          <a:noFill/>
          <a:ln w="9525">
            <a:noFill/>
          </a:ln>
        </p:spPr>
      </p:pic>
      <p:pic>
        <p:nvPicPr>
          <p:cNvPr id="115" name="图片 114"/>
          <p:cNvPicPr/>
          <p:nvPr/>
        </p:nvPicPr>
        <p:blipFill>
          <a:blip r:embed="rId3"/>
          <a:stretch>
            <a:fillRect/>
          </a:stretch>
        </p:blipFill>
        <p:spPr>
          <a:xfrm>
            <a:off x="6350000" y="1529927"/>
            <a:ext cx="5236633" cy="3399367"/>
          </a:xfrm>
          <a:prstGeom prst="rect">
            <a:avLst/>
          </a:prstGeom>
          <a:noFill/>
          <a:ln w="9525">
            <a:noFill/>
          </a:ln>
        </p:spPr>
      </p:pic>
      <p:sp>
        <p:nvSpPr>
          <p:cNvPr id="12" name="矩形 11"/>
          <p:cNvSpPr/>
          <p:nvPr/>
        </p:nvSpPr>
        <p:spPr>
          <a:xfrm>
            <a:off x="1747520" y="5138420"/>
            <a:ext cx="8771255" cy="829945"/>
          </a:xfrm>
          <a:prstGeom prst="rect">
            <a:avLst/>
          </a:prstGeom>
        </p:spPr>
        <p:txBody>
          <a:bodyPr wrap="square">
            <a:spAutoFit/>
          </a:bodyPr>
          <a:lstStyle/>
          <a:p>
            <a:pPr>
              <a:lnSpc>
                <a:spcPct val="150000"/>
              </a:lnSpc>
            </a:pPr>
            <a:r>
              <a:rPr lang="zh-CN" sz="1600">
                <a:solidFill>
                  <a:schemeClr val="bg1"/>
                </a:solidFill>
                <a:latin typeface="+mj-lt"/>
                <a:cs typeface="微软雅黑" panose="020B0503020204020204" charset="-122"/>
              </a:rPr>
              <a:t>活动启动当天，鬼魅迎宾团队便在入口处欢迎前来的</a:t>
            </a:r>
            <a:r>
              <a:rPr lang="en-US" altLang="zh-CN" sz="1600">
                <a:solidFill>
                  <a:schemeClr val="bg1"/>
                </a:solidFill>
                <a:latin typeface="+mj-lt"/>
                <a:cs typeface="微软雅黑" panose="020B0503020204020204" charset="-122"/>
              </a:rPr>
              <a:t>“</a:t>
            </a:r>
            <a:r>
              <a:rPr lang="zh-CN" altLang="en-US" sz="1600">
                <a:solidFill>
                  <a:schemeClr val="bg1"/>
                </a:solidFill>
                <a:latin typeface="+mj-lt"/>
                <a:cs typeface="微软雅黑" panose="020B0503020204020204" charset="-122"/>
              </a:rPr>
              <a:t>鬼马精灵们</a:t>
            </a:r>
            <a:r>
              <a:rPr lang="en-US" altLang="zh-CN" sz="1600">
                <a:solidFill>
                  <a:schemeClr val="bg1"/>
                </a:solidFill>
                <a:latin typeface="+mj-lt"/>
                <a:cs typeface="微软雅黑" panose="020B0503020204020204" charset="-122"/>
              </a:rPr>
              <a:t>”</a:t>
            </a:r>
            <a:r>
              <a:rPr lang="zh-CN" altLang="en-US" sz="1600">
                <a:solidFill>
                  <a:schemeClr val="bg1"/>
                </a:solidFill>
                <a:latin typeface="+mj-lt"/>
                <a:cs typeface="微软雅黑" panose="020B0503020204020204" charset="-122"/>
              </a:rPr>
              <a:t>，与人们亲切互动，合影留念并送上【南瓜奇妙计划攻略】，带领来宾走进</a:t>
            </a:r>
            <a:r>
              <a:rPr lang="en-US" altLang="zh-CN" sz="1600">
                <a:solidFill>
                  <a:schemeClr val="bg1"/>
                </a:solidFill>
                <a:latin typeface="+mj-lt"/>
                <a:cs typeface="微软雅黑" panose="020B0503020204020204" charset="-122"/>
              </a:rPr>
              <a:t>11</a:t>
            </a:r>
            <a:r>
              <a:rPr lang="zh-CN" altLang="en-US" sz="1600">
                <a:solidFill>
                  <a:schemeClr val="bg1"/>
                </a:solidFill>
                <a:latin typeface="+mj-lt"/>
                <a:cs typeface="微软雅黑" panose="020B0503020204020204" charset="-122"/>
              </a:rPr>
              <a:t>月最狂欢的主题夜晚。</a:t>
            </a: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5887" y="4521200"/>
            <a:ext cx="2336800" cy="2336800"/>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4280" y="4861908"/>
            <a:ext cx="2175249" cy="217524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altLang="zh-CN" sz="2000">
                <a:latin typeface="+mj-ea"/>
                <a:ea typeface="+mj-ea"/>
                <a:cs typeface="微软雅黑" panose="020B0503020204020204" charset="-122"/>
                <a:sym typeface="+mn-ea"/>
              </a:rPr>
              <a:t>南瓜奇妙计划</a:t>
            </a:r>
            <a:endParaRPr lang="zh-CN" sz="2000" dirty="0">
              <a:latin typeface="微软雅黑" panose="020B0503020204020204" charset="-122"/>
              <a:ea typeface="微软雅黑" panose="020B0503020204020204" charset="-122"/>
              <a:cs typeface="微软雅黑" panose="020B0503020204020204" charset="-122"/>
            </a:endParaRPr>
          </a:p>
        </p:txBody>
      </p:sp>
      <p:pic>
        <p:nvPicPr>
          <p:cNvPr id="122" name="图片 121"/>
          <p:cNvPicPr/>
          <p:nvPr/>
        </p:nvPicPr>
        <p:blipFill>
          <a:blip r:embed="rId2"/>
          <a:srcRect t="12498" r="963"/>
          <a:stretch>
            <a:fillRect/>
          </a:stretch>
        </p:blipFill>
        <p:spPr>
          <a:xfrm>
            <a:off x="483658" y="1370118"/>
            <a:ext cx="6009640" cy="3343487"/>
          </a:xfrm>
          <a:prstGeom prst="rect">
            <a:avLst/>
          </a:prstGeom>
          <a:noFill/>
          <a:ln w="9525">
            <a:noFill/>
          </a:ln>
        </p:spPr>
      </p:pic>
      <p:sp>
        <p:nvSpPr>
          <p:cNvPr id="2" name="矩形 1"/>
          <p:cNvSpPr/>
          <p:nvPr/>
        </p:nvSpPr>
        <p:spPr>
          <a:xfrm>
            <a:off x="483870" y="5001260"/>
            <a:ext cx="11386820" cy="1236345"/>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1137" y="4700905"/>
            <a:ext cx="2336800" cy="2336800"/>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280" y="4861908"/>
            <a:ext cx="2175249" cy="2175249"/>
          </a:xfrm>
          <a:prstGeom prst="rect">
            <a:avLst/>
          </a:prstGeom>
        </p:spPr>
      </p:pic>
      <p:sp>
        <p:nvSpPr>
          <p:cNvPr id="11" name="文本框 10"/>
          <p:cNvSpPr txBox="1"/>
          <p:nvPr/>
        </p:nvSpPr>
        <p:spPr>
          <a:xfrm>
            <a:off x="10807700" y="998220"/>
            <a:ext cx="309880" cy="460375"/>
          </a:xfrm>
          <a:prstGeom prst="rect">
            <a:avLst/>
          </a:prstGeom>
          <a:noFill/>
        </p:spPr>
        <p:txBody>
          <a:bodyPr wrap="none" rtlCol="0">
            <a:spAutoFit/>
          </a:bodyPr>
          <a:lstStyle/>
          <a:p>
            <a:endParaRPr lang="zh-CN" altLang="en-US" sz="2400"/>
          </a:p>
        </p:txBody>
      </p:sp>
      <p:sp>
        <p:nvSpPr>
          <p:cNvPr id="12" name="矩形 11"/>
          <p:cNvSpPr/>
          <p:nvPr/>
        </p:nvSpPr>
        <p:spPr>
          <a:xfrm>
            <a:off x="1356995" y="5142230"/>
            <a:ext cx="9714865" cy="954405"/>
          </a:xfrm>
          <a:prstGeom prst="rect">
            <a:avLst/>
          </a:prstGeom>
        </p:spPr>
        <p:txBody>
          <a:bodyPr wrap="square">
            <a:spAutoFit/>
          </a:bodyPr>
          <a:lstStyle/>
          <a:p>
            <a:pPr>
              <a:lnSpc>
                <a:spcPct val="1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865" dirty="0">
                <a:solidFill>
                  <a:schemeClr val="bg1"/>
                </a:solidFill>
                <a:latin typeface="微软雅黑" panose="020B0503020204020204" charset="-122"/>
                <a:ea typeface="微软雅黑" panose="020B0503020204020204" charset="-122"/>
                <a:cs typeface="微软雅黑" panose="020B0503020204020204" charset="-122"/>
                <a:sym typeface="+mn-ea"/>
              </a:rPr>
              <a:t>活动内外场设置了丰富的打卡点位，与鬼怪合影，尝试血色补给，寻找万圣女巫，参与互动游戏</a:t>
            </a:r>
            <a:r>
              <a:rPr lang="en-US" altLang="zh-CN" sz="1865"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sz="1865" dirty="0">
                <a:solidFill>
                  <a:schemeClr val="bg1"/>
                </a:solidFill>
                <a:latin typeface="微软雅黑" panose="020B0503020204020204" charset="-122"/>
                <a:ea typeface="微软雅黑" panose="020B0503020204020204" charset="-122"/>
                <a:cs typeface="微软雅黑" panose="020B0503020204020204" charset="-122"/>
                <a:sym typeface="+mn-ea"/>
              </a:rPr>
              <a:t>均可获得印章。最终根据完整印章数，可在礼品区兑换万圣好礼。</a:t>
            </a:r>
          </a:p>
        </p:txBody>
      </p:sp>
      <p:pic>
        <p:nvPicPr>
          <p:cNvPr id="13" name="图片 12"/>
          <p:cNvPicPr>
            <a:picLocks noChangeAspect="1"/>
          </p:cNvPicPr>
          <p:nvPr/>
        </p:nvPicPr>
        <p:blipFill>
          <a:blip r:embed="rId5"/>
          <a:stretch>
            <a:fillRect/>
          </a:stretch>
        </p:blipFill>
        <p:spPr>
          <a:xfrm>
            <a:off x="6529917" y="1340697"/>
            <a:ext cx="5340773" cy="340021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rPr>
              <a:t>氛围营造</a:t>
            </a:r>
          </a:p>
        </p:txBody>
      </p:sp>
      <p:sp>
        <p:nvSpPr>
          <p:cNvPr id="45" name="矩形 44"/>
          <p:cNvSpPr/>
          <p:nvPr/>
        </p:nvSpPr>
        <p:spPr>
          <a:xfrm>
            <a:off x="234950" y="1089660"/>
            <a:ext cx="3063240" cy="5217795"/>
          </a:xfrm>
          <a:prstGeom prst="rect">
            <a:avLst/>
          </a:prstGeom>
          <a:solidFill>
            <a:srgbClr val="F8A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76" name="文本框 11"/>
          <p:cNvSpPr txBox="1"/>
          <p:nvPr/>
        </p:nvSpPr>
        <p:spPr>
          <a:xfrm>
            <a:off x="581025" y="1808480"/>
            <a:ext cx="2372360" cy="1124585"/>
          </a:xfrm>
          <a:prstGeom prst="rect">
            <a:avLst/>
          </a:prstGeom>
          <a:noFill/>
        </p:spPr>
        <p:txBody>
          <a:bodyPr wrap="square" rtlCol="0">
            <a:spAutoFit/>
          </a:bodyPr>
          <a:lstStyle/>
          <a:p>
            <a:pPr algn="l">
              <a:lnSpc>
                <a:spcPct val="120000"/>
              </a:lnSpc>
              <a:spcBef>
                <a:spcPts val="0"/>
              </a:spcBef>
              <a:spcAft>
                <a:spcPts val="0"/>
              </a:spcAft>
              <a:buClrTx/>
              <a:buSzTx/>
              <a:buFontTx/>
              <a:defRPr/>
            </a:pPr>
            <a:r>
              <a:rPr lang="zh-CN" altLang="en-US" sz="2800" b="1" dirty="0">
                <a:solidFill>
                  <a:schemeClr val="bg1"/>
                </a:solidFill>
                <a:latin typeface="微软雅黑" panose="020B0503020204020204" charset="-122"/>
                <a:ea typeface="微软雅黑" panose="020B0503020204020204" charset="-122"/>
                <a:cs typeface="微软雅黑" panose="020B0503020204020204" charset="-122"/>
                <a:sym typeface="+mn-ea"/>
              </a:rPr>
              <a:t>鬼魅南瓜城</a:t>
            </a:r>
            <a:endParaRPr lang="en-US" altLang="zh-CN" sz="2800" b="1" dirty="0">
              <a:solidFill>
                <a:schemeClr val="bg1"/>
              </a:solidFill>
              <a:latin typeface="微软雅黑" panose="020B0503020204020204" charset="-122"/>
              <a:ea typeface="微软雅黑" panose="020B0503020204020204" charset="-122"/>
              <a:cs typeface="微软雅黑" panose="020B0503020204020204" charset="-122"/>
              <a:sym typeface="+mn-ea"/>
            </a:endParaRPr>
          </a:p>
          <a:p>
            <a:pPr algn="l">
              <a:lnSpc>
                <a:spcPct val="120000"/>
              </a:lnSpc>
              <a:spcBef>
                <a:spcPts val="0"/>
              </a:spcBef>
              <a:spcAft>
                <a:spcPts val="0"/>
              </a:spcAft>
              <a:buClrTx/>
              <a:buSzTx/>
              <a:buFontTx/>
              <a:defRPr/>
            </a:pPr>
            <a:r>
              <a:rPr lang="zh-CN" altLang="en-US" sz="2800" b="1" dirty="0">
                <a:solidFill>
                  <a:schemeClr val="bg1"/>
                </a:solidFill>
                <a:latin typeface="微软雅黑" panose="020B0503020204020204" charset="-122"/>
                <a:ea typeface="微软雅黑" panose="020B0503020204020204" charset="-122"/>
                <a:cs typeface="微软雅黑" panose="020B0503020204020204" charset="-122"/>
                <a:sym typeface="+mn-ea"/>
              </a:rPr>
              <a:t>巨型蜘蛛吊挂</a:t>
            </a:r>
            <a:endParaRPr lang="zh-CN" altLang="en-US" sz="2800" b="1"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77" name="矩形 9"/>
          <p:cNvSpPr/>
          <p:nvPr/>
        </p:nvSpPr>
        <p:spPr>
          <a:xfrm>
            <a:off x="547370" y="3268345"/>
            <a:ext cx="2438400" cy="1272540"/>
          </a:xfrm>
          <a:prstGeom prst="rect">
            <a:avLst/>
          </a:prstGeom>
        </p:spPr>
        <p:txBody>
          <a:bodyPr wrap="square">
            <a:spAutoFit/>
          </a:bodyPr>
          <a:lstStyle/>
          <a:p>
            <a:pPr>
              <a:lnSpc>
                <a:spcPct val="160000"/>
              </a:lnSpc>
            </a:pPr>
            <a:r>
              <a:rPr lang="zh-CN" altLang="en-US" sz="1600" dirty="0">
                <a:solidFill>
                  <a:schemeClr val="bg1"/>
                </a:solidFill>
                <a:latin typeface="微软雅黑" panose="020B0503020204020204" charset="-122"/>
                <a:ea typeface="微软雅黑" panose="020B0503020204020204" charset="-122"/>
                <a:cs typeface="微软雅黑" panose="020B0503020204020204" charset="-122"/>
                <a:sym typeface="+mn-ea"/>
              </a:rPr>
              <a:t>内场悬挂巨型蜘蛛，据说被黑暗笼罩的诡异气息可呼唤漂泊魂灵。</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rcRect l="18487" t="32649" r="23861" b="2195"/>
          <a:stretch>
            <a:fillRect/>
          </a:stretch>
        </p:blipFill>
        <p:spPr>
          <a:xfrm>
            <a:off x="3339500" y="1035048"/>
            <a:ext cx="8794679" cy="558736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grpId="0" nodeType="after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500"/>
                                        <p:tgtEl>
                                          <p:spTgt spid="76"/>
                                        </p:tgtEl>
                                        <p:attrNameLst>
                                          <p:attrName>ppt_y</p:attrName>
                                        </p:attrNameLst>
                                      </p:cBhvr>
                                      <p:tavLst>
                                        <p:tav tm="0">
                                          <p:val>
                                            <p:strVal val="#ppt_y+#ppt_h*1.125000"/>
                                          </p:val>
                                        </p:tav>
                                        <p:tav tm="100000">
                                          <p:val>
                                            <p:strVal val="#ppt_y"/>
                                          </p:val>
                                        </p:tav>
                                      </p:tavLst>
                                    </p:anim>
                                    <p:animEffect transition="in" filter="wipe(up)">
                                      <p:cBhvr>
                                        <p:cTn id="14" dur="500"/>
                                        <p:tgtEl>
                                          <p:spTgt spid="76"/>
                                        </p:tgtEl>
                                      </p:cBhvr>
                                    </p:animEffect>
                                  </p:childTnLst>
                                </p:cTn>
                              </p:par>
                            </p:childTnLst>
                          </p:cTn>
                        </p:par>
                        <p:par>
                          <p:cTn id="15" fill="hold">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77"/>
                                        </p:tgtEl>
                                        <p:attrNameLst>
                                          <p:attrName>style.visibility</p:attrName>
                                        </p:attrNameLst>
                                      </p:cBhvr>
                                      <p:to>
                                        <p:strVal val="visible"/>
                                      </p:to>
                                    </p:set>
                                    <p:anim calcmode="lin" valueType="num">
                                      <p:cBhvr additive="base">
                                        <p:cTn id="18" dur="500"/>
                                        <p:tgtEl>
                                          <p:spTgt spid="77"/>
                                        </p:tgtEl>
                                        <p:attrNameLst>
                                          <p:attrName>ppt_y</p:attrName>
                                        </p:attrNameLst>
                                      </p:cBhvr>
                                      <p:tavLst>
                                        <p:tav tm="0">
                                          <p:val>
                                            <p:strVal val="#ppt_y+#ppt_h*1.125000"/>
                                          </p:val>
                                        </p:tav>
                                        <p:tav tm="100000">
                                          <p:val>
                                            <p:strVal val="#ppt_y"/>
                                          </p:val>
                                        </p:tav>
                                      </p:tavLst>
                                    </p:anim>
                                    <p:animEffect transition="in" filter="wipe(up)">
                                      <p:cBhvr>
                                        <p:cTn id="19"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6" grpId="0"/>
      <p:bldP spid="7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sym typeface="+mn-ea"/>
              </a:rPr>
              <a:t>氛围营造</a:t>
            </a:r>
            <a:endParaRPr lang="zh-CN" sz="2000" dirty="0">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rcRect l="20486" t="16586" r="35963" b="5000"/>
          <a:stretch>
            <a:fillRect/>
          </a:stretch>
        </p:blipFill>
        <p:spPr>
          <a:xfrm>
            <a:off x="819322" y="1778960"/>
            <a:ext cx="4692724" cy="4749346"/>
          </a:xfrm>
          <a:prstGeom prst="rect">
            <a:avLst/>
          </a:prstGeom>
        </p:spPr>
      </p:pic>
      <p:pic>
        <p:nvPicPr>
          <p:cNvPr id="12" name="图片 11"/>
          <p:cNvPicPr>
            <a:picLocks noChangeAspect="1"/>
          </p:cNvPicPr>
          <p:nvPr/>
        </p:nvPicPr>
        <p:blipFill>
          <a:blip r:embed="rId3"/>
          <a:stretch>
            <a:fillRect/>
          </a:stretch>
        </p:blipFill>
        <p:spPr>
          <a:xfrm>
            <a:off x="5699743" y="1778960"/>
            <a:ext cx="4749346" cy="4749346"/>
          </a:xfrm>
          <a:prstGeom prst="rect">
            <a:avLst/>
          </a:prstGeom>
        </p:spPr>
      </p:pic>
      <p:sp>
        <p:nvSpPr>
          <p:cNvPr id="13" name="文本框 12"/>
          <p:cNvSpPr txBox="1"/>
          <p:nvPr/>
        </p:nvSpPr>
        <p:spPr>
          <a:xfrm>
            <a:off x="1047750" y="1143000"/>
            <a:ext cx="9104630" cy="485140"/>
          </a:xfrm>
          <a:prstGeom prst="rect">
            <a:avLst/>
          </a:prstGeom>
          <a:noFill/>
        </p:spPr>
        <p:txBody>
          <a:bodyPr wrap="square" rtlCol="0" anchor="t">
            <a:spAutoFit/>
          </a:bodyPr>
          <a:lstStyle/>
          <a:p>
            <a:pPr>
              <a:lnSpc>
                <a:spcPct val="160000"/>
              </a:lnSpc>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mn-ea"/>
              </a:rPr>
              <a:t>残骸骷颅、血色假人，散落假面，恐怖背面</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mn-ea"/>
              </a:rPr>
              <a:t>请准备好你的尖叫，和我们一起躁！</a:t>
            </a:r>
            <a:endParaRPr lang="en-US" altLang="zh-CN" sz="16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rPr>
              <a:t>百鬼夜行</a:t>
            </a:r>
          </a:p>
        </p:txBody>
      </p:sp>
      <p:sp>
        <p:nvSpPr>
          <p:cNvPr id="2" name="矩形 1"/>
          <p:cNvSpPr/>
          <p:nvPr/>
        </p:nvSpPr>
        <p:spPr>
          <a:xfrm>
            <a:off x="658707" y="5001260"/>
            <a:ext cx="10835640" cy="1236133"/>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5887" y="4521200"/>
            <a:ext cx="2336800" cy="2336800"/>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280" y="4861908"/>
            <a:ext cx="2175249" cy="2175249"/>
          </a:xfrm>
          <a:prstGeom prst="rect">
            <a:avLst/>
          </a:prstGeom>
        </p:spPr>
      </p:pic>
      <p:sp>
        <p:nvSpPr>
          <p:cNvPr id="11" name="矩形 10"/>
          <p:cNvSpPr/>
          <p:nvPr/>
        </p:nvSpPr>
        <p:spPr>
          <a:xfrm>
            <a:off x="1756833" y="5085927"/>
            <a:ext cx="9464040" cy="810260"/>
          </a:xfrm>
          <a:prstGeom prst="rect">
            <a:avLst/>
          </a:prstGeom>
        </p:spPr>
        <p:txBody>
          <a:bodyPr wrap="square">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en-US" altLang="zh-CN" sz="1865" dirty="0">
                <a:solidFill>
                  <a:schemeClr val="bg1"/>
                </a:solidFill>
                <a:latin typeface="微软雅黑" panose="020B0503020204020204" charset="-122"/>
                <a:ea typeface="微软雅黑" panose="020B0503020204020204" charset="-122"/>
                <a:cs typeface="微软雅黑" panose="020B0503020204020204" charset="-122"/>
                <a:sym typeface="+mn-ea"/>
              </a:rPr>
              <a:t>10.31</a:t>
            </a:r>
            <a:r>
              <a:rPr lang="zh-CN" altLang="en-US" sz="1865" dirty="0">
                <a:solidFill>
                  <a:schemeClr val="bg1"/>
                </a:solidFill>
                <a:latin typeface="微软雅黑" panose="020B0503020204020204" charset="-122"/>
                <a:ea typeface="微软雅黑" panose="020B0503020204020204" charset="-122"/>
                <a:cs typeface="微软雅黑" panose="020B0503020204020204" charset="-122"/>
                <a:sym typeface="+mn-ea"/>
              </a:rPr>
              <a:t>整晚百鬼夜行，不定时巡游，极限逃脱，小心背后！</a:t>
            </a:r>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rcRect l="7333" t="15836" r="5979" b="15482"/>
          <a:stretch>
            <a:fillRect/>
          </a:stretch>
        </p:blipFill>
        <p:spPr>
          <a:xfrm>
            <a:off x="806873" y="1202267"/>
            <a:ext cx="10687473" cy="372448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rPr>
              <a:t>恐怖黑市集</a:t>
            </a:r>
          </a:p>
        </p:txBody>
      </p:sp>
      <p:sp>
        <p:nvSpPr>
          <p:cNvPr id="2" name="矩形 1"/>
          <p:cNvSpPr/>
          <p:nvPr/>
        </p:nvSpPr>
        <p:spPr>
          <a:xfrm>
            <a:off x="658707" y="5001260"/>
            <a:ext cx="10835640" cy="1236133"/>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3" name="矩形 2"/>
          <p:cNvSpPr/>
          <p:nvPr/>
        </p:nvSpPr>
        <p:spPr>
          <a:xfrm>
            <a:off x="1532467" y="5128260"/>
            <a:ext cx="9464040" cy="665480"/>
          </a:xfrm>
          <a:prstGeom prst="rect">
            <a:avLst/>
          </a:prstGeom>
        </p:spPr>
        <p:txBody>
          <a:bodyPr wrap="square">
            <a:spAutoFit/>
          </a:bodyPr>
          <a:lstStyle/>
          <a:p>
            <a:pPr algn="ctr"/>
            <a:r>
              <a:rPr lang="zh-CN" altLang="en-US" sz="1865"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恐怖集市开集，黑夜魂灵补</a:t>
            </a:r>
          </a:p>
          <a:p>
            <a:pPr algn="ctr"/>
            <a:r>
              <a:rPr lang="zh-CN" altLang="en-US" sz="1865"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血色的摊位，</a:t>
            </a:r>
            <a:r>
              <a:rPr lang="zh-CN" altLang="en-US" sz="1865" dirty="0">
                <a:solidFill>
                  <a:schemeClr val="bg1"/>
                </a:solidFill>
                <a:latin typeface="微软雅黑" panose="020B0503020204020204" charset="-122"/>
                <a:ea typeface="微软雅黑" panose="020B0503020204020204" charset="-122"/>
                <a:cs typeface="微软雅黑" panose="020B0503020204020204" charset="-122"/>
                <a:sym typeface="+mn-ea"/>
              </a:rPr>
              <a:t>营造最潮鬼混圣地。</a:t>
            </a:r>
          </a:p>
        </p:txBody>
      </p:sp>
      <p:pic>
        <p:nvPicPr>
          <p:cNvPr id="121" name="图片 120"/>
          <p:cNvPicPr/>
          <p:nvPr/>
        </p:nvPicPr>
        <p:blipFill>
          <a:blip r:embed="rId2"/>
          <a:srcRect l="942" t="12088"/>
          <a:stretch>
            <a:fillRect/>
          </a:stretch>
        </p:blipFill>
        <p:spPr>
          <a:xfrm>
            <a:off x="508000" y="1335193"/>
            <a:ext cx="6269567" cy="3479800"/>
          </a:xfrm>
          <a:prstGeom prst="rect">
            <a:avLst/>
          </a:prstGeom>
          <a:noFill/>
          <a:ln w="9525">
            <a:noFill/>
          </a:ln>
        </p:spPr>
      </p:pic>
      <p:pic>
        <p:nvPicPr>
          <p:cNvPr id="129" name="图片 128"/>
          <p:cNvPicPr/>
          <p:nvPr/>
        </p:nvPicPr>
        <p:blipFill>
          <a:blip r:embed="rId3"/>
          <a:srcRect b="4039"/>
          <a:stretch>
            <a:fillRect/>
          </a:stretch>
        </p:blipFill>
        <p:spPr>
          <a:xfrm>
            <a:off x="5541433" y="1324187"/>
            <a:ext cx="6268720" cy="3537373"/>
          </a:xfrm>
          <a:prstGeom prst="rect">
            <a:avLst/>
          </a:prstGeom>
          <a:noFill/>
          <a:ln w="9525">
            <a:noFill/>
          </a:ln>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5887" y="4521200"/>
            <a:ext cx="2336800" cy="2336800"/>
          </a:xfrm>
          <a:prstGeom prst="rect">
            <a:avLst/>
          </a:prstGeom>
        </p:spPr>
      </p:pic>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4280" y="4861908"/>
            <a:ext cx="2175249" cy="217524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sym typeface="+mn-ea"/>
              </a:rPr>
              <a:t>恐怖黑市集</a:t>
            </a:r>
            <a:endParaRPr lang="zh-CN" sz="2000" dirty="0">
              <a:latin typeface="微软雅黑" panose="020B0503020204020204" charset="-122"/>
              <a:ea typeface="微软雅黑" panose="020B0503020204020204" charset="-122"/>
              <a:cs typeface="微软雅黑" panose="020B0503020204020204" charset="-122"/>
            </a:endParaRPr>
          </a:p>
        </p:txBody>
      </p:sp>
      <p:sp>
        <p:nvSpPr>
          <p:cNvPr id="12" name="矩形 11"/>
          <p:cNvSpPr/>
          <p:nvPr/>
        </p:nvSpPr>
        <p:spPr>
          <a:xfrm>
            <a:off x="678392" y="4726305"/>
            <a:ext cx="10835640" cy="1236133"/>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65572" y="4246245"/>
            <a:ext cx="2336800" cy="2336800"/>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965" y="4586953"/>
            <a:ext cx="2175249" cy="2175249"/>
          </a:xfrm>
          <a:prstGeom prst="rect">
            <a:avLst/>
          </a:prstGeom>
        </p:spPr>
      </p:pic>
      <p:sp>
        <p:nvSpPr>
          <p:cNvPr id="16" name="矩形 15"/>
          <p:cNvSpPr/>
          <p:nvPr/>
        </p:nvSpPr>
        <p:spPr>
          <a:xfrm>
            <a:off x="1552152" y="4853305"/>
            <a:ext cx="9464040" cy="810260"/>
          </a:xfrm>
          <a:prstGeom prst="rect">
            <a:avLst/>
          </a:prstGeom>
        </p:spPr>
        <p:txBody>
          <a:bodyPr wrap="square">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865" dirty="0">
                <a:solidFill>
                  <a:schemeClr val="bg1"/>
                </a:solidFill>
                <a:latin typeface="微软雅黑" panose="020B0503020204020204" charset="-122"/>
                <a:ea typeface="微软雅黑" panose="020B0503020204020204" charset="-122"/>
                <a:cs typeface="微软雅黑" panose="020B0503020204020204" charset="-122"/>
                <a:sym typeface="+mn-ea"/>
              </a:rPr>
              <a:t>百鬼物品售卖，黑色骷髅、橙色南瓜，灵魂披风。。</a:t>
            </a:r>
          </a:p>
        </p:txBody>
      </p:sp>
      <p:pic>
        <p:nvPicPr>
          <p:cNvPr id="17" name="图片 16"/>
          <p:cNvPicPr>
            <a:picLocks noChangeAspect="1"/>
          </p:cNvPicPr>
          <p:nvPr/>
        </p:nvPicPr>
        <p:blipFill>
          <a:blip r:embed="rId4"/>
          <a:stretch>
            <a:fillRect/>
          </a:stretch>
        </p:blipFill>
        <p:spPr>
          <a:xfrm>
            <a:off x="3001645" y="1164378"/>
            <a:ext cx="6188287" cy="356192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sym typeface="+mn-ea"/>
              </a:rPr>
              <a:t>恐怖黑市集</a:t>
            </a:r>
            <a:endParaRPr lang="zh-CN" sz="2000" dirty="0">
              <a:latin typeface="微软雅黑" panose="020B0503020204020204" charset="-122"/>
              <a:ea typeface="微软雅黑" panose="020B0503020204020204" charset="-122"/>
              <a:cs typeface="微软雅黑" panose="020B0503020204020204" charset="-122"/>
            </a:endParaRPr>
          </a:p>
        </p:txBody>
      </p:sp>
      <p:sp>
        <p:nvSpPr>
          <p:cNvPr id="3" name="矩形 28"/>
          <p:cNvSpPr txBox="1"/>
          <p:nvPr/>
        </p:nvSpPr>
        <p:spPr>
          <a:xfrm>
            <a:off x="1017126" y="776341"/>
            <a:ext cx="3810000" cy="629920"/>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400" dirty="0">
                <a:latin typeface="微软雅黑" panose="020B0503020204020204" charset="-122"/>
                <a:ea typeface="微软雅黑" panose="020B0503020204020204" charset="-122"/>
                <a:cs typeface="微软雅黑" panose="020B0503020204020204" charset="-122"/>
                <a:sym typeface="+mn-ea"/>
              </a:rPr>
              <a:t>还有各种恐怖料理。。</a:t>
            </a:r>
          </a:p>
        </p:txBody>
      </p:sp>
      <p:pic>
        <p:nvPicPr>
          <p:cNvPr id="11" name="图片 10"/>
          <p:cNvPicPr>
            <a:picLocks noChangeAspect="1"/>
          </p:cNvPicPr>
          <p:nvPr/>
        </p:nvPicPr>
        <p:blipFill>
          <a:blip r:embed="rId2"/>
          <a:stretch>
            <a:fillRect/>
          </a:stretch>
        </p:blipFill>
        <p:spPr>
          <a:xfrm>
            <a:off x="473710" y="1406525"/>
            <a:ext cx="6438265" cy="4493895"/>
          </a:xfrm>
          <a:prstGeom prst="rect">
            <a:avLst/>
          </a:prstGeom>
        </p:spPr>
      </p:pic>
      <p:pic>
        <p:nvPicPr>
          <p:cNvPr id="12" name="图片 11"/>
          <p:cNvPicPr>
            <a:picLocks noChangeAspect="1"/>
          </p:cNvPicPr>
          <p:nvPr/>
        </p:nvPicPr>
        <p:blipFill>
          <a:blip r:embed="rId3"/>
          <a:stretch>
            <a:fillRect/>
          </a:stretch>
        </p:blipFill>
        <p:spPr>
          <a:xfrm>
            <a:off x="6800215" y="1406525"/>
            <a:ext cx="4932680" cy="455803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sym typeface="+mn-ea"/>
              </a:rPr>
              <a:t>恐怖黑市集</a:t>
            </a:r>
            <a:endParaRPr lang="zh-CN" sz="2000" dirty="0">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658707" y="5001260"/>
            <a:ext cx="10835640" cy="1236133"/>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5887" y="4521200"/>
            <a:ext cx="2336800" cy="2336800"/>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280" y="4861908"/>
            <a:ext cx="2175249" cy="2175249"/>
          </a:xfrm>
          <a:prstGeom prst="rect">
            <a:avLst/>
          </a:prstGeom>
        </p:spPr>
      </p:pic>
      <p:sp>
        <p:nvSpPr>
          <p:cNvPr id="11" name="矩形 10"/>
          <p:cNvSpPr/>
          <p:nvPr/>
        </p:nvSpPr>
        <p:spPr>
          <a:xfrm>
            <a:off x="1532467" y="5128260"/>
            <a:ext cx="9464040" cy="665480"/>
          </a:xfrm>
          <a:prstGeom prst="rect">
            <a:avLst/>
          </a:prstGeom>
        </p:spPr>
        <p:txBody>
          <a:bodyPr wrap="square">
            <a:spAutoFit/>
          </a:bodyPr>
          <a:lstStyle/>
          <a:p>
            <a:pPr defTabSz="609600"/>
            <a:r>
              <a:rPr lang="zh-CN" altLang="en-US" sz="1865" b="1" dirty="0">
                <a:solidFill>
                  <a:schemeClr val="bg1"/>
                </a:solidFill>
                <a:latin typeface="微软雅黑" panose="020B0503020204020204" charset="-122"/>
                <a:ea typeface="微软雅黑" panose="020B0503020204020204" charset="-122"/>
                <a:cs typeface="微软雅黑" panose="020B0503020204020204" charset="-122"/>
                <a:sym typeface="+mn-ea"/>
              </a:rPr>
              <a:t>血色补给站，</a:t>
            </a:r>
            <a:r>
              <a:rPr lang="zh-CN" altLang="en-US" sz="1865" dirty="0">
                <a:solidFill>
                  <a:schemeClr val="bg1"/>
                </a:solidFill>
                <a:latin typeface="微软雅黑" panose="020B0503020204020204" charset="-122"/>
                <a:ea typeface="微软雅黑" panose="020B0503020204020204" charset="-122"/>
                <a:cs typeface="微软雅黑" panose="020B0503020204020204" charset="-122"/>
                <a:sym typeface="+mn-ea"/>
              </a:rPr>
              <a:t>亡灵自由之源</a:t>
            </a:r>
          </a:p>
          <a:p>
            <a:pPr defTabSz="609600"/>
            <a:endParaRPr lang="zh-CN" altLang="en-US" sz="1865"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pic>
        <p:nvPicPr>
          <p:cNvPr id="12" name="图片 11"/>
          <p:cNvPicPr>
            <a:picLocks noChangeAspect="1"/>
          </p:cNvPicPr>
          <p:nvPr/>
        </p:nvPicPr>
        <p:blipFill>
          <a:blip r:embed="rId4"/>
          <a:stretch>
            <a:fillRect/>
          </a:stretch>
        </p:blipFill>
        <p:spPr>
          <a:xfrm>
            <a:off x="1791547" y="1487593"/>
            <a:ext cx="8945033" cy="351366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rPr>
              <a:t>万圣游戏体验</a:t>
            </a:r>
          </a:p>
        </p:txBody>
      </p:sp>
      <p:sp>
        <p:nvSpPr>
          <p:cNvPr id="2" name="矩形 1"/>
          <p:cNvSpPr/>
          <p:nvPr/>
        </p:nvSpPr>
        <p:spPr>
          <a:xfrm>
            <a:off x="658707" y="5001260"/>
            <a:ext cx="10835640" cy="1236133"/>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5887" y="4521200"/>
            <a:ext cx="2336800" cy="2336800"/>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280" y="4861908"/>
            <a:ext cx="2175249" cy="2175249"/>
          </a:xfrm>
          <a:prstGeom prst="rect">
            <a:avLst/>
          </a:prstGeom>
        </p:spPr>
      </p:pic>
      <p:sp>
        <p:nvSpPr>
          <p:cNvPr id="11" name="矩形 10"/>
          <p:cNvSpPr/>
          <p:nvPr/>
        </p:nvSpPr>
        <p:spPr>
          <a:xfrm>
            <a:off x="1532467" y="5139055"/>
            <a:ext cx="9464040" cy="522605"/>
          </a:xfrm>
          <a:prstGeom prst="rect">
            <a:avLst/>
          </a:prstGeom>
        </p:spPr>
        <p:txBody>
          <a:bodyPr wrap="square">
            <a:spAutoFit/>
          </a:bodyPr>
          <a:lstStyle/>
          <a:p>
            <a:pPr>
              <a:lnSpc>
                <a:spcPct val="1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865" dirty="0">
                <a:solidFill>
                  <a:schemeClr val="bg1"/>
                </a:solidFill>
                <a:latin typeface="微软雅黑" panose="020B0503020204020204" charset="-122"/>
                <a:ea typeface="微软雅黑" panose="020B0503020204020204" charset="-122"/>
                <a:cs typeface="微软雅黑" panose="020B0503020204020204" charset="-122"/>
                <a:sym typeface="+mn-ea"/>
              </a:rPr>
              <a:t>外场市集、内场捣蛋鬼游乐园都设置了缤纷的万圣互动，</a:t>
            </a:r>
            <a:r>
              <a:rPr lang="zh-CN" altLang="en-US" sz="1865">
                <a:solidFill>
                  <a:schemeClr val="bg1"/>
                </a:solidFill>
                <a:cs typeface="微软雅黑" panose="020B0503020204020204" charset="-122"/>
                <a:sym typeface="+mn-ea"/>
              </a:rPr>
              <a:t>给你最狂欢的挑战体验。</a:t>
            </a:r>
            <a:endParaRPr lang="zh-CN" altLang="en-US" sz="1865"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pic>
        <p:nvPicPr>
          <p:cNvPr id="123" name="图片 122"/>
          <p:cNvPicPr/>
          <p:nvPr/>
        </p:nvPicPr>
        <p:blipFill>
          <a:blip r:embed="rId5"/>
          <a:srcRect l="-203" t="11678"/>
          <a:stretch>
            <a:fillRect/>
          </a:stretch>
        </p:blipFill>
        <p:spPr>
          <a:xfrm>
            <a:off x="6405033" y="1443567"/>
            <a:ext cx="5400887" cy="3492500"/>
          </a:xfrm>
          <a:prstGeom prst="rect">
            <a:avLst/>
          </a:prstGeom>
          <a:noFill/>
          <a:ln w="9525">
            <a:noFill/>
          </a:ln>
        </p:spPr>
      </p:pic>
      <p:pic>
        <p:nvPicPr>
          <p:cNvPr id="122" name="图片 121"/>
          <p:cNvPicPr/>
          <p:nvPr/>
        </p:nvPicPr>
        <p:blipFill>
          <a:blip r:embed="rId6"/>
          <a:srcRect t="12498" r="963"/>
          <a:stretch>
            <a:fillRect/>
          </a:stretch>
        </p:blipFill>
        <p:spPr>
          <a:xfrm>
            <a:off x="395393" y="1592368"/>
            <a:ext cx="6009640" cy="3343487"/>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sym typeface="+mn-ea"/>
              </a:rPr>
              <a:t>万圣游戏体验</a:t>
            </a:r>
            <a:endParaRPr lang="zh-CN" sz="2000" dirty="0">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2"/>
          <a:srcRect r="-413" b="8990"/>
          <a:stretch>
            <a:fillRect/>
          </a:stretch>
        </p:blipFill>
        <p:spPr>
          <a:xfrm>
            <a:off x="2314218" y="1772382"/>
            <a:ext cx="7922947" cy="4739542"/>
          </a:xfrm>
          <a:prstGeom prst="rect">
            <a:avLst/>
          </a:prstGeom>
        </p:spPr>
      </p:pic>
      <p:sp>
        <p:nvSpPr>
          <p:cNvPr id="12" name="矩形 28"/>
          <p:cNvSpPr txBox="1"/>
          <p:nvPr/>
        </p:nvSpPr>
        <p:spPr>
          <a:xfrm>
            <a:off x="2908934" y="998220"/>
            <a:ext cx="6748773" cy="601831"/>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现场设置南瓜雕刻区，发动你的搞怪力，造趣万圣。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sym typeface="+mn-ea"/>
              </a:rPr>
              <a:t>万圣游戏体验</a:t>
            </a:r>
            <a:endParaRPr lang="zh-CN" sz="2000" dirty="0">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658707" y="5001260"/>
            <a:ext cx="10835640" cy="1236133"/>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5887" y="4521200"/>
            <a:ext cx="2336800" cy="2336800"/>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280" y="4861908"/>
            <a:ext cx="2175249" cy="2175249"/>
          </a:xfrm>
          <a:prstGeom prst="rect">
            <a:avLst/>
          </a:prstGeom>
        </p:spPr>
      </p:pic>
      <p:sp>
        <p:nvSpPr>
          <p:cNvPr id="11" name="矩形 10"/>
          <p:cNvSpPr/>
          <p:nvPr/>
        </p:nvSpPr>
        <p:spPr>
          <a:xfrm>
            <a:off x="1532467" y="5128260"/>
            <a:ext cx="9464040" cy="522605"/>
          </a:xfrm>
          <a:prstGeom prst="rect">
            <a:avLst/>
          </a:prstGeom>
        </p:spPr>
        <p:txBody>
          <a:bodyPr wrap="square">
            <a:spAutoFit/>
          </a:bodyPr>
          <a:lstStyle/>
          <a:p>
            <a:pPr>
              <a:lnSpc>
                <a:spcPct val="1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865" dirty="0">
                <a:solidFill>
                  <a:schemeClr val="bg1"/>
                </a:solidFill>
                <a:latin typeface="微软雅黑" panose="020B0503020204020204" charset="-122"/>
                <a:ea typeface="微软雅黑" panose="020B0503020204020204" charset="-122"/>
                <a:cs typeface="微软雅黑" panose="020B0503020204020204" charset="-122"/>
                <a:sym typeface="+mn-ea"/>
              </a:rPr>
              <a:t>巫师幸运圈、每人可领取三个圈，套中巫师帽即可获得帽子里的随机礼品哦。</a:t>
            </a:r>
          </a:p>
        </p:txBody>
      </p:sp>
      <p:pic>
        <p:nvPicPr>
          <p:cNvPr id="111" name="图片 110"/>
          <p:cNvPicPr/>
          <p:nvPr/>
        </p:nvPicPr>
        <p:blipFill>
          <a:blip r:embed="rId4"/>
          <a:srcRect r="264" b="10314"/>
          <a:stretch>
            <a:fillRect/>
          </a:stretch>
        </p:blipFill>
        <p:spPr>
          <a:xfrm>
            <a:off x="746760" y="1302173"/>
            <a:ext cx="10660380" cy="367199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2000" cy="6853346"/>
            <a:chOff x="0" y="0"/>
            <a:chExt cx="12192000" cy="6853346"/>
          </a:xfrm>
        </p:grpSpPr>
        <p:sp>
          <p:nvSpPr>
            <p:cNvPr id="5" name="矩形 4"/>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6" name="矩形 5"/>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7" name="矩形 6"/>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8" name="矩形 7"/>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9" name="矩形 8"/>
          <p:cNvSpPr/>
          <p:nvPr/>
        </p:nvSpPr>
        <p:spPr>
          <a:xfrm>
            <a:off x="-1" y="398774"/>
            <a:ext cx="524435" cy="252799"/>
          </a:xfrm>
          <a:prstGeom prst="rect">
            <a:avLst/>
          </a:prstGeom>
          <a:solidFill>
            <a:srgbClr val="B99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 name="文本框 9"/>
          <p:cNvSpPr txBox="1"/>
          <p:nvPr/>
        </p:nvSpPr>
        <p:spPr>
          <a:xfrm>
            <a:off x="575233" y="317494"/>
            <a:ext cx="4410637" cy="398780"/>
          </a:xfrm>
          <a:prstGeom prst="rect">
            <a:avLst/>
          </a:prstGeom>
          <a:noFill/>
        </p:spPr>
        <p:txBody>
          <a:bodyPr wrap="square" rtlCol="0">
            <a:spAutoFit/>
          </a:bodyPr>
          <a:lstStyle/>
          <a:p>
            <a:pPr algn="dist"/>
            <a:r>
              <a:rPr lang="zh-CN" sz="2000" dirty="0">
                <a:latin typeface="微软雅黑" panose="020B0503020204020204" charset="-122"/>
                <a:ea typeface="微软雅黑" panose="020B0503020204020204" charset="-122"/>
                <a:cs typeface="微软雅黑" panose="020B0503020204020204" charset="-122"/>
                <a:sym typeface="+mn-ea"/>
              </a:rPr>
              <a:t>万圣游戏体验</a:t>
            </a:r>
            <a:endParaRPr lang="zh-CN" sz="2000" dirty="0">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546100" y="3084407"/>
            <a:ext cx="4647353" cy="1236133"/>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3" name="矩形 28"/>
          <p:cNvSpPr txBox="1"/>
          <p:nvPr/>
        </p:nvSpPr>
        <p:spPr>
          <a:xfrm>
            <a:off x="928169" y="3318525"/>
            <a:ext cx="3465264" cy="737235"/>
          </a:xfrm>
          <a:prstGeom prst="rect">
            <a:avLst/>
          </a:prstGeom>
          <a:ln w="12700">
            <a:miter lim="400000"/>
          </a:ln>
        </p:spPr>
        <p:txBody>
          <a:bodyPr wrap="square" lIns="45718" rIns="45718">
            <a:spAutoFit/>
          </a:bodyPr>
          <a:lstStyle/>
          <a:p>
            <a:pPr>
              <a:lnSpc>
                <a:spcPct val="1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rPr>
              <a:t>神秘塔罗来袭，诡异的占卜术可窥探的命运与内心。你，敢来试试吗。</a:t>
            </a:r>
          </a:p>
        </p:txBody>
      </p:sp>
      <p:pic>
        <p:nvPicPr>
          <p:cNvPr id="11" name="图片 10"/>
          <p:cNvPicPr>
            <a:picLocks noChangeAspect="1"/>
          </p:cNvPicPr>
          <p:nvPr/>
        </p:nvPicPr>
        <p:blipFill>
          <a:blip r:embed="rId2"/>
          <a:stretch>
            <a:fillRect/>
          </a:stretch>
        </p:blipFill>
        <p:spPr>
          <a:xfrm>
            <a:off x="5573607" y="532553"/>
            <a:ext cx="6162887" cy="560154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547991" y="0"/>
            <a:ext cx="3630088"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7" name="文本框 16"/>
          <p:cNvSpPr txBox="1"/>
          <p:nvPr/>
        </p:nvSpPr>
        <p:spPr>
          <a:xfrm>
            <a:off x="6243690" y="5936896"/>
            <a:ext cx="3648075" cy="612925"/>
          </a:xfrm>
          <a:prstGeom prst="rect">
            <a:avLst/>
          </a:prstGeom>
          <a:noFill/>
        </p:spPr>
        <p:txBody>
          <a:bodyPr vert="horz" wrap="square" rtlCol="0" anchor="ctr">
            <a:spAutoFit/>
          </a:bodyPr>
          <a:lstStyle/>
          <a:p>
            <a:pPr>
              <a:lnSpc>
                <a:spcPct val="150000"/>
              </a:lnSpc>
            </a:pPr>
            <a:r>
              <a:rPr lang="en-US" altLang="zh-CN" sz="1200" spc="100" dirty="0">
                <a:latin typeface="微软雅黑" panose="020B0503020204020204" charset="-122"/>
                <a:ea typeface="微软雅黑" panose="020B0503020204020204" charset="-122"/>
                <a:cs typeface="微软雅黑" panose="020B0503020204020204" charset="-122"/>
              </a:rPr>
              <a:t>Please enter your content Please enter your content Please enter your content</a:t>
            </a:r>
          </a:p>
        </p:txBody>
      </p:sp>
      <p:sp>
        <p:nvSpPr>
          <p:cNvPr id="11" name="等腰三角形 60"/>
          <p:cNvSpPr/>
          <p:nvPr/>
        </p:nvSpPr>
        <p:spPr>
          <a:xfrm rot="5400000" flipH="1" flipV="1">
            <a:off x="5944643" y="4981178"/>
            <a:ext cx="326080" cy="272013"/>
          </a:xfrm>
          <a:prstGeom prst="triangle">
            <a:avLst/>
          </a:prstGeom>
          <a:solidFill>
            <a:srgbClr val="DBDCDC">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3" name="文本框 12"/>
          <p:cNvSpPr txBox="1"/>
          <p:nvPr/>
        </p:nvSpPr>
        <p:spPr>
          <a:xfrm>
            <a:off x="2931559" y="2716979"/>
            <a:ext cx="2707005" cy="1863725"/>
          </a:xfrm>
          <a:prstGeom prst="rect">
            <a:avLst/>
          </a:prstGeom>
          <a:noFill/>
        </p:spPr>
        <p:txBody>
          <a:bodyPr wrap="square" rtlCol="0" anchor="t">
            <a:spAutoFit/>
          </a:bodyPr>
          <a:lstStyle/>
          <a:p>
            <a:pPr algn="ctr">
              <a:lnSpc>
                <a:spcPct val="18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第二周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80000"/>
              </a:lnSpc>
              <a:defRPr/>
            </a:pP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6</a:t>
            </a:r>
            <a:r>
              <a:rPr lang="zh-CN" altLang="en-US" sz="1600" dirty="0">
                <a:latin typeface="微软雅黑" panose="020B0503020204020204" charset="-122"/>
                <a:ea typeface="微软雅黑" panose="020B0503020204020204" charset="-122"/>
                <a:cs typeface="微软雅黑" panose="020B0503020204020204" charset="-122"/>
              </a:rPr>
              <a:t>日</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7</a:t>
            </a:r>
            <a:r>
              <a:rPr lang="zh-CN" altLang="en-US" sz="1600" dirty="0">
                <a:latin typeface="微软雅黑" panose="020B0503020204020204" charset="-122"/>
                <a:ea typeface="微软雅黑" panose="020B0503020204020204" charset="-122"/>
                <a:cs typeface="微软雅黑" panose="020B0503020204020204" charset="-122"/>
              </a:rPr>
              <a:t>日）</a:t>
            </a:r>
          </a:p>
          <a:p>
            <a:pPr algn="ctr">
              <a:lnSpc>
                <a:spcPct val="180000"/>
              </a:lnSpc>
              <a:defRPr/>
            </a:pPr>
            <a:r>
              <a:rPr lang="zh-CN" altLang="en-US" sz="1600" dirty="0">
                <a:latin typeface="微软雅黑" panose="020B0503020204020204" charset="-122"/>
                <a:ea typeface="微软雅黑" panose="020B0503020204020204" charset="-122"/>
                <a:cs typeface="微软雅黑" panose="020B0503020204020204" charset="-122"/>
              </a:rPr>
              <a:t>「立冬专场主题活动」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80000"/>
              </a:lnSpc>
              <a:spcBef>
                <a:spcPts val="0"/>
              </a:spcBef>
              <a:buClrTx/>
              <a:buSzTx/>
              <a:buNone/>
              <a:defRPr/>
            </a:pPr>
            <a:endParaRPr lang="en-US" altLang="zh-CN" sz="1600" dirty="0">
              <a:latin typeface="微软雅黑" panose="020B0503020204020204" charset="-122"/>
              <a:ea typeface="微软雅黑" panose="020B0503020204020204" charset="-122"/>
              <a:cs typeface="微软雅黑" panose="020B0503020204020204" charset="-122"/>
            </a:endParaRPr>
          </a:p>
        </p:txBody>
      </p:sp>
      <p:sp>
        <p:nvSpPr>
          <p:cNvPr id="14" name="îṩ1îde"/>
          <p:cNvSpPr/>
          <p:nvPr/>
        </p:nvSpPr>
        <p:spPr bwMode="gray">
          <a:xfrm>
            <a:off x="2911418" y="4350691"/>
            <a:ext cx="2707005" cy="2078944"/>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46800" rIns="90000" bIns="46800" numCol="1" spcCol="0" rtlCol="0" fromWordArt="0" anchor="t" anchorCtr="0" forceAA="0" compatLnSpc="1">
            <a:normAutofit fontScale="92500" lnSpcReduction="10000"/>
          </a:bodyPr>
          <a:lstStyle/>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#温情</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lt"/>
              </a:rPr>
              <a:t>饺子宴</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endParaRPr lang="en-US" altLang="zh-CN"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#健康养生</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lt"/>
              </a:rPr>
              <a:t>讲堂</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#初冬手工坊#</a:t>
            </a: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#温暖抱回家#</a:t>
            </a:r>
          </a:p>
          <a:p>
            <a:pPr algn="ctr">
              <a:lnSpc>
                <a:spcPct val="160000"/>
              </a:lnSpc>
              <a:spcBef>
                <a:spcPts val="0"/>
              </a:spcBef>
              <a:buClrTx/>
              <a:buSzTx/>
              <a:buNone/>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endParaRPr lang="en-US" altLang="zh-CN" dirty="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7" name="图片 6"/>
          <p:cNvPicPr>
            <a:picLocks noChangeAspect="1"/>
          </p:cNvPicPr>
          <p:nvPr/>
        </p:nvPicPr>
        <p:blipFill>
          <a:blip r:embed="rId3"/>
          <a:srcRect l="410" t="29788" b="15433"/>
          <a:stretch>
            <a:fillRect/>
          </a:stretch>
        </p:blipFill>
        <p:spPr>
          <a:xfrm>
            <a:off x="6177915" y="1436370"/>
            <a:ext cx="6014085" cy="3985260"/>
          </a:xfrm>
          <a:prstGeom prst="rect">
            <a:avLst/>
          </a:prstGeom>
        </p:spPr>
      </p:pic>
      <p:sp>
        <p:nvSpPr>
          <p:cNvPr id="20" name="椭圆 19"/>
          <p:cNvSpPr/>
          <p:nvPr/>
        </p:nvSpPr>
        <p:spPr>
          <a:xfrm>
            <a:off x="1866391" y="75798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浪</a:t>
            </a:r>
          </a:p>
        </p:txBody>
      </p:sp>
      <p:sp>
        <p:nvSpPr>
          <p:cNvPr id="21" name="椭圆 20"/>
          <p:cNvSpPr/>
          <p:nvPr/>
        </p:nvSpPr>
        <p:spPr>
          <a:xfrm>
            <a:off x="1866391" y="130016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漫</a:t>
            </a:r>
          </a:p>
        </p:txBody>
      </p:sp>
      <p:sp>
        <p:nvSpPr>
          <p:cNvPr id="22" name="椭圆 21"/>
          <p:cNvSpPr/>
          <p:nvPr/>
        </p:nvSpPr>
        <p:spPr>
          <a:xfrm>
            <a:off x="1866391" y="184233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tx1"/>
                </a:solidFill>
                <a:latin typeface="微软雅黑" panose="020B0503020204020204" charset="-122"/>
                <a:ea typeface="微软雅黑" panose="020B0503020204020204" charset="-122"/>
                <a:cs typeface="微软雅黑" panose="020B0503020204020204" charset="-122"/>
              </a:rPr>
              <a:t>11</a:t>
            </a:r>
          </a:p>
        </p:txBody>
      </p:sp>
      <p:sp>
        <p:nvSpPr>
          <p:cNvPr id="23" name="椭圆 22"/>
          <p:cNvSpPr/>
          <p:nvPr/>
        </p:nvSpPr>
        <p:spPr>
          <a:xfrm>
            <a:off x="1866391" y="238451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月</a:t>
            </a:r>
          </a:p>
        </p:txBody>
      </p:sp>
      <p:sp>
        <p:nvSpPr>
          <p:cNvPr id="2" name="文本框 1"/>
          <p:cNvSpPr txBox="1"/>
          <p:nvPr/>
        </p:nvSpPr>
        <p:spPr>
          <a:xfrm>
            <a:off x="52227" y="969047"/>
            <a:ext cx="1242116" cy="3415030"/>
          </a:xfrm>
          <a:prstGeom prst="rect">
            <a:avLst/>
          </a:prstGeom>
          <a:noFill/>
        </p:spPr>
        <p:txBody>
          <a:bodyPr wrap="square" rtlCol="0">
            <a:spAutoFit/>
          </a:bodyPr>
          <a:lstStyle/>
          <a:p>
            <a:pPr algn="ctr"/>
            <a:r>
              <a:rPr lang="zh-CN" altLang="en-US" sz="5400" spc="300" dirty="0">
                <a:solidFill>
                  <a:schemeClr val="tx1"/>
                </a:solidFill>
                <a:latin typeface="微软雅黑" panose="020B0503020204020204" charset="-122"/>
                <a:ea typeface="微软雅黑" panose="020B0503020204020204" charset="-122"/>
                <a:cs typeface="微软雅黑" panose="020B0503020204020204" charset="-122"/>
                <a:sym typeface="+mn-ea"/>
              </a:rPr>
              <a:t>秋颂感恩</a:t>
            </a:r>
          </a:p>
        </p:txBody>
      </p:sp>
      <p:cxnSp>
        <p:nvCxnSpPr>
          <p:cNvPr id="4" name="直接连接符 3"/>
          <p:cNvCxnSpPr/>
          <p:nvPr/>
        </p:nvCxnSpPr>
        <p:spPr>
          <a:xfrm flipH="1">
            <a:off x="1033448" y="2902899"/>
            <a:ext cx="508000" cy="8978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314272" y="3125877"/>
            <a:ext cx="1242116" cy="2799715"/>
          </a:xfrm>
          <a:prstGeom prst="rect">
            <a:avLst/>
          </a:prstGeom>
          <a:noFill/>
        </p:spPr>
        <p:txBody>
          <a:bodyPr wrap="square" rtlCol="0">
            <a:spAutoFit/>
          </a:bodyPr>
          <a:lstStyle/>
          <a:p>
            <a:pPr algn="ctr"/>
            <a:r>
              <a:rPr lang="zh-CN" altLang="en-US" sz="4400" dirty="0">
                <a:solidFill>
                  <a:prstClr val="black"/>
                </a:solidFill>
                <a:latin typeface="微软雅黑" panose="020B0503020204020204" charset="-122"/>
                <a:ea typeface="微软雅黑" panose="020B0503020204020204" charset="-122"/>
                <a:cs typeface="微软雅黑" panose="020B0503020204020204" charset="-122"/>
              </a:rPr>
              <a:t>暖意入怀</a:t>
            </a:r>
          </a:p>
        </p:txBody>
      </p:sp>
      <p:sp>
        <p:nvSpPr>
          <p:cNvPr id="24" name="椭圆 23"/>
          <p:cNvSpPr/>
          <p:nvPr/>
        </p:nvSpPr>
        <p:spPr>
          <a:xfrm>
            <a:off x="1516904" y="2629790"/>
            <a:ext cx="173519" cy="173519"/>
          </a:xfrm>
          <a:prstGeom prst="ellipse">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6" name="椭圆 25"/>
          <p:cNvSpPr/>
          <p:nvPr/>
        </p:nvSpPr>
        <p:spPr>
          <a:xfrm>
            <a:off x="1910900" y="6374778"/>
            <a:ext cx="173519" cy="173519"/>
          </a:xfrm>
          <a:prstGeom prst="ellipse">
            <a:avLst/>
          </a:prstGeom>
          <a:noFill/>
          <a:ln>
            <a:solidFill>
              <a:srgbClr val="F0B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cxnSp>
        <p:nvCxnSpPr>
          <p:cNvPr id="27" name="直接连接符 26"/>
          <p:cNvCxnSpPr/>
          <p:nvPr/>
        </p:nvCxnSpPr>
        <p:spPr>
          <a:xfrm flipH="1">
            <a:off x="2048108" y="5512367"/>
            <a:ext cx="530860" cy="890270"/>
          </a:xfrm>
          <a:prstGeom prst="line">
            <a:avLst/>
          </a:prstGeom>
          <a:ln w="19050">
            <a:solidFill>
              <a:srgbClr val="F0BC40"/>
            </a:solidFill>
          </a:ln>
        </p:spPr>
        <p:style>
          <a:lnRef idx="1">
            <a:schemeClr val="accent1"/>
          </a:lnRef>
          <a:fillRef idx="0">
            <a:schemeClr val="accent1"/>
          </a:fillRef>
          <a:effectRef idx="0">
            <a:schemeClr val="accent1"/>
          </a:effectRef>
          <a:fontRef idx="minor">
            <a:schemeClr val="tx1"/>
          </a:fontRef>
        </p:style>
      </p:cxnSp>
      <p:pic>
        <p:nvPicPr>
          <p:cNvPr id="103" name="图片 102"/>
          <p:cNvPicPr/>
          <p:nvPr/>
        </p:nvPicPr>
        <p:blipFill>
          <a:blip r:embed="rId4"/>
          <a:srcRect r="148" b="2935"/>
          <a:stretch>
            <a:fillRect/>
          </a:stretch>
        </p:blipFill>
        <p:spPr>
          <a:xfrm>
            <a:off x="3332480" y="40640"/>
            <a:ext cx="2061845" cy="2762885"/>
          </a:xfrm>
          <a:prstGeom prst="rect">
            <a:avLst/>
          </a:prstGeom>
          <a:noFill/>
          <a:ln w="9525">
            <a:noFill/>
          </a:ln>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randombar(horizontal)">
                                      <p:cBhvr>
                                        <p:cTn id="16" dur="500"/>
                                        <p:tgtEl>
                                          <p:spTgt spid="2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randombar(horizontal)">
                                      <p:cBhvr>
                                        <p:cTn id="19" dur="500"/>
                                        <p:tgtEl>
                                          <p:spTgt spid="23"/>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randombar(horizontal)">
                                      <p:cBhvr>
                                        <p:cTn id="22" dur="500"/>
                                        <p:tgtEl>
                                          <p:spTgt spid="2"/>
                                        </p:tgtEl>
                                      </p:cBhvr>
                                    </p:animEffect>
                                  </p:childTnLst>
                                </p:cTn>
                              </p:par>
                              <p:par>
                                <p:cTn id="23" presetID="14" presetClass="entr" presetSubtype="1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randombar(horizontal)">
                                      <p:cBhvr>
                                        <p:cTn id="28" dur="500"/>
                                        <p:tgtEl>
                                          <p:spTgt spid="18"/>
                                        </p:tgtEl>
                                      </p:cBhvr>
                                    </p:animEffect>
                                  </p:childTnLst>
                                </p:cTn>
                              </p:par>
                              <p:par>
                                <p:cTn id="29" presetID="14" presetClass="entr" presetSubtype="1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randombar(horizontal)">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bldLvl="0" animBg="1"/>
      <p:bldP spid="21" grpId="0" bldLvl="0" animBg="1"/>
      <p:bldP spid="22" grpId="0" bldLvl="0" animBg="1"/>
      <p:bldP spid="23" grpId="0" bldLvl="0" animBg="1"/>
      <p:bldP spid="2"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57250" y="-62865"/>
            <a:ext cx="10714355" cy="69989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145140" y="2124172"/>
            <a:ext cx="4121362" cy="52322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温情互动</a:t>
            </a:r>
          </a:p>
        </p:txBody>
      </p:sp>
      <p:sp>
        <p:nvSpPr>
          <p:cNvPr id="5" name="矩形 28"/>
          <p:cNvSpPr txBox="1"/>
          <p:nvPr/>
        </p:nvSpPr>
        <p:spPr>
          <a:xfrm>
            <a:off x="1216075" y="2789729"/>
            <a:ext cx="4572000" cy="1832938"/>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立冬食饺子。</a:t>
            </a:r>
            <a:endParaRPr lang="en-US" altLang="zh-CN" sz="1600" dirty="0">
              <a:latin typeface="微软雅黑" panose="020B0503020204020204" charset="-122"/>
              <a:ea typeface="微软雅黑" panose="020B0503020204020204" charset="-122"/>
              <a:cs typeface="微软雅黑" panose="020B0503020204020204" charset="-122"/>
              <a:sym typeface="+mn-ea"/>
            </a:endParaRPr>
          </a:p>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现场设置饺子互动区，来宾可在此一同包饺子，感受项目传递的温情力。</a:t>
            </a:r>
          </a:p>
        </p:txBody>
      </p:sp>
      <p:pic>
        <p:nvPicPr>
          <p:cNvPr id="3" name="图片 2"/>
          <p:cNvPicPr>
            <a:picLocks noChangeAspect="1"/>
          </p:cNvPicPr>
          <p:nvPr/>
        </p:nvPicPr>
        <p:blipFill>
          <a:blip r:embed="rId4"/>
          <a:stretch>
            <a:fillRect/>
          </a:stretch>
        </p:blipFill>
        <p:spPr>
          <a:xfrm>
            <a:off x="6614845" y="0"/>
            <a:ext cx="4572000" cy="6858000"/>
          </a:xfrm>
          <a:prstGeom prst="rect">
            <a:avLst/>
          </a:prstGeom>
        </p:spPr>
      </p:pic>
    </p:spTree>
    <p:custDataLst>
      <p:tags r:id="rId1"/>
    </p:custData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35640" y="758922"/>
            <a:ext cx="4121362" cy="52322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到访饺子宴</a:t>
            </a:r>
          </a:p>
        </p:txBody>
      </p:sp>
      <p:sp>
        <p:nvSpPr>
          <p:cNvPr id="5" name="矩形 28"/>
          <p:cNvSpPr txBox="1"/>
          <p:nvPr/>
        </p:nvSpPr>
        <p:spPr>
          <a:xfrm>
            <a:off x="1500026" y="2606210"/>
            <a:ext cx="3482940" cy="1322070"/>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来宾签到后，礼仪即送上立冬热气腾腾的饺子，让来宾享受尊贵的服务与体验。</a:t>
            </a:r>
          </a:p>
        </p:txBody>
      </p:sp>
      <p:pic>
        <p:nvPicPr>
          <p:cNvPr id="3" name="图片 2"/>
          <p:cNvPicPr>
            <a:picLocks noChangeAspect="1"/>
          </p:cNvPicPr>
          <p:nvPr/>
        </p:nvPicPr>
        <p:blipFill>
          <a:blip r:embed="rId3"/>
          <a:stretch>
            <a:fillRect/>
          </a:stretch>
        </p:blipFill>
        <p:spPr>
          <a:xfrm>
            <a:off x="6467392" y="558419"/>
            <a:ext cx="4418495" cy="6083824"/>
          </a:xfrm>
          <a:prstGeom prst="rect">
            <a:avLst/>
          </a:prstGeom>
        </p:spPr>
      </p:pic>
    </p:spTree>
    <p:custDataLst>
      <p:tags r:id="rId1"/>
    </p:custData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35640" y="535402"/>
            <a:ext cx="4121362" cy="52322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健康养生课堂</a:t>
            </a:r>
          </a:p>
        </p:txBody>
      </p:sp>
      <p:sp>
        <p:nvSpPr>
          <p:cNvPr id="5" name="矩形 28"/>
          <p:cNvSpPr txBox="1"/>
          <p:nvPr/>
        </p:nvSpPr>
        <p:spPr>
          <a:xfrm>
            <a:off x="1437240" y="975359"/>
            <a:ext cx="9215920" cy="601831"/>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现场邀请专业养生讲师，搭建主背景舞台。</a:t>
            </a:r>
          </a:p>
        </p:txBody>
      </p:sp>
      <p:pic>
        <p:nvPicPr>
          <p:cNvPr id="6" name="图片 5"/>
          <p:cNvPicPr>
            <a:picLocks noChangeAspect="1"/>
          </p:cNvPicPr>
          <p:nvPr/>
        </p:nvPicPr>
        <p:blipFill>
          <a:blip r:embed="rId3"/>
          <a:stretch>
            <a:fillRect/>
          </a:stretch>
        </p:blipFill>
        <p:spPr>
          <a:xfrm>
            <a:off x="2334416" y="1791185"/>
            <a:ext cx="7058347" cy="4662689"/>
          </a:xfrm>
          <a:prstGeom prst="rect">
            <a:avLst/>
          </a:prstGeom>
        </p:spPr>
      </p:pic>
    </p:spTree>
    <p:custDataLst>
      <p:tags r:id="rId1"/>
    </p:custData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35640" y="606522"/>
            <a:ext cx="4121362" cy="52322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健康养生课堂</a:t>
            </a:r>
          </a:p>
        </p:txBody>
      </p:sp>
      <p:sp>
        <p:nvSpPr>
          <p:cNvPr id="5" name="矩形 28"/>
          <p:cNvSpPr txBox="1"/>
          <p:nvPr/>
        </p:nvSpPr>
        <p:spPr>
          <a:xfrm>
            <a:off x="1335640" y="1046479"/>
            <a:ext cx="9215920" cy="706755"/>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针对动气节气养生，科学疗养等知识进行普及传播。</a:t>
            </a:r>
          </a:p>
        </p:txBody>
      </p:sp>
      <p:pic>
        <p:nvPicPr>
          <p:cNvPr id="3" name="图片 2"/>
          <p:cNvPicPr>
            <a:picLocks noChangeAspect="1"/>
          </p:cNvPicPr>
          <p:nvPr/>
        </p:nvPicPr>
        <p:blipFill>
          <a:blip r:embed="rId3"/>
          <a:stretch>
            <a:fillRect/>
          </a:stretch>
        </p:blipFill>
        <p:spPr>
          <a:xfrm>
            <a:off x="2451100" y="1889934"/>
            <a:ext cx="6985000" cy="4635500"/>
          </a:xfrm>
          <a:prstGeom prst="rect">
            <a:avLst/>
          </a:prstGeom>
        </p:spPr>
      </p:pic>
    </p:spTree>
    <p:custDataLst>
      <p:tags r:id="rId1"/>
    </p:custData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473435" y="451582"/>
            <a:ext cx="4121362" cy="52322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健康养生课堂</a:t>
            </a:r>
          </a:p>
        </p:txBody>
      </p:sp>
      <p:sp>
        <p:nvSpPr>
          <p:cNvPr id="5" name="矩形 28"/>
          <p:cNvSpPr txBox="1"/>
          <p:nvPr/>
        </p:nvSpPr>
        <p:spPr>
          <a:xfrm>
            <a:off x="1473435" y="911859"/>
            <a:ext cx="9215920" cy="601831"/>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同时场上场下进行有奖互动，加强参与性。</a:t>
            </a:r>
          </a:p>
        </p:txBody>
      </p:sp>
      <p:pic>
        <p:nvPicPr>
          <p:cNvPr id="7" name="图片 6"/>
          <p:cNvPicPr>
            <a:picLocks noChangeAspect="1"/>
          </p:cNvPicPr>
          <p:nvPr/>
        </p:nvPicPr>
        <p:blipFill>
          <a:blip r:embed="rId3"/>
          <a:stretch>
            <a:fillRect/>
          </a:stretch>
        </p:blipFill>
        <p:spPr>
          <a:xfrm>
            <a:off x="2247136" y="1626138"/>
            <a:ext cx="7517543" cy="4931508"/>
          </a:xfrm>
          <a:prstGeom prst="rect">
            <a:avLst/>
          </a:prstGeom>
        </p:spPr>
      </p:pic>
    </p:spTree>
    <p:custDataLst>
      <p:tags r:id="rId1"/>
    </p:custData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35640" y="758922"/>
            <a:ext cx="4121362" cy="52322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初冬手作坊</a:t>
            </a:r>
          </a:p>
        </p:txBody>
      </p:sp>
      <p:sp>
        <p:nvSpPr>
          <p:cNvPr id="5" name="矩形 28"/>
          <p:cNvSpPr txBox="1"/>
          <p:nvPr/>
        </p:nvSpPr>
        <p:spPr>
          <a:xfrm>
            <a:off x="1335640" y="1219199"/>
            <a:ext cx="9215920" cy="601831"/>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初冬手作坊，现场提供毛线，邀请专业指导人员教授冬日围巾织法。</a:t>
            </a:r>
          </a:p>
        </p:txBody>
      </p:sp>
      <p:pic>
        <p:nvPicPr>
          <p:cNvPr id="7" name="图片 6"/>
          <p:cNvPicPr>
            <a:picLocks noChangeAspect="1"/>
          </p:cNvPicPr>
          <p:nvPr/>
        </p:nvPicPr>
        <p:blipFill>
          <a:blip r:embed="rId3"/>
          <a:stretch>
            <a:fillRect/>
          </a:stretch>
        </p:blipFill>
        <p:spPr>
          <a:xfrm>
            <a:off x="5965573" y="2742344"/>
            <a:ext cx="5159910" cy="3861870"/>
          </a:xfrm>
          <a:prstGeom prst="rect">
            <a:avLst/>
          </a:prstGeom>
        </p:spPr>
      </p:pic>
      <p:pic>
        <p:nvPicPr>
          <p:cNvPr id="6" name="图片 5"/>
          <p:cNvPicPr>
            <a:picLocks noChangeAspect="1"/>
          </p:cNvPicPr>
          <p:nvPr/>
        </p:nvPicPr>
        <p:blipFill>
          <a:blip r:embed="rId4"/>
          <a:stretch>
            <a:fillRect/>
          </a:stretch>
        </p:blipFill>
        <p:spPr>
          <a:xfrm>
            <a:off x="1230043" y="2281307"/>
            <a:ext cx="4332555" cy="4332555"/>
          </a:xfrm>
          <a:prstGeom prst="rect">
            <a:avLst/>
          </a:prstGeom>
        </p:spPr>
      </p:pic>
    </p:spTree>
    <p:custDataLst>
      <p:tags r:id="rId1"/>
    </p:custData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35640" y="525242"/>
            <a:ext cx="4121362" cy="52197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温暖抱回家</a:t>
            </a:r>
          </a:p>
        </p:txBody>
      </p:sp>
      <p:sp>
        <p:nvSpPr>
          <p:cNvPr id="5" name="矩形 28"/>
          <p:cNvSpPr txBox="1"/>
          <p:nvPr/>
        </p:nvSpPr>
        <p:spPr>
          <a:xfrm>
            <a:off x="1335640" y="975359"/>
            <a:ext cx="9215920" cy="706755"/>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还有温暖的抱枕互动</a:t>
            </a:r>
            <a:r>
              <a:rPr lang="en-US" altLang="zh-CN" sz="1600" dirty="0">
                <a:latin typeface="微软雅黑" panose="020B0503020204020204" charset="-122"/>
                <a:ea typeface="微软雅黑" panose="020B0503020204020204" charset="-122"/>
                <a:cs typeface="微软雅黑" panose="020B0503020204020204" charset="-122"/>
                <a:sym typeface="+mn-ea"/>
              </a:rPr>
              <a:t>DIY,</a:t>
            </a:r>
            <a:r>
              <a:rPr lang="zh-CN" altLang="en-US" sz="1600" dirty="0">
                <a:latin typeface="微软雅黑" panose="020B0503020204020204" charset="-122"/>
                <a:ea typeface="微软雅黑" panose="020B0503020204020204" charset="-122"/>
                <a:cs typeface="微软雅黑" panose="020B0503020204020204" charset="-122"/>
                <a:sym typeface="+mn-ea"/>
              </a:rPr>
              <a:t>将自己亲手制作的温暖带回家。</a:t>
            </a:r>
          </a:p>
        </p:txBody>
      </p:sp>
      <p:pic>
        <p:nvPicPr>
          <p:cNvPr id="100" name="图片 99"/>
          <p:cNvPicPr/>
          <p:nvPr/>
        </p:nvPicPr>
        <p:blipFill>
          <a:blip r:embed="rId3"/>
          <a:stretch>
            <a:fillRect/>
          </a:stretch>
        </p:blipFill>
        <p:spPr>
          <a:xfrm>
            <a:off x="1249045" y="1804670"/>
            <a:ext cx="4667250" cy="4719955"/>
          </a:xfrm>
          <a:prstGeom prst="rect">
            <a:avLst/>
          </a:prstGeom>
          <a:noFill/>
          <a:ln w="9525">
            <a:noFill/>
          </a:ln>
        </p:spPr>
      </p:pic>
      <p:pic>
        <p:nvPicPr>
          <p:cNvPr id="101" name="图片 100"/>
          <p:cNvPicPr/>
          <p:nvPr/>
        </p:nvPicPr>
        <p:blipFill>
          <a:blip r:embed="rId4"/>
          <a:stretch>
            <a:fillRect/>
          </a:stretch>
        </p:blipFill>
        <p:spPr>
          <a:xfrm>
            <a:off x="6181725" y="2666365"/>
            <a:ext cx="4824730" cy="3376930"/>
          </a:xfrm>
          <a:prstGeom prst="rect">
            <a:avLst/>
          </a:prstGeom>
          <a:noFill/>
          <a:ln w="9525">
            <a:noFill/>
          </a:ln>
        </p:spPr>
      </p:pic>
    </p:spTree>
    <p:custDataLst>
      <p:tags r:id="rId1"/>
    </p:custData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547991" y="0"/>
            <a:ext cx="3630088"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7" name="文本框 16"/>
          <p:cNvSpPr txBox="1"/>
          <p:nvPr/>
        </p:nvSpPr>
        <p:spPr>
          <a:xfrm>
            <a:off x="6243690" y="5936896"/>
            <a:ext cx="3648075" cy="612925"/>
          </a:xfrm>
          <a:prstGeom prst="rect">
            <a:avLst/>
          </a:prstGeom>
          <a:noFill/>
        </p:spPr>
        <p:txBody>
          <a:bodyPr vert="horz" wrap="square" rtlCol="0" anchor="ctr">
            <a:spAutoFit/>
          </a:bodyPr>
          <a:lstStyle/>
          <a:p>
            <a:pPr>
              <a:lnSpc>
                <a:spcPct val="150000"/>
              </a:lnSpc>
            </a:pPr>
            <a:r>
              <a:rPr lang="en-US" altLang="zh-CN" sz="1200" spc="100" dirty="0">
                <a:latin typeface="微软雅黑" panose="020B0503020204020204" charset="-122"/>
                <a:ea typeface="微软雅黑" panose="020B0503020204020204" charset="-122"/>
                <a:cs typeface="微软雅黑" panose="020B0503020204020204" charset="-122"/>
              </a:rPr>
              <a:t>Please enter your content Please enter your content Please enter your content</a:t>
            </a:r>
          </a:p>
        </p:txBody>
      </p:sp>
      <p:sp>
        <p:nvSpPr>
          <p:cNvPr id="11" name="等腰三角形 60"/>
          <p:cNvSpPr/>
          <p:nvPr/>
        </p:nvSpPr>
        <p:spPr>
          <a:xfrm rot="5400000" flipH="1" flipV="1">
            <a:off x="5944643" y="4981178"/>
            <a:ext cx="326080" cy="272013"/>
          </a:xfrm>
          <a:prstGeom prst="triangle">
            <a:avLst/>
          </a:prstGeom>
          <a:solidFill>
            <a:srgbClr val="DBDCDC">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pic>
        <p:nvPicPr>
          <p:cNvPr id="7" name="图片 6"/>
          <p:cNvPicPr>
            <a:picLocks noChangeAspect="1"/>
          </p:cNvPicPr>
          <p:nvPr/>
        </p:nvPicPr>
        <p:blipFill>
          <a:blip r:embed="rId3"/>
          <a:srcRect l="410" t="29788" b="15433"/>
          <a:stretch>
            <a:fillRect/>
          </a:stretch>
        </p:blipFill>
        <p:spPr>
          <a:xfrm>
            <a:off x="6177915" y="1436370"/>
            <a:ext cx="6014085" cy="3985260"/>
          </a:xfrm>
          <a:prstGeom prst="rect">
            <a:avLst/>
          </a:prstGeom>
        </p:spPr>
      </p:pic>
      <p:sp>
        <p:nvSpPr>
          <p:cNvPr id="20" name="椭圆 19"/>
          <p:cNvSpPr/>
          <p:nvPr/>
        </p:nvSpPr>
        <p:spPr>
          <a:xfrm>
            <a:off x="1866391" y="75798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浪</a:t>
            </a:r>
          </a:p>
        </p:txBody>
      </p:sp>
      <p:sp>
        <p:nvSpPr>
          <p:cNvPr id="21" name="椭圆 20"/>
          <p:cNvSpPr/>
          <p:nvPr/>
        </p:nvSpPr>
        <p:spPr>
          <a:xfrm>
            <a:off x="1866391" y="130016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漫</a:t>
            </a:r>
          </a:p>
        </p:txBody>
      </p:sp>
      <p:sp>
        <p:nvSpPr>
          <p:cNvPr id="22" name="椭圆 21"/>
          <p:cNvSpPr/>
          <p:nvPr/>
        </p:nvSpPr>
        <p:spPr>
          <a:xfrm>
            <a:off x="1866391" y="184233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tx1"/>
                </a:solidFill>
                <a:latin typeface="微软雅黑" panose="020B0503020204020204" charset="-122"/>
                <a:ea typeface="微软雅黑" panose="020B0503020204020204" charset="-122"/>
                <a:cs typeface="微软雅黑" panose="020B0503020204020204" charset="-122"/>
              </a:rPr>
              <a:t>11</a:t>
            </a:r>
          </a:p>
        </p:txBody>
      </p:sp>
      <p:sp>
        <p:nvSpPr>
          <p:cNvPr id="23" name="椭圆 22"/>
          <p:cNvSpPr/>
          <p:nvPr/>
        </p:nvSpPr>
        <p:spPr>
          <a:xfrm>
            <a:off x="1866391" y="238451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月</a:t>
            </a:r>
          </a:p>
        </p:txBody>
      </p:sp>
      <p:sp>
        <p:nvSpPr>
          <p:cNvPr id="2" name="文本框 1"/>
          <p:cNvSpPr txBox="1"/>
          <p:nvPr/>
        </p:nvSpPr>
        <p:spPr>
          <a:xfrm>
            <a:off x="52227" y="969047"/>
            <a:ext cx="1242116" cy="3415030"/>
          </a:xfrm>
          <a:prstGeom prst="rect">
            <a:avLst/>
          </a:prstGeom>
          <a:noFill/>
        </p:spPr>
        <p:txBody>
          <a:bodyPr wrap="square" rtlCol="0">
            <a:spAutoFit/>
          </a:bodyPr>
          <a:lstStyle/>
          <a:p>
            <a:pPr algn="ctr"/>
            <a:r>
              <a:rPr lang="zh-CN" altLang="en-US" sz="5400" spc="300" dirty="0">
                <a:solidFill>
                  <a:schemeClr val="tx1"/>
                </a:solidFill>
                <a:latin typeface="微软雅黑" panose="020B0503020204020204" charset="-122"/>
                <a:ea typeface="微软雅黑" panose="020B0503020204020204" charset="-122"/>
                <a:cs typeface="微软雅黑" panose="020B0503020204020204" charset="-122"/>
                <a:sym typeface="+mn-ea"/>
              </a:rPr>
              <a:t>秋颂感恩</a:t>
            </a:r>
          </a:p>
        </p:txBody>
      </p:sp>
      <p:cxnSp>
        <p:nvCxnSpPr>
          <p:cNvPr id="16" name="直接连接符 15"/>
          <p:cNvCxnSpPr/>
          <p:nvPr/>
        </p:nvCxnSpPr>
        <p:spPr>
          <a:xfrm flipH="1">
            <a:off x="1033448" y="2902899"/>
            <a:ext cx="508000" cy="8978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314272" y="3125877"/>
            <a:ext cx="1242116" cy="2799715"/>
          </a:xfrm>
          <a:prstGeom prst="rect">
            <a:avLst/>
          </a:prstGeom>
          <a:noFill/>
        </p:spPr>
        <p:txBody>
          <a:bodyPr wrap="square" rtlCol="0">
            <a:spAutoFit/>
          </a:bodyPr>
          <a:lstStyle/>
          <a:p>
            <a:pPr algn="ctr"/>
            <a:r>
              <a:rPr lang="zh-CN" altLang="en-US" sz="4400" dirty="0">
                <a:solidFill>
                  <a:prstClr val="black"/>
                </a:solidFill>
                <a:latin typeface="微软雅黑" panose="020B0503020204020204" charset="-122"/>
                <a:ea typeface="微软雅黑" panose="020B0503020204020204" charset="-122"/>
                <a:cs typeface="微软雅黑" panose="020B0503020204020204" charset="-122"/>
              </a:rPr>
              <a:t>暖意入怀</a:t>
            </a:r>
          </a:p>
        </p:txBody>
      </p:sp>
      <p:sp>
        <p:nvSpPr>
          <p:cNvPr id="24" name="椭圆 23"/>
          <p:cNvSpPr/>
          <p:nvPr/>
        </p:nvSpPr>
        <p:spPr>
          <a:xfrm>
            <a:off x="1516904" y="2629790"/>
            <a:ext cx="173519" cy="173519"/>
          </a:xfrm>
          <a:prstGeom prst="ellipse">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6" name="椭圆 25"/>
          <p:cNvSpPr/>
          <p:nvPr/>
        </p:nvSpPr>
        <p:spPr>
          <a:xfrm>
            <a:off x="1910900" y="6374778"/>
            <a:ext cx="173519" cy="173519"/>
          </a:xfrm>
          <a:prstGeom prst="ellipse">
            <a:avLst/>
          </a:prstGeom>
          <a:noFill/>
          <a:ln>
            <a:solidFill>
              <a:srgbClr val="F0B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cxnSp>
        <p:nvCxnSpPr>
          <p:cNvPr id="4" name="直接连接符 3"/>
          <p:cNvCxnSpPr/>
          <p:nvPr/>
        </p:nvCxnSpPr>
        <p:spPr>
          <a:xfrm flipH="1">
            <a:off x="2048108" y="5512367"/>
            <a:ext cx="530860" cy="890270"/>
          </a:xfrm>
          <a:prstGeom prst="line">
            <a:avLst/>
          </a:prstGeom>
          <a:ln w="19050">
            <a:solidFill>
              <a:srgbClr val="F0BC4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760980" y="3027045"/>
            <a:ext cx="3240405" cy="1642110"/>
          </a:xfrm>
          <a:prstGeom prst="rect">
            <a:avLst/>
          </a:prstGeom>
          <a:noFill/>
        </p:spPr>
        <p:txBody>
          <a:bodyPr wrap="square" rtlCol="0" anchor="t">
            <a:spAutoFit/>
          </a:bodyPr>
          <a:lstStyle/>
          <a:p>
            <a:pPr algn="ctr">
              <a:lnSpc>
                <a:spcPct val="15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第三周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50000"/>
              </a:lnSpc>
              <a:defRPr/>
            </a:pP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日</a:t>
            </a:r>
            <a:r>
              <a:rPr lang="en-US" altLang="zh-CN"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sym typeface="+mn-ea"/>
              </a:rPr>
              <a:t>11</a:t>
            </a:r>
            <a:r>
              <a:rPr lang="zh-CN" altLang="en-US" sz="1600" dirty="0">
                <a:latin typeface="微软雅黑" panose="020B0503020204020204" charset="-122"/>
                <a:ea typeface="微软雅黑" panose="020B0503020204020204" charset="-122"/>
                <a:cs typeface="微软雅黑" panose="020B0503020204020204" charset="-122"/>
                <a:sym typeface="+mn-ea"/>
              </a:rPr>
              <a:t>月</a:t>
            </a:r>
            <a:r>
              <a:rPr lang="en-US" altLang="zh-CN" sz="1600" dirty="0">
                <a:latin typeface="微软雅黑" panose="020B0503020204020204" charset="-122"/>
                <a:ea typeface="微软雅黑" panose="020B0503020204020204" charset="-122"/>
                <a:cs typeface="微软雅黑" panose="020B0503020204020204" charset="-122"/>
                <a:sym typeface="+mn-ea"/>
              </a:rPr>
              <a:t>12</a:t>
            </a:r>
            <a:r>
              <a:rPr lang="zh-CN" altLang="en-US" sz="1600" dirty="0">
                <a:latin typeface="微软雅黑" panose="020B0503020204020204" charset="-122"/>
                <a:ea typeface="微软雅黑" panose="020B0503020204020204" charset="-122"/>
                <a:cs typeface="微软雅黑" panose="020B0503020204020204" charset="-122"/>
                <a:sym typeface="+mn-ea"/>
              </a:rPr>
              <a:t>日</a:t>
            </a:r>
            <a:r>
              <a:rPr lang="zh-CN" altLang="en-US" sz="1600" dirty="0">
                <a:latin typeface="微软雅黑" panose="020B0503020204020204" charset="-122"/>
                <a:ea typeface="微软雅黑" panose="020B0503020204020204" charset="-122"/>
                <a:cs typeface="微软雅黑" panose="020B0503020204020204" charset="-122"/>
              </a:rPr>
              <a:t>）</a:t>
            </a:r>
          </a:p>
          <a:p>
            <a:pPr algn="ctr">
              <a:lnSpc>
                <a:spcPct val="15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「双</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购物狂欢节专场主题活动」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80000"/>
              </a:lnSpc>
              <a:spcBef>
                <a:spcPts val="0"/>
              </a:spcBef>
              <a:buClrTx/>
              <a:buSzTx/>
              <a:buNone/>
              <a:defRPr/>
            </a:pPr>
            <a:endParaRPr lang="en-US" altLang="zh-CN" sz="1600" dirty="0">
              <a:latin typeface="微软雅黑" panose="020B0503020204020204" charset="-122"/>
              <a:ea typeface="微软雅黑" panose="020B0503020204020204" charset="-122"/>
              <a:cs typeface="微软雅黑" panose="020B0503020204020204" charset="-122"/>
            </a:endParaRPr>
          </a:p>
        </p:txBody>
      </p:sp>
      <p:sp>
        <p:nvSpPr>
          <p:cNvPr id="6" name="îṩ1îde"/>
          <p:cNvSpPr/>
          <p:nvPr/>
        </p:nvSpPr>
        <p:spPr bwMode="gray">
          <a:xfrm>
            <a:off x="2761154" y="4458829"/>
            <a:ext cx="3113109" cy="2078945"/>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46800" rIns="90000" bIns="46800" numCol="1" spcCol="0" rtlCol="0" fromWordArt="0" anchor="t" anchorCtr="0" forceAA="0" compatLnSpc="1">
            <a:noAutofit/>
          </a:bodyPr>
          <a:lstStyle/>
          <a:p>
            <a:pPr algn="ctr">
              <a:lnSpc>
                <a:spcPct val="160000"/>
              </a:lnSpc>
              <a:buClrTx/>
              <a:buSzTx/>
              <a:buNone/>
            </a:pPr>
            <a:r>
              <a:rPr lang="zh-CN" altLang="en-US" sz="1600" dirty="0">
                <a:solidFill>
                  <a:schemeClr val="bg1"/>
                </a:solidFill>
                <a:latin typeface="微软雅黑" panose="020B0503020204020204" charset="-122"/>
                <a:ea typeface="微软雅黑" panose="020B0503020204020204" charset="-122"/>
                <a:cs typeface="微软雅黑" panose="020B0503020204020204" charset="-122"/>
                <a:sym typeface="+mn-ea"/>
              </a:rPr>
              <a:t>#超值福利清单#</a:t>
            </a:r>
          </a:p>
          <a:p>
            <a:pPr algn="ctr">
              <a:lnSpc>
                <a:spcPct val="160000"/>
              </a:lnSpc>
              <a:buClrTx/>
              <a:buSzTx/>
              <a:buNone/>
            </a:pP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sym typeface="+mn-lt"/>
              </a:rPr>
              <a:t>疯狂大转盘</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a:t>
            </a:r>
          </a:p>
          <a:p>
            <a:pPr algn="ctr">
              <a:lnSpc>
                <a:spcPct val="160000"/>
              </a:lnSpc>
              <a:buClrTx/>
              <a:buSzTx/>
              <a:buNone/>
            </a:pPr>
            <a:r>
              <a:rPr lang="zh-CN" altLang="en-US" sz="1600" dirty="0">
                <a:solidFill>
                  <a:schemeClr val="bg1"/>
                </a:solidFill>
                <a:latin typeface="微软雅黑" panose="020B0503020204020204" charset="-122"/>
                <a:ea typeface="微软雅黑" panose="020B0503020204020204" charset="-122"/>
                <a:cs typeface="微软雅黑" panose="020B0503020204020204" charset="-122"/>
                <a:sym typeface="+mn-ea"/>
              </a:rPr>
              <a:t>#线下剁手市集#</a:t>
            </a:r>
          </a:p>
          <a:p>
            <a:pPr algn="ctr">
              <a:lnSpc>
                <a:spcPct val="160000"/>
              </a:lnSpc>
              <a:buClrTx/>
              <a:buSzTx/>
              <a:buNone/>
            </a:pPr>
            <a:r>
              <a:rPr lang="zh-CN" altLang="en-US" sz="1600" dirty="0">
                <a:solidFill>
                  <a:schemeClr val="bg1"/>
                </a:solidFill>
                <a:latin typeface="微软雅黑" panose="020B0503020204020204" charset="-122"/>
                <a:ea typeface="微软雅黑" panose="020B0503020204020204" charset="-122"/>
                <a:cs typeface="微软雅黑" panose="020B0503020204020204" charset="-122"/>
                <a:sym typeface="+mn-ea"/>
              </a:rPr>
              <a:t>#尖叫互动补贴#</a:t>
            </a:r>
            <a:endParaRPr lang="zh-CN" altLang="en-US" sz="1600"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defRPr/>
            </a:pPr>
            <a:r>
              <a:rPr lang="en-US" altLang="zh-CN" sz="1600" dirty="0">
                <a:solidFill>
                  <a:schemeClr val="bg1"/>
                </a:solidFill>
                <a:latin typeface="微软雅黑" panose="020B0503020204020204" charset="-122"/>
                <a:ea typeface="微软雅黑" panose="020B0503020204020204" charset="-122"/>
                <a:cs typeface="微软雅黑" panose="020B0503020204020204" charset="-122"/>
                <a:sym typeface="+mn-ea"/>
              </a:rPr>
              <a:t>...</a:t>
            </a:r>
          </a:p>
        </p:txBody>
      </p:sp>
      <p:pic>
        <p:nvPicPr>
          <p:cNvPr id="9" name="图片 8"/>
          <p:cNvPicPr>
            <a:picLocks noChangeAspect="1"/>
          </p:cNvPicPr>
          <p:nvPr/>
        </p:nvPicPr>
        <p:blipFill>
          <a:blip r:embed="rId4"/>
          <a:stretch>
            <a:fillRect/>
          </a:stretch>
        </p:blipFill>
        <p:spPr>
          <a:xfrm>
            <a:off x="3332480" y="215265"/>
            <a:ext cx="2061845" cy="2759710"/>
          </a:xfrm>
          <a:prstGeom prst="rect">
            <a:avLst/>
          </a:prstGeom>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randombar(horizontal)">
                                      <p:cBhvr>
                                        <p:cTn id="16" dur="500"/>
                                        <p:tgtEl>
                                          <p:spTgt spid="2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randombar(horizontal)">
                                      <p:cBhvr>
                                        <p:cTn id="19" dur="500"/>
                                        <p:tgtEl>
                                          <p:spTgt spid="23"/>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randombar(horizontal)">
                                      <p:cBhvr>
                                        <p:cTn id="22" dur="500"/>
                                        <p:tgtEl>
                                          <p:spTgt spid="2"/>
                                        </p:tgtEl>
                                      </p:cBhvr>
                                    </p:animEffect>
                                  </p:childTnLst>
                                </p:cTn>
                              </p:par>
                              <p:par>
                                <p:cTn id="23" presetID="14" presetClass="entr" presetSubtype="1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randombar(horizontal)">
                                      <p:cBhvr>
                                        <p:cTn id="25" dur="500"/>
                                        <p:tgtEl>
                                          <p:spTgt spid="16"/>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randombar(horizontal)">
                                      <p:cBhvr>
                                        <p:cTn id="28" dur="500"/>
                                        <p:tgtEl>
                                          <p:spTgt spid="18"/>
                                        </p:tgtEl>
                                      </p:cBhvr>
                                    </p:animEffect>
                                  </p:childTnLst>
                                </p:cTn>
                              </p:par>
                              <p:par>
                                <p:cTn id="29" presetID="14" presetClass="entr" presetSubtype="1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randombar(horizontal)">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bldLvl="0" animBg="1"/>
      <p:bldP spid="21" grpId="0" bldLvl="0" animBg="1"/>
      <p:bldP spid="22" grpId="0" bldLvl="0" animBg="1"/>
      <p:bldP spid="23" grpId="0" bldLvl="0" animBg="1"/>
      <p:bldP spid="2" grpId="0"/>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63600" y="-50800"/>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 name="矩形 7"/>
          <p:cNvSpPr/>
          <p:nvPr/>
        </p:nvSpPr>
        <p:spPr>
          <a:xfrm>
            <a:off x="1430655" y="2472055"/>
            <a:ext cx="4625340" cy="3415030"/>
          </a:xfrm>
          <a:prstGeom prst="rect">
            <a:avLst/>
          </a:prstGeom>
        </p:spPr>
        <p:txBody>
          <a:bodyPr wrap="square">
            <a:spAutoFit/>
          </a:bodyPr>
          <a:lstStyle/>
          <a:p>
            <a:pPr>
              <a:lnSpc>
                <a:spcPct val="200000"/>
              </a:lnSpc>
            </a:pPr>
            <a:r>
              <a:rPr lang="zh-CN" altLang="en-US" dirty="0">
                <a:latin typeface="微软雅黑" panose="020B0503020204020204" charset="-122"/>
                <a:ea typeface="微软雅黑" panose="020B0503020204020204" charset="-122"/>
                <a:cs typeface="微软雅黑" panose="020B0503020204020204" charset="-122"/>
              </a:rPr>
              <a:t>活动前期线上推出【</a:t>
            </a:r>
            <a:r>
              <a:rPr lang="zh-CN" altLang="en-US" dirty="0">
                <a:latin typeface="微软雅黑" panose="020B0503020204020204" charset="-122"/>
                <a:ea typeface="微软雅黑" panose="020B0503020204020204" charset="-122"/>
                <a:cs typeface="微软雅黑" panose="020B0503020204020204" charset="-122"/>
                <a:sym typeface="+mn-ea"/>
              </a:rPr>
              <a:t>超值福利清单</a:t>
            </a:r>
            <a:r>
              <a:rPr lang="zh-CN" altLang="en-US" dirty="0">
                <a:latin typeface="微软雅黑" panose="020B0503020204020204" charset="-122"/>
                <a:ea typeface="微软雅黑" panose="020B0503020204020204" charset="-122"/>
                <a:cs typeface="微软雅黑" panose="020B0503020204020204" charset="-122"/>
              </a:rPr>
              <a:t>】</a:t>
            </a:r>
          </a:p>
          <a:p>
            <a:pPr>
              <a:lnSpc>
                <a:spcPct val="200000"/>
              </a:lnSpc>
            </a:pPr>
            <a:r>
              <a:rPr lang="zh-CN" altLang="en-US" dirty="0">
                <a:latin typeface="微软雅黑" panose="020B0503020204020204" charset="-122"/>
                <a:ea typeface="微软雅黑" panose="020B0503020204020204" charset="-122"/>
                <a:cs typeface="微软雅黑" panose="020B0503020204020204" charset="-122"/>
              </a:rPr>
              <a:t>预告本次双</a:t>
            </a:r>
            <a:r>
              <a:rPr lang="en-US" altLang="zh-CN" dirty="0">
                <a:latin typeface="微软雅黑" panose="020B0503020204020204" charset="-122"/>
                <a:ea typeface="微软雅黑" panose="020B0503020204020204" charset="-122"/>
                <a:cs typeface="微软雅黑" panose="020B0503020204020204" charset="-122"/>
              </a:rPr>
              <a:t>11</a:t>
            </a:r>
            <a:r>
              <a:rPr lang="zh-CN" altLang="en-US" dirty="0">
                <a:latin typeface="微软雅黑" panose="020B0503020204020204" charset="-122"/>
                <a:ea typeface="微软雅黑" panose="020B0503020204020204" charset="-122"/>
                <a:cs typeface="微软雅黑" panose="020B0503020204020204" charset="-122"/>
              </a:rPr>
              <a:t>活动的亮点</a:t>
            </a:r>
          </a:p>
          <a:p>
            <a:pPr>
              <a:lnSpc>
                <a:spcPct val="200000"/>
              </a:lnSpc>
            </a:pPr>
            <a:r>
              <a:rPr lang="zh-CN" altLang="en-US" dirty="0">
                <a:latin typeface="微软雅黑" panose="020B0503020204020204" charset="-122"/>
                <a:ea typeface="微软雅黑" panose="020B0503020204020204" charset="-122"/>
                <a:cs typeface="微软雅黑" panose="020B0503020204020204" charset="-122"/>
              </a:rPr>
              <a:t>吸引来宾前来打卡。</a:t>
            </a:r>
          </a:p>
          <a:p>
            <a:pPr>
              <a:lnSpc>
                <a:spcPct val="200000"/>
              </a:lnSpc>
            </a:pPr>
            <a:r>
              <a:rPr lang="zh-CN" altLang="en-US" dirty="0">
                <a:latin typeface="微软雅黑" panose="020B0503020204020204" charset="-122"/>
                <a:ea typeface="微软雅黑" panose="020B0503020204020204" charset="-122"/>
                <a:cs typeface="微软雅黑" panose="020B0503020204020204" charset="-122"/>
              </a:rPr>
              <a:t>参与活动即有机会获得现金红包、折扣商品，秒杀权限等。</a:t>
            </a:r>
          </a:p>
          <a:p>
            <a:pPr>
              <a:lnSpc>
                <a:spcPct val="200000"/>
              </a:lnSpc>
            </a:pPr>
            <a:endParaRPr lang="zh-CN" altLang="en-US" dirty="0">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1419745" y="1233396"/>
            <a:ext cx="4636508" cy="706755"/>
          </a:xfrm>
          <a:prstGeom prst="rect">
            <a:avLst/>
          </a:prstGeom>
          <a:noFill/>
        </p:spPr>
        <p:txBody>
          <a:bodyPr wrap="square" rtlCol="0">
            <a:spAutoFit/>
          </a:bodyPr>
          <a:lstStyle/>
          <a:p>
            <a:pPr algn="dist"/>
            <a:r>
              <a:rPr lang="zh-CN" altLang="en-US" sz="4000" dirty="0">
                <a:latin typeface="微软雅黑" panose="020B0503020204020204" charset="-122"/>
                <a:ea typeface="微软雅黑" panose="020B0503020204020204" charset="-122"/>
                <a:cs typeface="微软雅黑" panose="020B0503020204020204" charset="-122"/>
                <a:sym typeface="+mn-ea"/>
              </a:rPr>
              <a:t>超值福利清单</a:t>
            </a:r>
            <a:endParaRPr lang="zh-CN" altLang="en-US" sz="4000" i="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pic>
        <p:nvPicPr>
          <p:cNvPr id="4" name="图片 3"/>
          <p:cNvPicPr>
            <a:picLocks noChangeAspect="1"/>
          </p:cNvPicPr>
          <p:nvPr/>
        </p:nvPicPr>
        <p:blipFill>
          <a:blip r:embed="rId3"/>
          <a:srcRect t="4006" r="662"/>
          <a:stretch>
            <a:fillRect/>
          </a:stretch>
        </p:blipFill>
        <p:spPr>
          <a:xfrm>
            <a:off x="6626860" y="433705"/>
            <a:ext cx="4385310" cy="1506220"/>
          </a:xfrm>
          <a:prstGeom prst="rect">
            <a:avLst/>
          </a:prstGeom>
        </p:spPr>
      </p:pic>
      <p:pic>
        <p:nvPicPr>
          <p:cNvPr id="5" name="图片 4"/>
          <p:cNvPicPr>
            <a:picLocks noChangeAspect="1"/>
          </p:cNvPicPr>
          <p:nvPr/>
        </p:nvPicPr>
        <p:blipFill>
          <a:blip r:embed="rId4"/>
          <a:stretch>
            <a:fillRect/>
          </a:stretch>
        </p:blipFill>
        <p:spPr>
          <a:xfrm>
            <a:off x="6655435" y="1939925"/>
            <a:ext cx="4385945" cy="4479925"/>
          </a:xfrm>
          <a:prstGeom prst="rect">
            <a:avLst/>
          </a:prstGeom>
        </p:spPr>
      </p:pic>
    </p:spTree>
    <p:custDataLst>
      <p:tags r:id="rId1"/>
    </p:custData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63600" y="-50800"/>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文本框 9"/>
          <p:cNvSpPr txBox="1"/>
          <p:nvPr/>
        </p:nvSpPr>
        <p:spPr>
          <a:xfrm>
            <a:off x="1046365" y="992731"/>
            <a:ext cx="4636508" cy="706755"/>
          </a:xfrm>
          <a:prstGeom prst="rect">
            <a:avLst/>
          </a:prstGeom>
          <a:noFill/>
        </p:spPr>
        <p:txBody>
          <a:bodyPr wrap="square" rtlCol="0">
            <a:spAutoFit/>
          </a:bodyPr>
          <a:lstStyle/>
          <a:p>
            <a:pPr algn="dist"/>
            <a:r>
              <a:rPr lang="zh-CN" altLang="en-US" sz="4000" dirty="0">
                <a:solidFill>
                  <a:schemeClr val="bg1"/>
                </a:solidFill>
                <a:latin typeface="微软雅黑" panose="020B0503020204020204" charset="-122"/>
                <a:ea typeface="微软雅黑" panose="020B0503020204020204" charset="-122"/>
                <a:cs typeface="微软雅黑" panose="020B0503020204020204" charset="-122"/>
                <a:sym typeface="+mn-lt"/>
              </a:rPr>
              <a:t>疯狂大转盘</a:t>
            </a:r>
            <a:endParaRPr lang="zh-CN" altLang="en-US" sz="4000" i="1" dirty="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1136724" y="728602"/>
            <a:ext cx="4870140" cy="583565"/>
          </a:xfrm>
          <a:prstGeom prst="rect">
            <a:avLst/>
          </a:prstGeom>
          <a:noFill/>
        </p:spPr>
        <p:txBody>
          <a:bodyPr wrap="square" rtlCol="0">
            <a:spAutoFit/>
          </a:bodyPr>
          <a:lstStyle/>
          <a:p>
            <a:pPr algn="dist"/>
            <a:r>
              <a:rPr lang="zh-CN" altLang="en-US" sz="3200" i="1" dirty="0">
                <a:latin typeface="微软雅黑" panose="020B0503020204020204" charset="-122"/>
                <a:ea typeface="微软雅黑" panose="020B0503020204020204" charset="-122"/>
                <a:cs typeface="微软雅黑" panose="020B0503020204020204" charset="-122"/>
                <a:sym typeface="+mn-ea"/>
              </a:rPr>
              <a:t>疯狂大转盘</a:t>
            </a:r>
          </a:p>
        </p:txBody>
      </p:sp>
      <p:pic>
        <p:nvPicPr>
          <p:cNvPr id="102" name="图片 101"/>
          <p:cNvPicPr/>
          <p:nvPr/>
        </p:nvPicPr>
        <p:blipFill>
          <a:blip r:embed="rId3"/>
          <a:stretch>
            <a:fillRect/>
          </a:stretch>
        </p:blipFill>
        <p:spPr>
          <a:xfrm>
            <a:off x="1046480" y="1902460"/>
            <a:ext cx="6164580" cy="3677285"/>
          </a:xfrm>
          <a:prstGeom prst="rect">
            <a:avLst/>
          </a:prstGeom>
          <a:noFill/>
          <a:ln w="9525">
            <a:noFill/>
          </a:ln>
        </p:spPr>
      </p:pic>
      <p:sp>
        <p:nvSpPr>
          <p:cNvPr id="8" name="矩形 7"/>
          <p:cNvSpPr/>
          <p:nvPr/>
        </p:nvSpPr>
        <p:spPr>
          <a:xfrm>
            <a:off x="7621905" y="2035810"/>
            <a:ext cx="3260725" cy="2778774"/>
          </a:xfrm>
          <a:prstGeom prst="rect">
            <a:avLst/>
          </a:prstGeom>
        </p:spPr>
        <p:txBody>
          <a:bodyPr wrap="square">
            <a:spAutoFit/>
          </a:bodyPr>
          <a:lstStyle/>
          <a:p>
            <a:pPr>
              <a:lnSpc>
                <a:spcPct val="200000"/>
              </a:lnSpc>
            </a:pPr>
            <a:r>
              <a:rPr lang="zh-CN" dirty="0">
                <a:latin typeface="微软雅黑" panose="020B0503020204020204" charset="-122"/>
                <a:ea typeface="微软雅黑" panose="020B0503020204020204" charset="-122"/>
                <a:cs typeface="微软雅黑" panose="020B0503020204020204" charset="-122"/>
              </a:rPr>
              <a:t>来宾入场签到即可获得疯狂转盘机会一次</a:t>
            </a:r>
          </a:p>
          <a:p>
            <a:pPr>
              <a:lnSpc>
                <a:spcPct val="200000"/>
              </a:lnSpc>
            </a:pPr>
            <a:r>
              <a:rPr lang="zh-CN" dirty="0">
                <a:latin typeface="微软雅黑" panose="020B0503020204020204" charset="-122"/>
                <a:ea typeface="微软雅黑" panose="020B0503020204020204" charset="-122"/>
                <a:cs typeface="微软雅黑" panose="020B0503020204020204" charset="-122"/>
              </a:rPr>
              <a:t>根据转盘转到的福利，入场购买双</a:t>
            </a:r>
            <a:r>
              <a:rPr lang="en-US" altLang="zh-CN" dirty="0">
                <a:latin typeface="微软雅黑" panose="020B0503020204020204" charset="-122"/>
                <a:ea typeface="微软雅黑" panose="020B0503020204020204" charset="-122"/>
                <a:cs typeface="微软雅黑" panose="020B0503020204020204" charset="-122"/>
              </a:rPr>
              <a:t>11</a:t>
            </a:r>
            <a:r>
              <a:rPr lang="zh-CN" altLang="en-US" dirty="0">
                <a:latin typeface="微软雅黑" panose="020B0503020204020204" charset="-122"/>
                <a:ea typeface="微软雅黑" panose="020B0503020204020204" charset="-122"/>
                <a:cs typeface="微软雅黑" panose="020B0503020204020204" charset="-122"/>
              </a:rPr>
              <a:t>狂欢商品。</a:t>
            </a:r>
          </a:p>
          <a:p>
            <a:pPr>
              <a:lnSpc>
                <a:spcPct val="200000"/>
              </a:lnSpc>
            </a:pPr>
            <a:endParaRPr lang="zh-CN" altLang="en-US" dirty="0">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63600" y="-50800"/>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3" name="内容占位符 4"/>
          <p:cNvPicPr>
            <a:picLocks noChangeAspect="1" noChangeArrowheads="1"/>
          </p:cNvPicPr>
          <p:nvPr/>
        </p:nvPicPr>
        <p:blipFill rotWithShape="1">
          <a:blip r:embed="rId3">
            <a:extLst>
              <a:ext uri="{28A0092B-C50C-407E-A947-70E740481C1C}">
                <a14:useLocalDpi xmlns:a14="http://schemas.microsoft.com/office/drawing/2010/main" val="0"/>
              </a:ext>
            </a:extLst>
          </a:blip>
          <a:srcRect l="10766" t="23864" r="12402" b="32066"/>
          <a:stretch>
            <a:fillRect/>
          </a:stretch>
        </p:blipFill>
        <p:spPr>
          <a:xfrm>
            <a:off x="1156561" y="2095497"/>
            <a:ext cx="10208323" cy="3293924"/>
          </a:xfrm>
          <a:prstGeom prst="rect">
            <a:avLst/>
          </a:prstGeom>
        </p:spPr>
      </p:pic>
      <p:sp>
        <p:nvSpPr>
          <p:cNvPr id="8" name="矩形 7"/>
          <p:cNvSpPr/>
          <p:nvPr/>
        </p:nvSpPr>
        <p:spPr>
          <a:xfrm>
            <a:off x="1156561" y="5474508"/>
            <a:ext cx="10129174" cy="1198880"/>
          </a:xfrm>
          <a:prstGeom prst="rect">
            <a:avLst/>
          </a:prstGeom>
        </p:spPr>
        <p:txBody>
          <a:bodyPr wrap="square">
            <a:spAutoFit/>
          </a:bodyPr>
          <a:lstStyle/>
          <a:p>
            <a:pPr>
              <a:lnSpc>
                <a:spcPct val="200000"/>
              </a:lnSpc>
            </a:pPr>
            <a:r>
              <a:rPr lang="zh-CN" altLang="en-US" dirty="0">
                <a:latin typeface="微软雅黑" panose="020B0503020204020204" charset="-122"/>
                <a:ea typeface="微软雅黑" panose="020B0503020204020204" charset="-122"/>
                <a:cs typeface="微软雅黑" panose="020B0503020204020204" charset="-122"/>
              </a:rPr>
              <a:t>活动期间，在现场打造双十一线下快闪店，集齐双十一潮流爆款商品，让来宾直观感受剁手狂欢节日特性。</a:t>
            </a:r>
          </a:p>
        </p:txBody>
      </p:sp>
      <p:sp>
        <p:nvSpPr>
          <p:cNvPr id="10" name="文本框 9"/>
          <p:cNvSpPr txBox="1"/>
          <p:nvPr/>
        </p:nvSpPr>
        <p:spPr>
          <a:xfrm>
            <a:off x="1046365" y="992731"/>
            <a:ext cx="4636508" cy="706755"/>
          </a:xfrm>
          <a:prstGeom prst="rect">
            <a:avLst/>
          </a:prstGeom>
          <a:noFill/>
        </p:spPr>
        <p:txBody>
          <a:bodyPr wrap="square" rtlCol="0">
            <a:spAutoFit/>
          </a:bodyPr>
          <a:lstStyle/>
          <a:p>
            <a:pPr algn="dist"/>
            <a:r>
              <a:rPr lang="zh-CN" altLang="en-US" sz="4000" i="1" dirty="0">
                <a:latin typeface="微软雅黑" panose="020B0503020204020204" charset="-122"/>
                <a:ea typeface="微软雅黑" panose="020B0503020204020204" charset="-122"/>
                <a:cs typeface="微软雅黑" panose="020B0503020204020204" charset="-122"/>
              </a:rPr>
              <a:t>双</a:t>
            </a:r>
            <a:r>
              <a:rPr lang="en-US" altLang="zh-CN" sz="4000" i="1" dirty="0">
                <a:latin typeface="微软雅黑" panose="020B0503020204020204" charset="-122"/>
                <a:ea typeface="微软雅黑" panose="020B0503020204020204" charset="-122"/>
                <a:cs typeface="微软雅黑" panose="020B0503020204020204" charset="-122"/>
              </a:rPr>
              <a:t>11</a:t>
            </a:r>
            <a:r>
              <a:rPr lang="zh-CN" altLang="en-US" sz="4000" i="1" dirty="0">
                <a:latin typeface="微软雅黑" panose="020B0503020204020204" charset="-122"/>
                <a:ea typeface="微软雅黑" panose="020B0503020204020204" charset="-122"/>
                <a:cs typeface="微软雅黑" panose="020B0503020204020204" charset="-122"/>
              </a:rPr>
              <a:t>狂欢盛典</a:t>
            </a:r>
          </a:p>
        </p:txBody>
      </p:sp>
      <p:pic>
        <p:nvPicPr>
          <p:cNvPr id="11" name="图片 10" descr="版权图片1"/>
          <p:cNvPicPr>
            <a:picLocks noChangeAspect="1"/>
          </p:cNvPicPr>
          <p:nvPr/>
        </p:nvPicPr>
        <p:blipFill>
          <a:blip r:embed="rId4"/>
          <a:stretch>
            <a:fillRect/>
          </a:stretch>
        </p:blipFill>
        <p:spPr>
          <a:xfrm>
            <a:off x="4344035" y="1783080"/>
            <a:ext cx="7052945" cy="3298190"/>
          </a:xfrm>
          <a:prstGeom prst="rect">
            <a:avLst/>
          </a:prstGeom>
        </p:spPr>
      </p:pic>
    </p:spTree>
    <p:custDataLst>
      <p:tags r:id="rId1"/>
    </p:custData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3" name="图片 2"/>
          <p:cNvPicPr>
            <a:picLocks noChangeAspect="1"/>
          </p:cNvPicPr>
          <p:nvPr/>
        </p:nvPicPr>
        <p:blipFill>
          <a:blip r:embed="rId3"/>
          <a:stretch>
            <a:fillRect/>
          </a:stretch>
        </p:blipFill>
        <p:spPr>
          <a:xfrm>
            <a:off x="871220" y="2803525"/>
            <a:ext cx="5205095" cy="3472815"/>
          </a:xfrm>
          <a:prstGeom prst="rect">
            <a:avLst/>
          </a:prstGeom>
        </p:spPr>
      </p:pic>
      <p:sp>
        <p:nvSpPr>
          <p:cNvPr id="5" name="文本框 4"/>
          <p:cNvSpPr txBox="1"/>
          <p:nvPr/>
        </p:nvSpPr>
        <p:spPr>
          <a:xfrm>
            <a:off x="1360923" y="931083"/>
            <a:ext cx="4079765" cy="706755"/>
          </a:xfrm>
          <a:prstGeom prst="rect">
            <a:avLst/>
          </a:prstGeom>
          <a:noFill/>
        </p:spPr>
        <p:txBody>
          <a:bodyPr wrap="square" rtlCol="0">
            <a:spAutoFit/>
          </a:bodyPr>
          <a:lstStyle/>
          <a:p>
            <a:pPr algn="dist"/>
            <a:r>
              <a:rPr lang="zh-CN" altLang="en-US" sz="4000" dirty="0">
                <a:solidFill>
                  <a:schemeClr val="tx1"/>
                </a:solidFill>
                <a:latin typeface="微软雅黑" panose="020B0503020204020204" charset="-122"/>
                <a:ea typeface="微软雅黑" panose="020B0503020204020204" charset="-122"/>
                <a:cs typeface="微软雅黑" panose="020B0503020204020204" charset="-122"/>
                <a:sym typeface="+mn-ea"/>
              </a:rPr>
              <a:t>线下剁手市集</a:t>
            </a:r>
            <a:endParaRPr lang="zh-CN" altLang="en-US" sz="4000" i="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pic>
        <p:nvPicPr>
          <p:cNvPr id="6" name="图片 5"/>
          <p:cNvPicPr>
            <a:picLocks noChangeAspect="1"/>
          </p:cNvPicPr>
          <p:nvPr/>
        </p:nvPicPr>
        <p:blipFill>
          <a:blip r:embed="rId4"/>
          <a:stretch>
            <a:fillRect/>
          </a:stretch>
        </p:blipFill>
        <p:spPr>
          <a:xfrm>
            <a:off x="6184900" y="2804160"/>
            <a:ext cx="5244465" cy="3496310"/>
          </a:xfrm>
          <a:prstGeom prst="rect">
            <a:avLst/>
          </a:prstGeom>
        </p:spPr>
      </p:pic>
      <p:sp>
        <p:nvSpPr>
          <p:cNvPr id="7" name="矩形 6"/>
          <p:cNvSpPr/>
          <p:nvPr/>
        </p:nvSpPr>
        <p:spPr>
          <a:xfrm>
            <a:off x="1514922" y="1638785"/>
            <a:ext cx="10093587" cy="561629"/>
          </a:xfrm>
          <a:prstGeom prst="rect">
            <a:avLst/>
          </a:prstGeom>
        </p:spPr>
        <p:txBody>
          <a:bodyPr wrap="square">
            <a:spAutoFit/>
          </a:bodyPr>
          <a:lstStyle/>
          <a:p>
            <a:pPr>
              <a:lnSpc>
                <a:spcPct val="200000"/>
              </a:lnSpc>
            </a:pPr>
            <a:r>
              <a:rPr lang="zh-CN" altLang="en-US" dirty="0">
                <a:latin typeface="微软雅黑" panose="020B0503020204020204" charset="-122"/>
                <a:ea typeface="微软雅黑" panose="020B0503020204020204" charset="-122"/>
                <a:cs typeface="微软雅黑" panose="020B0503020204020204" charset="-122"/>
              </a:rPr>
              <a:t>现场陈列各种爆款潮流商品供来宾购买，配合折扣进行活动。</a:t>
            </a:r>
          </a:p>
        </p:txBody>
      </p:sp>
    </p:spTree>
    <p:custDataLst>
      <p:tags r:id="rId1"/>
    </p:custData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746878" y="888538"/>
            <a:ext cx="4079765" cy="707886"/>
          </a:xfrm>
          <a:prstGeom prst="rect">
            <a:avLst/>
          </a:prstGeom>
          <a:noFill/>
        </p:spPr>
        <p:txBody>
          <a:bodyPr wrap="square" rtlCol="0">
            <a:spAutoFit/>
          </a:bodyPr>
          <a:lstStyle/>
          <a:p>
            <a:pPr algn="dist"/>
            <a:r>
              <a:rPr lang="zh-CN" altLang="en-US" sz="4000" i="1" dirty="0">
                <a:latin typeface="微软雅黑" panose="020B0503020204020204" charset="-122"/>
                <a:ea typeface="微软雅黑" panose="020B0503020204020204" charset="-122"/>
                <a:cs typeface="微软雅黑" panose="020B0503020204020204" charset="-122"/>
              </a:rPr>
              <a:t>爆款商品陈列</a:t>
            </a:r>
          </a:p>
        </p:txBody>
      </p:sp>
      <p:pic>
        <p:nvPicPr>
          <p:cNvPr id="3" name="图片 2"/>
          <p:cNvPicPr>
            <a:picLocks noChangeAspect="1"/>
          </p:cNvPicPr>
          <p:nvPr/>
        </p:nvPicPr>
        <p:blipFill>
          <a:blip r:embed="rId3"/>
          <a:stretch>
            <a:fillRect/>
          </a:stretch>
        </p:blipFill>
        <p:spPr>
          <a:xfrm>
            <a:off x="512519" y="2801956"/>
            <a:ext cx="5044990" cy="3363327"/>
          </a:xfrm>
          <a:prstGeom prst="rect">
            <a:avLst/>
          </a:prstGeom>
        </p:spPr>
      </p:pic>
      <p:pic>
        <p:nvPicPr>
          <p:cNvPr id="5" name="图片 4"/>
          <p:cNvPicPr>
            <a:picLocks noChangeAspect="1"/>
          </p:cNvPicPr>
          <p:nvPr/>
        </p:nvPicPr>
        <p:blipFill>
          <a:blip r:embed="rId4"/>
          <a:stretch>
            <a:fillRect/>
          </a:stretch>
        </p:blipFill>
        <p:spPr>
          <a:xfrm>
            <a:off x="5782447" y="2801956"/>
            <a:ext cx="5605545" cy="3363327"/>
          </a:xfrm>
          <a:prstGeom prst="rect">
            <a:avLst/>
          </a:prstGeom>
        </p:spPr>
      </p:pic>
      <p:sp>
        <p:nvSpPr>
          <p:cNvPr id="6" name="矩形 5"/>
          <p:cNvSpPr/>
          <p:nvPr/>
        </p:nvSpPr>
        <p:spPr>
          <a:xfrm>
            <a:off x="2277993" y="2003928"/>
            <a:ext cx="7411075" cy="645160"/>
          </a:xfrm>
          <a:prstGeom prst="rect">
            <a:avLst/>
          </a:prstGeom>
        </p:spPr>
        <p:txBody>
          <a:bodyPr wrap="square">
            <a:spAutoFit/>
          </a:bodyPr>
          <a:lstStyle/>
          <a:p>
            <a:pPr>
              <a:lnSpc>
                <a:spcPct val="200000"/>
              </a:lnSpc>
            </a:pPr>
            <a:r>
              <a:rPr lang="zh-CN" altLang="en-US" dirty="0">
                <a:latin typeface="微软雅黑" panose="020B0503020204020204" charset="-122"/>
                <a:ea typeface="微软雅黑" panose="020B0503020204020204" charset="-122"/>
                <a:cs typeface="微软雅黑" panose="020B0503020204020204" charset="-122"/>
              </a:rPr>
              <a:t>吃喝玩乐，一站式线下狂欢体验。</a:t>
            </a:r>
          </a:p>
        </p:txBody>
      </p:sp>
    </p:spTree>
    <p:custDataLst>
      <p:tags r:id="rId1"/>
    </p:custData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 name="文本框 4"/>
          <p:cNvSpPr txBox="1"/>
          <p:nvPr/>
        </p:nvSpPr>
        <p:spPr>
          <a:xfrm>
            <a:off x="1136724" y="728602"/>
            <a:ext cx="4870140" cy="583565"/>
          </a:xfrm>
          <a:prstGeom prst="rect">
            <a:avLst/>
          </a:prstGeom>
          <a:noFill/>
        </p:spPr>
        <p:txBody>
          <a:bodyPr wrap="square" rtlCol="0">
            <a:spAutoFit/>
          </a:bodyPr>
          <a:lstStyle/>
          <a:p>
            <a:pPr algn="dist"/>
            <a:r>
              <a:rPr lang="zh-CN" altLang="en-US" sz="3200" dirty="0">
                <a:latin typeface="微软雅黑" panose="020B0503020204020204" charset="-122"/>
                <a:ea typeface="微软雅黑" panose="020B0503020204020204" charset="-122"/>
                <a:cs typeface="微软雅黑" panose="020B0503020204020204" charset="-122"/>
                <a:sym typeface="+mn-ea"/>
              </a:rPr>
              <a:t>尖叫互动补贴</a:t>
            </a:r>
            <a:endParaRPr lang="zh-CN" altLang="en-US" sz="3200" i="1" dirty="0">
              <a:latin typeface="微软雅黑" panose="020B0503020204020204" charset="-122"/>
              <a:ea typeface="微软雅黑" panose="020B0503020204020204" charset="-122"/>
              <a:cs typeface="微软雅黑" panose="020B0503020204020204" charset="-122"/>
              <a:sym typeface="+mn-ea"/>
            </a:endParaRPr>
          </a:p>
        </p:txBody>
      </p:sp>
      <p:sp>
        <p:nvSpPr>
          <p:cNvPr id="6" name="矩形 5"/>
          <p:cNvSpPr/>
          <p:nvPr/>
        </p:nvSpPr>
        <p:spPr>
          <a:xfrm>
            <a:off x="1136650" y="1508125"/>
            <a:ext cx="6551295" cy="645160"/>
          </a:xfrm>
          <a:prstGeom prst="rect">
            <a:avLst/>
          </a:prstGeom>
        </p:spPr>
        <p:txBody>
          <a:bodyPr wrap="square">
            <a:spAutoFit/>
          </a:bodyPr>
          <a:lstStyle/>
          <a:p>
            <a:r>
              <a:rPr lang="zh-CN" dirty="0">
                <a:solidFill>
                  <a:srgbClr val="262626"/>
                </a:solidFill>
                <a:latin typeface="微软雅黑" panose="020B0503020204020204" charset="-122"/>
                <a:ea typeface="微软雅黑" panose="020B0503020204020204" charset="-122"/>
                <a:cs typeface="微软雅黑" panose="020B0503020204020204" charset="-122"/>
              </a:rPr>
              <a:t>还有超有趣的尖叫互动补贴，等你来抢。</a:t>
            </a:r>
          </a:p>
          <a:p>
            <a:r>
              <a:rPr lang="en-US" altLang="zh-CN" dirty="0">
                <a:cs typeface="微软雅黑" panose="020B0503020204020204" charset="-122"/>
              </a:rPr>
              <a:t>10</a:t>
            </a:r>
            <a:r>
              <a:rPr lang="zh-CN" altLang="en-US" dirty="0">
                <a:cs typeface="微软雅黑" panose="020B0503020204020204" charset="-122"/>
              </a:rPr>
              <a:t>元真人娃娃机，限时</a:t>
            </a:r>
            <a:r>
              <a:rPr lang="en-US" altLang="zh-CN" dirty="0">
                <a:cs typeface="微软雅黑" panose="020B0503020204020204" charset="-122"/>
              </a:rPr>
              <a:t>1</a:t>
            </a:r>
            <a:r>
              <a:rPr lang="zh-CN" altLang="en-US" dirty="0">
                <a:cs typeface="微软雅黑" panose="020B0503020204020204" charset="-122"/>
              </a:rPr>
              <a:t>分钟，所有夹上的商品都可以打包带走。</a:t>
            </a:r>
          </a:p>
        </p:txBody>
      </p:sp>
      <p:pic>
        <p:nvPicPr>
          <p:cNvPr id="103" name="图片 102"/>
          <p:cNvPicPr/>
          <p:nvPr/>
        </p:nvPicPr>
        <p:blipFill>
          <a:blip r:embed="rId3"/>
          <a:stretch>
            <a:fillRect/>
          </a:stretch>
        </p:blipFill>
        <p:spPr>
          <a:xfrm>
            <a:off x="1136650" y="2349500"/>
            <a:ext cx="6550660" cy="4255135"/>
          </a:xfrm>
          <a:prstGeom prst="rect">
            <a:avLst/>
          </a:prstGeom>
          <a:noFill/>
          <a:ln w="9525">
            <a:noFill/>
          </a:ln>
        </p:spPr>
      </p:pic>
    </p:spTree>
    <p:custDataLst>
      <p:tags r:id="rId1"/>
    </p:custData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63600" y="-50800"/>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文本框 9"/>
          <p:cNvSpPr txBox="1"/>
          <p:nvPr/>
        </p:nvSpPr>
        <p:spPr>
          <a:xfrm>
            <a:off x="1046365" y="992731"/>
            <a:ext cx="4636508" cy="706755"/>
          </a:xfrm>
          <a:prstGeom prst="rect">
            <a:avLst/>
          </a:prstGeom>
          <a:noFill/>
        </p:spPr>
        <p:txBody>
          <a:bodyPr wrap="square" rtlCol="0">
            <a:spAutoFit/>
          </a:bodyPr>
          <a:lstStyle/>
          <a:p>
            <a:pPr algn="dist"/>
            <a:r>
              <a:rPr lang="zh-CN" altLang="en-US" sz="4000" dirty="0">
                <a:solidFill>
                  <a:schemeClr val="bg1"/>
                </a:solidFill>
                <a:latin typeface="微软雅黑" panose="020B0503020204020204" charset="-122"/>
                <a:ea typeface="微软雅黑" panose="020B0503020204020204" charset="-122"/>
                <a:cs typeface="微软雅黑" panose="020B0503020204020204" charset="-122"/>
                <a:sym typeface="+mn-lt"/>
              </a:rPr>
              <a:t>疯狂大转盘</a:t>
            </a:r>
            <a:endParaRPr lang="zh-CN" altLang="en-US" sz="4000" i="1" dirty="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1136724" y="728602"/>
            <a:ext cx="4870140" cy="583565"/>
          </a:xfrm>
          <a:prstGeom prst="rect">
            <a:avLst/>
          </a:prstGeom>
          <a:noFill/>
        </p:spPr>
        <p:txBody>
          <a:bodyPr wrap="square" rtlCol="0">
            <a:spAutoFit/>
          </a:bodyPr>
          <a:lstStyle/>
          <a:p>
            <a:pPr algn="dist"/>
            <a:r>
              <a:rPr lang="zh-CN" altLang="en-US" sz="3200" dirty="0">
                <a:latin typeface="微软雅黑" panose="020B0503020204020204" charset="-122"/>
                <a:ea typeface="微软雅黑" panose="020B0503020204020204" charset="-122"/>
                <a:cs typeface="微软雅黑" panose="020B0503020204020204" charset="-122"/>
                <a:sym typeface="+mn-ea"/>
              </a:rPr>
              <a:t>尖叫互动补贴</a:t>
            </a:r>
            <a:endParaRPr lang="zh-CN" altLang="en-US" sz="3200" i="1" dirty="0">
              <a:latin typeface="微软雅黑" panose="020B0503020204020204" charset="-122"/>
              <a:ea typeface="微软雅黑" panose="020B0503020204020204" charset="-122"/>
              <a:cs typeface="微软雅黑" panose="020B0503020204020204" charset="-122"/>
              <a:sym typeface="+mn-ea"/>
            </a:endParaRPr>
          </a:p>
        </p:txBody>
      </p:sp>
      <p:sp>
        <p:nvSpPr>
          <p:cNvPr id="3" name="文本框 2"/>
          <p:cNvSpPr txBox="1"/>
          <p:nvPr/>
        </p:nvSpPr>
        <p:spPr>
          <a:xfrm>
            <a:off x="7947660" y="2172970"/>
            <a:ext cx="1969135" cy="3415030"/>
          </a:xfrm>
          <a:prstGeom prst="rect">
            <a:avLst/>
          </a:prstGeom>
          <a:noFill/>
        </p:spPr>
        <p:txBody>
          <a:bodyPr wrap="square" rtlCol="0" anchor="t">
            <a:spAutoFit/>
          </a:bodyPr>
          <a:lstStyle/>
          <a:p>
            <a:pPr>
              <a:lnSpc>
                <a:spcPct val="200000"/>
              </a:lnSpc>
            </a:pPr>
            <a:r>
              <a:rPr lang="zh-CN" altLang="en-US"/>
              <a:t>疯狂抢钱机，限时</a:t>
            </a:r>
            <a:r>
              <a:rPr lang="en-US" altLang="zh-CN"/>
              <a:t>1</a:t>
            </a:r>
            <a:r>
              <a:rPr lang="zh-CN" altLang="en-US"/>
              <a:t>分钟，抢到的零钱也都可以带走哦。</a:t>
            </a:r>
          </a:p>
          <a:p>
            <a:pPr>
              <a:lnSpc>
                <a:spcPct val="200000"/>
              </a:lnSpc>
            </a:pPr>
            <a:r>
              <a:rPr lang="zh-CN" altLang="en-US"/>
              <a:t>以实实在在的优惠吸引来宾关注到本次活动中。</a:t>
            </a:r>
          </a:p>
        </p:txBody>
      </p:sp>
      <p:pic>
        <p:nvPicPr>
          <p:cNvPr id="104" name="图片 103"/>
          <p:cNvPicPr/>
          <p:nvPr/>
        </p:nvPicPr>
        <p:blipFill>
          <a:blip r:embed="rId3"/>
          <a:srcRect r="387" b="13893"/>
          <a:stretch>
            <a:fillRect/>
          </a:stretch>
        </p:blipFill>
        <p:spPr>
          <a:xfrm>
            <a:off x="1136650" y="1618615"/>
            <a:ext cx="6002655" cy="4523740"/>
          </a:xfrm>
          <a:prstGeom prst="rect">
            <a:avLst/>
          </a:prstGeom>
          <a:noFill/>
          <a:ln w="9525">
            <a:noFill/>
          </a:ln>
        </p:spPr>
      </p:pic>
    </p:spTree>
    <p:custDataLst>
      <p:tags r:id="rId1"/>
    </p:custData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547991" y="0"/>
            <a:ext cx="3630088"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7" name="文本框 16"/>
          <p:cNvSpPr txBox="1"/>
          <p:nvPr/>
        </p:nvSpPr>
        <p:spPr>
          <a:xfrm>
            <a:off x="6243690" y="5936896"/>
            <a:ext cx="3648075" cy="612925"/>
          </a:xfrm>
          <a:prstGeom prst="rect">
            <a:avLst/>
          </a:prstGeom>
          <a:noFill/>
        </p:spPr>
        <p:txBody>
          <a:bodyPr vert="horz" wrap="square" rtlCol="0" anchor="ctr">
            <a:spAutoFit/>
          </a:bodyPr>
          <a:lstStyle/>
          <a:p>
            <a:pPr>
              <a:lnSpc>
                <a:spcPct val="150000"/>
              </a:lnSpc>
            </a:pPr>
            <a:r>
              <a:rPr lang="en-US" altLang="zh-CN" sz="1200" spc="100" dirty="0">
                <a:latin typeface="微软雅黑" panose="020B0503020204020204" charset="-122"/>
                <a:ea typeface="微软雅黑" panose="020B0503020204020204" charset="-122"/>
                <a:cs typeface="微软雅黑" panose="020B0503020204020204" charset="-122"/>
              </a:rPr>
              <a:t>Please enter your content Please enter your content Please enter your content</a:t>
            </a:r>
          </a:p>
        </p:txBody>
      </p:sp>
      <p:sp>
        <p:nvSpPr>
          <p:cNvPr id="20" name="椭圆 19"/>
          <p:cNvSpPr/>
          <p:nvPr/>
        </p:nvSpPr>
        <p:spPr>
          <a:xfrm>
            <a:off x="1866391" y="75798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浪</a:t>
            </a:r>
          </a:p>
        </p:txBody>
      </p:sp>
      <p:sp>
        <p:nvSpPr>
          <p:cNvPr id="21" name="椭圆 20"/>
          <p:cNvSpPr/>
          <p:nvPr/>
        </p:nvSpPr>
        <p:spPr>
          <a:xfrm>
            <a:off x="1866391" y="130016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漫</a:t>
            </a:r>
          </a:p>
        </p:txBody>
      </p:sp>
      <p:sp>
        <p:nvSpPr>
          <p:cNvPr id="22" name="椭圆 21"/>
          <p:cNvSpPr/>
          <p:nvPr/>
        </p:nvSpPr>
        <p:spPr>
          <a:xfrm>
            <a:off x="1866391" y="184233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tx1"/>
                </a:solidFill>
                <a:latin typeface="微软雅黑" panose="020B0503020204020204" charset="-122"/>
                <a:ea typeface="微软雅黑" panose="020B0503020204020204" charset="-122"/>
                <a:cs typeface="微软雅黑" panose="020B0503020204020204" charset="-122"/>
              </a:rPr>
              <a:t>11</a:t>
            </a:r>
          </a:p>
        </p:txBody>
      </p:sp>
      <p:sp>
        <p:nvSpPr>
          <p:cNvPr id="23" name="椭圆 22"/>
          <p:cNvSpPr/>
          <p:nvPr/>
        </p:nvSpPr>
        <p:spPr>
          <a:xfrm>
            <a:off x="1866391" y="238451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月</a:t>
            </a:r>
          </a:p>
        </p:txBody>
      </p:sp>
      <p:sp>
        <p:nvSpPr>
          <p:cNvPr id="2" name="文本框 1"/>
          <p:cNvSpPr txBox="1"/>
          <p:nvPr/>
        </p:nvSpPr>
        <p:spPr>
          <a:xfrm>
            <a:off x="52227" y="969047"/>
            <a:ext cx="1242116" cy="3415030"/>
          </a:xfrm>
          <a:prstGeom prst="rect">
            <a:avLst/>
          </a:prstGeom>
          <a:noFill/>
        </p:spPr>
        <p:txBody>
          <a:bodyPr wrap="square" rtlCol="0">
            <a:spAutoFit/>
          </a:bodyPr>
          <a:lstStyle/>
          <a:p>
            <a:pPr algn="ctr"/>
            <a:r>
              <a:rPr lang="zh-CN" altLang="en-US" sz="5400" spc="300" dirty="0">
                <a:solidFill>
                  <a:schemeClr val="tx1"/>
                </a:solidFill>
                <a:latin typeface="微软雅黑" panose="020B0503020204020204" charset="-122"/>
                <a:ea typeface="微软雅黑" panose="020B0503020204020204" charset="-122"/>
                <a:cs typeface="微软雅黑" panose="020B0503020204020204" charset="-122"/>
                <a:sym typeface="+mn-ea"/>
              </a:rPr>
              <a:t>秋颂感恩</a:t>
            </a:r>
          </a:p>
        </p:txBody>
      </p:sp>
      <p:cxnSp>
        <p:nvCxnSpPr>
          <p:cNvPr id="16" name="直接连接符 15"/>
          <p:cNvCxnSpPr/>
          <p:nvPr/>
        </p:nvCxnSpPr>
        <p:spPr>
          <a:xfrm flipH="1">
            <a:off x="1033448" y="2902899"/>
            <a:ext cx="508000" cy="8978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314272" y="3125877"/>
            <a:ext cx="1242116" cy="2799715"/>
          </a:xfrm>
          <a:prstGeom prst="rect">
            <a:avLst/>
          </a:prstGeom>
          <a:noFill/>
        </p:spPr>
        <p:txBody>
          <a:bodyPr wrap="square" rtlCol="0">
            <a:spAutoFit/>
          </a:bodyPr>
          <a:lstStyle/>
          <a:p>
            <a:pPr algn="ctr"/>
            <a:r>
              <a:rPr lang="zh-CN" altLang="en-US" sz="4400" dirty="0">
                <a:solidFill>
                  <a:prstClr val="black"/>
                </a:solidFill>
                <a:latin typeface="微软雅黑" panose="020B0503020204020204" charset="-122"/>
                <a:ea typeface="微软雅黑" panose="020B0503020204020204" charset="-122"/>
                <a:cs typeface="微软雅黑" panose="020B0503020204020204" charset="-122"/>
              </a:rPr>
              <a:t>暖意入怀</a:t>
            </a:r>
          </a:p>
        </p:txBody>
      </p:sp>
      <p:sp>
        <p:nvSpPr>
          <p:cNvPr id="24" name="椭圆 23"/>
          <p:cNvSpPr/>
          <p:nvPr/>
        </p:nvSpPr>
        <p:spPr>
          <a:xfrm>
            <a:off x="1516904" y="2629790"/>
            <a:ext cx="173519" cy="173519"/>
          </a:xfrm>
          <a:prstGeom prst="ellipse">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6" name="椭圆 25"/>
          <p:cNvSpPr/>
          <p:nvPr/>
        </p:nvSpPr>
        <p:spPr>
          <a:xfrm>
            <a:off x="1910900" y="6374778"/>
            <a:ext cx="173519" cy="173519"/>
          </a:xfrm>
          <a:prstGeom prst="ellipse">
            <a:avLst/>
          </a:prstGeom>
          <a:noFill/>
          <a:ln>
            <a:solidFill>
              <a:srgbClr val="F0B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cxnSp>
        <p:nvCxnSpPr>
          <p:cNvPr id="27" name="直接连接符 26"/>
          <p:cNvCxnSpPr/>
          <p:nvPr/>
        </p:nvCxnSpPr>
        <p:spPr>
          <a:xfrm flipH="1">
            <a:off x="2048108" y="5512367"/>
            <a:ext cx="530860" cy="890270"/>
          </a:xfrm>
          <a:prstGeom prst="line">
            <a:avLst/>
          </a:prstGeom>
          <a:ln w="19050">
            <a:solidFill>
              <a:srgbClr val="F0BC40"/>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031271" y="2924175"/>
            <a:ext cx="2707005" cy="1642110"/>
          </a:xfrm>
          <a:prstGeom prst="rect">
            <a:avLst/>
          </a:prstGeom>
          <a:noFill/>
        </p:spPr>
        <p:txBody>
          <a:bodyPr wrap="square" rtlCol="0" anchor="t">
            <a:spAutoFit/>
          </a:bodyPr>
          <a:lstStyle/>
          <a:p>
            <a:pPr algn="ctr">
              <a:lnSpc>
                <a:spcPct val="150000"/>
              </a:lnSpc>
              <a:spcBef>
                <a:spcPts val="0"/>
              </a:spcBef>
              <a:buClrTx/>
              <a:buSzTx/>
              <a:buNone/>
              <a:defRPr/>
            </a:pPr>
            <a:r>
              <a:rPr lang="zh-CN" altLang="en-US" sz="1600" dirty="0">
                <a:latin typeface="微软雅黑" panose="020B0503020204020204" charset="-122"/>
                <a:ea typeface="微软雅黑" panose="020B0503020204020204" charset="-122"/>
                <a:cs typeface="微软雅黑" panose="020B0503020204020204" charset="-122"/>
              </a:rPr>
              <a:t>第四周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50000"/>
              </a:lnSpc>
              <a:defRPr/>
            </a:pP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24</a:t>
            </a:r>
            <a:r>
              <a:rPr lang="zh-CN" altLang="en-US" sz="1600" dirty="0">
                <a:latin typeface="微软雅黑" panose="020B0503020204020204" charset="-122"/>
                <a:ea typeface="微软雅黑" panose="020B0503020204020204" charset="-122"/>
                <a:cs typeface="微软雅黑" panose="020B0503020204020204" charset="-122"/>
              </a:rPr>
              <a:t>日</a:t>
            </a:r>
            <a:r>
              <a:rPr lang="en-US" altLang="zh-CN" sz="1600" dirty="0">
                <a:latin typeface="微软雅黑" panose="020B0503020204020204" charset="-122"/>
                <a:ea typeface="微软雅黑" panose="020B0503020204020204" charset="-122"/>
                <a:cs typeface="微软雅黑" panose="020B0503020204020204" charset="-122"/>
              </a:rPr>
              <a:t>-11</a:t>
            </a:r>
            <a:r>
              <a:rPr lang="zh-CN" altLang="en-US" sz="1600" dirty="0">
                <a:latin typeface="微软雅黑" panose="020B0503020204020204" charset="-122"/>
                <a:ea typeface="微软雅黑" panose="020B0503020204020204" charset="-122"/>
                <a:cs typeface="微软雅黑" panose="020B0503020204020204" charset="-122"/>
              </a:rPr>
              <a:t>月</a:t>
            </a:r>
            <a:r>
              <a:rPr lang="en-US" altLang="zh-CN" sz="1600" dirty="0">
                <a:latin typeface="微软雅黑" panose="020B0503020204020204" charset="-122"/>
                <a:ea typeface="微软雅黑" panose="020B0503020204020204" charset="-122"/>
                <a:cs typeface="微软雅黑" panose="020B0503020204020204" charset="-122"/>
              </a:rPr>
              <a:t>26</a:t>
            </a:r>
            <a:r>
              <a:rPr lang="zh-CN" altLang="en-US" sz="1600" dirty="0">
                <a:latin typeface="微软雅黑" panose="020B0503020204020204" charset="-122"/>
                <a:ea typeface="微软雅黑" panose="020B0503020204020204" charset="-122"/>
                <a:cs typeface="微软雅黑" panose="020B0503020204020204" charset="-122"/>
              </a:rPr>
              <a:t>日）</a:t>
            </a:r>
          </a:p>
          <a:p>
            <a:pPr algn="ctr">
              <a:lnSpc>
                <a:spcPct val="150000"/>
              </a:lnSpc>
              <a:defRPr/>
            </a:pPr>
            <a:r>
              <a:rPr lang="zh-CN" altLang="en-US" sz="1600" dirty="0">
                <a:latin typeface="微软雅黑" panose="020B0503020204020204" charset="-122"/>
                <a:ea typeface="微软雅黑" panose="020B0503020204020204" charset="-122"/>
                <a:cs typeface="微软雅黑" panose="020B0503020204020204" charset="-122"/>
              </a:rPr>
              <a:t>「感恩节专场主题活动」</a:t>
            </a:r>
            <a:endParaRPr lang="en-US" altLang="zh-CN" sz="1600" dirty="0">
              <a:latin typeface="微软雅黑" panose="020B0503020204020204" charset="-122"/>
              <a:ea typeface="微软雅黑" panose="020B0503020204020204" charset="-122"/>
              <a:cs typeface="微软雅黑" panose="020B0503020204020204" charset="-122"/>
            </a:endParaRPr>
          </a:p>
          <a:p>
            <a:pPr algn="ctr">
              <a:lnSpc>
                <a:spcPct val="180000"/>
              </a:lnSpc>
              <a:spcBef>
                <a:spcPts val="0"/>
              </a:spcBef>
              <a:buClrTx/>
              <a:buSzTx/>
              <a:buNone/>
              <a:defRPr/>
            </a:pPr>
            <a:endParaRPr lang="en-US" altLang="zh-CN" sz="1600" dirty="0">
              <a:latin typeface="微软雅黑" panose="020B0503020204020204" charset="-122"/>
              <a:ea typeface="微软雅黑" panose="020B0503020204020204" charset="-122"/>
              <a:cs typeface="微软雅黑" panose="020B0503020204020204" charset="-122"/>
            </a:endParaRPr>
          </a:p>
        </p:txBody>
      </p:sp>
      <p:sp>
        <p:nvSpPr>
          <p:cNvPr id="36" name="îṩ1îde"/>
          <p:cNvSpPr/>
          <p:nvPr/>
        </p:nvSpPr>
        <p:spPr bwMode="gray">
          <a:xfrm>
            <a:off x="2982522" y="4438510"/>
            <a:ext cx="2707005" cy="2078944"/>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0000" tIns="46800" rIns="90000" bIns="46800" numCol="1" spcCol="0" rtlCol="0" fromWordArt="0" anchor="t" anchorCtr="0" forceAA="0" compatLnSpc="1">
            <a:normAutofit fontScale="90000"/>
          </a:bodyPr>
          <a:lstStyle/>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rPr>
              <a:t>全城感恩礼</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ea"/>
              </a:rPr>
              <a:t>火鸡总动员</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endPar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lt"/>
            </a:endParaRP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ea"/>
              </a:rPr>
              <a:t>创意大披萨</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60000"/>
              </a:lnSpc>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mn-ea"/>
              </a:rPr>
              <a:t>暖心狂欢宴</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p>
          <a:p>
            <a:pPr algn="ctr">
              <a:lnSpc>
                <a:spcPct val="160000"/>
              </a:lnSpc>
              <a:spcBef>
                <a:spcPts val="0"/>
              </a:spcBef>
              <a:buClrTx/>
              <a:buSzTx/>
              <a:buNone/>
              <a:defRPr/>
            </a:pP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a:t>
            </a:r>
            <a:endParaRPr lang="en-US" altLang="zh-CN" dirty="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5" name="图片 4"/>
          <p:cNvPicPr>
            <a:picLocks noChangeAspect="1"/>
          </p:cNvPicPr>
          <p:nvPr/>
        </p:nvPicPr>
        <p:blipFill>
          <a:blip r:embed="rId3"/>
          <a:stretch>
            <a:fillRect/>
          </a:stretch>
        </p:blipFill>
        <p:spPr>
          <a:xfrm>
            <a:off x="3244850" y="164465"/>
            <a:ext cx="2127885" cy="2790825"/>
          </a:xfrm>
          <a:prstGeom prst="rect">
            <a:avLst/>
          </a:prstGeom>
        </p:spPr>
      </p:pic>
      <p:pic>
        <p:nvPicPr>
          <p:cNvPr id="7" name="图片 6"/>
          <p:cNvPicPr>
            <a:picLocks noChangeAspect="1"/>
          </p:cNvPicPr>
          <p:nvPr/>
        </p:nvPicPr>
        <p:blipFill>
          <a:blip r:embed="rId4"/>
          <a:srcRect l="410" t="29788" b="15433"/>
          <a:stretch>
            <a:fillRect/>
          </a:stretch>
        </p:blipFill>
        <p:spPr>
          <a:xfrm>
            <a:off x="6177915" y="1436370"/>
            <a:ext cx="6014085" cy="3985260"/>
          </a:xfrm>
          <a:prstGeom prst="rect">
            <a:avLst/>
          </a:prstGeom>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randombar(horizontal)">
                                      <p:cBhvr>
                                        <p:cTn id="16" dur="500"/>
                                        <p:tgtEl>
                                          <p:spTgt spid="2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randombar(horizontal)">
                                      <p:cBhvr>
                                        <p:cTn id="19" dur="500"/>
                                        <p:tgtEl>
                                          <p:spTgt spid="23"/>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randombar(horizontal)">
                                      <p:cBhvr>
                                        <p:cTn id="22" dur="500"/>
                                        <p:tgtEl>
                                          <p:spTgt spid="2"/>
                                        </p:tgtEl>
                                      </p:cBhvr>
                                    </p:animEffect>
                                  </p:childTnLst>
                                </p:cTn>
                              </p:par>
                              <p:par>
                                <p:cTn id="23" presetID="14" presetClass="entr" presetSubtype="1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randombar(horizontal)">
                                      <p:cBhvr>
                                        <p:cTn id="25" dur="500"/>
                                        <p:tgtEl>
                                          <p:spTgt spid="16"/>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randombar(horizontal)">
                                      <p:cBhvr>
                                        <p:cTn id="28" dur="500"/>
                                        <p:tgtEl>
                                          <p:spTgt spid="18"/>
                                        </p:tgtEl>
                                      </p:cBhvr>
                                    </p:animEffect>
                                  </p:childTnLst>
                                </p:cTn>
                              </p:par>
                              <p:par>
                                <p:cTn id="29" presetID="14" presetClass="entr" presetSubtype="1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randombar(horizontal)">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bldLvl="0" animBg="1"/>
      <p:bldP spid="21" grpId="0" bldLvl="0" animBg="1"/>
      <p:bldP spid="22" grpId="0" bldLvl="0" animBg="1"/>
      <p:bldP spid="23" grpId="0" bldLvl="0" animBg="1"/>
      <p:bldP spid="2" grpId="0"/>
      <p:bldP spid="1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35640" y="758922"/>
            <a:ext cx="4121362" cy="52322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全城感恩礼</a:t>
            </a:r>
          </a:p>
        </p:txBody>
      </p:sp>
      <p:sp>
        <p:nvSpPr>
          <p:cNvPr id="5" name="矩形 28"/>
          <p:cNvSpPr txBox="1"/>
          <p:nvPr/>
        </p:nvSpPr>
        <p:spPr>
          <a:xfrm>
            <a:off x="1420495" y="3060700"/>
            <a:ext cx="2231390" cy="1322070"/>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感恩节期间，全城派礼。</a:t>
            </a:r>
            <a:endParaRPr lang="en-US" altLang="zh-CN" sz="1600" dirty="0">
              <a:latin typeface="微软雅黑" panose="020B0503020204020204" charset="-122"/>
              <a:ea typeface="微软雅黑" panose="020B0503020204020204" charset="-122"/>
              <a:cs typeface="微软雅黑" panose="020B0503020204020204" charset="-122"/>
              <a:sym typeface="+mn-ea"/>
            </a:endParaRPr>
          </a:p>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免费早餐，温情全城。</a:t>
            </a:r>
          </a:p>
        </p:txBody>
      </p:sp>
      <p:pic>
        <p:nvPicPr>
          <p:cNvPr id="3" name="图片 2"/>
          <p:cNvPicPr>
            <a:picLocks noChangeAspect="1"/>
          </p:cNvPicPr>
          <p:nvPr/>
        </p:nvPicPr>
        <p:blipFill>
          <a:blip r:embed="rId3"/>
          <a:stretch>
            <a:fillRect/>
          </a:stretch>
        </p:blipFill>
        <p:spPr>
          <a:xfrm>
            <a:off x="4216818" y="1577521"/>
            <a:ext cx="6669070" cy="4443268"/>
          </a:xfrm>
          <a:prstGeom prst="rect">
            <a:avLst/>
          </a:prstGeom>
        </p:spPr>
      </p:pic>
    </p:spTree>
    <p:custDataLst>
      <p:tags r:id="rId1"/>
    </p:custData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35640" y="758922"/>
            <a:ext cx="4121362" cy="52322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全城感恩礼</a:t>
            </a:r>
          </a:p>
        </p:txBody>
      </p:sp>
      <p:sp>
        <p:nvSpPr>
          <p:cNvPr id="5" name="矩形 28"/>
          <p:cNvSpPr txBox="1"/>
          <p:nvPr/>
        </p:nvSpPr>
        <p:spPr>
          <a:xfrm>
            <a:off x="1496695" y="1197610"/>
            <a:ext cx="9215755" cy="706755"/>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统一打扮的工作人员，采用定点派送</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指定专送进行活动。（针对医疗人员，城市保洁人员等进行派送）</a:t>
            </a:r>
          </a:p>
        </p:txBody>
      </p:sp>
      <p:pic>
        <p:nvPicPr>
          <p:cNvPr id="7" name="图片 6"/>
          <p:cNvPicPr>
            <a:picLocks noChangeAspect="1"/>
          </p:cNvPicPr>
          <p:nvPr/>
        </p:nvPicPr>
        <p:blipFill>
          <a:blip r:embed="rId3"/>
          <a:stretch>
            <a:fillRect/>
          </a:stretch>
        </p:blipFill>
        <p:spPr>
          <a:xfrm>
            <a:off x="3302285" y="2109209"/>
            <a:ext cx="5975279" cy="4164588"/>
          </a:xfrm>
          <a:prstGeom prst="rect">
            <a:avLst/>
          </a:prstGeom>
        </p:spPr>
      </p:pic>
    </p:spTree>
    <p:custDataLst>
      <p:tags r:id="rId1"/>
    </p:custData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35640" y="758922"/>
            <a:ext cx="4121362" cy="52322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真情发声助力</a:t>
            </a:r>
          </a:p>
        </p:txBody>
      </p:sp>
      <p:sp>
        <p:nvSpPr>
          <p:cNvPr id="5" name="矩形 28"/>
          <p:cNvSpPr txBox="1"/>
          <p:nvPr/>
        </p:nvSpPr>
        <p:spPr>
          <a:xfrm>
            <a:off x="1335640" y="1219199"/>
            <a:ext cx="9215920" cy="1217385"/>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别让真情等太久，活动现场设置感恩信件区，来宾可在此写下真情盖上印章，</a:t>
            </a:r>
            <a:r>
              <a:rPr lang="en-US" altLang="zh-CN" sz="1600" dirty="0">
                <a:latin typeface="微软雅黑" panose="020B0503020204020204" charset="-122"/>
                <a:ea typeface="微软雅黑" panose="020B0503020204020204" charset="-122"/>
                <a:cs typeface="微软雅黑" panose="020B0503020204020204" charset="-122"/>
                <a:sym typeface="+mn-ea"/>
              </a:rPr>
              <a:t>xx</a:t>
            </a:r>
            <a:r>
              <a:rPr lang="zh-CN" altLang="en-US" sz="1600" dirty="0">
                <a:latin typeface="微软雅黑" panose="020B0503020204020204" charset="-122"/>
                <a:ea typeface="微软雅黑" panose="020B0503020204020204" charset="-122"/>
                <a:cs typeface="微软雅黑" panose="020B0503020204020204" charset="-122"/>
                <a:sym typeface="+mn-ea"/>
              </a:rPr>
              <a:t>项目将寄出信件，助力真情发声。</a:t>
            </a:r>
          </a:p>
        </p:txBody>
      </p:sp>
      <p:pic>
        <p:nvPicPr>
          <p:cNvPr id="6" name="图片 5"/>
          <p:cNvPicPr>
            <a:picLocks noChangeAspect="1"/>
          </p:cNvPicPr>
          <p:nvPr/>
        </p:nvPicPr>
        <p:blipFill>
          <a:blip r:embed="rId3"/>
          <a:stretch>
            <a:fillRect/>
          </a:stretch>
        </p:blipFill>
        <p:spPr>
          <a:xfrm>
            <a:off x="500010" y="2640887"/>
            <a:ext cx="3573982" cy="3573982"/>
          </a:xfrm>
          <a:prstGeom prst="rect">
            <a:avLst/>
          </a:prstGeom>
        </p:spPr>
      </p:pic>
      <p:pic>
        <p:nvPicPr>
          <p:cNvPr id="8" name="图片 7"/>
          <p:cNvPicPr>
            <a:picLocks noChangeAspect="1"/>
          </p:cNvPicPr>
          <p:nvPr/>
        </p:nvPicPr>
        <p:blipFill>
          <a:blip r:embed="rId4"/>
          <a:stretch>
            <a:fillRect/>
          </a:stretch>
        </p:blipFill>
        <p:spPr>
          <a:xfrm>
            <a:off x="4174341" y="2640887"/>
            <a:ext cx="7517649" cy="3788895"/>
          </a:xfrm>
          <a:prstGeom prst="rect">
            <a:avLst/>
          </a:prstGeom>
        </p:spPr>
      </p:pic>
    </p:spTree>
    <p:custDataLst>
      <p:tags r:id="rId1"/>
    </p:custData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03890" y="234412"/>
            <a:ext cx="4121362" cy="52197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火鸡帽</a:t>
            </a:r>
            <a:r>
              <a:rPr lang="en-US" altLang="zh-CN" sz="2800" b="1" dirty="0" err="1">
                <a:solidFill>
                  <a:srgbClr val="FCB132"/>
                </a:solidFill>
                <a:latin typeface="微软雅黑" panose="020B0503020204020204" charset="-122"/>
                <a:ea typeface="微软雅黑" panose="020B0503020204020204" charset="-122"/>
                <a:cs typeface="微软雅黑" panose="020B0503020204020204" charset="-122"/>
              </a:rPr>
              <a:t>diy</a:t>
            </a:r>
            <a:endParaRPr lang="zh-CN" altLang="en-US" sz="2800" b="1" dirty="0">
              <a:solidFill>
                <a:srgbClr val="FCB132"/>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1407795" y="1612265"/>
            <a:ext cx="8794750" cy="368300"/>
          </a:xfrm>
          <a:prstGeom prst="rect">
            <a:avLst/>
          </a:prstGeom>
          <a:noFill/>
        </p:spPr>
        <p:txBody>
          <a:bodyPr wrap="square" rtlCol="0" anchor="t">
            <a:spAutoFit/>
          </a:bodyPr>
          <a:lstStyle/>
          <a:p>
            <a:r>
              <a:rPr lang="zh-CN" altLang="en-US"/>
              <a:t>制作感恩节特色火鸡帽，让来宾在制作过程，享受手工乐趣。</a:t>
            </a:r>
          </a:p>
        </p:txBody>
      </p:sp>
      <p:pic>
        <p:nvPicPr>
          <p:cNvPr id="7" name="图片 6"/>
          <p:cNvPicPr>
            <a:picLocks noChangeAspect="1"/>
          </p:cNvPicPr>
          <p:nvPr/>
        </p:nvPicPr>
        <p:blipFill>
          <a:blip r:embed="rId3"/>
          <a:stretch>
            <a:fillRect/>
          </a:stretch>
        </p:blipFill>
        <p:spPr>
          <a:xfrm>
            <a:off x="1058545" y="2836545"/>
            <a:ext cx="9144000" cy="3238500"/>
          </a:xfrm>
          <a:prstGeom prst="rect">
            <a:avLst/>
          </a:prstGeom>
        </p:spPr>
      </p:pic>
    </p:spTree>
    <p:custDataLst>
      <p:tags r:id="rId1"/>
    </p:custData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 name="矩形 28"/>
          <p:cNvSpPr txBox="1"/>
          <p:nvPr/>
        </p:nvSpPr>
        <p:spPr>
          <a:xfrm>
            <a:off x="1335640" y="1219199"/>
            <a:ext cx="9215920" cy="706755"/>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凭券每人领取三个圈，圈住的火鸡可直接带回家。</a:t>
            </a:r>
          </a:p>
        </p:txBody>
      </p:sp>
      <p:pic>
        <p:nvPicPr>
          <p:cNvPr id="6" name="图片 5"/>
          <p:cNvPicPr>
            <a:picLocks noChangeAspect="1"/>
          </p:cNvPicPr>
          <p:nvPr/>
        </p:nvPicPr>
        <p:blipFill rotWithShape="1">
          <a:blip r:embed="rId3"/>
          <a:srcRect l="32192" t="23670" r="9270" b="42622"/>
          <a:stretch>
            <a:fillRect/>
          </a:stretch>
        </p:blipFill>
        <p:spPr>
          <a:xfrm>
            <a:off x="1109608" y="2976097"/>
            <a:ext cx="10340676" cy="3349375"/>
          </a:xfrm>
          <a:prstGeom prst="rect">
            <a:avLst/>
          </a:prstGeom>
        </p:spPr>
      </p:pic>
      <p:sp>
        <p:nvSpPr>
          <p:cNvPr id="8" name="文本框 7"/>
          <p:cNvSpPr txBox="1"/>
          <p:nvPr/>
        </p:nvSpPr>
        <p:spPr>
          <a:xfrm>
            <a:off x="1335640" y="758922"/>
            <a:ext cx="4121362" cy="52197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火鸡圈圈乐</a:t>
            </a:r>
          </a:p>
        </p:txBody>
      </p:sp>
    </p:spTree>
    <p:custDataLst>
      <p:tags r:id="rId1"/>
    </p:custData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35640" y="758922"/>
            <a:ext cx="4121362" cy="52322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奇趣狂欢趴</a:t>
            </a:r>
          </a:p>
        </p:txBody>
      </p:sp>
      <p:sp>
        <p:nvSpPr>
          <p:cNvPr id="5" name="矩形 28"/>
          <p:cNvSpPr txBox="1"/>
          <p:nvPr/>
        </p:nvSpPr>
        <p:spPr>
          <a:xfrm>
            <a:off x="1335640" y="1219199"/>
            <a:ext cx="9215920" cy="601831"/>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火鸡盛宴</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现场搭建火鸡制作台，为来宾分发免费火鸡试吃。</a:t>
            </a:r>
          </a:p>
        </p:txBody>
      </p:sp>
      <p:pic>
        <p:nvPicPr>
          <p:cNvPr id="7" name="图片 6"/>
          <p:cNvPicPr>
            <a:picLocks noChangeAspect="1"/>
          </p:cNvPicPr>
          <p:nvPr/>
        </p:nvPicPr>
        <p:blipFill rotWithShape="1">
          <a:blip r:embed="rId3"/>
          <a:srcRect t="41701" r="211" b="13408"/>
          <a:stretch>
            <a:fillRect/>
          </a:stretch>
        </p:blipFill>
        <p:spPr>
          <a:xfrm>
            <a:off x="918353" y="3138108"/>
            <a:ext cx="10528648" cy="2664214"/>
          </a:xfrm>
          <a:prstGeom prst="rect">
            <a:avLst/>
          </a:prstGeom>
        </p:spPr>
      </p:pic>
    </p:spTree>
    <p:custDataLst>
      <p:tags r:id="rId1"/>
    </p:custData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35640" y="758922"/>
            <a:ext cx="4121362" cy="52197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创意烤披萨</a:t>
            </a:r>
          </a:p>
        </p:txBody>
      </p:sp>
      <p:sp>
        <p:nvSpPr>
          <p:cNvPr id="5" name="矩形 28"/>
          <p:cNvSpPr txBox="1"/>
          <p:nvPr/>
        </p:nvSpPr>
        <p:spPr>
          <a:xfrm>
            <a:off x="1335640" y="1219199"/>
            <a:ext cx="9215920" cy="706755"/>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sz="1600" dirty="0">
                <a:latin typeface="微软雅黑" panose="020B0503020204020204" charset="-122"/>
                <a:ea typeface="微软雅黑" panose="020B0503020204020204" charset="-122"/>
                <a:cs typeface="微软雅黑" panose="020B0503020204020204" charset="-122"/>
                <a:sym typeface="+mn-ea"/>
              </a:rPr>
              <a:t>还有创意披萨烤制活动，安排专业的意大利披萨制作师进行指导，在浓情节日里，亲手学习一片披萨的制作。</a:t>
            </a:r>
          </a:p>
        </p:txBody>
      </p:sp>
      <p:pic>
        <p:nvPicPr>
          <p:cNvPr id="105" name="图片 104"/>
          <p:cNvPicPr/>
          <p:nvPr/>
        </p:nvPicPr>
        <p:blipFill>
          <a:blip r:embed="rId4"/>
          <a:stretch>
            <a:fillRect/>
          </a:stretch>
        </p:blipFill>
        <p:spPr>
          <a:xfrm>
            <a:off x="7789545" y="2115185"/>
            <a:ext cx="2762250" cy="4287520"/>
          </a:xfrm>
          <a:prstGeom prst="rect">
            <a:avLst/>
          </a:prstGeom>
          <a:noFill/>
          <a:ln w="9525">
            <a:noFill/>
          </a:ln>
        </p:spPr>
      </p:pic>
      <p:pic>
        <p:nvPicPr>
          <p:cNvPr id="106" name="图片 105"/>
          <p:cNvPicPr/>
          <p:nvPr/>
        </p:nvPicPr>
        <p:blipFill>
          <a:blip r:embed="rId5"/>
          <a:stretch>
            <a:fillRect/>
          </a:stretch>
        </p:blipFill>
        <p:spPr>
          <a:xfrm>
            <a:off x="1491615" y="2115185"/>
            <a:ext cx="6180455" cy="4287520"/>
          </a:xfrm>
          <a:prstGeom prst="rect">
            <a:avLst/>
          </a:prstGeom>
          <a:noFill/>
          <a:ln w="9525">
            <a:noFill/>
          </a:ln>
        </p:spPr>
      </p:pic>
    </p:spTree>
    <p:custDataLst>
      <p:tags r:id="rId1"/>
    </p:custData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62865"/>
            <a:ext cx="12208510" cy="69322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微软雅黑" panose="020B0503020204020204" charset="-122"/>
            </a:endParaRPr>
          </a:p>
        </p:txBody>
      </p:sp>
      <p:sp>
        <p:nvSpPr>
          <p:cNvPr id="2" name="矩形 1"/>
          <p:cNvSpPr/>
          <p:nvPr/>
        </p:nvSpPr>
        <p:spPr>
          <a:xfrm>
            <a:off x="825500" y="-50165"/>
            <a:ext cx="10714355" cy="69151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文本框 3"/>
          <p:cNvSpPr txBox="1"/>
          <p:nvPr/>
        </p:nvSpPr>
        <p:spPr>
          <a:xfrm>
            <a:off x="1335640" y="758922"/>
            <a:ext cx="4121362" cy="523220"/>
          </a:xfrm>
          <a:prstGeom prst="rect">
            <a:avLst/>
          </a:prstGeom>
          <a:noFill/>
        </p:spPr>
        <p:txBody>
          <a:bodyPr wrap="square" rtlCol="0">
            <a:spAutoFit/>
          </a:bodyPr>
          <a:lstStyle/>
          <a:p>
            <a:r>
              <a:rPr lang="zh-CN" altLang="en-US" sz="2800" b="1" dirty="0">
                <a:solidFill>
                  <a:srgbClr val="FCB132"/>
                </a:solidFill>
                <a:latin typeface="微软雅黑" panose="020B0503020204020204" charset="-122"/>
                <a:ea typeface="微软雅黑" panose="020B0503020204020204" charset="-122"/>
                <a:cs typeface="微软雅黑" panose="020B0503020204020204" charset="-122"/>
              </a:rPr>
              <a:t>奇趣狂欢趴</a:t>
            </a:r>
          </a:p>
        </p:txBody>
      </p:sp>
      <p:sp>
        <p:nvSpPr>
          <p:cNvPr id="5" name="矩形 28"/>
          <p:cNvSpPr txBox="1"/>
          <p:nvPr/>
        </p:nvSpPr>
        <p:spPr>
          <a:xfrm>
            <a:off x="1335640" y="1219199"/>
            <a:ext cx="9215920" cy="601831"/>
          </a:xfrm>
          <a:prstGeom prst="rect">
            <a:avLst/>
          </a:prstGeom>
          <a:ln w="12700">
            <a:miter lim="400000"/>
          </a:ln>
        </p:spPr>
        <p:txBody>
          <a:bodyPr wrap="square" lIns="45719" rIns="45719">
            <a:spAutoFit/>
          </a:bodyPr>
          <a:lstStyle/>
          <a:p>
            <a:pPr>
              <a:lnSpc>
                <a:spcPct val="250000"/>
              </a:lnSpc>
              <a:defRPr>
                <a:latin typeface="方正北魏楷书简体" panose="03000509000000000000" charset="-122"/>
                <a:ea typeface="方正北魏楷书简体" panose="03000509000000000000" charset="-122"/>
                <a:cs typeface="方正北魏楷书简体" panose="03000509000000000000" charset="-122"/>
                <a:sym typeface="方正北魏楷书简体" panose="03000509000000000000" charset="-122"/>
              </a:defRPr>
            </a:pPr>
            <a:r>
              <a:rPr lang="zh-CN" altLang="en-US" sz="1600" dirty="0">
                <a:latin typeface="微软雅黑" panose="020B0503020204020204" charset="-122"/>
                <a:ea typeface="微软雅黑" panose="020B0503020204020204" charset="-122"/>
                <a:cs typeface="微软雅黑" panose="020B0503020204020204" charset="-122"/>
                <a:sym typeface="+mn-ea"/>
              </a:rPr>
              <a:t>风情舞蹈快闪盛宴</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不定时风情舞蹈快闪，拉高节日活动氛围。</a:t>
            </a:r>
          </a:p>
        </p:txBody>
      </p:sp>
      <p:pic>
        <p:nvPicPr>
          <p:cNvPr id="3" name="图片 2"/>
          <p:cNvPicPr>
            <a:picLocks noChangeAspect="1"/>
          </p:cNvPicPr>
          <p:nvPr/>
        </p:nvPicPr>
        <p:blipFill>
          <a:blip r:embed="rId3"/>
          <a:stretch>
            <a:fillRect/>
          </a:stretch>
        </p:blipFill>
        <p:spPr>
          <a:xfrm>
            <a:off x="2254270" y="1948462"/>
            <a:ext cx="6900525" cy="4654020"/>
          </a:xfrm>
          <a:prstGeom prst="rect">
            <a:avLst/>
          </a:prstGeom>
        </p:spPr>
      </p:pic>
    </p:spTree>
    <p:custDataLst>
      <p:tags r:id="rId1"/>
    </p:custData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树上的叶子&#10;&#10;描述已自动生成"/>
          <p:cNvPicPr>
            <a:picLocks noChangeAspect="1"/>
          </p:cNvPicPr>
          <p:nvPr/>
        </p:nvPicPr>
        <p:blipFill rotWithShape="1">
          <a:blip r:embed="rId3">
            <a:extLst>
              <a:ext uri="{28A0092B-C50C-407E-A947-70E740481C1C}">
                <a14:useLocalDpi xmlns:a14="http://schemas.microsoft.com/office/drawing/2010/main" val="0"/>
              </a:ext>
            </a:extLst>
          </a:blip>
          <a:srcRect l="32833" r="13847"/>
          <a:stretch>
            <a:fillRect/>
          </a:stretch>
        </p:blipFill>
        <p:spPr>
          <a:xfrm>
            <a:off x="6918512" y="301952"/>
            <a:ext cx="5015753" cy="6246725"/>
          </a:xfrm>
          <a:prstGeom prst="rect">
            <a:avLst/>
          </a:prstGeom>
        </p:spPr>
      </p:pic>
      <p:grpSp>
        <p:nvGrpSpPr>
          <p:cNvPr id="14" name="组合 13"/>
          <p:cNvGrpSpPr/>
          <p:nvPr/>
        </p:nvGrpSpPr>
        <p:grpSpPr>
          <a:xfrm>
            <a:off x="0" y="0"/>
            <a:ext cx="12192000" cy="6853346"/>
            <a:chOff x="0" y="0"/>
            <a:chExt cx="12192000" cy="6853346"/>
          </a:xfrm>
        </p:grpSpPr>
        <p:sp>
          <p:nvSpPr>
            <p:cNvPr id="7" name="矩形 6"/>
            <p:cNvSpPr/>
            <p:nvPr/>
          </p:nvSpPr>
          <p:spPr>
            <a:xfrm>
              <a:off x="0" y="0"/>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9" name="矩形 8"/>
            <p:cNvSpPr/>
            <p:nvPr/>
          </p:nvSpPr>
          <p:spPr>
            <a:xfrm>
              <a:off x="0" y="6679827"/>
              <a:ext cx="12192000" cy="173519"/>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1" name="矩形 10"/>
            <p:cNvSpPr/>
            <p:nvPr/>
          </p:nvSpPr>
          <p:spPr>
            <a:xfrm>
              <a:off x="12021672" y="86759"/>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3" name="矩形 12"/>
            <p:cNvSpPr/>
            <p:nvPr/>
          </p:nvSpPr>
          <p:spPr>
            <a:xfrm>
              <a:off x="1" y="0"/>
              <a:ext cx="170328" cy="6677112"/>
            </a:xfrm>
            <a:prstGeom prst="rect">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sp>
        <p:nvSpPr>
          <p:cNvPr id="15" name="文本框 14"/>
          <p:cNvSpPr txBox="1"/>
          <p:nvPr/>
        </p:nvSpPr>
        <p:spPr>
          <a:xfrm>
            <a:off x="2620167" y="1203997"/>
            <a:ext cx="1242116" cy="2308324"/>
          </a:xfrm>
          <a:prstGeom prst="rect">
            <a:avLst/>
          </a:prstGeom>
          <a:noFill/>
        </p:spPr>
        <p:txBody>
          <a:bodyPr wrap="square" rtlCol="0">
            <a:spAutoFit/>
          </a:bodyPr>
          <a:lstStyle/>
          <a:p>
            <a:pPr algn="ctr"/>
            <a:r>
              <a:rPr lang="zh-CN" altLang="en-US" sz="7200" dirty="0">
                <a:solidFill>
                  <a:prstClr val="black"/>
                </a:solidFill>
                <a:latin typeface="微软雅黑" panose="020B0503020204020204" charset="-122"/>
                <a:ea typeface="微软雅黑" panose="020B0503020204020204" charset="-122"/>
                <a:cs typeface="微软雅黑" panose="020B0503020204020204" charset="-122"/>
              </a:rPr>
              <a:t>谢谢</a:t>
            </a:r>
            <a:endParaRPr lang="zh-CN" altLang="en-US" sz="7200" dirty="0">
              <a:latin typeface="微软雅黑" panose="020B0503020204020204" charset="-122"/>
              <a:ea typeface="微软雅黑" panose="020B0503020204020204" charset="-122"/>
              <a:cs typeface="微软雅黑" panose="020B0503020204020204" charset="-122"/>
            </a:endParaRPr>
          </a:p>
        </p:txBody>
      </p:sp>
      <p:cxnSp>
        <p:nvCxnSpPr>
          <p:cNvPr id="16" name="直接连接符 15"/>
          <p:cNvCxnSpPr/>
          <p:nvPr/>
        </p:nvCxnSpPr>
        <p:spPr>
          <a:xfrm flipH="1">
            <a:off x="3230032" y="3048314"/>
            <a:ext cx="585986" cy="8660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348177" y="3168422"/>
            <a:ext cx="1242116" cy="2554545"/>
          </a:xfrm>
          <a:prstGeom prst="rect">
            <a:avLst/>
          </a:prstGeom>
          <a:noFill/>
        </p:spPr>
        <p:txBody>
          <a:bodyPr wrap="square" rtlCol="0">
            <a:spAutoFit/>
          </a:bodyPr>
          <a:lstStyle/>
          <a:p>
            <a:pPr algn="ctr"/>
            <a:r>
              <a:rPr lang="zh-CN" altLang="en-US" sz="8000" dirty="0">
                <a:solidFill>
                  <a:prstClr val="black"/>
                </a:solidFill>
                <a:latin typeface="微软雅黑" panose="020B0503020204020204" charset="-122"/>
                <a:ea typeface="微软雅黑" panose="020B0503020204020204" charset="-122"/>
                <a:cs typeface="微软雅黑" panose="020B0503020204020204" charset="-122"/>
              </a:rPr>
              <a:t>观看</a:t>
            </a:r>
            <a:endParaRPr lang="zh-CN" altLang="en-US" sz="8000" dirty="0">
              <a:latin typeface="微软雅黑" panose="020B0503020204020204" charset="-122"/>
              <a:ea typeface="微软雅黑" panose="020B0503020204020204" charset="-122"/>
              <a:cs typeface="微软雅黑" panose="020B0503020204020204" charset="-122"/>
            </a:endParaRPr>
          </a:p>
        </p:txBody>
      </p:sp>
      <p:sp>
        <p:nvSpPr>
          <p:cNvPr id="24" name="椭圆 23"/>
          <p:cNvSpPr/>
          <p:nvPr/>
        </p:nvSpPr>
        <p:spPr>
          <a:xfrm>
            <a:off x="3774329" y="2763775"/>
            <a:ext cx="173519" cy="173519"/>
          </a:xfrm>
          <a:prstGeom prst="ellipse">
            <a:avLst/>
          </a:prstGeom>
          <a:solidFill>
            <a:srgbClr val="F0B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2" name="文本框 1"/>
          <p:cNvSpPr txBox="1"/>
          <p:nvPr/>
        </p:nvSpPr>
        <p:spPr>
          <a:xfrm>
            <a:off x="4509135" y="767715"/>
            <a:ext cx="598170" cy="5100320"/>
          </a:xfrm>
          <a:prstGeom prst="rect">
            <a:avLst/>
          </a:prstGeom>
          <a:noFill/>
        </p:spPr>
        <p:txBody>
          <a:bodyPr vert="eaVert" wrap="square" rtlCol="0">
            <a:spAutoFit/>
          </a:bodyPr>
          <a:lstStyle/>
          <a:p>
            <a:pPr algn="dist">
              <a:lnSpc>
                <a:spcPct val="150000"/>
              </a:lnSpc>
            </a:pPr>
            <a:r>
              <a:rPr lang="zh-CN" altLang="en-US" kern="0" dirty="0">
                <a:latin typeface="微软雅黑" panose="020B0503020204020204" charset="-122"/>
                <a:ea typeface="微软雅黑" panose="020B0503020204020204" charset="-122"/>
                <a:cs typeface="微软雅黑" panose="020B0503020204020204" charset="-122"/>
              </a:rPr>
              <a:t>十一月份月度暖场系列活动</a:t>
            </a:r>
          </a:p>
        </p:txBody>
      </p:sp>
      <p:sp>
        <p:nvSpPr>
          <p:cNvPr id="3" name="椭圆 2"/>
          <p:cNvSpPr/>
          <p:nvPr/>
        </p:nvSpPr>
        <p:spPr>
          <a:xfrm>
            <a:off x="2162936" y="255567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浪</a:t>
            </a:r>
          </a:p>
        </p:txBody>
      </p:sp>
      <p:sp>
        <p:nvSpPr>
          <p:cNvPr id="4" name="椭圆 3"/>
          <p:cNvSpPr/>
          <p:nvPr/>
        </p:nvSpPr>
        <p:spPr>
          <a:xfrm>
            <a:off x="2162936" y="309784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漫</a:t>
            </a:r>
          </a:p>
        </p:txBody>
      </p:sp>
      <p:sp>
        <p:nvSpPr>
          <p:cNvPr id="6" name="椭圆 5"/>
          <p:cNvSpPr/>
          <p:nvPr/>
        </p:nvSpPr>
        <p:spPr>
          <a:xfrm>
            <a:off x="2162936" y="3640020"/>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tx1"/>
                </a:solidFill>
                <a:latin typeface="微软雅黑" panose="020B0503020204020204" charset="-122"/>
                <a:ea typeface="微软雅黑" panose="020B0503020204020204" charset="-122"/>
                <a:cs typeface="微软雅黑" panose="020B0503020204020204" charset="-122"/>
              </a:rPr>
              <a:t>11</a:t>
            </a:r>
          </a:p>
        </p:txBody>
      </p:sp>
      <p:sp>
        <p:nvSpPr>
          <p:cNvPr id="8" name="椭圆 7"/>
          <p:cNvSpPr/>
          <p:nvPr/>
        </p:nvSpPr>
        <p:spPr>
          <a:xfrm>
            <a:off x="2162936" y="4182195"/>
            <a:ext cx="417250" cy="417250"/>
          </a:xfrm>
          <a:prstGeom prst="ellipse">
            <a:avLst/>
          </a:prstGeom>
          <a:noFill/>
          <a:ln>
            <a:solidFill>
              <a:srgbClr val="F6D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charset="-122"/>
                <a:ea typeface="微软雅黑" panose="020B0503020204020204" charset="-122"/>
                <a:cs typeface="微软雅黑" panose="020B0503020204020204" charset="-122"/>
              </a:rPr>
              <a:t>月</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 grpId="0"/>
      <p:bldP spid="3" grpId="0" bldLvl="0" animBg="1"/>
      <p:bldP spid="4" grpId="0" bldLvl="0" animBg="1"/>
      <p:bldP spid="6" grpId="0" bldLvl="0" animBg="1"/>
      <p:bldP spid="8"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ce277bcd-8eda-411a-9681-351c4b3a36ac"/>
  <p:tag name="COMMONDATA" val="eyJjb3VudCI6MjYsImhkaWQiOiJkNmRiYTgyYWJkYmE2Y2M2MTIxMmYxNDJkZWZiZjJiMiIsInVzZXJDb3VudCI6MX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3"/>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276,&quot;width&quot;:9471}"/>
</p:tagLst>
</file>

<file path=ppt/tags/tag1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100,&quot;width&quot;:14400}"/>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更多方案请添加社长微信：fanganshe18">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更多方案请添加社长微信：fanganshe18 ">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830</TotalTime>
  <Words>1892</Words>
  <Application>Microsoft Office PowerPoint</Application>
  <PresentationFormat>宽屏</PresentationFormat>
  <Paragraphs>252</Paragraphs>
  <Slides>52</Slides>
  <Notes>7</Notes>
  <HiddenSlides>0</HiddenSlides>
  <MMClips>0</MMClips>
  <ScaleCrop>false</ScaleCrop>
  <HeadingPairs>
    <vt:vector size="6" baseType="variant">
      <vt:variant>
        <vt:lpstr>已用的字体</vt:lpstr>
      </vt:variant>
      <vt:variant>
        <vt:i4>3</vt:i4>
      </vt:variant>
      <vt:variant>
        <vt:lpstr>主题</vt:lpstr>
      </vt:variant>
      <vt:variant>
        <vt:i4>2</vt:i4>
      </vt:variant>
      <vt:variant>
        <vt:lpstr>幻灯片标题</vt:lpstr>
      </vt:variant>
      <vt:variant>
        <vt:i4>52</vt:i4>
      </vt:variant>
    </vt:vector>
  </HeadingPairs>
  <TitlesOfParts>
    <vt:vector size="57" baseType="lpstr">
      <vt:lpstr>方正北魏楷书简体</vt:lpstr>
      <vt:lpstr>微软雅黑</vt:lpstr>
      <vt:lpstr>Arial</vt:lpstr>
      <vt:lpstr>更多方案请添加社长微信：fanganshe18</vt:lpstr>
      <vt:lpstr>更多方案请添加社长微信：fanganshe18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LEE Jerry</dc:creator>
  <cp:lastModifiedBy>灯 灯</cp:lastModifiedBy>
  <cp:revision>52</cp:revision>
  <dcterms:created xsi:type="dcterms:W3CDTF">2022-09-14T02:24:00Z</dcterms:created>
  <dcterms:modified xsi:type="dcterms:W3CDTF">2022-11-01T05:27:26Z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43DE5EB82FB445EA84FD1E124B3C7E90</vt:lpwstr>
  </property>
  <property fmtid="{D5CDD505-2E9C-101B-9397-08002B2CF9AE}" pid="3" name="KSOProductBuildVer">
    <vt:lpwstr>2052-11.1.0.12598</vt:lpwstr>
  </property>
  <property fmtid="{D5CDD505-2E9C-101B-9397-08002B2CF9AE}" pid="4" name="KSOTemplateUUID">
    <vt:lpwstr>v1.0_mb_8UuLUAps+mop4j1030sGjQ==</vt:lpwstr>
  </property>
  <property fmtid="{D5CDD505-2E9C-101B-9397-08002B2CF9AE}" pid="5" name="NXPowerLiteLastOptimized">
    <vt:lpwstr>4226438</vt:lpwstr>
  </property>
  <property fmtid="{D5CDD505-2E9C-101B-9397-08002B2CF9AE}" pid="6" name="NXPowerLiteSettings">
    <vt:lpwstr>C700052003A000</vt:lpwstr>
  </property>
  <property fmtid="{D5CDD505-2E9C-101B-9397-08002B2CF9AE}" pid="7" name="NXPowerLiteVersion">
    <vt:lpwstr>D8.0.2</vt:lpwstr>
  </property>
</Properties>
</file>