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type="screen16x9" cy="6858000" cx="12192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tableStyles" Target="tableStyles.xml"/><Relationship Id="rId40" Type="http://schemas.openxmlformats.org/officeDocument/2006/relationships/presProps" Target="presProps.xml"/><Relationship Id="rId41" Type="http://schemas.openxmlformats.org/officeDocument/2006/relationships/viewProps" Target="viewProps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30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930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930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930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930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93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10.png"/><Relationship Id="rId10" Type="http://schemas.openxmlformats.org/officeDocument/2006/relationships/slideLayout" Target="../slideLayouts/slideLayout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image" Target="../media/image12.png"/><Relationship Id="rId3" Type="http://schemas.openxmlformats.org/officeDocument/2006/relationships/slideLayout" Target="../slideLayouts/slideLayout1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slideLayout" Target="../slideLayouts/slideLayout1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image" Target="../media/image17.png"/><Relationship Id="rId3" Type="http://schemas.openxmlformats.org/officeDocument/2006/relationships/slideLayout" Target="../slideLayouts/slideLayout1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7" Type="http://schemas.openxmlformats.org/officeDocument/2006/relationships/image" Target="../media/image24.png"/><Relationship Id="rId8" Type="http://schemas.openxmlformats.org/officeDocument/2006/relationships/slideLayout" Target="../slideLayouts/slideLayout1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image" Target="../media/image26.png"/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6" Type="http://schemas.openxmlformats.org/officeDocument/2006/relationships/slideLayout" Target="../slideLayouts/slideLayout1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image" Target="../media/image31.png"/><Relationship Id="rId3" Type="http://schemas.openxmlformats.org/officeDocument/2006/relationships/slideLayout" Target="../slideLayouts/slideLayout1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3.png"/><Relationship Id="rId3" Type="http://schemas.openxmlformats.org/officeDocument/2006/relationships/image" Target="../media/image34.png"/><Relationship Id="rId4" Type="http://schemas.openxmlformats.org/officeDocument/2006/relationships/image" Target="../media/image35.png"/><Relationship Id="rId5" Type="http://schemas.openxmlformats.org/officeDocument/2006/relationships/image" Target="../media/image36.png"/><Relationship Id="rId6" Type="http://schemas.openxmlformats.org/officeDocument/2006/relationships/image" Target="../media/image37.png"/><Relationship Id="rId7" Type="http://schemas.openxmlformats.org/officeDocument/2006/relationships/image" Target="../media/image38.png"/><Relationship Id="rId8" Type="http://schemas.openxmlformats.org/officeDocument/2006/relationships/image" Target="../media/image39.png"/><Relationship Id="rId9" Type="http://schemas.openxmlformats.org/officeDocument/2006/relationships/image" Target="../media/image40.png"/><Relationship Id="rId10" Type="http://schemas.openxmlformats.org/officeDocument/2006/relationships/image" Target="../media/image41.png"/><Relationship Id="rId11" Type="http://schemas.openxmlformats.org/officeDocument/2006/relationships/slideLayout" Target="../slideLayouts/slideLayout1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42.png"/><Relationship Id="rId2" Type="http://schemas.openxmlformats.org/officeDocument/2006/relationships/image" Target="../media/image43.png"/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5" Type="http://schemas.openxmlformats.org/officeDocument/2006/relationships/image" Target="../media/image46.png"/><Relationship Id="rId6" Type="http://schemas.openxmlformats.org/officeDocument/2006/relationships/image" Target="../media/image47.png"/><Relationship Id="rId7" Type="http://schemas.openxmlformats.org/officeDocument/2006/relationships/image" Target="../media/image48.png"/><Relationship Id="rId8" Type="http://schemas.openxmlformats.org/officeDocument/2006/relationships/image" Target="../media/image49.png"/><Relationship Id="rId9" Type="http://schemas.openxmlformats.org/officeDocument/2006/relationships/image" Target="../media/image50.png"/><Relationship Id="rId10" Type="http://schemas.openxmlformats.org/officeDocument/2006/relationships/slideLayout" Target="../slideLayouts/slideLayout1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image" Target="../media/image51.png"/><Relationship Id="rId2" Type="http://schemas.openxmlformats.org/officeDocument/2006/relationships/image" Target="../media/image52.png"/><Relationship Id="rId3" Type="http://schemas.openxmlformats.org/officeDocument/2006/relationships/image" Target="../media/image53.png"/><Relationship Id="rId4" Type="http://schemas.openxmlformats.org/officeDocument/2006/relationships/image" Target="../media/image54.png"/><Relationship Id="rId5" Type="http://schemas.openxmlformats.org/officeDocument/2006/relationships/image" Target="../media/image55.png"/><Relationship Id="rId6" Type="http://schemas.openxmlformats.org/officeDocument/2006/relationships/image" Target="../media/image56.png"/><Relationship Id="rId7" Type="http://schemas.openxmlformats.org/officeDocument/2006/relationships/slideLayout" Target="../slideLayouts/slideLayout1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image" Target="../media/image57.png"/><Relationship Id="rId2" Type="http://schemas.openxmlformats.org/officeDocument/2006/relationships/image" Target="../media/image58.png"/><Relationship Id="rId3" Type="http://schemas.openxmlformats.org/officeDocument/2006/relationships/slideLayout" Target="../slideLayouts/slideLayout1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image" Target="../media/image59.png"/><Relationship Id="rId2" Type="http://schemas.openxmlformats.org/officeDocument/2006/relationships/image" Target="../media/image60.png"/><Relationship Id="rId3" Type="http://schemas.openxmlformats.org/officeDocument/2006/relationships/image" Target="../media/image61.png"/><Relationship Id="rId4" Type="http://schemas.openxmlformats.org/officeDocument/2006/relationships/image" Target="../media/image62.png"/><Relationship Id="rId5" Type="http://schemas.openxmlformats.org/officeDocument/2006/relationships/slideLayout" Target="../slideLayouts/slideLayout1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image" Target="../media/image63.png"/><Relationship Id="rId2" Type="http://schemas.openxmlformats.org/officeDocument/2006/relationships/slideLayout" Target="../slideLayouts/slideLayout1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image" Target="../media/image64.png"/><Relationship Id="rId2" Type="http://schemas.openxmlformats.org/officeDocument/2006/relationships/image" Target="../media/image65.png"/><Relationship Id="rId3" Type="http://schemas.openxmlformats.org/officeDocument/2006/relationships/image" Target="../media/image66.png"/><Relationship Id="rId4" Type="http://schemas.openxmlformats.org/officeDocument/2006/relationships/image" Target="../media/image67.png"/><Relationship Id="rId5" Type="http://schemas.openxmlformats.org/officeDocument/2006/relationships/image" Target="../media/image68.png"/><Relationship Id="rId6" Type="http://schemas.openxmlformats.org/officeDocument/2006/relationships/image" Target="../media/image69.png"/><Relationship Id="rId7" Type="http://schemas.openxmlformats.org/officeDocument/2006/relationships/image" Target="../media/image70.png"/><Relationship Id="rId8" Type="http://schemas.openxmlformats.org/officeDocument/2006/relationships/image" Target="../media/image71.png"/><Relationship Id="rId9" Type="http://schemas.openxmlformats.org/officeDocument/2006/relationships/image" Target="../media/image72.png"/><Relationship Id="rId10" Type="http://schemas.openxmlformats.org/officeDocument/2006/relationships/image" Target="../media/image73.png"/><Relationship Id="rId11" Type="http://schemas.openxmlformats.org/officeDocument/2006/relationships/image" Target="../media/image74.png"/><Relationship Id="rId12" Type="http://schemas.openxmlformats.org/officeDocument/2006/relationships/image" Target="../media/image75.png"/><Relationship Id="rId13" Type="http://schemas.openxmlformats.org/officeDocument/2006/relationships/image" Target="../media/image76.png"/><Relationship Id="rId14" Type="http://schemas.openxmlformats.org/officeDocument/2006/relationships/image" Target="../media/image77.png"/><Relationship Id="rId15" Type="http://schemas.openxmlformats.org/officeDocument/2006/relationships/image" Target="../media/image78.png"/><Relationship Id="rId16" Type="http://schemas.openxmlformats.org/officeDocument/2006/relationships/image" Target="../media/image79.png"/><Relationship Id="rId17" Type="http://schemas.openxmlformats.org/officeDocument/2006/relationships/image" Target="../media/image80.png"/><Relationship Id="rId18" Type="http://schemas.openxmlformats.org/officeDocument/2006/relationships/image" Target="../media/image81.png"/><Relationship Id="rId19" Type="http://schemas.openxmlformats.org/officeDocument/2006/relationships/image" Target="../media/image82.png"/><Relationship Id="rId20" Type="http://schemas.openxmlformats.org/officeDocument/2006/relationships/image" Target="../media/image83.png"/><Relationship Id="rId21" Type="http://schemas.openxmlformats.org/officeDocument/2006/relationships/image" Target="../media/image84.png"/><Relationship Id="rId22" Type="http://schemas.openxmlformats.org/officeDocument/2006/relationships/slideLayout" Target="../slideLayouts/slideLayout1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image" Target="../media/image85.png"/><Relationship Id="rId2" Type="http://schemas.openxmlformats.org/officeDocument/2006/relationships/image" Target="../media/image86.png"/><Relationship Id="rId3" Type="http://schemas.openxmlformats.org/officeDocument/2006/relationships/image" Target="../media/image87.png"/><Relationship Id="rId4" Type="http://schemas.openxmlformats.org/officeDocument/2006/relationships/image" Target="../media/image88.png"/><Relationship Id="rId5" Type="http://schemas.openxmlformats.org/officeDocument/2006/relationships/image" Target="../media/image89.png"/><Relationship Id="rId6" Type="http://schemas.openxmlformats.org/officeDocument/2006/relationships/image" Target="../media/image90.png"/><Relationship Id="rId7" Type="http://schemas.openxmlformats.org/officeDocument/2006/relationships/image" Target="../media/image91.png"/><Relationship Id="rId8" Type="http://schemas.openxmlformats.org/officeDocument/2006/relationships/image" Target="../media/image92.png"/><Relationship Id="rId9" Type="http://schemas.openxmlformats.org/officeDocument/2006/relationships/image" Target="../media/image93.png"/><Relationship Id="rId10" Type="http://schemas.openxmlformats.org/officeDocument/2006/relationships/image" Target="../media/image94.png"/><Relationship Id="rId11" Type="http://schemas.openxmlformats.org/officeDocument/2006/relationships/slideLayout" Target="../slideLayouts/slideLayout1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image" Target="../media/image95.png"/><Relationship Id="rId2" Type="http://schemas.openxmlformats.org/officeDocument/2006/relationships/image" Target="../media/image96.png"/><Relationship Id="rId3" Type="http://schemas.openxmlformats.org/officeDocument/2006/relationships/image" Target="../media/image97.png"/><Relationship Id="rId4" Type="http://schemas.openxmlformats.org/officeDocument/2006/relationships/image" Target="../media/image98.png"/><Relationship Id="rId5" Type="http://schemas.openxmlformats.org/officeDocument/2006/relationships/slideLayout" Target="../slideLayouts/slideLayout1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image" Target="../media/image99.png"/><Relationship Id="rId2" Type="http://schemas.openxmlformats.org/officeDocument/2006/relationships/slideLayout" Target="../slideLayouts/slideLayout1.xml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image" Target="../media/image100.png"/><Relationship Id="rId2" Type="http://schemas.openxmlformats.org/officeDocument/2006/relationships/image" Target="../media/image101.png"/><Relationship Id="rId3" Type="http://schemas.openxmlformats.org/officeDocument/2006/relationships/image" Target="../media/image102.png"/><Relationship Id="rId4" Type="http://schemas.openxmlformats.org/officeDocument/2006/relationships/image" Target="../media/image103.png"/><Relationship Id="rId5" Type="http://schemas.openxmlformats.org/officeDocument/2006/relationships/image" Target="../media/image104.png"/><Relationship Id="rId6" Type="http://schemas.openxmlformats.org/officeDocument/2006/relationships/image" Target="../media/image105.png"/><Relationship Id="rId7" Type="http://schemas.openxmlformats.org/officeDocument/2006/relationships/slideLayout" Target="../slideLayouts/slideLayout1.xml"/></Relationships>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image" Target="../media/image106.png"/><Relationship Id="rId2" Type="http://schemas.openxmlformats.org/officeDocument/2006/relationships/slideLayout" Target="../slideLayouts/slideLayout1.xml"/></Relationships>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image" Target="../media/image107.png"/><Relationship Id="rId2" Type="http://schemas.openxmlformats.org/officeDocument/2006/relationships/image" Target="../media/image108.png"/><Relationship Id="rId3" Type="http://schemas.openxmlformats.org/officeDocument/2006/relationships/image" Target="../media/image109.png"/><Relationship Id="rId4" Type="http://schemas.openxmlformats.org/officeDocument/2006/relationships/image" Target="../media/image110.png"/><Relationship Id="rId5" Type="http://schemas.openxmlformats.org/officeDocument/2006/relationships/image" Target="../media/image111.png"/><Relationship Id="rId6" Type="http://schemas.openxmlformats.org/officeDocument/2006/relationships/image" Target="../media/image112.png"/><Relationship Id="rId7" Type="http://schemas.openxmlformats.org/officeDocument/2006/relationships/slideLayout" Target="../slideLayouts/slideLayout1.xml"/></Relationships>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image" Target="../media/image113.png"/><Relationship Id="rId2" Type="http://schemas.openxmlformats.org/officeDocument/2006/relationships/image" Target="../media/image114.png"/><Relationship Id="rId3" Type="http://schemas.openxmlformats.org/officeDocument/2006/relationships/image" Target="../media/image115.png"/><Relationship Id="rId4" Type="http://schemas.openxmlformats.org/officeDocument/2006/relationships/slideLayout" Target="../slideLayouts/slideLayout1.xml"/></Relationships>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image" Target="../media/image116.png"/><Relationship Id="rId2" Type="http://schemas.openxmlformats.org/officeDocument/2006/relationships/slideLayout" Target="../slideLayouts/slideLayout1.xml"/></Relationships>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image" Target="../media/image117.png"/><Relationship Id="rId2" Type="http://schemas.openxmlformats.org/officeDocument/2006/relationships/image" Target="../media/image118.png"/><Relationship Id="rId3" Type="http://schemas.openxmlformats.org/officeDocument/2006/relationships/slideLayout" Target="../slideLayouts/slideLayout1.xml"/></Relationships>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image" Target="../media/image119.png"/><Relationship Id="rId2" Type="http://schemas.openxmlformats.org/officeDocument/2006/relationships/image" Target="../media/image120.png"/><Relationship Id="rId3" Type="http://schemas.openxmlformats.org/officeDocument/2006/relationships/image" Target="../media/image121.png"/><Relationship Id="rId4" Type="http://schemas.openxmlformats.org/officeDocument/2006/relationships/slideLayout" Target="../slideLayouts/slideLayout1.xml"/></Relationships>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image" Target="../media/image122.png"/><Relationship Id="rId2" Type="http://schemas.openxmlformats.org/officeDocument/2006/relationships/image" Target="../media/image123.png"/><Relationship Id="rId3" Type="http://schemas.openxmlformats.org/officeDocument/2006/relationships/slideLayout" Target="../slideLayouts/slideLayout1.xml"/></Relationships>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image" Target="../media/image124.png"/><Relationship Id="rId2" Type="http://schemas.openxmlformats.org/officeDocument/2006/relationships/image" Target="../media/image125.png"/><Relationship Id="rId3" Type="http://schemas.openxmlformats.org/officeDocument/2006/relationships/image" Target="../media/image126.png"/><Relationship Id="rId4" Type="http://schemas.openxmlformats.org/officeDocument/2006/relationships/image" Target="../media/image127.png"/><Relationship Id="rId5" Type="http://schemas.openxmlformats.org/officeDocument/2006/relationships/image" Target="../media/image128.png"/><Relationship Id="rId6" Type="http://schemas.openxmlformats.org/officeDocument/2006/relationships/image" Target="../media/image129.png"/><Relationship Id="rId7" Type="http://schemas.openxmlformats.org/officeDocument/2006/relationships/image" Target="../media/image130.png"/><Relationship Id="rId8" Type="http://schemas.openxmlformats.org/officeDocument/2006/relationships/image" Target="../media/image131.png"/><Relationship Id="rId9" Type="http://schemas.openxmlformats.org/officeDocument/2006/relationships/image" Target="../media/image132.png"/><Relationship Id="rId10" Type="http://schemas.openxmlformats.org/officeDocument/2006/relationships/slideLayout" Target="../slideLayouts/slideLayout1.xml"/></Relationships>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image" Target="../media/image133.png"/><Relationship Id="rId2" Type="http://schemas.openxmlformats.org/officeDocument/2006/relationships/image" Target="../media/image134.png"/><Relationship Id="rId3" Type="http://schemas.openxmlformats.org/officeDocument/2006/relationships/image" Target="../media/image135.png"/><Relationship Id="rId4" Type="http://schemas.openxmlformats.org/officeDocument/2006/relationships/image" Target="../media/image136.png"/><Relationship Id="rId5" Type="http://schemas.openxmlformats.org/officeDocument/2006/relationships/slideLayout" Target="../slideLayouts/slideLayout1.xml"/></Relationships>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image" Target="../media/image137.png"/><Relationship Id="rId2" Type="http://schemas.openxmlformats.org/officeDocument/2006/relationships/image" Target="../media/image138.png"/><Relationship Id="rId3" Type="http://schemas.openxmlformats.org/officeDocument/2006/relationships/image" Target="../media/image139.png"/><Relationship Id="rId4" Type="http://schemas.openxmlformats.org/officeDocument/2006/relationships/image" Target="../media/image140.png"/><Relationship Id="rId5" Type="http://schemas.openxmlformats.org/officeDocument/2006/relationships/image" Target="../media/image141.png"/><Relationship Id="rId6" Type="http://schemas.openxmlformats.org/officeDocument/2006/relationships/image" Target="../media/image142.png"/><Relationship Id="rId7" Type="http://schemas.openxmlformats.org/officeDocument/2006/relationships/slideLayout" Target="../slideLayouts/slideLayout1.xml"/></Relationships>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image" Target="../media/image143.png"/><Relationship Id="rId2" Type="http://schemas.openxmlformats.org/officeDocument/2006/relationships/image" Target="../media/image144.png"/><Relationship Id="rId3" Type="http://schemas.openxmlformats.org/officeDocument/2006/relationships/image" Target="../media/image145.png"/><Relationship Id="rId4" Type="http://schemas.openxmlformats.org/officeDocument/2006/relationships/image" Target="../media/image146.png"/><Relationship Id="rId5" Type="http://schemas.openxmlformats.org/officeDocument/2006/relationships/image" Target="../media/image147.png"/><Relationship Id="rId6" Type="http://schemas.openxmlformats.org/officeDocument/2006/relationships/image" Target="../media/image148.png"/><Relationship Id="rId7" Type="http://schemas.openxmlformats.org/officeDocument/2006/relationships/slideLayout" Target="../slideLayouts/slideLayout1.xml"/></Relationships>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image" Target="../media/image149.png"/><Relationship Id="rId2" Type="http://schemas.openxmlformats.org/officeDocument/2006/relationships/image" Target="../media/image150.png"/><Relationship Id="rId3" Type="http://schemas.openxmlformats.org/officeDocument/2006/relationships/image" Target="../media/image151.png"/><Relationship Id="rId4" Type="http://schemas.openxmlformats.org/officeDocument/2006/relationships/image" Target="../media/image152.png"/><Relationship Id="rId5" Type="http://schemas.openxmlformats.org/officeDocument/2006/relationships/image" Target="../media/image153.png"/><Relationship Id="rId6" Type="http://schemas.openxmlformats.org/officeDocument/2006/relationships/image" Target="../media/image154.png"/><Relationship Id="rId7" Type="http://schemas.openxmlformats.org/officeDocument/2006/relationships/image" Target="../media/image155.png"/><Relationship Id="rId8" Type="http://schemas.openxmlformats.org/officeDocument/2006/relationships/image" Target="../media/image156.png"/><Relationship Id="rId9" Type="http://schemas.openxmlformats.org/officeDocument/2006/relationships/image" Target="../media/image157.png"/><Relationship Id="rId10" Type="http://schemas.openxmlformats.org/officeDocument/2006/relationships/slideLayout" Target="../slideLayouts/slideLayout1.xml"/></Relationships>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image" Target="../media/image158.png"/><Relationship Id="rId2" Type="http://schemas.openxmlformats.org/officeDocument/2006/relationships/image" Target="../media/image159.png"/><Relationship Id="rId3" Type="http://schemas.openxmlformats.org/officeDocument/2006/relationships/image" Target="../media/image160.png"/><Relationship Id="rId4" Type="http://schemas.openxmlformats.org/officeDocument/2006/relationships/image" Target="../media/image161.png"/><Relationship Id="rId5" Type="http://schemas.openxmlformats.org/officeDocument/2006/relationships/image" Target="../media/image162.png"/><Relationship Id="rId6" Type="http://schemas.openxmlformats.org/officeDocument/2006/relationships/image" Target="../media/image163.png"/><Relationship Id="rId7" Type="http://schemas.openxmlformats.org/officeDocument/2006/relationships/image" Target="../media/image164.png"/><Relationship Id="rId8" Type="http://schemas.openxmlformats.org/officeDocument/2006/relationships/image" Target="../media/image165.png"/><Relationship Id="rId9" Type="http://schemas.openxmlformats.org/officeDocument/2006/relationships/image" Target="../media/image166.png"/><Relationship Id="rId10" Type="http://schemas.openxmlformats.org/officeDocument/2006/relationships/image" Target="../media/image167.png"/><Relationship Id="rId11" Type="http://schemas.openxmlformats.org/officeDocument/2006/relationships/image" Target="../media/image168.png"/><Relationship Id="rId12" Type="http://schemas.openxmlformats.org/officeDocument/2006/relationships/image" Target="../media/image169.png"/><Relationship Id="rId13" Type="http://schemas.openxmlformats.org/officeDocument/2006/relationships/slideLayout" Target="../slideLayouts/slideLayout1.xml"/></Relationships>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image" Target="../media/image170.png"/><Relationship Id="rId2" Type="http://schemas.openxmlformats.org/officeDocument/2006/relationships/image" Target="../media/image171.png"/><Relationship Id="rId3" Type="http://schemas.openxmlformats.org/officeDocument/2006/relationships/image" Target="../media/image172.png"/><Relationship Id="rId4" Type="http://schemas.openxmlformats.org/officeDocument/2006/relationships/image" Target="../media/image173.png"/><Relationship Id="rId5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picture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/>
        </p:spPr>
      </p:pic>
      <p:sp>
        <p:nvSpPr>
          <p:cNvPr id="1048576" name="textbox 2"/>
          <p:cNvSpPr/>
          <p:nvPr/>
        </p:nvSpPr>
        <p:spPr>
          <a:xfrm>
            <a:off x="1776186" y="3081524"/>
            <a:ext cx="8900794" cy="1243330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67232"/>
              </a:lnSpc>
            </a:pPr>
            <a:endParaRPr altLang="Arial" dirty="0" sz="100" lang="Arial"/>
          </a:p>
          <a:p>
            <a:pPr algn="l" eaLnBrk="0" indent="12700" rtl="0">
              <a:lnSpc>
                <a:spcPct val="91000"/>
              </a:lnSpc>
            </a:pPr>
            <a:r>
              <a:rPr dirty="0" sz="8800" spc="-60">
                <a:ln w="25400" cap="flat" cmpd="sng">
                  <a:solidFill>
                    <a:srgbClr val="FFFFFF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品牌策划必备模</a:t>
            </a:r>
            <a:r>
              <a:rPr dirty="0" sz="8800" spc="-35">
                <a:ln w="25400" cap="flat" cmpd="sng">
                  <a:solidFill>
                    <a:srgbClr val="FFFFFF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板</a:t>
            </a:r>
            <a:endParaRPr altLang="Microsoft YaHei" dirty="0" sz="8800" lang="Microsoft YaHei"/>
          </a:p>
        </p:txBody>
      </p:sp>
      <p:sp>
        <p:nvSpPr>
          <p:cNvPr id="1048577" name="textbox 3"/>
          <p:cNvSpPr/>
          <p:nvPr/>
        </p:nvSpPr>
        <p:spPr>
          <a:xfrm>
            <a:off x="290283" y="254000"/>
            <a:ext cx="682625" cy="743584"/>
          </a:xfrm>
          <a:prstGeom prst="rect"/>
          <a:solidFill>
            <a:srgbClr val="F44F69"/>
          </a:solidFill>
        </p:spPr>
        <p:txBody>
          <a:bodyPr bIns="0" lIns="0" rIns="0" tIns="0" vert="horz" wrap="square"/>
          <a:p>
            <a:pPr algn="l" eaLnBrk="0" rtl="0">
              <a:lnSpc>
                <a:spcPct val="173000"/>
              </a:lnSpc>
            </a:pPr>
            <a:endParaRPr altLang="Arial" dirty="0" sz="1000" lang="Arial"/>
          </a:p>
          <a:p>
            <a:pPr algn="l" eaLnBrk="0" rtl="0">
              <a:lnSpc>
                <a:spcPct val="6941"/>
              </a:lnSpc>
            </a:pPr>
            <a:endParaRPr altLang="Arial" dirty="0" sz="100" lang="Arial"/>
          </a:p>
          <a:p>
            <a:pPr algn="l" eaLnBrk="0" indent="273872" rtl="0">
              <a:lnSpc>
                <a:spcPct val="77000"/>
              </a:lnSpc>
            </a:pPr>
            <a:r>
              <a:rPr b="1" dirty="0" sz="2000" spc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D</a:t>
            </a:r>
            <a:endParaRPr altLang="Arial" dirty="0" sz="2000" lang="Arial"/>
          </a:p>
        </p:txBody>
      </p:sp>
      <p:sp>
        <p:nvSpPr>
          <p:cNvPr id="1048578" name="textbox 4"/>
          <p:cNvSpPr/>
          <p:nvPr/>
        </p:nvSpPr>
        <p:spPr>
          <a:xfrm>
            <a:off x="391727" y="2645562"/>
            <a:ext cx="118110" cy="635634"/>
          </a:xfrm>
          <a:prstGeom prst="rect"/>
        </p:spPr>
        <p:txBody>
          <a:bodyPr bIns="0" lIns="0" rIns="0" tIns="0" vert="eaVert" wrap="square"/>
          <a:p>
            <a:pPr algn="l" eaLnBrk="0" rtl="0">
              <a:lnSpc>
                <a:spcPct val="83089"/>
              </a:lnSpc>
            </a:pPr>
            <a:endParaRPr altLang="Arial" dirty="0" sz="100" lang="Arial"/>
          </a:p>
          <a:p>
            <a:pPr algn="l" eaLnBrk="0" indent="12700" rtl="0">
              <a:lnSpc>
                <a:spcPct val="85000"/>
              </a:lnSpc>
            </a:pPr>
            <a:r>
              <a:rPr dirty="0" sz="700" spc="1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PO</a:t>
            </a:r>
            <a:r>
              <a:rPr dirty="0" sz="700" spc="2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W</a:t>
            </a:r>
            <a:r>
              <a:rPr dirty="0" sz="700" spc="1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ERPO</a:t>
            </a:r>
            <a:r>
              <a:rPr dirty="0" sz="700" spc="5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dirty="0" sz="700" spc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NT</a:t>
            </a:r>
            <a:endParaRPr altLang="Arial" dirty="0" sz="700" lang="Arial"/>
          </a:p>
        </p:txBody>
      </p:sp>
      <p:sp>
        <p:nvSpPr>
          <p:cNvPr id="1048579" name="textbox 5"/>
          <p:cNvSpPr/>
          <p:nvPr/>
        </p:nvSpPr>
        <p:spPr>
          <a:xfrm>
            <a:off x="11612167" y="2645562"/>
            <a:ext cx="118110" cy="635634"/>
          </a:xfrm>
          <a:prstGeom prst="rect"/>
        </p:spPr>
        <p:txBody>
          <a:bodyPr bIns="0" lIns="0" rIns="0" tIns="0" vert="eaVert" wrap="square"/>
          <a:p>
            <a:pPr algn="l" eaLnBrk="0" rtl="0">
              <a:lnSpc>
                <a:spcPct val="83085"/>
              </a:lnSpc>
            </a:pPr>
            <a:endParaRPr altLang="Arial" dirty="0" sz="100" lang="Arial"/>
          </a:p>
          <a:p>
            <a:pPr algn="l" eaLnBrk="0" indent="12700" rtl="0">
              <a:lnSpc>
                <a:spcPct val="85000"/>
              </a:lnSpc>
            </a:pPr>
            <a:r>
              <a:rPr dirty="0" sz="700" spc="1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PO</a:t>
            </a:r>
            <a:r>
              <a:rPr dirty="0" sz="700" spc="2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W</a:t>
            </a:r>
            <a:r>
              <a:rPr dirty="0" sz="700" spc="1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ERPO</a:t>
            </a:r>
            <a:r>
              <a:rPr dirty="0" sz="700" spc="5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dirty="0" sz="700" spc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NT</a:t>
            </a:r>
            <a:endParaRPr altLang="Arial" dirty="0" sz="700" lang="Arial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0" name="rect"/>
          <p:cNvSpPr/>
          <p:nvPr/>
        </p:nvSpPr>
        <p:spPr>
          <a:xfrm>
            <a:off x="-37465" y="6644005"/>
            <a:ext cx="12256134" cy="221614"/>
          </a:xfrm>
          <a:prstGeom prst="rect"/>
          <a:solidFill>
            <a:srgbClr val="C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pic>
        <p:nvPicPr>
          <p:cNvPr id="2097153" name="picture 7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21600000">
            <a:off x="5597525" y="1334770"/>
            <a:ext cx="2131708" cy="1134745"/>
          </a:xfrm>
          <a:prstGeom prst="rect"/>
        </p:spPr>
      </p:pic>
      <p:sp>
        <p:nvSpPr>
          <p:cNvPr id="1048581" name="path"/>
          <p:cNvSpPr/>
          <p:nvPr/>
        </p:nvSpPr>
        <p:spPr>
          <a:xfrm>
            <a:off x="2938145" y="1998980"/>
            <a:ext cx="478790" cy="3869054"/>
          </a:xfrm>
          <a:custGeom>
            <a:avLst/>
            <a:ahLst/>
            <a:rect l="0" t="0" r="0" b="0"/>
            <a:pathLst>
              <a:path w="754" h="6092">
                <a:moveTo>
                  <a:pt x="749" y="6087"/>
                </a:moveTo>
                <a:cubicBezTo>
                  <a:pt x="338" y="6087"/>
                  <a:pt x="5" y="6060"/>
                  <a:pt x="5" y="6026"/>
                </a:cubicBezTo>
                <a:lnTo>
                  <a:pt x="5" y="66"/>
                </a:lnTo>
                <a:cubicBezTo>
                  <a:pt x="5" y="32"/>
                  <a:pt x="338" y="5"/>
                  <a:pt x="749" y="5"/>
                </a:cubicBezTo>
              </a:path>
            </a:pathLst>
          </a:custGeom>
          <a:noFill/>
          <a:ln w="6350" cap="flat">
            <a:solidFill>
              <a:srgbClr val="0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grpSp>
        <p:nvGrpSpPr>
          <p:cNvPr id="42" name="group 2"/>
          <p:cNvGrpSpPr/>
          <p:nvPr/>
        </p:nvGrpSpPr>
        <p:grpSpPr>
          <a:xfrm rot="21600000">
            <a:off x="9298837" y="1797050"/>
            <a:ext cx="1045947" cy="1290955"/>
            <a:chOff x="0" y="0"/>
            <a:chExt cx="1045947" cy="1290955"/>
          </a:xfrm>
        </p:grpSpPr>
        <p:pic>
          <p:nvPicPr>
            <p:cNvPr id="2097154" name="picture 9"/>
            <p:cNvPicPr>
              <a:picLocks noChangeAspect="1"/>
            </p:cNvPicPr>
            <p:nvPr/>
          </p:nvPicPr>
          <p:blipFill>
            <a:blip xmlns:r="http://schemas.openxmlformats.org/officeDocument/2006/relationships" r:embed="rId2"/>
            <a:stretch>
              <a:fillRect/>
            </a:stretch>
          </p:blipFill>
          <p:spPr>
            <a:xfrm rot="21600000">
              <a:off x="11532" y="0"/>
              <a:ext cx="1034415" cy="1290955"/>
            </a:xfrm>
            <a:prstGeom prst="rect"/>
          </p:spPr>
        </p:pic>
        <p:sp>
          <p:nvSpPr>
            <p:cNvPr id="1048582" name="textbox 10"/>
            <p:cNvSpPr/>
            <p:nvPr/>
          </p:nvSpPr>
          <p:spPr>
            <a:xfrm>
              <a:off x="-12700" y="-12700"/>
              <a:ext cx="1071880" cy="1332230"/>
            </a:xfrm>
            <a:prstGeom prst="rect"/>
          </p:spPr>
          <p:txBody>
            <a:bodyPr bIns="0" lIns="0" rIns="0" tIns="0" vert="horz" wrap="square"/>
            <a:p>
              <a:pPr algn="l" eaLnBrk="0" rtl="0">
                <a:lnSpc>
                  <a:spcPct val="112000"/>
                </a:lnSpc>
              </a:pPr>
              <a:endParaRPr altLang="Arial" dirty="0" sz="500" lang="Arial"/>
            </a:p>
            <a:p>
              <a:pPr algn="l" eaLnBrk="0" indent="359741" rtl="0">
                <a:lnSpc>
                  <a:spcPct val="89000"/>
                </a:lnSpc>
                <a:spcBef>
                  <a:spcPts val="3"/>
                </a:spcBef>
              </a:pPr>
              <a:r>
                <a:rPr dirty="0" sz="12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政</a:t>
              </a:r>
              <a:r>
                <a:rPr dirty="0" sz="1200" spc="-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治</a:t>
              </a:r>
              <a:r>
                <a:rPr dirty="0" sz="12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环境</a:t>
              </a:r>
              <a:endParaRPr altLang="Microsoft YaHei" dirty="0" sz="1200" lang="Microsoft YaHei"/>
            </a:p>
            <a:p>
              <a:pPr algn="l" eaLnBrk="0" indent="36829" rtl="0">
                <a:lnSpc>
                  <a:spcPct val="89000"/>
                </a:lnSpc>
                <a:spcBef>
                  <a:spcPts val="1335"/>
                </a:spcBef>
                <a:tabLst>
                  <a:tab algn="l" pos="359409"/>
                </a:tabLst>
              </a:pPr>
              <a:r>
                <a:rPr dirty="0" sz="1200" spc="0" strike="sngStrike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	</a:t>
              </a:r>
              <a:r>
                <a:rPr dirty="0" sz="12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社</a:t>
              </a:r>
              <a:r>
                <a:rPr dirty="0" sz="1200" spc="-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会</a:t>
              </a:r>
              <a:r>
                <a:rPr dirty="0" sz="12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环境</a:t>
              </a:r>
              <a:endParaRPr altLang="Microsoft YaHei" dirty="0" sz="1200" lang="Microsoft YaHei"/>
            </a:p>
            <a:p>
              <a:pPr algn="l" eaLnBrk="0" indent="12700" rtl="0">
                <a:lnSpc>
                  <a:spcPct val="90000"/>
                </a:lnSpc>
                <a:spcBef>
                  <a:spcPts val="1344"/>
                </a:spcBef>
                <a:tabLst>
                  <a:tab algn="l" pos="360045"/>
                </a:tabLst>
              </a:pPr>
              <a:r>
                <a:rPr dirty="0" sz="1200" spc="0" strike="sngStrike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	</a:t>
              </a:r>
              <a:r>
                <a:rPr dirty="0" sz="12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经</a:t>
              </a:r>
              <a:r>
                <a:rPr dirty="0" sz="1200" spc="-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济</a:t>
              </a:r>
              <a:r>
                <a:rPr dirty="0" sz="12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环境</a:t>
              </a:r>
              <a:endParaRPr altLang="Microsoft YaHei" dirty="0" sz="1200" lang="Microsoft YaHei"/>
            </a:p>
            <a:p>
              <a:pPr algn="l" eaLnBrk="0" rtl="0">
                <a:lnSpc>
                  <a:spcPct val="102000"/>
                </a:lnSpc>
              </a:pPr>
              <a:endParaRPr altLang="Arial" dirty="0" sz="1100" lang="Arial"/>
            </a:p>
            <a:p>
              <a:pPr algn="l" eaLnBrk="0" rtl="0">
                <a:lnSpc>
                  <a:spcPct val="10302"/>
                </a:lnSpc>
              </a:pPr>
              <a:endParaRPr altLang="Arial" dirty="0" sz="100" lang="Arial"/>
            </a:p>
            <a:p>
              <a:pPr algn="l" eaLnBrk="0" indent="359436" rtl="0">
                <a:lnSpc>
                  <a:spcPct val="89000"/>
                </a:lnSpc>
              </a:pPr>
              <a:r>
                <a:rPr dirty="0" sz="12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技</a:t>
              </a:r>
              <a:r>
                <a:rPr dirty="0" sz="1200" spc="-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术</a:t>
              </a:r>
              <a:r>
                <a:rPr dirty="0" sz="12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环境</a:t>
              </a:r>
              <a:endParaRPr altLang="Microsoft YaHei" dirty="0" sz="1200" lang="Microsoft YaHei"/>
            </a:p>
          </p:txBody>
        </p:sp>
      </p:grpSp>
      <p:sp>
        <p:nvSpPr>
          <p:cNvPr id="1048583" name="textbox 11"/>
          <p:cNvSpPr/>
          <p:nvPr/>
        </p:nvSpPr>
        <p:spPr>
          <a:xfrm>
            <a:off x="1753122" y="3088005"/>
            <a:ext cx="609600" cy="2158364"/>
          </a:xfrm>
          <a:prstGeom prst="rect"/>
          <a:solidFill>
            <a:srgbClr val="C00000"/>
          </a:solidFill>
        </p:spPr>
        <p:txBody>
          <a:bodyPr bIns="0" lIns="0" rIns="0" tIns="0" vert="eaVert" wrap="square"/>
          <a:p>
            <a:pPr algn="l" eaLnBrk="0" rtl="0">
              <a:lnSpc>
                <a:spcPct val="111000"/>
              </a:lnSpc>
            </a:pPr>
            <a:endParaRPr altLang="Arial" dirty="0" sz="700" lang="Arial"/>
          </a:p>
          <a:p>
            <a:pPr algn="l" eaLnBrk="0" indent="168202" rtl="0">
              <a:lnSpc>
                <a:spcPct val="91000"/>
              </a:lnSpc>
              <a:spcBef>
                <a:spcPts val="6"/>
              </a:spcBef>
            </a:pPr>
            <a:r>
              <a:rPr dirty="0" sz="2400" spc="0">
                <a:ln w="6350" cap="flat" cmpd="sng">
                  <a:solidFill>
                    <a:srgbClr val="FFFFFF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市场研究系统</a:t>
            </a:r>
            <a:endParaRPr altLang="Microsoft YaHei" dirty="0" sz="2400" lang="Microsoft YaHei"/>
          </a:p>
        </p:txBody>
      </p:sp>
      <p:pic>
        <p:nvPicPr>
          <p:cNvPr id="2097155" name="picture 12"/>
          <p:cNvPicPr>
            <a:picLocks noChangeAspect="1"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 rot="21600000">
            <a:off x="6619240" y="2894329"/>
            <a:ext cx="1109994" cy="935989"/>
          </a:xfrm>
          <a:prstGeom prst="rect"/>
        </p:spPr>
      </p:pic>
      <p:sp>
        <p:nvSpPr>
          <p:cNvPr id="1048584" name="textbox 13"/>
          <p:cNvSpPr/>
          <p:nvPr/>
        </p:nvSpPr>
        <p:spPr>
          <a:xfrm>
            <a:off x="477349" y="67927"/>
            <a:ext cx="2576195" cy="355600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147000"/>
              </a:lnSpc>
            </a:pPr>
            <a:endParaRPr altLang="Arial" dirty="0" sz="200" lang="Arial"/>
          </a:p>
          <a:p>
            <a:pPr algn="l" eaLnBrk="0" indent="12700" rtl="0">
              <a:lnSpc>
                <a:spcPct val="90000"/>
              </a:lnSpc>
              <a:tabLst>
                <a:tab algn="l" pos="81914"/>
              </a:tabLst>
            </a:pPr>
            <a:r>
              <a:rPr dirty="0" sz="2000" spc="0" u="sng">
                <a:solidFill>
                  <a:srgbClr val="2C36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dirty="0" sz="2000" spc="0">
                <a:solidFill>
                  <a:srgbClr val="2C36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</a:t>
            </a:r>
            <a:r>
              <a:rPr dirty="0" sz="2000" spc="0">
                <a:ln w="3175" cap="flat" cmpd="sng">
                  <a:solidFill>
                    <a:srgbClr val="2C3637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2C3637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品牌市场研究系统</a:t>
            </a:r>
            <a:endParaRPr altLang="Microsoft YaHei" dirty="0" sz="2000" lang="Microsoft YaHei"/>
          </a:p>
        </p:txBody>
      </p:sp>
      <p:sp>
        <p:nvSpPr>
          <p:cNvPr id="1048585" name="path"/>
          <p:cNvSpPr/>
          <p:nvPr/>
        </p:nvSpPr>
        <p:spPr>
          <a:xfrm>
            <a:off x="559811" y="80627"/>
            <a:ext cx="220514" cy="290276"/>
          </a:xfrm>
          <a:custGeom>
            <a:avLst/>
            <a:ahLst/>
            <a:rect l="0" t="0" r="0" b="0"/>
            <a:pathLst>
              <a:path w="347" h="457">
                <a:moveTo>
                  <a:pt x="341" y="453"/>
                </a:moveTo>
                <a:lnTo>
                  <a:pt x="341" y="0"/>
                </a:lnTo>
                <a:moveTo>
                  <a:pt x="343" y="453"/>
                </a:moveTo>
                <a:lnTo>
                  <a:pt x="3" y="113"/>
                </a:lnTo>
              </a:path>
            </a:pathLst>
          </a:custGeom>
          <a:noFill/>
          <a:ln w="6350" cap="flat">
            <a:solidFill>
              <a:srgbClr val="2C3637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586" name="path"/>
          <p:cNvSpPr/>
          <p:nvPr/>
        </p:nvSpPr>
        <p:spPr>
          <a:xfrm>
            <a:off x="-53530" y="448096"/>
            <a:ext cx="12271797" cy="57151"/>
          </a:xfrm>
          <a:custGeom>
            <a:avLst/>
            <a:ahLst/>
            <a:rect l="0" t="0" r="0" b="0"/>
            <a:pathLst>
              <a:path w="19325" h="90">
                <a:moveTo>
                  <a:pt x="0" y="45"/>
                </a:moveTo>
                <a:lnTo>
                  <a:pt x="19325" y="45"/>
                </a:lnTo>
              </a:path>
            </a:pathLst>
          </a:custGeom>
          <a:noFill/>
          <a:ln w="57150" cap="flat">
            <a:solidFill>
              <a:srgbClr val="C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587" name="textbox 16"/>
          <p:cNvSpPr/>
          <p:nvPr/>
        </p:nvSpPr>
        <p:spPr>
          <a:xfrm>
            <a:off x="3415029" y="4533265"/>
            <a:ext cx="1402080" cy="372109"/>
          </a:xfrm>
          <a:prstGeom prst="rect"/>
          <a:solidFill>
            <a:srgbClr val="FF0000"/>
          </a:solidFill>
        </p:spPr>
        <p:txBody>
          <a:bodyPr bIns="0" lIns="0" rIns="0" tIns="0" vert="horz" wrap="square"/>
          <a:p>
            <a:pPr algn="l" eaLnBrk="0" rtl="0">
              <a:lnSpc>
                <a:spcPct val="109000"/>
              </a:lnSpc>
            </a:pPr>
            <a:endParaRPr altLang="Arial" dirty="0" sz="400" lang="Arial"/>
          </a:p>
          <a:p>
            <a:pPr algn="l" eaLnBrk="0" indent="95910" rtl="0">
              <a:lnSpc>
                <a:spcPct val="95000"/>
              </a:lnSpc>
              <a:spcBef>
                <a:spcPts val="4"/>
              </a:spcBef>
            </a:pPr>
            <a:r>
              <a:rPr dirty="0" sz="1500" spc="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商业模式分</a:t>
            </a:r>
            <a:r>
              <a:rPr dirty="0" sz="1500" spc="6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析</a:t>
            </a:r>
            <a:endParaRPr altLang="Microsoft YaHei" dirty="0" sz="1500" lang="Microsoft YaHei"/>
          </a:p>
        </p:txBody>
      </p:sp>
      <p:sp>
        <p:nvSpPr>
          <p:cNvPr id="1048588" name="textbox 17"/>
          <p:cNvSpPr/>
          <p:nvPr/>
        </p:nvSpPr>
        <p:spPr>
          <a:xfrm>
            <a:off x="3415029" y="5676264"/>
            <a:ext cx="1402080" cy="373379"/>
          </a:xfrm>
          <a:prstGeom prst="rect"/>
          <a:solidFill>
            <a:srgbClr val="FF0000"/>
          </a:solidFill>
        </p:spPr>
        <p:txBody>
          <a:bodyPr bIns="0" lIns="0" rIns="0" tIns="0" vert="horz" wrap="square"/>
          <a:p>
            <a:pPr algn="l" eaLnBrk="0" rtl="0">
              <a:lnSpc>
                <a:spcPct val="109000"/>
              </a:lnSpc>
            </a:pPr>
            <a:endParaRPr altLang="Arial" dirty="0" sz="400" lang="Arial"/>
          </a:p>
          <a:p>
            <a:pPr algn="l" eaLnBrk="0" indent="92455" rtl="0">
              <a:lnSpc>
                <a:spcPct val="95000"/>
              </a:lnSpc>
              <a:spcBef>
                <a:spcPts val="3"/>
              </a:spcBef>
            </a:pPr>
            <a:r>
              <a:rPr dirty="0" sz="1500" spc="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企业内部调</a:t>
            </a:r>
            <a:r>
              <a:rPr dirty="0" sz="1500" spc="9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</a:t>
            </a:r>
            <a:endParaRPr altLang="Microsoft YaHei" dirty="0" sz="1500" lang="Microsoft YaHei"/>
          </a:p>
        </p:txBody>
      </p:sp>
      <p:sp>
        <p:nvSpPr>
          <p:cNvPr id="1048589" name="textbox 18"/>
          <p:cNvSpPr/>
          <p:nvPr/>
        </p:nvSpPr>
        <p:spPr>
          <a:xfrm>
            <a:off x="3429000" y="1836420"/>
            <a:ext cx="995680" cy="372109"/>
          </a:xfrm>
          <a:prstGeom prst="rect"/>
          <a:solidFill>
            <a:srgbClr val="FF0000"/>
          </a:solidFill>
        </p:spPr>
        <p:txBody>
          <a:bodyPr bIns="0" lIns="0" rIns="0" tIns="0" vert="horz" wrap="square"/>
          <a:p>
            <a:pPr algn="l" eaLnBrk="0" rtl="0">
              <a:lnSpc>
                <a:spcPct val="104000"/>
              </a:lnSpc>
            </a:pPr>
            <a:endParaRPr altLang="Arial" dirty="0" sz="400" lang="Arial"/>
          </a:p>
          <a:p>
            <a:pPr algn="l" eaLnBrk="0" indent="97332" rtl="0">
              <a:lnSpc>
                <a:spcPct val="96000"/>
              </a:lnSpc>
              <a:spcBef>
                <a:spcPts val="5"/>
              </a:spcBef>
            </a:pPr>
            <a:r>
              <a:rPr dirty="0" sz="1500" spc="9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市场分</a:t>
            </a:r>
            <a:r>
              <a:rPr dirty="0" sz="1500" spc="8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析</a:t>
            </a:r>
            <a:endParaRPr altLang="Microsoft YaHei" dirty="0" sz="1500" lang="Microsoft YaHei"/>
          </a:p>
        </p:txBody>
      </p:sp>
      <p:sp>
        <p:nvSpPr>
          <p:cNvPr id="1048590" name="textbox 19"/>
          <p:cNvSpPr/>
          <p:nvPr/>
        </p:nvSpPr>
        <p:spPr>
          <a:xfrm>
            <a:off x="3415029" y="3260725"/>
            <a:ext cx="995680" cy="373379"/>
          </a:xfrm>
          <a:prstGeom prst="rect"/>
          <a:solidFill>
            <a:srgbClr val="FF0000"/>
          </a:solidFill>
        </p:spPr>
        <p:txBody>
          <a:bodyPr bIns="0" lIns="0" rIns="0" tIns="0" vert="horz" wrap="square"/>
          <a:p>
            <a:pPr algn="l" eaLnBrk="0" rtl="0">
              <a:lnSpc>
                <a:spcPct val="107000"/>
              </a:lnSpc>
            </a:pPr>
            <a:endParaRPr altLang="Arial" dirty="0" sz="400" lang="Arial"/>
          </a:p>
          <a:p>
            <a:pPr algn="l" eaLnBrk="0" indent="97332" rtl="0">
              <a:lnSpc>
                <a:spcPct val="95000"/>
              </a:lnSpc>
              <a:spcBef>
                <a:spcPts val="1"/>
              </a:spcBef>
            </a:pPr>
            <a:r>
              <a:rPr dirty="0" sz="1500" spc="9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市场调</a:t>
            </a:r>
            <a:r>
              <a:rPr dirty="0" sz="1500" spc="8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</a:t>
            </a:r>
            <a:endParaRPr altLang="Microsoft YaHei" dirty="0" sz="1500" lang="Microsoft YaHei"/>
          </a:p>
        </p:txBody>
      </p:sp>
      <p:sp>
        <p:nvSpPr>
          <p:cNvPr id="1048591" name="textbox 20"/>
          <p:cNvSpPr/>
          <p:nvPr/>
        </p:nvSpPr>
        <p:spPr>
          <a:xfrm>
            <a:off x="5839459" y="1844675"/>
            <a:ext cx="1097914" cy="302895"/>
          </a:xfrm>
          <a:prstGeom prst="rect"/>
          <a:solidFill>
            <a:srgbClr val="7F7F7F"/>
          </a:solidFill>
        </p:spPr>
        <p:txBody>
          <a:bodyPr bIns="0" lIns="0" rIns="0" tIns="0" vert="horz" wrap="square"/>
          <a:p>
            <a:pPr algn="l" eaLnBrk="0" rtl="0">
              <a:lnSpc>
                <a:spcPct val="113000"/>
              </a:lnSpc>
            </a:pPr>
            <a:endParaRPr altLang="Arial" dirty="0" sz="400" lang="Arial"/>
          </a:p>
          <a:p>
            <a:pPr algn="l" eaLnBrk="0" indent="93726" rtl="0">
              <a:lnSpc>
                <a:spcPct val="90000"/>
              </a:lnSpc>
              <a:spcBef>
                <a:spcPts val="3"/>
              </a:spcBef>
            </a:pPr>
            <a:r>
              <a:rPr dirty="0" sz="12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</a:t>
            </a:r>
            <a:r>
              <a:rPr dirty="0" sz="1200" spc="-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争</a:t>
            </a:r>
            <a:r>
              <a:rPr dirty="0" sz="12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对手分析</a:t>
            </a:r>
            <a:endParaRPr altLang="Microsoft YaHei" dirty="0" sz="1200" lang="Microsoft YaHei"/>
          </a:p>
        </p:txBody>
      </p:sp>
      <p:sp>
        <p:nvSpPr>
          <p:cNvPr id="1048592" name="textbox 21"/>
          <p:cNvSpPr/>
          <p:nvPr/>
        </p:nvSpPr>
        <p:spPr>
          <a:xfrm>
            <a:off x="7891780" y="3593465"/>
            <a:ext cx="1097280" cy="302895"/>
          </a:xfrm>
          <a:prstGeom prst="rect"/>
          <a:solidFill>
            <a:srgbClr val="7F7F7F"/>
          </a:solidFill>
        </p:spPr>
        <p:txBody>
          <a:bodyPr bIns="0" lIns="0" rIns="0" tIns="0" vert="horz" wrap="square"/>
          <a:p>
            <a:pPr algn="l" eaLnBrk="0" rtl="0">
              <a:lnSpc>
                <a:spcPct val="114000"/>
              </a:lnSpc>
            </a:pPr>
            <a:endParaRPr altLang="Arial" dirty="0" sz="400" lang="Arial"/>
          </a:p>
          <a:p>
            <a:pPr algn="l" eaLnBrk="0" indent="93573" rtl="0">
              <a:lnSpc>
                <a:spcPct val="90000"/>
              </a:lnSpc>
              <a:spcBef>
                <a:spcPts val="5"/>
              </a:spcBef>
            </a:pPr>
            <a:r>
              <a:rPr dirty="0" sz="12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</a:t>
            </a:r>
            <a:r>
              <a:rPr dirty="0" sz="1200" spc="-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费</a:t>
            </a:r>
            <a:r>
              <a:rPr dirty="0" sz="12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者接受度</a:t>
            </a:r>
            <a:endParaRPr altLang="Microsoft YaHei" dirty="0" sz="1200" lang="Microsoft YaHei"/>
          </a:p>
        </p:txBody>
      </p:sp>
      <p:pic>
        <p:nvPicPr>
          <p:cNvPr id="2097156" name="picture 22"/>
          <p:cNvPicPr>
            <a:picLocks noChangeAspect="1"/>
          </p:cNvPicPr>
          <p:nvPr/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 rot="21600000">
            <a:off x="6918325" y="1862454"/>
            <a:ext cx="953769" cy="297815"/>
          </a:xfrm>
          <a:prstGeom prst="rect"/>
        </p:spPr>
      </p:pic>
      <p:sp>
        <p:nvSpPr>
          <p:cNvPr id="1048593" name="textbox 23"/>
          <p:cNvSpPr/>
          <p:nvPr/>
        </p:nvSpPr>
        <p:spPr>
          <a:xfrm>
            <a:off x="7884159" y="1406525"/>
            <a:ext cx="945514" cy="302895"/>
          </a:xfrm>
          <a:prstGeom prst="rect"/>
          <a:solidFill>
            <a:srgbClr val="7F7F7F"/>
          </a:solidFill>
        </p:spPr>
        <p:txBody>
          <a:bodyPr bIns="0" lIns="0" rIns="0" tIns="0" vert="horz" wrap="square"/>
          <a:p>
            <a:pPr algn="l" eaLnBrk="0" rtl="0">
              <a:lnSpc>
                <a:spcPct val="115000"/>
              </a:lnSpc>
            </a:pPr>
            <a:endParaRPr altLang="Arial" dirty="0" sz="400" lang="Arial"/>
          </a:p>
          <a:p>
            <a:pPr algn="l" eaLnBrk="0" indent="93726" rtl="0">
              <a:lnSpc>
                <a:spcPct val="89000"/>
              </a:lnSpc>
              <a:spcBef>
                <a:spcPts val="2"/>
              </a:spcBef>
            </a:pPr>
            <a:r>
              <a:rPr dirty="0" sz="12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潜</a:t>
            </a:r>
            <a:r>
              <a:rPr dirty="0" sz="1200" spc="-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</a:t>
            </a:r>
            <a:r>
              <a:rPr dirty="0" sz="12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</a:t>
            </a:r>
            <a:endParaRPr altLang="Microsoft YaHei" dirty="0" sz="1200" lang="Microsoft YaHei"/>
          </a:p>
        </p:txBody>
      </p:sp>
      <p:sp>
        <p:nvSpPr>
          <p:cNvPr id="1048594" name="textbox 24"/>
          <p:cNvSpPr/>
          <p:nvPr/>
        </p:nvSpPr>
        <p:spPr>
          <a:xfrm>
            <a:off x="7891780" y="1047750"/>
            <a:ext cx="944880" cy="302895"/>
          </a:xfrm>
          <a:prstGeom prst="rect"/>
          <a:solidFill>
            <a:srgbClr val="7F7F7F"/>
          </a:solidFill>
        </p:spPr>
        <p:txBody>
          <a:bodyPr bIns="0" lIns="0" rIns="0" tIns="0" vert="horz" wrap="square"/>
          <a:p>
            <a:pPr algn="l" eaLnBrk="0" rtl="0">
              <a:lnSpc>
                <a:spcPct val="118000"/>
              </a:lnSpc>
            </a:pPr>
            <a:endParaRPr altLang="Arial" dirty="0" sz="400" lang="Arial"/>
          </a:p>
          <a:p>
            <a:pPr algn="l" eaLnBrk="0" indent="113841" rtl="0">
              <a:lnSpc>
                <a:spcPct val="89000"/>
              </a:lnSpc>
              <a:spcBef>
                <a:spcPts val="5"/>
              </a:spcBef>
            </a:pPr>
            <a:r>
              <a:rPr dirty="0" sz="1200" spc="-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目标消费</a:t>
            </a:r>
            <a:r>
              <a:rPr dirty="0" sz="1200" spc="-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者</a:t>
            </a:r>
            <a:endParaRPr altLang="Microsoft YaHei" dirty="0" sz="1200" lang="Microsoft YaHei"/>
          </a:p>
        </p:txBody>
      </p:sp>
      <p:sp>
        <p:nvSpPr>
          <p:cNvPr id="1048595" name="textbox 25"/>
          <p:cNvSpPr/>
          <p:nvPr/>
        </p:nvSpPr>
        <p:spPr>
          <a:xfrm>
            <a:off x="5839459" y="6061074"/>
            <a:ext cx="935989" cy="302895"/>
          </a:xfrm>
          <a:prstGeom prst="rect"/>
          <a:solidFill>
            <a:srgbClr val="7F7F7F"/>
          </a:solidFill>
        </p:spPr>
        <p:txBody>
          <a:bodyPr bIns="0" lIns="0" rIns="0" tIns="0" vert="horz" wrap="square"/>
          <a:p>
            <a:pPr algn="l" eaLnBrk="0" rtl="0">
              <a:lnSpc>
                <a:spcPct val="117000"/>
              </a:lnSpc>
            </a:pPr>
            <a:endParaRPr altLang="Arial" dirty="0" sz="400" lang="Arial"/>
          </a:p>
          <a:p>
            <a:pPr algn="l" eaLnBrk="0" indent="101041" rtl="0">
              <a:lnSpc>
                <a:spcPct val="90000"/>
              </a:lnSpc>
            </a:pPr>
            <a:r>
              <a:rPr dirty="0" sz="1200" spc="-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</a:t>
            </a:r>
            <a:r>
              <a:rPr dirty="0" sz="1200" spc="-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WO</a:t>
            </a:r>
            <a:r>
              <a:rPr dirty="0" sz="1200" spc="-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</a:t>
            </a:r>
            <a:r>
              <a:rPr dirty="0" sz="1200" spc="-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</a:t>
            </a:r>
            <a:r>
              <a:rPr dirty="0" sz="12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析</a:t>
            </a:r>
            <a:endParaRPr altLang="Microsoft YaHei" dirty="0" sz="1200" lang="Microsoft YaHei"/>
          </a:p>
        </p:txBody>
      </p:sp>
      <p:sp>
        <p:nvSpPr>
          <p:cNvPr id="1048596" name="path"/>
          <p:cNvSpPr/>
          <p:nvPr/>
        </p:nvSpPr>
        <p:spPr>
          <a:xfrm>
            <a:off x="5583554" y="4177029"/>
            <a:ext cx="250825" cy="1045210"/>
          </a:xfrm>
          <a:custGeom>
            <a:avLst/>
            <a:ahLst/>
            <a:rect l="0" t="0" r="0" b="0"/>
            <a:pathLst>
              <a:path w="395" h="1646">
                <a:moveTo>
                  <a:pt x="390" y="1641"/>
                </a:moveTo>
                <a:cubicBezTo>
                  <a:pt x="177" y="1641"/>
                  <a:pt x="5" y="1626"/>
                  <a:pt x="5" y="1608"/>
                </a:cubicBezTo>
                <a:lnTo>
                  <a:pt x="5" y="37"/>
                </a:lnTo>
                <a:cubicBezTo>
                  <a:pt x="5" y="19"/>
                  <a:pt x="177" y="5"/>
                  <a:pt x="390" y="5"/>
                </a:cubicBezTo>
              </a:path>
            </a:pathLst>
          </a:custGeom>
          <a:noFill/>
          <a:ln w="6350" cap="flat">
            <a:solidFill>
              <a:srgbClr val="0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pic>
        <p:nvPicPr>
          <p:cNvPr id="2097157" name="picture 27"/>
          <p:cNvPicPr>
            <a:picLocks noChangeAspect="1"/>
          </p:cNvPicPr>
          <p:nvPr/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 rot="21600000">
            <a:off x="6694169" y="2404930"/>
            <a:ext cx="2583829" cy="96151"/>
          </a:xfrm>
          <a:prstGeom prst="rect"/>
        </p:spPr>
      </p:pic>
      <p:sp>
        <p:nvSpPr>
          <p:cNvPr id="1048597" name="textbox 28"/>
          <p:cNvSpPr/>
          <p:nvPr/>
        </p:nvSpPr>
        <p:spPr>
          <a:xfrm>
            <a:off x="5839459" y="2282825"/>
            <a:ext cx="841375" cy="302895"/>
          </a:xfrm>
          <a:prstGeom prst="rect"/>
          <a:solidFill>
            <a:srgbClr val="7F7F7F"/>
          </a:solidFill>
        </p:spPr>
        <p:txBody>
          <a:bodyPr bIns="0" lIns="0" rIns="0" tIns="0" vert="horz" wrap="square"/>
          <a:p>
            <a:pPr algn="l" eaLnBrk="0" rtl="0">
              <a:lnSpc>
                <a:spcPct val="114000"/>
              </a:lnSpc>
            </a:pPr>
            <a:endParaRPr altLang="Arial" dirty="0" sz="400" lang="Arial"/>
          </a:p>
          <a:p>
            <a:pPr algn="l" eaLnBrk="0" indent="106375" rtl="0">
              <a:lnSpc>
                <a:spcPct val="90000"/>
              </a:lnSpc>
              <a:spcBef>
                <a:spcPts val="4"/>
              </a:spcBef>
            </a:pPr>
            <a:r>
              <a:rPr dirty="0" sz="1200" spc="-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PEST</a:t>
            </a:r>
            <a:r>
              <a:rPr dirty="0" sz="1200" spc="-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</a:t>
            </a:r>
            <a:r>
              <a:rPr dirty="0" sz="12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析</a:t>
            </a:r>
            <a:endParaRPr altLang="Microsoft YaHei" dirty="0" sz="1200" lang="Microsoft YaHei"/>
          </a:p>
        </p:txBody>
      </p:sp>
      <p:sp>
        <p:nvSpPr>
          <p:cNvPr id="1048598" name="path"/>
          <p:cNvSpPr/>
          <p:nvPr/>
        </p:nvSpPr>
        <p:spPr>
          <a:xfrm>
            <a:off x="5597525" y="2941320"/>
            <a:ext cx="250825" cy="935989"/>
          </a:xfrm>
          <a:custGeom>
            <a:avLst/>
            <a:ahLst/>
            <a:rect l="0" t="0" r="0" b="0"/>
            <a:pathLst>
              <a:path w="395" h="1473">
                <a:moveTo>
                  <a:pt x="390" y="1468"/>
                </a:moveTo>
                <a:cubicBezTo>
                  <a:pt x="177" y="1468"/>
                  <a:pt x="5" y="1454"/>
                  <a:pt x="5" y="1436"/>
                </a:cubicBezTo>
                <a:lnTo>
                  <a:pt x="5" y="37"/>
                </a:lnTo>
                <a:cubicBezTo>
                  <a:pt x="5" y="19"/>
                  <a:pt x="177" y="5"/>
                  <a:pt x="390" y="5"/>
                </a:cubicBezTo>
              </a:path>
            </a:pathLst>
          </a:custGeom>
          <a:noFill/>
          <a:ln w="6350" cap="flat">
            <a:solidFill>
              <a:srgbClr val="0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599" name="textbox 30"/>
          <p:cNvSpPr/>
          <p:nvPr/>
        </p:nvSpPr>
        <p:spPr>
          <a:xfrm>
            <a:off x="5839459" y="5399404"/>
            <a:ext cx="793115" cy="303529"/>
          </a:xfrm>
          <a:prstGeom prst="rect"/>
          <a:solidFill>
            <a:srgbClr val="7F7F7F"/>
          </a:solidFill>
        </p:spPr>
        <p:txBody>
          <a:bodyPr bIns="0" lIns="0" rIns="0" tIns="0" vert="horz" wrap="square"/>
          <a:p>
            <a:pPr algn="l" eaLnBrk="0" rtl="0">
              <a:lnSpc>
                <a:spcPct val="112000"/>
              </a:lnSpc>
            </a:pPr>
            <a:endParaRPr altLang="Arial" dirty="0" sz="400" lang="Arial"/>
          </a:p>
          <a:p>
            <a:pPr algn="l" eaLnBrk="0" indent="94640" rtl="0">
              <a:lnSpc>
                <a:spcPct val="90000"/>
              </a:lnSpc>
              <a:spcBef>
                <a:spcPts val="2"/>
              </a:spcBef>
            </a:pPr>
            <a:r>
              <a:rPr dirty="0" sz="12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组织</a:t>
            </a:r>
            <a:r>
              <a:rPr dirty="0" sz="12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架构</a:t>
            </a:r>
            <a:endParaRPr altLang="Microsoft YaHei" dirty="0" sz="1200" lang="Microsoft YaHei"/>
          </a:p>
        </p:txBody>
      </p:sp>
      <p:sp>
        <p:nvSpPr>
          <p:cNvPr id="1048600" name="textbox 31"/>
          <p:cNvSpPr/>
          <p:nvPr/>
        </p:nvSpPr>
        <p:spPr>
          <a:xfrm>
            <a:off x="5839459" y="4036694"/>
            <a:ext cx="793115" cy="302259"/>
          </a:xfrm>
          <a:prstGeom prst="rect"/>
          <a:solidFill>
            <a:srgbClr val="7F7F7F"/>
          </a:solidFill>
        </p:spPr>
        <p:txBody>
          <a:bodyPr bIns="0" lIns="0" rIns="0" tIns="0" vert="horz" wrap="square"/>
          <a:p>
            <a:pPr algn="l" eaLnBrk="0" rtl="0">
              <a:lnSpc>
                <a:spcPct val="112000"/>
              </a:lnSpc>
            </a:pPr>
            <a:endParaRPr altLang="Arial" dirty="0" sz="400" lang="Arial"/>
          </a:p>
          <a:p>
            <a:pPr algn="l" eaLnBrk="0" indent="92049" rtl="0">
              <a:lnSpc>
                <a:spcPct val="90000"/>
              </a:lnSpc>
              <a:spcBef>
                <a:spcPts val="4"/>
              </a:spcBef>
            </a:pPr>
            <a:r>
              <a:rPr dirty="0" sz="1200" spc="-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</a:t>
            </a:r>
            <a:r>
              <a:rPr dirty="0" sz="12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户价值</a:t>
            </a:r>
            <a:endParaRPr altLang="Microsoft YaHei" dirty="0" sz="1200" lang="Microsoft YaHei"/>
          </a:p>
        </p:txBody>
      </p:sp>
      <p:sp>
        <p:nvSpPr>
          <p:cNvPr id="1048601" name="textbox 32"/>
          <p:cNvSpPr/>
          <p:nvPr/>
        </p:nvSpPr>
        <p:spPr>
          <a:xfrm>
            <a:off x="5839459" y="2788920"/>
            <a:ext cx="793115" cy="304800"/>
          </a:xfrm>
          <a:prstGeom prst="rect"/>
          <a:solidFill>
            <a:srgbClr val="7F7F7F"/>
          </a:solidFill>
        </p:spPr>
        <p:txBody>
          <a:bodyPr bIns="0" lIns="0" rIns="0" tIns="0" vert="horz" wrap="square"/>
          <a:p>
            <a:pPr algn="l" eaLnBrk="0" rtl="0">
              <a:lnSpc>
                <a:spcPct val="114000"/>
              </a:lnSpc>
            </a:pPr>
            <a:endParaRPr altLang="Arial" dirty="0" sz="400" lang="Arial"/>
          </a:p>
          <a:p>
            <a:pPr algn="l" eaLnBrk="0" indent="93573" rtl="0">
              <a:lnSpc>
                <a:spcPct val="90000"/>
              </a:lnSpc>
              <a:spcBef>
                <a:spcPts val="3"/>
              </a:spcBef>
            </a:pPr>
            <a:r>
              <a:rPr dirty="0" sz="12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终</a:t>
            </a:r>
            <a:r>
              <a:rPr dirty="0" sz="1200" spc="-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端</a:t>
            </a:r>
            <a:r>
              <a:rPr dirty="0" sz="12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拦截</a:t>
            </a:r>
            <a:endParaRPr altLang="Microsoft YaHei" dirty="0" sz="1200" lang="Microsoft YaHei"/>
          </a:p>
        </p:txBody>
      </p:sp>
      <p:sp>
        <p:nvSpPr>
          <p:cNvPr id="1048602" name="textbox 33"/>
          <p:cNvSpPr/>
          <p:nvPr/>
        </p:nvSpPr>
        <p:spPr>
          <a:xfrm>
            <a:off x="7884159" y="3254375"/>
            <a:ext cx="793115" cy="302895"/>
          </a:xfrm>
          <a:prstGeom prst="rect"/>
          <a:solidFill>
            <a:srgbClr val="7F7F7F"/>
          </a:solidFill>
        </p:spPr>
        <p:txBody>
          <a:bodyPr bIns="0" lIns="0" rIns="0" tIns="0" vert="horz" wrap="square"/>
          <a:p>
            <a:pPr algn="l" eaLnBrk="0" rtl="0">
              <a:lnSpc>
                <a:spcPct val="116000"/>
              </a:lnSpc>
            </a:pPr>
            <a:endParaRPr altLang="Arial" dirty="0" sz="400" lang="Arial"/>
          </a:p>
          <a:p>
            <a:pPr algn="l" eaLnBrk="0" indent="93421" rtl="0">
              <a:lnSpc>
                <a:spcPct val="90000"/>
              </a:lnSpc>
              <a:spcBef>
                <a:spcPts val="1"/>
              </a:spcBef>
            </a:pPr>
            <a:r>
              <a:rPr dirty="0" sz="12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趋</a:t>
            </a:r>
            <a:r>
              <a:rPr dirty="0" sz="1200" spc="-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势</a:t>
            </a:r>
            <a:r>
              <a:rPr dirty="0" sz="12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</a:t>
            </a:r>
            <a:endParaRPr altLang="Microsoft YaHei" dirty="0" sz="1200" lang="Microsoft YaHei"/>
          </a:p>
        </p:txBody>
      </p:sp>
      <p:sp>
        <p:nvSpPr>
          <p:cNvPr id="1048603" name="textbox 34"/>
          <p:cNvSpPr/>
          <p:nvPr/>
        </p:nvSpPr>
        <p:spPr>
          <a:xfrm>
            <a:off x="5839459" y="3227070"/>
            <a:ext cx="793115" cy="302895"/>
          </a:xfrm>
          <a:prstGeom prst="rect"/>
          <a:solidFill>
            <a:srgbClr val="7F7F7F"/>
          </a:solidFill>
        </p:spPr>
        <p:txBody>
          <a:bodyPr bIns="0" lIns="0" rIns="0" tIns="0" vert="horz" wrap="square"/>
          <a:p>
            <a:pPr algn="l" eaLnBrk="0" rtl="0">
              <a:lnSpc>
                <a:spcPct val="115000"/>
              </a:lnSpc>
            </a:pPr>
            <a:endParaRPr altLang="Arial" dirty="0" sz="400" lang="Arial"/>
          </a:p>
          <a:p>
            <a:pPr algn="l" eaLnBrk="0" indent="93878" rtl="0">
              <a:lnSpc>
                <a:spcPct val="90000"/>
              </a:lnSpc>
              <a:spcBef>
                <a:spcPts val="5"/>
              </a:spcBef>
            </a:pPr>
            <a:r>
              <a:rPr dirty="0" sz="12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深</a:t>
            </a:r>
            <a:r>
              <a:rPr dirty="0" sz="1200" spc="-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度</a:t>
            </a:r>
            <a:r>
              <a:rPr dirty="0" sz="12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访谈</a:t>
            </a:r>
            <a:endParaRPr altLang="Microsoft YaHei" dirty="0" sz="1200" lang="Microsoft YaHei"/>
          </a:p>
        </p:txBody>
      </p:sp>
      <p:sp>
        <p:nvSpPr>
          <p:cNvPr id="1048604" name="textbox 35"/>
          <p:cNvSpPr/>
          <p:nvPr/>
        </p:nvSpPr>
        <p:spPr>
          <a:xfrm>
            <a:off x="5839459" y="4371340"/>
            <a:ext cx="793115" cy="302895"/>
          </a:xfrm>
          <a:prstGeom prst="rect"/>
          <a:solidFill>
            <a:srgbClr val="7F7F7F"/>
          </a:solidFill>
        </p:spPr>
        <p:txBody>
          <a:bodyPr bIns="0" lIns="0" rIns="0" tIns="0" vert="horz" wrap="square"/>
          <a:p>
            <a:pPr algn="l" eaLnBrk="0" rtl="0">
              <a:lnSpc>
                <a:spcPct val="113000"/>
              </a:lnSpc>
            </a:pPr>
            <a:endParaRPr altLang="Arial" dirty="0" sz="400" lang="Arial"/>
          </a:p>
          <a:p>
            <a:pPr algn="l" eaLnBrk="0" indent="93573" rtl="0">
              <a:lnSpc>
                <a:spcPct val="90000"/>
              </a:lnSpc>
              <a:spcBef>
                <a:spcPts val="4"/>
              </a:spcBef>
            </a:pPr>
            <a:r>
              <a:rPr dirty="0" sz="12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核</a:t>
            </a:r>
            <a:r>
              <a:rPr dirty="0" sz="1200" spc="-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</a:t>
            </a:r>
            <a:r>
              <a:rPr dirty="0" sz="12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资源</a:t>
            </a:r>
            <a:endParaRPr altLang="Microsoft YaHei" dirty="0" sz="1200" lang="Microsoft YaHei"/>
          </a:p>
        </p:txBody>
      </p:sp>
      <p:sp>
        <p:nvSpPr>
          <p:cNvPr id="1048605" name="textbox 36"/>
          <p:cNvSpPr/>
          <p:nvPr/>
        </p:nvSpPr>
        <p:spPr>
          <a:xfrm>
            <a:off x="5839459" y="5730239"/>
            <a:ext cx="793115" cy="302895"/>
          </a:xfrm>
          <a:prstGeom prst="rect"/>
          <a:solidFill>
            <a:srgbClr val="7F7F7F"/>
          </a:solidFill>
        </p:spPr>
        <p:txBody>
          <a:bodyPr bIns="0" lIns="0" rIns="0" tIns="0" vert="horz" wrap="square"/>
          <a:p>
            <a:pPr algn="l" eaLnBrk="0" rtl="0">
              <a:lnSpc>
                <a:spcPct val="114000"/>
              </a:lnSpc>
            </a:pPr>
            <a:endParaRPr altLang="Arial" dirty="0" sz="400" lang="Arial"/>
          </a:p>
          <a:p>
            <a:pPr algn="l" eaLnBrk="0" indent="93878" rtl="0">
              <a:lnSpc>
                <a:spcPct val="90000"/>
              </a:lnSpc>
              <a:spcBef>
                <a:spcPts val="3"/>
              </a:spcBef>
            </a:pPr>
            <a:r>
              <a:rPr dirty="0" sz="12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深</a:t>
            </a:r>
            <a:r>
              <a:rPr dirty="0" sz="1200" spc="-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度</a:t>
            </a:r>
            <a:r>
              <a:rPr dirty="0" sz="12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访谈</a:t>
            </a:r>
            <a:endParaRPr altLang="Microsoft YaHei" dirty="0" sz="1200" lang="Microsoft YaHei"/>
          </a:p>
        </p:txBody>
      </p:sp>
      <p:sp>
        <p:nvSpPr>
          <p:cNvPr id="1048606" name="textbox 37"/>
          <p:cNvSpPr/>
          <p:nvPr/>
        </p:nvSpPr>
        <p:spPr>
          <a:xfrm>
            <a:off x="5839459" y="5040629"/>
            <a:ext cx="793115" cy="303529"/>
          </a:xfrm>
          <a:prstGeom prst="rect"/>
          <a:solidFill>
            <a:srgbClr val="7F7F7F"/>
          </a:solidFill>
        </p:spPr>
        <p:txBody>
          <a:bodyPr bIns="0" lIns="0" rIns="0" tIns="0" vert="horz" wrap="square"/>
          <a:p>
            <a:pPr algn="l" eaLnBrk="0" rtl="0">
              <a:lnSpc>
                <a:spcPct val="115000"/>
              </a:lnSpc>
            </a:pPr>
            <a:endParaRPr altLang="Arial" dirty="0" sz="400" lang="Arial"/>
          </a:p>
          <a:p>
            <a:pPr algn="l" eaLnBrk="0" indent="94640" rtl="0">
              <a:lnSpc>
                <a:spcPct val="90000"/>
              </a:lnSpc>
              <a:spcBef>
                <a:spcPts val="5"/>
              </a:spcBef>
            </a:pPr>
            <a:r>
              <a:rPr dirty="0" sz="12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关键</a:t>
            </a:r>
            <a:r>
              <a:rPr dirty="0" sz="12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流程</a:t>
            </a:r>
            <a:endParaRPr altLang="Microsoft YaHei" dirty="0" sz="1200" lang="Microsoft YaHei"/>
          </a:p>
        </p:txBody>
      </p:sp>
      <p:sp>
        <p:nvSpPr>
          <p:cNvPr id="1048607" name="textbox 38"/>
          <p:cNvSpPr/>
          <p:nvPr/>
        </p:nvSpPr>
        <p:spPr>
          <a:xfrm>
            <a:off x="5839459" y="4705984"/>
            <a:ext cx="793115" cy="302895"/>
          </a:xfrm>
          <a:prstGeom prst="rect"/>
          <a:solidFill>
            <a:srgbClr val="7F7F7F"/>
          </a:solidFill>
        </p:spPr>
        <p:txBody>
          <a:bodyPr bIns="0" lIns="0" rIns="0" tIns="0" vert="horz" wrap="square"/>
          <a:p>
            <a:pPr algn="l" eaLnBrk="0" rtl="0">
              <a:lnSpc>
                <a:spcPct val="114000"/>
              </a:lnSpc>
            </a:pPr>
            <a:endParaRPr altLang="Arial" dirty="0" sz="400" lang="Arial"/>
          </a:p>
          <a:p>
            <a:pPr algn="l" eaLnBrk="0" indent="93573" rtl="0">
              <a:lnSpc>
                <a:spcPct val="90000"/>
              </a:lnSpc>
              <a:spcBef>
                <a:spcPts val="5"/>
              </a:spcBef>
            </a:pPr>
            <a:r>
              <a:rPr dirty="0" sz="12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核</a:t>
            </a:r>
            <a:r>
              <a:rPr dirty="0" sz="1200" spc="-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</a:t>
            </a:r>
            <a:r>
              <a:rPr dirty="0" sz="12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优势</a:t>
            </a:r>
            <a:endParaRPr altLang="Microsoft YaHei" dirty="0" sz="1200" lang="Microsoft YaHei"/>
          </a:p>
        </p:txBody>
      </p:sp>
      <p:sp>
        <p:nvSpPr>
          <p:cNvPr id="1048608" name="textbox 39"/>
          <p:cNvSpPr/>
          <p:nvPr/>
        </p:nvSpPr>
        <p:spPr>
          <a:xfrm>
            <a:off x="5839459" y="3665220"/>
            <a:ext cx="793115" cy="303529"/>
          </a:xfrm>
          <a:prstGeom prst="rect"/>
          <a:solidFill>
            <a:srgbClr val="7F7F7F"/>
          </a:solidFill>
        </p:spPr>
        <p:txBody>
          <a:bodyPr bIns="0" lIns="0" rIns="0" tIns="0" vert="horz" wrap="square"/>
          <a:p>
            <a:pPr algn="l" eaLnBrk="0" rtl="0">
              <a:lnSpc>
                <a:spcPct val="112000"/>
              </a:lnSpc>
            </a:pPr>
            <a:endParaRPr altLang="Arial" dirty="0" sz="400" lang="Arial"/>
          </a:p>
          <a:p>
            <a:pPr algn="l" eaLnBrk="0" indent="93269" rtl="0">
              <a:lnSpc>
                <a:spcPct val="90000"/>
              </a:lnSpc>
              <a:spcBef>
                <a:spcPts val="1"/>
              </a:spcBef>
            </a:pPr>
            <a:r>
              <a:rPr dirty="0" sz="12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</a:t>
            </a:r>
            <a:r>
              <a:rPr dirty="0" sz="1200" spc="-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线</a:t>
            </a:r>
            <a:r>
              <a:rPr dirty="0" sz="12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调研</a:t>
            </a:r>
            <a:endParaRPr altLang="Microsoft YaHei" dirty="0" sz="1200" lang="Microsoft YaHei"/>
          </a:p>
        </p:txBody>
      </p:sp>
      <p:sp>
        <p:nvSpPr>
          <p:cNvPr id="1048609" name="textbox 40"/>
          <p:cNvSpPr/>
          <p:nvPr/>
        </p:nvSpPr>
        <p:spPr>
          <a:xfrm>
            <a:off x="7891780" y="2907029"/>
            <a:ext cx="792480" cy="303529"/>
          </a:xfrm>
          <a:prstGeom prst="rect"/>
          <a:solidFill>
            <a:srgbClr val="7F7F7F"/>
          </a:solidFill>
        </p:spPr>
        <p:txBody>
          <a:bodyPr bIns="0" lIns="0" rIns="0" tIns="0" vert="horz" wrap="square"/>
          <a:p>
            <a:pPr algn="l" eaLnBrk="0" rtl="0">
              <a:lnSpc>
                <a:spcPct val="115000"/>
              </a:lnSpc>
            </a:pPr>
            <a:endParaRPr altLang="Arial" dirty="0" sz="400" lang="Arial"/>
          </a:p>
          <a:p>
            <a:pPr algn="l" eaLnBrk="0" indent="95859" rtl="0">
              <a:lnSpc>
                <a:spcPct val="90000"/>
              </a:lnSpc>
              <a:spcBef>
                <a:spcPts val="5"/>
              </a:spcBef>
            </a:pPr>
            <a:r>
              <a:rPr dirty="0" sz="12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市场现</a:t>
            </a:r>
            <a:r>
              <a:rPr dirty="0" sz="12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状</a:t>
            </a:r>
            <a:endParaRPr altLang="Microsoft YaHei" dirty="0" sz="1200" lang="Microsoft YaHei"/>
          </a:p>
        </p:txBody>
      </p:sp>
      <p:sp>
        <p:nvSpPr>
          <p:cNvPr id="1048610" name="textbox 41"/>
          <p:cNvSpPr/>
          <p:nvPr/>
        </p:nvSpPr>
        <p:spPr>
          <a:xfrm>
            <a:off x="7891780" y="1728470"/>
            <a:ext cx="792480" cy="304800"/>
          </a:xfrm>
          <a:prstGeom prst="rect"/>
          <a:solidFill>
            <a:srgbClr val="7F7F7F"/>
          </a:solidFill>
        </p:spPr>
        <p:txBody>
          <a:bodyPr bIns="0" lIns="0" rIns="0" tIns="0" vert="horz" wrap="square"/>
          <a:p>
            <a:pPr algn="l" eaLnBrk="0" rtl="0">
              <a:lnSpc>
                <a:spcPct val="117000"/>
              </a:lnSpc>
            </a:pPr>
            <a:endParaRPr altLang="Arial" dirty="0" sz="400" lang="Arial"/>
          </a:p>
          <a:p>
            <a:pPr algn="l" eaLnBrk="0" indent="93420" rtl="0">
              <a:lnSpc>
                <a:spcPct val="89000"/>
              </a:lnSpc>
              <a:spcBef>
                <a:spcPts val="2"/>
              </a:spcBef>
            </a:pPr>
            <a:r>
              <a:rPr dirty="0" sz="12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</a:t>
            </a:r>
            <a:r>
              <a:rPr dirty="0" sz="1200" spc="-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标</a:t>
            </a:r>
            <a:r>
              <a:rPr dirty="0" sz="12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企业</a:t>
            </a:r>
            <a:endParaRPr altLang="Microsoft YaHei" dirty="0" sz="1200" lang="Microsoft YaHei"/>
          </a:p>
        </p:txBody>
      </p:sp>
      <p:sp>
        <p:nvSpPr>
          <p:cNvPr id="1048611" name="textbox 42"/>
          <p:cNvSpPr/>
          <p:nvPr/>
        </p:nvSpPr>
        <p:spPr>
          <a:xfrm>
            <a:off x="7891780" y="2043429"/>
            <a:ext cx="792480" cy="303529"/>
          </a:xfrm>
          <a:prstGeom prst="rect"/>
          <a:solidFill>
            <a:srgbClr val="7F7F7F"/>
          </a:solidFill>
        </p:spPr>
        <p:txBody>
          <a:bodyPr bIns="0" lIns="0" rIns="0" tIns="0" vert="horz" wrap="square"/>
          <a:p>
            <a:pPr algn="l" eaLnBrk="0" rtl="0">
              <a:lnSpc>
                <a:spcPct val="112000"/>
              </a:lnSpc>
            </a:pPr>
            <a:endParaRPr altLang="Arial" dirty="0" sz="400" lang="Arial"/>
          </a:p>
          <a:p>
            <a:pPr algn="l" eaLnBrk="0" indent="93420" rtl="0">
              <a:lnSpc>
                <a:spcPct val="90000"/>
              </a:lnSpc>
              <a:spcBef>
                <a:spcPts val="3"/>
              </a:spcBef>
            </a:pPr>
            <a:r>
              <a:rPr dirty="0" sz="12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</a:t>
            </a:r>
            <a:r>
              <a:rPr dirty="0" sz="1200" spc="-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标</a:t>
            </a:r>
            <a:r>
              <a:rPr dirty="0" sz="12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</a:t>
            </a:r>
            <a:endParaRPr altLang="Microsoft YaHei" dirty="0" sz="1200" lang="Microsoft YaHei"/>
          </a:p>
        </p:txBody>
      </p:sp>
      <p:sp>
        <p:nvSpPr>
          <p:cNvPr id="1048612" name="path"/>
          <p:cNvSpPr/>
          <p:nvPr/>
        </p:nvSpPr>
        <p:spPr>
          <a:xfrm>
            <a:off x="5583554" y="5539740"/>
            <a:ext cx="250825" cy="684530"/>
          </a:xfrm>
          <a:custGeom>
            <a:avLst/>
            <a:ahLst/>
            <a:rect l="0" t="0" r="0" b="0"/>
            <a:pathLst>
              <a:path w="395" h="1078">
                <a:moveTo>
                  <a:pt x="390" y="1073"/>
                </a:moveTo>
                <a:cubicBezTo>
                  <a:pt x="177" y="1073"/>
                  <a:pt x="5" y="1058"/>
                  <a:pt x="5" y="1040"/>
                </a:cubicBezTo>
                <a:lnTo>
                  <a:pt x="5" y="37"/>
                </a:lnTo>
                <a:cubicBezTo>
                  <a:pt x="5" y="19"/>
                  <a:pt x="177" y="5"/>
                  <a:pt x="390" y="5"/>
                </a:cubicBezTo>
              </a:path>
            </a:pathLst>
          </a:custGeom>
          <a:noFill/>
          <a:ln w="6350" cap="flat">
            <a:solidFill>
              <a:srgbClr val="0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613" name="textbox 44"/>
          <p:cNvSpPr/>
          <p:nvPr/>
        </p:nvSpPr>
        <p:spPr>
          <a:xfrm>
            <a:off x="5940602" y="1393037"/>
            <a:ext cx="1069975" cy="189229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78214"/>
              </a:lnSpc>
            </a:pPr>
            <a:endParaRPr altLang="Arial" dirty="0" sz="100" lang="Arial"/>
          </a:p>
          <a:p>
            <a:pPr algn="l" eaLnBrk="0" indent="12700" rtl="0">
              <a:lnSpc>
                <a:spcPct val="90000"/>
              </a:lnSpc>
            </a:pPr>
            <a:r>
              <a:rPr dirty="0" sz="1200" spc="-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目标消费者</a:t>
            </a:r>
            <a:r>
              <a:rPr dirty="0" sz="1200" spc="-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</a:t>
            </a:r>
            <a:r>
              <a:rPr dirty="0" sz="12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析</a:t>
            </a:r>
            <a:endParaRPr altLang="Microsoft YaHei" dirty="0" sz="1200" lang="Microsoft YaHei"/>
          </a:p>
        </p:txBody>
      </p:sp>
      <p:pic>
        <p:nvPicPr>
          <p:cNvPr id="2097158" name="picture 45"/>
          <p:cNvPicPr>
            <a:picLocks noChangeAspect="1"/>
          </p:cNvPicPr>
          <p:nvPr/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 rot="21600000">
            <a:off x="4424640" y="3362273"/>
            <a:ext cx="1167818" cy="96145"/>
          </a:xfrm>
          <a:prstGeom prst="rect"/>
        </p:spPr>
      </p:pic>
      <p:pic>
        <p:nvPicPr>
          <p:cNvPr id="2097159" name="picture 46"/>
          <p:cNvPicPr>
            <a:picLocks noChangeAspect="1"/>
          </p:cNvPicPr>
          <p:nvPr/>
        </p:nvPicPr>
        <p:blipFill>
          <a:blip xmlns:r="http://schemas.openxmlformats.org/officeDocument/2006/relationships" r:embed="rId7"/>
          <a:stretch>
            <a:fillRect/>
          </a:stretch>
        </p:blipFill>
        <p:spPr>
          <a:xfrm rot="21600000">
            <a:off x="4438650" y="1978845"/>
            <a:ext cx="1129680" cy="96151"/>
          </a:xfrm>
          <a:prstGeom prst="rect"/>
        </p:spPr>
      </p:pic>
      <p:sp>
        <p:nvSpPr>
          <p:cNvPr id="1048614" name="path"/>
          <p:cNvSpPr/>
          <p:nvPr/>
        </p:nvSpPr>
        <p:spPr>
          <a:xfrm>
            <a:off x="7726044" y="3041015"/>
            <a:ext cx="151765" cy="678814"/>
          </a:xfrm>
          <a:custGeom>
            <a:avLst/>
            <a:ahLst/>
            <a:rect l="0" t="0" r="0" b="0"/>
            <a:pathLst>
              <a:path w="239" h="1068">
                <a:moveTo>
                  <a:pt x="234" y="1063"/>
                </a:moveTo>
                <a:cubicBezTo>
                  <a:pt x="107" y="1063"/>
                  <a:pt x="5" y="1055"/>
                  <a:pt x="5" y="1044"/>
                </a:cubicBezTo>
                <a:lnTo>
                  <a:pt x="5" y="24"/>
                </a:lnTo>
                <a:cubicBezTo>
                  <a:pt x="5" y="13"/>
                  <a:pt x="107" y="5"/>
                  <a:pt x="234" y="5"/>
                </a:cubicBezTo>
              </a:path>
            </a:pathLst>
          </a:custGeom>
          <a:noFill/>
          <a:ln w="6350" cap="flat">
            <a:solidFill>
              <a:srgbClr val="0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pic>
        <p:nvPicPr>
          <p:cNvPr id="2097160" name="picture 48"/>
          <p:cNvPicPr>
            <a:picLocks noChangeAspect="1"/>
          </p:cNvPicPr>
          <p:nvPr/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 rot="21600000">
            <a:off x="4817109" y="4687119"/>
            <a:ext cx="755029" cy="96153"/>
          </a:xfrm>
          <a:prstGeom prst="rect"/>
        </p:spPr>
      </p:pic>
      <p:pic>
        <p:nvPicPr>
          <p:cNvPr id="2097161" name="picture 49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>
          <a:xfrm rot="21600000">
            <a:off x="4823459" y="5841549"/>
            <a:ext cx="755029" cy="96151"/>
          </a:xfrm>
          <a:prstGeom prst="rect"/>
        </p:spPr>
      </p:pic>
      <p:sp>
        <p:nvSpPr>
          <p:cNvPr id="1048615" name="path"/>
          <p:cNvSpPr/>
          <p:nvPr/>
        </p:nvSpPr>
        <p:spPr>
          <a:xfrm>
            <a:off x="7709534" y="1271904"/>
            <a:ext cx="146050" cy="297815"/>
          </a:xfrm>
          <a:custGeom>
            <a:avLst/>
            <a:ahLst/>
            <a:rect l="0" t="0" r="0" b="0"/>
            <a:pathLst>
              <a:path w="230" h="469">
                <a:moveTo>
                  <a:pt x="225" y="464"/>
                </a:moveTo>
                <a:cubicBezTo>
                  <a:pt x="103" y="464"/>
                  <a:pt x="5" y="455"/>
                  <a:pt x="5" y="445"/>
                </a:cubicBezTo>
                <a:lnTo>
                  <a:pt x="5" y="23"/>
                </a:lnTo>
                <a:cubicBezTo>
                  <a:pt x="5" y="13"/>
                  <a:pt x="103" y="5"/>
                  <a:pt x="225" y="5"/>
                </a:cubicBezTo>
              </a:path>
            </a:pathLst>
          </a:custGeom>
          <a:noFill/>
          <a:ln w="6350" cap="flat">
            <a:solidFill>
              <a:srgbClr val="0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616" name="rect"/>
          <p:cNvSpPr/>
          <p:nvPr/>
        </p:nvSpPr>
        <p:spPr>
          <a:xfrm>
            <a:off x="2927301" y="3406140"/>
            <a:ext cx="501746" cy="13969"/>
          </a:xfrm>
          <a:prstGeom prst="rect"/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617" name="rect"/>
          <p:cNvSpPr/>
          <p:nvPr/>
        </p:nvSpPr>
        <p:spPr>
          <a:xfrm>
            <a:off x="2927301" y="4723765"/>
            <a:ext cx="501746" cy="13969"/>
          </a:xfrm>
          <a:prstGeom prst="rect"/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618" name="rect"/>
          <p:cNvSpPr/>
          <p:nvPr/>
        </p:nvSpPr>
        <p:spPr>
          <a:xfrm>
            <a:off x="2362196" y="4078604"/>
            <a:ext cx="565156" cy="6985"/>
          </a:xfrm>
          <a:prstGeom prst="rect"/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619" name="rect"/>
          <p:cNvSpPr/>
          <p:nvPr/>
        </p:nvSpPr>
        <p:spPr>
          <a:xfrm>
            <a:off x="5580276" y="5878831"/>
            <a:ext cx="235156" cy="13966"/>
          </a:xfrm>
          <a:prstGeom prst="rect"/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620" name="rect"/>
          <p:cNvSpPr/>
          <p:nvPr/>
        </p:nvSpPr>
        <p:spPr>
          <a:xfrm>
            <a:off x="5561861" y="2016126"/>
            <a:ext cx="235156" cy="13966"/>
          </a:xfrm>
          <a:prstGeom prst="rect"/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621" name="rect"/>
          <p:cNvSpPr/>
          <p:nvPr/>
        </p:nvSpPr>
        <p:spPr>
          <a:xfrm>
            <a:off x="5596151" y="4525011"/>
            <a:ext cx="235156" cy="13966"/>
          </a:xfrm>
          <a:prstGeom prst="rect"/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622" name="rect"/>
          <p:cNvSpPr/>
          <p:nvPr/>
        </p:nvSpPr>
        <p:spPr>
          <a:xfrm>
            <a:off x="5585991" y="3398521"/>
            <a:ext cx="235156" cy="13966"/>
          </a:xfrm>
          <a:prstGeom prst="rect"/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623" name="rect"/>
          <p:cNvSpPr/>
          <p:nvPr/>
        </p:nvSpPr>
        <p:spPr>
          <a:xfrm>
            <a:off x="5572021" y="4874897"/>
            <a:ext cx="235156" cy="13966"/>
          </a:xfrm>
          <a:prstGeom prst="rect"/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"/>
          <p:cNvGrpSpPr/>
          <p:nvPr/>
        </p:nvGrpSpPr>
        <p:grpSpPr>
          <a:xfrm rot="21600000">
            <a:off x="187325" y="2494279"/>
            <a:ext cx="11353800" cy="1080135"/>
            <a:chOff x="0" y="0"/>
            <a:chExt cx="11353800" cy="1080135"/>
          </a:xfrm>
        </p:grpSpPr>
        <p:pic>
          <p:nvPicPr>
            <p:cNvPr id="2097162" name="picture 59"/>
            <p:cNvPicPr>
              <a:picLocks noChangeAspect="1"/>
            </p:cNvPicPr>
            <p:nvPr/>
          </p:nvPicPr>
          <p:blipFill>
            <a:blip xmlns:r="http://schemas.openxmlformats.org/officeDocument/2006/relationships" r:embed="rId1"/>
            <a:stretch>
              <a:fillRect/>
            </a:stretch>
          </p:blipFill>
          <p:spPr>
            <a:xfrm rot="21600000">
              <a:off x="0" y="0"/>
              <a:ext cx="11353800" cy="1080135"/>
            </a:xfrm>
            <a:prstGeom prst="rect"/>
          </p:spPr>
        </p:pic>
        <p:sp>
          <p:nvSpPr>
            <p:cNvPr id="1048624" name="textbox 60"/>
            <p:cNvSpPr/>
            <p:nvPr/>
          </p:nvSpPr>
          <p:spPr>
            <a:xfrm>
              <a:off x="-12700" y="-12700"/>
              <a:ext cx="11379200" cy="1106169"/>
            </a:xfrm>
            <a:prstGeom prst="rect"/>
          </p:spPr>
          <p:txBody>
            <a:bodyPr bIns="0" lIns="0" rIns="0" tIns="0" vert="horz" wrap="square"/>
            <a:p>
              <a:pPr algn="l" eaLnBrk="0" rtl="0">
                <a:lnSpc>
                  <a:spcPct val="101000"/>
                </a:lnSpc>
              </a:pPr>
              <a:endParaRPr altLang="Arial" dirty="0" sz="1000" lang="Arial"/>
            </a:p>
            <a:p>
              <a:pPr algn="l" eaLnBrk="0" rtl="0">
                <a:lnSpc>
                  <a:spcPct val="102000"/>
                </a:lnSpc>
              </a:pPr>
              <a:endParaRPr altLang="Arial" dirty="0" sz="1000" lang="Arial"/>
            </a:p>
            <a:p>
              <a:pPr algn="l" eaLnBrk="0" rtl="0">
                <a:lnSpc>
                  <a:spcPct val="8648"/>
                </a:lnSpc>
              </a:pPr>
              <a:endParaRPr altLang="Arial" dirty="0" sz="100" lang="Arial"/>
            </a:p>
            <a:p>
              <a:pPr algn="l" eaLnBrk="0" indent="624636" rtl="0">
                <a:lnSpc>
                  <a:spcPct val="87000"/>
                </a:lnSpc>
              </a:pPr>
              <a:r>
                <a:rPr dirty="0" sz="1500" spc="9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以客户为中</a:t>
              </a:r>
              <a:r>
                <a:rPr dirty="0" sz="1500" spc="7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心</a:t>
              </a:r>
              <a:endParaRPr altLang="Microsoft YaHei" dirty="0" sz="1500" lang="Microsoft YaHei"/>
            </a:p>
            <a:p>
              <a:pPr algn="l" eaLnBrk="0" indent="626059" rtl="0">
                <a:lnSpc>
                  <a:spcPts val="2000"/>
                </a:lnSpc>
              </a:pPr>
              <a:r>
                <a:rPr dirty="0" sz="1500" spc="9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的商业逻</a:t>
              </a:r>
              <a:r>
                <a:rPr dirty="0" sz="1500" spc="5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辑</a:t>
              </a:r>
              <a:endParaRPr altLang="Microsoft YaHei" dirty="0" sz="1500" lang="Microsoft YaHei"/>
            </a:p>
          </p:txBody>
        </p:sp>
      </p:grpSp>
      <p:sp>
        <p:nvSpPr>
          <p:cNvPr id="1048625" name="rect"/>
          <p:cNvSpPr/>
          <p:nvPr/>
        </p:nvSpPr>
        <p:spPr>
          <a:xfrm>
            <a:off x="1987550" y="3574415"/>
            <a:ext cx="1659890" cy="2331719"/>
          </a:xfrm>
          <a:prstGeom prst="rect"/>
          <a:solidFill>
            <a:srgbClr val="7F7F7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626" name="rect"/>
          <p:cNvSpPr/>
          <p:nvPr/>
        </p:nvSpPr>
        <p:spPr>
          <a:xfrm>
            <a:off x="3840479" y="3574415"/>
            <a:ext cx="1683384" cy="2011679"/>
          </a:xfrm>
          <a:prstGeom prst="rect"/>
          <a:solidFill>
            <a:srgbClr val="7F7F7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627" name="rect"/>
          <p:cNvSpPr/>
          <p:nvPr/>
        </p:nvSpPr>
        <p:spPr>
          <a:xfrm>
            <a:off x="7510144" y="3574415"/>
            <a:ext cx="1638935" cy="2011679"/>
          </a:xfrm>
          <a:prstGeom prst="rect"/>
          <a:solidFill>
            <a:srgbClr val="7F7F7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628" name="textbox 64"/>
          <p:cNvSpPr/>
          <p:nvPr/>
        </p:nvSpPr>
        <p:spPr>
          <a:xfrm>
            <a:off x="9340850" y="3574415"/>
            <a:ext cx="1631950" cy="2028825"/>
          </a:xfrm>
          <a:prstGeom prst="rect"/>
          <a:solidFill>
            <a:srgbClr val="7F7F7F"/>
          </a:solidFill>
        </p:spPr>
        <p:txBody>
          <a:bodyPr bIns="0" lIns="0" rIns="0" tIns="0" vert="horz" wrap="square"/>
          <a:p>
            <a:pPr algn="l" eaLnBrk="0" rtl="0">
              <a:lnSpc>
                <a:spcPct val="100000"/>
              </a:lnSpc>
            </a:pPr>
            <a:endParaRPr altLang="Arial" dirty="0" sz="900" lang="Arial"/>
          </a:p>
          <a:p>
            <a:pPr algn="l" eaLnBrk="0" rtl="0">
              <a:lnSpc>
                <a:spcPct val="8036"/>
              </a:lnSpc>
            </a:pPr>
            <a:endParaRPr altLang="Arial" dirty="0" sz="100" lang="Arial"/>
          </a:p>
          <a:p>
            <a:pPr algn="l" eaLnBrk="0" indent="219494" rtl="0">
              <a:lnSpc>
                <a:spcPct val="96000"/>
              </a:lnSpc>
            </a:pPr>
            <a:r>
              <a:rPr dirty="0" sz="1300" spc="8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目标消费者定</a:t>
            </a:r>
            <a:r>
              <a:rPr dirty="0" sz="1300" spc="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位</a:t>
            </a:r>
            <a:endParaRPr altLang="Microsoft YaHei" dirty="0" sz="1300" lang="Microsoft YaHei"/>
          </a:p>
          <a:p>
            <a:pPr algn="l" eaLnBrk="0" indent="462369" rtl="0">
              <a:lnSpc>
                <a:spcPct val="96000"/>
              </a:lnSpc>
              <a:spcBef>
                <a:spcPts val="998"/>
              </a:spcBef>
            </a:pPr>
            <a:r>
              <a:rPr dirty="0" sz="1300" spc="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产品定</a:t>
            </a:r>
            <a:r>
              <a:rPr dirty="0" sz="1300" spc="8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位</a:t>
            </a:r>
            <a:endParaRPr altLang="Microsoft YaHei" dirty="0" sz="1300" lang="Microsoft YaHei"/>
          </a:p>
          <a:p>
            <a:pPr algn="l" eaLnBrk="0" indent="549847" rtl="0">
              <a:lnSpc>
                <a:spcPct val="97000"/>
              </a:lnSpc>
              <a:spcBef>
                <a:spcPts val="983"/>
              </a:spcBef>
            </a:pPr>
            <a:r>
              <a:rPr dirty="0" sz="1300" spc="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差异</a:t>
            </a:r>
            <a:r>
              <a:rPr dirty="0" sz="1300" spc="9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化</a:t>
            </a:r>
            <a:endParaRPr altLang="Microsoft YaHei" dirty="0" sz="1300" lang="Microsoft YaHei"/>
          </a:p>
          <a:p>
            <a:pPr algn="l" eaLnBrk="0" indent="462546" rtl="0">
              <a:lnSpc>
                <a:spcPct val="96000"/>
              </a:lnSpc>
              <a:spcBef>
                <a:spcPts val="1119"/>
              </a:spcBef>
            </a:pPr>
            <a:r>
              <a:rPr dirty="0" sz="1300" spc="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核心价</a:t>
            </a:r>
            <a:r>
              <a:rPr dirty="0" sz="1300" spc="8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值</a:t>
            </a:r>
            <a:endParaRPr altLang="Microsoft YaHei" dirty="0" sz="1300" lang="Microsoft YaHei"/>
          </a:p>
          <a:p>
            <a:pPr algn="l" eaLnBrk="0" indent="471970" rtl="0">
              <a:lnSpc>
                <a:spcPct val="96000"/>
              </a:lnSpc>
              <a:spcBef>
                <a:spcPts val="998"/>
              </a:spcBef>
            </a:pPr>
            <a:r>
              <a:rPr dirty="0" sz="1300" spc="8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品牌诉</a:t>
            </a:r>
            <a:r>
              <a:rPr dirty="0" sz="1300" spc="6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求</a:t>
            </a:r>
            <a:endParaRPr altLang="Microsoft YaHei" dirty="0" sz="1300" lang="Microsoft YaHei"/>
          </a:p>
          <a:p>
            <a:pPr algn="l" eaLnBrk="0" rtl="0">
              <a:lnSpc>
                <a:spcPct val="105000"/>
              </a:lnSpc>
            </a:pPr>
            <a:endParaRPr altLang="Arial" dirty="0" sz="800" lang="Arial"/>
          </a:p>
          <a:p>
            <a:pPr algn="l" eaLnBrk="0" indent="640702" rtl="0">
              <a:lnSpc>
                <a:spcPct val="95000"/>
              </a:lnSpc>
              <a:spcBef>
                <a:spcPts val="6"/>
              </a:spcBef>
            </a:pPr>
            <a:r>
              <a:rPr dirty="0" sz="1300" spc="9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调</a:t>
            </a:r>
            <a:r>
              <a:rPr dirty="0" sz="1300" spc="8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性</a:t>
            </a:r>
            <a:endParaRPr altLang="Microsoft YaHei" dirty="0" sz="1300" lang="Microsoft YaHei"/>
          </a:p>
        </p:txBody>
      </p:sp>
      <p:sp>
        <p:nvSpPr>
          <p:cNvPr id="1048629" name="rect"/>
          <p:cNvSpPr/>
          <p:nvPr/>
        </p:nvSpPr>
        <p:spPr>
          <a:xfrm>
            <a:off x="5679440" y="3574415"/>
            <a:ext cx="1597025" cy="2011679"/>
          </a:xfrm>
          <a:prstGeom prst="rect"/>
          <a:solidFill>
            <a:srgbClr val="7F7F7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630" name="rect"/>
          <p:cNvSpPr/>
          <p:nvPr/>
        </p:nvSpPr>
        <p:spPr>
          <a:xfrm>
            <a:off x="150495" y="3574415"/>
            <a:ext cx="1645284" cy="1417319"/>
          </a:xfrm>
          <a:prstGeom prst="rect"/>
          <a:solidFill>
            <a:srgbClr val="7F7F7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631" name="textbox 67"/>
          <p:cNvSpPr/>
          <p:nvPr/>
        </p:nvSpPr>
        <p:spPr>
          <a:xfrm>
            <a:off x="5934342" y="3699763"/>
            <a:ext cx="1090294" cy="1820545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5569"/>
              </a:lnSpc>
            </a:pPr>
            <a:endParaRPr altLang="Arial" dirty="0" sz="100" lang="Arial"/>
          </a:p>
          <a:p>
            <a:pPr algn="l" eaLnBrk="0" indent="12700" rtl="0">
              <a:lnSpc>
                <a:spcPct val="96000"/>
              </a:lnSpc>
            </a:pPr>
            <a:r>
              <a:rPr dirty="0" sz="1300" spc="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核心竞争对</a:t>
            </a:r>
            <a:r>
              <a:rPr dirty="0" sz="1300" spc="8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手</a:t>
            </a:r>
            <a:endParaRPr altLang="Microsoft YaHei" dirty="0" sz="1300" lang="Microsoft YaHei"/>
          </a:p>
          <a:p>
            <a:pPr algn="l" eaLnBrk="0" indent="190498" rtl="0">
              <a:lnSpc>
                <a:spcPct val="96000"/>
              </a:lnSpc>
              <a:spcBef>
                <a:spcPts val="999"/>
              </a:spcBef>
            </a:pPr>
            <a:r>
              <a:rPr dirty="0" sz="1300" spc="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核心价</a:t>
            </a:r>
            <a:r>
              <a:rPr dirty="0" sz="1300" spc="8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值</a:t>
            </a:r>
            <a:endParaRPr altLang="Microsoft YaHei" dirty="0" sz="1300" lang="Microsoft YaHei"/>
          </a:p>
          <a:p>
            <a:pPr algn="l" eaLnBrk="0" indent="190498" rtl="0">
              <a:lnSpc>
                <a:spcPct val="96000"/>
              </a:lnSpc>
              <a:spcBef>
                <a:spcPts val="998"/>
              </a:spcBef>
            </a:pPr>
            <a:r>
              <a:rPr dirty="0" sz="1300" spc="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核心优</a:t>
            </a:r>
            <a:r>
              <a:rPr dirty="0" sz="1300" spc="8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势</a:t>
            </a:r>
            <a:endParaRPr altLang="Microsoft YaHei" dirty="0" sz="1300" lang="Microsoft YaHei"/>
          </a:p>
          <a:p>
            <a:pPr algn="l" eaLnBrk="0" indent="277799" rtl="0">
              <a:lnSpc>
                <a:spcPct val="97000"/>
              </a:lnSpc>
              <a:spcBef>
                <a:spcPts val="1103"/>
              </a:spcBef>
            </a:pPr>
            <a:r>
              <a:rPr dirty="0" sz="1300" spc="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差异</a:t>
            </a:r>
            <a:r>
              <a:rPr dirty="0" sz="1300" spc="9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点</a:t>
            </a:r>
            <a:endParaRPr altLang="Microsoft YaHei" dirty="0" sz="1300" lang="Microsoft YaHei"/>
          </a:p>
          <a:p>
            <a:pPr algn="l" eaLnBrk="0" indent="199921" rtl="0">
              <a:lnSpc>
                <a:spcPct val="96000"/>
              </a:lnSpc>
              <a:spcBef>
                <a:spcPts val="998"/>
              </a:spcBef>
            </a:pPr>
            <a:r>
              <a:rPr dirty="0" sz="1300" spc="8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品牌诉</a:t>
            </a:r>
            <a:r>
              <a:rPr dirty="0" sz="1300" spc="6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求</a:t>
            </a:r>
            <a:endParaRPr altLang="Microsoft YaHei" dirty="0" sz="1300" lang="Microsoft YaHei"/>
          </a:p>
          <a:p>
            <a:pPr algn="l" eaLnBrk="0" rtl="0">
              <a:lnSpc>
                <a:spcPct val="100000"/>
              </a:lnSpc>
            </a:pPr>
            <a:endParaRPr altLang="Arial" dirty="0" sz="600" lang="Arial"/>
          </a:p>
          <a:p>
            <a:pPr algn="l" eaLnBrk="0" indent="425334" rtl="0">
              <a:lnSpc>
                <a:spcPts val="1808"/>
              </a:lnSpc>
              <a:spcBef>
                <a:spcPts val="1"/>
              </a:spcBef>
            </a:pPr>
            <a:r>
              <a:rPr dirty="0" sz="1300" spc="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...</a:t>
            </a:r>
            <a:r>
              <a:rPr dirty="0" sz="1300" spc="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</a:t>
            </a:r>
            <a:r>
              <a:rPr dirty="0"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..</a:t>
            </a:r>
            <a:endParaRPr altLang="Microsoft YaHei" dirty="0" sz="1300" lang="Microsoft YaHei"/>
          </a:p>
        </p:txBody>
      </p:sp>
      <p:sp>
        <p:nvSpPr>
          <p:cNvPr id="1048632" name="textbox 68"/>
          <p:cNvSpPr/>
          <p:nvPr/>
        </p:nvSpPr>
        <p:spPr>
          <a:xfrm>
            <a:off x="7796491" y="3702963"/>
            <a:ext cx="1079500" cy="1812925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1947"/>
              </a:lnSpc>
            </a:pPr>
            <a:endParaRPr altLang="Arial" dirty="0" sz="100" lang="Arial"/>
          </a:p>
          <a:p>
            <a:pPr algn="l" eaLnBrk="0" indent="12700" rtl="0">
              <a:lnSpc>
                <a:spcPct val="86000"/>
              </a:lnSpc>
            </a:pPr>
            <a:r>
              <a:rPr dirty="0" sz="1300" spc="9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国际领导企</a:t>
            </a:r>
            <a:r>
              <a:rPr dirty="0" sz="1300" spc="4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业</a:t>
            </a:r>
            <a:endParaRPr altLang="Microsoft YaHei" dirty="0" sz="1300" lang="Microsoft YaHei"/>
          </a:p>
          <a:p>
            <a:pPr algn="l" eaLnBrk="0" indent="889" marL="178765" rtl="0">
              <a:lnSpc>
                <a:spcPct val="163000"/>
              </a:lnSpc>
              <a:spcBef>
                <a:spcPts val="22"/>
              </a:spcBef>
            </a:pPr>
            <a:r>
              <a:rPr dirty="0" sz="1300" spc="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技术优</a:t>
            </a:r>
            <a:r>
              <a:rPr dirty="0" sz="1300" spc="8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势</a:t>
            </a:r>
            <a:r>
              <a:rPr dirty="0"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</a:t>
            </a:r>
            <a:r>
              <a:rPr dirty="0" sz="1300" spc="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理念优</a:t>
            </a:r>
            <a:r>
              <a:rPr dirty="0" sz="1300" spc="9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势</a:t>
            </a:r>
            <a:r>
              <a:rPr dirty="0"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</a:t>
            </a:r>
            <a:r>
              <a:rPr dirty="0" sz="1300" spc="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商业模</a:t>
            </a:r>
            <a:r>
              <a:rPr dirty="0" sz="1300" spc="9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式</a:t>
            </a:r>
            <a:r>
              <a:rPr dirty="0"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</a:t>
            </a:r>
            <a:r>
              <a:rPr dirty="0" sz="1300" spc="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产品系</a:t>
            </a:r>
            <a:r>
              <a:rPr dirty="0" sz="1300" spc="9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列</a:t>
            </a:r>
            <a:r>
              <a:rPr dirty="0"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</a:t>
            </a:r>
            <a:r>
              <a:rPr dirty="0" sz="1300" spc="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品牌包</a:t>
            </a:r>
            <a:r>
              <a:rPr dirty="0" sz="1300" spc="9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装</a:t>
            </a:r>
            <a:endParaRPr altLang="Microsoft YaHei" dirty="0" sz="1300" lang="Microsoft YaHei"/>
          </a:p>
        </p:txBody>
      </p:sp>
      <p:sp>
        <p:nvSpPr>
          <p:cNvPr id="1048633" name="textbox 69"/>
          <p:cNvSpPr/>
          <p:nvPr/>
        </p:nvSpPr>
        <p:spPr>
          <a:xfrm>
            <a:off x="2581986" y="2901187"/>
            <a:ext cx="8653144" cy="243840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8273"/>
              </a:lnSpc>
            </a:pPr>
            <a:endParaRPr altLang="Arial" dirty="0" sz="100" lang="Arial"/>
          </a:p>
          <a:p>
            <a:pPr algn="l" eaLnBrk="0" indent="12700" rtl="0">
              <a:lnSpc>
                <a:spcPct val="95000"/>
              </a:lnSpc>
            </a:pPr>
            <a:r>
              <a:rPr dirty="0" sz="1500" spc="7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行业整体研究</a:t>
            </a:r>
            <a:r>
              <a:rPr dirty="0" sz="1500" spc="4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  </a:t>
            </a:r>
            <a:r>
              <a:rPr dirty="0" sz="1500" spc="7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目标消费者研究</a:t>
            </a:r>
            <a:r>
              <a:rPr dirty="0" sz="1500" spc="4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 </a:t>
            </a:r>
            <a:r>
              <a:rPr dirty="0" sz="1500" spc="7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竞争对手研究</a:t>
            </a:r>
            <a:r>
              <a:rPr dirty="0" sz="1500" spc="4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  </a:t>
            </a:r>
            <a:r>
              <a:rPr dirty="0" sz="1500" spc="7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对标企</a:t>
            </a:r>
            <a:r>
              <a:rPr dirty="0" sz="1500" spc="6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业研究</a:t>
            </a:r>
            <a:r>
              <a:rPr dirty="0" sz="1500" spc="4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   </a:t>
            </a:r>
            <a:r>
              <a:rPr dirty="0" sz="1500" spc="6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品牌策划定位</a:t>
            </a:r>
            <a:endParaRPr altLang="Microsoft YaHei" dirty="0" sz="1500" lang="Microsoft YaHei"/>
          </a:p>
        </p:txBody>
      </p:sp>
      <p:sp>
        <p:nvSpPr>
          <p:cNvPr id="1048634" name="textbox 70"/>
          <p:cNvSpPr/>
          <p:nvPr/>
        </p:nvSpPr>
        <p:spPr>
          <a:xfrm>
            <a:off x="2451328" y="3700474"/>
            <a:ext cx="734694" cy="2136775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0467"/>
              </a:lnSpc>
            </a:pPr>
            <a:endParaRPr altLang="Arial" dirty="0" sz="100" lang="Arial"/>
          </a:p>
          <a:p>
            <a:pPr algn="l" eaLnBrk="0" indent="12700" rtl="0">
              <a:lnSpc>
                <a:spcPct val="96000"/>
              </a:lnSpc>
            </a:pPr>
            <a:r>
              <a:rPr dirty="0" sz="1300" spc="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发展趋</a:t>
            </a:r>
            <a:r>
              <a:rPr dirty="0" sz="1300" spc="8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势</a:t>
            </a:r>
            <a:endParaRPr altLang="Microsoft YaHei" dirty="0" sz="1300" lang="Microsoft YaHei"/>
          </a:p>
          <a:p>
            <a:pPr algn="l" eaLnBrk="0" indent="101244" rtl="0">
              <a:lnSpc>
                <a:spcPct val="96000"/>
              </a:lnSpc>
              <a:spcBef>
                <a:spcPts val="999"/>
              </a:spcBef>
            </a:pPr>
            <a:r>
              <a:rPr dirty="0" sz="1300" spc="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集中</a:t>
            </a:r>
            <a:r>
              <a:rPr dirty="0" sz="1300" spc="8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度</a:t>
            </a:r>
            <a:endParaRPr altLang="Microsoft YaHei" dirty="0" sz="1300" lang="Microsoft YaHei"/>
          </a:p>
          <a:p>
            <a:pPr algn="l" eaLnBrk="0" indent="191033" rtl="0">
              <a:lnSpc>
                <a:spcPct val="95000"/>
              </a:lnSpc>
              <a:spcBef>
                <a:spcPts val="1014"/>
              </a:spcBef>
            </a:pPr>
            <a:r>
              <a:rPr dirty="0" sz="1300" spc="9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规</a:t>
            </a:r>
            <a:r>
              <a:rPr dirty="0" sz="1300" spc="8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模</a:t>
            </a:r>
            <a:endParaRPr altLang="Microsoft YaHei" dirty="0" sz="1300" lang="Microsoft YaHei"/>
          </a:p>
          <a:p>
            <a:pPr algn="l" eaLnBrk="0" indent="101777" rtl="0">
              <a:lnSpc>
                <a:spcPct val="96000"/>
              </a:lnSpc>
              <a:spcBef>
                <a:spcPts val="1118"/>
              </a:spcBef>
            </a:pPr>
            <a:r>
              <a:rPr dirty="0" sz="1300" spc="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增长</a:t>
            </a:r>
            <a:r>
              <a:rPr dirty="0" sz="1300" spc="8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率</a:t>
            </a:r>
            <a:endParaRPr altLang="Microsoft YaHei" dirty="0" sz="1300" lang="Microsoft YaHei"/>
          </a:p>
          <a:p>
            <a:pPr algn="l" eaLnBrk="0" indent="13233" rtl="0">
              <a:lnSpc>
                <a:spcPct val="96000"/>
              </a:lnSpc>
              <a:spcBef>
                <a:spcPts val="999"/>
              </a:spcBef>
            </a:pPr>
            <a:r>
              <a:rPr dirty="0" sz="1300" spc="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竞争情</a:t>
            </a:r>
            <a:r>
              <a:rPr dirty="0" sz="1300" spc="7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况</a:t>
            </a:r>
            <a:endParaRPr altLang="Microsoft YaHei" dirty="0" sz="1300" lang="Microsoft YaHei"/>
          </a:p>
          <a:p>
            <a:pPr algn="l" eaLnBrk="0" indent="12700" rtl="0">
              <a:lnSpc>
                <a:spcPct val="96000"/>
              </a:lnSpc>
              <a:spcBef>
                <a:spcPts val="999"/>
              </a:spcBef>
            </a:pPr>
            <a:r>
              <a:rPr dirty="0" sz="1300" spc="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发展动</a:t>
            </a:r>
            <a:r>
              <a:rPr dirty="0" sz="1300" spc="8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力</a:t>
            </a:r>
            <a:endParaRPr altLang="Microsoft YaHei" dirty="0" sz="1300" lang="Microsoft YaHei"/>
          </a:p>
          <a:p>
            <a:pPr algn="l" eaLnBrk="0" rtl="0">
              <a:lnSpc>
                <a:spcPct val="100000"/>
              </a:lnSpc>
            </a:pPr>
            <a:endParaRPr altLang="Arial" dirty="0" sz="600" lang="Arial"/>
          </a:p>
          <a:p>
            <a:pPr algn="l" eaLnBrk="0" indent="247891" rtl="0">
              <a:lnSpc>
                <a:spcPts val="1808"/>
              </a:lnSpc>
            </a:pPr>
            <a:r>
              <a:rPr dirty="0" sz="1300" spc="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...</a:t>
            </a:r>
            <a:r>
              <a:rPr dirty="0" sz="1300" spc="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</a:t>
            </a:r>
            <a:r>
              <a:rPr dirty="0"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..</a:t>
            </a:r>
            <a:endParaRPr altLang="Microsoft YaHei" dirty="0" sz="1300" lang="Microsoft YaHei"/>
          </a:p>
        </p:txBody>
      </p:sp>
      <p:sp>
        <p:nvSpPr>
          <p:cNvPr id="1048635" name="textbox 71"/>
          <p:cNvSpPr/>
          <p:nvPr/>
        </p:nvSpPr>
        <p:spPr>
          <a:xfrm>
            <a:off x="4316362" y="3701008"/>
            <a:ext cx="734694" cy="1819275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77294"/>
              </a:lnSpc>
            </a:pPr>
            <a:endParaRPr altLang="Arial" dirty="0" sz="100" lang="Arial"/>
          </a:p>
          <a:p>
            <a:pPr algn="l" eaLnBrk="0" indent="12700" rtl="0">
              <a:lnSpc>
                <a:spcPct val="96000"/>
              </a:lnSpc>
            </a:pPr>
            <a:r>
              <a:rPr dirty="0" sz="1300" spc="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消费特</a:t>
            </a:r>
            <a:r>
              <a:rPr dirty="0" sz="1300" spc="8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征</a:t>
            </a:r>
            <a:endParaRPr altLang="Microsoft YaHei" dirty="0" sz="1300" lang="Microsoft YaHei"/>
          </a:p>
          <a:p>
            <a:pPr algn="l" eaLnBrk="0" indent="12700" rtl="0">
              <a:lnSpc>
                <a:spcPct val="96000"/>
              </a:lnSpc>
              <a:spcBef>
                <a:spcPts val="999"/>
              </a:spcBef>
            </a:pPr>
            <a:r>
              <a:rPr dirty="0" sz="1300" spc="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核心痛</a:t>
            </a:r>
            <a:r>
              <a:rPr dirty="0" sz="1300" spc="8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点</a:t>
            </a:r>
            <a:endParaRPr altLang="Microsoft YaHei" dirty="0" sz="1300" lang="Microsoft YaHei"/>
          </a:p>
          <a:p>
            <a:pPr algn="l" eaLnBrk="0" indent="12700" rtl="0">
              <a:lnSpc>
                <a:spcPct val="96000"/>
              </a:lnSpc>
              <a:spcBef>
                <a:spcPts val="998"/>
              </a:spcBef>
            </a:pPr>
            <a:r>
              <a:rPr dirty="0" sz="1300" spc="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消费偏</a:t>
            </a:r>
            <a:r>
              <a:rPr dirty="0" sz="1300" spc="8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好</a:t>
            </a:r>
            <a:endParaRPr altLang="Microsoft YaHei" dirty="0" sz="1300" lang="Microsoft YaHei"/>
          </a:p>
          <a:p>
            <a:pPr algn="l" eaLnBrk="0" indent="12700" rtl="0">
              <a:lnSpc>
                <a:spcPct val="96000"/>
              </a:lnSpc>
              <a:spcBef>
                <a:spcPts val="1119"/>
              </a:spcBef>
            </a:pPr>
            <a:r>
              <a:rPr dirty="0" sz="1300" spc="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消费趋</a:t>
            </a:r>
            <a:r>
              <a:rPr dirty="0" sz="1300" spc="8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势</a:t>
            </a:r>
            <a:endParaRPr altLang="Microsoft YaHei" dirty="0" sz="1300" lang="Microsoft YaHei"/>
          </a:p>
          <a:p>
            <a:pPr algn="l" eaLnBrk="0" indent="13055" rtl="0">
              <a:lnSpc>
                <a:spcPct val="96000"/>
              </a:lnSpc>
              <a:spcBef>
                <a:spcPts val="998"/>
              </a:spcBef>
            </a:pPr>
            <a:r>
              <a:rPr dirty="0" sz="1300" spc="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人群风</a:t>
            </a:r>
            <a:r>
              <a:rPr dirty="0" sz="1300" spc="7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向</a:t>
            </a:r>
            <a:endParaRPr altLang="Microsoft YaHei" dirty="0" sz="1300" lang="Microsoft YaHei"/>
          </a:p>
          <a:p>
            <a:pPr algn="l" eaLnBrk="0" rtl="0">
              <a:lnSpc>
                <a:spcPct val="100000"/>
              </a:lnSpc>
            </a:pPr>
            <a:endParaRPr altLang="Arial" dirty="0" sz="600" lang="Arial"/>
          </a:p>
          <a:p>
            <a:pPr algn="l" eaLnBrk="0" indent="247535" rtl="0">
              <a:lnSpc>
                <a:spcPts val="1808"/>
              </a:lnSpc>
              <a:spcBef>
                <a:spcPts val="1"/>
              </a:spcBef>
            </a:pPr>
            <a:r>
              <a:rPr dirty="0" sz="1300" spc="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...</a:t>
            </a:r>
            <a:r>
              <a:rPr dirty="0" sz="1300" spc="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</a:t>
            </a:r>
            <a:r>
              <a:rPr dirty="0"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..</a:t>
            </a:r>
            <a:endParaRPr altLang="Microsoft YaHei" dirty="0" sz="1300" lang="Microsoft YaHei"/>
          </a:p>
        </p:txBody>
      </p:sp>
      <p:sp>
        <p:nvSpPr>
          <p:cNvPr id="1048636" name="textbox 72"/>
          <p:cNvSpPr/>
          <p:nvPr/>
        </p:nvSpPr>
        <p:spPr>
          <a:xfrm>
            <a:off x="559930" y="3715613"/>
            <a:ext cx="832485" cy="1203325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6827"/>
              </a:lnSpc>
            </a:pPr>
            <a:endParaRPr altLang="Arial" dirty="0" sz="100" lang="Arial"/>
          </a:p>
          <a:p>
            <a:pPr algn="l" eaLnBrk="0" indent="12700" rtl="0">
              <a:lnSpc>
                <a:spcPct val="95000"/>
              </a:lnSpc>
            </a:pPr>
            <a:r>
              <a:rPr dirty="0" sz="1500" spc="90">
                <a:ln w="3175" cap="flat" cmpd="sng">
                  <a:solidFill>
                    <a:srgbClr val="FFFFFF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三大维</a:t>
            </a:r>
            <a:r>
              <a:rPr dirty="0" sz="1500" spc="80">
                <a:ln w="3175" cap="flat" cmpd="sng">
                  <a:solidFill>
                    <a:srgbClr val="FFFFFF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度</a:t>
            </a:r>
            <a:endParaRPr altLang="Microsoft YaHei" dirty="0" sz="1500" lang="Microsoft YaHei"/>
          </a:p>
          <a:p>
            <a:pPr algn="l" eaLnBrk="0" indent="4444" marL="58318" rtl="0">
              <a:lnSpc>
                <a:spcPct val="161000"/>
              </a:lnSpc>
              <a:spcBef>
                <a:spcPts val="24"/>
              </a:spcBef>
            </a:pPr>
            <a:r>
              <a:rPr dirty="0" sz="1300" spc="9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市场发</a:t>
            </a:r>
            <a:r>
              <a:rPr dirty="0" sz="1300" spc="8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展</a:t>
            </a:r>
            <a:r>
              <a:rPr dirty="0"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300" spc="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市场竞</a:t>
            </a:r>
            <a:r>
              <a:rPr dirty="0" sz="1300" spc="9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争</a:t>
            </a:r>
            <a:r>
              <a:rPr dirty="0"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300" spc="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客户需</a:t>
            </a:r>
            <a:r>
              <a:rPr dirty="0" sz="1300" spc="9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求</a:t>
            </a:r>
            <a:endParaRPr altLang="Microsoft YaHei" dirty="0" sz="1300" lang="Microsoft YaHei"/>
          </a:p>
        </p:txBody>
      </p:sp>
      <p:sp>
        <p:nvSpPr>
          <p:cNvPr id="1048637" name="textbox 73"/>
          <p:cNvSpPr/>
          <p:nvPr/>
        </p:nvSpPr>
        <p:spPr>
          <a:xfrm>
            <a:off x="477349" y="67927"/>
            <a:ext cx="2576195" cy="355600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147000"/>
              </a:lnSpc>
            </a:pPr>
            <a:endParaRPr altLang="Arial" dirty="0" sz="200" lang="Arial"/>
          </a:p>
          <a:p>
            <a:pPr algn="l" eaLnBrk="0" indent="12700" rtl="0">
              <a:lnSpc>
                <a:spcPct val="90000"/>
              </a:lnSpc>
              <a:tabLst>
                <a:tab algn="l" pos="81914"/>
              </a:tabLst>
            </a:pPr>
            <a:r>
              <a:rPr dirty="0" sz="2000" spc="0" u="sng">
                <a:solidFill>
                  <a:srgbClr val="000000">
                    <a:alpha val="100000"/>
                  </a:srgbClr>
                </a:solidFill>
                <a:uFill>
                  <a:solidFill>
                    <a:srgbClr val="2C3637"/>
                  </a:solidFill>
                </a:uFill>
                <a:latin typeface="Microsoft YaHei"/>
                <a:ea typeface="Microsoft YaHei"/>
                <a:cs typeface="Microsoft YaHei"/>
              </a:rPr>
              <a:t>	</a:t>
            </a:r>
            <a:r>
              <a:rPr dirty="0" sz="20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</a:t>
            </a:r>
            <a:r>
              <a:rPr dirty="0"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品牌市场研究流程</a:t>
            </a:r>
            <a:endParaRPr altLang="Microsoft YaHei" dirty="0" sz="2000" lang="Microsoft YaHei"/>
          </a:p>
        </p:txBody>
      </p:sp>
      <p:sp>
        <p:nvSpPr>
          <p:cNvPr id="1048638" name="path"/>
          <p:cNvSpPr/>
          <p:nvPr/>
        </p:nvSpPr>
        <p:spPr>
          <a:xfrm>
            <a:off x="559811" y="80627"/>
            <a:ext cx="220514" cy="290276"/>
          </a:xfrm>
          <a:custGeom>
            <a:avLst/>
            <a:ahLst/>
            <a:rect l="0" t="0" r="0" b="0"/>
            <a:pathLst>
              <a:path w="347" h="457">
                <a:moveTo>
                  <a:pt x="341" y="453"/>
                </a:moveTo>
                <a:lnTo>
                  <a:pt x="341" y="0"/>
                </a:lnTo>
                <a:moveTo>
                  <a:pt x="343" y="453"/>
                </a:moveTo>
                <a:lnTo>
                  <a:pt x="3" y="113"/>
                </a:lnTo>
              </a:path>
            </a:pathLst>
          </a:custGeom>
          <a:noFill/>
          <a:ln w="6350" cap="flat">
            <a:solidFill>
              <a:srgbClr val="2C3637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639" name="path"/>
          <p:cNvSpPr/>
          <p:nvPr/>
        </p:nvSpPr>
        <p:spPr>
          <a:xfrm>
            <a:off x="-53530" y="448096"/>
            <a:ext cx="12271797" cy="57151"/>
          </a:xfrm>
          <a:custGeom>
            <a:avLst/>
            <a:ahLst/>
            <a:rect l="0" t="0" r="0" b="0"/>
            <a:pathLst>
              <a:path w="19325" h="90">
                <a:moveTo>
                  <a:pt x="0" y="45"/>
                </a:moveTo>
                <a:lnTo>
                  <a:pt x="19325" y="45"/>
                </a:lnTo>
              </a:path>
            </a:pathLst>
          </a:custGeom>
          <a:noFill/>
          <a:ln w="57150" cap="flat">
            <a:solidFill>
              <a:srgbClr val="C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640" name="textbox 76"/>
          <p:cNvSpPr/>
          <p:nvPr/>
        </p:nvSpPr>
        <p:spPr>
          <a:xfrm>
            <a:off x="11585292" y="2568575"/>
            <a:ext cx="504190" cy="1006475"/>
          </a:xfrm>
          <a:prstGeom prst="rect"/>
          <a:solidFill>
            <a:srgbClr val="C00000"/>
          </a:solidFill>
        </p:spPr>
        <p:txBody>
          <a:bodyPr bIns="0" lIns="0" rIns="0" tIns="0" vert="eaVert" wrap="square"/>
          <a:p>
            <a:pPr algn="l" eaLnBrk="0" rtl="0">
              <a:lnSpc>
                <a:spcPct val="106000"/>
              </a:lnSpc>
            </a:pPr>
            <a:endParaRPr altLang="Arial" dirty="0" sz="700" lang="Arial"/>
          </a:p>
          <a:p>
            <a:pPr algn="l" eaLnBrk="0" indent="49831" rtl="0">
              <a:lnSpc>
                <a:spcPct val="91000"/>
              </a:lnSpc>
              <a:spcBef>
                <a:spcPts val="4"/>
              </a:spcBef>
            </a:pPr>
            <a:r>
              <a:rPr dirty="0" sz="1800" spc="30">
                <a:ln w="3175" cap="flat" cmpd="sng">
                  <a:solidFill>
                    <a:srgbClr val="FFFFFF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终端调</a:t>
            </a:r>
            <a:r>
              <a:rPr dirty="0" sz="1800" spc="15">
                <a:ln w="3175" cap="flat" cmpd="sng">
                  <a:solidFill>
                    <a:srgbClr val="FFFFFF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</a:t>
            </a:r>
            <a:endParaRPr altLang="Microsoft YaHei" dirty="0" sz="1800" lang="Microsoft YaHei"/>
          </a:p>
        </p:txBody>
      </p:sp>
      <p:sp>
        <p:nvSpPr>
          <p:cNvPr id="1048641" name="textbox 77"/>
          <p:cNvSpPr/>
          <p:nvPr/>
        </p:nvSpPr>
        <p:spPr>
          <a:xfrm>
            <a:off x="7719262" y="1479372"/>
            <a:ext cx="480059" cy="270509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6770"/>
              </a:lnSpc>
            </a:pPr>
            <a:endParaRPr altLang="Arial" dirty="0" sz="100" lang="Arial"/>
          </a:p>
          <a:p>
            <a:pPr algn="l" eaLnBrk="0" indent="12700" rtl="0">
              <a:lnSpc>
                <a:spcPct val="89000"/>
              </a:lnSpc>
            </a:pPr>
            <a:r>
              <a:rPr dirty="0" sz="1800" spc="-10">
                <a:ln w="3175" cap="flat" cmpd="sng">
                  <a:solidFill>
                    <a:srgbClr val="C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C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验</a:t>
            </a:r>
            <a:r>
              <a:rPr dirty="0" sz="1800" spc="-5">
                <a:ln w="3175" cap="flat" cmpd="sng">
                  <a:solidFill>
                    <a:srgbClr val="C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C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证</a:t>
            </a:r>
            <a:endParaRPr altLang="Microsoft YaHei" dirty="0" sz="1800" lang="Microsoft YaHei"/>
          </a:p>
        </p:txBody>
      </p:sp>
      <p:pic>
        <p:nvPicPr>
          <p:cNvPr id="2097163" name="picture 78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 rot="21600000">
            <a:off x="4774115" y="1774190"/>
            <a:ext cx="96151" cy="720104"/>
          </a:xfrm>
          <a:prstGeom prst="rect"/>
        </p:spPr>
      </p:pic>
      <p:sp>
        <p:nvSpPr>
          <p:cNvPr id="1048642" name="rect"/>
          <p:cNvSpPr/>
          <p:nvPr/>
        </p:nvSpPr>
        <p:spPr>
          <a:xfrm>
            <a:off x="4822189" y="1771015"/>
            <a:ext cx="7028815" cy="6350"/>
          </a:xfrm>
          <a:prstGeom prst="rect"/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643" name="rect"/>
          <p:cNvSpPr/>
          <p:nvPr/>
        </p:nvSpPr>
        <p:spPr>
          <a:xfrm>
            <a:off x="11847829" y="1774190"/>
            <a:ext cx="6350" cy="794384"/>
          </a:xfrm>
          <a:prstGeom prst="rect"/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4" name="path"/>
          <p:cNvSpPr/>
          <p:nvPr/>
        </p:nvSpPr>
        <p:spPr>
          <a:xfrm>
            <a:off x="3860165" y="1824354"/>
            <a:ext cx="478790" cy="3869054"/>
          </a:xfrm>
          <a:custGeom>
            <a:avLst/>
            <a:ahLst/>
            <a:rect l="0" t="0" r="0" b="0"/>
            <a:pathLst>
              <a:path w="754" h="6092">
                <a:moveTo>
                  <a:pt x="749" y="6087"/>
                </a:moveTo>
                <a:cubicBezTo>
                  <a:pt x="338" y="6087"/>
                  <a:pt x="5" y="6060"/>
                  <a:pt x="5" y="6026"/>
                </a:cubicBezTo>
                <a:lnTo>
                  <a:pt x="5" y="66"/>
                </a:lnTo>
                <a:cubicBezTo>
                  <a:pt x="5" y="32"/>
                  <a:pt x="338" y="5"/>
                  <a:pt x="749" y="5"/>
                </a:cubicBezTo>
              </a:path>
            </a:pathLst>
          </a:custGeom>
          <a:noFill/>
          <a:ln w="6350" cap="flat">
            <a:solidFill>
              <a:srgbClr val="0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645" name="textbox 82"/>
          <p:cNvSpPr/>
          <p:nvPr/>
        </p:nvSpPr>
        <p:spPr>
          <a:xfrm>
            <a:off x="2729037" y="2780029"/>
            <a:ext cx="569594" cy="2312670"/>
          </a:xfrm>
          <a:prstGeom prst="rect"/>
          <a:solidFill>
            <a:srgbClr val="C00000"/>
          </a:solidFill>
        </p:spPr>
        <p:txBody>
          <a:bodyPr bIns="0" lIns="0" rIns="0" tIns="0" vert="eaVert" wrap="square"/>
          <a:p>
            <a:pPr algn="l" eaLnBrk="0" rtl="0">
              <a:lnSpc>
                <a:spcPct val="112000"/>
              </a:lnSpc>
            </a:pPr>
            <a:endParaRPr altLang="Arial" dirty="0" sz="800" lang="Arial"/>
          </a:p>
          <a:p>
            <a:pPr algn="l" eaLnBrk="0" indent="96367" rtl="0">
              <a:lnSpc>
                <a:spcPct val="90000"/>
              </a:lnSpc>
              <a:spcBef>
                <a:spcPts val="1"/>
              </a:spcBef>
            </a:pPr>
            <a:r>
              <a:rPr dirty="0" sz="2400" spc="-50">
                <a:ln w="6350" cap="flat" cmpd="sng">
                  <a:solidFill>
                    <a:srgbClr val="FFFFFF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</a:t>
            </a:r>
            <a:r>
              <a:rPr dirty="0" sz="2400" spc="-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2400" spc="-50">
                <a:ln w="6350" cap="flat" cmpd="sng">
                  <a:solidFill>
                    <a:srgbClr val="FFFFFF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牌</a:t>
            </a:r>
            <a:r>
              <a:rPr dirty="0" sz="2400" spc="-19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2400" spc="-50">
                <a:ln w="6350" cap="flat" cmpd="sng">
                  <a:solidFill>
                    <a:srgbClr val="FFFFFF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战</a:t>
            </a:r>
            <a:r>
              <a:rPr dirty="0" sz="2400" spc="-19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2400" spc="-50">
                <a:ln w="6350" cap="flat" cmpd="sng">
                  <a:solidFill>
                    <a:srgbClr val="FFFFFF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略</a:t>
            </a:r>
            <a:r>
              <a:rPr dirty="0" sz="2400" spc="-19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2400" spc="-50">
                <a:ln w="6350" cap="flat" cmpd="sng">
                  <a:solidFill>
                    <a:srgbClr val="FFFFFF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系</a:t>
            </a:r>
            <a:r>
              <a:rPr dirty="0" sz="2400" spc="-19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2400" spc="-50">
                <a:ln w="6350" cap="flat" cmpd="sng">
                  <a:solidFill>
                    <a:srgbClr val="FFFFFF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统</a:t>
            </a:r>
            <a:endParaRPr altLang="Microsoft YaHei" dirty="0" sz="2400" lang="Microsoft YaHei"/>
          </a:p>
        </p:txBody>
      </p:sp>
      <p:sp>
        <p:nvSpPr>
          <p:cNvPr id="1048646" name="textbox 83"/>
          <p:cNvSpPr/>
          <p:nvPr/>
        </p:nvSpPr>
        <p:spPr>
          <a:xfrm>
            <a:off x="7110094" y="5338445"/>
            <a:ext cx="2494914" cy="336550"/>
          </a:xfrm>
          <a:prstGeom prst="rect"/>
          <a:solidFill>
            <a:srgbClr val="7F7F7F"/>
          </a:solidFill>
        </p:spPr>
        <p:txBody>
          <a:bodyPr bIns="0" lIns="0" rIns="0" tIns="0" vert="horz" wrap="square"/>
          <a:p>
            <a:pPr algn="l" eaLnBrk="0" rtl="0">
              <a:lnSpc>
                <a:spcPct val="103000"/>
              </a:lnSpc>
            </a:pPr>
            <a:endParaRPr altLang="Arial" dirty="0" sz="400" lang="Arial"/>
          </a:p>
          <a:p>
            <a:pPr algn="l" eaLnBrk="0" indent="103352" rtl="0">
              <a:lnSpc>
                <a:spcPct val="96000"/>
              </a:lnSpc>
              <a:spcBef>
                <a:spcPts val="1"/>
              </a:spcBef>
            </a:pPr>
            <a:r>
              <a:rPr dirty="0" sz="1300" spc="9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品牌知名度</a:t>
            </a:r>
            <a:r>
              <a:rPr dirty="0" sz="1300" spc="1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dirty="0" sz="1300" spc="9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美誉度</a:t>
            </a:r>
            <a:r>
              <a:rPr dirty="0" sz="1300" spc="1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dirty="0" sz="1300" spc="9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忠诚</a:t>
            </a:r>
            <a:r>
              <a:rPr dirty="0" sz="1300" spc="8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度</a:t>
            </a:r>
            <a:endParaRPr altLang="Microsoft YaHei" dirty="0" sz="1300" lang="Microsoft YaHei"/>
          </a:p>
        </p:txBody>
      </p:sp>
      <p:sp>
        <p:nvSpPr>
          <p:cNvPr id="1048647" name="path"/>
          <p:cNvSpPr/>
          <p:nvPr/>
        </p:nvSpPr>
        <p:spPr>
          <a:xfrm>
            <a:off x="-106235" y="493181"/>
            <a:ext cx="12271797" cy="57151"/>
          </a:xfrm>
          <a:custGeom>
            <a:avLst/>
            <a:ahLst/>
            <a:rect l="0" t="0" r="0" b="0"/>
            <a:pathLst>
              <a:path w="19325" h="90">
                <a:moveTo>
                  <a:pt x="0" y="45"/>
                </a:moveTo>
                <a:lnTo>
                  <a:pt x="19325" y="45"/>
                </a:lnTo>
              </a:path>
            </a:pathLst>
          </a:custGeom>
          <a:noFill/>
          <a:ln w="57150" cap="flat">
            <a:solidFill>
              <a:srgbClr val="C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648" name="textbox 85"/>
          <p:cNvSpPr/>
          <p:nvPr/>
        </p:nvSpPr>
        <p:spPr>
          <a:xfrm>
            <a:off x="4335779" y="3583305"/>
            <a:ext cx="1932304" cy="352425"/>
          </a:xfrm>
          <a:prstGeom prst="rect"/>
          <a:solidFill>
            <a:srgbClr val="FF0000"/>
          </a:solidFill>
        </p:spPr>
        <p:txBody>
          <a:bodyPr bIns="0" lIns="0" rIns="0" tIns="0" vert="horz" wrap="square"/>
          <a:p>
            <a:pPr algn="l" eaLnBrk="0" rtl="0">
              <a:lnSpc>
                <a:spcPct val="164000"/>
              </a:lnSpc>
            </a:pPr>
            <a:endParaRPr altLang="Arial" dirty="0" sz="100" lang="Arial"/>
          </a:p>
          <a:p>
            <a:pPr algn="l" eaLnBrk="0" indent="105054" rtl="0">
              <a:lnSpc>
                <a:spcPts val="2067"/>
              </a:lnSpc>
              <a:spcBef>
                <a:spcPts val="1"/>
              </a:spcBef>
            </a:pPr>
            <a:r>
              <a:rPr dirty="0" sz="1500" spc="4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品牌理念识别（</a:t>
            </a:r>
            <a:r>
              <a:rPr dirty="0"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500" spc="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</a:t>
            </a:r>
            <a:r>
              <a:rPr dirty="0"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I)</a:t>
            </a:r>
            <a:endParaRPr altLang="Microsoft YaHei" dirty="0" sz="1500" lang="Microsoft YaHei"/>
          </a:p>
        </p:txBody>
      </p:sp>
      <p:sp>
        <p:nvSpPr>
          <p:cNvPr id="1048649" name="textbox 86"/>
          <p:cNvSpPr/>
          <p:nvPr/>
        </p:nvSpPr>
        <p:spPr>
          <a:xfrm>
            <a:off x="477349" y="67927"/>
            <a:ext cx="2015489" cy="390525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118000"/>
              </a:lnSpc>
            </a:pPr>
            <a:endParaRPr altLang="Arial" dirty="0" sz="500" lang="Arial"/>
          </a:p>
          <a:p>
            <a:pPr algn="l" eaLnBrk="0" indent="12700" rtl="0">
              <a:lnSpc>
                <a:spcPct val="90000"/>
              </a:lnSpc>
              <a:spcBef>
                <a:spcPts val="5"/>
              </a:spcBef>
              <a:tabLst>
                <a:tab algn="l" pos="81914"/>
              </a:tabLst>
            </a:pPr>
            <a:r>
              <a:rPr dirty="0" sz="2000" spc="0" u="sng">
                <a:solidFill>
                  <a:srgbClr val="000000">
                    <a:alpha val="100000"/>
                  </a:srgbClr>
                </a:solidFill>
                <a:uFill>
                  <a:solidFill>
                    <a:srgbClr val="2C3637"/>
                  </a:solidFill>
                </a:uFill>
                <a:latin typeface="Microsoft YaHei"/>
                <a:ea typeface="Microsoft YaHei"/>
                <a:cs typeface="Microsoft YaHei"/>
              </a:rPr>
              <a:t>	</a:t>
            </a:r>
            <a:r>
              <a:rPr dirty="0" sz="20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2000" spc="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</a:t>
            </a:r>
            <a:r>
              <a:rPr dirty="0" sz="2000" spc="2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品牌战略系统</a:t>
            </a:r>
            <a:endParaRPr altLang="Microsoft YaHei" dirty="0" sz="2000" lang="Microsoft YaHei"/>
          </a:p>
        </p:txBody>
      </p:sp>
      <p:sp>
        <p:nvSpPr>
          <p:cNvPr id="1048650" name="path"/>
          <p:cNvSpPr/>
          <p:nvPr/>
        </p:nvSpPr>
        <p:spPr>
          <a:xfrm>
            <a:off x="559811" y="80627"/>
            <a:ext cx="220514" cy="290276"/>
          </a:xfrm>
          <a:custGeom>
            <a:avLst/>
            <a:ahLst/>
            <a:rect l="0" t="0" r="0" b="0"/>
            <a:pathLst>
              <a:path w="347" h="457">
                <a:moveTo>
                  <a:pt x="341" y="453"/>
                </a:moveTo>
                <a:lnTo>
                  <a:pt x="341" y="0"/>
                </a:lnTo>
                <a:moveTo>
                  <a:pt x="343" y="453"/>
                </a:moveTo>
                <a:lnTo>
                  <a:pt x="3" y="113"/>
                </a:lnTo>
              </a:path>
            </a:pathLst>
          </a:custGeom>
          <a:noFill/>
          <a:ln w="6350" cap="flat">
            <a:solidFill>
              <a:srgbClr val="2C3637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651" name="textbox 88"/>
          <p:cNvSpPr/>
          <p:nvPr/>
        </p:nvSpPr>
        <p:spPr>
          <a:xfrm>
            <a:off x="4335779" y="2617470"/>
            <a:ext cx="1402080" cy="372745"/>
          </a:xfrm>
          <a:prstGeom prst="rect"/>
          <a:solidFill>
            <a:srgbClr val="FF0000"/>
          </a:solidFill>
        </p:spPr>
        <p:txBody>
          <a:bodyPr bIns="0" lIns="0" rIns="0" tIns="0" vert="horz" wrap="square"/>
          <a:p>
            <a:pPr algn="l" eaLnBrk="0" rtl="0">
              <a:lnSpc>
                <a:spcPct val="107000"/>
              </a:lnSpc>
            </a:pPr>
            <a:endParaRPr altLang="Arial" dirty="0" sz="400" lang="Arial"/>
          </a:p>
          <a:p>
            <a:pPr algn="l" eaLnBrk="0" indent="105054" rtl="0">
              <a:lnSpc>
                <a:spcPct val="95000"/>
              </a:lnSpc>
              <a:spcBef>
                <a:spcPts val="2"/>
              </a:spcBef>
            </a:pPr>
            <a:r>
              <a:rPr dirty="0" sz="1500" spc="9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品牌战略路</a:t>
            </a:r>
            <a:r>
              <a:rPr dirty="0" sz="1500" spc="4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径</a:t>
            </a:r>
            <a:endParaRPr altLang="Microsoft YaHei" dirty="0" sz="1500" lang="Microsoft YaHei"/>
          </a:p>
        </p:txBody>
      </p:sp>
      <p:sp>
        <p:nvSpPr>
          <p:cNvPr id="1048652" name="textbox 89"/>
          <p:cNvSpPr/>
          <p:nvPr/>
        </p:nvSpPr>
        <p:spPr>
          <a:xfrm>
            <a:off x="4335779" y="4549140"/>
            <a:ext cx="1402080" cy="372109"/>
          </a:xfrm>
          <a:prstGeom prst="rect"/>
          <a:solidFill>
            <a:srgbClr val="FF0000"/>
          </a:solidFill>
        </p:spPr>
        <p:txBody>
          <a:bodyPr bIns="0" lIns="0" rIns="0" tIns="0" vert="horz" wrap="square"/>
          <a:p>
            <a:pPr algn="l" eaLnBrk="0" rtl="0">
              <a:lnSpc>
                <a:spcPct val="108000"/>
              </a:lnSpc>
            </a:pPr>
            <a:endParaRPr altLang="Arial" dirty="0" sz="400" lang="Arial"/>
          </a:p>
          <a:p>
            <a:pPr algn="l" eaLnBrk="0" indent="105054" rtl="0">
              <a:lnSpc>
                <a:spcPct val="95000"/>
              </a:lnSpc>
              <a:spcBef>
                <a:spcPts val="4"/>
              </a:spcBef>
            </a:pPr>
            <a:r>
              <a:rPr dirty="0" sz="1500" spc="9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品牌延伸规</a:t>
            </a:r>
            <a:r>
              <a:rPr dirty="0" sz="1500" spc="4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划</a:t>
            </a:r>
            <a:endParaRPr altLang="Microsoft YaHei" dirty="0" sz="1500" lang="Microsoft YaHei"/>
          </a:p>
        </p:txBody>
      </p:sp>
      <p:sp>
        <p:nvSpPr>
          <p:cNvPr id="1048653" name="textbox 90"/>
          <p:cNvSpPr/>
          <p:nvPr/>
        </p:nvSpPr>
        <p:spPr>
          <a:xfrm>
            <a:off x="4335779" y="5514975"/>
            <a:ext cx="1402080" cy="372109"/>
          </a:xfrm>
          <a:prstGeom prst="rect"/>
          <a:solidFill>
            <a:srgbClr val="FF0000"/>
          </a:solidFill>
        </p:spPr>
        <p:txBody>
          <a:bodyPr bIns="0" lIns="0" rIns="0" tIns="0" vert="horz" wrap="square"/>
          <a:p>
            <a:pPr algn="l" eaLnBrk="0" rtl="0">
              <a:lnSpc>
                <a:spcPct val="109000"/>
              </a:lnSpc>
            </a:pPr>
            <a:endParaRPr altLang="Arial" dirty="0" sz="400" lang="Arial"/>
          </a:p>
          <a:p>
            <a:pPr algn="l" eaLnBrk="0" indent="105054" rtl="0">
              <a:lnSpc>
                <a:spcPct val="95000"/>
              </a:lnSpc>
              <a:spcBef>
                <a:spcPts val="2"/>
              </a:spcBef>
            </a:pPr>
            <a:r>
              <a:rPr dirty="0" sz="1500" spc="9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品牌资产管</a:t>
            </a:r>
            <a:r>
              <a:rPr dirty="0" sz="1500" spc="4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理</a:t>
            </a:r>
            <a:endParaRPr altLang="Microsoft YaHei" dirty="0" sz="1500" lang="Microsoft YaHei"/>
          </a:p>
        </p:txBody>
      </p:sp>
      <p:sp>
        <p:nvSpPr>
          <p:cNvPr id="1048654" name="textbox 91"/>
          <p:cNvSpPr/>
          <p:nvPr/>
        </p:nvSpPr>
        <p:spPr>
          <a:xfrm>
            <a:off x="4335779" y="1651635"/>
            <a:ext cx="1402080" cy="372745"/>
          </a:xfrm>
          <a:prstGeom prst="rect"/>
          <a:solidFill>
            <a:srgbClr val="FF0000"/>
          </a:solidFill>
        </p:spPr>
        <p:txBody>
          <a:bodyPr bIns="0" lIns="0" rIns="0" tIns="0" vert="horz" wrap="square"/>
          <a:p>
            <a:pPr algn="l" eaLnBrk="0" rtl="0">
              <a:lnSpc>
                <a:spcPct val="106000"/>
              </a:lnSpc>
            </a:pPr>
            <a:endParaRPr altLang="Arial" dirty="0" sz="400" lang="Arial"/>
          </a:p>
          <a:p>
            <a:pPr algn="l" eaLnBrk="0" indent="105054" rtl="0">
              <a:lnSpc>
                <a:spcPct val="95000"/>
              </a:lnSpc>
              <a:spcBef>
                <a:spcPts val="4"/>
              </a:spcBef>
            </a:pPr>
            <a:r>
              <a:rPr dirty="0" sz="1500" spc="9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品牌模式选</a:t>
            </a:r>
            <a:r>
              <a:rPr dirty="0" sz="1500" spc="4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择</a:t>
            </a:r>
            <a:endParaRPr altLang="Microsoft YaHei" dirty="0" sz="1500" lang="Microsoft YaHei"/>
          </a:p>
        </p:txBody>
      </p:sp>
      <p:pic>
        <p:nvPicPr>
          <p:cNvPr id="2097164" name="picture 92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21600000">
            <a:off x="5737858" y="5546725"/>
            <a:ext cx="1375411" cy="348614"/>
          </a:xfrm>
          <a:prstGeom prst="rect"/>
        </p:spPr>
      </p:pic>
      <p:sp>
        <p:nvSpPr>
          <p:cNvPr id="1048655" name="textbox 93"/>
          <p:cNvSpPr/>
          <p:nvPr/>
        </p:nvSpPr>
        <p:spPr>
          <a:xfrm>
            <a:off x="7110094" y="2617470"/>
            <a:ext cx="1250314" cy="337184"/>
          </a:xfrm>
          <a:prstGeom prst="rect"/>
          <a:solidFill>
            <a:srgbClr val="7F7F7F"/>
          </a:solidFill>
        </p:spPr>
        <p:txBody>
          <a:bodyPr bIns="0" lIns="0" rIns="0" tIns="0" vert="horz" wrap="square"/>
          <a:p>
            <a:pPr algn="l" eaLnBrk="0" rtl="0">
              <a:lnSpc>
                <a:spcPct val="101000"/>
              </a:lnSpc>
            </a:pPr>
            <a:endParaRPr altLang="Arial" dirty="0" sz="400" lang="Arial"/>
          </a:p>
          <a:p>
            <a:pPr algn="l" eaLnBrk="0" indent="103352" rtl="0">
              <a:lnSpc>
                <a:spcPct val="96000"/>
              </a:lnSpc>
              <a:spcBef>
                <a:spcPts val="3"/>
              </a:spcBef>
            </a:pPr>
            <a:r>
              <a:rPr dirty="0" sz="1300" spc="9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品牌导入策</a:t>
            </a:r>
            <a:r>
              <a:rPr dirty="0" sz="1300" spc="5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略</a:t>
            </a:r>
            <a:endParaRPr altLang="Microsoft YaHei" dirty="0" sz="1300" lang="Microsoft YaHei"/>
          </a:p>
        </p:txBody>
      </p:sp>
      <p:sp>
        <p:nvSpPr>
          <p:cNvPr id="1048656" name="textbox 94"/>
          <p:cNvSpPr/>
          <p:nvPr/>
        </p:nvSpPr>
        <p:spPr>
          <a:xfrm>
            <a:off x="7110094" y="5762625"/>
            <a:ext cx="894714" cy="337184"/>
          </a:xfrm>
          <a:prstGeom prst="rect"/>
          <a:solidFill>
            <a:srgbClr val="7F7F7F"/>
          </a:solidFill>
        </p:spPr>
        <p:txBody>
          <a:bodyPr bIns="0" lIns="0" rIns="0" tIns="0" vert="horz" wrap="square"/>
          <a:p>
            <a:pPr algn="l" eaLnBrk="0" rtl="0">
              <a:lnSpc>
                <a:spcPct val="102000"/>
              </a:lnSpc>
            </a:pPr>
            <a:endParaRPr altLang="Arial" dirty="0" sz="400" lang="Arial"/>
          </a:p>
          <a:p>
            <a:pPr algn="l" eaLnBrk="0" indent="103352" rtl="0">
              <a:lnSpc>
                <a:spcPct val="96000"/>
              </a:lnSpc>
              <a:spcBef>
                <a:spcPts val="2"/>
              </a:spcBef>
            </a:pPr>
            <a:r>
              <a:rPr dirty="0" sz="1300" spc="8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品牌联</a:t>
            </a:r>
            <a:r>
              <a:rPr dirty="0" sz="1300" spc="6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想</a:t>
            </a:r>
            <a:endParaRPr altLang="Microsoft YaHei" dirty="0" sz="1300" lang="Microsoft YaHei"/>
          </a:p>
        </p:txBody>
      </p:sp>
      <p:sp>
        <p:nvSpPr>
          <p:cNvPr id="1048657" name="textbox 95"/>
          <p:cNvSpPr/>
          <p:nvPr/>
        </p:nvSpPr>
        <p:spPr>
          <a:xfrm>
            <a:off x="7102475" y="1651635"/>
            <a:ext cx="894080" cy="337184"/>
          </a:xfrm>
          <a:prstGeom prst="rect"/>
          <a:solidFill>
            <a:srgbClr val="7F7F7F"/>
          </a:solidFill>
        </p:spPr>
        <p:txBody>
          <a:bodyPr bIns="0" lIns="0" rIns="0" tIns="0" vert="horz" wrap="square"/>
          <a:p>
            <a:pPr algn="l" eaLnBrk="0" rtl="0">
              <a:lnSpc>
                <a:spcPct val="101000"/>
              </a:lnSpc>
            </a:pPr>
            <a:endParaRPr altLang="Arial" dirty="0" sz="400" lang="Arial"/>
          </a:p>
          <a:p>
            <a:pPr algn="l" eaLnBrk="0" indent="103352" rtl="0">
              <a:lnSpc>
                <a:spcPct val="96000"/>
              </a:lnSpc>
            </a:pPr>
            <a:r>
              <a:rPr dirty="0" sz="1300" spc="8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品牌结</a:t>
            </a:r>
            <a:r>
              <a:rPr dirty="0" sz="1300" spc="6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构</a:t>
            </a:r>
            <a:endParaRPr altLang="Microsoft YaHei" dirty="0" sz="1300" lang="Microsoft YaHei"/>
          </a:p>
        </p:txBody>
      </p:sp>
      <p:pic>
        <p:nvPicPr>
          <p:cNvPr id="2097165" name="picture 96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 rot="21600000">
            <a:off x="5737859" y="2742115"/>
            <a:ext cx="1364629" cy="96151"/>
          </a:xfrm>
          <a:prstGeom prst="rect"/>
        </p:spPr>
      </p:pic>
      <p:pic>
        <p:nvPicPr>
          <p:cNvPr id="2097166" name="picture 97"/>
          <p:cNvPicPr>
            <a:picLocks noChangeAspect="1"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 rot="21600000">
            <a:off x="5737859" y="1779455"/>
            <a:ext cx="1364629" cy="96151"/>
          </a:xfrm>
          <a:prstGeom prst="rect"/>
        </p:spPr>
      </p:pic>
      <p:sp>
        <p:nvSpPr>
          <p:cNvPr id="1048658" name="rect"/>
          <p:cNvSpPr/>
          <p:nvPr/>
        </p:nvSpPr>
        <p:spPr>
          <a:xfrm>
            <a:off x="3298188" y="3756025"/>
            <a:ext cx="1037594" cy="6985"/>
          </a:xfrm>
          <a:prstGeom prst="rect"/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659" name="rect"/>
          <p:cNvSpPr/>
          <p:nvPr/>
        </p:nvSpPr>
        <p:spPr>
          <a:xfrm>
            <a:off x="3863292" y="2786698"/>
            <a:ext cx="501746" cy="13969"/>
          </a:xfrm>
          <a:prstGeom prst="rect"/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660" name="rect"/>
          <p:cNvSpPr/>
          <p:nvPr/>
        </p:nvSpPr>
        <p:spPr>
          <a:xfrm>
            <a:off x="3863292" y="4718367"/>
            <a:ext cx="501746" cy="13969"/>
          </a:xfrm>
          <a:prstGeom prst="rect"/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1" name="path"/>
          <p:cNvSpPr/>
          <p:nvPr/>
        </p:nvSpPr>
        <p:spPr>
          <a:xfrm>
            <a:off x="3357879" y="2183130"/>
            <a:ext cx="478790" cy="3869054"/>
          </a:xfrm>
          <a:custGeom>
            <a:avLst/>
            <a:ahLst/>
            <a:rect l="0" t="0" r="0" b="0"/>
            <a:pathLst>
              <a:path w="754" h="6092">
                <a:moveTo>
                  <a:pt x="749" y="6087"/>
                </a:moveTo>
                <a:cubicBezTo>
                  <a:pt x="338" y="6087"/>
                  <a:pt x="5" y="6060"/>
                  <a:pt x="5" y="6026"/>
                </a:cubicBezTo>
                <a:lnTo>
                  <a:pt x="5" y="66"/>
                </a:lnTo>
                <a:cubicBezTo>
                  <a:pt x="5" y="32"/>
                  <a:pt x="338" y="5"/>
                  <a:pt x="749" y="5"/>
                </a:cubicBezTo>
              </a:path>
            </a:pathLst>
          </a:custGeom>
          <a:noFill/>
          <a:ln w="6350" cap="flat">
            <a:solidFill>
              <a:srgbClr val="0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662" name="textbox 102"/>
          <p:cNvSpPr/>
          <p:nvPr/>
        </p:nvSpPr>
        <p:spPr>
          <a:xfrm>
            <a:off x="6600190" y="5697219"/>
            <a:ext cx="2494279" cy="336550"/>
          </a:xfrm>
          <a:prstGeom prst="rect"/>
          <a:solidFill>
            <a:srgbClr val="7F7F7F"/>
          </a:solidFill>
        </p:spPr>
        <p:txBody>
          <a:bodyPr bIns="0" lIns="0" rIns="0" tIns="0" vert="horz" wrap="square"/>
          <a:p>
            <a:pPr algn="l" eaLnBrk="0" rtl="0">
              <a:lnSpc>
                <a:spcPct val="132000"/>
              </a:lnSpc>
            </a:pPr>
            <a:endParaRPr altLang="Arial" dirty="0" sz="300" lang="Arial"/>
          </a:p>
          <a:p>
            <a:pPr algn="l" eaLnBrk="0" indent="103352" rtl="0">
              <a:lnSpc>
                <a:spcPct val="96000"/>
              </a:lnSpc>
              <a:spcBef>
                <a:spcPts val="3"/>
              </a:spcBef>
            </a:pPr>
            <a:r>
              <a:rPr dirty="0" sz="1300" spc="9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品牌知名度</a:t>
            </a:r>
            <a:r>
              <a:rPr dirty="0" sz="1300" spc="1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dirty="0" sz="1300" spc="9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美誉度</a:t>
            </a:r>
            <a:r>
              <a:rPr dirty="0" sz="1300" spc="1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dirty="0" sz="1300" spc="9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忠诚</a:t>
            </a:r>
            <a:r>
              <a:rPr dirty="0" sz="1300" spc="8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度</a:t>
            </a:r>
            <a:endParaRPr altLang="Microsoft YaHei" dirty="0" sz="1300" lang="Microsoft YaHei"/>
          </a:p>
        </p:txBody>
      </p:sp>
      <p:sp>
        <p:nvSpPr>
          <p:cNvPr id="1048663" name="path"/>
          <p:cNvSpPr/>
          <p:nvPr/>
        </p:nvSpPr>
        <p:spPr>
          <a:xfrm>
            <a:off x="-106235" y="493181"/>
            <a:ext cx="12271797" cy="57151"/>
          </a:xfrm>
          <a:custGeom>
            <a:avLst/>
            <a:ahLst/>
            <a:rect l="0" t="0" r="0" b="0"/>
            <a:pathLst>
              <a:path w="19325" h="90">
                <a:moveTo>
                  <a:pt x="0" y="45"/>
                </a:moveTo>
                <a:lnTo>
                  <a:pt x="19325" y="45"/>
                </a:lnTo>
              </a:path>
            </a:pathLst>
          </a:custGeom>
          <a:noFill/>
          <a:ln w="57150" cap="flat">
            <a:solidFill>
              <a:srgbClr val="C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664" name="textbox 104"/>
          <p:cNvSpPr/>
          <p:nvPr/>
        </p:nvSpPr>
        <p:spPr>
          <a:xfrm>
            <a:off x="477349" y="67927"/>
            <a:ext cx="2015489" cy="390525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118000"/>
              </a:lnSpc>
            </a:pPr>
            <a:endParaRPr altLang="Arial" dirty="0" sz="500" lang="Arial"/>
          </a:p>
          <a:p>
            <a:pPr algn="l" eaLnBrk="0" indent="12700" rtl="0">
              <a:lnSpc>
                <a:spcPct val="90000"/>
              </a:lnSpc>
              <a:spcBef>
                <a:spcPts val="5"/>
              </a:spcBef>
              <a:tabLst>
                <a:tab algn="l" pos="81914"/>
              </a:tabLst>
            </a:pPr>
            <a:r>
              <a:rPr dirty="0" sz="2000" spc="0" u="sng">
                <a:solidFill>
                  <a:srgbClr val="000000">
                    <a:alpha val="100000"/>
                  </a:srgbClr>
                </a:solidFill>
                <a:uFill>
                  <a:solidFill>
                    <a:srgbClr val="2C3637"/>
                  </a:solidFill>
                </a:uFill>
                <a:latin typeface="Microsoft YaHei"/>
                <a:ea typeface="Microsoft YaHei"/>
                <a:cs typeface="Microsoft YaHei"/>
              </a:rPr>
              <a:t>	</a:t>
            </a:r>
            <a:r>
              <a:rPr dirty="0" sz="20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2000" spc="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</a:t>
            </a:r>
            <a:r>
              <a:rPr dirty="0" sz="2000" spc="2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品牌战略系统</a:t>
            </a:r>
            <a:endParaRPr altLang="Microsoft YaHei" dirty="0" sz="2000" lang="Microsoft YaHei"/>
          </a:p>
        </p:txBody>
      </p:sp>
      <p:sp>
        <p:nvSpPr>
          <p:cNvPr id="1048665" name="path"/>
          <p:cNvSpPr/>
          <p:nvPr/>
        </p:nvSpPr>
        <p:spPr>
          <a:xfrm>
            <a:off x="559811" y="80627"/>
            <a:ext cx="220514" cy="290276"/>
          </a:xfrm>
          <a:custGeom>
            <a:avLst/>
            <a:ahLst/>
            <a:rect l="0" t="0" r="0" b="0"/>
            <a:pathLst>
              <a:path w="347" h="457">
                <a:moveTo>
                  <a:pt x="341" y="453"/>
                </a:moveTo>
                <a:lnTo>
                  <a:pt x="341" y="0"/>
                </a:lnTo>
                <a:moveTo>
                  <a:pt x="343" y="453"/>
                </a:moveTo>
                <a:lnTo>
                  <a:pt x="3" y="113"/>
                </a:lnTo>
              </a:path>
            </a:pathLst>
          </a:custGeom>
          <a:noFill/>
          <a:ln w="6350" cap="flat">
            <a:solidFill>
              <a:srgbClr val="2C3637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666" name="textbox 106"/>
          <p:cNvSpPr/>
          <p:nvPr/>
        </p:nvSpPr>
        <p:spPr>
          <a:xfrm>
            <a:off x="880948" y="3946956"/>
            <a:ext cx="1836420" cy="354329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0993"/>
              </a:lnSpc>
            </a:pPr>
            <a:endParaRPr altLang="Arial" dirty="0" sz="100" lang="Arial"/>
          </a:p>
          <a:p>
            <a:pPr algn="l" eaLnBrk="0" indent="12700" rtl="0">
              <a:lnSpc>
                <a:spcPct val="90000"/>
              </a:lnSpc>
            </a:pPr>
            <a:r>
              <a:rPr dirty="0" sz="2400" spc="-20">
                <a:ln w="6350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品牌战略系统</a:t>
            </a:r>
            <a:endParaRPr altLang="Microsoft YaHei" dirty="0" sz="2400" lang="Microsoft YaHei"/>
          </a:p>
        </p:txBody>
      </p:sp>
      <p:sp>
        <p:nvSpPr>
          <p:cNvPr id="1048667" name="path"/>
          <p:cNvSpPr/>
          <p:nvPr/>
        </p:nvSpPr>
        <p:spPr>
          <a:xfrm>
            <a:off x="8054340" y="1194434"/>
            <a:ext cx="250825" cy="2021840"/>
          </a:xfrm>
          <a:custGeom>
            <a:avLst/>
            <a:ahLst/>
            <a:rect l="0" t="0" r="0" b="0"/>
            <a:pathLst>
              <a:path w="395" h="3184">
                <a:moveTo>
                  <a:pt x="390" y="3179"/>
                </a:moveTo>
                <a:cubicBezTo>
                  <a:pt x="177" y="3179"/>
                  <a:pt x="5" y="3164"/>
                  <a:pt x="5" y="3146"/>
                </a:cubicBezTo>
                <a:lnTo>
                  <a:pt x="5" y="37"/>
                </a:lnTo>
                <a:cubicBezTo>
                  <a:pt x="5" y="19"/>
                  <a:pt x="177" y="5"/>
                  <a:pt x="390" y="5"/>
                </a:cubicBezTo>
              </a:path>
            </a:pathLst>
          </a:custGeom>
          <a:noFill/>
          <a:ln w="6350" cap="flat">
            <a:solidFill>
              <a:srgbClr val="0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668" name="textbox 108"/>
          <p:cNvSpPr/>
          <p:nvPr/>
        </p:nvSpPr>
        <p:spPr>
          <a:xfrm>
            <a:off x="3833494" y="2010409"/>
            <a:ext cx="1402714" cy="371475"/>
          </a:xfrm>
          <a:prstGeom prst="rect"/>
          <a:solidFill>
            <a:srgbClr val="FF0000"/>
          </a:solidFill>
        </p:spPr>
        <p:txBody>
          <a:bodyPr bIns="0" lIns="0" rIns="0" tIns="0" vert="horz" wrap="square"/>
          <a:p>
            <a:pPr algn="l" eaLnBrk="0" rtl="0">
              <a:lnSpc>
                <a:spcPct val="108000"/>
              </a:lnSpc>
            </a:pPr>
            <a:endParaRPr altLang="Arial" dirty="0" sz="400" lang="Arial"/>
          </a:p>
          <a:p>
            <a:pPr algn="l" eaLnBrk="0" indent="105054" rtl="0">
              <a:lnSpc>
                <a:spcPct val="95000"/>
              </a:lnSpc>
              <a:spcBef>
                <a:spcPts val="2"/>
              </a:spcBef>
            </a:pPr>
            <a:r>
              <a:rPr dirty="0" sz="1500" spc="9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品牌体验诊</a:t>
            </a:r>
            <a:r>
              <a:rPr dirty="0" sz="1500" spc="4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断</a:t>
            </a:r>
            <a:endParaRPr altLang="Microsoft YaHei" dirty="0" sz="1500" lang="Microsoft YaHei"/>
          </a:p>
        </p:txBody>
      </p:sp>
      <p:sp>
        <p:nvSpPr>
          <p:cNvPr id="1048669" name="textbox 109"/>
          <p:cNvSpPr/>
          <p:nvPr/>
        </p:nvSpPr>
        <p:spPr>
          <a:xfrm>
            <a:off x="3833494" y="5873750"/>
            <a:ext cx="1402714" cy="372109"/>
          </a:xfrm>
          <a:prstGeom prst="rect"/>
          <a:solidFill>
            <a:srgbClr val="FF0000"/>
          </a:solidFill>
        </p:spPr>
        <p:txBody>
          <a:bodyPr bIns="0" lIns="0" rIns="0" tIns="0" vert="horz" wrap="square"/>
          <a:p>
            <a:pPr algn="l" eaLnBrk="0" rtl="0">
              <a:lnSpc>
                <a:spcPct val="110000"/>
              </a:lnSpc>
            </a:pPr>
            <a:endParaRPr altLang="Arial" dirty="0" sz="400" lang="Arial"/>
          </a:p>
          <a:p>
            <a:pPr algn="l" eaLnBrk="0" indent="105054" rtl="0">
              <a:lnSpc>
                <a:spcPct val="95000"/>
              </a:lnSpc>
              <a:spcBef>
                <a:spcPts val="4"/>
              </a:spcBef>
            </a:pPr>
            <a:r>
              <a:rPr dirty="0" sz="1500" spc="9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品牌资产管</a:t>
            </a:r>
            <a:r>
              <a:rPr dirty="0" sz="1500" spc="4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理</a:t>
            </a:r>
            <a:endParaRPr altLang="Microsoft YaHei" dirty="0" sz="1500" lang="Microsoft YaHei"/>
          </a:p>
        </p:txBody>
      </p:sp>
      <p:sp>
        <p:nvSpPr>
          <p:cNvPr id="1048670" name="rect"/>
          <p:cNvSpPr/>
          <p:nvPr/>
        </p:nvSpPr>
        <p:spPr>
          <a:xfrm>
            <a:off x="3361006" y="3145472"/>
            <a:ext cx="501746" cy="13969"/>
          </a:xfrm>
          <a:prstGeom prst="rect"/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671" name="textbox 111"/>
          <p:cNvSpPr/>
          <p:nvPr/>
        </p:nvSpPr>
        <p:spPr>
          <a:xfrm>
            <a:off x="3833494" y="2980690"/>
            <a:ext cx="1402714" cy="372109"/>
          </a:xfrm>
          <a:prstGeom prst="rect"/>
          <a:solidFill>
            <a:srgbClr val="FF0000"/>
          </a:solidFill>
        </p:spPr>
        <p:txBody>
          <a:bodyPr bIns="0" lIns="0" rIns="0" tIns="0" vert="horz" wrap="square"/>
          <a:p>
            <a:pPr algn="l" eaLnBrk="0" rtl="0">
              <a:lnSpc>
                <a:spcPct val="106000"/>
              </a:lnSpc>
            </a:pPr>
            <a:endParaRPr altLang="Arial" dirty="0" sz="400" lang="Arial"/>
          </a:p>
          <a:p>
            <a:pPr algn="l" eaLnBrk="0" indent="94488" rtl="0">
              <a:lnSpc>
                <a:spcPct val="95000"/>
              </a:lnSpc>
              <a:spcBef>
                <a:spcPts val="3"/>
              </a:spcBef>
            </a:pPr>
            <a:r>
              <a:rPr dirty="0" sz="1500" spc="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规划品牌愿</a:t>
            </a:r>
            <a:r>
              <a:rPr dirty="0" sz="1500" spc="7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景</a:t>
            </a:r>
            <a:endParaRPr altLang="Microsoft YaHei" dirty="0" sz="1500" lang="Microsoft YaHei"/>
          </a:p>
        </p:txBody>
      </p:sp>
      <p:sp>
        <p:nvSpPr>
          <p:cNvPr id="1048672" name="textbox 112"/>
          <p:cNvSpPr/>
          <p:nvPr/>
        </p:nvSpPr>
        <p:spPr>
          <a:xfrm>
            <a:off x="3833494" y="5227320"/>
            <a:ext cx="1402714" cy="372109"/>
          </a:xfrm>
          <a:prstGeom prst="rect"/>
          <a:solidFill>
            <a:srgbClr val="FF0000"/>
          </a:solidFill>
        </p:spPr>
        <p:txBody>
          <a:bodyPr bIns="0" lIns="0" rIns="0" tIns="0" vert="horz" wrap="square"/>
          <a:p>
            <a:pPr algn="l" eaLnBrk="0" rtl="0">
              <a:lnSpc>
                <a:spcPct val="106000"/>
              </a:lnSpc>
            </a:pPr>
            <a:endParaRPr altLang="Arial" dirty="0" sz="400" lang="Arial"/>
          </a:p>
          <a:p>
            <a:pPr algn="l" eaLnBrk="0" indent="105054" rtl="0">
              <a:lnSpc>
                <a:spcPct val="95000"/>
              </a:lnSpc>
              <a:spcBef>
                <a:spcPts val="1"/>
              </a:spcBef>
            </a:pPr>
            <a:r>
              <a:rPr dirty="0" sz="1500" spc="9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品牌延伸规</a:t>
            </a:r>
            <a:r>
              <a:rPr dirty="0" sz="1500" spc="4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划</a:t>
            </a:r>
            <a:endParaRPr altLang="Microsoft YaHei" dirty="0" sz="1500" lang="Microsoft YaHei"/>
          </a:p>
        </p:txBody>
      </p:sp>
      <p:sp>
        <p:nvSpPr>
          <p:cNvPr id="1048673" name="textbox 113"/>
          <p:cNvSpPr/>
          <p:nvPr/>
        </p:nvSpPr>
        <p:spPr>
          <a:xfrm>
            <a:off x="8301990" y="1731645"/>
            <a:ext cx="1706879" cy="303529"/>
          </a:xfrm>
          <a:prstGeom prst="rect"/>
          <a:solidFill>
            <a:srgbClr val="7F7F7F"/>
          </a:solidFill>
        </p:spPr>
        <p:txBody>
          <a:bodyPr bIns="0" lIns="0" rIns="0" tIns="0" vert="horz" wrap="square"/>
          <a:p>
            <a:pPr algn="l" eaLnBrk="0" rtl="0">
              <a:lnSpc>
                <a:spcPct val="114000"/>
              </a:lnSpc>
            </a:pPr>
            <a:endParaRPr altLang="Arial" dirty="0" sz="400" lang="Arial"/>
          </a:p>
          <a:p>
            <a:pPr algn="l" eaLnBrk="0" indent="101651" rtl="0">
              <a:lnSpc>
                <a:spcPct val="90000"/>
              </a:lnSpc>
            </a:pPr>
            <a:r>
              <a:rPr dirty="0" sz="12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品牌与竞争品牌</a:t>
            </a:r>
            <a:r>
              <a:rPr dirty="0" sz="1200" spc="-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的</a:t>
            </a:r>
            <a:r>
              <a:rPr dirty="0" sz="12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关系</a:t>
            </a:r>
            <a:endParaRPr altLang="Microsoft YaHei" dirty="0" sz="1200" lang="Microsoft YaHei"/>
          </a:p>
        </p:txBody>
      </p:sp>
      <p:pic>
        <p:nvPicPr>
          <p:cNvPr id="2097167" name="picture 11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21600000">
            <a:off x="5235573" y="5905499"/>
            <a:ext cx="1375411" cy="348615"/>
          </a:xfrm>
          <a:prstGeom prst="rect"/>
        </p:spPr>
      </p:pic>
      <p:sp>
        <p:nvSpPr>
          <p:cNvPr id="1048674" name="textbox 115"/>
          <p:cNvSpPr/>
          <p:nvPr/>
        </p:nvSpPr>
        <p:spPr>
          <a:xfrm>
            <a:off x="8301990" y="1392555"/>
            <a:ext cx="1554480" cy="302895"/>
          </a:xfrm>
          <a:prstGeom prst="rect"/>
          <a:solidFill>
            <a:srgbClr val="7F7F7F"/>
          </a:solidFill>
        </p:spPr>
        <p:txBody>
          <a:bodyPr bIns="0" lIns="0" rIns="0" tIns="0" vert="horz" wrap="square"/>
          <a:p>
            <a:pPr algn="l" eaLnBrk="0" rtl="0">
              <a:lnSpc>
                <a:spcPct val="118000"/>
              </a:lnSpc>
            </a:pPr>
            <a:endParaRPr altLang="Arial" dirty="0" sz="400" lang="Arial"/>
          </a:p>
          <a:p>
            <a:pPr algn="l" eaLnBrk="0" indent="101651" rtl="0">
              <a:lnSpc>
                <a:spcPct val="89000"/>
              </a:lnSpc>
              <a:spcBef>
                <a:spcPts val="2"/>
              </a:spcBef>
            </a:pPr>
            <a:r>
              <a:rPr dirty="0" sz="12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品牌与消费者的</a:t>
            </a:r>
            <a:r>
              <a:rPr dirty="0" sz="1200" spc="-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</a:t>
            </a:r>
            <a:r>
              <a:rPr dirty="0" sz="12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系</a:t>
            </a:r>
            <a:endParaRPr altLang="Microsoft YaHei" dirty="0" sz="1200" lang="Microsoft YaHei"/>
          </a:p>
        </p:txBody>
      </p:sp>
      <p:sp>
        <p:nvSpPr>
          <p:cNvPr id="1048675" name="textbox 116"/>
          <p:cNvSpPr/>
          <p:nvPr/>
        </p:nvSpPr>
        <p:spPr>
          <a:xfrm>
            <a:off x="8301990" y="1053465"/>
            <a:ext cx="1402080" cy="302895"/>
          </a:xfrm>
          <a:prstGeom prst="rect"/>
          <a:solidFill>
            <a:srgbClr val="7F7F7F"/>
          </a:solidFill>
        </p:spPr>
        <p:txBody>
          <a:bodyPr bIns="0" lIns="0" rIns="0" tIns="0" vert="horz" wrap="square"/>
          <a:p>
            <a:pPr algn="l" eaLnBrk="0" rtl="0">
              <a:lnSpc>
                <a:spcPct val="116000"/>
              </a:lnSpc>
            </a:pPr>
            <a:endParaRPr altLang="Arial" dirty="0" sz="400" lang="Arial"/>
          </a:p>
          <a:p>
            <a:pPr algn="l" eaLnBrk="0" indent="101651" rtl="0">
              <a:lnSpc>
                <a:spcPct val="90000"/>
              </a:lnSpc>
              <a:spcBef>
                <a:spcPts val="3"/>
              </a:spcBef>
            </a:pPr>
            <a:r>
              <a:rPr dirty="0" sz="12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品牌所在市场环</a:t>
            </a:r>
            <a:r>
              <a:rPr dirty="0" sz="1200" spc="-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境</a:t>
            </a:r>
            <a:endParaRPr altLang="Microsoft YaHei" dirty="0" sz="1200" lang="Microsoft YaHei"/>
          </a:p>
        </p:txBody>
      </p:sp>
      <p:sp>
        <p:nvSpPr>
          <p:cNvPr id="1048676" name="textbox 117"/>
          <p:cNvSpPr/>
          <p:nvPr/>
        </p:nvSpPr>
        <p:spPr>
          <a:xfrm>
            <a:off x="3862704" y="3985259"/>
            <a:ext cx="1249680" cy="337184"/>
          </a:xfrm>
          <a:prstGeom prst="rect"/>
          <a:solidFill>
            <a:srgbClr val="FF0000"/>
          </a:solidFill>
        </p:spPr>
        <p:txBody>
          <a:bodyPr bIns="0" lIns="0" rIns="0" tIns="0" vert="horz" wrap="square"/>
          <a:p>
            <a:pPr algn="l" eaLnBrk="0" rtl="0">
              <a:lnSpc>
                <a:spcPct val="102000"/>
              </a:lnSpc>
            </a:pPr>
            <a:endParaRPr altLang="Arial" dirty="0" sz="400" lang="Arial"/>
          </a:p>
          <a:p>
            <a:pPr algn="l" eaLnBrk="0" indent="103352" rtl="0">
              <a:lnSpc>
                <a:spcPct val="96000"/>
              </a:lnSpc>
              <a:spcBef>
                <a:spcPts val="5"/>
              </a:spcBef>
            </a:pPr>
            <a:r>
              <a:rPr dirty="0" sz="1300" spc="9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品牌战略构</a:t>
            </a:r>
            <a:r>
              <a:rPr dirty="0" sz="1300" spc="5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架</a:t>
            </a:r>
            <a:endParaRPr altLang="Microsoft YaHei" dirty="0" sz="1300" lang="Microsoft YaHei"/>
          </a:p>
        </p:txBody>
      </p:sp>
      <p:sp>
        <p:nvSpPr>
          <p:cNvPr id="1048677" name="textbox 118"/>
          <p:cNvSpPr/>
          <p:nvPr/>
        </p:nvSpPr>
        <p:spPr>
          <a:xfrm>
            <a:off x="8301990" y="2070735"/>
            <a:ext cx="1097280" cy="302895"/>
          </a:xfrm>
          <a:prstGeom prst="rect"/>
          <a:solidFill>
            <a:srgbClr val="7F7F7F"/>
          </a:solidFill>
        </p:spPr>
        <p:txBody>
          <a:bodyPr bIns="0" lIns="0" rIns="0" tIns="0" vert="horz" wrap="square"/>
          <a:p>
            <a:pPr algn="l" eaLnBrk="0" rtl="0">
              <a:lnSpc>
                <a:spcPct val="112000"/>
              </a:lnSpc>
            </a:pPr>
            <a:endParaRPr altLang="Arial" dirty="0" sz="400" lang="Arial"/>
          </a:p>
          <a:p>
            <a:pPr algn="l" eaLnBrk="0" indent="101651" rtl="0">
              <a:lnSpc>
                <a:spcPct val="90000"/>
              </a:lnSpc>
              <a:spcBef>
                <a:spcPts val="4"/>
              </a:spcBef>
            </a:pPr>
            <a:r>
              <a:rPr dirty="0" sz="1200" spc="-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品牌资</a:t>
            </a:r>
            <a:r>
              <a:rPr dirty="0" sz="12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</a:t>
            </a:r>
            <a:r>
              <a:rPr dirty="0" sz="12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情况</a:t>
            </a:r>
            <a:endParaRPr altLang="Microsoft YaHei" dirty="0" sz="1200" lang="Microsoft YaHei"/>
          </a:p>
        </p:txBody>
      </p:sp>
      <p:sp>
        <p:nvSpPr>
          <p:cNvPr id="1048678" name="textbox 119"/>
          <p:cNvSpPr/>
          <p:nvPr/>
        </p:nvSpPr>
        <p:spPr>
          <a:xfrm>
            <a:off x="8301990" y="2409825"/>
            <a:ext cx="1097280" cy="303529"/>
          </a:xfrm>
          <a:prstGeom prst="rect"/>
          <a:solidFill>
            <a:srgbClr val="7F7F7F"/>
          </a:solidFill>
        </p:spPr>
        <p:txBody>
          <a:bodyPr bIns="0" lIns="0" rIns="0" tIns="0" vert="horz" wrap="square"/>
          <a:p>
            <a:pPr algn="l" eaLnBrk="0" rtl="0">
              <a:lnSpc>
                <a:spcPct val="119000"/>
              </a:lnSpc>
            </a:pPr>
            <a:endParaRPr altLang="Arial" dirty="0" sz="400" lang="Arial"/>
          </a:p>
          <a:p>
            <a:pPr algn="l" eaLnBrk="0" indent="101651" rtl="0">
              <a:lnSpc>
                <a:spcPct val="89000"/>
              </a:lnSpc>
              <a:spcBef>
                <a:spcPts val="3"/>
              </a:spcBef>
            </a:pPr>
            <a:r>
              <a:rPr dirty="0" sz="1200" spc="-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品牌战</a:t>
            </a:r>
            <a:r>
              <a:rPr dirty="0" sz="12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略</a:t>
            </a:r>
            <a:r>
              <a:rPr dirty="0" sz="12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目标</a:t>
            </a:r>
            <a:endParaRPr altLang="Microsoft YaHei" dirty="0" sz="1200" lang="Microsoft YaHei"/>
          </a:p>
        </p:txBody>
      </p:sp>
      <p:sp>
        <p:nvSpPr>
          <p:cNvPr id="1048679" name="textbox 120"/>
          <p:cNvSpPr/>
          <p:nvPr/>
        </p:nvSpPr>
        <p:spPr>
          <a:xfrm>
            <a:off x="6600190" y="6121400"/>
            <a:ext cx="894080" cy="337184"/>
          </a:xfrm>
          <a:prstGeom prst="rect"/>
          <a:solidFill>
            <a:srgbClr val="7F7F7F"/>
          </a:solidFill>
        </p:spPr>
        <p:txBody>
          <a:bodyPr bIns="0" lIns="0" rIns="0" tIns="0" vert="horz" wrap="square"/>
          <a:p>
            <a:pPr algn="l" eaLnBrk="0" rtl="0">
              <a:lnSpc>
                <a:spcPct val="131000"/>
              </a:lnSpc>
            </a:pPr>
            <a:endParaRPr altLang="Arial" dirty="0" sz="300" lang="Arial"/>
          </a:p>
          <a:p>
            <a:pPr algn="l" eaLnBrk="0" indent="103352" rtl="0">
              <a:lnSpc>
                <a:spcPct val="96000"/>
              </a:lnSpc>
              <a:spcBef>
                <a:spcPts val="3"/>
              </a:spcBef>
            </a:pPr>
            <a:r>
              <a:rPr dirty="0" sz="1300" spc="8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品牌联</a:t>
            </a:r>
            <a:r>
              <a:rPr dirty="0" sz="1300" spc="6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想</a:t>
            </a:r>
            <a:endParaRPr altLang="Microsoft YaHei" dirty="0" sz="1300" lang="Microsoft YaHei"/>
          </a:p>
        </p:txBody>
      </p:sp>
      <p:pic>
        <p:nvPicPr>
          <p:cNvPr id="2097168" name="picture 121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 rot="21600000">
            <a:off x="5235570" y="2133913"/>
            <a:ext cx="2812434" cy="96153"/>
          </a:xfrm>
          <a:prstGeom prst="rect"/>
        </p:spPr>
      </p:pic>
      <p:sp>
        <p:nvSpPr>
          <p:cNvPr id="1048680" name="textbox 122"/>
          <p:cNvSpPr/>
          <p:nvPr/>
        </p:nvSpPr>
        <p:spPr>
          <a:xfrm>
            <a:off x="8301990" y="2748915"/>
            <a:ext cx="792480" cy="303529"/>
          </a:xfrm>
          <a:prstGeom prst="rect"/>
          <a:solidFill>
            <a:srgbClr val="7F7F7F"/>
          </a:solidFill>
        </p:spPr>
        <p:txBody>
          <a:bodyPr bIns="0" lIns="0" rIns="0" tIns="0" vert="horz" wrap="square"/>
          <a:p>
            <a:pPr algn="l" eaLnBrk="0" rtl="0">
              <a:lnSpc>
                <a:spcPct val="118000"/>
              </a:lnSpc>
            </a:pPr>
            <a:endParaRPr altLang="Arial" dirty="0" sz="400" lang="Arial"/>
          </a:p>
          <a:p>
            <a:pPr algn="l" eaLnBrk="0" indent="101651" rtl="0">
              <a:lnSpc>
                <a:spcPct val="89000"/>
              </a:lnSpc>
              <a:spcBef>
                <a:spcPts val="2"/>
              </a:spcBef>
            </a:pPr>
            <a:r>
              <a:rPr dirty="0" sz="1200" spc="-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品牌架</a:t>
            </a:r>
            <a:r>
              <a:rPr dirty="0" sz="1200" spc="-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构</a:t>
            </a:r>
            <a:endParaRPr altLang="Microsoft YaHei" dirty="0" sz="1200" lang="Microsoft YaHei"/>
          </a:p>
        </p:txBody>
      </p:sp>
      <p:sp>
        <p:nvSpPr>
          <p:cNvPr id="1048681" name="textbox 123"/>
          <p:cNvSpPr/>
          <p:nvPr/>
        </p:nvSpPr>
        <p:spPr>
          <a:xfrm>
            <a:off x="8301990" y="3088005"/>
            <a:ext cx="792480" cy="303529"/>
          </a:xfrm>
          <a:prstGeom prst="rect"/>
          <a:solidFill>
            <a:srgbClr val="7F7F7F"/>
          </a:solidFill>
        </p:spPr>
        <p:txBody>
          <a:bodyPr bIns="0" lIns="0" rIns="0" tIns="0" vert="horz" wrap="square"/>
          <a:p>
            <a:pPr algn="l" eaLnBrk="0" rtl="0">
              <a:lnSpc>
                <a:spcPct val="114000"/>
              </a:lnSpc>
            </a:pPr>
            <a:endParaRPr altLang="Arial" dirty="0" sz="400" lang="Arial"/>
          </a:p>
          <a:p>
            <a:pPr algn="l" eaLnBrk="0" indent="101651" rtl="0">
              <a:lnSpc>
                <a:spcPct val="90000"/>
              </a:lnSpc>
            </a:pPr>
            <a:r>
              <a:rPr dirty="0" sz="1200" spc="-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品牌组</a:t>
            </a:r>
            <a:r>
              <a:rPr dirty="0" sz="1200" spc="-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织</a:t>
            </a:r>
            <a:endParaRPr altLang="Microsoft YaHei" dirty="0" sz="1200" lang="Microsoft YaHei"/>
          </a:p>
        </p:txBody>
      </p:sp>
      <p:sp>
        <p:nvSpPr>
          <p:cNvPr id="1048682" name="path"/>
          <p:cNvSpPr/>
          <p:nvPr/>
        </p:nvSpPr>
        <p:spPr>
          <a:xfrm>
            <a:off x="2795905" y="4144327"/>
            <a:ext cx="1066847" cy="13969"/>
          </a:xfrm>
          <a:custGeom>
            <a:avLst/>
            <a:ahLst/>
            <a:rect l="0" t="0" r="0" b="0"/>
            <a:pathLst>
              <a:path w="1680" h="21">
                <a:moveTo>
                  <a:pt x="0" y="5"/>
                </a:moveTo>
                <a:lnTo>
                  <a:pt x="890" y="5"/>
                </a:lnTo>
                <a:moveTo>
                  <a:pt x="889" y="4"/>
                </a:moveTo>
                <a:lnTo>
                  <a:pt x="1679" y="16"/>
                </a:lnTo>
              </a:path>
            </a:pathLst>
          </a:custGeom>
          <a:noFill/>
          <a:ln w="6350" cap="flat">
            <a:solidFill>
              <a:srgbClr val="0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683" name="rect"/>
          <p:cNvSpPr/>
          <p:nvPr/>
        </p:nvSpPr>
        <p:spPr>
          <a:xfrm>
            <a:off x="3361006" y="5431473"/>
            <a:ext cx="501746" cy="13969"/>
          </a:xfrm>
          <a:prstGeom prst="rect"/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684" name="rect"/>
          <p:cNvSpPr/>
          <p:nvPr/>
        </p:nvSpPr>
        <p:spPr>
          <a:xfrm>
            <a:off x="8047890" y="2899411"/>
            <a:ext cx="244673" cy="13966"/>
          </a:xfrm>
          <a:prstGeom prst="rect"/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685" name="rect"/>
          <p:cNvSpPr/>
          <p:nvPr/>
        </p:nvSpPr>
        <p:spPr>
          <a:xfrm>
            <a:off x="8057415" y="1857376"/>
            <a:ext cx="244673" cy="13966"/>
          </a:xfrm>
          <a:prstGeom prst="rect"/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686" name="rect"/>
          <p:cNvSpPr/>
          <p:nvPr/>
        </p:nvSpPr>
        <p:spPr>
          <a:xfrm>
            <a:off x="8057415" y="2202181"/>
            <a:ext cx="244673" cy="13966"/>
          </a:xfrm>
          <a:prstGeom prst="rect"/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687" name="rect"/>
          <p:cNvSpPr/>
          <p:nvPr/>
        </p:nvSpPr>
        <p:spPr>
          <a:xfrm>
            <a:off x="8057415" y="2546986"/>
            <a:ext cx="244673" cy="13966"/>
          </a:xfrm>
          <a:prstGeom prst="rect"/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688" name="path"/>
          <p:cNvSpPr/>
          <p:nvPr/>
        </p:nvSpPr>
        <p:spPr>
          <a:xfrm>
            <a:off x="8057412" y="1504951"/>
            <a:ext cx="235156" cy="13966"/>
          </a:xfrm>
          <a:custGeom>
            <a:avLst/>
            <a:ahLst/>
            <a:rect l="0" t="0" r="0" b="0"/>
            <a:pathLst>
              <a:path w="370" h="21">
                <a:moveTo>
                  <a:pt x="0" y="4"/>
                </a:moveTo>
                <a:lnTo>
                  <a:pt x="370" y="16"/>
                </a:lnTo>
              </a:path>
            </a:pathLst>
          </a:custGeom>
          <a:noFill/>
          <a:ln w="6350" cap="flat">
            <a:solidFill>
              <a:srgbClr val="0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picture 13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21600000">
            <a:off x="2099945" y="5013325"/>
            <a:ext cx="8256269" cy="1111884"/>
          </a:xfrm>
          <a:prstGeom prst="rect"/>
        </p:spPr>
      </p:pic>
      <p:grpSp>
        <p:nvGrpSpPr>
          <p:cNvPr id="48" name="group 6"/>
          <p:cNvGrpSpPr/>
          <p:nvPr/>
        </p:nvGrpSpPr>
        <p:grpSpPr>
          <a:xfrm rot="21600000">
            <a:off x="4866479" y="2999329"/>
            <a:ext cx="2065341" cy="1508945"/>
            <a:chOff x="0" y="0"/>
            <a:chExt cx="2065341" cy="1508945"/>
          </a:xfrm>
        </p:grpSpPr>
        <p:pic>
          <p:nvPicPr>
            <p:cNvPr id="2097170" name="picture 132"/>
            <p:cNvPicPr>
              <a:picLocks noChangeAspect="1"/>
            </p:cNvPicPr>
            <p:nvPr/>
          </p:nvPicPr>
          <p:blipFill>
            <a:blip xmlns:r="http://schemas.openxmlformats.org/officeDocument/2006/relationships" r:embed="rId2"/>
            <a:stretch>
              <a:fillRect/>
            </a:stretch>
          </p:blipFill>
          <p:spPr>
            <a:xfrm rot="21600000">
              <a:off x="0" y="0"/>
              <a:ext cx="2065341" cy="1508945"/>
            </a:xfrm>
            <a:prstGeom prst="rect"/>
          </p:spPr>
        </p:pic>
        <p:sp>
          <p:nvSpPr>
            <p:cNvPr id="1048689" name="textbox 133"/>
            <p:cNvSpPr/>
            <p:nvPr/>
          </p:nvSpPr>
          <p:spPr>
            <a:xfrm>
              <a:off x="-12700" y="-12700"/>
              <a:ext cx="2091054" cy="1565275"/>
            </a:xfrm>
            <a:prstGeom prst="rect"/>
          </p:spPr>
          <p:txBody>
            <a:bodyPr bIns="0" lIns="0" rIns="0" tIns="0" vert="horz" wrap="square"/>
            <a:p>
              <a:pPr algn="l" eaLnBrk="0" rtl="0">
                <a:lnSpc>
                  <a:spcPct val="119000"/>
                </a:lnSpc>
              </a:pPr>
              <a:endParaRPr altLang="Arial" dirty="0" sz="1000" lang="Arial"/>
            </a:p>
            <a:p>
              <a:pPr algn="l" eaLnBrk="0" rtl="0">
                <a:lnSpc>
                  <a:spcPct val="119000"/>
                </a:lnSpc>
              </a:pPr>
              <a:endParaRPr altLang="Arial" dirty="0" sz="1000" lang="Arial"/>
            </a:p>
            <a:p>
              <a:pPr algn="l" eaLnBrk="0" rtl="0">
                <a:lnSpc>
                  <a:spcPct val="120000"/>
                </a:lnSpc>
              </a:pPr>
              <a:endParaRPr altLang="Arial" dirty="0" sz="1000" lang="Arial"/>
            </a:p>
            <a:p>
              <a:pPr algn="l" eaLnBrk="0" rtl="0">
                <a:lnSpc>
                  <a:spcPct val="120000"/>
                </a:lnSpc>
              </a:pPr>
              <a:endParaRPr altLang="Arial" dirty="0" sz="1000" lang="Arial"/>
            </a:p>
            <a:p>
              <a:pPr algn="l" eaLnBrk="0" rtl="0">
                <a:lnSpc>
                  <a:spcPct val="120000"/>
                </a:lnSpc>
              </a:pPr>
              <a:endParaRPr altLang="Arial" dirty="0" sz="1000" lang="Arial"/>
            </a:p>
            <a:p>
              <a:pPr algn="l" eaLnBrk="0" rtl="0">
                <a:lnSpc>
                  <a:spcPct val="7403"/>
                </a:lnSpc>
              </a:pPr>
              <a:endParaRPr altLang="Arial" dirty="0" sz="100" lang="Arial"/>
            </a:p>
            <a:p>
              <a:pPr algn="l" eaLnBrk="0" indent="723044" rtl="0">
                <a:lnSpc>
                  <a:spcPct val="85000"/>
                </a:lnSpc>
              </a:pPr>
              <a:r>
                <a:rPr dirty="0" sz="1800" spc="-40">
                  <a:solidFill>
                    <a:srgbClr val="FFFFFF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品牌</a:t>
              </a:r>
              <a:r>
                <a:rPr dirty="0" sz="1800" spc="-30">
                  <a:solidFill>
                    <a:srgbClr val="FFFFFF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架</a:t>
              </a:r>
              <a:endParaRPr altLang="SimHei" dirty="0" sz="1800" lang="SimHei"/>
            </a:p>
            <a:p>
              <a:pPr algn="l" eaLnBrk="0" indent="708642" rtl="0">
                <a:lnSpc>
                  <a:spcPts val="2234"/>
                </a:lnSpc>
              </a:pPr>
              <a:r>
                <a:rPr dirty="0" sz="1800" spc="-20">
                  <a:solidFill>
                    <a:srgbClr val="FFFFFF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构</a:t>
              </a:r>
              <a:r>
                <a:rPr dirty="0" sz="1800" spc="-15">
                  <a:solidFill>
                    <a:srgbClr val="FFFFFF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设</a:t>
              </a:r>
              <a:r>
                <a:rPr dirty="0" sz="1800" spc="0">
                  <a:solidFill>
                    <a:srgbClr val="FFFFFF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计</a:t>
              </a:r>
              <a:endParaRPr altLang="SimHei" dirty="0" sz="1800" lang="SimHei"/>
            </a:p>
          </p:txBody>
        </p:sp>
      </p:grpSp>
      <p:sp>
        <p:nvSpPr>
          <p:cNvPr id="1048690" name="textbox 134"/>
          <p:cNvSpPr/>
          <p:nvPr/>
        </p:nvSpPr>
        <p:spPr>
          <a:xfrm>
            <a:off x="5217947" y="990955"/>
            <a:ext cx="1630045" cy="1061085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3341"/>
              </a:lnSpc>
            </a:pPr>
            <a:endParaRPr altLang="Arial" dirty="0" sz="100" lang="Arial"/>
          </a:p>
          <a:p>
            <a:pPr algn="l" eaLnBrk="0" indent="16230" rtl="0">
              <a:lnSpc>
                <a:spcPts val="1848"/>
              </a:lnSpc>
            </a:pPr>
            <a:r>
              <a:rPr dirty="0" sz="1300" spc="7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  <a:r>
              <a:rPr dirty="0" sz="1300" spc="11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dirty="0" sz="1300" spc="10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品牌组</a:t>
            </a:r>
            <a:r>
              <a:rPr dirty="0" sz="1300" spc="95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</a:t>
            </a:r>
            <a:r>
              <a:rPr dirty="0" sz="1300" spc="4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/</a:t>
            </a:r>
            <a:r>
              <a:rPr dirty="0" sz="1300" spc="9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关系谱</a:t>
            </a:r>
            <a:endParaRPr altLang="Microsoft YaHei" dirty="0" sz="1300" lang="Microsoft YaHei"/>
          </a:p>
          <a:p>
            <a:pPr algn="l" eaLnBrk="0" indent="12700" rtl="0">
              <a:lnSpc>
                <a:spcPct val="89000"/>
              </a:lnSpc>
              <a:spcBef>
                <a:spcPts val="126"/>
              </a:spcBef>
            </a:pP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-</a:t>
            </a:r>
            <a:r>
              <a:rPr dirty="0" sz="12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多品牌组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</a:t>
            </a:r>
            <a:endParaRPr altLang="Microsoft YaHei" dirty="0" sz="1200" lang="Microsoft YaHei"/>
          </a:p>
          <a:p>
            <a:pPr algn="l" eaLnBrk="0" indent="12700" rtl="0">
              <a:lnSpc>
                <a:spcPct val="89000"/>
              </a:lnSpc>
              <a:spcBef>
                <a:spcPts val="230"/>
              </a:spcBef>
            </a:pPr>
            <a:r>
              <a:rPr dirty="0" sz="12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-</a:t>
            </a:r>
            <a:r>
              <a:rPr dirty="0" sz="1200" spc="-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母品</a:t>
            </a: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牌</a:t>
            </a:r>
            <a:endParaRPr altLang="Microsoft YaHei" dirty="0" sz="1200" lang="Microsoft YaHei"/>
          </a:p>
          <a:p>
            <a:pPr algn="l" eaLnBrk="0" indent="12700" rtl="0">
              <a:lnSpc>
                <a:spcPct val="89000"/>
              </a:lnSpc>
              <a:spcBef>
                <a:spcPts val="111"/>
              </a:spcBef>
            </a:pPr>
            <a:r>
              <a:rPr dirty="0" sz="12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-</a:t>
            </a:r>
            <a:r>
              <a:rPr dirty="0" sz="1200" spc="-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子品</a:t>
            </a: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牌</a:t>
            </a:r>
            <a:endParaRPr altLang="Microsoft YaHei" dirty="0" sz="1200" lang="Microsoft YaHei"/>
          </a:p>
          <a:p>
            <a:pPr algn="l" eaLnBrk="0" indent="12700" rtl="0">
              <a:lnSpc>
                <a:spcPts val="1766"/>
              </a:lnSpc>
              <a:spcBef>
                <a:spcPts val="226"/>
              </a:spcBef>
            </a:pP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-</a:t>
            </a:r>
            <a:r>
              <a:rPr dirty="0" sz="12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品牌化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组合</a:t>
            </a:r>
            <a:endParaRPr altLang="Microsoft YaHei" dirty="0" sz="1200" lang="Microsoft YaHei"/>
          </a:p>
        </p:txBody>
      </p:sp>
      <p:graphicFrame>
        <p:nvGraphicFramePr>
          <p:cNvPr id="4194304" name="table 135"/>
          <p:cNvGraphicFramePr>
            <a:graphicFrameLocks noGrp="1"/>
          </p:cNvGraphicFramePr>
          <p:nvPr/>
        </p:nvGraphicFramePr>
        <p:xfrm>
          <a:off x="2093595" y="5006975"/>
          <a:ext cx="1236345" cy="1124585"/>
        </p:xfrm>
        <a:graphic>
          <a:graphicData uri="http://schemas.openxmlformats.org/drawingml/2006/table">
            <a:tbl>
              <a:tblPr/>
              <a:tblGrid>
                <a:gridCol w="1236345"/>
              </a:tblGrid>
              <a:tr h="1111885">
                <a:tc>
                  <a:txBody>
                    <a:bodyPr/>
                    <a:p>
                      <a:pPr algn="l" eaLnBrk="0" rtl="0">
                        <a:lnSpc>
                          <a:spcPct val="125000"/>
                        </a:lnSpc>
                      </a:pPr>
                      <a:endParaRPr altLang="Arial" dirty="0" sz="1000" lang="Arial"/>
                    </a:p>
                    <a:p>
                      <a:pPr algn="l" eaLnBrk="0" rtl="0">
                        <a:lnSpc>
                          <a:spcPct val="7112"/>
                        </a:lnSpc>
                      </a:pPr>
                      <a:endParaRPr altLang="Arial" dirty="0" sz="100" lang="Arial"/>
                    </a:p>
                    <a:p>
                      <a:pPr algn="l" eaLnBrk="0" marL="99618" rtl="0">
                        <a:lnSpc>
                          <a:spcPct val="101000"/>
                        </a:lnSpc>
                      </a:pPr>
                      <a:r>
                        <a:rPr dirty="0" sz="1200" spc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通过增加</a:t>
                      </a:r>
                      <a:r>
                        <a:rPr dirty="0" sz="1200" spc="-15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、</a:t>
                      </a:r>
                      <a:r>
                        <a:rPr dirty="0" sz="1200" spc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改</a:t>
                      </a:r>
                      <a:r>
                        <a:rPr dirty="0" sz="1200" spc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</a:t>
                      </a:r>
                      <a:r>
                        <a:rPr dirty="0" sz="1200" spc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进品牌联想</a:t>
                      </a:r>
                      <a:r>
                        <a:rPr dirty="0" sz="1200" spc="-15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，</a:t>
                      </a:r>
                      <a:r>
                        <a:rPr dirty="0" sz="1200" spc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</a:t>
                      </a:r>
                      <a:r>
                        <a:rPr dirty="0" sz="1200" spc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建立有效</a:t>
                      </a:r>
                      <a:r>
                        <a:rPr dirty="0" sz="1200" spc="-15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、</a:t>
                      </a:r>
                      <a:r>
                        <a:rPr dirty="0" sz="1200" spc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强</a:t>
                      </a:r>
                      <a:r>
                        <a:rPr dirty="0" sz="1200" spc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</a:t>
                      </a:r>
                      <a:r>
                        <a:rPr dirty="0" sz="1200" spc="-1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势</a:t>
                      </a:r>
                      <a:r>
                        <a:rPr dirty="0" sz="1200" spc="-5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的</a:t>
                      </a:r>
                      <a:r>
                        <a:rPr dirty="0" sz="1200" spc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品牌</a:t>
                      </a:r>
                      <a:endParaRPr altLang="Microsoft YaHei" dirty="0" sz="1200" lang="Microsoft YaHei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AB1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B1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B1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B1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194305" name="table 136"/>
          <p:cNvGraphicFramePr>
            <a:graphicFrameLocks noGrp="1"/>
          </p:cNvGraphicFramePr>
          <p:nvPr/>
        </p:nvGraphicFramePr>
        <p:xfrm>
          <a:off x="3458844" y="5006975"/>
          <a:ext cx="1236345" cy="1124585"/>
        </p:xfrm>
        <a:graphic>
          <a:graphicData uri="http://schemas.openxmlformats.org/drawingml/2006/table">
            <a:tbl>
              <a:tblPr/>
              <a:tblGrid>
                <a:gridCol w="1236345"/>
              </a:tblGrid>
              <a:tr h="1111885">
                <a:tc>
                  <a:txBody>
                    <a:bodyPr/>
                    <a:p>
                      <a:pPr algn="l" eaLnBrk="0" rtl="0">
                        <a:lnSpc>
                          <a:spcPct val="102000"/>
                        </a:lnSpc>
                      </a:pPr>
                      <a:endParaRPr altLang="Arial" dirty="0" sz="1000" lang="Arial"/>
                    </a:p>
                    <a:p>
                      <a:pPr algn="l" eaLnBrk="0" rtl="0">
                        <a:lnSpc>
                          <a:spcPct val="103000"/>
                        </a:lnSpc>
                      </a:pPr>
                      <a:endParaRPr altLang="Arial" dirty="0" sz="1000" lang="Arial"/>
                    </a:p>
                    <a:p>
                      <a:pPr algn="l" eaLnBrk="0" rtl="0">
                        <a:lnSpc>
                          <a:spcPct val="6826"/>
                        </a:lnSpc>
                      </a:pPr>
                      <a:endParaRPr altLang="Arial" dirty="0" sz="100" lang="Arial"/>
                    </a:p>
                    <a:p>
                      <a:pPr algn="l" eaLnBrk="0" indent="165544" rtl="0">
                        <a:lnSpc>
                          <a:spcPct val="89000"/>
                        </a:lnSpc>
                      </a:pPr>
                      <a:r>
                        <a:rPr dirty="0" sz="1200" spc="-1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配置创建</a:t>
                      </a:r>
                      <a:r>
                        <a:rPr dirty="0" sz="1200" spc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品牌</a:t>
                      </a:r>
                      <a:endParaRPr altLang="Microsoft YaHei" dirty="0" sz="1200" lang="Microsoft YaHei"/>
                    </a:p>
                    <a:p>
                      <a:pPr algn="l" eaLnBrk="0" indent="169507" rtl="0">
                        <a:lnSpc>
                          <a:spcPct val="90000"/>
                        </a:lnSpc>
                        <a:spcBef>
                          <a:spcPts val="120"/>
                        </a:spcBef>
                      </a:pPr>
                      <a:r>
                        <a:rPr dirty="0" sz="1200" spc="-1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的资源和分配</a:t>
                      </a:r>
                      <a:endParaRPr altLang="Microsoft YaHei" dirty="0" sz="1200" lang="Microsoft YaHei"/>
                    </a:p>
                    <a:p>
                      <a:pPr algn="l" eaLnBrk="0" indent="467296" rtl="0">
                        <a:lnSpc>
                          <a:spcPct val="89000"/>
                        </a:lnSpc>
                        <a:spcBef>
                          <a:spcPts val="110"/>
                        </a:spcBef>
                      </a:pPr>
                      <a:r>
                        <a:rPr dirty="0" sz="1200" spc="-1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模</a:t>
                      </a:r>
                      <a:r>
                        <a:rPr dirty="0" sz="1200" spc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式</a:t>
                      </a:r>
                      <a:endParaRPr altLang="Microsoft YaHei" dirty="0" sz="1200" lang="Microsoft YaHei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AB1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B1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B1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B1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194306" name="table 137"/>
          <p:cNvGraphicFramePr>
            <a:graphicFrameLocks noGrp="1"/>
          </p:cNvGraphicFramePr>
          <p:nvPr/>
        </p:nvGraphicFramePr>
        <p:xfrm>
          <a:off x="4865370" y="5006975"/>
          <a:ext cx="1236345" cy="1124585"/>
        </p:xfrm>
        <a:graphic>
          <a:graphicData uri="http://schemas.openxmlformats.org/drawingml/2006/table">
            <a:tbl>
              <a:tblPr/>
              <a:tblGrid>
                <a:gridCol w="1236345"/>
              </a:tblGrid>
              <a:tr h="1111885">
                <a:tc>
                  <a:txBody>
                    <a:bodyPr/>
                    <a:p>
                      <a:pPr algn="l" eaLnBrk="0" rtl="0">
                        <a:lnSpc>
                          <a:spcPct val="113000"/>
                        </a:lnSpc>
                      </a:pPr>
                      <a:endParaRPr altLang="Arial" dirty="0" sz="600" lang="Arial"/>
                    </a:p>
                    <a:p>
                      <a:pPr algn="l" eaLnBrk="0" indent="-232257" marL="393839" rtl="0">
                        <a:lnSpc>
                          <a:spcPct val="101000"/>
                        </a:lnSpc>
                        <a:spcBef>
                          <a:spcPts val="3"/>
                        </a:spcBef>
                      </a:pPr>
                      <a:r>
                        <a:rPr dirty="0" sz="1200" spc="-5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整</a:t>
                      </a:r>
                      <a:r>
                        <a:rPr dirty="0" sz="1200" spc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体化设计建</a:t>
                      </a:r>
                      <a:r>
                        <a:rPr dirty="0" sz="1200" spc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</a:t>
                      </a:r>
                      <a:r>
                        <a:rPr dirty="0" sz="1200" spc="-1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立协</a:t>
                      </a:r>
                      <a:r>
                        <a:rPr dirty="0" sz="1200" spc="-5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调</a:t>
                      </a:r>
                      <a:endParaRPr altLang="Microsoft YaHei" dirty="0" sz="1200" lang="Microsoft YaHei"/>
                    </a:p>
                    <a:p>
                      <a:pPr algn="l" eaLnBrk="0" indent="76200" marL="239154" rtl="0">
                        <a:lnSpc>
                          <a:spcPct val="97000"/>
                        </a:lnSpc>
                        <a:spcBef>
                          <a:spcPts val="106"/>
                        </a:spcBef>
                      </a:pPr>
                      <a:r>
                        <a:rPr dirty="0" sz="1200" spc="-1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视觉</a:t>
                      </a:r>
                      <a:r>
                        <a:rPr dirty="0" sz="1200" spc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形象</a:t>
                      </a:r>
                      <a:r>
                        <a:rPr dirty="0" sz="1200" spc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</a:t>
                      </a:r>
                      <a:r>
                        <a:rPr dirty="0" sz="1200" spc="-1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联想</a:t>
                      </a:r>
                      <a:r>
                        <a:rPr dirty="0" sz="1200" spc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物设计</a:t>
                      </a:r>
                      <a:r>
                        <a:rPr dirty="0" sz="1200" spc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</a:t>
                      </a:r>
                      <a:r>
                        <a:rPr dirty="0" sz="1200" spc="-1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协调</a:t>
                      </a:r>
                      <a:r>
                        <a:rPr dirty="0" sz="1200" spc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的效率</a:t>
                      </a:r>
                      <a:endParaRPr altLang="Microsoft YaHei" dirty="0" sz="1200" lang="Microsoft YaHei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AB1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B1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B1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B1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194307" name="table 138"/>
          <p:cNvGraphicFramePr>
            <a:graphicFrameLocks noGrp="1"/>
          </p:cNvGraphicFramePr>
          <p:nvPr/>
        </p:nvGraphicFramePr>
        <p:xfrm>
          <a:off x="6313170" y="5006975"/>
          <a:ext cx="1236345" cy="1124585"/>
        </p:xfrm>
        <a:graphic>
          <a:graphicData uri="http://schemas.openxmlformats.org/drawingml/2006/table">
            <a:tbl>
              <a:tblPr/>
              <a:tblGrid>
                <a:gridCol w="1236345"/>
              </a:tblGrid>
              <a:tr h="1111885">
                <a:tc>
                  <a:txBody>
                    <a:bodyPr/>
                    <a:p>
                      <a:pPr algn="l" eaLnBrk="0" rtl="0">
                        <a:lnSpc>
                          <a:spcPct val="122000"/>
                        </a:lnSpc>
                      </a:pPr>
                      <a:endParaRPr altLang="Arial" dirty="0" sz="1000" lang="Arial"/>
                    </a:p>
                    <a:p>
                      <a:pPr algn="l" eaLnBrk="0" rtl="0">
                        <a:lnSpc>
                          <a:spcPct val="123000"/>
                        </a:lnSpc>
                      </a:pPr>
                      <a:endParaRPr altLang="Arial" dirty="0" sz="1000" lang="Arial"/>
                    </a:p>
                    <a:p>
                      <a:pPr algn="l" eaLnBrk="0" rtl="0">
                        <a:lnSpc>
                          <a:spcPct val="6951"/>
                        </a:lnSpc>
                      </a:pPr>
                      <a:endParaRPr altLang="Arial" dirty="0" sz="100" lang="Arial"/>
                    </a:p>
                    <a:p>
                      <a:pPr algn="l" eaLnBrk="0" indent="-310896" marL="474610" rtl="0">
                        <a:lnSpc>
                          <a:spcPct val="102000"/>
                        </a:lnSpc>
                      </a:pPr>
                      <a:r>
                        <a:rPr dirty="0" sz="1200" spc="-1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实现</a:t>
                      </a:r>
                      <a:r>
                        <a:rPr dirty="0" sz="1200" spc="-5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子</a:t>
                      </a:r>
                      <a:r>
                        <a:rPr dirty="0" sz="1200" spc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品牌清</a:t>
                      </a:r>
                      <a:r>
                        <a:rPr dirty="0" sz="1200" spc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</a:t>
                      </a:r>
                      <a:r>
                        <a:rPr dirty="0" sz="1200" spc="-2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晰</a:t>
                      </a:r>
                      <a:r>
                        <a:rPr dirty="0" sz="1200" spc="-15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化</a:t>
                      </a:r>
                      <a:endParaRPr altLang="Microsoft YaHei" dirty="0" sz="1200" lang="Microsoft YaHei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AB1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B1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B1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B1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194308" name="table 139"/>
          <p:cNvGraphicFramePr>
            <a:graphicFrameLocks noGrp="1"/>
          </p:cNvGraphicFramePr>
          <p:nvPr/>
        </p:nvGraphicFramePr>
        <p:xfrm>
          <a:off x="7719694" y="5006975"/>
          <a:ext cx="1235709" cy="1124585"/>
        </p:xfrm>
        <a:graphic>
          <a:graphicData uri="http://schemas.openxmlformats.org/drawingml/2006/table">
            <a:tbl>
              <a:tblPr/>
              <a:tblGrid>
                <a:gridCol w="1235709"/>
              </a:tblGrid>
              <a:tr h="1111885">
                <a:tc>
                  <a:txBody>
                    <a:bodyPr/>
                    <a:p>
                      <a:pPr algn="l" eaLnBrk="0" rtl="0">
                        <a:lnSpc>
                          <a:spcPct val="109000"/>
                        </a:lnSpc>
                      </a:pPr>
                      <a:endParaRPr altLang="Arial" dirty="0" sz="600" lang="Arial"/>
                    </a:p>
                    <a:p>
                      <a:pPr algn="l" eaLnBrk="0" indent="-59931" marL="148666" rtl="0">
                        <a:lnSpc>
                          <a:spcPct val="101000"/>
                        </a:lnSpc>
                        <a:spcBef>
                          <a:spcPts val="4"/>
                        </a:spcBef>
                      </a:pPr>
                      <a:r>
                        <a:rPr dirty="0" sz="1200" spc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平衡品牌资产</a:t>
                      </a:r>
                      <a:r>
                        <a:rPr dirty="0" sz="1200" spc="-555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：</a:t>
                      </a:r>
                      <a:r>
                        <a:rPr dirty="0" sz="1200" spc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</a:t>
                      </a:r>
                      <a:r>
                        <a:rPr dirty="0" sz="1200" spc="-1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提</a:t>
                      </a:r>
                      <a:r>
                        <a:rPr dirty="0" sz="1200" spc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供一个能把</a:t>
                      </a:r>
                      <a:r>
                        <a:rPr dirty="0" sz="1200" spc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</a:t>
                      </a:r>
                      <a:r>
                        <a:rPr dirty="0" sz="1200" spc="-1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握</a:t>
                      </a:r>
                      <a:r>
                        <a:rPr dirty="0" sz="1200" spc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品牌延伸机</a:t>
                      </a:r>
                      <a:r>
                        <a:rPr dirty="0" sz="1200" spc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</a:t>
                      </a:r>
                      <a:r>
                        <a:rPr dirty="0" sz="1200" spc="-1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会</a:t>
                      </a:r>
                      <a:r>
                        <a:rPr dirty="0" sz="1200" spc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的结构和原</a:t>
                      </a:r>
                      <a:endParaRPr altLang="Microsoft YaHei" dirty="0" sz="1200" lang="Microsoft YaHei"/>
                    </a:p>
                    <a:p>
                      <a:pPr algn="l" eaLnBrk="0" indent="529971" rtl="0">
                        <a:lnSpc>
                          <a:spcPct val="88000"/>
                        </a:lnSpc>
                        <a:spcBef>
                          <a:spcPts val="149"/>
                        </a:spcBef>
                      </a:pPr>
                      <a:r>
                        <a:rPr dirty="0" sz="1200" spc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则</a:t>
                      </a:r>
                      <a:endParaRPr altLang="Microsoft YaHei" dirty="0" sz="1200" lang="Microsoft YaHei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AB1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B1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B1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B1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194309" name="table 140"/>
          <p:cNvGraphicFramePr>
            <a:graphicFrameLocks noGrp="1"/>
          </p:cNvGraphicFramePr>
          <p:nvPr/>
        </p:nvGraphicFramePr>
        <p:xfrm>
          <a:off x="9126219" y="5006975"/>
          <a:ext cx="1235709" cy="1124585"/>
        </p:xfrm>
        <a:graphic>
          <a:graphicData uri="http://schemas.openxmlformats.org/drawingml/2006/table">
            <a:tbl>
              <a:tblPr/>
              <a:tblGrid>
                <a:gridCol w="1235709"/>
              </a:tblGrid>
              <a:tr h="1111885">
                <a:tc>
                  <a:txBody>
                    <a:bodyPr/>
                    <a:p>
                      <a:pPr algn="l" eaLnBrk="0" rtl="0">
                        <a:lnSpc>
                          <a:spcPct val="145000"/>
                        </a:lnSpc>
                      </a:pPr>
                      <a:endParaRPr altLang="Arial" dirty="0" sz="1000" lang="Arial"/>
                    </a:p>
                    <a:p>
                      <a:pPr algn="l" eaLnBrk="0" rtl="0">
                        <a:lnSpc>
                          <a:spcPct val="6794"/>
                        </a:lnSpc>
                      </a:pPr>
                      <a:endParaRPr altLang="Arial" dirty="0" sz="100" lang="Arial"/>
                    </a:p>
                    <a:p>
                      <a:pPr algn="l" eaLnBrk="0" indent="162953" rtl="0">
                        <a:lnSpc>
                          <a:spcPct val="89000"/>
                        </a:lnSpc>
                      </a:pPr>
                      <a:r>
                        <a:rPr dirty="0" sz="1200" spc="-1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未</a:t>
                      </a:r>
                      <a:r>
                        <a:rPr dirty="0" sz="1200" spc="-5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来</a:t>
                      </a:r>
                      <a:r>
                        <a:rPr dirty="0" sz="1200" spc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成长模式</a:t>
                      </a:r>
                      <a:endParaRPr altLang="Microsoft YaHei" dirty="0" sz="1200" lang="Microsoft YaHei"/>
                    </a:p>
                    <a:p>
                      <a:pPr algn="l" eaLnBrk="0" indent="169506" rtl="0">
                        <a:lnSpc>
                          <a:spcPct val="89000"/>
                        </a:lnSpc>
                        <a:spcBef>
                          <a:spcPts val="135"/>
                        </a:spcBef>
                      </a:pPr>
                      <a:r>
                        <a:rPr dirty="0" sz="1200" spc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的决策</a:t>
                      </a:r>
                      <a:r>
                        <a:rPr dirty="0" sz="1200" spc="-6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，</a:t>
                      </a:r>
                      <a:r>
                        <a:rPr dirty="0" sz="1200" spc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支持</a:t>
                      </a:r>
                      <a:endParaRPr altLang="Microsoft YaHei" dirty="0" sz="1200" lang="Microsoft YaHei"/>
                    </a:p>
                    <a:p>
                      <a:pPr algn="l" eaLnBrk="0" indent="162800" rtl="0">
                        <a:lnSpc>
                          <a:spcPct val="90000"/>
                        </a:lnSpc>
                        <a:spcBef>
                          <a:spcPts val="96"/>
                        </a:spcBef>
                      </a:pPr>
                      <a:r>
                        <a:rPr dirty="0" sz="1200" spc="-1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在</a:t>
                      </a:r>
                      <a:r>
                        <a:rPr dirty="0" sz="1200" spc="-5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新</a:t>
                      </a:r>
                      <a:r>
                        <a:rPr dirty="0" sz="1200" spc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市场的战</a:t>
                      </a:r>
                      <a:endParaRPr altLang="Microsoft YaHei" dirty="0" sz="1200" lang="Microsoft YaHei"/>
                    </a:p>
                    <a:p>
                      <a:pPr algn="l" eaLnBrk="0" indent="399326" rtl="0">
                        <a:lnSpc>
                          <a:spcPct val="89000"/>
                        </a:lnSpc>
                        <a:spcBef>
                          <a:spcPts val="207"/>
                        </a:spcBef>
                      </a:pPr>
                      <a:r>
                        <a:rPr dirty="0" sz="1200" spc="-2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略发</a:t>
                      </a:r>
                      <a:r>
                        <a:rPr dirty="0" sz="1200" spc="-15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展</a:t>
                      </a:r>
                      <a:endParaRPr altLang="Microsoft YaHei" dirty="0" sz="1200" lang="Microsoft YaHei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AB1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B1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B1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B1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48691" name="textbox 141"/>
          <p:cNvSpPr/>
          <p:nvPr/>
        </p:nvSpPr>
        <p:spPr>
          <a:xfrm>
            <a:off x="7770012" y="1660829"/>
            <a:ext cx="1720850" cy="768984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2285"/>
              </a:lnSpc>
            </a:pPr>
            <a:endParaRPr altLang="Arial" dirty="0" sz="100" lang="Arial"/>
          </a:p>
          <a:p>
            <a:pPr algn="l" eaLnBrk="0" indent="14808" rtl="0">
              <a:lnSpc>
                <a:spcPct val="91000"/>
              </a:lnSpc>
            </a:pPr>
            <a:r>
              <a:rPr dirty="0" sz="1300" spc="5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  <a:r>
              <a:rPr dirty="0" sz="1300" spc="10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dirty="0" sz="1300" spc="9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市场中的品牌角</a:t>
            </a:r>
            <a:r>
              <a:rPr dirty="0" sz="1300" spc="85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色</a:t>
            </a:r>
            <a:endParaRPr altLang="Microsoft YaHei" dirty="0" sz="1300" lang="Microsoft YaHei"/>
          </a:p>
          <a:p>
            <a:pPr algn="l" eaLnBrk="0" indent="12700" rtl="0">
              <a:lnSpc>
                <a:spcPts val="1550"/>
              </a:lnSpc>
            </a:pP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-母品牌/子品牌</a:t>
            </a:r>
            <a:r>
              <a:rPr dirty="0" sz="1200" spc="-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驱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动</a:t>
            </a:r>
            <a:endParaRPr altLang="Microsoft YaHei" dirty="0" sz="1200" lang="Microsoft YaHei"/>
          </a:p>
          <a:p>
            <a:pPr algn="l" eaLnBrk="0" indent="12700" rtl="0">
              <a:lnSpc>
                <a:spcPct val="89000"/>
              </a:lnSpc>
              <a:spcBef>
                <a:spcPts val="211"/>
              </a:spcBef>
            </a:pP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-</a:t>
            </a:r>
            <a:r>
              <a:rPr dirty="0" sz="12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受益品牌</a:t>
            </a:r>
            <a:endParaRPr altLang="Microsoft YaHei" dirty="0" sz="1200" lang="Microsoft YaHei"/>
          </a:p>
          <a:p>
            <a:pPr algn="l" eaLnBrk="0" indent="12700" rtl="0">
              <a:lnSpc>
                <a:spcPct val="89000"/>
              </a:lnSpc>
              <a:spcBef>
                <a:spcPts val="110"/>
              </a:spcBef>
            </a:pP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-</a:t>
            </a:r>
            <a:r>
              <a:rPr dirty="0" sz="12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共同品牌</a:t>
            </a:r>
            <a:endParaRPr altLang="Microsoft YaHei" dirty="0" sz="1200" lang="Microsoft YaHei"/>
          </a:p>
        </p:txBody>
      </p:sp>
      <p:sp>
        <p:nvSpPr>
          <p:cNvPr id="1048692" name="textbox 142"/>
          <p:cNvSpPr/>
          <p:nvPr/>
        </p:nvSpPr>
        <p:spPr>
          <a:xfrm>
            <a:off x="2438145" y="2922701"/>
            <a:ext cx="1366519" cy="832485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3129"/>
              </a:lnSpc>
            </a:pPr>
            <a:endParaRPr altLang="Arial" dirty="0" sz="100" lang="Arial"/>
          </a:p>
          <a:p>
            <a:pPr algn="l" eaLnBrk="0" indent="12700" rtl="0">
              <a:lnSpc>
                <a:spcPct val="96000"/>
              </a:lnSpc>
            </a:pPr>
            <a:r>
              <a:rPr dirty="0" sz="1300" spc="6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4</a:t>
            </a:r>
            <a:r>
              <a:rPr dirty="0" sz="1300" spc="11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dirty="0" sz="1300" spc="9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品牌组合</a:t>
            </a:r>
            <a:r>
              <a:rPr dirty="0" sz="1300" spc="85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</a:t>
            </a:r>
            <a:r>
              <a:rPr dirty="0" sz="1300" spc="8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构</a:t>
            </a:r>
            <a:endParaRPr altLang="Microsoft YaHei" dirty="0" sz="1300" lang="Microsoft YaHei"/>
          </a:p>
          <a:p>
            <a:pPr algn="l" eaLnBrk="0" indent="20726" rtl="0">
              <a:lnSpc>
                <a:spcPts val="1487"/>
              </a:lnSpc>
              <a:spcBef>
                <a:spcPts val="190"/>
              </a:spcBef>
            </a:pP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-</a:t>
            </a:r>
            <a:r>
              <a:rPr dirty="0" sz="12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品牌归类</a:t>
            </a:r>
            <a:endParaRPr altLang="Microsoft YaHei" dirty="0" sz="1200" lang="Microsoft YaHei"/>
          </a:p>
          <a:p>
            <a:pPr algn="l" eaLnBrk="0" indent="20726" rtl="0">
              <a:lnSpc>
                <a:spcPct val="98000"/>
              </a:lnSpc>
              <a:spcBef>
                <a:spcPts val="5"/>
              </a:spcBef>
            </a:pP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-</a:t>
            </a:r>
            <a:r>
              <a:rPr dirty="0" sz="12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品牌层次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</a:t>
            </a:r>
            <a:endParaRPr altLang="Microsoft YaHei" dirty="0" sz="1200" lang="Microsoft YaHei"/>
          </a:p>
          <a:p>
            <a:pPr algn="l" eaLnBrk="0" indent="20726" rtl="0">
              <a:lnSpc>
                <a:spcPts val="1762"/>
              </a:lnSpc>
            </a:pP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-</a:t>
            </a:r>
            <a:r>
              <a:rPr dirty="0" sz="12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品牌范围</a:t>
            </a:r>
            <a:endParaRPr altLang="Microsoft YaHei" dirty="0" sz="1200" lang="Microsoft YaHei"/>
          </a:p>
        </p:txBody>
      </p:sp>
      <p:sp>
        <p:nvSpPr>
          <p:cNvPr id="1048693" name="textbox 143"/>
          <p:cNvSpPr/>
          <p:nvPr/>
        </p:nvSpPr>
        <p:spPr>
          <a:xfrm>
            <a:off x="2800324" y="1566519"/>
            <a:ext cx="1000760" cy="960755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77729"/>
              </a:lnSpc>
            </a:pPr>
            <a:endParaRPr altLang="Arial" dirty="0" sz="100" lang="Arial"/>
          </a:p>
          <a:p>
            <a:pPr algn="l" eaLnBrk="0" indent="12700" rtl="0">
              <a:lnSpc>
                <a:spcPct val="96000"/>
              </a:lnSpc>
            </a:pPr>
            <a:r>
              <a:rPr dirty="0" sz="1300" spc="45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  <a:r>
              <a:rPr dirty="0" sz="1300" spc="9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dirty="0" sz="1300" spc="7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组合作用</a:t>
            </a:r>
            <a:endParaRPr altLang="Microsoft YaHei" dirty="0" sz="1300" lang="Microsoft YaHei"/>
          </a:p>
          <a:p>
            <a:pPr algn="l" eaLnBrk="0" indent="14147" rtl="0">
              <a:lnSpc>
                <a:spcPts val="1488"/>
              </a:lnSpc>
              <a:spcBef>
                <a:spcPts val="194"/>
              </a:spcBef>
            </a:pP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-</a:t>
            </a:r>
            <a:r>
              <a:rPr dirty="0" sz="12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战略性</a:t>
            </a:r>
            <a:r>
              <a:rPr dirty="0" sz="1200" spc="-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牌</a:t>
            </a:r>
            <a:endParaRPr altLang="Microsoft YaHei" dirty="0" sz="1200" lang="Microsoft YaHei"/>
          </a:p>
          <a:p>
            <a:pPr algn="l" eaLnBrk="0" marL="14147" rtl="0">
              <a:lnSpc>
                <a:spcPct val="97000"/>
              </a:lnSpc>
              <a:spcBef>
                <a:spcPts val="1"/>
              </a:spcBef>
            </a:pP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-</a:t>
            </a:r>
            <a:r>
              <a:rPr dirty="0" sz="12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关键品牌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</a:t>
            </a:r>
            <a:r>
              <a:rPr dirty="0" sz="12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-</a:t>
            </a:r>
            <a:r>
              <a:rPr dirty="0" sz="1200" spc="-29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dirty="0" sz="1200" spc="-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“银弹”品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牌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2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-</a:t>
            </a:r>
            <a:r>
              <a:rPr dirty="0" sz="1200" spc="-29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dirty="0" sz="1200" spc="-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“金牛”品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牌</a:t>
            </a:r>
            <a:endParaRPr altLang="Microsoft YaHei" dirty="0" sz="1200" lang="Microsoft YaHei"/>
          </a:p>
        </p:txBody>
      </p:sp>
      <p:sp>
        <p:nvSpPr>
          <p:cNvPr id="1048694" name="textbox 144"/>
          <p:cNvSpPr/>
          <p:nvPr/>
        </p:nvSpPr>
        <p:spPr>
          <a:xfrm>
            <a:off x="8125612" y="3090341"/>
            <a:ext cx="1365885" cy="592455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3129"/>
              </a:lnSpc>
            </a:pPr>
            <a:endParaRPr altLang="Arial" dirty="0" sz="100" lang="Arial"/>
          </a:p>
          <a:p>
            <a:pPr algn="l" eaLnBrk="0" indent="16408" rtl="0">
              <a:lnSpc>
                <a:spcPct val="96000"/>
              </a:lnSpc>
            </a:pPr>
            <a:r>
              <a:rPr dirty="0" sz="1300" spc="6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5</a:t>
            </a:r>
            <a:r>
              <a:rPr dirty="0" sz="1300" spc="10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dirty="0" sz="1300" spc="9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</a:t>
            </a:r>
            <a:r>
              <a:rPr dirty="0" sz="1300" spc="8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组合图形</a:t>
            </a:r>
            <a:endParaRPr altLang="Microsoft YaHei" dirty="0" sz="1300" lang="Microsoft YaHei"/>
          </a:p>
          <a:p>
            <a:pPr algn="l" eaLnBrk="0" indent="12700" rtl="0">
              <a:lnSpc>
                <a:spcPct val="89000"/>
              </a:lnSpc>
              <a:spcBef>
                <a:spcPts val="194"/>
              </a:spcBef>
            </a:pP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-</a:t>
            </a:r>
            <a:r>
              <a:rPr dirty="0" sz="12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标志识别</a:t>
            </a:r>
            <a:endParaRPr altLang="Microsoft YaHei" dirty="0" sz="1200" lang="Microsoft YaHei"/>
          </a:p>
          <a:p>
            <a:pPr algn="l" eaLnBrk="0" indent="12700" rtl="0">
              <a:lnSpc>
                <a:spcPct val="90000"/>
              </a:lnSpc>
              <a:spcBef>
                <a:spcPts val="192"/>
              </a:spcBef>
            </a:pP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-</a:t>
            </a:r>
            <a:r>
              <a:rPr dirty="0" sz="12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视觉识别</a:t>
            </a:r>
            <a:endParaRPr altLang="Microsoft YaHei" dirty="0" sz="1200" lang="Microsoft YaHei"/>
          </a:p>
        </p:txBody>
      </p:sp>
      <p:sp>
        <p:nvSpPr>
          <p:cNvPr id="1048695" name="path"/>
          <p:cNvSpPr/>
          <p:nvPr/>
        </p:nvSpPr>
        <p:spPr>
          <a:xfrm>
            <a:off x="-106235" y="493181"/>
            <a:ext cx="12271797" cy="57151"/>
          </a:xfrm>
          <a:custGeom>
            <a:avLst/>
            <a:ahLst/>
            <a:rect l="0" t="0" r="0" b="0"/>
            <a:pathLst>
              <a:path w="19325" h="90">
                <a:moveTo>
                  <a:pt x="0" y="45"/>
                </a:moveTo>
                <a:lnTo>
                  <a:pt x="19325" y="45"/>
                </a:lnTo>
              </a:path>
            </a:pathLst>
          </a:custGeom>
          <a:noFill/>
          <a:ln w="57150" cap="flat">
            <a:solidFill>
              <a:srgbClr val="C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696" name="textbox 146"/>
          <p:cNvSpPr/>
          <p:nvPr/>
        </p:nvSpPr>
        <p:spPr>
          <a:xfrm>
            <a:off x="477349" y="67927"/>
            <a:ext cx="2015489" cy="390525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118000"/>
              </a:lnSpc>
            </a:pPr>
            <a:endParaRPr altLang="Arial" dirty="0" sz="500" lang="Arial"/>
          </a:p>
          <a:p>
            <a:pPr algn="l" eaLnBrk="0" indent="12700" rtl="0">
              <a:lnSpc>
                <a:spcPct val="90000"/>
              </a:lnSpc>
              <a:spcBef>
                <a:spcPts val="3"/>
              </a:spcBef>
              <a:tabLst>
                <a:tab algn="l" pos="81914"/>
              </a:tabLst>
            </a:pPr>
            <a:r>
              <a:rPr dirty="0" sz="2000" spc="0" u="sng">
                <a:solidFill>
                  <a:srgbClr val="000000">
                    <a:alpha val="100000"/>
                  </a:srgbClr>
                </a:solidFill>
                <a:uFill>
                  <a:solidFill>
                    <a:srgbClr val="2C3637"/>
                  </a:solidFill>
                </a:uFill>
                <a:latin typeface="Microsoft YaHei"/>
                <a:ea typeface="Microsoft YaHei"/>
                <a:cs typeface="Microsoft YaHei"/>
              </a:rPr>
              <a:t>	</a:t>
            </a:r>
            <a:r>
              <a:rPr dirty="0" sz="20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2000" spc="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</a:t>
            </a:r>
            <a:r>
              <a:rPr dirty="0" sz="2000" spc="2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品牌架构设计</a:t>
            </a:r>
            <a:endParaRPr altLang="Microsoft YaHei" dirty="0" sz="2000" lang="Microsoft YaHei"/>
          </a:p>
        </p:txBody>
      </p:sp>
      <p:sp>
        <p:nvSpPr>
          <p:cNvPr id="1048697" name="path"/>
          <p:cNvSpPr/>
          <p:nvPr/>
        </p:nvSpPr>
        <p:spPr>
          <a:xfrm>
            <a:off x="559811" y="80627"/>
            <a:ext cx="220514" cy="290276"/>
          </a:xfrm>
          <a:custGeom>
            <a:avLst/>
            <a:ahLst/>
            <a:rect l="0" t="0" r="0" b="0"/>
            <a:pathLst>
              <a:path w="347" h="457">
                <a:moveTo>
                  <a:pt x="341" y="453"/>
                </a:moveTo>
                <a:lnTo>
                  <a:pt x="341" y="0"/>
                </a:lnTo>
                <a:moveTo>
                  <a:pt x="343" y="453"/>
                </a:moveTo>
                <a:lnTo>
                  <a:pt x="3" y="113"/>
                </a:lnTo>
              </a:path>
            </a:pathLst>
          </a:custGeom>
          <a:noFill/>
          <a:ln w="6350" cap="flat">
            <a:solidFill>
              <a:srgbClr val="2C3637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698" name="textbox 148"/>
          <p:cNvSpPr/>
          <p:nvPr/>
        </p:nvSpPr>
        <p:spPr>
          <a:xfrm>
            <a:off x="8710853" y="4275378"/>
            <a:ext cx="3376929" cy="190500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5261"/>
              </a:lnSpc>
            </a:pPr>
            <a:endParaRPr altLang="Arial" dirty="0" sz="100" lang="Arial"/>
          </a:p>
          <a:p>
            <a:pPr algn="l" eaLnBrk="0" indent="12700" rtl="0">
              <a:lnSpc>
                <a:spcPct val="90000"/>
              </a:lnSpc>
            </a:pP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通过增加</a:t>
            </a: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改进品牌联想</a:t>
            </a:r>
            <a:r>
              <a:rPr dirty="0" sz="1200" spc="-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，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建立有效、强势的品牌</a:t>
            </a:r>
            <a:endParaRPr altLang="Microsoft YaHei" dirty="0" sz="1200" lang="Microsoft YaHei"/>
          </a:p>
        </p:txBody>
      </p:sp>
      <p:sp>
        <p:nvSpPr>
          <p:cNvPr id="1048699" name="rect"/>
          <p:cNvSpPr/>
          <p:nvPr/>
        </p:nvSpPr>
        <p:spPr>
          <a:xfrm>
            <a:off x="4512944" y="2028190"/>
            <a:ext cx="2752090" cy="6351"/>
          </a:xfrm>
          <a:prstGeom prst="rect"/>
          <a:solidFill>
            <a:srgbClr val="E921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pic>
        <p:nvPicPr>
          <p:cNvPr id="2097171" name="picture 150"/>
          <p:cNvPicPr>
            <a:picLocks noChangeAspect="1"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 rot="21600000">
            <a:off x="5851074" y="2031365"/>
            <a:ext cx="96153" cy="971563"/>
          </a:xfrm>
          <a:prstGeom prst="rect"/>
        </p:spPr>
      </p:pic>
      <p:pic>
        <p:nvPicPr>
          <p:cNvPr id="2097172" name="picture 151"/>
          <p:cNvPicPr>
            <a:picLocks noChangeAspect="1"/>
          </p:cNvPicPr>
          <p:nvPr/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 rot="21600000">
            <a:off x="6551479" y="2622550"/>
            <a:ext cx="96153" cy="761380"/>
          </a:xfrm>
          <a:prstGeom prst="rect"/>
        </p:spPr>
      </p:pic>
      <p:pic>
        <p:nvPicPr>
          <p:cNvPr id="2097173" name="picture 152"/>
          <p:cNvPicPr>
            <a:picLocks noChangeAspect="1"/>
          </p:cNvPicPr>
          <p:nvPr/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 rot="21600000">
            <a:off x="4536624" y="3742690"/>
            <a:ext cx="96153" cy="761379"/>
          </a:xfrm>
          <a:prstGeom prst="rect"/>
        </p:spPr>
      </p:pic>
      <p:pic>
        <p:nvPicPr>
          <p:cNvPr id="2097174" name="picture 153"/>
          <p:cNvPicPr>
            <a:picLocks noChangeAspect="1"/>
          </p:cNvPicPr>
          <p:nvPr/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 rot="21600000">
            <a:off x="5122093" y="2568575"/>
            <a:ext cx="96153" cy="761379"/>
          </a:xfrm>
          <a:prstGeom prst="rect"/>
        </p:spPr>
      </p:pic>
      <p:pic>
        <p:nvPicPr>
          <p:cNvPr id="2097175" name="picture 154"/>
          <p:cNvPicPr>
            <a:picLocks noChangeAspect="1"/>
          </p:cNvPicPr>
          <p:nvPr/>
        </p:nvPicPr>
        <p:blipFill>
          <a:blip xmlns:r="http://schemas.openxmlformats.org/officeDocument/2006/relationships" r:embed="rId7"/>
          <a:stretch>
            <a:fillRect/>
          </a:stretch>
        </p:blipFill>
        <p:spPr>
          <a:xfrm rot="21600000">
            <a:off x="7216961" y="3742690"/>
            <a:ext cx="96151" cy="761379"/>
          </a:xfrm>
          <a:prstGeom prst="rect"/>
        </p:spPr>
      </p:pic>
      <p:sp>
        <p:nvSpPr>
          <p:cNvPr id="1048700" name="rect"/>
          <p:cNvSpPr/>
          <p:nvPr/>
        </p:nvSpPr>
        <p:spPr>
          <a:xfrm>
            <a:off x="4871720" y="4498340"/>
            <a:ext cx="2054860" cy="12700"/>
          </a:xfrm>
          <a:prstGeom prst="rect"/>
          <a:solidFill>
            <a:srgbClr val="AB15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701" name="rect"/>
          <p:cNvSpPr/>
          <p:nvPr/>
        </p:nvSpPr>
        <p:spPr>
          <a:xfrm>
            <a:off x="6599554" y="2619375"/>
            <a:ext cx="3249930" cy="6351"/>
          </a:xfrm>
          <a:prstGeom prst="rect"/>
          <a:solidFill>
            <a:srgbClr val="E921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702" name="rect"/>
          <p:cNvSpPr/>
          <p:nvPr/>
        </p:nvSpPr>
        <p:spPr>
          <a:xfrm>
            <a:off x="1920239" y="2565400"/>
            <a:ext cx="3249930" cy="6351"/>
          </a:xfrm>
          <a:prstGeom prst="rect"/>
          <a:solidFill>
            <a:srgbClr val="E921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703" name="rect"/>
          <p:cNvSpPr/>
          <p:nvPr/>
        </p:nvSpPr>
        <p:spPr>
          <a:xfrm>
            <a:off x="7265034" y="3739515"/>
            <a:ext cx="3249930" cy="6350"/>
          </a:xfrm>
          <a:prstGeom prst="rect"/>
          <a:solidFill>
            <a:srgbClr val="E921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704" name="rect"/>
          <p:cNvSpPr/>
          <p:nvPr/>
        </p:nvSpPr>
        <p:spPr>
          <a:xfrm>
            <a:off x="1334769" y="3739515"/>
            <a:ext cx="3249929" cy="6350"/>
          </a:xfrm>
          <a:prstGeom prst="rect"/>
          <a:solidFill>
            <a:srgbClr val="E921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5" name="path"/>
          <p:cNvSpPr/>
          <p:nvPr/>
        </p:nvSpPr>
        <p:spPr>
          <a:xfrm>
            <a:off x="3283902" y="2631757"/>
            <a:ext cx="5975985" cy="347979"/>
          </a:xfrm>
          <a:custGeom>
            <a:avLst/>
            <a:ahLst/>
            <a:rect l="0" t="0" r="0" b="0"/>
            <a:pathLst>
              <a:path w="9411" h="547">
                <a:moveTo>
                  <a:pt x="5" y="542"/>
                </a:moveTo>
                <a:cubicBezTo>
                  <a:pt x="5" y="245"/>
                  <a:pt x="25" y="5"/>
                  <a:pt x="49" y="5"/>
                </a:cubicBezTo>
                <a:lnTo>
                  <a:pt x="9361" y="5"/>
                </a:lnTo>
                <a:cubicBezTo>
                  <a:pt x="9385" y="5"/>
                  <a:pt x="9406" y="245"/>
                  <a:pt x="9406" y="542"/>
                </a:cubicBezTo>
              </a:path>
            </a:pathLst>
          </a:custGeom>
          <a:noFill/>
          <a:ln w="6350" cap="flat">
            <a:solidFill>
              <a:srgbClr val="0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706" name="rect"/>
          <p:cNvSpPr/>
          <p:nvPr/>
        </p:nvSpPr>
        <p:spPr>
          <a:xfrm>
            <a:off x="3284219" y="3515359"/>
            <a:ext cx="6351" cy="859789"/>
          </a:xfrm>
          <a:prstGeom prst="rect"/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pic>
        <p:nvPicPr>
          <p:cNvPr id="2097176" name="picture 162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21600000">
            <a:off x="1045845" y="4375150"/>
            <a:ext cx="1118552" cy="521017"/>
          </a:xfrm>
          <a:prstGeom prst="rect"/>
        </p:spPr>
      </p:pic>
      <p:graphicFrame>
        <p:nvGraphicFramePr>
          <p:cNvPr id="4194310" name="table 163"/>
          <p:cNvGraphicFramePr>
            <a:graphicFrameLocks noGrp="1"/>
          </p:cNvGraphicFramePr>
          <p:nvPr/>
        </p:nvGraphicFramePr>
        <p:xfrm>
          <a:off x="1041082" y="4370387"/>
          <a:ext cx="1122679" cy="525145"/>
        </p:xfrm>
        <a:graphic>
          <a:graphicData uri="http://schemas.openxmlformats.org/drawingml/2006/table">
            <a:tbl>
              <a:tblPr/>
              <a:tblGrid>
                <a:gridCol w="1122679"/>
              </a:tblGrid>
              <a:tr h="521970">
                <a:tc>
                  <a:txBody>
                    <a:bodyPr/>
                    <a:p>
                      <a:pPr algn="l" eaLnBrk="0" rtl="0">
                        <a:lnSpc>
                          <a:spcPct val="106000"/>
                        </a:lnSpc>
                      </a:pPr>
                      <a:endParaRPr altLang="Arial" dirty="0" sz="1000" lang="Arial"/>
                    </a:p>
                    <a:p>
                      <a:pPr algn="l" eaLnBrk="0" rtl="0">
                        <a:lnSpc>
                          <a:spcPct val="7609"/>
                        </a:lnSpc>
                      </a:pPr>
                      <a:endParaRPr altLang="Arial" dirty="0" sz="100" lang="Arial"/>
                    </a:p>
                    <a:p>
                      <a:pPr algn="l" eaLnBrk="0" indent="172732" rtl="0">
                        <a:lnSpc>
                          <a:spcPct val="95000"/>
                        </a:lnSpc>
                      </a:pPr>
                      <a:r>
                        <a:rPr dirty="0" sz="1500" spc="7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向上延</a:t>
                      </a:r>
                      <a:r>
                        <a:rPr dirty="0" sz="1500" spc="5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伸</a:t>
                      </a:r>
                      <a:endParaRPr altLang="Microsoft YaHei" dirty="0" sz="1500" lang="Microsoft YaHei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48707" name="path"/>
          <p:cNvSpPr/>
          <p:nvPr/>
        </p:nvSpPr>
        <p:spPr>
          <a:xfrm>
            <a:off x="1599247" y="4030027"/>
            <a:ext cx="3376295" cy="347979"/>
          </a:xfrm>
          <a:custGeom>
            <a:avLst/>
            <a:ahLst/>
            <a:rect l="0" t="0" r="0" b="0"/>
            <a:pathLst>
              <a:path w="5317" h="547">
                <a:moveTo>
                  <a:pt x="5" y="542"/>
                </a:moveTo>
                <a:cubicBezTo>
                  <a:pt x="5" y="245"/>
                  <a:pt x="25" y="5"/>
                  <a:pt x="49" y="5"/>
                </a:cubicBezTo>
                <a:lnTo>
                  <a:pt x="5267" y="5"/>
                </a:lnTo>
                <a:cubicBezTo>
                  <a:pt x="5291" y="5"/>
                  <a:pt x="5312" y="245"/>
                  <a:pt x="5312" y="542"/>
                </a:cubicBezTo>
              </a:path>
            </a:pathLst>
          </a:custGeom>
          <a:noFill/>
          <a:ln w="6350" cap="flat">
            <a:solidFill>
              <a:srgbClr val="0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graphicFrame>
        <p:nvGraphicFramePr>
          <p:cNvPr id="4194311" name="table 165"/>
          <p:cNvGraphicFramePr>
            <a:graphicFrameLocks noGrp="1"/>
          </p:cNvGraphicFramePr>
          <p:nvPr/>
        </p:nvGraphicFramePr>
        <p:xfrm>
          <a:off x="2725737" y="4370387"/>
          <a:ext cx="2808605" cy="525145"/>
        </p:xfrm>
        <a:graphic>
          <a:graphicData uri="http://schemas.openxmlformats.org/drawingml/2006/table">
            <a:tbl>
              <a:tblPr/>
              <a:tblGrid>
                <a:gridCol w="1118235"/>
                <a:gridCol w="571500"/>
                <a:gridCol w="1118870"/>
              </a:tblGrid>
              <a:tr h="525144">
                <a:tc>
                  <a:txBody>
                    <a:bodyPr/>
                    <a:p>
                      <a:pPr algn="l" eaLnBrk="0" rtl="0">
                        <a:lnSpc>
                          <a:spcPct val="106000"/>
                        </a:lnSpc>
                      </a:pPr>
                      <a:endParaRPr altLang="Arial" dirty="0" sz="1000" lang="Arial"/>
                    </a:p>
                    <a:p>
                      <a:pPr algn="l" eaLnBrk="0" rtl="0">
                        <a:lnSpc>
                          <a:spcPct val="7609"/>
                        </a:lnSpc>
                      </a:pPr>
                      <a:endParaRPr altLang="Arial" dirty="0" sz="100" lang="Arial"/>
                    </a:p>
                    <a:p>
                      <a:pPr algn="l" eaLnBrk="0" indent="172732" rtl="0">
                        <a:lnSpc>
                          <a:spcPct val="95000"/>
                        </a:lnSpc>
                      </a:pPr>
                      <a:r>
                        <a:rPr dirty="0" sz="1500" spc="7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向下延</a:t>
                      </a:r>
                      <a:r>
                        <a:rPr dirty="0" sz="1500" spc="5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伸</a:t>
                      </a:r>
                      <a:endParaRPr altLang="Microsoft YaHei" dirty="0" sz="1500" lang="Microsoft YaHei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p>
                      <a:pPr algn="l" eaLnBrk="0" rtl="0">
                        <a:lnSpc>
                          <a:spcPct val="100000"/>
                        </a:lnSpc>
                      </a:pPr>
                      <a:endParaRPr altLang="Arial" dirty="0" sz="1000" lang="Arial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  <a:headEnd type="none" w="med" len="med"/>
                      <a:tailEnd type="none" w="med" len="med"/>
                    </a:lnT>
                    <a:lnB>
                      <a:noFill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l" eaLnBrk="0" rtl="0">
                        <a:lnSpc>
                          <a:spcPct val="106000"/>
                        </a:lnSpc>
                      </a:pPr>
                      <a:endParaRPr altLang="Arial" dirty="0" sz="1000" lang="Arial"/>
                    </a:p>
                    <a:p>
                      <a:pPr algn="l" eaLnBrk="0" rtl="0">
                        <a:lnSpc>
                          <a:spcPct val="7721"/>
                        </a:lnSpc>
                      </a:pPr>
                      <a:endParaRPr altLang="Arial" dirty="0" sz="100" lang="Arial"/>
                    </a:p>
                    <a:p>
                      <a:pPr algn="l" eaLnBrk="0" indent="153047" rtl="0">
                        <a:lnSpc>
                          <a:spcPct val="95000"/>
                        </a:lnSpc>
                      </a:pPr>
                      <a:r>
                        <a:rPr dirty="0" sz="1500" spc="10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双向延</a:t>
                      </a:r>
                      <a:r>
                        <a:rPr dirty="0" sz="1500" spc="8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伸</a:t>
                      </a:r>
                      <a:endParaRPr altLang="Microsoft YaHei" dirty="0" sz="1500" lang="Microsoft YaHei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</a:tr>
            </a:tbl>
          </a:graphicData>
        </a:graphic>
      </p:graphicFrame>
      <p:pic>
        <p:nvPicPr>
          <p:cNvPr id="2097177" name="picture 166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 rot="21600000">
            <a:off x="8507094" y="2976879"/>
            <a:ext cx="1505267" cy="543242"/>
          </a:xfrm>
          <a:prstGeom prst="rect"/>
        </p:spPr>
      </p:pic>
      <p:graphicFrame>
        <p:nvGraphicFramePr>
          <p:cNvPr id="4194312" name="table 167"/>
          <p:cNvGraphicFramePr>
            <a:graphicFrameLocks noGrp="1"/>
          </p:cNvGraphicFramePr>
          <p:nvPr/>
        </p:nvGraphicFramePr>
        <p:xfrm>
          <a:off x="8502332" y="2972117"/>
          <a:ext cx="1510030" cy="547370"/>
        </p:xfrm>
        <a:graphic>
          <a:graphicData uri="http://schemas.openxmlformats.org/drawingml/2006/table">
            <a:tbl>
              <a:tblPr/>
              <a:tblGrid>
                <a:gridCol w="1510030"/>
              </a:tblGrid>
              <a:tr h="544195">
                <a:tc>
                  <a:txBody>
                    <a:bodyPr/>
                    <a:p>
                      <a:pPr algn="l" eaLnBrk="0" rtl="0">
                        <a:lnSpc>
                          <a:spcPct val="112000"/>
                        </a:lnSpc>
                      </a:pPr>
                      <a:endParaRPr altLang="Arial" dirty="0" sz="1000" lang="Arial"/>
                    </a:p>
                    <a:p>
                      <a:pPr algn="l" eaLnBrk="0" indent="159029" rtl="0">
                        <a:lnSpc>
                          <a:spcPct val="95000"/>
                        </a:lnSpc>
                        <a:spcBef>
                          <a:spcPts val="4"/>
                        </a:spcBef>
                      </a:pPr>
                      <a:r>
                        <a:rPr dirty="0" sz="1500" spc="9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品牌授权战</a:t>
                      </a:r>
                      <a:r>
                        <a:rPr dirty="0" sz="1500" spc="4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略</a:t>
                      </a:r>
                      <a:endParaRPr altLang="Microsoft YaHei" dirty="0" sz="1500" lang="Microsoft YaHei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097178" name="picture 168"/>
          <p:cNvPicPr>
            <a:picLocks noChangeAspect="1"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 rot="21600000">
            <a:off x="5551804" y="2976879"/>
            <a:ext cx="1505267" cy="543242"/>
          </a:xfrm>
          <a:prstGeom prst="rect"/>
        </p:spPr>
      </p:pic>
      <p:sp>
        <p:nvSpPr>
          <p:cNvPr id="1048708" name="rect"/>
          <p:cNvSpPr/>
          <p:nvPr/>
        </p:nvSpPr>
        <p:spPr>
          <a:xfrm>
            <a:off x="6268720" y="2458716"/>
            <a:ext cx="6984" cy="518167"/>
          </a:xfrm>
          <a:prstGeom prst="rect"/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graphicFrame>
        <p:nvGraphicFramePr>
          <p:cNvPr id="4194313" name="table 170"/>
          <p:cNvGraphicFramePr>
            <a:graphicFrameLocks noGrp="1"/>
          </p:cNvGraphicFramePr>
          <p:nvPr/>
        </p:nvGraphicFramePr>
        <p:xfrm>
          <a:off x="5547042" y="2972117"/>
          <a:ext cx="1509395" cy="547370"/>
        </p:xfrm>
        <a:graphic>
          <a:graphicData uri="http://schemas.openxmlformats.org/drawingml/2006/table">
            <a:tbl>
              <a:tblPr/>
              <a:tblGrid>
                <a:gridCol w="1509395"/>
              </a:tblGrid>
              <a:tr h="544195">
                <a:tc>
                  <a:txBody>
                    <a:bodyPr/>
                    <a:p>
                      <a:pPr algn="l" eaLnBrk="0" rtl="0">
                        <a:lnSpc>
                          <a:spcPct val="112000"/>
                        </a:lnSpc>
                      </a:pPr>
                      <a:endParaRPr altLang="Arial" dirty="0" sz="1000" lang="Arial"/>
                    </a:p>
                    <a:p>
                      <a:pPr algn="l" eaLnBrk="0" indent="150088" rtl="0">
                        <a:lnSpc>
                          <a:spcPct val="95000"/>
                        </a:lnSpc>
                        <a:spcBef>
                          <a:spcPts val="3"/>
                        </a:spcBef>
                      </a:pPr>
                      <a:r>
                        <a:rPr dirty="0" sz="1500" spc="10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主副品牌战</a:t>
                      </a:r>
                      <a:r>
                        <a:rPr dirty="0" sz="1500" spc="6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略</a:t>
                      </a:r>
                      <a:endParaRPr altLang="Microsoft YaHei" dirty="0" sz="1500" lang="Microsoft YaHei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48709" name="textbox 171"/>
          <p:cNvSpPr/>
          <p:nvPr/>
        </p:nvSpPr>
        <p:spPr>
          <a:xfrm>
            <a:off x="2537460" y="2976879"/>
            <a:ext cx="1500505" cy="567055"/>
          </a:xfrm>
          <a:prstGeom prst="rect"/>
          <a:solidFill>
            <a:srgbClr val="FF0000"/>
          </a:solidFill>
        </p:spPr>
        <p:txBody>
          <a:bodyPr bIns="0" lIns="0" rIns="0" tIns="0" vert="horz" wrap="square"/>
          <a:p>
            <a:pPr algn="l" eaLnBrk="0" rtl="0">
              <a:lnSpc>
                <a:spcPct val="107000"/>
              </a:lnSpc>
            </a:pPr>
            <a:endParaRPr altLang="Arial" dirty="0" sz="1000" lang="Arial"/>
          </a:p>
          <a:p>
            <a:pPr algn="l" eaLnBrk="0" indent="185839" rtl="0">
              <a:lnSpc>
                <a:spcPct val="95000"/>
              </a:lnSpc>
              <a:spcBef>
                <a:spcPts val="6"/>
              </a:spcBef>
            </a:pPr>
            <a:r>
              <a:rPr dirty="0" sz="1800" spc="-1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产品线延</a:t>
            </a:r>
            <a:r>
              <a:rPr dirty="0" sz="1800" spc="-5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伸</a:t>
            </a:r>
            <a:endParaRPr altLang="SimHei" dirty="0" sz="1800" lang="SimHei"/>
          </a:p>
        </p:txBody>
      </p:sp>
      <p:sp>
        <p:nvSpPr>
          <p:cNvPr id="1048710" name="textbox 172"/>
          <p:cNvSpPr/>
          <p:nvPr/>
        </p:nvSpPr>
        <p:spPr>
          <a:xfrm>
            <a:off x="5551804" y="1914525"/>
            <a:ext cx="1440814" cy="575944"/>
          </a:xfrm>
          <a:prstGeom prst="rect"/>
          <a:solidFill>
            <a:srgbClr val="C00000"/>
          </a:solidFill>
        </p:spPr>
        <p:txBody>
          <a:bodyPr bIns="0" lIns="0" rIns="0" tIns="0" vert="horz" wrap="square"/>
          <a:p>
            <a:pPr algn="l" eaLnBrk="0" rtl="0">
              <a:lnSpc>
                <a:spcPct val="109000"/>
              </a:lnSpc>
            </a:pPr>
            <a:endParaRPr altLang="Arial" dirty="0" sz="1000" lang="Arial"/>
          </a:p>
          <a:p>
            <a:pPr algn="l" eaLnBrk="0" indent="283781" rtl="0">
              <a:lnSpc>
                <a:spcPct val="96000"/>
              </a:lnSpc>
              <a:spcBef>
                <a:spcPts val="2"/>
              </a:spcBef>
            </a:pPr>
            <a:r>
              <a:rPr dirty="0" sz="1800" spc="-4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品牌延</a:t>
            </a:r>
            <a:r>
              <a:rPr dirty="0" sz="1800" spc="-5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伸</a:t>
            </a:r>
            <a:endParaRPr altLang="SimHei" dirty="0" sz="1800" lang="SimHei"/>
          </a:p>
        </p:txBody>
      </p:sp>
      <p:sp>
        <p:nvSpPr>
          <p:cNvPr id="1048711" name="path"/>
          <p:cNvSpPr/>
          <p:nvPr/>
        </p:nvSpPr>
        <p:spPr>
          <a:xfrm>
            <a:off x="-106235" y="493181"/>
            <a:ext cx="12271797" cy="57151"/>
          </a:xfrm>
          <a:custGeom>
            <a:avLst/>
            <a:ahLst/>
            <a:rect l="0" t="0" r="0" b="0"/>
            <a:pathLst>
              <a:path w="19325" h="90">
                <a:moveTo>
                  <a:pt x="0" y="45"/>
                </a:moveTo>
                <a:lnTo>
                  <a:pt x="19325" y="45"/>
                </a:lnTo>
              </a:path>
            </a:pathLst>
          </a:custGeom>
          <a:noFill/>
          <a:ln w="57150" cap="flat">
            <a:solidFill>
              <a:srgbClr val="C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712" name="textbox 174"/>
          <p:cNvSpPr/>
          <p:nvPr/>
        </p:nvSpPr>
        <p:spPr>
          <a:xfrm>
            <a:off x="477349" y="67927"/>
            <a:ext cx="2015489" cy="390525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118000"/>
              </a:lnSpc>
            </a:pPr>
            <a:endParaRPr altLang="Arial" dirty="0" sz="500" lang="Arial"/>
          </a:p>
          <a:p>
            <a:pPr algn="l" eaLnBrk="0" indent="12700" rtl="0">
              <a:lnSpc>
                <a:spcPct val="90000"/>
              </a:lnSpc>
              <a:spcBef>
                <a:spcPts val="5"/>
              </a:spcBef>
              <a:tabLst>
                <a:tab algn="l" pos="81914"/>
              </a:tabLst>
            </a:pPr>
            <a:r>
              <a:rPr dirty="0" sz="2000" spc="0" u="sng">
                <a:solidFill>
                  <a:srgbClr val="000000">
                    <a:alpha val="100000"/>
                  </a:srgbClr>
                </a:solidFill>
                <a:uFill>
                  <a:solidFill>
                    <a:srgbClr val="2C3637"/>
                  </a:solidFill>
                </a:uFill>
                <a:latin typeface="Microsoft YaHei"/>
                <a:ea typeface="Microsoft YaHei"/>
                <a:cs typeface="Microsoft YaHei"/>
              </a:rPr>
              <a:t>	</a:t>
            </a:r>
            <a:r>
              <a:rPr dirty="0" sz="20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2000" spc="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</a:t>
            </a:r>
            <a:r>
              <a:rPr dirty="0" sz="2000" spc="2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品牌延伸规划</a:t>
            </a:r>
            <a:endParaRPr altLang="Microsoft YaHei" dirty="0" sz="2000" lang="Microsoft YaHei"/>
          </a:p>
        </p:txBody>
      </p:sp>
      <p:sp>
        <p:nvSpPr>
          <p:cNvPr id="1048713" name="path"/>
          <p:cNvSpPr/>
          <p:nvPr/>
        </p:nvSpPr>
        <p:spPr>
          <a:xfrm>
            <a:off x="559811" y="80627"/>
            <a:ext cx="220514" cy="290276"/>
          </a:xfrm>
          <a:custGeom>
            <a:avLst/>
            <a:ahLst/>
            <a:rect l="0" t="0" r="0" b="0"/>
            <a:pathLst>
              <a:path w="347" h="457">
                <a:moveTo>
                  <a:pt x="341" y="453"/>
                </a:moveTo>
                <a:lnTo>
                  <a:pt x="341" y="0"/>
                </a:lnTo>
                <a:moveTo>
                  <a:pt x="343" y="453"/>
                </a:moveTo>
                <a:lnTo>
                  <a:pt x="3" y="113"/>
                </a:lnTo>
              </a:path>
            </a:pathLst>
          </a:custGeom>
          <a:noFill/>
          <a:ln w="6350" cap="flat">
            <a:solidFill>
              <a:srgbClr val="2C3637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pic>
        <p:nvPicPr>
          <p:cNvPr id="2097179" name="picture 176"/>
          <p:cNvPicPr>
            <a:picLocks noChangeAspect="1"/>
          </p:cNvPicPr>
          <p:nvPr/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 rot="21600000">
            <a:off x="5220970" y="5420995"/>
            <a:ext cx="1118552" cy="521017"/>
          </a:xfrm>
          <a:prstGeom prst="rect"/>
        </p:spPr>
      </p:pic>
      <p:sp>
        <p:nvSpPr>
          <p:cNvPr id="1048714" name="path"/>
          <p:cNvSpPr/>
          <p:nvPr/>
        </p:nvSpPr>
        <p:spPr>
          <a:xfrm>
            <a:off x="4169409" y="5154929"/>
            <a:ext cx="1611629" cy="269239"/>
          </a:xfrm>
          <a:custGeom>
            <a:avLst/>
            <a:ahLst/>
            <a:rect l="0" t="0" r="0" b="0"/>
            <a:pathLst>
              <a:path w="2537" h="423">
                <a:moveTo>
                  <a:pt x="5" y="418"/>
                </a:moveTo>
                <a:cubicBezTo>
                  <a:pt x="5" y="190"/>
                  <a:pt x="20" y="5"/>
                  <a:pt x="39" y="5"/>
                </a:cubicBezTo>
                <a:lnTo>
                  <a:pt x="2498" y="5"/>
                </a:lnTo>
                <a:cubicBezTo>
                  <a:pt x="2517" y="5"/>
                  <a:pt x="2532" y="190"/>
                  <a:pt x="2532" y="418"/>
                </a:cubicBezTo>
              </a:path>
            </a:pathLst>
          </a:custGeom>
          <a:noFill/>
          <a:ln w="6350" cap="flat">
            <a:solidFill>
              <a:srgbClr val="0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graphicFrame>
        <p:nvGraphicFramePr>
          <p:cNvPr id="4194314" name="table 178"/>
          <p:cNvGraphicFramePr>
            <a:graphicFrameLocks noGrp="1"/>
          </p:cNvGraphicFramePr>
          <p:nvPr/>
        </p:nvGraphicFramePr>
        <p:xfrm>
          <a:off x="5216207" y="5416232"/>
          <a:ext cx="1123315" cy="525780"/>
        </p:xfrm>
        <a:graphic>
          <a:graphicData uri="http://schemas.openxmlformats.org/drawingml/2006/table">
            <a:tbl>
              <a:tblPr/>
              <a:tblGrid>
                <a:gridCol w="1123315"/>
              </a:tblGrid>
              <a:tr h="522605">
                <a:tc>
                  <a:txBody>
                    <a:bodyPr/>
                    <a:p>
                      <a:pPr algn="l" eaLnBrk="0" rtl="0">
                        <a:lnSpc>
                          <a:spcPct val="106000"/>
                        </a:lnSpc>
                      </a:pPr>
                      <a:endParaRPr altLang="Arial" dirty="0" sz="1000" lang="Arial"/>
                    </a:p>
                    <a:p>
                      <a:pPr algn="l" eaLnBrk="0" indent="157289" rtl="0">
                        <a:lnSpc>
                          <a:spcPct val="95000"/>
                        </a:lnSpc>
                        <a:spcBef>
                          <a:spcPts val="6"/>
                        </a:spcBef>
                      </a:pPr>
                      <a:r>
                        <a:rPr dirty="0" sz="1500" spc="10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系列品</a:t>
                      </a:r>
                      <a:r>
                        <a:rPr dirty="0" sz="1500" spc="8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牌</a:t>
                      </a:r>
                      <a:endParaRPr altLang="Microsoft YaHei" dirty="0" sz="1500" lang="Microsoft YaHei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097180" name="picture 179"/>
          <p:cNvPicPr>
            <a:picLocks noChangeAspect="1"/>
          </p:cNvPicPr>
          <p:nvPr/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 rot="21600000">
            <a:off x="3615690" y="5420995"/>
            <a:ext cx="1118552" cy="521017"/>
          </a:xfrm>
          <a:prstGeom prst="rect"/>
        </p:spPr>
      </p:pic>
      <p:graphicFrame>
        <p:nvGraphicFramePr>
          <p:cNvPr id="4194315" name="table 180"/>
          <p:cNvGraphicFramePr>
            <a:graphicFrameLocks noGrp="1"/>
          </p:cNvGraphicFramePr>
          <p:nvPr/>
        </p:nvGraphicFramePr>
        <p:xfrm>
          <a:off x="3610927" y="5416232"/>
          <a:ext cx="1123315" cy="525780"/>
        </p:xfrm>
        <a:graphic>
          <a:graphicData uri="http://schemas.openxmlformats.org/drawingml/2006/table">
            <a:tbl>
              <a:tblPr/>
              <a:tblGrid>
                <a:gridCol w="1123315"/>
              </a:tblGrid>
              <a:tr h="522605">
                <a:tc>
                  <a:txBody>
                    <a:bodyPr/>
                    <a:p>
                      <a:pPr algn="l" eaLnBrk="0" rtl="0">
                        <a:lnSpc>
                          <a:spcPct val="106000"/>
                        </a:lnSpc>
                      </a:pPr>
                      <a:endParaRPr altLang="Arial" dirty="0" sz="1000" lang="Arial"/>
                    </a:p>
                    <a:p>
                      <a:pPr algn="l" eaLnBrk="0" indent="155866" rtl="0">
                        <a:lnSpc>
                          <a:spcPct val="95000"/>
                        </a:lnSpc>
                        <a:spcBef>
                          <a:spcPts val="6"/>
                        </a:spcBef>
                      </a:pPr>
                      <a:r>
                        <a:rPr dirty="0" sz="1500" spc="10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特别品</a:t>
                      </a:r>
                      <a:r>
                        <a:rPr dirty="0" sz="1500" spc="95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牌</a:t>
                      </a:r>
                      <a:endParaRPr altLang="Microsoft YaHei" dirty="0" sz="1500" lang="Microsoft YaHei"/>
                    </a:p>
                  </a:txBody>
                  <a:tcPr marL="0" marR="0" marT="0" marB="0" vert="horz">
                    <a:lnL w="3175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48715" name="rect"/>
          <p:cNvSpPr/>
          <p:nvPr/>
        </p:nvSpPr>
        <p:spPr>
          <a:xfrm>
            <a:off x="8570193" y="3510597"/>
            <a:ext cx="1374307" cy="9525"/>
          </a:xfrm>
          <a:prstGeom prst="rect"/>
          <a:solidFill>
            <a:srgbClr val="C8B574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716" name="rect"/>
          <p:cNvSpPr/>
          <p:nvPr/>
        </p:nvSpPr>
        <p:spPr>
          <a:xfrm>
            <a:off x="5614903" y="3510597"/>
            <a:ext cx="1374306" cy="9525"/>
          </a:xfrm>
          <a:prstGeom prst="rect"/>
          <a:solidFill>
            <a:srgbClr val="C8B574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717" name="rect"/>
          <p:cNvSpPr/>
          <p:nvPr/>
        </p:nvSpPr>
        <p:spPr>
          <a:xfrm>
            <a:off x="2790994" y="4886642"/>
            <a:ext cx="992800" cy="9525"/>
          </a:xfrm>
          <a:prstGeom prst="rect"/>
          <a:solidFill>
            <a:srgbClr val="C8B574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718" name="rect"/>
          <p:cNvSpPr/>
          <p:nvPr/>
        </p:nvSpPr>
        <p:spPr>
          <a:xfrm>
            <a:off x="4476284" y="4886642"/>
            <a:ext cx="992800" cy="9525"/>
          </a:xfrm>
          <a:prstGeom prst="rect"/>
          <a:solidFill>
            <a:srgbClr val="C8B574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719" name="rect"/>
          <p:cNvSpPr/>
          <p:nvPr/>
        </p:nvSpPr>
        <p:spPr>
          <a:xfrm>
            <a:off x="3676184" y="5932487"/>
            <a:ext cx="992800" cy="9525"/>
          </a:xfrm>
          <a:prstGeom prst="rect"/>
          <a:solidFill>
            <a:srgbClr val="C8B574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720" name="rect"/>
          <p:cNvSpPr/>
          <p:nvPr/>
        </p:nvSpPr>
        <p:spPr>
          <a:xfrm>
            <a:off x="1106339" y="4886642"/>
            <a:ext cx="992800" cy="9525"/>
          </a:xfrm>
          <a:prstGeom prst="rect"/>
          <a:solidFill>
            <a:srgbClr val="C8B574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721" name="rect"/>
          <p:cNvSpPr/>
          <p:nvPr/>
        </p:nvSpPr>
        <p:spPr>
          <a:xfrm>
            <a:off x="5281464" y="5932487"/>
            <a:ext cx="992800" cy="9525"/>
          </a:xfrm>
          <a:prstGeom prst="rect"/>
          <a:solidFill>
            <a:srgbClr val="C8B574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722" name="path"/>
          <p:cNvSpPr/>
          <p:nvPr/>
        </p:nvSpPr>
        <p:spPr>
          <a:xfrm>
            <a:off x="5547042" y="2972117"/>
            <a:ext cx="72623" cy="72623"/>
          </a:xfrm>
          <a:custGeom>
            <a:avLst/>
            <a:ahLst/>
            <a:rect l="0" t="0" r="0" b="0"/>
            <a:pathLst>
              <a:path w="114" h="114">
                <a:moveTo>
                  <a:pt x="7" y="106"/>
                </a:moveTo>
                <a:cubicBezTo>
                  <a:pt x="7" y="51"/>
                  <a:pt x="51" y="7"/>
                  <a:pt x="106" y="7"/>
                </a:cubicBezTo>
              </a:path>
            </a:pathLst>
          </a:custGeom>
          <a:noFill/>
          <a:ln w="9525" cap="flat">
            <a:solidFill>
              <a:srgbClr val="C8B574">
                <a:alpha val="100000"/>
              </a:srgbClr>
            </a:solidFill>
            <a:prstDash val="solid"/>
            <a:round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723" name="path"/>
          <p:cNvSpPr/>
          <p:nvPr/>
        </p:nvSpPr>
        <p:spPr>
          <a:xfrm>
            <a:off x="8502332" y="2972117"/>
            <a:ext cx="72623" cy="72623"/>
          </a:xfrm>
          <a:custGeom>
            <a:avLst/>
            <a:ahLst/>
            <a:rect l="0" t="0" r="0" b="0"/>
            <a:pathLst>
              <a:path w="114" h="114">
                <a:moveTo>
                  <a:pt x="7" y="106"/>
                </a:moveTo>
                <a:cubicBezTo>
                  <a:pt x="7" y="51"/>
                  <a:pt x="51" y="7"/>
                  <a:pt x="106" y="7"/>
                </a:cubicBezTo>
              </a:path>
            </a:pathLst>
          </a:custGeom>
          <a:noFill/>
          <a:ln w="9525" cap="flat">
            <a:solidFill>
              <a:srgbClr val="C8B574">
                <a:alpha val="100000"/>
              </a:srgbClr>
            </a:solidFill>
            <a:prstDash val="solid"/>
            <a:round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724" name="path"/>
          <p:cNvSpPr/>
          <p:nvPr/>
        </p:nvSpPr>
        <p:spPr>
          <a:xfrm>
            <a:off x="2725737" y="4370387"/>
            <a:ext cx="70019" cy="70019"/>
          </a:xfrm>
          <a:custGeom>
            <a:avLst/>
            <a:ahLst/>
            <a:rect l="0" t="0" r="0" b="0"/>
            <a:pathLst>
              <a:path w="110" h="110">
                <a:moveTo>
                  <a:pt x="7" y="102"/>
                </a:moveTo>
                <a:cubicBezTo>
                  <a:pt x="7" y="50"/>
                  <a:pt x="50" y="7"/>
                  <a:pt x="102" y="7"/>
                </a:cubicBezTo>
              </a:path>
            </a:pathLst>
          </a:custGeom>
          <a:noFill/>
          <a:ln w="9525" cap="flat">
            <a:solidFill>
              <a:srgbClr val="C8B574">
                <a:alpha val="100000"/>
              </a:srgbClr>
            </a:solidFill>
            <a:prstDash val="solid"/>
            <a:round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725" name="path"/>
          <p:cNvSpPr/>
          <p:nvPr/>
        </p:nvSpPr>
        <p:spPr>
          <a:xfrm>
            <a:off x="4411027" y="4370387"/>
            <a:ext cx="70019" cy="70019"/>
          </a:xfrm>
          <a:custGeom>
            <a:avLst/>
            <a:ahLst/>
            <a:rect l="0" t="0" r="0" b="0"/>
            <a:pathLst>
              <a:path w="110" h="110">
                <a:moveTo>
                  <a:pt x="7" y="102"/>
                </a:moveTo>
                <a:cubicBezTo>
                  <a:pt x="7" y="50"/>
                  <a:pt x="50" y="7"/>
                  <a:pt x="102" y="7"/>
                </a:cubicBezTo>
              </a:path>
            </a:pathLst>
          </a:custGeom>
          <a:noFill/>
          <a:ln w="9525" cap="flat">
            <a:solidFill>
              <a:srgbClr val="C8B574">
                <a:alpha val="100000"/>
              </a:srgbClr>
            </a:solidFill>
            <a:prstDash val="solid"/>
            <a:round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726" name="path"/>
          <p:cNvSpPr/>
          <p:nvPr/>
        </p:nvSpPr>
        <p:spPr>
          <a:xfrm>
            <a:off x="3610927" y="5416232"/>
            <a:ext cx="70019" cy="70019"/>
          </a:xfrm>
          <a:custGeom>
            <a:avLst/>
            <a:ahLst/>
            <a:rect l="0" t="0" r="0" b="0"/>
            <a:pathLst>
              <a:path w="110" h="110">
                <a:moveTo>
                  <a:pt x="7" y="102"/>
                </a:moveTo>
                <a:cubicBezTo>
                  <a:pt x="7" y="50"/>
                  <a:pt x="50" y="7"/>
                  <a:pt x="102" y="7"/>
                </a:cubicBezTo>
              </a:path>
            </a:pathLst>
          </a:custGeom>
          <a:noFill/>
          <a:ln w="9525" cap="flat">
            <a:solidFill>
              <a:srgbClr val="C8B574">
                <a:alpha val="100000"/>
              </a:srgbClr>
            </a:solidFill>
            <a:prstDash val="solid"/>
            <a:round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727" name="path"/>
          <p:cNvSpPr/>
          <p:nvPr/>
        </p:nvSpPr>
        <p:spPr>
          <a:xfrm>
            <a:off x="5216207" y="5416232"/>
            <a:ext cx="70019" cy="70019"/>
          </a:xfrm>
          <a:custGeom>
            <a:avLst/>
            <a:ahLst/>
            <a:rect l="0" t="0" r="0" b="0"/>
            <a:pathLst>
              <a:path w="110" h="110">
                <a:moveTo>
                  <a:pt x="7" y="102"/>
                </a:moveTo>
                <a:cubicBezTo>
                  <a:pt x="7" y="50"/>
                  <a:pt x="50" y="7"/>
                  <a:pt x="102" y="7"/>
                </a:cubicBezTo>
              </a:path>
            </a:pathLst>
          </a:custGeom>
          <a:noFill/>
          <a:ln w="9525" cap="flat">
            <a:solidFill>
              <a:srgbClr val="C8B574">
                <a:alpha val="100000"/>
              </a:srgbClr>
            </a:solidFill>
            <a:prstDash val="solid"/>
            <a:round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728" name="path"/>
          <p:cNvSpPr/>
          <p:nvPr/>
        </p:nvSpPr>
        <p:spPr>
          <a:xfrm>
            <a:off x="1041082" y="4370387"/>
            <a:ext cx="70019" cy="70019"/>
          </a:xfrm>
          <a:custGeom>
            <a:avLst/>
            <a:ahLst/>
            <a:rect l="0" t="0" r="0" b="0"/>
            <a:pathLst>
              <a:path w="110" h="110">
                <a:moveTo>
                  <a:pt x="7" y="102"/>
                </a:moveTo>
                <a:cubicBezTo>
                  <a:pt x="7" y="50"/>
                  <a:pt x="50" y="7"/>
                  <a:pt x="102" y="7"/>
                </a:cubicBezTo>
              </a:path>
            </a:pathLst>
          </a:custGeom>
          <a:noFill/>
          <a:ln w="9525" cap="flat">
            <a:solidFill>
              <a:srgbClr val="C8B574">
                <a:alpha val="100000"/>
              </a:srgbClr>
            </a:solidFill>
            <a:prstDash val="solid"/>
            <a:round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729" name="rect"/>
          <p:cNvSpPr/>
          <p:nvPr/>
        </p:nvSpPr>
        <p:spPr>
          <a:xfrm>
            <a:off x="4969509" y="4891404"/>
            <a:ext cx="6351" cy="266700"/>
          </a:xfrm>
          <a:prstGeom prst="rect"/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path"/>
          <p:cNvSpPr/>
          <p:nvPr/>
        </p:nvSpPr>
        <p:spPr>
          <a:xfrm>
            <a:off x="3927464" y="1896734"/>
            <a:ext cx="480369" cy="3881822"/>
          </a:xfrm>
          <a:custGeom>
            <a:avLst/>
            <a:ahLst/>
            <a:rect l="0" t="0" r="0" b="0"/>
            <a:pathLst>
              <a:path w="756" h="6113">
                <a:moveTo>
                  <a:pt x="751" y="6108"/>
                </a:moveTo>
                <a:cubicBezTo>
                  <a:pt x="339" y="6108"/>
                  <a:pt x="5" y="6080"/>
                  <a:pt x="5" y="6045"/>
                </a:cubicBezTo>
                <a:lnTo>
                  <a:pt x="5" y="67"/>
                </a:lnTo>
                <a:cubicBezTo>
                  <a:pt x="5" y="32"/>
                  <a:pt x="339" y="5"/>
                  <a:pt x="751" y="5"/>
                </a:cubicBezTo>
              </a:path>
            </a:pathLst>
          </a:custGeom>
          <a:noFill/>
          <a:ln w="6370" cap="flat">
            <a:solidFill>
              <a:srgbClr val="0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731" name="path"/>
          <p:cNvSpPr/>
          <p:nvPr/>
        </p:nvSpPr>
        <p:spPr>
          <a:xfrm>
            <a:off x="2719705" y="2512367"/>
            <a:ext cx="1714298" cy="2684825"/>
          </a:xfrm>
          <a:custGeom>
            <a:avLst/>
            <a:ahLst/>
            <a:rect l="0" t="0" r="0" b="0"/>
            <a:pathLst>
              <a:path w="2699" h="4228">
                <a:moveTo>
                  <a:pt x="0" y="2124"/>
                </a:moveTo>
                <a:lnTo>
                  <a:pt x="1913" y="2124"/>
                </a:lnTo>
                <a:moveTo>
                  <a:pt x="1906" y="2108"/>
                </a:moveTo>
                <a:lnTo>
                  <a:pt x="2699" y="2120"/>
                </a:lnTo>
                <a:moveTo>
                  <a:pt x="1906" y="1113"/>
                </a:moveTo>
                <a:lnTo>
                  <a:pt x="2699" y="1125"/>
                </a:lnTo>
                <a:moveTo>
                  <a:pt x="1906" y="3216"/>
                </a:moveTo>
                <a:lnTo>
                  <a:pt x="2699" y="3228"/>
                </a:lnTo>
                <a:moveTo>
                  <a:pt x="1906" y="4211"/>
                </a:moveTo>
                <a:lnTo>
                  <a:pt x="2699" y="4223"/>
                </a:lnTo>
                <a:moveTo>
                  <a:pt x="1906" y="5"/>
                </a:moveTo>
                <a:lnTo>
                  <a:pt x="2699" y="17"/>
                </a:lnTo>
              </a:path>
            </a:pathLst>
          </a:custGeom>
          <a:noFill/>
          <a:ln w="6370" cap="flat">
            <a:solidFill>
              <a:srgbClr val="0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732" name="textbox 198"/>
          <p:cNvSpPr/>
          <p:nvPr/>
        </p:nvSpPr>
        <p:spPr>
          <a:xfrm>
            <a:off x="2110031" y="2438400"/>
            <a:ext cx="610234" cy="2879089"/>
          </a:xfrm>
          <a:prstGeom prst="rect"/>
          <a:solidFill>
            <a:srgbClr val="C00000"/>
          </a:solidFill>
        </p:spPr>
        <p:txBody>
          <a:bodyPr bIns="0" lIns="0" rIns="0" tIns="0" vert="eaVert" wrap="square"/>
          <a:p>
            <a:pPr algn="l" eaLnBrk="0" rtl="0">
              <a:lnSpc>
                <a:spcPct val="113000"/>
              </a:lnSpc>
            </a:pPr>
            <a:endParaRPr altLang="Arial" dirty="0" sz="700" lang="Arial"/>
          </a:p>
          <a:p>
            <a:pPr algn="l" eaLnBrk="0" rtl="0">
              <a:lnSpc>
                <a:spcPct val="6760"/>
              </a:lnSpc>
            </a:pPr>
            <a:endParaRPr altLang="Arial" dirty="0" sz="100" lang="Arial"/>
          </a:p>
          <a:p>
            <a:pPr algn="l" eaLnBrk="0" indent="236829" rtl="0">
              <a:lnSpc>
                <a:spcPct val="90000"/>
              </a:lnSpc>
            </a:pPr>
            <a:r>
              <a:rPr dirty="0" sz="2400" spc="-20">
                <a:ln w="6350" cap="flat" cmpd="sng">
                  <a:solidFill>
                    <a:srgbClr val="FFFFFF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品牌策划定</a:t>
            </a:r>
            <a:r>
              <a:rPr dirty="0" sz="2400" spc="-10">
                <a:ln w="6350" cap="flat" cmpd="sng">
                  <a:solidFill>
                    <a:srgbClr val="FFFFFF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位</a:t>
            </a:r>
            <a:r>
              <a:rPr dirty="0" sz="2400" spc="0">
                <a:ln w="6350" cap="flat" cmpd="sng">
                  <a:solidFill>
                    <a:srgbClr val="FFFFFF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系统</a:t>
            </a:r>
            <a:endParaRPr altLang="Microsoft YaHei" dirty="0" sz="2400" lang="Microsoft YaHei"/>
          </a:p>
        </p:txBody>
      </p:sp>
      <p:grpSp>
        <p:nvGrpSpPr>
          <p:cNvPr id="51" name="group 8"/>
          <p:cNvGrpSpPr/>
          <p:nvPr/>
        </p:nvGrpSpPr>
        <p:grpSpPr>
          <a:xfrm rot="21600000">
            <a:off x="7286614" y="2054225"/>
            <a:ext cx="1344941" cy="965200"/>
            <a:chOff x="0" y="0"/>
            <a:chExt cx="1344941" cy="965200"/>
          </a:xfrm>
        </p:grpSpPr>
        <p:pic>
          <p:nvPicPr>
            <p:cNvPr id="2097181" name="picture 199"/>
            <p:cNvPicPr>
              <a:picLocks noChangeAspect="1"/>
            </p:cNvPicPr>
            <p:nvPr/>
          </p:nvPicPr>
          <p:blipFill>
            <a:blip xmlns:r="http://schemas.openxmlformats.org/officeDocument/2006/relationships" r:embed="rId1"/>
            <a:stretch>
              <a:fillRect/>
            </a:stretch>
          </p:blipFill>
          <p:spPr>
            <a:xfrm rot="21600000">
              <a:off x="0" y="0"/>
              <a:ext cx="1344941" cy="965200"/>
            </a:xfrm>
            <a:prstGeom prst="rect"/>
          </p:spPr>
        </p:pic>
        <p:sp>
          <p:nvSpPr>
            <p:cNvPr id="1048733" name="textbox 200"/>
            <p:cNvSpPr/>
            <p:nvPr/>
          </p:nvSpPr>
          <p:spPr>
            <a:xfrm>
              <a:off x="-12700" y="-12700"/>
              <a:ext cx="1370964" cy="1006475"/>
            </a:xfrm>
            <a:prstGeom prst="rect"/>
          </p:spPr>
          <p:txBody>
            <a:bodyPr bIns="0" lIns="0" rIns="0" tIns="0" vert="horz" wrap="square"/>
            <a:p>
              <a:pPr algn="l" eaLnBrk="0" rtl="0">
                <a:lnSpc>
                  <a:spcPct val="108000"/>
                </a:lnSpc>
              </a:pPr>
              <a:endParaRPr altLang="Arial" dirty="0" sz="500" lang="Arial"/>
            </a:p>
            <a:p>
              <a:pPr algn="l" eaLnBrk="0" indent="362087" rtl="0">
                <a:lnSpc>
                  <a:spcPct val="90000"/>
                </a:lnSpc>
                <a:spcBef>
                  <a:spcPts val="4"/>
                </a:spcBef>
              </a:pPr>
              <a:r>
                <a:rPr dirty="0" sz="1200" spc="-2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品牌核</a:t>
              </a:r>
              <a:r>
                <a:rPr dirty="0" sz="12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心</a:t>
              </a:r>
              <a:r>
                <a:rPr dirty="0" sz="12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价值</a:t>
              </a:r>
              <a:endParaRPr altLang="Microsoft YaHei" dirty="0" sz="1200" lang="Microsoft YaHei"/>
            </a:p>
            <a:p>
              <a:pPr algn="l" eaLnBrk="0" indent="15786" rtl="0">
                <a:lnSpc>
                  <a:spcPct val="89000"/>
                </a:lnSpc>
                <a:spcBef>
                  <a:spcPts val="1382"/>
                </a:spcBef>
                <a:tabLst>
                  <a:tab algn="l" pos="361950"/>
                </a:tabLst>
              </a:pPr>
              <a:r>
                <a:rPr dirty="0" sz="1200" spc="0" strike="sngStrike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	</a:t>
              </a:r>
              <a:r>
                <a:rPr dirty="0" sz="1200" spc="-2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品牌个</a:t>
              </a:r>
              <a:r>
                <a:rPr dirty="0" sz="12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性</a:t>
              </a:r>
              <a:r>
                <a:rPr dirty="0" sz="12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识别</a:t>
              </a:r>
              <a:endParaRPr altLang="Microsoft YaHei" dirty="0" sz="1200" lang="Microsoft YaHei"/>
            </a:p>
            <a:p>
              <a:pPr algn="l" eaLnBrk="0" rtl="0">
                <a:lnSpc>
                  <a:spcPct val="104000"/>
                </a:lnSpc>
              </a:pPr>
              <a:endParaRPr altLang="Arial" dirty="0" sz="1100" lang="Arial"/>
            </a:p>
            <a:p>
              <a:pPr algn="l" eaLnBrk="0" rtl="0">
                <a:lnSpc>
                  <a:spcPct val="8232"/>
                </a:lnSpc>
              </a:pPr>
              <a:endParaRPr altLang="Arial" dirty="0" sz="100" lang="Arial"/>
            </a:p>
            <a:p>
              <a:pPr algn="l" eaLnBrk="0" indent="362087" rtl="0">
                <a:lnSpc>
                  <a:spcPct val="89000"/>
                </a:lnSpc>
              </a:pPr>
              <a:r>
                <a:rPr dirty="0" sz="1200" spc="-2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品牌支撑</a:t>
              </a:r>
              <a:r>
                <a:rPr dirty="0" sz="1200" spc="-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体</a:t>
              </a:r>
              <a:r>
                <a:rPr dirty="0" sz="12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系</a:t>
              </a:r>
              <a:endParaRPr altLang="Microsoft YaHei" dirty="0" sz="1200" lang="Microsoft YaHei"/>
            </a:p>
          </p:txBody>
        </p:sp>
      </p:grpSp>
      <p:sp>
        <p:nvSpPr>
          <p:cNvPr id="1048734" name="textbox 201"/>
          <p:cNvSpPr/>
          <p:nvPr/>
        </p:nvSpPr>
        <p:spPr>
          <a:xfrm>
            <a:off x="477354" y="66972"/>
            <a:ext cx="2576195" cy="356234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149000"/>
              </a:lnSpc>
            </a:pPr>
            <a:endParaRPr altLang="Arial" dirty="0" sz="200" lang="Arial"/>
          </a:p>
          <a:p>
            <a:pPr algn="l" eaLnBrk="0" indent="12700" rtl="0">
              <a:lnSpc>
                <a:spcPct val="90000"/>
              </a:lnSpc>
              <a:spcBef>
                <a:spcPts val="1"/>
              </a:spcBef>
              <a:tabLst>
                <a:tab algn="l" pos="81280"/>
              </a:tabLst>
            </a:pPr>
            <a:r>
              <a:rPr dirty="0" sz="2000" spc="0" u="sng">
                <a:solidFill>
                  <a:srgbClr val="000000">
                    <a:alpha val="100000"/>
                  </a:srgbClr>
                </a:solidFill>
                <a:uFill>
                  <a:solidFill>
                    <a:srgbClr val="2C3637"/>
                  </a:solidFill>
                </a:uFill>
                <a:latin typeface="Microsoft YaHei"/>
                <a:ea typeface="Microsoft YaHei"/>
                <a:cs typeface="Microsoft YaHei"/>
              </a:rPr>
              <a:t>	</a:t>
            </a:r>
            <a:r>
              <a:rPr dirty="0" sz="2000" spc="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20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</a:t>
            </a:r>
            <a:r>
              <a:rPr dirty="0"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品牌策划定位系统</a:t>
            </a:r>
            <a:endParaRPr altLang="Microsoft YaHei" dirty="0" sz="2000" lang="Microsoft YaHei"/>
          </a:p>
        </p:txBody>
      </p:sp>
      <p:sp>
        <p:nvSpPr>
          <p:cNvPr id="1048735" name="path"/>
          <p:cNvSpPr/>
          <p:nvPr/>
        </p:nvSpPr>
        <p:spPr>
          <a:xfrm>
            <a:off x="559088" y="79672"/>
            <a:ext cx="221241" cy="291235"/>
          </a:xfrm>
          <a:custGeom>
            <a:avLst/>
            <a:ahLst/>
            <a:rect l="0" t="0" r="0" b="0"/>
            <a:pathLst>
              <a:path w="348" h="458">
                <a:moveTo>
                  <a:pt x="342" y="455"/>
                </a:moveTo>
                <a:lnTo>
                  <a:pt x="342" y="0"/>
                </a:lnTo>
                <a:moveTo>
                  <a:pt x="344" y="455"/>
                </a:moveTo>
                <a:lnTo>
                  <a:pt x="3" y="113"/>
                </a:lnTo>
              </a:path>
            </a:pathLst>
          </a:custGeom>
          <a:noFill/>
          <a:ln w="6370" cap="flat">
            <a:solidFill>
              <a:srgbClr val="2C3637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736" name="path"/>
          <p:cNvSpPr/>
          <p:nvPr/>
        </p:nvSpPr>
        <p:spPr>
          <a:xfrm>
            <a:off x="-53529" y="448000"/>
            <a:ext cx="12312293" cy="57339"/>
          </a:xfrm>
          <a:custGeom>
            <a:avLst/>
            <a:ahLst/>
            <a:rect l="0" t="0" r="0" b="0"/>
            <a:pathLst>
              <a:path w="19389" h="90">
                <a:moveTo>
                  <a:pt x="0" y="45"/>
                </a:moveTo>
                <a:lnTo>
                  <a:pt x="19389" y="45"/>
                </a:lnTo>
              </a:path>
            </a:pathLst>
          </a:custGeom>
          <a:noFill/>
          <a:ln w="57338" cap="flat">
            <a:solidFill>
              <a:srgbClr val="C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737" name="textbox 204"/>
          <p:cNvSpPr/>
          <p:nvPr/>
        </p:nvSpPr>
        <p:spPr>
          <a:xfrm>
            <a:off x="4396740" y="2355215"/>
            <a:ext cx="1910079" cy="366395"/>
          </a:xfrm>
          <a:prstGeom prst="rect"/>
          <a:solidFill>
            <a:srgbClr val="FF0000"/>
          </a:solidFill>
        </p:spPr>
        <p:txBody>
          <a:bodyPr bIns="0" lIns="0" rIns="0" tIns="0" vert="horz" wrap="square"/>
          <a:p>
            <a:pPr algn="l" eaLnBrk="0" rtl="0">
              <a:lnSpc>
                <a:spcPct val="106000"/>
              </a:lnSpc>
            </a:pPr>
            <a:endParaRPr altLang="Arial" dirty="0" sz="400" lang="Arial"/>
          </a:p>
          <a:p>
            <a:pPr algn="l" eaLnBrk="0" indent="94386" rtl="0">
              <a:lnSpc>
                <a:spcPct val="90000"/>
              </a:lnSpc>
              <a:spcBef>
                <a:spcPts val="1"/>
              </a:spcBef>
            </a:pPr>
            <a:r>
              <a:rPr dirty="0" sz="16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核心</a:t>
            </a:r>
            <a:r>
              <a:rPr dirty="0" sz="1600" spc="-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</a:t>
            </a:r>
            <a:r>
              <a:rPr dirty="0" sz="16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位要素(CPE)</a:t>
            </a:r>
            <a:endParaRPr altLang="Microsoft YaHei" dirty="0" sz="1600" lang="Microsoft YaHei"/>
          </a:p>
        </p:txBody>
      </p:sp>
      <p:sp>
        <p:nvSpPr>
          <p:cNvPr id="1048738" name="textbox 205"/>
          <p:cNvSpPr/>
          <p:nvPr/>
        </p:nvSpPr>
        <p:spPr>
          <a:xfrm>
            <a:off x="4396740" y="1701800"/>
            <a:ext cx="1953260" cy="339090"/>
          </a:xfrm>
          <a:prstGeom prst="rect"/>
          <a:solidFill>
            <a:srgbClr val="FF0000"/>
          </a:solidFill>
        </p:spPr>
        <p:txBody>
          <a:bodyPr bIns="0" lIns="0" rIns="0" tIns="0" vert="horz" wrap="square"/>
          <a:p>
            <a:pPr algn="l" eaLnBrk="0" rtl="0">
              <a:lnSpc>
                <a:spcPct val="170000"/>
              </a:lnSpc>
            </a:pPr>
            <a:endParaRPr altLang="Arial" dirty="0" sz="100" lang="Arial"/>
          </a:p>
          <a:p>
            <a:pPr algn="l" eaLnBrk="0" indent="105155" rtl="0">
              <a:lnSpc>
                <a:spcPts val="2067"/>
              </a:lnSpc>
              <a:spcBef>
                <a:spcPts val="1"/>
              </a:spcBef>
            </a:pPr>
            <a:r>
              <a:rPr dirty="0" sz="1600" spc="-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品牌定位策</a:t>
            </a:r>
            <a:r>
              <a:rPr dirty="0" sz="16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划(SDP)</a:t>
            </a:r>
            <a:endParaRPr altLang="Microsoft YaHei" dirty="0" sz="1600" lang="Microsoft YaHei"/>
          </a:p>
        </p:txBody>
      </p:sp>
      <p:sp>
        <p:nvSpPr>
          <p:cNvPr id="1048739" name="textbox 206"/>
          <p:cNvSpPr/>
          <p:nvPr/>
        </p:nvSpPr>
        <p:spPr>
          <a:xfrm>
            <a:off x="4396740" y="5622290"/>
            <a:ext cx="1402080" cy="374015"/>
          </a:xfrm>
          <a:prstGeom prst="rect"/>
          <a:solidFill>
            <a:srgbClr val="FF0000"/>
          </a:solidFill>
        </p:spPr>
        <p:txBody>
          <a:bodyPr bIns="0" lIns="0" rIns="0" tIns="0" vert="horz" wrap="square"/>
          <a:p>
            <a:pPr algn="l" eaLnBrk="0" rtl="0">
              <a:lnSpc>
                <a:spcPct val="110000"/>
              </a:lnSpc>
            </a:pPr>
            <a:endParaRPr altLang="Arial" dirty="0" sz="400" lang="Arial"/>
          </a:p>
          <a:p>
            <a:pPr algn="l" eaLnBrk="0" indent="105155" rtl="0">
              <a:lnSpc>
                <a:spcPct val="89000"/>
              </a:lnSpc>
              <a:spcBef>
                <a:spcPts val="3"/>
              </a:spcBef>
            </a:pPr>
            <a:r>
              <a:rPr dirty="0" sz="1600" spc="-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品牌话语体</a:t>
            </a:r>
            <a:r>
              <a:rPr dirty="0" sz="16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系</a:t>
            </a:r>
            <a:endParaRPr altLang="Microsoft YaHei" dirty="0" sz="1600" lang="Microsoft YaHei"/>
          </a:p>
        </p:txBody>
      </p:sp>
      <p:sp>
        <p:nvSpPr>
          <p:cNvPr id="1048740" name="textbox 207"/>
          <p:cNvSpPr/>
          <p:nvPr/>
        </p:nvSpPr>
        <p:spPr>
          <a:xfrm>
            <a:off x="4396740" y="4968875"/>
            <a:ext cx="1198880" cy="374650"/>
          </a:xfrm>
          <a:prstGeom prst="rect"/>
          <a:solidFill>
            <a:srgbClr val="FF0000"/>
          </a:solidFill>
        </p:spPr>
        <p:txBody>
          <a:bodyPr bIns="0" lIns="0" rIns="0" tIns="0" vert="horz" wrap="square"/>
          <a:p>
            <a:pPr algn="l" eaLnBrk="0" rtl="0">
              <a:lnSpc>
                <a:spcPct val="108000"/>
              </a:lnSpc>
            </a:pPr>
            <a:endParaRPr altLang="Arial" dirty="0" sz="400" lang="Arial"/>
          </a:p>
          <a:p>
            <a:pPr algn="l" eaLnBrk="0" indent="94995" rtl="0">
              <a:lnSpc>
                <a:spcPct val="90000"/>
              </a:lnSpc>
              <a:spcBef>
                <a:spcPts val="3"/>
              </a:spcBef>
            </a:pPr>
            <a:r>
              <a:rPr dirty="0" sz="16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超级</a:t>
            </a:r>
            <a:r>
              <a:rPr dirty="0" sz="1600" spc="-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广</a:t>
            </a:r>
            <a:r>
              <a:rPr dirty="0" sz="16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告语</a:t>
            </a:r>
            <a:endParaRPr altLang="Microsoft YaHei" dirty="0" sz="1600" lang="Microsoft YaHei"/>
          </a:p>
        </p:txBody>
      </p:sp>
      <p:sp>
        <p:nvSpPr>
          <p:cNvPr id="1048741" name="textbox 208"/>
          <p:cNvSpPr/>
          <p:nvPr/>
        </p:nvSpPr>
        <p:spPr>
          <a:xfrm>
            <a:off x="4396740" y="3662044"/>
            <a:ext cx="1198880" cy="374015"/>
          </a:xfrm>
          <a:prstGeom prst="rect"/>
          <a:solidFill>
            <a:srgbClr val="FF0000"/>
          </a:solidFill>
        </p:spPr>
        <p:txBody>
          <a:bodyPr bIns="0" lIns="0" rIns="0" tIns="0" vert="horz" wrap="square"/>
          <a:p>
            <a:pPr algn="l" eaLnBrk="0" rtl="0">
              <a:lnSpc>
                <a:spcPct val="111000"/>
              </a:lnSpc>
            </a:pPr>
            <a:endParaRPr altLang="Arial" dirty="0" sz="400" lang="Arial"/>
          </a:p>
          <a:p>
            <a:pPr algn="l" eaLnBrk="0" indent="94183" rtl="0">
              <a:lnSpc>
                <a:spcPct val="89000"/>
              </a:lnSpc>
              <a:spcBef>
                <a:spcPts val="2"/>
              </a:spcBef>
            </a:pPr>
            <a:r>
              <a:rPr dirty="0" sz="16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思想</a:t>
            </a:r>
            <a:r>
              <a:rPr dirty="0" sz="1600" spc="-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影</a:t>
            </a:r>
            <a:r>
              <a:rPr dirty="0" sz="16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响力</a:t>
            </a:r>
            <a:endParaRPr altLang="Microsoft YaHei" dirty="0" sz="1600" lang="Microsoft YaHei"/>
          </a:p>
        </p:txBody>
      </p:sp>
      <p:sp>
        <p:nvSpPr>
          <p:cNvPr id="1048742" name="textbox 209"/>
          <p:cNvSpPr/>
          <p:nvPr/>
        </p:nvSpPr>
        <p:spPr>
          <a:xfrm>
            <a:off x="4396740" y="3008629"/>
            <a:ext cx="995680" cy="374015"/>
          </a:xfrm>
          <a:prstGeom prst="rect"/>
          <a:solidFill>
            <a:srgbClr val="FF0000"/>
          </a:solidFill>
        </p:spPr>
        <p:txBody>
          <a:bodyPr bIns="0" lIns="0" rIns="0" tIns="0" vert="horz" wrap="square"/>
          <a:p>
            <a:pPr algn="l" eaLnBrk="0" rtl="0">
              <a:lnSpc>
                <a:spcPct val="113000"/>
              </a:lnSpc>
            </a:pPr>
            <a:endParaRPr altLang="Arial" dirty="0" sz="400" lang="Arial"/>
          </a:p>
          <a:p>
            <a:pPr algn="l" eaLnBrk="0" indent="105155" rtl="0">
              <a:lnSpc>
                <a:spcPct val="89000"/>
              </a:lnSpc>
              <a:spcBef>
                <a:spcPts val="1"/>
              </a:spcBef>
            </a:pPr>
            <a:r>
              <a:rPr dirty="0" sz="1600" spc="-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品牌概</a:t>
            </a:r>
            <a:r>
              <a:rPr dirty="0" sz="1600" spc="-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念</a:t>
            </a:r>
            <a:endParaRPr altLang="Microsoft YaHei" dirty="0" sz="1600" lang="Microsoft YaHei"/>
          </a:p>
        </p:txBody>
      </p:sp>
      <p:sp>
        <p:nvSpPr>
          <p:cNvPr id="1048743" name="textbox 210"/>
          <p:cNvSpPr/>
          <p:nvPr/>
        </p:nvSpPr>
        <p:spPr>
          <a:xfrm>
            <a:off x="4396740" y="4315459"/>
            <a:ext cx="995680" cy="373379"/>
          </a:xfrm>
          <a:prstGeom prst="rect"/>
          <a:solidFill>
            <a:srgbClr val="FF0000"/>
          </a:solidFill>
        </p:spPr>
        <p:txBody>
          <a:bodyPr bIns="0" lIns="0" rIns="0" tIns="0" vert="horz" wrap="square"/>
          <a:p>
            <a:pPr algn="l" eaLnBrk="0" rtl="0">
              <a:lnSpc>
                <a:spcPct val="109000"/>
              </a:lnSpc>
            </a:pPr>
            <a:endParaRPr altLang="Arial" dirty="0" sz="400" lang="Arial"/>
          </a:p>
          <a:p>
            <a:pPr algn="l" eaLnBrk="0" indent="105155" rtl="0">
              <a:lnSpc>
                <a:spcPct val="89000"/>
              </a:lnSpc>
              <a:spcBef>
                <a:spcPts val="2"/>
              </a:spcBef>
            </a:pPr>
            <a:r>
              <a:rPr dirty="0" sz="1600" spc="-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品牌命</a:t>
            </a:r>
            <a:r>
              <a:rPr dirty="0" sz="1600" spc="-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名</a:t>
            </a:r>
            <a:endParaRPr altLang="Microsoft YaHei" dirty="0" sz="1600" lang="Microsoft YaHei"/>
          </a:p>
        </p:txBody>
      </p:sp>
      <p:pic>
        <p:nvPicPr>
          <p:cNvPr id="2097182" name="picture 211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 rot="21600000">
            <a:off x="6306820" y="2483675"/>
            <a:ext cx="973467" cy="96151"/>
          </a:xfrm>
          <a:prstGeom prst="rect"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textbox 212"/>
          <p:cNvSpPr/>
          <p:nvPr/>
        </p:nvSpPr>
        <p:spPr>
          <a:xfrm>
            <a:off x="7761478" y="2067457"/>
            <a:ext cx="3426459" cy="3573779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127000"/>
              </a:lnSpc>
            </a:pPr>
            <a:endParaRPr altLang="Arial" dirty="0" sz="300" lang="Arial"/>
          </a:p>
          <a:p>
            <a:pPr algn="l" eaLnBrk="0" indent="34028" rtl="0">
              <a:lnSpc>
                <a:spcPct val="95000"/>
              </a:lnSpc>
              <a:spcBef>
                <a:spcPts val="2"/>
              </a:spcBef>
            </a:pPr>
            <a:r>
              <a:rPr dirty="0" sz="1500" spc="8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目标消费者画像（</a:t>
            </a:r>
            <a:r>
              <a:rPr dirty="0"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500" spc="5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Pe</a:t>
            </a:r>
            <a:r>
              <a:rPr dirty="0" sz="1500" spc="4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rs</a:t>
            </a:r>
            <a:r>
              <a:rPr dirty="0" sz="1500" spc="6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</a:t>
            </a:r>
            <a:r>
              <a:rPr dirty="0" sz="1500" spc="5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</a:t>
            </a:r>
            <a:r>
              <a:rPr dirty="0" sz="1500" spc="4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r>
              <a:rPr dirty="0" sz="1500" spc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)</a:t>
            </a:r>
            <a:endParaRPr altLang="Microsoft YaHei" dirty="0" sz="1500" lang="Microsoft YaHei"/>
          </a:p>
          <a:p>
            <a:pPr algn="l" eaLnBrk="0" rtl="0">
              <a:lnSpc>
                <a:spcPct val="104000"/>
              </a:lnSpc>
            </a:pPr>
            <a:endParaRPr altLang="Arial" dirty="0" sz="1000" lang="Arial"/>
          </a:p>
          <a:p>
            <a:pPr algn="l" eaLnBrk="0" rtl="0">
              <a:lnSpc>
                <a:spcPct val="104000"/>
              </a:lnSpc>
            </a:pPr>
            <a:endParaRPr altLang="Arial" dirty="0" sz="1000" lang="Arial"/>
          </a:p>
          <a:p>
            <a:pPr algn="l" eaLnBrk="0" rtl="0">
              <a:lnSpc>
                <a:spcPct val="105000"/>
              </a:lnSpc>
            </a:pPr>
            <a:endParaRPr altLang="Arial" dirty="0" sz="1000" lang="Arial"/>
          </a:p>
          <a:p>
            <a:pPr algn="l" eaLnBrk="0" indent="12700" rtl="0">
              <a:lnSpc>
                <a:spcPct val="96000"/>
              </a:lnSpc>
              <a:spcBef>
                <a:spcPts val="453"/>
              </a:spcBef>
            </a:pPr>
            <a:r>
              <a:rPr dirty="0" sz="1500" spc="15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分析核心竞争力（</a:t>
            </a:r>
            <a:r>
              <a:rPr dirty="0" sz="1500" spc="10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</a:t>
            </a:r>
            <a:r>
              <a:rPr dirty="0" sz="1500" spc="14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</a:t>
            </a:r>
            <a:r>
              <a:rPr dirty="0" sz="1500" spc="10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</a:t>
            </a:r>
            <a:r>
              <a:rPr dirty="0" sz="1500" spc="9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</a:t>
            </a:r>
            <a:r>
              <a:rPr dirty="0" sz="1500" spc="6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</a:t>
            </a:r>
            <a:r>
              <a:rPr dirty="0" sz="1500" spc="4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</a:t>
            </a:r>
            <a:r>
              <a:rPr dirty="0" sz="1500" spc="6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</a:t>
            </a:r>
            <a:r>
              <a:rPr dirty="0" sz="1500" spc="4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</a:t>
            </a:r>
            <a:r>
              <a:rPr dirty="0" sz="1500" spc="8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</a:t>
            </a:r>
            <a:r>
              <a:rPr dirty="0" sz="1500" spc="9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</a:t>
            </a:r>
            <a:r>
              <a:rPr dirty="0" sz="1500" spc="10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</a:t>
            </a:r>
            <a:r>
              <a:rPr dirty="0" sz="1500" spc="9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</a:t>
            </a:r>
            <a:r>
              <a:rPr dirty="0" sz="1500" spc="7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</a:t>
            </a:r>
            <a:r>
              <a:rPr dirty="0" sz="1500" spc="25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</a:t>
            </a:r>
            <a:r>
              <a:rPr dirty="0" sz="1500" spc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)</a:t>
            </a:r>
            <a:endParaRPr altLang="Microsoft YaHei" dirty="0" sz="1500" lang="Microsoft YaHei"/>
          </a:p>
          <a:p>
            <a:pPr algn="l" eaLnBrk="0" rtl="0">
              <a:lnSpc>
                <a:spcPct val="123000"/>
              </a:lnSpc>
            </a:pPr>
            <a:endParaRPr altLang="Arial" dirty="0" sz="1000" lang="Arial"/>
          </a:p>
          <a:p>
            <a:pPr algn="l" eaLnBrk="0" rtl="0">
              <a:lnSpc>
                <a:spcPct val="123000"/>
              </a:lnSpc>
            </a:pPr>
            <a:endParaRPr altLang="Arial" dirty="0" sz="1000" lang="Arial"/>
          </a:p>
          <a:p>
            <a:pPr algn="l" eaLnBrk="0" rtl="0">
              <a:lnSpc>
                <a:spcPct val="123000"/>
              </a:lnSpc>
            </a:pPr>
            <a:endParaRPr altLang="Arial" dirty="0" sz="1000" lang="Arial"/>
          </a:p>
          <a:p>
            <a:pPr algn="l" eaLnBrk="0" indent="13302" rtl="0">
              <a:lnSpc>
                <a:spcPct val="95000"/>
              </a:lnSpc>
              <a:spcBef>
                <a:spcPts val="454"/>
              </a:spcBef>
            </a:pPr>
            <a:r>
              <a:rPr dirty="0" sz="1500" spc="13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锁定品牌差异化（</a:t>
            </a:r>
            <a:r>
              <a:rPr dirty="0"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500" spc="10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r>
              <a:rPr dirty="0" sz="1500" spc="4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</a:t>
            </a:r>
            <a:r>
              <a:rPr dirty="0" sz="1500" spc="5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ff</a:t>
            </a:r>
            <a:r>
              <a:rPr dirty="0" sz="1500" spc="8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</a:t>
            </a:r>
            <a:r>
              <a:rPr dirty="0" sz="1500" spc="5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</a:t>
            </a:r>
            <a:r>
              <a:rPr dirty="0" sz="1500" spc="8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en</a:t>
            </a:r>
            <a:r>
              <a:rPr dirty="0" sz="1500" spc="5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</a:t>
            </a:r>
            <a:r>
              <a:rPr dirty="0" sz="1500" spc="4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</a:t>
            </a:r>
            <a:r>
              <a:rPr dirty="0" sz="1500" spc="8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r>
              <a:rPr dirty="0" sz="1500" spc="5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</a:t>
            </a:r>
            <a:r>
              <a:rPr dirty="0" sz="1500" spc="4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</a:t>
            </a:r>
            <a:r>
              <a:rPr dirty="0" sz="1500" spc="9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</a:t>
            </a:r>
            <a:r>
              <a:rPr dirty="0" sz="1500" spc="35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</a:t>
            </a:r>
            <a:r>
              <a:rPr dirty="0" sz="1500" spc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)</a:t>
            </a:r>
            <a:endParaRPr altLang="Microsoft YaHei" dirty="0" sz="1500" lang="Microsoft YaHei"/>
          </a:p>
          <a:p>
            <a:pPr algn="l" eaLnBrk="0" rtl="0">
              <a:lnSpc>
                <a:spcPct val="148000"/>
              </a:lnSpc>
            </a:pPr>
            <a:endParaRPr altLang="Arial" dirty="0" sz="1000" lang="Arial"/>
          </a:p>
          <a:p>
            <a:pPr algn="l" eaLnBrk="0" rtl="0">
              <a:lnSpc>
                <a:spcPct val="148000"/>
              </a:lnSpc>
            </a:pPr>
            <a:endParaRPr altLang="Arial" dirty="0" sz="1000" lang="Arial"/>
          </a:p>
          <a:p>
            <a:pPr algn="l" eaLnBrk="0" indent="53461" rtl="0">
              <a:lnSpc>
                <a:spcPts val="2111"/>
              </a:lnSpc>
              <a:spcBef>
                <a:spcPts val="452"/>
              </a:spcBef>
            </a:pPr>
            <a:r>
              <a:rPr dirty="0" sz="1500" spc="9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明确品牌调性（</a:t>
            </a:r>
            <a:r>
              <a:rPr dirty="0"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500" spc="6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</a:t>
            </a:r>
            <a:r>
              <a:rPr dirty="0" sz="1500" spc="4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</a:t>
            </a:r>
            <a:r>
              <a:rPr dirty="0" sz="1500" spc="5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r>
              <a:rPr dirty="0" sz="1500" spc="6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nd</a:t>
            </a:r>
            <a:r>
              <a:rPr dirty="0" sz="1500" spc="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500" spc="6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Ton</a:t>
            </a:r>
            <a:r>
              <a:rPr dirty="0" sz="1500" spc="5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</a:t>
            </a:r>
            <a:r>
              <a:rPr dirty="0" sz="1500" spc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)</a:t>
            </a:r>
            <a:endParaRPr altLang="Microsoft YaHei" dirty="0" sz="1500" lang="Microsoft YaHei"/>
          </a:p>
          <a:p>
            <a:pPr algn="l" eaLnBrk="0" rtl="0">
              <a:lnSpc>
                <a:spcPct val="129000"/>
              </a:lnSpc>
            </a:pPr>
            <a:endParaRPr altLang="Arial" dirty="0" sz="1000" lang="Arial"/>
          </a:p>
          <a:p>
            <a:pPr algn="l" eaLnBrk="0" rtl="0">
              <a:lnSpc>
                <a:spcPct val="129000"/>
              </a:lnSpc>
            </a:pPr>
            <a:endParaRPr altLang="Arial" dirty="0" sz="1000" lang="Arial"/>
          </a:p>
          <a:p>
            <a:pPr algn="l" eaLnBrk="0" rtl="0">
              <a:lnSpc>
                <a:spcPct val="130000"/>
              </a:lnSpc>
            </a:pPr>
            <a:endParaRPr altLang="Arial" dirty="0" sz="1000" lang="Arial"/>
          </a:p>
          <a:p>
            <a:pPr algn="l" eaLnBrk="0" rtl="0">
              <a:lnSpc>
                <a:spcPct val="126000"/>
              </a:lnSpc>
            </a:pPr>
            <a:endParaRPr altLang="Arial" dirty="0" sz="300" lang="Arial"/>
          </a:p>
          <a:p>
            <a:pPr algn="l" eaLnBrk="0" indent="13310" rtl="0">
              <a:lnSpc>
                <a:spcPts val="2112"/>
              </a:lnSpc>
              <a:spcBef>
                <a:spcPts val="3"/>
              </a:spcBef>
            </a:pPr>
            <a:r>
              <a:rPr dirty="0" sz="1500" spc="11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提炼品牌概念（</a:t>
            </a:r>
            <a:r>
              <a:rPr dirty="0"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500" spc="7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</a:t>
            </a:r>
            <a:r>
              <a:rPr dirty="0" sz="1500" spc="5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</a:t>
            </a:r>
            <a:r>
              <a:rPr dirty="0" sz="1500" spc="7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and</a:t>
            </a:r>
            <a:r>
              <a:rPr dirty="0" sz="1500" spc="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500" spc="8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  <a:r>
              <a:rPr dirty="0" sz="1500" spc="7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on</a:t>
            </a:r>
            <a:r>
              <a:rPr dirty="0" sz="1500" spc="6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  <a:r>
              <a:rPr dirty="0" sz="1500" spc="7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ep</a:t>
            </a:r>
            <a:r>
              <a:rPr dirty="0" sz="1500" spc="5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</a:t>
            </a:r>
            <a:r>
              <a:rPr dirty="0" sz="1500" spc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)</a:t>
            </a:r>
            <a:endParaRPr altLang="Microsoft YaHei" dirty="0" sz="1500" lang="Microsoft YaHei"/>
          </a:p>
        </p:txBody>
      </p:sp>
      <p:sp>
        <p:nvSpPr>
          <p:cNvPr id="1048745" name="textbox 213"/>
          <p:cNvSpPr/>
          <p:nvPr/>
        </p:nvSpPr>
        <p:spPr>
          <a:xfrm>
            <a:off x="2452353" y="2067457"/>
            <a:ext cx="3415029" cy="3546475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127000"/>
              </a:lnSpc>
            </a:pPr>
            <a:endParaRPr altLang="Arial" dirty="0" sz="300" lang="Arial"/>
          </a:p>
          <a:p>
            <a:pPr algn="l" eaLnBrk="0" indent="13512" rtl="0">
              <a:lnSpc>
                <a:spcPct val="95000"/>
              </a:lnSpc>
              <a:spcBef>
                <a:spcPts val="2"/>
              </a:spcBef>
            </a:pPr>
            <a:r>
              <a:rPr dirty="0" sz="1500" spc="14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分析消费场景（</a:t>
            </a:r>
            <a:r>
              <a:rPr dirty="0" sz="1500" spc="8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</a:t>
            </a:r>
            <a:r>
              <a:rPr dirty="0" sz="1500" spc="7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</a:t>
            </a:r>
            <a:r>
              <a:rPr dirty="0" sz="1500" spc="8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</a:t>
            </a:r>
            <a:r>
              <a:rPr dirty="0" sz="1500" spc="9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</a:t>
            </a:r>
            <a:r>
              <a:rPr dirty="0" sz="1500" spc="8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r>
              <a:rPr dirty="0" sz="1500" spc="6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</a:t>
            </a:r>
            <a:r>
              <a:rPr dirty="0" sz="1500" spc="4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</a:t>
            </a:r>
            <a:r>
              <a:rPr dirty="0" sz="1500" spc="7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</a:t>
            </a:r>
            <a:r>
              <a:rPr dirty="0" sz="1500" spc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)</a:t>
            </a:r>
            <a:endParaRPr altLang="Microsoft YaHei" dirty="0" sz="1500" lang="Microsoft YaHei"/>
          </a:p>
          <a:p>
            <a:pPr algn="l" eaLnBrk="0" rtl="0">
              <a:lnSpc>
                <a:spcPct val="120000"/>
              </a:lnSpc>
            </a:pPr>
            <a:endParaRPr altLang="Arial" dirty="0" sz="1000" lang="Arial"/>
          </a:p>
          <a:p>
            <a:pPr algn="l" eaLnBrk="0" rtl="0">
              <a:lnSpc>
                <a:spcPct val="120000"/>
              </a:lnSpc>
            </a:pPr>
            <a:endParaRPr altLang="Arial" dirty="0" sz="1000" lang="Arial"/>
          </a:p>
          <a:p>
            <a:pPr algn="l" eaLnBrk="0" rtl="0">
              <a:lnSpc>
                <a:spcPct val="120000"/>
              </a:lnSpc>
            </a:pPr>
            <a:endParaRPr altLang="Arial" dirty="0" sz="1000" lang="Arial"/>
          </a:p>
          <a:p>
            <a:pPr algn="l" eaLnBrk="0" indent="13225" rtl="0">
              <a:lnSpc>
                <a:spcPct val="95000"/>
              </a:lnSpc>
              <a:spcBef>
                <a:spcPts val="451"/>
              </a:spcBef>
            </a:pPr>
            <a:r>
              <a:rPr dirty="0" sz="1500" spc="10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分析消费者的痛点（</a:t>
            </a:r>
            <a:r>
              <a:rPr dirty="0"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500" spc="7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</a:t>
            </a:r>
            <a:r>
              <a:rPr dirty="0" sz="1500" spc="6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r>
              <a:rPr dirty="0" sz="1500" spc="3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</a:t>
            </a:r>
            <a:r>
              <a:rPr dirty="0" sz="1500" spc="7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</a:t>
            </a:r>
            <a:r>
              <a:rPr dirty="0" sz="1500" spc="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500" spc="7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Po</a:t>
            </a:r>
            <a:r>
              <a:rPr dirty="0" sz="1500" spc="3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</a:t>
            </a:r>
            <a:r>
              <a:rPr dirty="0" sz="1500" spc="7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</a:t>
            </a:r>
            <a:r>
              <a:rPr dirty="0" sz="1500" spc="3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</a:t>
            </a:r>
            <a:r>
              <a:rPr dirty="0" sz="1500" spc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)</a:t>
            </a:r>
            <a:endParaRPr altLang="Microsoft YaHei" dirty="0" sz="1500" lang="Microsoft YaHei"/>
          </a:p>
          <a:p>
            <a:pPr algn="l" eaLnBrk="0" rtl="0">
              <a:lnSpc>
                <a:spcPct val="107000"/>
              </a:lnSpc>
            </a:pPr>
            <a:endParaRPr altLang="Arial" dirty="0" sz="1000" lang="Arial"/>
          </a:p>
          <a:p>
            <a:pPr algn="l" eaLnBrk="0" rtl="0">
              <a:lnSpc>
                <a:spcPct val="107000"/>
              </a:lnSpc>
            </a:pPr>
            <a:endParaRPr altLang="Arial" dirty="0" sz="1000" lang="Arial"/>
          </a:p>
          <a:p>
            <a:pPr algn="l" eaLnBrk="0" rtl="0">
              <a:lnSpc>
                <a:spcPct val="108000"/>
              </a:lnSpc>
            </a:pPr>
            <a:endParaRPr altLang="Arial" dirty="0" sz="1000" lang="Arial"/>
          </a:p>
          <a:p>
            <a:pPr algn="l" eaLnBrk="0" indent="12700" rtl="0">
              <a:lnSpc>
                <a:spcPct val="96000"/>
              </a:lnSpc>
              <a:spcBef>
                <a:spcPts val="457"/>
              </a:spcBef>
            </a:pPr>
            <a:r>
              <a:rPr dirty="0" sz="1500" spc="12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确立品牌核心价值（</a:t>
            </a:r>
            <a:r>
              <a:rPr dirty="0" sz="1500" spc="8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</a:t>
            </a:r>
            <a:r>
              <a:rPr dirty="0" sz="1500" spc="5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</a:t>
            </a:r>
            <a:r>
              <a:rPr dirty="0" sz="1500" spc="7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</a:t>
            </a:r>
            <a:r>
              <a:rPr dirty="0" sz="1500" spc="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500" spc="9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</a:t>
            </a:r>
            <a:r>
              <a:rPr dirty="0" sz="1500" spc="7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r>
              <a:rPr dirty="0" sz="1500" spc="4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</a:t>
            </a:r>
            <a:r>
              <a:rPr dirty="0" sz="1500" spc="8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u</a:t>
            </a:r>
            <a:r>
              <a:rPr dirty="0" sz="1500" spc="7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</a:t>
            </a:r>
            <a:r>
              <a:rPr dirty="0" sz="1500" spc="2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)</a:t>
            </a:r>
            <a:endParaRPr altLang="Microsoft YaHei" dirty="0" sz="1500" lang="Microsoft YaHei"/>
          </a:p>
          <a:p>
            <a:pPr algn="l" eaLnBrk="0" rtl="0">
              <a:lnSpc>
                <a:spcPct val="103000"/>
              </a:lnSpc>
            </a:pPr>
            <a:endParaRPr altLang="Arial" dirty="0" sz="1000" lang="Arial"/>
          </a:p>
          <a:p>
            <a:pPr algn="l" eaLnBrk="0" rtl="0">
              <a:lnSpc>
                <a:spcPct val="104000"/>
              </a:lnSpc>
            </a:pPr>
            <a:endParaRPr altLang="Arial" dirty="0" sz="1000" lang="Arial"/>
          </a:p>
          <a:p>
            <a:pPr algn="l" eaLnBrk="0" rtl="0">
              <a:lnSpc>
                <a:spcPct val="104000"/>
              </a:lnSpc>
            </a:pPr>
            <a:endParaRPr altLang="Arial" dirty="0" sz="1000" lang="Arial"/>
          </a:p>
          <a:p>
            <a:pPr algn="l" eaLnBrk="0" indent="13832" rtl="0">
              <a:lnSpc>
                <a:spcPct val="96000"/>
              </a:lnSpc>
              <a:spcBef>
                <a:spcPts val="450"/>
              </a:spcBef>
            </a:pPr>
            <a:r>
              <a:rPr dirty="0" sz="1500" spc="12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撰写品牌核心诉求（</a:t>
            </a:r>
            <a:r>
              <a:rPr dirty="0"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500" spc="8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K</a:t>
            </a:r>
            <a:r>
              <a:rPr dirty="0" sz="1500" spc="7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</a:t>
            </a:r>
            <a:r>
              <a:rPr dirty="0" sz="1500" spc="6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y</a:t>
            </a:r>
            <a:r>
              <a:rPr dirty="0" sz="1500" spc="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500" spc="8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App</a:t>
            </a:r>
            <a:r>
              <a:rPr dirty="0" sz="1500" spc="7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ea</a:t>
            </a:r>
            <a:r>
              <a:rPr dirty="0" sz="1500" spc="3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li</a:t>
            </a:r>
            <a:r>
              <a:rPr dirty="0" sz="1500" spc="7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</a:t>
            </a:r>
            <a:r>
              <a:rPr dirty="0" sz="1500" spc="15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g</a:t>
            </a:r>
            <a:r>
              <a:rPr dirty="0" sz="1500" spc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)</a:t>
            </a:r>
            <a:endParaRPr altLang="Microsoft YaHei" dirty="0" sz="1500" lang="Microsoft YaHei"/>
          </a:p>
          <a:p>
            <a:pPr algn="l" eaLnBrk="0" rtl="0">
              <a:lnSpc>
                <a:spcPct val="129000"/>
              </a:lnSpc>
            </a:pPr>
            <a:endParaRPr altLang="Arial" dirty="0" sz="1000" lang="Arial"/>
          </a:p>
          <a:p>
            <a:pPr algn="l" eaLnBrk="0" rtl="0">
              <a:lnSpc>
                <a:spcPct val="129000"/>
              </a:lnSpc>
            </a:pPr>
            <a:endParaRPr altLang="Arial" dirty="0" sz="1000" lang="Arial"/>
          </a:p>
          <a:p>
            <a:pPr algn="l" eaLnBrk="0" rtl="0">
              <a:lnSpc>
                <a:spcPct val="129000"/>
              </a:lnSpc>
            </a:pPr>
            <a:endParaRPr altLang="Arial" dirty="0" sz="1000" lang="Arial"/>
          </a:p>
          <a:p>
            <a:pPr algn="l" eaLnBrk="0" rtl="0">
              <a:lnSpc>
                <a:spcPct val="127000"/>
              </a:lnSpc>
            </a:pPr>
            <a:endParaRPr altLang="Arial" dirty="0" sz="300" lang="Arial"/>
          </a:p>
          <a:p>
            <a:pPr algn="l" eaLnBrk="0" indent="21302" rtl="0">
              <a:lnSpc>
                <a:spcPts val="2112"/>
              </a:lnSpc>
              <a:spcBef>
                <a:spcPts val="1"/>
              </a:spcBef>
            </a:pPr>
            <a:r>
              <a:rPr dirty="0" sz="1500" spc="14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锁定目标市场（</a:t>
            </a:r>
            <a:r>
              <a:rPr dirty="0" sz="1500" spc="8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Ta</a:t>
            </a:r>
            <a:r>
              <a:rPr dirty="0" sz="1500" spc="6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</a:t>
            </a:r>
            <a:r>
              <a:rPr dirty="0" sz="1500" spc="9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g</a:t>
            </a:r>
            <a:r>
              <a:rPr dirty="0" sz="1500" spc="8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</a:t>
            </a:r>
            <a:r>
              <a:rPr dirty="0" sz="1500" spc="6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</a:t>
            </a:r>
            <a:r>
              <a:rPr dirty="0" sz="1500" spc="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500" spc="14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</a:t>
            </a:r>
            <a:r>
              <a:rPr dirty="0" sz="1500" spc="8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r>
              <a:rPr dirty="0" sz="1500" spc="6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</a:t>
            </a:r>
            <a:r>
              <a:rPr dirty="0" sz="1500" spc="8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ke</a:t>
            </a:r>
            <a:r>
              <a:rPr dirty="0" sz="1500" spc="6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</a:t>
            </a:r>
            <a:r>
              <a:rPr dirty="0" sz="1500" spc="5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)</a:t>
            </a:r>
            <a:endParaRPr altLang="Microsoft YaHei" dirty="0" sz="1500" lang="Microsoft YaHei"/>
          </a:p>
        </p:txBody>
      </p:sp>
      <p:sp>
        <p:nvSpPr>
          <p:cNvPr id="1048746" name="textbox 214"/>
          <p:cNvSpPr/>
          <p:nvPr/>
        </p:nvSpPr>
        <p:spPr>
          <a:xfrm>
            <a:off x="477349" y="44704"/>
            <a:ext cx="3519804" cy="391159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77061"/>
              </a:lnSpc>
            </a:pPr>
            <a:endParaRPr altLang="Arial" dirty="0" sz="100" lang="Arial"/>
          </a:p>
          <a:p>
            <a:pPr algn="l" eaLnBrk="0" indent="12700" rtl="0">
              <a:lnSpc>
                <a:spcPct val="116000"/>
              </a:lnSpc>
              <a:tabLst>
                <a:tab algn="l" pos="81914"/>
              </a:tabLst>
            </a:pPr>
            <a:r>
              <a:rPr dirty="0" sz="2000" spc="0" u="sng">
                <a:solidFill>
                  <a:srgbClr val="000000">
                    <a:alpha val="100000"/>
                  </a:srgbClr>
                </a:solidFill>
                <a:uFill>
                  <a:solidFill>
                    <a:srgbClr val="2C3637"/>
                  </a:solidFill>
                </a:uFill>
                <a:latin typeface="Microsoft YaHei"/>
                <a:ea typeface="Microsoft YaHei"/>
                <a:cs typeface="Microsoft YaHei"/>
              </a:rPr>
              <a:t>	</a:t>
            </a:r>
            <a:r>
              <a:rPr dirty="0" sz="2000" spc="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</a:t>
            </a:r>
            <a:r>
              <a:rPr dirty="0" sz="2000" spc="1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品牌策划定位</a:t>
            </a:r>
            <a:r>
              <a:rPr dirty="0"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要素（CPE</a:t>
            </a:r>
            <a:r>
              <a:rPr dirty="0" sz="2000" spc="1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）</a:t>
            </a:r>
            <a:endParaRPr altLang="Microsoft YaHei" dirty="0" sz="2000" lang="Microsoft YaHei"/>
          </a:p>
        </p:txBody>
      </p:sp>
      <p:sp>
        <p:nvSpPr>
          <p:cNvPr id="1048747" name="path"/>
          <p:cNvSpPr/>
          <p:nvPr/>
        </p:nvSpPr>
        <p:spPr>
          <a:xfrm>
            <a:off x="559811" y="80627"/>
            <a:ext cx="220514" cy="290276"/>
          </a:xfrm>
          <a:custGeom>
            <a:avLst/>
            <a:ahLst/>
            <a:rect l="0" t="0" r="0" b="0"/>
            <a:pathLst>
              <a:path w="347" h="457">
                <a:moveTo>
                  <a:pt x="341" y="453"/>
                </a:moveTo>
                <a:lnTo>
                  <a:pt x="341" y="0"/>
                </a:lnTo>
                <a:moveTo>
                  <a:pt x="343" y="453"/>
                </a:moveTo>
                <a:lnTo>
                  <a:pt x="3" y="113"/>
                </a:lnTo>
              </a:path>
            </a:pathLst>
          </a:custGeom>
          <a:noFill/>
          <a:ln w="6350" cap="flat">
            <a:solidFill>
              <a:srgbClr val="2C3637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748" name="path"/>
          <p:cNvSpPr/>
          <p:nvPr/>
        </p:nvSpPr>
        <p:spPr>
          <a:xfrm>
            <a:off x="-53530" y="448096"/>
            <a:ext cx="12271797" cy="57151"/>
          </a:xfrm>
          <a:custGeom>
            <a:avLst/>
            <a:ahLst/>
            <a:rect l="0" t="0" r="0" b="0"/>
            <a:pathLst>
              <a:path w="19325" h="90">
                <a:moveTo>
                  <a:pt x="0" y="45"/>
                </a:moveTo>
                <a:lnTo>
                  <a:pt x="19325" y="45"/>
                </a:lnTo>
              </a:path>
            </a:pathLst>
          </a:custGeom>
          <a:noFill/>
          <a:ln w="57150" cap="flat">
            <a:solidFill>
              <a:srgbClr val="C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grpSp>
        <p:nvGrpSpPr>
          <p:cNvPr id="53" name="group 10"/>
          <p:cNvGrpSpPr/>
          <p:nvPr/>
        </p:nvGrpSpPr>
        <p:grpSpPr>
          <a:xfrm rot="21600000">
            <a:off x="1500018" y="3507097"/>
            <a:ext cx="556427" cy="556427"/>
            <a:chOff x="0" y="0"/>
            <a:chExt cx="556427" cy="556427"/>
          </a:xfrm>
        </p:grpSpPr>
        <p:pic>
          <p:nvPicPr>
            <p:cNvPr id="2097183" name="picture 217"/>
            <p:cNvPicPr>
              <a:picLocks noChangeAspect="1"/>
            </p:cNvPicPr>
            <p:nvPr/>
          </p:nvPicPr>
          <p:blipFill>
            <a:blip xmlns:r="http://schemas.openxmlformats.org/officeDocument/2006/relationships" r:embed="rId1"/>
            <a:stretch>
              <a:fillRect/>
            </a:stretch>
          </p:blipFill>
          <p:spPr>
            <a:xfrm rot="21600000">
              <a:off x="0" y="0"/>
              <a:ext cx="556427" cy="556427"/>
            </a:xfrm>
            <a:prstGeom prst="rect"/>
          </p:spPr>
        </p:pic>
        <p:sp>
          <p:nvSpPr>
            <p:cNvPr id="1048749" name="textbox 218"/>
            <p:cNvSpPr/>
            <p:nvPr/>
          </p:nvSpPr>
          <p:spPr>
            <a:xfrm>
              <a:off x="-12700" y="-12700"/>
              <a:ext cx="582294" cy="625475"/>
            </a:xfrm>
            <a:prstGeom prst="rect"/>
          </p:spPr>
          <p:txBody>
            <a:bodyPr bIns="0" lIns="0" rIns="0" tIns="0" vert="horz" wrap="square"/>
            <a:p>
              <a:pPr algn="l" eaLnBrk="0" rtl="0">
                <a:lnSpc>
                  <a:spcPct val="115000"/>
                </a:lnSpc>
              </a:pPr>
              <a:endParaRPr altLang="Arial" dirty="0" sz="600" lang="Arial"/>
            </a:p>
            <a:p>
              <a:pPr algn="l" eaLnBrk="0" indent="243091" rtl="0">
                <a:lnSpc>
                  <a:spcPct val="84000"/>
                </a:lnSpc>
                <a:spcBef>
                  <a:spcPts val="1"/>
                </a:spcBef>
              </a:pPr>
              <a:r>
                <a:rPr b="1" dirty="0" sz="1500" spc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0</a:t>
              </a:r>
              <a:endParaRPr altLang="Arial" dirty="0" sz="1500" lang="Arial"/>
            </a:p>
            <a:p>
              <a:pPr algn="l" eaLnBrk="0" indent="243498" rtl="0">
                <a:lnSpc>
                  <a:spcPct val="83000"/>
                </a:lnSpc>
                <a:spcBef>
                  <a:spcPts val="402"/>
                </a:spcBef>
              </a:pPr>
              <a:r>
                <a:rPr b="1" dirty="0" sz="1500" spc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5</a:t>
              </a:r>
              <a:endParaRPr altLang="Arial" dirty="0" sz="1500" lang="Arial"/>
            </a:p>
          </p:txBody>
        </p:sp>
      </p:grpSp>
      <p:grpSp>
        <p:nvGrpSpPr>
          <p:cNvPr id="54" name="group 12"/>
          <p:cNvGrpSpPr/>
          <p:nvPr/>
        </p:nvGrpSpPr>
        <p:grpSpPr>
          <a:xfrm rot="21600000">
            <a:off x="6837207" y="2708393"/>
            <a:ext cx="556427" cy="556427"/>
            <a:chOff x="0" y="0"/>
            <a:chExt cx="556427" cy="556427"/>
          </a:xfrm>
        </p:grpSpPr>
        <p:pic>
          <p:nvPicPr>
            <p:cNvPr id="2097184" name="picture 219"/>
            <p:cNvPicPr>
              <a:picLocks noChangeAspect="1"/>
            </p:cNvPicPr>
            <p:nvPr/>
          </p:nvPicPr>
          <p:blipFill>
            <a:blip xmlns:r="http://schemas.openxmlformats.org/officeDocument/2006/relationships" r:embed="rId2"/>
            <a:stretch>
              <a:fillRect/>
            </a:stretch>
          </p:blipFill>
          <p:spPr>
            <a:xfrm rot="21600000">
              <a:off x="0" y="0"/>
              <a:ext cx="556427" cy="556427"/>
            </a:xfrm>
            <a:prstGeom prst="rect"/>
          </p:spPr>
        </p:pic>
        <p:sp>
          <p:nvSpPr>
            <p:cNvPr id="1048750" name="textbox 220"/>
            <p:cNvSpPr/>
            <p:nvPr/>
          </p:nvSpPr>
          <p:spPr>
            <a:xfrm>
              <a:off x="-12700" y="-12700"/>
              <a:ext cx="582294" cy="628015"/>
            </a:xfrm>
            <a:prstGeom prst="rect"/>
          </p:spPr>
          <p:txBody>
            <a:bodyPr bIns="0" lIns="0" rIns="0" tIns="0" vert="horz" wrap="square"/>
            <a:p>
              <a:pPr algn="l" eaLnBrk="0" rtl="0">
                <a:lnSpc>
                  <a:spcPct val="115000"/>
                </a:lnSpc>
              </a:pPr>
              <a:endParaRPr altLang="Arial" dirty="0" sz="600" lang="Arial"/>
            </a:p>
            <a:p>
              <a:pPr algn="l" eaLnBrk="0" indent="243092" rtl="0">
                <a:lnSpc>
                  <a:spcPct val="84000"/>
                </a:lnSpc>
                <a:spcBef>
                  <a:spcPts val="2"/>
                </a:spcBef>
              </a:pPr>
              <a:r>
                <a:rPr b="1" dirty="0" sz="1500" spc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0</a:t>
              </a:r>
              <a:endParaRPr altLang="Arial" dirty="0" sz="1500" lang="Arial"/>
            </a:p>
            <a:p>
              <a:pPr algn="l" eaLnBrk="0" indent="238418" rtl="0">
                <a:lnSpc>
                  <a:spcPct val="84000"/>
                </a:lnSpc>
                <a:spcBef>
                  <a:spcPts val="385"/>
                </a:spcBef>
              </a:pPr>
              <a:r>
                <a:rPr b="1" dirty="0" sz="1500" spc="2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4</a:t>
              </a:r>
              <a:endParaRPr altLang="Arial" dirty="0" sz="1500" lang="Arial"/>
            </a:p>
          </p:txBody>
        </p:sp>
      </p:grpSp>
      <p:grpSp>
        <p:nvGrpSpPr>
          <p:cNvPr id="55" name="group 14"/>
          <p:cNvGrpSpPr/>
          <p:nvPr/>
        </p:nvGrpSpPr>
        <p:grpSpPr>
          <a:xfrm rot="21600000">
            <a:off x="1482540" y="5175244"/>
            <a:ext cx="556427" cy="556426"/>
            <a:chOff x="0" y="0"/>
            <a:chExt cx="556427" cy="556426"/>
          </a:xfrm>
        </p:grpSpPr>
        <p:pic>
          <p:nvPicPr>
            <p:cNvPr id="2097185" name="picture 221"/>
            <p:cNvPicPr>
              <a:picLocks noChangeAspect="1"/>
            </p:cNvPicPr>
            <p:nvPr/>
          </p:nvPicPr>
          <p:blipFill>
            <a:blip xmlns:r="http://schemas.openxmlformats.org/officeDocument/2006/relationships" r:embed="rId3"/>
            <a:stretch>
              <a:fillRect/>
            </a:stretch>
          </p:blipFill>
          <p:spPr>
            <a:xfrm rot="21600000">
              <a:off x="0" y="0"/>
              <a:ext cx="556427" cy="556426"/>
            </a:xfrm>
            <a:prstGeom prst="rect"/>
          </p:spPr>
        </p:pic>
        <p:sp>
          <p:nvSpPr>
            <p:cNvPr id="1048751" name="textbox 222"/>
            <p:cNvSpPr/>
            <p:nvPr/>
          </p:nvSpPr>
          <p:spPr>
            <a:xfrm>
              <a:off x="-12700" y="-12700"/>
              <a:ext cx="582294" cy="625475"/>
            </a:xfrm>
            <a:prstGeom prst="rect"/>
          </p:spPr>
          <p:txBody>
            <a:bodyPr bIns="0" lIns="0" rIns="0" tIns="0" vert="horz" wrap="square"/>
            <a:p>
              <a:pPr algn="l" eaLnBrk="0" rtl="0">
                <a:lnSpc>
                  <a:spcPct val="114000"/>
                </a:lnSpc>
              </a:pPr>
              <a:endParaRPr altLang="Arial" dirty="0" sz="600" lang="Arial"/>
            </a:p>
            <a:p>
              <a:pPr algn="l" eaLnBrk="0" indent="243091" rtl="0">
                <a:lnSpc>
                  <a:spcPct val="84000"/>
                </a:lnSpc>
                <a:spcBef>
                  <a:spcPts val="1"/>
                </a:spcBef>
              </a:pPr>
              <a:r>
                <a:rPr b="1" dirty="0" sz="1500" spc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0</a:t>
              </a:r>
              <a:endParaRPr altLang="Arial" dirty="0" sz="1500" lang="Arial"/>
            </a:p>
            <a:p>
              <a:pPr algn="l" eaLnBrk="0" indent="241059" rtl="0">
                <a:lnSpc>
                  <a:spcPct val="84000"/>
                </a:lnSpc>
                <a:spcBef>
                  <a:spcPts val="385"/>
                </a:spcBef>
              </a:pPr>
              <a:r>
                <a:rPr b="1" dirty="0" sz="1500" spc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9</a:t>
              </a:r>
              <a:endParaRPr altLang="Arial" dirty="0" sz="1500" lang="Arial"/>
            </a:p>
          </p:txBody>
        </p:sp>
      </p:grpSp>
      <p:grpSp>
        <p:nvGrpSpPr>
          <p:cNvPr id="56" name="group 16"/>
          <p:cNvGrpSpPr/>
          <p:nvPr/>
        </p:nvGrpSpPr>
        <p:grpSpPr>
          <a:xfrm rot="21600000">
            <a:off x="1500074" y="2708267"/>
            <a:ext cx="556426" cy="556428"/>
            <a:chOff x="0" y="0"/>
            <a:chExt cx="556426" cy="556428"/>
          </a:xfrm>
        </p:grpSpPr>
        <p:pic>
          <p:nvPicPr>
            <p:cNvPr id="2097186" name="picture 223"/>
            <p:cNvPicPr>
              <a:picLocks noChangeAspect="1"/>
            </p:cNvPicPr>
            <p:nvPr/>
          </p:nvPicPr>
          <p:blipFill>
            <a:blip xmlns:r="http://schemas.openxmlformats.org/officeDocument/2006/relationships" r:embed="rId4"/>
            <a:stretch>
              <a:fillRect/>
            </a:stretch>
          </p:blipFill>
          <p:spPr>
            <a:xfrm rot="21600000">
              <a:off x="0" y="0"/>
              <a:ext cx="556426" cy="556428"/>
            </a:xfrm>
            <a:prstGeom prst="rect"/>
          </p:spPr>
        </p:pic>
        <p:sp>
          <p:nvSpPr>
            <p:cNvPr id="1048752" name="textbox 224"/>
            <p:cNvSpPr/>
            <p:nvPr/>
          </p:nvSpPr>
          <p:spPr>
            <a:xfrm>
              <a:off x="-12700" y="-12700"/>
              <a:ext cx="582294" cy="625475"/>
            </a:xfrm>
            <a:prstGeom prst="rect"/>
          </p:spPr>
          <p:txBody>
            <a:bodyPr bIns="0" lIns="0" rIns="0" tIns="0" vert="horz" wrap="square"/>
            <a:p>
              <a:pPr algn="l" eaLnBrk="0" rtl="0">
                <a:lnSpc>
                  <a:spcPct val="112000"/>
                </a:lnSpc>
              </a:pPr>
              <a:endParaRPr altLang="Arial" dirty="0" sz="600" lang="Arial"/>
            </a:p>
            <a:p>
              <a:pPr algn="l" eaLnBrk="0" indent="243090" rtl="0">
                <a:lnSpc>
                  <a:spcPct val="84000"/>
                </a:lnSpc>
              </a:pPr>
              <a:r>
                <a:rPr b="1" dirty="0" sz="1500" spc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0</a:t>
              </a:r>
              <a:endParaRPr altLang="Arial" dirty="0" sz="1500" lang="Arial"/>
            </a:p>
            <a:p>
              <a:pPr algn="l" eaLnBrk="0" indent="242278" rtl="0">
                <a:lnSpc>
                  <a:spcPct val="84000"/>
                </a:lnSpc>
                <a:spcBef>
                  <a:spcPts val="408"/>
                </a:spcBef>
              </a:pPr>
              <a:r>
                <a:rPr b="1" dirty="0" sz="1500" spc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3</a:t>
              </a:r>
              <a:endParaRPr altLang="Arial" dirty="0" sz="1500" lang="Arial"/>
            </a:p>
          </p:txBody>
        </p:sp>
      </p:grpSp>
      <p:grpSp>
        <p:nvGrpSpPr>
          <p:cNvPr id="57" name="group 18"/>
          <p:cNvGrpSpPr/>
          <p:nvPr/>
        </p:nvGrpSpPr>
        <p:grpSpPr>
          <a:xfrm rot="21600000">
            <a:off x="1500018" y="1917057"/>
            <a:ext cx="556427" cy="556426"/>
            <a:chOff x="0" y="0"/>
            <a:chExt cx="556427" cy="556426"/>
          </a:xfrm>
        </p:grpSpPr>
        <p:pic>
          <p:nvPicPr>
            <p:cNvPr id="2097187" name="picture 225"/>
            <p:cNvPicPr>
              <a:picLocks noChangeAspect="1"/>
            </p:cNvPicPr>
            <p:nvPr/>
          </p:nvPicPr>
          <p:blipFill>
            <a:blip xmlns:r="http://schemas.openxmlformats.org/officeDocument/2006/relationships" r:embed="rId5"/>
            <a:stretch>
              <a:fillRect/>
            </a:stretch>
          </p:blipFill>
          <p:spPr>
            <a:xfrm rot="21600000">
              <a:off x="0" y="0"/>
              <a:ext cx="556427" cy="556426"/>
            </a:xfrm>
            <a:prstGeom prst="rect"/>
          </p:spPr>
        </p:pic>
        <p:sp>
          <p:nvSpPr>
            <p:cNvPr id="1048753" name="textbox 226"/>
            <p:cNvSpPr/>
            <p:nvPr/>
          </p:nvSpPr>
          <p:spPr>
            <a:xfrm>
              <a:off x="-12700" y="-12700"/>
              <a:ext cx="582294" cy="628015"/>
            </a:xfrm>
            <a:prstGeom prst="rect"/>
          </p:spPr>
          <p:txBody>
            <a:bodyPr bIns="0" lIns="0" rIns="0" tIns="0" vert="horz" wrap="square"/>
            <a:p>
              <a:pPr algn="l" eaLnBrk="0" rtl="0">
                <a:lnSpc>
                  <a:spcPct val="113000"/>
                </a:lnSpc>
              </a:pPr>
              <a:endParaRPr altLang="Arial" dirty="0" sz="600" lang="Arial"/>
            </a:p>
            <a:p>
              <a:pPr algn="l" eaLnBrk="0" indent="243091" rtl="0">
                <a:lnSpc>
                  <a:spcPct val="84000"/>
                </a:lnSpc>
                <a:spcBef>
                  <a:spcPts val="7"/>
                </a:spcBef>
              </a:pPr>
              <a:r>
                <a:rPr b="1" dirty="0" sz="1500" spc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0</a:t>
              </a:r>
              <a:endParaRPr altLang="Arial" dirty="0" sz="1500" lang="Arial"/>
            </a:p>
            <a:p>
              <a:pPr algn="l" eaLnBrk="0" indent="250610" rtl="0">
                <a:lnSpc>
                  <a:spcPct val="84000"/>
                </a:lnSpc>
                <a:spcBef>
                  <a:spcPts val="385"/>
                </a:spcBef>
              </a:pPr>
              <a:r>
                <a:rPr b="1" dirty="0" sz="1500" spc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1</a:t>
              </a:r>
              <a:endParaRPr altLang="Arial" dirty="0" sz="1500" lang="Arial"/>
            </a:p>
          </p:txBody>
        </p:sp>
      </p:grpSp>
      <p:grpSp>
        <p:nvGrpSpPr>
          <p:cNvPr id="58" name="group 20"/>
          <p:cNvGrpSpPr/>
          <p:nvPr/>
        </p:nvGrpSpPr>
        <p:grpSpPr>
          <a:xfrm rot="21600000">
            <a:off x="1500074" y="4298307"/>
            <a:ext cx="556426" cy="556427"/>
            <a:chOff x="0" y="0"/>
            <a:chExt cx="556426" cy="556427"/>
          </a:xfrm>
        </p:grpSpPr>
        <p:pic>
          <p:nvPicPr>
            <p:cNvPr id="2097188" name="picture 227"/>
            <p:cNvPicPr>
              <a:picLocks noChangeAspect="1"/>
            </p:cNvPicPr>
            <p:nvPr/>
          </p:nvPicPr>
          <p:blipFill>
            <a:blip xmlns:r="http://schemas.openxmlformats.org/officeDocument/2006/relationships" r:embed="rId6"/>
            <a:stretch>
              <a:fillRect/>
            </a:stretch>
          </p:blipFill>
          <p:spPr>
            <a:xfrm rot="21600000">
              <a:off x="0" y="0"/>
              <a:ext cx="556426" cy="556427"/>
            </a:xfrm>
            <a:prstGeom prst="rect"/>
          </p:spPr>
        </p:pic>
        <p:sp>
          <p:nvSpPr>
            <p:cNvPr id="1048754" name="textbox 228"/>
            <p:cNvSpPr/>
            <p:nvPr/>
          </p:nvSpPr>
          <p:spPr>
            <a:xfrm>
              <a:off x="-12700" y="-12700"/>
              <a:ext cx="582294" cy="628015"/>
            </a:xfrm>
            <a:prstGeom prst="rect"/>
          </p:spPr>
          <p:txBody>
            <a:bodyPr bIns="0" lIns="0" rIns="0" tIns="0" vert="horz" wrap="square"/>
            <a:p>
              <a:pPr algn="l" eaLnBrk="0" rtl="0">
                <a:lnSpc>
                  <a:spcPct val="113000"/>
                </a:lnSpc>
              </a:pPr>
              <a:endParaRPr altLang="Arial" dirty="0" sz="600" lang="Arial"/>
            </a:p>
            <a:p>
              <a:pPr algn="l" eaLnBrk="0" indent="243090" rtl="0">
                <a:lnSpc>
                  <a:spcPct val="84000"/>
                </a:lnSpc>
                <a:spcBef>
                  <a:spcPts val="1"/>
                </a:spcBef>
              </a:pPr>
              <a:r>
                <a:rPr b="1" dirty="0" sz="1500" spc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0</a:t>
              </a:r>
              <a:endParaRPr altLang="Arial" dirty="0" sz="1500" lang="Arial"/>
            </a:p>
            <a:p>
              <a:pPr algn="l" eaLnBrk="0" indent="243090" rtl="0">
                <a:lnSpc>
                  <a:spcPct val="83000"/>
                </a:lnSpc>
                <a:spcBef>
                  <a:spcPts val="403"/>
                </a:spcBef>
              </a:pPr>
              <a:r>
                <a:rPr b="1" dirty="0" sz="1500" spc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7</a:t>
              </a:r>
              <a:endParaRPr altLang="Arial" dirty="0" sz="1500" lang="Arial"/>
            </a:p>
          </p:txBody>
        </p:sp>
      </p:grpSp>
      <p:grpSp>
        <p:nvGrpSpPr>
          <p:cNvPr id="59" name="group 22"/>
          <p:cNvGrpSpPr/>
          <p:nvPr/>
        </p:nvGrpSpPr>
        <p:grpSpPr>
          <a:xfrm rot="21600000">
            <a:off x="6837207" y="5163821"/>
            <a:ext cx="556427" cy="556426"/>
            <a:chOff x="0" y="0"/>
            <a:chExt cx="556427" cy="556426"/>
          </a:xfrm>
        </p:grpSpPr>
        <p:pic>
          <p:nvPicPr>
            <p:cNvPr id="2097189" name="picture 229"/>
            <p:cNvPicPr>
              <a:picLocks noChangeAspect="1"/>
            </p:cNvPicPr>
            <p:nvPr/>
          </p:nvPicPr>
          <p:blipFill>
            <a:blip xmlns:r="http://schemas.openxmlformats.org/officeDocument/2006/relationships" r:embed="rId7"/>
            <a:stretch>
              <a:fillRect/>
            </a:stretch>
          </p:blipFill>
          <p:spPr>
            <a:xfrm rot="21600000">
              <a:off x="0" y="0"/>
              <a:ext cx="556427" cy="556426"/>
            </a:xfrm>
            <a:prstGeom prst="rect"/>
          </p:spPr>
        </p:pic>
        <p:sp>
          <p:nvSpPr>
            <p:cNvPr id="1048755" name="textbox 230"/>
            <p:cNvSpPr/>
            <p:nvPr/>
          </p:nvSpPr>
          <p:spPr>
            <a:xfrm>
              <a:off x="-12700" y="-12700"/>
              <a:ext cx="582294" cy="625475"/>
            </a:xfrm>
            <a:prstGeom prst="rect"/>
          </p:spPr>
          <p:txBody>
            <a:bodyPr bIns="0" lIns="0" rIns="0" tIns="0" vert="horz" wrap="square"/>
            <a:p>
              <a:pPr algn="l" eaLnBrk="0" rtl="0">
                <a:lnSpc>
                  <a:spcPct val="113000"/>
                </a:lnSpc>
              </a:pPr>
              <a:endParaRPr altLang="Arial" dirty="0" sz="600" lang="Arial"/>
            </a:p>
            <a:p>
              <a:pPr algn="l" eaLnBrk="0" indent="250610" rtl="0">
                <a:lnSpc>
                  <a:spcPct val="84000"/>
                </a:lnSpc>
                <a:spcBef>
                  <a:spcPts val="3"/>
                </a:spcBef>
              </a:pPr>
              <a:r>
                <a:rPr b="1" dirty="0" sz="1500" spc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1</a:t>
              </a:r>
              <a:endParaRPr altLang="Arial" dirty="0" sz="1500" lang="Arial"/>
            </a:p>
            <a:p>
              <a:pPr algn="l" eaLnBrk="0" indent="243092" rtl="0">
                <a:lnSpc>
                  <a:spcPct val="84000"/>
                </a:lnSpc>
                <a:spcBef>
                  <a:spcPts val="383"/>
                </a:spcBef>
              </a:pPr>
              <a:r>
                <a:rPr b="1" dirty="0" sz="1500" spc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0</a:t>
              </a:r>
              <a:endParaRPr altLang="Arial" dirty="0" sz="1500" lang="Arial"/>
            </a:p>
          </p:txBody>
        </p:sp>
      </p:grpSp>
      <p:grpSp>
        <p:nvGrpSpPr>
          <p:cNvPr id="60" name="group 24"/>
          <p:cNvGrpSpPr/>
          <p:nvPr/>
        </p:nvGrpSpPr>
        <p:grpSpPr>
          <a:xfrm rot="21600000">
            <a:off x="6837099" y="3507097"/>
            <a:ext cx="556426" cy="556427"/>
            <a:chOff x="0" y="0"/>
            <a:chExt cx="556426" cy="556427"/>
          </a:xfrm>
        </p:grpSpPr>
        <p:pic>
          <p:nvPicPr>
            <p:cNvPr id="2097190" name="picture 231"/>
            <p:cNvPicPr>
              <a:picLocks noChangeAspect="1"/>
            </p:cNvPicPr>
            <p:nvPr/>
          </p:nvPicPr>
          <p:blipFill>
            <a:blip xmlns:r="http://schemas.openxmlformats.org/officeDocument/2006/relationships" r:embed="rId8"/>
            <a:stretch>
              <a:fillRect/>
            </a:stretch>
          </p:blipFill>
          <p:spPr>
            <a:xfrm rot="21600000">
              <a:off x="0" y="0"/>
              <a:ext cx="556426" cy="556427"/>
            </a:xfrm>
            <a:prstGeom prst="rect"/>
          </p:spPr>
        </p:pic>
        <p:sp>
          <p:nvSpPr>
            <p:cNvPr id="1048756" name="textbox 232"/>
            <p:cNvSpPr/>
            <p:nvPr/>
          </p:nvSpPr>
          <p:spPr>
            <a:xfrm>
              <a:off x="-12700" y="-12700"/>
              <a:ext cx="582294" cy="625475"/>
            </a:xfrm>
            <a:prstGeom prst="rect"/>
          </p:spPr>
          <p:txBody>
            <a:bodyPr bIns="0" lIns="0" rIns="0" tIns="0" vert="horz" wrap="square"/>
            <a:p>
              <a:pPr algn="l" eaLnBrk="0" rtl="0">
                <a:lnSpc>
                  <a:spcPct val="115000"/>
                </a:lnSpc>
              </a:pPr>
              <a:endParaRPr altLang="Arial" dirty="0" sz="600" lang="Arial"/>
            </a:p>
            <a:p>
              <a:pPr algn="l" eaLnBrk="0" indent="243090" rtl="0">
                <a:lnSpc>
                  <a:spcPct val="84000"/>
                </a:lnSpc>
                <a:spcBef>
                  <a:spcPts val="1"/>
                </a:spcBef>
              </a:pPr>
              <a:r>
                <a:rPr b="1" dirty="0" sz="1500" spc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0</a:t>
              </a:r>
              <a:endParaRPr altLang="Arial" dirty="0" sz="1500" lang="Arial"/>
            </a:p>
            <a:p>
              <a:pPr algn="l" eaLnBrk="0" indent="243090" rtl="0">
                <a:lnSpc>
                  <a:spcPct val="84000"/>
                </a:lnSpc>
                <a:spcBef>
                  <a:spcPts val="384"/>
                </a:spcBef>
              </a:pPr>
              <a:r>
                <a:rPr b="1" dirty="0" sz="1500" spc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6</a:t>
              </a:r>
              <a:endParaRPr altLang="Arial" dirty="0" sz="1500" lang="Arial"/>
            </a:p>
          </p:txBody>
        </p:sp>
      </p:grpSp>
      <p:grpSp>
        <p:nvGrpSpPr>
          <p:cNvPr id="61" name="group 26"/>
          <p:cNvGrpSpPr/>
          <p:nvPr/>
        </p:nvGrpSpPr>
        <p:grpSpPr>
          <a:xfrm rot="21600000">
            <a:off x="6837207" y="4298432"/>
            <a:ext cx="556427" cy="556426"/>
            <a:chOff x="0" y="0"/>
            <a:chExt cx="556427" cy="556426"/>
          </a:xfrm>
        </p:grpSpPr>
        <p:pic>
          <p:nvPicPr>
            <p:cNvPr id="2097191" name="picture 233"/>
            <p:cNvPicPr>
              <a:picLocks noChangeAspect="1"/>
            </p:cNvPicPr>
            <p:nvPr/>
          </p:nvPicPr>
          <p:blipFill>
            <a:blip xmlns:r="http://schemas.openxmlformats.org/officeDocument/2006/relationships" r:embed="rId9"/>
            <a:stretch>
              <a:fillRect/>
            </a:stretch>
          </p:blipFill>
          <p:spPr>
            <a:xfrm rot="21600000">
              <a:off x="0" y="0"/>
              <a:ext cx="556427" cy="556426"/>
            </a:xfrm>
            <a:prstGeom prst="rect"/>
          </p:spPr>
        </p:pic>
        <p:sp>
          <p:nvSpPr>
            <p:cNvPr id="1048757" name="textbox 234"/>
            <p:cNvSpPr/>
            <p:nvPr/>
          </p:nvSpPr>
          <p:spPr>
            <a:xfrm>
              <a:off x="-12700" y="-12700"/>
              <a:ext cx="582294" cy="625475"/>
            </a:xfrm>
            <a:prstGeom prst="rect"/>
          </p:spPr>
          <p:txBody>
            <a:bodyPr bIns="0" lIns="0" rIns="0" tIns="0" vert="horz" wrap="square"/>
            <a:p>
              <a:pPr algn="l" eaLnBrk="0" rtl="0">
                <a:lnSpc>
                  <a:spcPct val="112000"/>
                </a:lnSpc>
              </a:pPr>
              <a:endParaRPr altLang="Arial" dirty="0" sz="600" lang="Arial"/>
            </a:p>
            <a:p>
              <a:pPr algn="l" eaLnBrk="0" indent="243092" rtl="0">
                <a:lnSpc>
                  <a:spcPct val="84000"/>
                </a:lnSpc>
                <a:spcBef>
                  <a:spcPts val="7"/>
                </a:spcBef>
              </a:pPr>
              <a:r>
                <a:rPr b="1" dirty="0" sz="1500" spc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0</a:t>
              </a:r>
              <a:endParaRPr altLang="Arial" dirty="0" sz="1500" lang="Arial"/>
            </a:p>
            <a:p>
              <a:pPr algn="l" eaLnBrk="0" indent="242889" rtl="0">
                <a:lnSpc>
                  <a:spcPct val="84000"/>
                </a:lnSpc>
                <a:spcBef>
                  <a:spcPts val="385"/>
                </a:spcBef>
              </a:pPr>
              <a:r>
                <a:rPr b="1" dirty="0" sz="1500" spc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8</a:t>
              </a:r>
              <a:endParaRPr altLang="Arial" dirty="0" sz="1500" lang="Arial"/>
            </a:p>
          </p:txBody>
        </p:sp>
      </p:grpSp>
      <p:grpSp>
        <p:nvGrpSpPr>
          <p:cNvPr id="62" name="group 28"/>
          <p:cNvGrpSpPr/>
          <p:nvPr/>
        </p:nvGrpSpPr>
        <p:grpSpPr>
          <a:xfrm rot="21600000">
            <a:off x="6837099" y="1917057"/>
            <a:ext cx="556426" cy="556426"/>
            <a:chOff x="0" y="0"/>
            <a:chExt cx="556426" cy="556426"/>
          </a:xfrm>
        </p:grpSpPr>
        <p:pic>
          <p:nvPicPr>
            <p:cNvPr id="2097192" name="picture 235"/>
            <p:cNvPicPr>
              <a:picLocks noChangeAspect="1"/>
            </p:cNvPicPr>
            <p:nvPr/>
          </p:nvPicPr>
          <p:blipFill>
            <a:blip xmlns:r="http://schemas.openxmlformats.org/officeDocument/2006/relationships" r:embed="rId10"/>
            <a:stretch>
              <a:fillRect/>
            </a:stretch>
          </p:blipFill>
          <p:spPr>
            <a:xfrm rot="21600000">
              <a:off x="0" y="0"/>
              <a:ext cx="556426" cy="556426"/>
            </a:xfrm>
            <a:prstGeom prst="rect"/>
          </p:spPr>
        </p:pic>
        <p:sp>
          <p:nvSpPr>
            <p:cNvPr id="1048758" name="textbox 236"/>
            <p:cNvSpPr/>
            <p:nvPr/>
          </p:nvSpPr>
          <p:spPr>
            <a:xfrm>
              <a:off x="-12700" y="-12700"/>
              <a:ext cx="582294" cy="628015"/>
            </a:xfrm>
            <a:prstGeom prst="rect"/>
          </p:spPr>
          <p:txBody>
            <a:bodyPr bIns="0" lIns="0" rIns="0" tIns="0" vert="horz" wrap="square"/>
            <a:p>
              <a:pPr algn="l" eaLnBrk="0" rtl="0">
                <a:lnSpc>
                  <a:spcPct val="113000"/>
                </a:lnSpc>
              </a:pPr>
              <a:endParaRPr altLang="Arial" dirty="0" sz="600" lang="Arial"/>
            </a:p>
            <a:p>
              <a:pPr algn="l" eaLnBrk="0" indent="243090" rtl="0">
                <a:lnSpc>
                  <a:spcPct val="84000"/>
                </a:lnSpc>
                <a:spcBef>
                  <a:spcPts val="7"/>
                </a:spcBef>
              </a:pPr>
              <a:r>
                <a:rPr b="1" dirty="0" sz="1500" spc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0</a:t>
              </a:r>
              <a:endParaRPr altLang="Arial" dirty="0" sz="1500" lang="Arial"/>
            </a:p>
            <a:p>
              <a:pPr algn="l" eaLnBrk="0" indent="239636" rtl="0">
                <a:lnSpc>
                  <a:spcPct val="84000"/>
                </a:lnSpc>
                <a:spcBef>
                  <a:spcPts val="385"/>
                </a:spcBef>
              </a:pPr>
              <a:r>
                <a:rPr b="1" dirty="0" sz="1500" spc="15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2</a:t>
              </a:r>
              <a:endParaRPr altLang="Arial" dirty="0" sz="1500" lang="Arial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roup 30"/>
          <p:cNvGrpSpPr/>
          <p:nvPr/>
        </p:nvGrpSpPr>
        <p:grpSpPr>
          <a:xfrm rot="21600000">
            <a:off x="3249929" y="1297940"/>
            <a:ext cx="5908675" cy="4257039"/>
            <a:chOff x="0" y="0"/>
            <a:chExt cx="5908675" cy="4257039"/>
          </a:xfrm>
        </p:grpSpPr>
        <p:pic>
          <p:nvPicPr>
            <p:cNvPr id="2097193" name="picture 237"/>
            <p:cNvPicPr>
              <a:picLocks noChangeAspect="1"/>
            </p:cNvPicPr>
            <p:nvPr/>
          </p:nvPicPr>
          <p:blipFill>
            <a:blip xmlns:r="http://schemas.openxmlformats.org/officeDocument/2006/relationships" r:embed="rId1"/>
            <a:stretch>
              <a:fillRect/>
            </a:stretch>
          </p:blipFill>
          <p:spPr>
            <a:xfrm rot="21600000">
              <a:off x="0" y="0"/>
              <a:ext cx="5908675" cy="4257039"/>
            </a:xfrm>
            <a:prstGeom prst="rect"/>
          </p:spPr>
        </p:pic>
        <p:sp>
          <p:nvSpPr>
            <p:cNvPr id="1048759" name="textbox 238"/>
            <p:cNvSpPr/>
            <p:nvPr/>
          </p:nvSpPr>
          <p:spPr>
            <a:xfrm>
              <a:off x="-12700" y="-12700"/>
              <a:ext cx="5934709" cy="4313554"/>
            </a:xfrm>
            <a:prstGeom prst="rect"/>
          </p:spPr>
          <p:txBody>
            <a:bodyPr bIns="0" lIns="0" rIns="0" tIns="0" vert="horz" wrap="square"/>
            <a:p>
              <a:pPr algn="l" eaLnBrk="0" rtl="0">
                <a:lnSpc>
                  <a:spcPct val="124000"/>
                </a:lnSpc>
              </a:pPr>
              <a:endParaRPr altLang="Arial" dirty="0" sz="1000" lang="Arial"/>
            </a:p>
            <a:p>
              <a:pPr algn="l" eaLnBrk="0" rtl="0">
                <a:lnSpc>
                  <a:spcPct val="125000"/>
                </a:lnSpc>
              </a:pPr>
              <a:endParaRPr altLang="Arial" dirty="0" sz="1000" lang="Arial"/>
            </a:p>
            <a:p>
              <a:pPr algn="l" eaLnBrk="0" indent="2749181" rtl="0">
                <a:lnSpc>
                  <a:spcPct val="96000"/>
                </a:lnSpc>
                <a:spcBef>
                  <a:spcPts val="6"/>
                </a:spcBef>
              </a:pPr>
              <a:r>
                <a:rPr dirty="0" sz="1800" spc="-30">
                  <a:solidFill>
                    <a:srgbClr val="FFFFFF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找</a:t>
              </a:r>
              <a:r>
                <a:rPr dirty="0" sz="1800" spc="-15">
                  <a:solidFill>
                    <a:srgbClr val="FFFFFF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人</a:t>
              </a:r>
              <a:endParaRPr altLang="SimHei" dirty="0" sz="1800" lang="SimHei"/>
            </a:p>
          </p:txBody>
        </p:sp>
      </p:grpSp>
      <p:pic>
        <p:nvPicPr>
          <p:cNvPr id="2097194" name="picture 239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 rot="21600000">
            <a:off x="5774054" y="2527300"/>
            <a:ext cx="848360" cy="2388870"/>
          </a:xfrm>
          <a:prstGeom prst="rect"/>
        </p:spPr>
      </p:pic>
      <p:sp>
        <p:nvSpPr>
          <p:cNvPr id="1048760" name="textbox 240"/>
          <p:cNvSpPr/>
          <p:nvPr/>
        </p:nvSpPr>
        <p:spPr>
          <a:xfrm>
            <a:off x="6937755" y="1017371"/>
            <a:ext cx="3289934" cy="546734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3308"/>
              </a:lnSpc>
            </a:pPr>
            <a:endParaRPr altLang="Arial" dirty="0" sz="100" lang="Arial"/>
          </a:p>
          <a:p>
            <a:pPr algn="l" eaLnBrk="0" indent="12700" rtl="0">
              <a:lnSpc>
                <a:spcPct val="90000"/>
              </a:lnSpc>
            </a:pP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*</a:t>
            </a:r>
            <a:r>
              <a:rPr dirty="0" sz="12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回答目标用户是谁？</a:t>
            </a:r>
            <a:r>
              <a:rPr dirty="0" sz="1200" spc="-29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2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目标用户</a:t>
            </a:r>
            <a:r>
              <a:rPr dirty="0" sz="1200" spc="-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哪？</a:t>
            </a:r>
            <a:endParaRPr altLang="Microsoft YaHei" dirty="0" sz="1200" lang="Microsoft YaHei"/>
          </a:p>
          <a:p>
            <a:pPr algn="l" eaLnBrk="0" rtl="0">
              <a:lnSpc>
                <a:spcPct val="105000"/>
              </a:lnSpc>
            </a:pPr>
            <a:endParaRPr altLang="Arial" dirty="0" sz="1200" lang="Arial"/>
          </a:p>
          <a:p>
            <a:pPr algn="l" eaLnBrk="0" indent="12700" rtl="0">
              <a:lnSpc>
                <a:spcPct val="90000"/>
              </a:lnSpc>
            </a:pP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*可用于精准广告投放</a:t>
            </a:r>
            <a:r>
              <a:rPr dirty="0" sz="1200" spc="-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潜客挖掘</a:t>
            </a:r>
            <a:r>
              <a:rPr dirty="0" sz="1200" spc="-1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流失会员激活</a:t>
            </a:r>
            <a:endParaRPr altLang="Microsoft YaHei" dirty="0" sz="1200" lang="Microsoft YaHei"/>
          </a:p>
        </p:txBody>
      </p:sp>
      <p:sp>
        <p:nvSpPr>
          <p:cNvPr id="1048761" name="textbox 241"/>
          <p:cNvSpPr/>
          <p:nvPr/>
        </p:nvSpPr>
        <p:spPr>
          <a:xfrm>
            <a:off x="3407790" y="5812484"/>
            <a:ext cx="2027554" cy="765809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3341"/>
              </a:lnSpc>
            </a:pPr>
            <a:endParaRPr altLang="Arial" dirty="0" sz="100" lang="Arial"/>
          </a:p>
          <a:p>
            <a:pPr algn="l" eaLnBrk="0" indent="12700" rtl="0">
              <a:lnSpc>
                <a:spcPts val="1550"/>
              </a:lnSpc>
            </a:pPr>
            <a:r>
              <a:rPr dirty="0" sz="12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*</a:t>
            </a:r>
            <a:r>
              <a:rPr dirty="0" sz="1200" spc="-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回答消费者买什么样的产品</a:t>
            </a:r>
            <a:r>
              <a:rPr dirty="0" sz="1200" spc="-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？</a:t>
            </a:r>
            <a:endParaRPr altLang="Microsoft YaHei" dirty="0" sz="1200" lang="Microsoft YaHei"/>
          </a:p>
          <a:p>
            <a:pPr algn="l" eaLnBrk="0" indent="12700" rtl="0">
              <a:lnSpc>
                <a:spcPct val="90000"/>
              </a:lnSpc>
              <a:spcBef>
                <a:spcPts val="869"/>
              </a:spcBef>
            </a:pPr>
            <a:r>
              <a:rPr dirty="0" sz="12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*</a:t>
            </a:r>
            <a:r>
              <a:rPr dirty="0" sz="1200" spc="-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那些高价值的客户正在流失</a:t>
            </a:r>
            <a:r>
              <a:rPr dirty="0" sz="1200" spc="-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？</a:t>
            </a:r>
            <a:endParaRPr altLang="Microsoft YaHei" dirty="0" sz="1200" lang="Microsoft YaHei"/>
          </a:p>
          <a:p>
            <a:pPr algn="l" eaLnBrk="0" rtl="0">
              <a:lnSpc>
                <a:spcPct val="113000"/>
              </a:lnSpc>
            </a:pPr>
            <a:endParaRPr altLang="Arial" dirty="0" sz="600" lang="Arial"/>
          </a:p>
          <a:p>
            <a:pPr algn="l" eaLnBrk="0" indent="12700" rtl="0">
              <a:lnSpc>
                <a:spcPct val="90000"/>
              </a:lnSpc>
              <a:spcBef>
                <a:spcPts val="3"/>
              </a:spcBef>
            </a:pPr>
            <a:r>
              <a:rPr dirty="0" sz="12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*</a:t>
            </a:r>
            <a:r>
              <a:rPr dirty="0" sz="1200" spc="-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新品潜在客户是谁</a:t>
            </a: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？</a:t>
            </a:r>
            <a:endParaRPr altLang="Microsoft YaHei" dirty="0" sz="1200" lang="Microsoft YaHei"/>
          </a:p>
        </p:txBody>
      </p:sp>
      <p:grpSp>
        <p:nvGrpSpPr>
          <p:cNvPr id="65" name="group 32"/>
          <p:cNvGrpSpPr/>
          <p:nvPr/>
        </p:nvGrpSpPr>
        <p:grpSpPr>
          <a:xfrm rot="21600000">
            <a:off x="5549582" y="5006340"/>
            <a:ext cx="1309370" cy="948690"/>
            <a:chOff x="0" y="0"/>
            <a:chExt cx="1309370" cy="948690"/>
          </a:xfrm>
        </p:grpSpPr>
        <p:pic>
          <p:nvPicPr>
            <p:cNvPr id="2097195" name="picture 242"/>
            <p:cNvPicPr>
              <a:picLocks noChangeAspect="1"/>
            </p:cNvPicPr>
            <p:nvPr/>
          </p:nvPicPr>
          <p:blipFill>
            <a:blip xmlns:r="http://schemas.openxmlformats.org/officeDocument/2006/relationships" r:embed="rId3"/>
            <a:stretch>
              <a:fillRect/>
            </a:stretch>
          </p:blipFill>
          <p:spPr>
            <a:xfrm rot="21600000">
              <a:off x="0" y="0"/>
              <a:ext cx="1309370" cy="948690"/>
            </a:xfrm>
            <a:prstGeom prst="rect"/>
          </p:spPr>
        </p:pic>
        <p:sp>
          <p:nvSpPr>
            <p:cNvPr id="1048762" name="textbox 243"/>
            <p:cNvSpPr/>
            <p:nvPr/>
          </p:nvSpPr>
          <p:spPr>
            <a:xfrm>
              <a:off x="-12700" y="-12700"/>
              <a:ext cx="1335405" cy="1005205"/>
            </a:xfrm>
            <a:prstGeom prst="rect"/>
          </p:spPr>
          <p:txBody>
            <a:bodyPr bIns="0" lIns="0" rIns="0" tIns="0" vert="horz" wrap="square"/>
            <a:p>
              <a:pPr algn="l" eaLnBrk="0" rtl="0">
                <a:lnSpc>
                  <a:spcPct val="159000"/>
                </a:lnSpc>
              </a:pPr>
              <a:endParaRPr altLang="Arial" dirty="0" sz="1000" lang="Arial"/>
            </a:p>
            <a:p>
              <a:pPr algn="l" eaLnBrk="0" rtl="0">
                <a:lnSpc>
                  <a:spcPct val="7626"/>
                </a:lnSpc>
              </a:pPr>
              <a:endParaRPr altLang="Arial" dirty="0" sz="100" lang="Arial"/>
            </a:p>
            <a:p>
              <a:pPr algn="l" eaLnBrk="0" indent="446785" rtl="0">
                <a:lnSpc>
                  <a:spcPct val="85000"/>
                </a:lnSpc>
              </a:pPr>
              <a:r>
                <a:rPr dirty="0" sz="1800" spc="-20">
                  <a:solidFill>
                    <a:srgbClr val="FFFFFF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销</a:t>
              </a:r>
              <a:r>
                <a:rPr dirty="0" sz="1800" spc="-15">
                  <a:solidFill>
                    <a:srgbClr val="FFFFFF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售</a:t>
              </a:r>
              <a:endParaRPr altLang="SimHei" dirty="0" sz="1800" lang="SimHei"/>
            </a:p>
            <a:p>
              <a:pPr algn="l" eaLnBrk="0" indent="445871" rtl="0">
                <a:lnSpc>
                  <a:spcPts val="2354"/>
                </a:lnSpc>
              </a:pPr>
              <a:r>
                <a:rPr dirty="0" sz="1800" spc="-20">
                  <a:solidFill>
                    <a:srgbClr val="FFFFFF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转</a:t>
              </a:r>
              <a:r>
                <a:rPr dirty="0" sz="1800" spc="-10">
                  <a:solidFill>
                    <a:srgbClr val="FFFFFF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化</a:t>
              </a:r>
              <a:endParaRPr altLang="SimHei" dirty="0" sz="1800" lang="SimHei"/>
            </a:p>
          </p:txBody>
        </p:sp>
      </p:grpSp>
      <p:pic>
        <p:nvPicPr>
          <p:cNvPr id="2097196" name="picture 244"/>
          <p:cNvPicPr>
            <a:picLocks noChangeAspect="1"/>
          </p:cNvPicPr>
          <p:nvPr/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 rot="21600000">
            <a:off x="2705100" y="3134359"/>
            <a:ext cx="1309370" cy="948689"/>
          </a:xfrm>
          <a:prstGeom prst="rect"/>
        </p:spPr>
      </p:pic>
      <p:grpSp>
        <p:nvGrpSpPr>
          <p:cNvPr id="66" name="group 34"/>
          <p:cNvGrpSpPr/>
          <p:nvPr/>
        </p:nvGrpSpPr>
        <p:grpSpPr>
          <a:xfrm rot="21600000">
            <a:off x="8394065" y="3134359"/>
            <a:ext cx="1309369" cy="948689"/>
            <a:chOff x="0" y="0"/>
            <a:chExt cx="1309369" cy="948689"/>
          </a:xfrm>
        </p:grpSpPr>
        <p:pic>
          <p:nvPicPr>
            <p:cNvPr id="2097197" name="picture 245"/>
            <p:cNvPicPr>
              <a:picLocks noChangeAspect="1"/>
            </p:cNvPicPr>
            <p:nvPr/>
          </p:nvPicPr>
          <p:blipFill>
            <a:blip xmlns:r="http://schemas.openxmlformats.org/officeDocument/2006/relationships" r:embed="rId5"/>
            <a:stretch>
              <a:fillRect/>
            </a:stretch>
          </p:blipFill>
          <p:spPr>
            <a:xfrm rot="21600000">
              <a:off x="0" y="0"/>
              <a:ext cx="1309369" cy="948689"/>
            </a:xfrm>
            <a:prstGeom prst="rect"/>
          </p:spPr>
        </p:pic>
        <p:sp>
          <p:nvSpPr>
            <p:cNvPr id="1048763" name="textbox 246"/>
            <p:cNvSpPr/>
            <p:nvPr/>
          </p:nvSpPr>
          <p:spPr>
            <a:xfrm>
              <a:off x="-12700" y="-12700"/>
              <a:ext cx="1334769" cy="1007110"/>
            </a:xfrm>
            <a:prstGeom prst="rect"/>
          </p:spPr>
          <p:txBody>
            <a:bodyPr bIns="0" lIns="0" rIns="0" tIns="0" vert="horz" wrap="square"/>
            <a:p>
              <a:pPr algn="l" eaLnBrk="0" rtl="0">
                <a:lnSpc>
                  <a:spcPct val="160000"/>
                </a:lnSpc>
              </a:pPr>
              <a:endParaRPr altLang="Arial" dirty="0" sz="1000" lang="Arial"/>
            </a:p>
            <a:p>
              <a:pPr algn="l" eaLnBrk="0" indent="450443" rtl="0">
                <a:lnSpc>
                  <a:spcPct val="85000"/>
                </a:lnSpc>
                <a:spcBef>
                  <a:spcPts val="1"/>
                </a:spcBef>
              </a:pPr>
              <a:r>
                <a:rPr dirty="0" sz="1800" spc="-30">
                  <a:solidFill>
                    <a:srgbClr val="FFFFFF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互</a:t>
              </a:r>
              <a:r>
                <a:rPr dirty="0" sz="1800" spc="-20">
                  <a:solidFill>
                    <a:srgbClr val="FFFFFF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动</a:t>
              </a:r>
              <a:endParaRPr altLang="SimHei" dirty="0" sz="1800" lang="SimHei"/>
            </a:p>
            <a:p>
              <a:pPr algn="l" eaLnBrk="0" indent="452271" rtl="0">
                <a:lnSpc>
                  <a:spcPts val="2344"/>
                </a:lnSpc>
              </a:pPr>
              <a:r>
                <a:rPr dirty="0" sz="1800" spc="-30">
                  <a:solidFill>
                    <a:srgbClr val="FFFFFF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营</a:t>
              </a:r>
              <a:r>
                <a:rPr dirty="0" sz="1800" spc="-25">
                  <a:solidFill>
                    <a:srgbClr val="FFFFFF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销</a:t>
              </a:r>
              <a:endParaRPr altLang="SimHei" dirty="0" sz="1800" lang="SimHei"/>
            </a:p>
          </p:txBody>
        </p:sp>
      </p:grpSp>
      <p:sp>
        <p:nvSpPr>
          <p:cNvPr id="1048764" name="path"/>
          <p:cNvSpPr/>
          <p:nvPr/>
        </p:nvSpPr>
        <p:spPr>
          <a:xfrm>
            <a:off x="-53530" y="448096"/>
            <a:ext cx="12271797" cy="57151"/>
          </a:xfrm>
          <a:custGeom>
            <a:avLst/>
            <a:ahLst/>
            <a:rect l="0" t="0" r="0" b="0"/>
            <a:pathLst>
              <a:path w="19325" h="90">
                <a:moveTo>
                  <a:pt x="0" y="45"/>
                </a:moveTo>
                <a:lnTo>
                  <a:pt x="19325" y="45"/>
                </a:lnTo>
              </a:path>
            </a:pathLst>
          </a:custGeom>
          <a:noFill/>
          <a:ln w="57150" cap="flat">
            <a:solidFill>
              <a:srgbClr val="C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765" name="textbox 248"/>
          <p:cNvSpPr/>
          <p:nvPr/>
        </p:nvSpPr>
        <p:spPr>
          <a:xfrm>
            <a:off x="477349" y="67927"/>
            <a:ext cx="2068195" cy="354965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146000"/>
              </a:lnSpc>
            </a:pPr>
            <a:endParaRPr altLang="Arial" dirty="0" sz="200" lang="Arial"/>
          </a:p>
          <a:p>
            <a:pPr algn="l" eaLnBrk="0" indent="12700" rtl="0">
              <a:lnSpc>
                <a:spcPct val="90000"/>
              </a:lnSpc>
              <a:spcBef>
                <a:spcPts val="1"/>
              </a:spcBef>
              <a:tabLst>
                <a:tab algn="l" pos="81914"/>
              </a:tabLst>
            </a:pPr>
            <a:r>
              <a:rPr dirty="0" sz="2000" spc="0" u="sng">
                <a:solidFill>
                  <a:srgbClr val="000000">
                    <a:alpha val="100000"/>
                  </a:srgbClr>
                </a:solidFill>
                <a:uFill>
                  <a:solidFill>
                    <a:srgbClr val="2C3637"/>
                  </a:solidFill>
                </a:uFill>
                <a:latin typeface="Microsoft YaHei"/>
                <a:ea typeface="Microsoft YaHei"/>
                <a:cs typeface="Microsoft YaHei"/>
              </a:rPr>
              <a:t>	</a:t>
            </a:r>
            <a:r>
              <a:rPr dirty="0" sz="20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20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</a:t>
            </a:r>
            <a:r>
              <a:rPr dirty="0"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消费场景分析</a:t>
            </a:r>
            <a:endParaRPr altLang="Microsoft YaHei" dirty="0" sz="2000" lang="Microsoft YaHei"/>
          </a:p>
        </p:txBody>
      </p:sp>
      <p:sp>
        <p:nvSpPr>
          <p:cNvPr id="1048766" name="path"/>
          <p:cNvSpPr/>
          <p:nvPr/>
        </p:nvSpPr>
        <p:spPr>
          <a:xfrm>
            <a:off x="559811" y="80627"/>
            <a:ext cx="220514" cy="290276"/>
          </a:xfrm>
          <a:custGeom>
            <a:avLst/>
            <a:ahLst/>
            <a:rect l="0" t="0" r="0" b="0"/>
            <a:pathLst>
              <a:path w="347" h="457">
                <a:moveTo>
                  <a:pt x="341" y="453"/>
                </a:moveTo>
                <a:lnTo>
                  <a:pt x="341" y="0"/>
                </a:lnTo>
                <a:moveTo>
                  <a:pt x="343" y="453"/>
                </a:moveTo>
                <a:lnTo>
                  <a:pt x="3" y="113"/>
                </a:lnTo>
              </a:path>
            </a:pathLst>
          </a:custGeom>
          <a:noFill/>
          <a:ln w="6350" cap="flat">
            <a:solidFill>
              <a:srgbClr val="2C3637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767" name="textbox 250"/>
          <p:cNvSpPr/>
          <p:nvPr/>
        </p:nvSpPr>
        <p:spPr>
          <a:xfrm>
            <a:off x="9205340" y="4102556"/>
            <a:ext cx="2484754" cy="222884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3341"/>
              </a:lnSpc>
            </a:pPr>
            <a:endParaRPr altLang="Arial" dirty="0" sz="100" lang="Arial"/>
          </a:p>
          <a:p>
            <a:pPr algn="l" eaLnBrk="0" indent="12700" rtl="0">
              <a:lnSpc>
                <a:spcPts val="1550"/>
              </a:lnSpc>
            </a:pPr>
            <a:r>
              <a:rPr dirty="0" sz="12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*</a:t>
            </a:r>
            <a:r>
              <a:rPr dirty="0" sz="1200" spc="-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回答品牌如何与不同的消费</a:t>
            </a:r>
            <a:r>
              <a:rPr dirty="0" sz="1200" spc="-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者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沟通？</a:t>
            </a:r>
            <a:endParaRPr altLang="Microsoft YaHei" dirty="0" sz="1200" lang="Microsoft YaHei"/>
          </a:p>
        </p:txBody>
      </p:sp>
      <p:pic>
        <p:nvPicPr>
          <p:cNvPr id="2097198" name="picture 251"/>
          <p:cNvPicPr>
            <a:picLocks noChangeAspect="1"/>
          </p:cNvPicPr>
          <p:nvPr/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 rot="21600000">
            <a:off x="4008082" y="4518635"/>
            <a:ext cx="740046" cy="501958"/>
          </a:xfrm>
          <a:prstGeom prst="rect"/>
        </p:spPr>
      </p:pic>
      <p:pic>
        <p:nvPicPr>
          <p:cNvPr id="2097199" name="picture 252"/>
          <p:cNvPicPr>
            <a:picLocks noChangeAspect="1"/>
          </p:cNvPicPr>
          <p:nvPr/>
        </p:nvPicPr>
        <p:blipFill>
          <a:blip xmlns:r="http://schemas.openxmlformats.org/officeDocument/2006/relationships" r:embed="rId7"/>
          <a:stretch>
            <a:fillRect/>
          </a:stretch>
        </p:blipFill>
        <p:spPr>
          <a:xfrm rot="21600000">
            <a:off x="7527690" y="2232375"/>
            <a:ext cx="740045" cy="501958"/>
          </a:xfrm>
          <a:prstGeom prst="rect"/>
        </p:spPr>
      </p:pic>
      <p:pic>
        <p:nvPicPr>
          <p:cNvPr id="2097200" name="picture 253"/>
          <p:cNvPicPr>
            <a:picLocks noChangeAspect="1"/>
          </p:cNvPicPr>
          <p:nvPr/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 rot="21600000">
            <a:off x="7587579" y="4510953"/>
            <a:ext cx="685718" cy="501761"/>
          </a:xfrm>
          <a:prstGeom prst="rect"/>
        </p:spPr>
      </p:pic>
      <p:pic>
        <p:nvPicPr>
          <p:cNvPr id="2097201" name="picture 254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>
          <a:xfrm rot="21600000">
            <a:off x="4003449" y="2319194"/>
            <a:ext cx="739403" cy="423416"/>
          </a:xfrm>
          <a:prstGeom prst="rect"/>
        </p:spPr>
      </p:pic>
      <p:sp>
        <p:nvSpPr>
          <p:cNvPr id="1048768" name="textbox 255"/>
          <p:cNvSpPr/>
          <p:nvPr/>
        </p:nvSpPr>
        <p:spPr>
          <a:xfrm>
            <a:off x="1291971" y="2584805"/>
            <a:ext cx="1918335" cy="189229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78262"/>
              </a:lnSpc>
            </a:pPr>
            <a:endParaRPr altLang="Arial" dirty="0" sz="100" lang="Arial"/>
          </a:p>
          <a:p>
            <a:pPr algn="l" eaLnBrk="0" indent="12700" rtl="0">
              <a:lnSpc>
                <a:spcPct val="90000"/>
              </a:lnSpc>
            </a:pP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*回答消</a:t>
            </a:r>
            <a:r>
              <a:rPr dirty="0" sz="1200" spc="-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费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者对产品如何评价</a:t>
            </a:r>
            <a:endParaRPr altLang="Microsoft YaHei" dirty="0" sz="1200" lang="Microsoft YaHei"/>
          </a:p>
        </p:txBody>
      </p:sp>
      <p:sp>
        <p:nvSpPr>
          <p:cNvPr id="1048769" name="textbox 256"/>
          <p:cNvSpPr/>
          <p:nvPr/>
        </p:nvSpPr>
        <p:spPr>
          <a:xfrm>
            <a:off x="3093821" y="3312896"/>
            <a:ext cx="539115" cy="593725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3341"/>
              </a:lnSpc>
            </a:pPr>
            <a:endParaRPr altLang="Arial" dirty="0" sz="100" lang="Arial"/>
          </a:p>
          <a:p>
            <a:pPr algn="l" eaLnBrk="0" indent="12700" rtl="0">
              <a:lnSpc>
                <a:spcPts val="2432"/>
              </a:lnSpc>
            </a:pPr>
            <a:r>
              <a:rPr dirty="0" sz="1700" spc="8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推广</a:t>
            </a:r>
            <a:r>
              <a:rPr dirty="0" sz="1700" spc="1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/</a:t>
            </a:r>
            <a:endParaRPr altLang="Arial" dirty="0" sz="1700" lang="Arial"/>
          </a:p>
          <a:p>
            <a:pPr algn="l" eaLnBrk="0" indent="73025" rtl="0">
              <a:lnSpc>
                <a:spcPct val="100000"/>
              </a:lnSpc>
              <a:spcBef>
                <a:spcPts val="2"/>
              </a:spcBef>
            </a:pPr>
            <a:r>
              <a:rPr dirty="0" sz="1700" spc="-3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口</a:t>
            </a:r>
            <a:r>
              <a:rPr dirty="0" sz="1700" spc="-15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碑</a:t>
            </a:r>
            <a:endParaRPr altLang="SimHei" dirty="0" sz="1700" lang="SimHei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0" name="path"/>
          <p:cNvSpPr/>
          <p:nvPr/>
        </p:nvSpPr>
        <p:spPr>
          <a:xfrm>
            <a:off x="3716216" y="3214679"/>
            <a:ext cx="2821823" cy="215077"/>
          </a:xfrm>
          <a:custGeom>
            <a:avLst/>
            <a:ahLst/>
            <a:rect l="0" t="0" r="0" b="0"/>
            <a:pathLst>
              <a:path w="4443" h="338">
                <a:moveTo>
                  <a:pt x="541" y="30"/>
                </a:moveTo>
                <a:cubicBezTo>
                  <a:pt x="258" y="30"/>
                  <a:pt x="30" y="154"/>
                  <a:pt x="30" y="308"/>
                </a:cubicBezTo>
              </a:path>
            </a:pathLst>
          </a:custGeom>
          <a:noFill/>
          <a:ln w="38100" cap="flat">
            <a:solidFill>
              <a:srgbClr val="0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771" name="path"/>
          <p:cNvSpPr/>
          <p:nvPr/>
        </p:nvSpPr>
        <p:spPr>
          <a:xfrm>
            <a:off x="4059808" y="3214679"/>
            <a:ext cx="4447927" cy="38100"/>
          </a:xfrm>
          <a:custGeom>
            <a:avLst/>
            <a:ahLst/>
            <a:rect l="0" t="0" r="0" b="0"/>
            <a:pathLst>
              <a:path w="7004" h="60">
                <a:moveTo>
                  <a:pt x="4030" y="30"/>
                </a:moveTo>
                <a:lnTo>
                  <a:pt x="0" y="30"/>
                </a:lnTo>
                <a:moveTo>
                  <a:pt x="2974" y="30"/>
                </a:moveTo>
                <a:lnTo>
                  <a:pt x="7004" y="30"/>
                </a:lnTo>
              </a:path>
            </a:pathLst>
          </a:custGeom>
          <a:noFill/>
          <a:ln w="38100" cap="flat">
            <a:solidFill>
              <a:srgbClr val="0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772" name="path"/>
          <p:cNvSpPr/>
          <p:nvPr/>
        </p:nvSpPr>
        <p:spPr>
          <a:xfrm>
            <a:off x="6029505" y="3214679"/>
            <a:ext cx="2821823" cy="215077"/>
          </a:xfrm>
          <a:custGeom>
            <a:avLst/>
            <a:ahLst/>
            <a:rect l="0" t="0" r="0" b="0"/>
            <a:pathLst>
              <a:path w="4443" h="338">
                <a:moveTo>
                  <a:pt x="3902" y="30"/>
                </a:moveTo>
                <a:cubicBezTo>
                  <a:pt x="4184" y="30"/>
                  <a:pt x="4413" y="154"/>
                  <a:pt x="4413" y="308"/>
                </a:cubicBezTo>
              </a:path>
            </a:pathLst>
          </a:custGeom>
          <a:noFill/>
          <a:ln w="38100" cap="flat">
            <a:solidFill>
              <a:srgbClr val="0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773" name="path"/>
          <p:cNvSpPr/>
          <p:nvPr/>
        </p:nvSpPr>
        <p:spPr>
          <a:xfrm>
            <a:off x="5454114" y="3214679"/>
            <a:ext cx="325347" cy="1099950"/>
          </a:xfrm>
          <a:custGeom>
            <a:avLst/>
            <a:ahLst/>
            <a:rect l="0" t="0" r="0" b="0"/>
            <a:pathLst>
              <a:path w="512" h="1732">
                <a:moveTo>
                  <a:pt x="482" y="30"/>
                </a:moveTo>
                <a:lnTo>
                  <a:pt x="482" y="1514"/>
                </a:lnTo>
                <a:cubicBezTo>
                  <a:pt x="482" y="1617"/>
                  <a:pt x="441" y="1702"/>
                  <a:pt x="391" y="1702"/>
                </a:cubicBezTo>
                <a:lnTo>
                  <a:pt x="30" y="1702"/>
                </a:lnTo>
              </a:path>
            </a:pathLst>
          </a:custGeom>
          <a:noFill/>
          <a:ln w="38100" cap="flat">
            <a:solidFill>
              <a:srgbClr val="0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774" name="path"/>
          <p:cNvSpPr/>
          <p:nvPr/>
        </p:nvSpPr>
        <p:spPr>
          <a:xfrm>
            <a:off x="6793760" y="3214679"/>
            <a:ext cx="325348" cy="1099950"/>
          </a:xfrm>
          <a:custGeom>
            <a:avLst/>
            <a:ahLst/>
            <a:rect l="0" t="0" r="0" b="0"/>
            <a:pathLst>
              <a:path w="512" h="1732">
                <a:moveTo>
                  <a:pt x="30" y="30"/>
                </a:moveTo>
                <a:lnTo>
                  <a:pt x="30" y="1514"/>
                </a:lnTo>
                <a:cubicBezTo>
                  <a:pt x="30" y="1617"/>
                  <a:pt x="70" y="1702"/>
                  <a:pt x="120" y="1702"/>
                </a:cubicBezTo>
                <a:lnTo>
                  <a:pt x="482" y="1702"/>
                </a:lnTo>
              </a:path>
            </a:pathLst>
          </a:custGeom>
          <a:noFill/>
          <a:ln w="38100" cap="flat">
            <a:solidFill>
              <a:srgbClr val="0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775" name="textbox 262"/>
          <p:cNvSpPr/>
          <p:nvPr/>
        </p:nvSpPr>
        <p:spPr>
          <a:xfrm>
            <a:off x="4919592" y="2971952"/>
            <a:ext cx="2728595" cy="478790"/>
          </a:xfrm>
          <a:prstGeom prst="rect"/>
          <a:solidFill>
            <a:srgbClr val="FF0000"/>
          </a:solidFill>
        </p:spPr>
        <p:txBody>
          <a:bodyPr bIns="0" lIns="0" rIns="0" tIns="0" vert="horz" wrap="square"/>
          <a:p>
            <a:pPr algn="l" eaLnBrk="0" rtl="0">
              <a:lnSpc>
                <a:spcPct val="112000"/>
              </a:lnSpc>
            </a:pPr>
            <a:endParaRPr altLang="Arial" dirty="0" sz="700" lang="Arial"/>
          </a:p>
          <a:p>
            <a:pPr algn="l" eaLnBrk="0" indent="572995" rtl="0">
              <a:lnSpc>
                <a:spcPct val="96000"/>
              </a:lnSpc>
              <a:spcBef>
                <a:spcPts val="4"/>
              </a:spcBef>
            </a:pPr>
            <a:r>
              <a:rPr dirty="0" sz="1800" spc="-10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消费者定位角</a:t>
            </a:r>
            <a:r>
              <a:rPr dirty="0" sz="1800" spc="-5">
                <a:solidFill>
                  <a:srgbClr val="FFFFFF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度</a:t>
            </a:r>
            <a:endParaRPr altLang="SimHei" dirty="0" sz="1800" lang="SimHei"/>
          </a:p>
        </p:txBody>
      </p:sp>
      <p:sp>
        <p:nvSpPr>
          <p:cNvPr id="1048776" name="rect"/>
          <p:cNvSpPr/>
          <p:nvPr/>
        </p:nvSpPr>
        <p:spPr>
          <a:xfrm>
            <a:off x="4030344" y="3997325"/>
            <a:ext cx="1407795" cy="596264"/>
          </a:xfrm>
          <a:prstGeom prst="rect"/>
          <a:solidFill>
            <a:srgbClr val="7F7F7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graphicFrame>
        <p:nvGraphicFramePr>
          <p:cNvPr id="4194316" name="table 264"/>
          <p:cNvGraphicFramePr>
            <a:graphicFrameLocks noGrp="1"/>
          </p:cNvGraphicFramePr>
          <p:nvPr/>
        </p:nvGraphicFramePr>
        <p:xfrm>
          <a:off x="4025582" y="3992562"/>
          <a:ext cx="1417320" cy="605154"/>
        </p:xfrm>
        <a:graphic>
          <a:graphicData uri="http://schemas.openxmlformats.org/drawingml/2006/table">
            <a:tbl>
              <a:tblPr/>
              <a:tblGrid>
                <a:gridCol w="1417320"/>
              </a:tblGrid>
              <a:tr h="595629">
                <a:tc>
                  <a:txBody>
                    <a:bodyPr/>
                    <a:p>
                      <a:pPr algn="l" eaLnBrk="0" rtl="0">
                        <a:lnSpc>
                          <a:spcPct val="162000"/>
                        </a:lnSpc>
                      </a:pPr>
                      <a:endParaRPr altLang="Arial" dirty="0" sz="100" lang="Arial"/>
                    </a:p>
                    <a:p>
                      <a:pPr algn="l" eaLnBrk="0" indent="-812" marL="98844" rtl="0">
                        <a:lnSpc>
                          <a:spcPct val="113000"/>
                        </a:lnSpc>
                      </a:pPr>
                      <a:r>
                        <a:rPr dirty="0" sz="1500" spc="10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从使用的</a:t>
                      </a:r>
                      <a:r>
                        <a:rPr dirty="0" sz="1500" spc="85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场</a:t>
                      </a:r>
                      <a:r>
                        <a:rPr dirty="0" sz="1500" spc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</a:t>
                      </a:r>
                      <a:r>
                        <a:rPr dirty="0" sz="1500" spc="10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合和时间定</a:t>
                      </a:r>
                      <a:r>
                        <a:rPr dirty="0" sz="1500" spc="75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位</a:t>
                      </a:r>
                      <a:endParaRPr altLang="Microsoft YaHei" dirty="0" sz="1500" lang="Microsoft YaHei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48777" name="rect"/>
          <p:cNvSpPr/>
          <p:nvPr/>
        </p:nvSpPr>
        <p:spPr>
          <a:xfrm>
            <a:off x="3716216" y="3410707"/>
            <a:ext cx="38100" cy="707891"/>
          </a:xfrm>
          <a:prstGeom prst="rect"/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778" name="path"/>
          <p:cNvSpPr/>
          <p:nvPr/>
        </p:nvSpPr>
        <p:spPr>
          <a:xfrm>
            <a:off x="2792822" y="4099548"/>
            <a:ext cx="961493" cy="215078"/>
          </a:xfrm>
          <a:custGeom>
            <a:avLst/>
            <a:ahLst/>
            <a:rect l="0" t="0" r="0" b="0"/>
            <a:pathLst>
              <a:path w="1514" h="338">
                <a:moveTo>
                  <a:pt x="30" y="308"/>
                </a:moveTo>
                <a:lnTo>
                  <a:pt x="1332" y="308"/>
                </a:lnTo>
                <a:cubicBezTo>
                  <a:pt x="1416" y="308"/>
                  <a:pt x="1484" y="183"/>
                  <a:pt x="1484" y="30"/>
                </a:cubicBezTo>
              </a:path>
            </a:pathLst>
          </a:custGeom>
          <a:noFill/>
          <a:ln w="38100" cap="flat">
            <a:solidFill>
              <a:srgbClr val="0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graphicFrame>
        <p:nvGraphicFramePr>
          <p:cNvPr id="4194317" name="table 267"/>
          <p:cNvGraphicFramePr>
            <a:graphicFrameLocks noGrp="1"/>
          </p:cNvGraphicFramePr>
          <p:nvPr/>
        </p:nvGraphicFramePr>
        <p:xfrm>
          <a:off x="1476692" y="3992562"/>
          <a:ext cx="1336040" cy="605154"/>
        </p:xfrm>
        <a:graphic>
          <a:graphicData uri="http://schemas.openxmlformats.org/drawingml/2006/table">
            <a:tbl>
              <a:tblPr/>
              <a:tblGrid>
                <a:gridCol w="1336040"/>
              </a:tblGrid>
              <a:tr h="595629">
                <a:tc>
                  <a:txBody>
                    <a:bodyPr/>
                    <a:p>
                      <a:pPr algn="l" eaLnBrk="0" rtl="0">
                        <a:lnSpc>
                          <a:spcPct val="162000"/>
                        </a:lnSpc>
                      </a:pPr>
                      <a:endParaRPr altLang="Arial" dirty="0" sz="100" lang="Arial"/>
                    </a:p>
                    <a:p>
                      <a:pPr algn="l" eaLnBrk="0" indent="-1219" marL="99250" rtl="0">
                        <a:lnSpc>
                          <a:spcPct val="113000"/>
                        </a:lnSpc>
                        <a:spcBef>
                          <a:spcPts val="1"/>
                        </a:spcBef>
                      </a:pPr>
                      <a:r>
                        <a:rPr dirty="0" sz="1500" spc="10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从使用者</a:t>
                      </a:r>
                      <a:r>
                        <a:rPr dirty="0" sz="1500" spc="85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的</a:t>
                      </a:r>
                      <a:r>
                        <a:rPr dirty="0" sz="1500" spc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</a:t>
                      </a:r>
                      <a:r>
                        <a:rPr dirty="0" sz="1500" spc="10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角度去定</a:t>
                      </a:r>
                      <a:r>
                        <a:rPr dirty="0" sz="1500" spc="75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位</a:t>
                      </a:r>
                      <a:endParaRPr altLang="Microsoft YaHei" dirty="0" sz="1500" lang="Microsoft YaHei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194318" name="table 268"/>
          <p:cNvGraphicFramePr>
            <a:graphicFrameLocks noGrp="1"/>
          </p:cNvGraphicFramePr>
          <p:nvPr/>
        </p:nvGraphicFramePr>
        <p:xfrm>
          <a:off x="7166927" y="3992562"/>
          <a:ext cx="1310640" cy="605154"/>
        </p:xfrm>
        <a:graphic>
          <a:graphicData uri="http://schemas.openxmlformats.org/drawingml/2006/table">
            <a:tbl>
              <a:tblPr/>
              <a:tblGrid>
                <a:gridCol w="1310640"/>
              </a:tblGrid>
              <a:tr h="595629">
                <a:tc>
                  <a:txBody>
                    <a:bodyPr/>
                    <a:p>
                      <a:pPr algn="l" eaLnBrk="0" rtl="0">
                        <a:lnSpc>
                          <a:spcPct val="132000"/>
                        </a:lnSpc>
                      </a:pPr>
                      <a:endParaRPr altLang="Arial" dirty="0" sz="100" lang="Arial"/>
                    </a:p>
                    <a:p>
                      <a:pPr algn="l" eaLnBrk="0" indent="-406" marL="98438" rtl="0">
                        <a:lnSpc>
                          <a:spcPct val="114000"/>
                        </a:lnSpc>
                        <a:spcBef>
                          <a:spcPts val="1"/>
                        </a:spcBef>
                      </a:pPr>
                      <a:r>
                        <a:rPr dirty="0" sz="1500" spc="10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从消费者</a:t>
                      </a:r>
                      <a:r>
                        <a:rPr dirty="0" sz="1500" spc="85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的</a:t>
                      </a:r>
                      <a:r>
                        <a:rPr dirty="0" sz="1500" spc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</a:t>
                      </a:r>
                      <a:r>
                        <a:rPr dirty="0" sz="1500" spc="10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购买目</a:t>
                      </a:r>
                      <a:r>
                        <a:rPr dirty="0" sz="1500" spc="8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的</a:t>
                      </a:r>
                      <a:endParaRPr altLang="Microsoft YaHei" dirty="0" sz="1500" lang="Microsoft YaHei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</a:tr>
            </a:tbl>
          </a:graphicData>
        </a:graphic>
      </p:graphicFrame>
      <p:sp>
        <p:nvSpPr>
          <p:cNvPr id="1048779" name="textbox 269"/>
          <p:cNvSpPr/>
          <p:nvPr/>
        </p:nvSpPr>
        <p:spPr>
          <a:xfrm>
            <a:off x="477349" y="67927"/>
            <a:ext cx="2753995" cy="354965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146000"/>
              </a:lnSpc>
            </a:pPr>
            <a:endParaRPr altLang="Arial" dirty="0" sz="200" lang="Arial"/>
          </a:p>
          <a:p>
            <a:pPr algn="l" eaLnBrk="0" indent="12700" rtl="0">
              <a:lnSpc>
                <a:spcPct val="90000"/>
              </a:lnSpc>
              <a:spcBef>
                <a:spcPts val="1"/>
              </a:spcBef>
              <a:tabLst>
                <a:tab algn="l" pos="81914"/>
              </a:tabLst>
            </a:pPr>
            <a:r>
              <a:rPr dirty="0" sz="2000" spc="0" u="sng">
                <a:solidFill>
                  <a:srgbClr val="000000">
                    <a:alpha val="100000"/>
                  </a:srgbClr>
                </a:solidFill>
                <a:uFill>
                  <a:solidFill>
                    <a:srgbClr val="2C3637"/>
                  </a:solidFill>
                </a:uFill>
                <a:latin typeface="Microsoft YaHei"/>
                <a:ea typeface="Microsoft YaHei"/>
                <a:cs typeface="Microsoft YaHei"/>
              </a:rPr>
              <a:t>	</a:t>
            </a:r>
            <a:r>
              <a:rPr dirty="0" sz="20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20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</a:t>
            </a:r>
            <a:r>
              <a:rPr dirty="0"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品牌目标消费者画像</a:t>
            </a:r>
            <a:endParaRPr altLang="Microsoft YaHei" dirty="0" sz="2000" lang="Microsoft YaHei"/>
          </a:p>
        </p:txBody>
      </p:sp>
      <p:sp>
        <p:nvSpPr>
          <p:cNvPr id="1048780" name="path"/>
          <p:cNvSpPr/>
          <p:nvPr/>
        </p:nvSpPr>
        <p:spPr>
          <a:xfrm>
            <a:off x="559811" y="80627"/>
            <a:ext cx="220514" cy="290276"/>
          </a:xfrm>
          <a:custGeom>
            <a:avLst/>
            <a:ahLst/>
            <a:rect l="0" t="0" r="0" b="0"/>
            <a:pathLst>
              <a:path w="347" h="457">
                <a:moveTo>
                  <a:pt x="341" y="453"/>
                </a:moveTo>
                <a:lnTo>
                  <a:pt x="341" y="0"/>
                </a:lnTo>
                <a:moveTo>
                  <a:pt x="343" y="453"/>
                </a:moveTo>
                <a:lnTo>
                  <a:pt x="3" y="113"/>
                </a:lnTo>
              </a:path>
            </a:pathLst>
          </a:custGeom>
          <a:noFill/>
          <a:ln w="6350" cap="flat">
            <a:solidFill>
              <a:srgbClr val="2C3637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781" name="rect"/>
          <p:cNvSpPr/>
          <p:nvPr/>
        </p:nvSpPr>
        <p:spPr>
          <a:xfrm>
            <a:off x="8813228" y="3410707"/>
            <a:ext cx="38100" cy="707891"/>
          </a:xfrm>
          <a:prstGeom prst="rect"/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782" name="path"/>
          <p:cNvSpPr/>
          <p:nvPr/>
        </p:nvSpPr>
        <p:spPr>
          <a:xfrm>
            <a:off x="8813228" y="4099548"/>
            <a:ext cx="961493" cy="215078"/>
          </a:xfrm>
          <a:custGeom>
            <a:avLst/>
            <a:ahLst/>
            <a:rect l="0" t="0" r="0" b="0"/>
            <a:pathLst>
              <a:path w="1514" h="338">
                <a:moveTo>
                  <a:pt x="1484" y="308"/>
                </a:moveTo>
                <a:lnTo>
                  <a:pt x="182" y="308"/>
                </a:lnTo>
                <a:cubicBezTo>
                  <a:pt x="98" y="308"/>
                  <a:pt x="30" y="183"/>
                  <a:pt x="30" y="30"/>
                </a:cubicBezTo>
              </a:path>
            </a:pathLst>
          </a:custGeom>
          <a:noFill/>
          <a:ln w="38100" cap="flat">
            <a:solidFill>
              <a:srgbClr val="0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graphicFrame>
        <p:nvGraphicFramePr>
          <p:cNvPr id="4194319" name="table 273"/>
          <p:cNvGraphicFramePr>
            <a:graphicFrameLocks noGrp="1"/>
          </p:cNvGraphicFramePr>
          <p:nvPr/>
        </p:nvGraphicFramePr>
        <p:xfrm>
          <a:off x="9750742" y="3992562"/>
          <a:ext cx="1224915" cy="605154"/>
        </p:xfrm>
        <a:graphic>
          <a:graphicData uri="http://schemas.openxmlformats.org/drawingml/2006/table">
            <a:tbl>
              <a:tblPr/>
              <a:tblGrid>
                <a:gridCol w="1224915"/>
              </a:tblGrid>
              <a:tr h="595629">
                <a:tc>
                  <a:txBody>
                    <a:bodyPr/>
                    <a:p>
                      <a:pPr algn="l" eaLnBrk="0" rtl="0">
                        <a:lnSpc>
                          <a:spcPct val="132000"/>
                        </a:lnSpc>
                      </a:pPr>
                      <a:endParaRPr altLang="Arial" dirty="0" sz="100" lang="Arial"/>
                    </a:p>
                    <a:p>
                      <a:pPr algn="l" eaLnBrk="0" indent="-813" marL="98844" rtl="0">
                        <a:lnSpc>
                          <a:spcPct val="114000"/>
                        </a:lnSpc>
                      </a:pPr>
                      <a:r>
                        <a:rPr dirty="0" sz="1500" spc="10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从消费者</a:t>
                      </a:r>
                      <a:r>
                        <a:rPr dirty="0" sz="1500" spc="85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的</a:t>
                      </a:r>
                      <a:r>
                        <a:rPr dirty="0" sz="1500" spc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dirty="0" sz="1500" spc="10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生活方</a:t>
                      </a:r>
                      <a:r>
                        <a:rPr dirty="0" sz="1500" spc="75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式</a:t>
                      </a:r>
                      <a:endParaRPr altLang="Microsoft YaHei" dirty="0" sz="1500" lang="Microsoft YaHei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F7F7F"/>
                    </a:solidFill>
                  </a:tcPr>
                </a:tc>
              </a:tr>
            </a:tbl>
          </a:graphicData>
        </a:graphic>
      </p:graphicFrame>
      <p:sp>
        <p:nvSpPr>
          <p:cNvPr id="1048783" name="path"/>
          <p:cNvSpPr/>
          <p:nvPr/>
        </p:nvSpPr>
        <p:spPr>
          <a:xfrm>
            <a:off x="-53530" y="448096"/>
            <a:ext cx="12271797" cy="57151"/>
          </a:xfrm>
          <a:custGeom>
            <a:avLst/>
            <a:ahLst/>
            <a:rect l="0" t="0" r="0" b="0"/>
            <a:pathLst>
              <a:path w="19325" h="90">
                <a:moveTo>
                  <a:pt x="0" y="45"/>
                </a:moveTo>
                <a:lnTo>
                  <a:pt x="19325" y="45"/>
                </a:lnTo>
              </a:path>
            </a:pathLst>
          </a:custGeom>
          <a:noFill/>
          <a:ln w="57150" cap="flat">
            <a:solidFill>
              <a:srgbClr val="C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02" name="picture 275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21600000">
            <a:off x="5231764" y="1125220"/>
            <a:ext cx="1781175" cy="1816735"/>
          </a:xfrm>
          <a:prstGeom prst="rect"/>
        </p:spPr>
      </p:pic>
      <p:grpSp>
        <p:nvGrpSpPr>
          <p:cNvPr id="69" name="group 36"/>
          <p:cNvGrpSpPr/>
          <p:nvPr/>
        </p:nvGrpSpPr>
        <p:grpSpPr>
          <a:xfrm rot="21600000">
            <a:off x="3241039" y="4479290"/>
            <a:ext cx="1781174" cy="1816735"/>
            <a:chOff x="0" y="0"/>
            <a:chExt cx="1781174" cy="1816735"/>
          </a:xfrm>
        </p:grpSpPr>
        <p:pic>
          <p:nvPicPr>
            <p:cNvPr id="2097203" name="picture 276"/>
            <p:cNvPicPr>
              <a:picLocks noChangeAspect="1"/>
            </p:cNvPicPr>
            <p:nvPr/>
          </p:nvPicPr>
          <p:blipFill>
            <a:blip xmlns:r="http://schemas.openxmlformats.org/officeDocument/2006/relationships" r:embed="rId2"/>
            <a:stretch>
              <a:fillRect/>
            </a:stretch>
          </p:blipFill>
          <p:spPr>
            <a:xfrm rot="21600000">
              <a:off x="0" y="0"/>
              <a:ext cx="1781174" cy="1816735"/>
            </a:xfrm>
            <a:prstGeom prst="rect"/>
          </p:spPr>
        </p:pic>
        <p:sp>
          <p:nvSpPr>
            <p:cNvPr id="1048784" name="textbox 277"/>
            <p:cNvSpPr/>
            <p:nvPr/>
          </p:nvSpPr>
          <p:spPr>
            <a:xfrm>
              <a:off x="-12700" y="-12700"/>
              <a:ext cx="1806575" cy="1842770"/>
            </a:xfrm>
            <a:prstGeom prst="rect"/>
          </p:spPr>
          <p:txBody>
            <a:bodyPr bIns="0" lIns="0" rIns="0" tIns="0" vert="horz" wrap="square"/>
            <a:p>
              <a:pPr algn="l" eaLnBrk="0" rtl="0">
                <a:lnSpc>
                  <a:spcPct val="108000"/>
                </a:lnSpc>
              </a:pPr>
              <a:endParaRPr altLang="Arial" dirty="0" sz="1000" lang="Arial"/>
            </a:p>
            <a:p>
              <a:pPr algn="l" eaLnBrk="0" rtl="0">
                <a:lnSpc>
                  <a:spcPct val="108000"/>
                </a:lnSpc>
              </a:pPr>
              <a:endParaRPr altLang="Arial" dirty="0" sz="1000" lang="Arial"/>
            </a:p>
            <a:p>
              <a:pPr algn="l" eaLnBrk="0" rtl="0">
                <a:lnSpc>
                  <a:spcPct val="108000"/>
                </a:lnSpc>
              </a:pPr>
              <a:endParaRPr altLang="Arial" dirty="0" sz="1000" lang="Arial"/>
            </a:p>
            <a:p>
              <a:pPr algn="l" eaLnBrk="0" rtl="0">
                <a:lnSpc>
                  <a:spcPct val="6200"/>
                </a:lnSpc>
              </a:pPr>
              <a:endParaRPr altLang="Arial" dirty="0" sz="100" lang="Arial"/>
            </a:p>
            <a:p>
              <a:pPr algn="l" eaLnBrk="0" indent="498919" rtl="0">
                <a:lnSpc>
                  <a:spcPct val="78000"/>
                </a:lnSpc>
              </a:pPr>
              <a:r>
                <a:rPr dirty="0" sz="3100" spc="1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企</a:t>
              </a:r>
              <a:r>
                <a:rPr dirty="0" sz="3100" spc="8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业</a:t>
              </a:r>
              <a:endParaRPr altLang="Microsoft YaHei" dirty="0" sz="3100" lang="Microsoft YaHei"/>
            </a:p>
            <a:p>
              <a:pPr algn="l" eaLnBrk="0" indent="499325" rtl="0">
                <a:lnSpc>
                  <a:spcPts val="3939"/>
                </a:lnSpc>
              </a:pPr>
              <a:r>
                <a:rPr dirty="0" sz="3100" spc="1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外</a:t>
              </a:r>
              <a:r>
                <a:rPr dirty="0" sz="3100" spc="8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形</a:t>
              </a:r>
              <a:endParaRPr altLang="Microsoft YaHei" dirty="0" sz="3100" lang="Microsoft YaHei"/>
            </a:p>
          </p:txBody>
        </p:sp>
      </p:grpSp>
      <p:grpSp>
        <p:nvGrpSpPr>
          <p:cNvPr id="70" name="group 38"/>
          <p:cNvGrpSpPr/>
          <p:nvPr/>
        </p:nvGrpSpPr>
        <p:grpSpPr>
          <a:xfrm rot="21600000">
            <a:off x="7331075" y="4407534"/>
            <a:ext cx="1781175" cy="1816734"/>
            <a:chOff x="0" y="0"/>
            <a:chExt cx="1781175" cy="1816734"/>
          </a:xfrm>
        </p:grpSpPr>
        <p:pic>
          <p:nvPicPr>
            <p:cNvPr id="2097204" name="picture 278"/>
            <p:cNvPicPr>
              <a:picLocks noChangeAspect="1"/>
            </p:cNvPicPr>
            <p:nvPr/>
          </p:nvPicPr>
          <p:blipFill>
            <a:blip xmlns:r="http://schemas.openxmlformats.org/officeDocument/2006/relationships" r:embed="rId3"/>
            <a:stretch>
              <a:fillRect/>
            </a:stretch>
          </p:blipFill>
          <p:spPr>
            <a:xfrm rot="21600000">
              <a:off x="0" y="0"/>
              <a:ext cx="1781175" cy="1816734"/>
            </a:xfrm>
            <a:prstGeom prst="rect"/>
          </p:spPr>
        </p:pic>
        <p:sp>
          <p:nvSpPr>
            <p:cNvPr id="1048785" name="textbox 279"/>
            <p:cNvSpPr/>
            <p:nvPr/>
          </p:nvSpPr>
          <p:spPr>
            <a:xfrm>
              <a:off x="-12700" y="-12700"/>
              <a:ext cx="1806575" cy="1842135"/>
            </a:xfrm>
            <a:prstGeom prst="rect"/>
          </p:spPr>
          <p:txBody>
            <a:bodyPr bIns="0" lIns="0" rIns="0" tIns="0" vert="horz" wrap="square"/>
            <a:p>
              <a:pPr algn="l" eaLnBrk="0" rtl="0">
                <a:lnSpc>
                  <a:spcPct val="107000"/>
                </a:lnSpc>
              </a:pPr>
              <a:endParaRPr altLang="Arial" dirty="0" sz="1000" lang="Arial"/>
            </a:p>
            <a:p>
              <a:pPr algn="l" eaLnBrk="0" rtl="0">
                <a:lnSpc>
                  <a:spcPct val="108000"/>
                </a:lnSpc>
              </a:pPr>
              <a:endParaRPr altLang="Arial" dirty="0" sz="1000" lang="Arial"/>
            </a:p>
            <a:p>
              <a:pPr algn="l" eaLnBrk="0" rtl="0">
                <a:lnSpc>
                  <a:spcPct val="108000"/>
                </a:lnSpc>
              </a:pPr>
              <a:endParaRPr altLang="Arial" dirty="0" sz="1000" lang="Arial"/>
            </a:p>
            <a:p>
              <a:pPr algn="l" eaLnBrk="0" rtl="0">
                <a:lnSpc>
                  <a:spcPct val="7034"/>
                </a:lnSpc>
              </a:pPr>
              <a:endParaRPr altLang="Arial" dirty="0" sz="100" lang="Arial"/>
            </a:p>
            <a:p>
              <a:pPr algn="l" eaLnBrk="0" indent="498918" rtl="0">
                <a:lnSpc>
                  <a:spcPct val="78000"/>
                </a:lnSpc>
              </a:pPr>
              <a:r>
                <a:rPr dirty="0" sz="3100" spc="10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企</a:t>
              </a:r>
              <a:r>
                <a:rPr dirty="0" sz="3100" spc="8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业</a:t>
              </a:r>
              <a:endParaRPr altLang="Microsoft YaHei" dirty="0" sz="3100" lang="Microsoft YaHei"/>
            </a:p>
            <a:p>
              <a:pPr algn="l" eaLnBrk="0" indent="537526" rtl="0">
                <a:lnSpc>
                  <a:spcPts val="3950"/>
                </a:lnSpc>
              </a:pPr>
              <a:r>
                <a:rPr dirty="0" sz="3100" spc="-7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内</a:t>
              </a:r>
              <a:r>
                <a:rPr dirty="0" sz="3100" spc="-5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涵</a:t>
              </a:r>
              <a:endParaRPr altLang="Microsoft YaHei" dirty="0" sz="3100" lang="Microsoft YaHei"/>
            </a:p>
          </p:txBody>
        </p:sp>
      </p:grpSp>
      <p:pic>
        <p:nvPicPr>
          <p:cNvPr id="2097205" name="picture 280"/>
          <p:cNvPicPr>
            <a:picLocks noChangeAspect="1"/>
          </p:cNvPicPr>
          <p:nvPr/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 rot="21600000">
            <a:off x="6424857" y="2860309"/>
            <a:ext cx="1563013" cy="1716257"/>
          </a:xfrm>
          <a:prstGeom prst="rect"/>
        </p:spPr>
      </p:pic>
      <p:pic>
        <p:nvPicPr>
          <p:cNvPr id="2097206" name="picture 281"/>
          <p:cNvPicPr>
            <a:picLocks noChangeAspect="1"/>
          </p:cNvPicPr>
          <p:nvPr/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 rot="21600000">
            <a:off x="4395640" y="2817091"/>
            <a:ext cx="1427665" cy="1866158"/>
          </a:xfrm>
          <a:prstGeom prst="rect"/>
        </p:spPr>
      </p:pic>
      <p:sp>
        <p:nvSpPr>
          <p:cNvPr id="1048786" name="textbox 282"/>
          <p:cNvSpPr/>
          <p:nvPr/>
        </p:nvSpPr>
        <p:spPr>
          <a:xfrm>
            <a:off x="9559797" y="4683276"/>
            <a:ext cx="1624964" cy="1429385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6185"/>
              </a:lnSpc>
            </a:pPr>
            <a:endParaRPr altLang="Arial" dirty="0" sz="100" lang="Arial"/>
          </a:p>
          <a:p>
            <a:pPr algn="l" eaLnBrk="0" indent="12700" rtl="0">
              <a:lnSpc>
                <a:spcPct val="89000"/>
              </a:lnSpc>
            </a:pPr>
            <a:r>
              <a:rPr dirty="0" sz="18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业使命</a:t>
            </a:r>
            <a:endParaRPr altLang="Microsoft YaHei" dirty="0" sz="1800" lang="Microsoft YaHei"/>
          </a:p>
          <a:p>
            <a:pPr algn="l" eaLnBrk="0" indent="12700" rtl="0">
              <a:lnSpc>
                <a:spcPct val="88000"/>
              </a:lnSpc>
              <a:spcBef>
                <a:spcPts val="283"/>
              </a:spcBef>
            </a:pPr>
            <a:r>
              <a:rPr dirty="0" sz="18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业愿景</a:t>
            </a:r>
            <a:endParaRPr altLang="Microsoft YaHei" dirty="0" sz="1800" lang="Microsoft YaHei"/>
          </a:p>
          <a:p>
            <a:pPr algn="l" eaLnBrk="0" marL="12700" rtl="0">
              <a:lnSpc>
                <a:spcPct val="106000"/>
              </a:lnSpc>
              <a:spcBef>
                <a:spcPts val="76"/>
              </a:spcBef>
            </a:pPr>
            <a:r>
              <a:rPr dirty="0" sz="18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业核心价值观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8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业管理理念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</a:t>
            </a:r>
            <a:r>
              <a:rPr dirty="0" sz="1800" spc="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....</a:t>
            </a:r>
            <a:endParaRPr altLang="Microsoft YaHei" dirty="0" sz="1800" lang="Microsoft YaHei"/>
          </a:p>
        </p:txBody>
      </p:sp>
      <p:sp>
        <p:nvSpPr>
          <p:cNvPr id="1048787" name="textbox 283"/>
          <p:cNvSpPr/>
          <p:nvPr/>
        </p:nvSpPr>
        <p:spPr>
          <a:xfrm>
            <a:off x="1927098" y="4682591"/>
            <a:ext cx="939164" cy="1430019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120000"/>
              </a:lnSpc>
            </a:pPr>
            <a:endParaRPr altLang="Arial" dirty="0" sz="100" lang="Arial"/>
          </a:p>
          <a:p>
            <a:pPr algn="l" eaLnBrk="0" marL="12700" rtl="0">
              <a:lnSpc>
                <a:spcPct val="102000"/>
              </a:lnSpc>
            </a:pPr>
            <a:r>
              <a:rPr dirty="0" sz="18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业标志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8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业品牌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8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业形象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8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业色彩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800" spc="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.....</a:t>
            </a:r>
            <a:endParaRPr altLang="Microsoft YaHei" dirty="0" sz="1800" lang="Microsoft YaHei"/>
          </a:p>
        </p:txBody>
      </p:sp>
      <p:pic>
        <p:nvPicPr>
          <p:cNvPr id="2097207" name="picture 284"/>
          <p:cNvPicPr>
            <a:picLocks noChangeAspect="1"/>
          </p:cNvPicPr>
          <p:nvPr/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 rot="21600000">
            <a:off x="5232400" y="5027294"/>
            <a:ext cx="1930400" cy="633730"/>
          </a:xfrm>
          <a:prstGeom prst="rect"/>
        </p:spPr>
      </p:pic>
      <p:sp>
        <p:nvSpPr>
          <p:cNvPr id="1048788" name="textbox 285"/>
          <p:cNvSpPr/>
          <p:nvPr/>
        </p:nvSpPr>
        <p:spPr>
          <a:xfrm>
            <a:off x="477349" y="67927"/>
            <a:ext cx="3338195" cy="354329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147000"/>
              </a:lnSpc>
            </a:pPr>
            <a:endParaRPr altLang="Arial" dirty="0" sz="200" lang="Arial"/>
          </a:p>
          <a:p>
            <a:pPr algn="l" eaLnBrk="0" indent="12700" rtl="0">
              <a:lnSpc>
                <a:spcPct val="90000"/>
              </a:lnSpc>
              <a:spcBef>
                <a:spcPts val="2"/>
              </a:spcBef>
              <a:tabLst>
                <a:tab algn="l" pos="81914"/>
              </a:tabLst>
            </a:pPr>
            <a:r>
              <a:rPr dirty="0" sz="2000" spc="0" u="sng">
                <a:solidFill>
                  <a:srgbClr val="000000">
                    <a:alpha val="100000"/>
                  </a:srgbClr>
                </a:solidFill>
                <a:uFill>
                  <a:solidFill>
                    <a:srgbClr val="2C3637"/>
                  </a:solidFill>
                </a:uFill>
                <a:latin typeface="Microsoft YaHei"/>
                <a:ea typeface="Microsoft YaHei"/>
                <a:cs typeface="Microsoft YaHei"/>
              </a:rPr>
              <a:t>	</a:t>
            </a:r>
            <a:r>
              <a:rPr dirty="0" sz="2000" spc="-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20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</a:t>
            </a:r>
            <a:r>
              <a:rPr dirty="0"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品牌核心竞争力分析要素</a:t>
            </a:r>
            <a:endParaRPr altLang="Microsoft YaHei" dirty="0" sz="2000" lang="Microsoft YaHei"/>
          </a:p>
        </p:txBody>
      </p:sp>
      <p:sp>
        <p:nvSpPr>
          <p:cNvPr id="1048789" name="path"/>
          <p:cNvSpPr/>
          <p:nvPr/>
        </p:nvSpPr>
        <p:spPr>
          <a:xfrm>
            <a:off x="559811" y="80627"/>
            <a:ext cx="220514" cy="290276"/>
          </a:xfrm>
          <a:custGeom>
            <a:avLst/>
            <a:ahLst/>
            <a:rect l="0" t="0" r="0" b="0"/>
            <a:pathLst>
              <a:path w="347" h="457">
                <a:moveTo>
                  <a:pt x="341" y="453"/>
                </a:moveTo>
                <a:lnTo>
                  <a:pt x="341" y="0"/>
                </a:lnTo>
                <a:moveTo>
                  <a:pt x="343" y="453"/>
                </a:moveTo>
                <a:lnTo>
                  <a:pt x="3" y="113"/>
                </a:lnTo>
              </a:path>
            </a:pathLst>
          </a:custGeom>
          <a:noFill/>
          <a:ln w="6350" cap="flat">
            <a:solidFill>
              <a:srgbClr val="2C3637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790" name="textbox 287"/>
          <p:cNvSpPr/>
          <p:nvPr/>
        </p:nvSpPr>
        <p:spPr>
          <a:xfrm>
            <a:off x="5708535" y="1586077"/>
            <a:ext cx="833119" cy="946150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107000"/>
              </a:lnSpc>
            </a:pPr>
            <a:endParaRPr altLang="Arial" dirty="0" sz="100" lang="Arial"/>
          </a:p>
          <a:p>
            <a:pPr algn="l" eaLnBrk="0" indent="-406" marL="13106" rtl="0">
              <a:lnSpc>
                <a:spcPct val="97000"/>
              </a:lnSpc>
              <a:spcBef>
                <a:spcPts val="1"/>
              </a:spcBef>
            </a:pPr>
            <a:r>
              <a:rPr dirty="0" sz="3100" spc="8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</a:t>
            </a:r>
            <a:r>
              <a:rPr dirty="0" sz="3100" spc="7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</a:t>
            </a:r>
            <a:r>
              <a:rPr dirty="0" sz="31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3100" spc="8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气</a:t>
            </a:r>
            <a:r>
              <a:rPr dirty="0" sz="3100" spc="7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质</a:t>
            </a:r>
            <a:endParaRPr altLang="Microsoft YaHei" dirty="0" sz="3100" lang="Microsoft YaHei"/>
          </a:p>
        </p:txBody>
      </p:sp>
      <p:sp>
        <p:nvSpPr>
          <p:cNvPr id="1048791" name="path"/>
          <p:cNvSpPr/>
          <p:nvPr/>
        </p:nvSpPr>
        <p:spPr>
          <a:xfrm>
            <a:off x="-53530" y="448096"/>
            <a:ext cx="12271797" cy="57151"/>
          </a:xfrm>
          <a:custGeom>
            <a:avLst/>
            <a:ahLst/>
            <a:rect l="0" t="0" r="0" b="0"/>
            <a:pathLst>
              <a:path w="19325" h="90">
                <a:moveTo>
                  <a:pt x="0" y="45"/>
                </a:moveTo>
                <a:lnTo>
                  <a:pt x="19325" y="45"/>
                </a:lnTo>
              </a:path>
            </a:pathLst>
          </a:custGeom>
          <a:noFill/>
          <a:ln w="57150" cap="flat">
            <a:solidFill>
              <a:srgbClr val="C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792" name="textbox 289"/>
          <p:cNvSpPr/>
          <p:nvPr/>
        </p:nvSpPr>
        <p:spPr>
          <a:xfrm>
            <a:off x="3224402" y="1901214"/>
            <a:ext cx="1396364" cy="553084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7466"/>
              </a:lnSpc>
            </a:pPr>
            <a:endParaRPr altLang="Arial" dirty="0" sz="100" lang="Arial"/>
          </a:p>
          <a:p>
            <a:pPr algn="l" eaLnBrk="0" marL="12700" rtl="0">
              <a:lnSpc>
                <a:spcPct val="96000"/>
              </a:lnSpc>
            </a:pPr>
            <a:r>
              <a:rPr dirty="0" sz="18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业产品特色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8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业行为风格</a:t>
            </a:r>
            <a:endParaRPr altLang="Microsoft YaHei" dirty="0" sz="1800" lang="Microsoft YaHei"/>
          </a:p>
        </p:txBody>
      </p:sp>
      <p:sp>
        <p:nvSpPr>
          <p:cNvPr id="1048793" name="textbox 290"/>
          <p:cNvSpPr/>
          <p:nvPr/>
        </p:nvSpPr>
        <p:spPr>
          <a:xfrm>
            <a:off x="7612888" y="1975967"/>
            <a:ext cx="1396364" cy="548005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90577"/>
              </a:lnSpc>
            </a:pPr>
            <a:endParaRPr altLang="Arial" dirty="0" sz="100" lang="Arial"/>
          </a:p>
          <a:p>
            <a:pPr algn="l" eaLnBrk="0" indent="12700" rtl="0">
              <a:lnSpc>
                <a:spcPct val="89000"/>
              </a:lnSpc>
            </a:pPr>
            <a:r>
              <a:rPr dirty="0" sz="18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业境界</a:t>
            </a:r>
            <a:endParaRPr altLang="Microsoft YaHei" dirty="0" sz="1800" lang="Microsoft YaHei"/>
          </a:p>
          <a:p>
            <a:pPr algn="l" eaLnBrk="0" indent="12700" rtl="0">
              <a:lnSpc>
                <a:spcPct val="90000"/>
              </a:lnSpc>
              <a:spcBef>
                <a:spcPts val="240"/>
              </a:spcBef>
            </a:pPr>
            <a:r>
              <a:rPr dirty="0" sz="18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业文化特色</a:t>
            </a:r>
            <a:endParaRPr altLang="Microsoft YaHei" dirty="0" sz="1800" lang="Microsoft YaHei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group 40"/>
          <p:cNvGrpSpPr/>
          <p:nvPr/>
        </p:nvGrpSpPr>
        <p:grpSpPr>
          <a:xfrm rot="21600000">
            <a:off x="1118235" y="2626995"/>
            <a:ext cx="2114550" cy="2114550"/>
            <a:chOff x="0" y="0"/>
            <a:chExt cx="2114550" cy="2114550"/>
          </a:xfrm>
        </p:grpSpPr>
        <p:sp>
          <p:nvSpPr>
            <p:cNvPr id="1048794" name="path"/>
            <p:cNvSpPr/>
            <p:nvPr/>
          </p:nvSpPr>
          <p:spPr>
            <a:xfrm>
              <a:off x="0" y="0"/>
              <a:ext cx="2114550" cy="2114550"/>
            </a:xfrm>
            <a:custGeom>
              <a:avLst/>
              <a:ahLst/>
              <a:rect l="0" t="0" r="0" b="0"/>
              <a:pathLst>
                <a:path w="3330" h="3330">
                  <a:moveTo>
                    <a:pt x="10" y="1665"/>
                  </a:moveTo>
                  <a:cubicBezTo>
                    <a:pt x="10" y="750"/>
                    <a:pt x="750" y="10"/>
                    <a:pt x="1665" y="10"/>
                  </a:cubicBezTo>
                  <a:cubicBezTo>
                    <a:pt x="2579" y="10"/>
                    <a:pt x="3320" y="750"/>
                    <a:pt x="3320" y="1665"/>
                  </a:cubicBezTo>
                  <a:cubicBezTo>
                    <a:pt x="3320" y="2579"/>
                    <a:pt x="2579" y="3320"/>
                    <a:pt x="1665" y="3320"/>
                  </a:cubicBezTo>
                  <a:cubicBezTo>
                    <a:pt x="750" y="3320"/>
                    <a:pt x="10" y="2579"/>
                    <a:pt x="10" y="1665"/>
                  </a:cubicBezTo>
                </a:path>
              </a:pathLst>
            </a:custGeom>
            <a:noFill/>
            <a:ln w="12700" cap="flat">
              <a:solidFill>
                <a:srgbClr val="FF0000">
                  <a:alpha val="100000"/>
                </a:srgbClr>
              </a:solidFill>
              <a:prstDash val="solid"/>
              <a:miter lim="800000"/>
            </a:ln>
          </p:spPr>
          <p:txBody>
            <a:bodyPr rtlCol="0"/>
            <a:p>
              <a:pPr algn="ctr"/>
              <a:endParaRPr altLang="en-US" lang="zh-CN"/>
            </a:p>
          </p:txBody>
        </p:sp>
        <p:sp>
          <p:nvSpPr>
            <p:cNvPr id="1048795" name="textbox 292"/>
            <p:cNvSpPr/>
            <p:nvPr/>
          </p:nvSpPr>
          <p:spPr>
            <a:xfrm>
              <a:off x="-12700" y="-12700"/>
              <a:ext cx="2139950" cy="2156460"/>
            </a:xfrm>
            <a:prstGeom prst="rect"/>
          </p:spPr>
          <p:txBody>
            <a:bodyPr bIns="0" lIns="0" rIns="0" tIns="0" vert="horz" wrap="square"/>
            <a:p>
              <a:pPr algn="l" eaLnBrk="0" rtl="0">
                <a:lnSpc>
                  <a:spcPct val="103000"/>
                </a:lnSpc>
              </a:pPr>
              <a:endParaRPr altLang="Arial" dirty="0" sz="1000" lang="Arial"/>
            </a:p>
            <a:p>
              <a:pPr algn="l" eaLnBrk="0" rtl="0">
                <a:lnSpc>
                  <a:spcPct val="103000"/>
                </a:lnSpc>
              </a:pPr>
              <a:endParaRPr altLang="Arial" dirty="0" sz="1000" lang="Arial"/>
            </a:p>
            <a:p>
              <a:pPr algn="l" eaLnBrk="0" rtl="0">
                <a:lnSpc>
                  <a:spcPct val="103000"/>
                </a:lnSpc>
              </a:pPr>
              <a:endParaRPr altLang="Arial" dirty="0" sz="1000" lang="Arial"/>
            </a:p>
            <a:p>
              <a:pPr algn="l" eaLnBrk="0" rtl="0">
                <a:lnSpc>
                  <a:spcPct val="103000"/>
                </a:lnSpc>
              </a:pPr>
              <a:endParaRPr altLang="Arial" dirty="0" sz="1000" lang="Arial"/>
            </a:p>
            <a:p>
              <a:pPr algn="l" eaLnBrk="0" rtl="0">
                <a:lnSpc>
                  <a:spcPct val="103000"/>
                </a:lnSpc>
              </a:pPr>
              <a:endParaRPr altLang="Arial" dirty="0" sz="1000" lang="Arial"/>
            </a:p>
            <a:p>
              <a:pPr algn="l" eaLnBrk="0" indent="666419" rtl="0">
                <a:lnSpc>
                  <a:spcPct val="95000"/>
                </a:lnSpc>
                <a:spcBef>
                  <a:spcPts val="2"/>
                </a:spcBef>
              </a:pPr>
              <a:r>
                <a:rPr dirty="0" sz="1500" spc="10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企业自</a:t>
              </a:r>
              <a:r>
                <a:rPr dirty="0" sz="1500" spc="75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身</a:t>
              </a:r>
              <a:endParaRPr altLang="Microsoft YaHei" dirty="0" sz="1500" lang="Microsoft YaHei"/>
            </a:p>
            <a:p>
              <a:pPr algn="l" eaLnBrk="0" indent="617347" rtl="0">
                <a:lnSpc>
                  <a:spcPct val="81000"/>
                </a:lnSpc>
                <a:spcBef>
                  <a:spcPts val="233"/>
                </a:spcBef>
              </a:pPr>
              <a:r>
                <a:rPr dirty="0" sz="1200" spc="-1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配合企</a:t>
              </a:r>
              <a:r>
                <a:rPr dirty="0" sz="1200" spc="-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业</a:t>
              </a:r>
              <a:r>
                <a:rPr dirty="0" sz="1200" spc="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战略</a:t>
              </a:r>
              <a:endParaRPr altLang="Microsoft YaHei" dirty="0" sz="1200" lang="Microsoft YaHei"/>
            </a:p>
            <a:p>
              <a:pPr algn="l" eaLnBrk="0" indent="546785" rtl="0">
                <a:lnSpc>
                  <a:spcPts val="1515"/>
                </a:lnSpc>
              </a:pPr>
              <a:r>
                <a:rPr dirty="0" sz="1200" spc="-2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品牌承诺</a:t>
              </a:r>
              <a:r>
                <a:rPr dirty="0" sz="1200" spc="-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的</a:t>
              </a:r>
              <a:r>
                <a:rPr dirty="0" sz="1200" spc="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兑现</a:t>
              </a:r>
              <a:endParaRPr altLang="Microsoft YaHei" dirty="0" sz="1200" lang="Microsoft YaHei"/>
            </a:p>
          </p:txBody>
        </p:sp>
      </p:grpSp>
      <p:grpSp>
        <p:nvGrpSpPr>
          <p:cNvPr id="73" name="group 42"/>
          <p:cNvGrpSpPr/>
          <p:nvPr/>
        </p:nvGrpSpPr>
        <p:grpSpPr>
          <a:xfrm rot="21600000">
            <a:off x="2917825" y="2626995"/>
            <a:ext cx="2114550" cy="2114550"/>
            <a:chOff x="0" y="0"/>
            <a:chExt cx="2114550" cy="2114550"/>
          </a:xfrm>
        </p:grpSpPr>
        <p:sp>
          <p:nvSpPr>
            <p:cNvPr id="1048796" name="path"/>
            <p:cNvSpPr/>
            <p:nvPr/>
          </p:nvSpPr>
          <p:spPr>
            <a:xfrm>
              <a:off x="0" y="0"/>
              <a:ext cx="2114550" cy="2114550"/>
            </a:xfrm>
            <a:custGeom>
              <a:avLst/>
              <a:ahLst/>
              <a:rect l="0" t="0" r="0" b="0"/>
              <a:pathLst>
                <a:path w="3330" h="3330">
                  <a:moveTo>
                    <a:pt x="10" y="1665"/>
                  </a:moveTo>
                  <a:cubicBezTo>
                    <a:pt x="10" y="750"/>
                    <a:pt x="750" y="10"/>
                    <a:pt x="1665" y="10"/>
                  </a:cubicBezTo>
                  <a:cubicBezTo>
                    <a:pt x="2579" y="10"/>
                    <a:pt x="3320" y="750"/>
                    <a:pt x="3320" y="1665"/>
                  </a:cubicBezTo>
                  <a:cubicBezTo>
                    <a:pt x="3320" y="2579"/>
                    <a:pt x="2579" y="3320"/>
                    <a:pt x="1665" y="3320"/>
                  </a:cubicBezTo>
                  <a:cubicBezTo>
                    <a:pt x="750" y="3320"/>
                    <a:pt x="10" y="2579"/>
                    <a:pt x="10" y="1665"/>
                  </a:cubicBezTo>
                </a:path>
              </a:pathLst>
            </a:custGeom>
            <a:noFill/>
            <a:ln w="12700" cap="flat">
              <a:solidFill>
                <a:srgbClr val="FF0000">
                  <a:alpha val="100000"/>
                </a:srgbClr>
              </a:solidFill>
              <a:prstDash val="solid"/>
              <a:miter lim="800000"/>
            </a:ln>
          </p:spPr>
          <p:txBody>
            <a:bodyPr rtlCol="0"/>
            <a:p>
              <a:pPr algn="ctr"/>
              <a:endParaRPr altLang="en-US" lang="zh-CN"/>
            </a:p>
          </p:txBody>
        </p:sp>
        <p:sp>
          <p:nvSpPr>
            <p:cNvPr id="1048797" name="textbox 294"/>
            <p:cNvSpPr/>
            <p:nvPr/>
          </p:nvSpPr>
          <p:spPr>
            <a:xfrm>
              <a:off x="-12700" y="-12700"/>
              <a:ext cx="2139950" cy="2155189"/>
            </a:xfrm>
            <a:prstGeom prst="rect"/>
          </p:spPr>
          <p:txBody>
            <a:bodyPr bIns="0" lIns="0" rIns="0" tIns="0" vert="horz" wrap="square"/>
            <a:p>
              <a:pPr algn="l" eaLnBrk="0" rtl="0">
                <a:lnSpc>
                  <a:spcPct val="103000"/>
                </a:lnSpc>
              </a:pPr>
              <a:endParaRPr altLang="Arial" dirty="0" sz="1000" lang="Arial"/>
            </a:p>
            <a:p>
              <a:pPr algn="l" eaLnBrk="0" rtl="0">
                <a:lnSpc>
                  <a:spcPct val="103000"/>
                </a:lnSpc>
              </a:pPr>
              <a:endParaRPr altLang="Arial" dirty="0" sz="1000" lang="Arial"/>
            </a:p>
            <a:p>
              <a:pPr algn="l" eaLnBrk="0" rtl="0">
                <a:lnSpc>
                  <a:spcPct val="103000"/>
                </a:lnSpc>
              </a:pPr>
              <a:endParaRPr altLang="Arial" dirty="0" sz="1000" lang="Arial"/>
            </a:p>
            <a:p>
              <a:pPr algn="l" eaLnBrk="0" rtl="0">
                <a:lnSpc>
                  <a:spcPct val="103000"/>
                </a:lnSpc>
              </a:pPr>
              <a:endParaRPr altLang="Arial" dirty="0" sz="1000" lang="Arial"/>
            </a:p>
            <a:p>
              <a:pPr algn="l" eaLnBrk="0" rtl="0">
                <a:lnSpc>
                  <a:spcPct val="103000"/>
                </a:lnSpc>
              </a:pPr>
              <a:endParaRPr altLang="Arial" dirty="0" sz="1000" lang="Arial"/>
            </a:p>
            <a:p>
              <a:pPr algn="l" eaLnBrk="0" indent="564413" rtl="0">
                <a:lnSpc>
                  <a:spcPct val="95000"/>
                </a:lnSpc>
                <a:spcBef>
                  <a:spcPts val="6"/>
                </a:spcBef>
              </a:pPr>
              <a:r>
                <a:rPr dirty="0" sz="1500" spc="10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利益相关</a:t>
              </a:r>
              <a:r>
                <a:rPr dirty="0" sz="1500" spc="8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者</a:t>
              </a:r>
              <a:endParaRPr altLang="Microsoft YaHei" dirty="0" sz="1500" lang="Microsoft YaHei"/>
            </a:p>
            <a:p>
              <a:pPr algn="l" eaLnBrk="0" indent="471347" rtl="0">
                <a:lnSpc>
                  <a:spcPct val="82000"/>
                </a:lnSpc>
                <a:spcBef>
                  <a:spcPts val="219"/>
                </a:spcBef>
              </a:pPr>
              <a:r>
                <a:rPr dirty="0" sz="1200" spc="-2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引起外部</a:t>
              </a:r>
              <a:r>
                <a:rPr dirty="0" sz="1200" spc="-1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客</a:t>
              </a:r>
              <a:r>
                <a:rPr dirty="0" sz="1200" spc="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户共鸣</a:t>
              </a:r>
              <a:endParaRPr altLang="Microsoft YaHei" dirty="0" sz="1200" lang="Microsoft YaHei"/>
            </a:p>
            <a:p>
              <a:pPr algn="l" eaLnBrk="0" indent="461136" rtl="0">
                <a:lnSpc>
                  <a:spcPts val="1510"/>
                </a:lnSpc>
              </a:pPr>
              <a:r>
                <a:rPr dirty="0" sz="1200" spc="-1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获</a:t>
              </a:r>
              <a:r>
                <a:rPr dirty="0" sz="1200" spc="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得内部员工共鸣</a:t>
              </a:r>
              <a:endParaRPr altLang="Microsoft YaHei" dirty="0" sz="1200" lang="Microsoft YaHei"/>
            </a:p>
          </p:txBody>
        </p:sp>
      </p:grpSp>
      <p:pic>
        <p:nvPicPr>
          <p:cNvPr id="2097208" name="picture 295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21600000">
            <a:off x="4937759" y="2594609"/>
            <a:ext cx="3246149" cy="3731895"/>
          </a:xfrm>
          <a:prstGeom prst="rect"/>
        </p:spPr>
      </p:pic>
      <p:grpSp>
        <p:nvGrpSpPr>
          <p:cNvPr id="74" name="group 44"/>
          <p:cNvGrpSpPr/>
          <p:nvPr/>
        </p:nvGrpSpPr>
        <p:grpSpPr>
          <a:xfrm rot="21600000">
            <a:off x="2025650" y="4211954"/>
            <a:ext cx="2114550" cy="2114550"/>
            <a:chOff x="0" y="0"/>
            <a:chExt cx="2114550" cy="2114550"/>
          </a:xfrm>
        </p:grpSpPr>
        <p:sp>
          <p:nvSpPr>
            <p:cNvPr id="1048798" name="path"/>
            <p:cNvSpPr/>
            <p:nvPr/>
          </p:nvSpPr>
          <p:spPr>
            <a:xfrm>
              <a:off x="0" y="0"/>
              <a:ext cx="2114550" cy="2114550"/>
            </a:xfrm>
            <a:custGeom>
              <a:avLst/>
              <a:ahLst/>
              <a:rect l="0" t="0" r="0" b="0"/>
              <a:pathLst>
                <a:path w="3330" h="3330">
                  <a:moveTo>
                    <a:pt x="10" y="1665"/>
                  </a:moveTo>
                  <a:cubicBezTo>
                    <a:pt x="10" y="750"/>
                    <a:pt x="750" y="10"/>
                    <a:pt x="1665" y="10"/>
                  </a:cubicBezTo>
                  <a:cubicBezTo>
                    <a:pt x="2579" y="10"/>
                    <a:pt x="3320" y="750"/>
                    <a:pt x="3320" y="1665"/>
                  </a:cubicBezTo>
                  <a:cubicBezTo>
                    <a:pt x="3320" y="2579"/>
                    <a:pt x="2579" y="3320"/>
                    <a:pt x="1665" y="3320"/>
                  </a:cubicBezTo>
                  <a:cubicBezTo>
                    <a:pt x="750" y="3320"/>
                    <a:pt x="10" y="2579"/>
                    <a:pt x="10" y="1665"/>
                  </a:cubicBezTo>
                </a:path>
              </a:pathLst>
            </a:custGeom>
            <a:noFill/>
            <a:ln w="12700" cap="flat">
              <a:solidFill>
                <a:srgbClr val="FF0000">
                  <a:alpha val="100000"/>
                </a:srgbClr>
              </a:solidFill>
              <a:prstDash val="solid"/>
              <a:miter lim="800000"/>
            </a:ln>
          </p:spPr>
          <p:txBody>
            <a:bodyPr rtlCol="0"/>
            <a:p>
              <a:pPr algn="ctr"/>
              <a:endParaRPr altLang="en-US" lang="zh-CN"/>
            </a:p>
          </p:txBody>
        </p:sp>
        <p:sp>
          <p:nvSpPr>
            <p:cNvPr id="1048799" name="textbox 297"/>
            <p:cNvSpPr/>
            <p:nvPr/>
          </p:nvSpPr>
          <p:spPr>
            <a:xfrm>
              <a:off x="-12700" y="-12700"/>
              <a:ext cx="2139950" cy="2139950"/>
            </a:xfrm>
            <a:prstGeom prst="rect"/>
          </p:spPr>
          <p:txBody>
            <a:bodyPr bIns="0" lIns="0" rIns="0" tIns="0" vert="horz" wrap="square"/>
            <a:p>
              <a:pPr algn="l" eaLnBrk="0" rtl="0">
                <a:lnSpc>
                  <a:spcPct val="113000"/>
                </a:lnSpc>
              </a:pPr>
              <a:endParaRPr altLang="Arial" dirty="0" sz="1000" lang="Arial"/>
            </a:p>
            <a:p>
              <a:pPr algn="l" eaLnBrk="0" rtl="0">
                <a:lnSpc>
                  <a:spcPct val="114000"/>
                </a:lnSpc>
              </a:pPr>
              <a:endParaRPr altLang="Arial" dirty="0" sz="1000" lang="Arial"/>
            </a:p>
            <a:p>
              <a:pPr algn="l" eaLnBrk="0" rtl="0">
                <a:lnSpc>
                  <a:spcPct val="114000"/>
                </a:lnSpc>
              </a:pPr>
              <a:endParaRPr altLang="Arial" dirty="0" sz="1000" lang="Arial"/>
            </a:p>
            <a:p>
              <a:pPr algn="l" eaLnBrk="0" rtl="0">
                <a:lnSpc>
                  <a:spcPct val="114000"/>
                </a:lnSpc>
              </a:pPr>
              <a:endParaRPr altLang="Arial" dirty="0" sz="1000" lang="Arial"/>
            </a:p>
            <a:p>
              <a:pPr algn="l" eaLnBrk="0" indent="768223" rtl="0">
                <a:lnSpc>
                  <a:spcPct val="96000"/>
                </a:lnSpc>
                <a:spcBef>
                  <a:spcPts val="1"/>
                </a:spcBef>
              </a:pPr>
              <a:r>
                <a:rPr dirty="0" sz="1500" spc="100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竞争</a:t>
              </a:r>
              <a:r>
                <a:rPr dirty="0" sz="1500" spc="75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者</a:t>
              </a:r>
              <a:endParaRPr altLang="Microsoft YaHei" dirty="0" sz="1500" lang="Microsoft YaHei"/>
            </a:p>
            <a:p>
              <a:pPr algn="l" eaLnBrk="0" indent="614451" rtl="0">
                <a:lnSpc>
                  <a:spcPct val="81000"/>
                </a:lnSpc>
                <a:spcBef>
                  <a:spcPts val="214"/>
                </a:spcBef>
              </a:pPr>
              <a:r>
                <a:rPr dirty="0" sz="1200" spc="-1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领</a:t>
              </a:r>
              <a:r>
                <a:rPr dirty="0" sz="1200" spc="-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先</a:t>
              </a:r>
              <a:r>
                <a:rPr dirty="0" sz="1200" spc="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的竞争者</a:t>
              </a:r>
              <a:endParaRPr altLang="Microsoft YaHei" dirty="0" sz="1200" lang="Microsoft YaHei"/>
            </a:p>
            <a:p>
              <a:pPr algn="l" eaLnBrk="0" indent="622985" rtl="0">
                <a:lnSpc>
                  <a:spcPct val="96000"/>
                </a:lnSpc>
                <a:spcBef>
                  <a:spcPts val="13"/>
                </a:spcBef>
              </a:pPr>
              <a:r>
                <a:rPr dirty="0" sz="1200" spc="-2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品牌核</a:t>
              </a:r>
              <a:r>
                <a:rPr dirty="0" sz="1200" spc="-1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心</a:t>
              </a:r>
              <a:r>
                <a:rPr dirty="0" sz="1200" spc="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价值</a:t>
              </a:r>
              <a:endParaRPr altLang="Microsoft YaHei" dirty="0" sz="1200" lang="Microsoft YaHei"/>
            </a:p>
            <a:p>
              <a:pPr algn="l" eaLnBrk="0" indent="613689" rtl="0">
                <a:lnSpc>
                  <a:spcPts val="1514"/>
                </a:lnSpc>
              </a:pPr>
              <a:r>
                <a:rPr dirty="0" sz="1200" spc="-1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做</a:t>
              </a:r>
              <a:r>
                <a:rPr dirty="0" sz="1200" spc="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出明显区分</a:t>
              </a:r>
              <a:endParaRPr altLang="Microsoft YaHei" dirty="0" sz="1200" lang="Microsoft YaHei"/>
            </a:p>
          </p:txBody>
        </p:sp>
      </p:grpSp>
      <p:sp>
        <p:nvSpPr>
          <p:cNvPr id="1048800" name="path"/>
          <p:cNvSpPr/>
          <p:nvPr/>
        </p:nvSpPr>
        <p:spPr>
          <a:xfrm>
            <a:off x="7621269" y="5028892"/>
            <a:ext cx="3692525" cy="1099492"/>
          </a:xfrm>
          <a:custGeom>
            <a:avLst/>
            <a:ahLst/>
            <a:rect l="0" t="0" r="0" b="0"/>
            <a:pathLst>
              <a:path w="5815" h="1731">
                <a:moveTo>
                  <a:pt x="0" y="1731"/>
                </a:moveTo>
                <a:lnTo>
                  <a:pt x="5815" y="1731"/>
                </a:lnTo>
                <a:lnTo>
                  <a:pt x="4931" y="0"/>
                </a:lnTo>
                <a:lnTo>
                  <a:pt x="883" y="0"/>
                </a:lnTo>
                <a:lnTo>
                  <a:pt x="0" y="1731"/>
                </a:lnTo>
                <a:close/>
              </a:path>
            </a:pathLst>
          </a:custGeom>
          <a:solidFill>
            <a:srgbClr val="7F7F7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801" name="path"/>
          <p:cNvSpPr/>
          <p:nvPr/>
        </p:nvSpPr>
        <p:spPr>
          <a:xfrm>
            <a:off x="8257768" y="3774451"/>
            <a:ext cx="2417739" cy="1104240"/>
          </a:xfrm>
          <a:custGeom>
            <a:avLst/>
            <a:ahLst/>
            <a:rect l="0" t="0" r="0" b="0"/>
            <a:pathLst>
              <a:path w="3807" h="1738">
                <a:moveTo>
                  <a:pt x="0" y="1738"/>
                </a:moveTo>
                <a:lnTo>
                  <a:pt x="3807" y="1738"/>
                </a:lnTo>
                <a:lnTo>
                  <a:pt x="2915" y="0"/>
                </a:lnTo>
                <a:lnTo>
                  <a:pt x="892" y="0"/>
                </a:lnTo>
                <a:lnTo>
                  <a:pt x="0" y="1738"/>
                </a:lnTo>
                <a:close/>
              </a:path>
            </a:pathLst>
          </a:custGeom>
          <a:solidFill>
            <a:srgbClr val="7F7F7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802" name="path"/>
          <p:cNvSpPr/>
          <p:nvPr/>
        </p:nvSpPr>
        <p:spPr>
          <a:xfrm>
            <a:off x="8900828" y="2524759"/>
            <a:ext cx="1130425" cy="1103053"/>
          </a:xfrm>
          <a:custGeom>
            <a:avLst/>
            <a:ahLst/>
            <a:rect l="0" t="0" r="0" b="0"/>
            <a:pathLst>
              <a:path w="1780" h="1737">
                <a:moveTo>
                  <a:pt x="891" y="0"/>
                </a:moveTo>
                <a:lnTo>
                  <a:pt x="0" y="1737"/>
                </a:lnTo>
                <a:lnTo>
                  <a:pt x="1780" y="1737"/>
                </a:lnTo>
                <a:lnTo>
                  <a:pt x="891" y="0"/>
                </a:lnTo>
                <a:close/>
              </a:path>
            </a:pathLst>
          </a:custGeom>
          <a:solidFill>
            <a:srgbClr val="C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803" name="textbox 301"/>
          <p:cNvSpPr/>
          <p:nvPr/>
        </p:nvSpPr>
        <p:spPr>
          <a:xfrm>
            <a:off x="477349" y="67927"/>
            <a:ext cx="2777489" cy="389254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117000"/>
              </a:lnSpc>
            </a:pPr>
            <a:endParaRPr altLang="Arial" dirty="0" sz="500" lang="Arial"/>
          </a:p>
          <a:p>
            <a:pPr algn="l" eaLnBrk="0" indent="12700" rtl="0">
              <a:lnSpc>
                <a:spcPct val="90000"/>
              </a:lnSpc>
              <a:spcBef>
                <a:spcPts val="3"/>
              </a:spcBef>
              <a:tabLst>
                <a:tab algn="l" pos="81914"/>
              </a:tabLst>
            </a:pPr>
            <a:r>
              <a:rPr dirty="0" sz="2000" spc="0" u="sng">
                <a:solidFill>
                  <a:srgbClr val="000000">
                    <a:alpha val="100000"/>
                  </a:srgbClr>
                </a:solidFill>
                <a:uFill>
                  <a:solidFill>
                    <a:srgbClr val="2C3637"/>
                  </a:solidFill>
                </a:uFill>
                <a:latin typeface="Microsoft YaHei"/>
                <a:ea typeface="Microsoft YaHei"/>
                <a:cs typeface="Microsoft YaHei"/>
              </a:rPr>
              <a:t>	</a:t>
            </a:r>
            <a:r>
              <a:rPr dirty="0" sz="2000" spc="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</a:t>
            </a:r>
            <a:r>
              <a:rPr dirty="0" sz="2000" spc="2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品牌核心价值</a:t>
            </a:r>
            <a:r>
              <a:rPr dirty="0" sz="2000" spc="5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金</a:t>
            </a:r>
            <a:r>
              <a:rPr dirty="0"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字塔</a:t>
            </a:r>
            <a:endParaRPr altLang="Microsoft YaHei" dirty="0" sz="2000" lang="Microsoft YaHei"/>
          </a:p>
        </p:txBody>
      </p:sp>
      <p:sp>
        <p:nvSpPr>
          <p:cNvPr id="1048804" name="path"/>
          <p:cNvSpPr/>
          <p:nvPr/>
        </p:nvSpPr>
        <p:spPr>
          <a:xfrm>
            <a:off x="559811" y="80627"/>
            <a:ext cx="220514" cy="290276"/>
          </a:xfrm>
          <a:custGeom>
            <a:avLst/>
            <a:ahLst/>
            <a:rect l="0" t="0" r="0" b="0"/>
            <a:pathLst>
              <a:path w="347" h="457">
                <a:moveTo>
                  <a:pt x="341" y="453"/>
                </a:moveTo>
                <a:lnTo>
                  <a:pt x="341" y="0"/>
                </a:lnTo>
                <a:moveTo>
                  <a:pt x="343" y="453"/>
                </a:moveTo>
                <a:lnTo>
                  <a:pt x="3" y="113"/>
                </a:lnTo>
              </a:path>
            </a:pathLst>
          </a:custGeom>
          <a:noFill/>
          <a:ln w="6350" cap="flat">
            <a:solidFill>
              <a:srgbClr val="2C3637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805" name="path"/>
          <p:cNvSpPr/>
          <p:nvPr/>
        </p:nvSpPr>
        <p:spPr>
          <a:xfrm>
            <a:off x="-106235" y="493181"/>
            <a:ext cx="12271797" cy="57151"/>
          </a:xfrm>
          <a:custGeom>
            <a:avLst/>
            <a:ahLst/>
            <a:rect l="0" t="0" r="0" b="0"/>
            <a:pathLst>
              <a:path w="19325" h="90">
                <a:moveTo>
                  <a:pt x="0" y="45"/>
                </a:moveTo>
                <a:lnTo>
                  <a:pt x="19325" y="45"/>
                </a:lnTo>
              </a:path>
            </a:pathLst>
          </a:custGeom>
          <a:noFill/>
          <a:ln w="57150" cap="flat">
            <a:solidFill>
              <a:srgbClr val="C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806" name="textbox 304"/>
          <p:cNvSpPr/>
          <p:nvPr/>
        </p:nvSpPr>
        <p:spPr>
          <a:xfrm>
            <a:off x="9086450" y="4175962"/>
            <a:ext cx="734694" cy="483234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95680"/>
              </a:lnSpc>
            </a:pPr>
            <a:endParaRPr altLang="Arial" dirty="0" sz="100" lang="Arial"/>
          </a:p>
          <a:p>
            <a:pPr algn="l" eaLnBrk="0" indent="-8001" marL="20701" rtl="0">
              <a:lnSpc>
                <a:spcPct val="115000"/>
              </a:lnSpc>
            </a:pPr>
            <a:r>
              <a:rPr dirty="0" sz="1300" spc="100">
                <a:ln w="3175" cap="flat" cmpd="sng">
                  <a:solidFill>
                    <a:srgbClr val="FFFFFF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符合资</a:t>
            </a:r>
            <a:r>
              <a:rPr dirty="0" sz="1300" spc="80">
                <a:ln w="3175" cap="flat" cmpd="sng">
                  <a:solidFill>
                    <a:srgbClr val="FFFFFF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源</a:t>
            </a:r>
            <a:r>
              <a:rPr dirty="0"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300" spc="80">
                <a:ln w="3175" cap="flat" cmpd="sng">
                  <a:solidFill>
                    <a:srgbClr val="FFFFFF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品牌价</a:t>
            </a:r>
            <a:r>
              <a:rPr dirty="0" sz="1300" spc="75">
                <a:ln w="3175" cap="flat" cmpd="sng">
                  <a:solidFill>
                    <a:srgbClr val="FFFFFF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值</a:t>
            </a:r>
            <a:endParaRPr altLang="Microsoft YaHei" dirty="0" sz="1300" lang="Microsoft YaHei"/>
          </a:p>
        </p:txBody>
      </p:sp>
      <p:sp>
        <p:nvSpPr>
          <p:cNvPr id="1048807" name="textbox 305"/>
          <p:cNvSpPr/>
          <p:nvPr/>
        </p:nvSpPr>
        <p:spPr>
          <a:xfrm>
            <a:off x="2375789" y="1822424"/>
            <a:ext cx="1393825" cy="272415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0220"/>
              </a:lnSpc>
            </a:pPr>
            <a:endParaRPr altLang="Arial" dirty="0" sz="100" lang="Arial"/>
          </a:p>
          <a:p>
            <a:pPr algn="l" eaLnBrk="0" indent="12700" rtl="0">
              <a:lnSpc>
                <a:spcPct val="90000"/>
              </a:lnSpc>
            </a:pPr>
            <a:r>
              <a:rPr dirty="0" sz="18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潜在</a:t>
            </a:r>
            <a:r>
              <a:rPr dirty="0" sz="1800" spc="-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核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心价值</a:t>
            </a:r>
            <a:endParaRPr altLang="Microsoft YaHei" dirty="0" sz="1800" lang="Microsoft YaHei"/>
          </a:p>
        </p:txBody>
      </p:sp>
      <p:sp>
        <p:nvSpPr>
          <p:cNvPr id="1048808" name="textbox 306"/>
          <p:cNvSpPr/>
          <p:nvPr/>
        </p:nvSpPr>
        <p:spPr>
          <a:xfrm>
            <a:off x="9154632" y="3166541"/>
            <a:ext cx="556259" cy="431165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93646"/>
              </a:lnSpc>
            </a:pPr>
            <a:endParaRPr altLang="Arial" dirty="0" sz="100" lang="Arial"/>
          </a:p>
          <a:p>
            <a:pPr algn="l" eaLnBrk="0" indent="7822" marL="12700" rtl="0">
              <a:lnSpc>
                <a:spcPct val="102000"/>
              </a:lnSpc>
            </a:pPr>
            <a:r>
              <a:rPr dirty="0" sz="1300" spc="80">
                <a:ln w="3175" cap="flat" cmpd="sng">
                  <a:solidFill>
                    <a:srgbClr val="FFFFFF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</a:t>
            </a:r>
            <a:r>
              <a:rPr dirty="0" sz="1300" spc="55">
                <a:ln w="3175" cap="flat" cmpd="sng">
                  <a:solidFill>
                    <a:srgbClr val="FFFFFF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核</a:t>
            </a:r>
            <a:r>
              <a:rPr dirty="0"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300" spc="100">
                <a:ln w="3175" cap="flat" cmpd="sng">
                  <a:solidFill>
                    <a:srgbClr val="FFFFFF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心价</a:t>
            </a:r>
            <a:r>
              <a:rPr dirty="0" sz="1300" spc="75">
                <a:ln w="3175" cap="flat" cmpd="sng">
                  <a:solidFill>
                    <a:srgbClr val="FFFFFF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值</a:t>
            </a:r>
            <a:endParaRPr altLang="Microsoft YaHei" dirty="0" sz="1300" lang="Microsoft YaHei"/>
          </a:p>
        </p:txBody>
      </p:sp>
      <p:pic>
        <p:nvPicPr>
          <p:cNvPr id="2097209" name="picture 307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 rot="21600000">
            <a:off x="3019158" y="2204720"/>
            <a:ext cx="103404" cy="1941859"/>
          </a:xfrm>
          <a:prstGeom prst="rect"/>
        </p:spPr>
      </p:pic>
      <p:sp>
        <p:nvSpPr>
          <p:cNvPr id="1048809" name="textbox 308"/>
          <p:cNvSpPr/>
          <p:nvPr/>
        </p:nvSpPr>
        <p:spPr>
          <a:xfrm>
            <a:off x="8950682" y="5589701"/>
            <a:ext cx="1090294" cy="215265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1011"/>
              </a:lnSpc>
            </a:pPr>
            <a:endParaRPr altLang="Arial" dirty="0" sz="100" lang="Arial"/>
          </a:p>
          <a:p>
            <a:pPr algn="l" eaLnBrk="0" indent="12700" rtl="0">
              <a:lnSpc>
                <a:spcPct val="96000"/>
              </a:lnSpc>
            </a:pPr>
            <a:r>
              <a:rPr dirty="0" sz="1300" spc="100">
                <a:ln w="3175" cap="flat" cmpd="sng">
                  <a:solidFill>
                    <a:srgbClr val="FFFFFF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基本品牌价</a:t>
            </a:r>
            <a:r>
              <a:rPr dirty="0" sz="1300" spc="80">
                <a:ln w="3175" cap="flat" cmpd="sng">
                  <a:solidFill>
                    <a:srgbClr val="FFFFFF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值</a:t>
            </a:r>
            <a:endParaRPr altLang="Microsoft YaHei" dirty="0" sz="1300" lang="Microsoft YaHei"/>
          </a:p>
        </p:txBody>
      </p:sp>
      <p:sp>
        <p:nvSpPr>
          <p:cNvPr id="1048810" name="rect"/>
          <p:cNvSpPr/>
          <p:nvPr/>
        </p:nvSpPr>
        <p:spPr>
          <a:xfrm>
            <a:off x="1755762" y="2190115"/>
            <a:ext cx="2630831" cy="17145"/>
          </a:xfrm>
          <a:prstGeom prst="rect"/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4320" name="table 310"/>
          <p:cNvGraphicFramePr>
            <a:graphicFrameLocks noGrp="1"/>
          </p:cNvGraphicFramePr>
          <p:nvPr/>
        </p:nvGraphicFramePr>
        <p:xfrm>
          <a:off x="5833168" y="4738004"/>
          <a:ext cx="3951604" cy="1398905"/>
        </p:xfrm>
        <a:graphic>
          <a:graphicData uri="http://schemas.openxmlformats.org/drawingml/2006/table">
            <a:tbl>
              <a:tblPr/>
              <a:tblGrid>
                <a:gridCol w="3951604"/>
              </a:tblGrid>
              <a:tr h="1392555">
                <a:tc>
                  <a:txBody>
                    <a:bodyPr/>
                    <a:p>
                      <a:pPr algn="l" eaLnBrk="0" rtl="0">
                        <a:lnSpc>
                          <a:spcPct val="102000"/>
                        </a:lnSpc>
                      </a:pPr>
                      <a:endParaRPr altLang="Arial" dirty="0" sz="1000" lang="Arial"/>
                    </a:p>
                    <a:p>
                      <a:pPr algn="l" eaLnBrk="0" rtl="0">
                        <a:lnSpc>
                          <a:spcPct val="103000"/>
                        </a:lnSpc>
                      </a:pPr>
                      <a:endParaRPr altLang="Arial" dirty="0" sz="1000" lang="Arial"/>
                    </a:p>
                    <a:p>
                      <a:pPr algn="l" eaLnBrk="0" rtl="0">
                        <a:lnSpc>
                          <a:spcPct val="103000"/>
                        </a:lnSpc>
                      </a:pPr>
                      <a:endParaRPr altLang="Arial" dirty="0" sz="1000" lang="Arial"/>
                    </a:p>
                    <a:p>
                      <a:pPr algn="l" eaLnBrk="0" indent="1292180" rtl="0">
                        <a:lnSpc>
                          <a:spcPct val="81000"/>
                        </a:lnSpc>
                        <a:spcBef>
                          <a:spcPts val="6"/>
                        </a:spcBef>
                      </a:pPr>
                      <a:r>
                        <a:rPr dirty="0" sz="150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未被</a:t>
                      </a:r>
                      <a:r>
                        <a:rPr dirty="0" sz="150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占领的定位</a:t>
                      </a:r>
                      <a:endParaRPr altLang="Microsoft YaHei" dirty="0" sz="1500" lang="Microsoft YaHei"/>
                    </a:p>
                    <a:p>
                      <a:pPr algn="l" eaLnBrk="0" indent="1467554" rtl="0">
                        <a:lnSpc>
                          <a:spcPts val="1903"/>
                        </a:lnSpc>
                      </a:pPr>
                      <a:r>
                        <a:rPr dirty="0" sz="1500" spc="7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区隔与空</a:t>
                      </a:r>
                      <a:r>
                        <a:rPr dirty="0" sz="1500" spc="65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隙</a:t>
                      </a:r>
                      <a:endParaRPr altLang="Microsoft YaHei" dirty="0" sz="1500" lang="Microsoft YaHei"/>
                    </a:p>
                    <a:p>
                      <a:pPr algn="l" eaLnBrk="0" rtl="0">
                        <a:lnSpc>
                          <a:spcPct val="103000"/>
                        </a:lnSpc>
                      </a:pPr>
                      <a:endParaRPr altLang="Arial" dirty="0" sz="1000" lang="Arial"/>
                    </a:p>
                    <a:p>
                      <a:pPr algn="l" eaLnBrk="0" indent="1372177" rtl="0">
                        <a:lnSpc>
                          <a:spcPct val="95000"/>
                        </a:lnSpc>
                        <a:spcBef>
                          <a:spcPts val="1"/>
                        </a:spcBef>
                      </a:pPr>
                      <a:r>
                        <a:rPr dirty="0" sz="1500" spc="9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品牌核心价</a:t>
                      </a:r>
                      <a:r>
                        <a:rPr dirty="0" sz="1500" spc="4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值</a:t>
                      </a:r>
                      <a:endParaRPr altLang="Microsoft YaHei" dirty="0" sz="1500" lang="Microsoft YaHei"/>
                    </a:p>
                  </a:txBody>
                  <a:tcPr marL="0" marR="0" marT="0" marB="0" vert="horz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49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48811" name="textbox 311"/>
          <p:cNvSpPr/>
          <p:nvPr/>
        </p:nvSpPr>
        <p:spPr>
          <a:xfrm>
            <a:off x="6171901" y="3209645"/>
            <a:ext cx="2462529" cy="1501775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79798"/>
              </a:lnSpc>
            </a:pPr>
            <a:endParaRPr altLang="Arial" dirty="0" sz="100" lang="Arial"/>
          </a:p>
          <a:p>
            <a:pPr algn="l" eaLnBrk="0" indent="12700" rtl="0">
              <a:lnSpc>
                <a:spcPct val="87000"/>
              </a:lnSpc>
            </a:pPr>
            <a:r>
              <a:rPr dirty="0" sz="1500" spc="1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是否可有效感染目标消费</a:t>
            </a:r>
            <a:r>
              <a:rPr dirty="0" sz="1500" spc="8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群</a:t>
            </a:r>
            <a:endParaRPr altLang="Microsoft YaHei" dirty="0" sz="1500" lang="Microsoft YaHei"/>
          </a:p>
          <a:p>
            <a:pPr algn="l" eaLnBrk="0" indent="235148" rtl="0">
              <a:lnSpc>
                <a:spcPts val="3262"/>
              </a:lnSpc>
            </a:pPr>
            <a:r>
              <a:rPr dirty="0" sz="1500" spc="1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是否与企业资源相匹</a:t>
            </a:r>
            <a:r>
              <a:rPr dirty="0" sz="1500" spc="8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配</a:t>
            </a:r>
            <a:endParaRPr altLang="Microsoft YaHei" dirty="0" sz="1500" lang="Microsoft YaHei"/>
          </a:p>
          <a:p>
            <a:pPr algn="l" eaLnBrk="0" rtl="0">
              <a:lnSpc>
                <a:spcPct val="119000"/>
              </a:lnSpc>
            </a:pPr>
            <a:endParaRPr altLang="Arial" dirty="0" sz="400" lang="Arial"/>
          </a:p>
          <a:p>
            <a:pPr algn="l" eaLnBrk="0" indent="-672795" marL="907943" rtl="0">
              <a:lnSpc>
                <a:spcPct val="173000"/>
              </a:lnSpc>
              <a:spcBef>
                <a:spcPts val="1"/>
              </a:spcBef>
            </a:pPr>
            <a:r>
              <a:rPr dirty="0" sz="1500" spc="1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是否有包容性和扩张</a:t>
            </a:r>
            <a:r>
              <a:rPr dirty="0" sz="1500" spc="8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力</a:t>
            </a:r>
            <a:r>
              <a:rPr dirty="0"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</a:t>
            </a:r>
            <a:r>
              <a:rPr dirty="0" sz="1500" spc="1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是否能支撑溢</a:t>
            </a:r>
            <a:r>
              <a:rPr dirty="0" sz="1500" spc="8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价</a:t>
            </a:r>
            <a:endParaRPr altLang="Microsoft YaHei" dirty="0" sz="1500" lang="Microsoft YaHei"/>
          </a:p>
        </p:txBody>
      </p:sp>
      <p:sp>
        <p:nvSpPr>
          <p:cNvPr id="1048812" name="path"/>
          <p:cNvSpPr/>
          <p:nvPr/>
        </p:nvSpPr>
        <p:spPr>
          <a:xfrm>
            <a:off x="5040473" y="3034154"/>
            <a:ext cx="817052" cy="1709262"/>
          </a:xfrm>
          <a:custGeom>
            <a:avLst/>
            <a:ahLst/>
            <a:rect l="0" t="0" r="0" b="0"/>
            <a:pathLst>
              <a:path w="1286" h="2691">
                <a:moveTo>
                  <a:pt x="18" y="8"/>
                </a:moveTo>
                <a:lnTo>
                  <a:pt x="1268" y="2683"/>
                </a:lnTo>
              </a:path>
            </a:pathLst>
          </a:custGeom>
          <a:noFill/>
          <a:ln w="25560" cap="flat">
            <a:solidFill>
              <a:srgbClr val="0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813" name="path"/>
          <p:cNvSpPr/>
          <p:nvPr/>
        </p:nvSpPr>
        <p:spPr>
          <a:xfrm>
            <a:off x="2343165" y="2538179"/>
            <a:ext cx="5663637" cy="531534"/>
          </a:xfrm>
          <a:custGeom>
            <a:avLst/>
            <a:ahLst/>
            <a:rect l="0" t="0" r="0" b="0"/>
            <a:pathLst>
              <a:path w="8919" h="837">
                <a:moveTo>
                  <a:pt x="6408" y="837"/>
                </a:moveTo>
                <a:lnTo>
                  <a:pt x="8919" y="627"/>
                </a:lnTo>
                <a:lnTo>
                  <a:pt x="7804" y="627"/>
                </a:lnTo>
                <a:lnTo>
                  <a:pt x="7804" y="481"/>
                </a:lnTo>
                <a:cubicBezTo>
                  <a:pt x="7804" y="215"/>
                  <a:pt x="6055" y="0"/>
                  <a:pt x="3898" y="0"/>
                </a:cubicBezTo>
                <a:lnTo>
                  <a:pt x="0" y="0"/>
                </a:lnTo>
                <a:lnTo>
                  <a:pt x="0" y="267"/>
                </a:lnTo>
                <a:lnTo>
                  <a:pt x="3898" y="267"/>
                </a:lnTo>
                <a:cubicBezTo>
                  <a:pt x="4514" y="267"/>
                  <a:pt x="5013" y="363"/>
                  <a:pt x="5013" y="481"/>
                </a:cubicBezTo>
                <a:lnTo>
                  <a:pt x="5013" y="627"/>
                </a:lnTo>
                <a:lnTo>
                  <a:pt x="3898" y="627"/>
                </a:lnTo>
                <a:lnTo>
                  <a:pt x="6408" y="837"/>
                </a:lnTo>
                <a:close/>
              </a:path>
            </a:pathLst>
          </a:custGeom>
          <a:solidFill>
            <a:srgbClr val="FF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814" name="path"/>
          <p:cNvSpPr/>
          <p:nvPr/>
        </p:nvSpPr>
        <p:spPr>
          <a:xfrm>
            <a:off x="9760961" y="3034115"/>
            <a:ext cx="828719" cy="1719588"/>
          </a:xfrm>
          <a:custGeom>
            <a:avLst/>
            <a:ahLst/>
            <a:rect l="0" t="0" r="0" b="0"/>
            <a:pathLst>
              <a:path w="1305" h="2708">
                <a:moveTo>
                  <a:pt x="18" y="2699"/>
                </a:moveTo>
                <a:lnTo>
                  <a:pt x="1286" y="8"/>
                </a:lnTo>
              </a:path>
            </a:pathLst>
          </a:custGeom>
          <a:noFill/>
          <a:ln w="25560" cap="flat">
            <a:solidFill>
              <a:srgbClr val="0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815" name="textbox 315"/>
          <p:cNvSpPr/>
          <p:nvPr/>
        </p:nvSpPr>
        <p:spPr>
          <a:xfrm>
            <a:off x="477349" y="67927"/>
            <a:ext cx="3084195" cy="354329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147000"/>
              </a:lnSpc>
            </a:pPr>
            <a:endParaRPr altLang="Arial" dirty="0" sz="200" lang="Arial"/>
          </a:p>
          <a:p>
            <a:pPr algn="l" eaLnBrk="0" indent="12700" rtl="0">
              <a:lnSpc>
                <a:spcPct val="90000"/>
              </a:lnSpc>
              <a:tabLst>
                <a:tab algn="l" pos="81914"/>
              </a:tabLst>
            </a:pPr>
            <a:r>
              <a:rPr dirty="0" sz="2000" spc="0" u="sng">
                <a:solidFill>
                  <a:srgbClr val="000000">
                    <a:alpha val="100000"/>
                  </a:srgbClr>
                </a:solidFill>
                <a:uFill>
                  <a:solidFill>
                    <a:srgbClr val="2C3637"/>
                  </a:solidFill>
                </a:uFill>
                <a:latin typeface="Microsoft YaHei"/>
                <a:ea typeface="Microsoft YaHei"/>
                <a:cs typeface="Microsoft YaHei"/>
              </a:rPr>
              <a:t>	</a:t>
            </a:r>
            <a:r>
              <a:rPr dirty="0" sz="2000" spc="-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20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</a:t>
            </a:r>
            <a:r>
              <a:rPr dirty="0"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品牌核心价值推到模型</a:t>
            </a:r>
            <a:endParaRPr altLang="Microsoft YaHei" dirty="0" sz="2000" lang="Microsoft YaHei"/>
          </a:p>
        </p:txBody>
      </p:sp>
      <p:sp>
        <p:nvSpPr>
          <p:cNvPr id="1048816" name="path"/>
          <p:cNvSpPr/>
          <p:nvPr/>
        </p:nvSpPr>
        <p:spPr>
          <a:xfrm>
            <a:off x="559811" y="80627"/>
            <a:ext cx="220514" cy="290276"/>
          </a:xfrm>
          <a:custGeom>
            <a:avLst/>
            <a:ahLst/>
            <a:rect l="0" t="0" r="0" b="0"/>
            <a:pathLst>
              <a:path w="347" h="457">
                <a:moveTo>
                  <a:pt x="341" y="453"/>
                </a:moveTo>
                <a:lnTo>
                  <a:pt x="341" y="0"/>
                </a:lnTo>
                <a:moveTo>
                  <a:pt x="343" y="453"/>
                </a:moveTo>
                <a:lnTo>
                  <a:pt x="3" y="113"/>
                </a:lnTo>
              </a:path>
            </a:pathLst>
          </a:custGeom>
          <a:noFill/>
          <a:ln w="6350" cap="flat">
            <a:solidFill>
              <a:srgbClr val="2C3637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817" name="textbox 317"/>
          <p:cNvSpPr/>
          <p:nvPr/>
        </p:nvSpPr>
        <p:spPr>
          <a:xfrm>
            <a:off x="4357780" y="5189706"/>
            <a:ext cx="1238250" cy="683894"/>
          </a:xfrm>
          <a:prstGeom prst="rect"/>
          <a:solidFill>
            <a:srgbClr val="C00000"/>
          </a:solidFill>
        </p:spPr>
        <p:txBody>
          <a:bodyPr bIns="0" lIns="0" rIns="0" tIns="0" vert="horz" wrap="square"/>
          <a:p>
            <a:pPr algn="l" eaLnBrk="0" rtl="0">
              <a:lnSpc>
                <a:spcPct val="151000"/>
              </a:lnSpc>
            </a:pPr>
            <a:endParaRPr altLang="Arial" dirty="0" sz="1000" lang="Arial"/>
          </a:p>
          <a:p>
            <a:pPr algn="l" eaLnBrk="0" indent="398294" rtl="0">
              <a:lnSpc>
                <a:spcPct val="95000"/>
              </a:lnSpc>
              <a:spcBef>
                <a:spcPts val="1"/>
              </a:spcBef>
            </a:pPr>
            <a:r>
              <a:rPr dirty="0" sz="1500" spc="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结</a:t>
            </a:r>
            <a:r>
              <a:rPr dirty="0" sz="1500" spc="8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果</a:t>
            </a:r>
            <a:endParaRPr altLang="Microsoft YaHei" dirty="0" sz="1500" lang="Microsoft YaHei"/>
          </a:p>
        </p:txBody>
      </p:sp>
      <p:sp>
        <p:nvSpPr>
          <p:cNvPr id="1048818" name="textbox 318"/>
          <p:cNvSpPr/>
          <p:nvPr/>
        </p:nvSpPr>
        <p:spPr>
          <a:xfrm>
            <a:off x="5283202" y="1699361"/>
            <a:ext cx="937894" cy="833755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95962"/>
              </a:lnSpc>
            </a:pPr>
            <a:endParaRPr altLang="Arial" dirty="0" sz="100" lang="Arial"/>
          </a:p>
          <a:p>
            <a:pPr algn="l" eaLnBrk="0" indent="9829" marL="12700" rtl="0">
              <a:lnSpc>
                <a:spcPct val="98000"/>
              </a:lnSpc>
            </a:pPr>
            <a:r>
              <a:rPr dirty="0" sz="1800" spc="-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审视核</a:t>
            </a:r>
            <a:r>
              <a:rPr dirty="0" sz="18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8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价值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可能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8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方向</a:t>
            </a:r>
            <a:endParaRPr altLang="Microsoft YaHei" dirty="0" sz="1800" lang="Microsoft YaHei"/>
          </a:p>
        </p:txBody>
      </p:sp>
      <p:sp>
        <p:nvSpPr>
          <p:cNvPr id="1048819" name="textbox 319"/>
          <p:cNvSpPr/>
          <p:nvPr/>
        </p:nvSpPr>
        <p:spPr>
          <a:xfrm>
            <a:off x="6764007" y="1700961"/>
            <a:ext cx="937894" cy="832485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5463"/>
              </a:lnSpc>
            </a:pPr>
            <a:endParaRPr altLang="Arial" dirty="0" sz="100" lang="Arial"/>
          </a:p>
          <a:p>
            <a:pPr algn="l" eaLnBrk="0" indent="686" marL="12700" rtl="0">
              <a:lnSpc>
                <a:spcPct val="98000"/>
              </a:lnSpc>
            </a:pPr>
            <a:r>
              <a:rPr dirty="0" sz="18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研究</a:t>
            </a:r>
            <a:r>
              <a:rPr dirty="0" sz="1800" spc="-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业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8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所有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8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位</a:t>
            </a:r>
            <a:endParaRPr altLang="Microsoft YaHei" dirty="0" sz="1800" lang="Microsoft YaHei"/>
          </a:p>
        </p:txBody>
      </p:sp>
      <p:sp>
        <p:nvSpPr>
          <p:cNvPr id="1048820" name="textbox 320"/>
          <p:cNvSpPr/>
          <p:nvPr/>
        </p:nvSpPr>
        <p:spPr>
          <a:xfrm>
            <a:off x="3876028" y="1701189"/>
            <a:ext cx="936625" cy="832485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4070"/>
              </a:lnSpc>
            </a:pPr>
            <a:endParaRPr altLang="Arial" dirty="0" sz="100" lang="Arial"/>
          </a:p>
          <a:p>
            <a:pPr algn="l" eaLnBrk="0" indent="456" marL="12700" rtl="0">
              <a:lnSpc>
                <a:spcPct val="98000"/>
              </a:lnSpc>
            </a:pPr>
            <a:r>
              <a:rPr dirty="0" sz="18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深刻洞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察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8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购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8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买驱动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力</a:t>
            </a:r>
            <a:endParaRPr altLang="Microsoft YaHei" dirty="0" sz="1800" lang="Microsoft YaHei"/>
          </a:p>
        </p:txBody>
      </p:sp>
      <p:sp>
        <p:nvSpPr>
          <p:cNvPr id="1048821" name="textbox 321"/>
          <p:cNvSpPr/>
          <p:nvPr/>
        </p:nvSpPr>
        <p:spPr>
          <a:xfrm>
            <a:off x="2392067" y="1701418"/>
            <a:ext cx="936625" cy="831850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2498"/>
              </a:lnSpc>
            </a:pPr>
            <a:endParaRPr altLang="Arial" dirty="0" sz="100" lang="Arial"/>
          </a:p>
          <a:p>
            <a:pPr algn="l" eaLnBrk="0" indent="228" marL="12700" rtl="0">
              <a:lnSpc>
                <a:spcPct val="98000"/>
              </a:lnSpc>
            </a:pPr>
            <a:r>
              <a:rPr dirty="0" sz="18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界定行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业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8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与品类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的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8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基本属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性</a:t>
            </a:r>
            <a:endParaRPr altLang="Microsoft YaHei" dirty="0" sz="1800" lang="Microsoft YaHei"/>
          </a:p>
        </p:txBody>
      </p:sp>
      <p:sp>
        <p:nvSpPr>
          <p:cNvPr id="1048822" name="path"/>
          <p:cNvSpPr/>
          <p:nvPr/>
        </p:nvSpPr>
        <p:spPr>
          <a:xfrm>
            <a:off x="-53530" y="448096"/>
            <a:ext cx="12271797" cy="57151"/>
          </a:xfrm>
          <a:custGeom>
            <a:avLst/>
            <a:ahLst/>
            <a:rect l="0" t="0" r="0" b="0"/>
            <a:pathLst>
              <a:path w="19325" h="90">
                <a:moveTo>
                  <a:pt x="0" y="45"/>
                </a:moveTo>
                <a:lnTo>
                  <a:pt x="19325" y="45"/>
                </a:lnTo>
              </a:path>
            </a:pathLst>
          </a:custGeom>
          <a:noFill/>
          <a:ln w="57150" cap="flat">
            <a:solidFill>
              <a:srgbClr val="C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823" name="textbox 323"/>
          <p:cNvSpPr/>
          <p:nvPr/>
        </p:nvSpPr>
        <p:spPr>
          <a:xfrm>
            <a:off x="8225211" y="1701647"/>
            <a:ext cx="935989" cy="551180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76824"/>
              </a:lnSpc>
            </a:pPr>
            <a:endParaRPr altLang="Arial" dirty="0" sz="100" lang="Arial"/>
          </a:p>
          <a:p>
            <a:pPr algn="l" eaLnBrk="0" indent="11201" marL="12700" rtl="0">
              <a:lnSpc>
                <a:spcPct val="96000"/>
              </a:lnSpc>
            </a:pPr>
            <a:r>
              <a:rPr dirty="0" sz="1800" spc="-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品牌自</a:t>
            </a:r>
            <a:r>
              <a:rPr dirty="0" sz="1800" spc="-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身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8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资源分</a:t>
            </a:r>
            <a:r>
              <a:rPr dirty="0" sz="1800" spc="-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析</a:t>
            </a:r>
            <a:endParaRPr altLang="Microsoft YaHei" dirty="0" sz="1800" lang="Microsoft YaHei"/>
          </a:p>
        </p:txBody>
      </p:sp>
      <p:sp>
        <p:nvSpPr>
          <p:cNvPr id="1048824" name="textbox 324"/>
          <p:cNvSpPr/>
          <p:nvPr/>
        </p:nvSpPr>
        <p:spPr>
          <a:xfrm>
            <a:off x="3950934" y="4065756"/>
            <a:ext cx="1185544" cy="284479"/>
          </a:xfrm>
          <a:prstGeom prst="rect"/>
          <a:solidFill>
            <a:srgbClr val="C00000"/>
          </a:solidFill>
        </p:spPr>
        <p:txBody>
          <a:bodyPr bIns="0" lIns="0" rIns="0" tIns="0" vert="horz" wrap="square"/>
          <a:p>
            <a:pPr algn="l" eaLnBrk="0" rtl="0">
              <a:lnSpc>
                <a:spcPct val="118000"/>
              </a:lnSpc>
            </a:pPr>
            <a:endParaRPr altLang="Arial" dirty="0" sz="200" lang="Arial"/>
          </a:p>
          <a:p>
            <a:pPr algn="l" eaLnBrk="0" indent="323449" rtl="0">
              <a:lnSpc>
                <a:spcPct val="93000"/>
              </a:lnSpc>
              <a:spcBef>
                <a:spcPts val="1"/>
              </a:spcBef>
            </a:pPr>
            <a:r>
              <a:rPr dirty="0" sz="1500" spc="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原则</a:t>
            </a:r>
            <a:r>
              <a:rPr dirty="0" sz="1500" spc="4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3</a:t>
            </a:r>
            <a:endParaRPr altLang="Microsoft YaHei" dirty="0" sz="1500" lang="Microsoft YaHei"/>
          </a:p>
        </p:txBody>
      </p:sp>
      <p:sp>
        <p:nvSpPr>
          <p:cNvPr id="1048825" name="textbox 325"/>
          <p:cNvSpPr/>
          <p:nvPr/>
        </p:nvSpPr>
        <p:spPr>
          <a:xfrm>
            <a:off x="3763610" y="3667691"/>
            <a:ext cx="1185544" cy="284479"/>
          </a:xfrm>
          <a:prstGeom prst="rect"/>
          <a:solidFill>
            <a:srgbClr val="C00000"/>
          </a:solidFill>
        </p:spPr>
        <p:txBody>
          <a:bodyPr bIns="0" lIns="0" rIns="0" tIns="0" vert="horz" wrap="square"/>
          <a:p>
            <a:pPr algn="l" eaLnBrk="0" rtl="0">
              <a:lnSpc>
                <a:spcPct val="114000"/>
              </a:lnSpc>
            </a:pPr>
            <a:endParaRPr altLang="Arial" dirty="0" sz="200" lang="Arial"/>
          </a:p>
          <a:p>
            <a:pPr algn="l" eaLnBrk="0" indent="323448" rtl="0">
              <a:lnSpc>
                <a:spcPct val="93000"/>
              </a:lnSpc>
              <a:spcBef>
                <a:spcPts val="1"/>
              </a:spcBef>
            </a:pPr>
            <a:r>
              <a:rPr dirty="0" sz="1500" spc="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原则</a:t>
            </a:r>
            <a:r>
              <a:rPr dirty="0" sz="1500" spc="4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2</a:t>
            </a:r>
            <a:endParaRPr altLang="Microsoft YaHei" dirty="0" sz="1500" lang="Microsoft YaHei"/>
          </a:p>
        </p:txBody>
      </p:sp>
      <p:sp>
        <p:nvSpPr>
          <p:cNvPr id="1048826" name="textbox 326"/>
          <p:cNvSpPr/>
          <p:nvPr/>
        </p:nvSpPr>
        <p:spPr>
          <a:xfrm>
            <a:off x="3587994" y="3267869"/>
            <a:ext cx="1183005" cy="285115"/>
          </a:xfrm>
          <a:prstGeom prst="rect"/>
          <a:solidFill>
            <a:srgbClr val="C00000"/>
          </a:solidFill>
        </p:spPr>
        <p:txBody>
          <a:bodyPr bIns="0" lIns="0" rIns="0" tIns="0" vert="horz" wrap="square"/>
          <a:p>
            <a:pPr algn="l" eaLnBrk="0" rtl="0">
              <a:lnSpc>
                <a:spcPct val="116000"/>
              </a:lnSpc>
            </a:pPr>
            <a:endParaRPr altLang="Arial" dirty="0" sz="200" lang="Arial"/>
          </a:p>
          <a:p>
            <a:pPr algn="l" eaLnBrk="0" indent="321973" rtl="0">
              <a:lnSpc>
                <a:spcPct val="93000"/>
              </a:lnSpc>
            </a:pPr>
            <a:r>
              <a:rPr dirty="0" sz="1500" spc="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原则</a:t>
            </a:r>
            <a:r>
              <a:rPr dirty="0" sz="1500" spc="4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  <a:endParaRPr altLang="Microsoft YaHei" dirty="0" sz="1500" lang="Microsoft YaHei"/>
          </a:p>
        </p:txBody>
      </p:sp>
      <p:sp>
        <p:nvSpPr>
          <p:cNvPr id="1048827" name="textbox 327"/>
          <p:cNvSpPr/>
          <p:nvPr/>
        </p:nvSpPr>
        <p:spPr>
          <a:xfrm>
            <a:off x="4205578" y="4463821"/>
            <a:ext cx="1183005" cy="284479"/>
          </a:xfrm>
          <a:prstGeom prst="rect"/>
          <a:solidFill>
            <a:srgbClr val="C00000"/>
          </a:solidFill>
        </p:spPr>
        <p:txBody>
          <a:bodyPr bIns="0" lIns="0" rIns="0" tIns="0" vert="horz" wrap="square"/>
          <a:p>
            <a:pPr algn="l" eaLnBrk="0" rtl="0">
              <a:lnSpc>
                <a:spcPct val="112000"/>
              </a:lnSpc>
            </a:pPr>
            <a:endParaRPr altLang="Arial" dirty="0" sz="200" lang="Arial"/>
          </a:p>
          <a:p>
            <a:pPr algn="l" eaLnBrk="0" indent="321991" rtl="0">
              <a:lnSpc>
                <a:spcPct val="93000"/>
              </a:lnSpc>
              <a:spcBef>
                <a:spcPts val="1"/>
              </a:spcBef>
            </a:pPr>
            <a:r>
              <a:rPr dirty="0" sz="1500" spc="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原则</a:t>
            </a:r>
            <a:r>
              <a:rPr dirty="0" sz="1500" spc="4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4</a:t>
            </a:r>
            <a:endParaRPr altLang="Microsoft YaHei" dirty="0" sz="1500" lang="Microsoft YaHei"/>
          </a:p>
        </p:txBody>
      </p:sp>
      <p:sp>
        <p:nvSpPr>
          <p:cNvPr id="1048828" name="path"/>
          <p:cNvSpPr/>
          <p:nvPr/>
        </p:nvSpPr>
        <p:spPr>
          <a:xfrm>
            <a:off x="7481486" y="4778176"/>
            <a:ext cx="618869" cy="351233"/>
          </a:xfrm>
          <a:custGeom>
            <a:avLst/>
            <a:ahLst/>
            <a:rect l="0" t="0" r="0" b="0"/>
            <a:pathLst>
              <a:path w="974" h="553">
                <a:moveTo>
                  <a:pt x="730" y="0"/>
                </a:moveTo>
                <a:lnTo>
                  <a:pt x="730" y="253"/>
                </a:lnTo>
                <a:lnTo>
                  <a:pt x="974" y="253"/>
                </a:lnTo>
                <a:lnTo>
                  <a:pt x="487" y="553"/>
                </a:lnTo>
                <a:lnTo>
                  <a:pt x="0" y="244"/>
                </a:lnTo>
                <a:lnTo>
                  <a:pt x="243" y="244"/>
                </a:lnTo>
                <a:lnTo>
                  <a:pt x="243" y="4"/>
                </a:lnTo>
              </a:path>
            </a:pathLst>
          </a:custGeom>
          <a:solidFill>
            <a:srgbClr val="C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pic>
        <p:nvPicPr>
          <p:cNvPr id="2097210" name="picture 32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21600000">
            <a:off x="7866894" y="1753170"/>
            <a:ext cx="178544" cy="679053"/>
          </a:xfrm>
          <a:prstGeom prst="rect"/>
        </p:spPr>
      </p:pic>
      <p:pic>
        <p:nvPicPr>
          <p:cNvPr id="2097211" name="picture 330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 rot="21600000">
            <a:off x="3560772" y="1737950"/>
            <a:ext cx="178544" cy="677882"/>
          </a:xfrm>
          <a:prstGeom prst="rect"/>
        </p:spPr>
      </p:pic>
      <p:pic>
        <p:nvPicPr>
          <p:cNvPr id="2097212" name="picture 331"/>
          <p:cNvPicPr>
            <a:picLocks noChangeAspect="1"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 rot="21600000">
            <a:off x="4916826" y="1756389"/>
            <a:ext cx="178544" cy="676126"/>
          </a:xfrm>
          <a:prstGeom prst="rect"/>
        </p:spPr>
      </p:pic>
      <p:pic>
        <p:nvPicPr>
          <p:cNvPr id="2097213" name="picture 332"/>
          <p:cNvPicPr>
            <a:picLocks noChangeAspect="1"/>
          </p:cNvPicPr>
          <p:nvPr/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 rot="21600000">
            <a:off x="6412201" y="1756097"/>
            <a:ext cx="175617" cy="676126"/>
          </a:xfrm>
          <a:prstGeom prst="rect"/>
        </p:spPr>
      </p:pic>
      <p:sp>
        <p:nvSpPr>
          <p:cNvPr id="1048829" name="rect"/>
          <p:cNvSpPr/>
          <p:nvPr/>
        </p:nvSpPr>
        <p:spPr>
          <a:xfrm>
            <a:off x="5253426" y="3529811"/>
            <a:ext cx="5110445" cy="6480"/>
          </a:xfrm>
          <a:prstGeom prst="rect"/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830" name="rect"/>
          <p:cNvSpPr/>
          <p:nvPr/>
        </p:nvSpPr>
        <p:spPr>
          <a:xfrm>
            <a:off x="5446604" y="3929046"/>
            <a:ext cx="4688965" cy="6480"/>
          </a:xfrm>
          <a:prstGeom prst="rect"/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831" name="rect"/>
          <p:cNvSpPr/>
          <p:nvPr/>
        </p:nvSpPr>
        <p:spPr>
          <a:xfrm>
            <a:off x="5622221" y="4327113"/>
            <a:ext cx="4334804" cy="6480"/>
          </a:xfrm>
          <a:prstGeom prst="rect"/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14" name="picture 336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21600000">
            <a:off x="2345689" y="1895475"/>
            <a:ext cx="7736204" cy="3147695"/>
          </a:xfrm>
          <a:prstGeom prst="rect"/>
        </p:spPr>
      </p:pic>
      <p:sp>
        <p:nvSpPr>
          <p:cNvPr id="1048832" name="textbox 337"/>
          <p:cNvSpPr/>
          <p:nvPr/>
        </p:nvSpPr>
        <p:spPr>
          <a:xfrm>
            <a:off x="5384037" y="3772687"/>
            <a:ext cx="1624964" cy="553084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7288"/>
              </a:lnSpc>
            </a:pPr>
            <a:endParaRPr altLang="Arial" dirty="0" sz="100" lang="Arial"/>
          </a:p>
          <a:p>
            <a:pPr algn="l" eaLnBrk="0" indent="242773" marL="12700" rtl="0">
              <a:lnSpc>
                <a:spcPct val="96000"/>
              </a:lnSpc>
            </a:pPr>
            <a:r>
              <a:rPr dirty="0" sz="1800" spc="-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品牌金字</a:t>
            </a:r>
            <a:r>
              <a:rPr dirty="0" sz="1800" spc="-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塔</a:t>
            </a:r>
            <a:r>
              <a:rPr dirty="0" sz="18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</a:t>
            </a:r>
            <a:r>
              <a:rPr dirty="0" sz="18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差</a:t>
            </a:r>
            <a:r>
              <a:rPr dirty="0" sz="18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异化定位模式</a:t>
            </a:r>
            <a:endParaRPr altLang="Microsoft YaHei" dirty="0" sz="1800" lang="Microsoft YaHei"/>
          </a:p>
        </p:txBody>
      </p:sp>
      <p:sp>
        <p:nvSpPr>
          <p:cNvPr id="1048833" name="path"/>
          <p:cNvSpPr/>
          <p:nvPr/>
        </p:nvSpPr>
        <p:spPr>
          <a:xfrm>
            <a:off x="-53530" y="448096"/>
            <a:ext cx="12271797" cy="57151"/>
          </a:xfrm>
          <a:custGeom>
            <a:avLst/>
            <a:ahLst/>
            <a:rect l="0" t="0" r="0" b="0"/>
            <a:pathLst>
              <a:path w="19325" h="90">
                <a:moveTo>
                  <a:pt x="0" y="45"/>
                </a:moveTo>
                <a:lnTo>
                  <a:pt x="19325" y="45"/>
                </a:lnTo>
              </a:path>
            </a:pathLst>
          </a:custGeom>
          <a:noFill/>
          <a:ln w="57150" cap="flat">
            <a:solidFill>
              <a:srgbClr val="C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834" name="textbox 339"/>
          <p:cNvSpPr/>
          <p:nvPr/>
        </p:nvSpPr>
        <p:spPr>
          <a:xfrm>
            <a:off x="477349" y="67927"/>
            <a:ext cx="2322195" cy="354965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146000"/>
              </a:lnSpc>
            </a:pPr>
            <a:endParaRPr altLang="Arial" dirty="0" sz="200" lang="Arial"/>
          </a:p>
          <a:p>
            <a:pPr algn="l" eaLnBrk="0" indent="12700" rtl="0">
              <a:lnSpc>
                <a:spcPct val="90000"/>
              </a:lnSpc>
              <a:tabLst>
                <a:tab algn="l" pos="81914"/>
              </a:tabLst>
            </a:pPr>
            <a:r>
              <a:rPr dirty="0" sz="2000" spc="0" u="sng">
                <a:solidFill>
                  <a:srgbClr val="000000">
                    <a:alpha val="100000"/>
                  </a:srgbClr>
                </a:solidFill>
                <a:uFill>
                  <a:solidFill>
                    <a:srgbClr val="2C3637"/>
                  </a:solidFill>
                </a:uFill>
                <a:latin typeface="Microsoft YaHei"/>
                <a:ea typeface="Microsoft YaHei"/>
                <a:cs typeface="Microsoft YaHei"/>
              </a:rPr>
              <a:t>	</a:t>
            </a:r>
            <a:r>
              <a:rPr dirty="0" sz="20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</a:t>
            </a:r>
            <a:r>
              <a:rPr dirty="0"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品牌差异化定位</a:t>
            </a:r>
            <a:endParaRPr altLang="Microsoft YaHei" dirty="0" sz="2000" lang="Microsoft YaHei"/>
          </a:p>
        </p:txBody>
      </p:sp>
      <p:sp>
        <p:nvSpPr>
          <p:cNvPr id="1048835" name="path"/>
          <p:cNvSpPr/>
          <p:nvPr/>
        </p:nvSpPr>
        <p:spPr>
          <a:xfrm>
            <a:off x="559811" y="80627"/>
            <a:ext cx="220514" cy="290276"/>
          </a:xfrm>
          <a:custGeom>
            <a:avLst/>
            <a:ahLst/>
            <a:rect l="0" t="0" r="0" b="0"/>
            <a:pathLst>
              <a:path w="347" h="457">
                <a:moveTo>
                  <a:pt x="341" y="453"/>
                </a:moveTo>
                <a:lnTo>
                  <a:pt x="341" y="0"/>
                </a:lnTo>
                <a:moveTo>
                  <a:pt x="343" y="453"/>
                </a:moveTo>
                <a:lnTo>
                  <a:pt x="3" y="113"/>
                </a:lnTo>
              </a:path>
            </a:pathLst>
          </a:custGeom>
          <a:noFill/>
          <a:ln w="6350" cap="flat">
            <a:solidFill>
              <a:srgbClr val="2C3637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836" name="textbox 341"/>
          <p:cNvSpPr/>
          <p:nvPr/>
        </p:nvSpPr>
        <p:spPr>
          <a:xfrm>
            <a:off x="8405238" y="4608067"/>
            <a:ext cx="1242694" cy="370204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6326"/>
              </a:lnSpc>
            </a:pPr>
            <a:endParaRPr altLang="Arial" dirty="0" sz="100" lang="Arial"/>
          </a:p>
          <a:p>
            <a:pPr algn="l" eaLnBrk="0" indent="-456133" marL="468833" rtl="0">
              <a:lnSpc>
                <a:spcPct val="94000"/>
              </a:lnSpc>
            </a:pPr>
            <a:r>
              <a:rPr dirty="0" sz="12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</a:t>
            </a:r>
            <a:r>
              <a:rPr dirty="0" sz="12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品牌定位诉求</a:t>
            </a:r>
            <a:r>
              <a:rPr dirty="0" sz="12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200" spc="-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</a:t>
            </a:r>
            <a:r>
              <a:rPr dirty="0" sz="12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析</a:t>
            </a:r>
            <a:endParaRPr altLang="Microsoft YaHei" dirty="0" sz="1200" lang="Microsoft YaHei"/>
          </a:p>
        </p:txBody>
      </p:sp>
      <p:sp>
        <p:nvSpPr>
          <p:cNvPr id="1048837" name="textbox 342"/>
          <p:cNvSpPr/>
          <p:nvPr/>
        </p:nvSpPr>
        <p:spPr>
          <a:xfrm>
            <a:off x="2884665" y="4700117"/>
            <a:ext cx="1069975" cy="189229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78214"/>
              </a:lnSpc>
            </a:pPr>
            <a:endParaRPr altLang="Arial" dirty="0" sz="100" lang="Arial"/>
          </a:p>
          <a:p>
            <a:pPr algn="l" eaLnBrk="0" indent="12700" rtl="0">
              <a:lnSpc>
                <a:spcPct val="90000"/>
              </a:lnSpc>
            </a:pPr>
            <a:r>
              <a:rPr dirty="0" sz="1200" spc="-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目标消费者</a:t>
            </a:r>
            <a:r>
              <a:rPr dirty="0" sz="1200" spc="-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</a:t>
            </a:r>
            <a:r>
              <a:rPr dirty="0" sz="12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析</a:t>
            </a:r>
            <a:endParaRPr altLang="Microsoft YaHei" dirty="0" sz="1200" lang="Microsoft YaHei"/>
          </a:p>
        </p:txBody>
      </p:sp>
      <p:sp>
        <p:nvSpPr>
          <p:cNvPr id="1048838" name="textbox 343"/>
          <p:cNvSpPr/>
          <p:nvPr/>
        </p:nvSpPr>
        <p:spPr>
          <a:xfrm>
            <a:off x="5771589" y="2078380"/>
            <a:ext cx="937894" cy="189864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1238"/>
              </a:lnSpc>
            </a:pPr>
            <a:endParaRPr altLang="Arial" dirty="0" sz="100" lang="Arial"/>
          </a:p>
          <a:p>
            <a:pPr algn="l" eaLnBrk="0" indent="12700" rtl="0">
              <a:lnSpc>
                <a:spcPct val="90000"/>
              </a:lnSpc>
            </a:pPr>
            <a:r>
              <a:rPr dirty="0" sz="12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</a:t>
            </a:r>
            <a:r>
              <a:rPr dirty="0" sz="1200" spc="-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</a:t>
            </a:r>
            <a:r>
              <a:rPr dirty="0" sz="12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核心优势</a:t>
            </a:r>
            <a:endParaRPr altLang="Microsoft YaHei" dirty="0" sz="1200" lang="Microsoft YaHei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15" name="picture 34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21600000">
            <a:off x="2293393" y="3377729"/>
            <a:ext cx="3327117" cy="541998"/>
          </a:xfrm>
          <a:prstGeom prst="rect"/>
        </p:spPr>
      </p:pic>
      <p:pic>
        <p:nvPicPr>
          <p:cNvPr id="2097216" name="picture 345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 rot="21600000">
            <a:off x="3061056" y="3522445"/>
            <a:ext cx="1199580" cy="341037"/>
          </a:xfrm>
          <a:prstGeom prst="rect"/>
        </p:spPr>
      </p:pic>
      <p:grpSp>
        <p:nvGrpSpPr>
          <p:cNvPr id="78" name="group 46"/>
          <p:cNvGrpSpPr/>
          <p:nvPr/>
        </p:nvGrpSpPr>
        <p:grpSpPr>
          <a:xfrm rot="21600000">
            <a:off x="2278021" y="2504296"/>
            <a:ext cx="3406499" cy="2329831"/>
            <a:chOff x="0" y="0"/>
            <a:chExt cx="3406499" cy="2329831"/>
          </a:xfrm>
        </p:grpSpPr>
        <p:pic>
          <p:nvPicPr>
            <p:cNvPr id="2097217" name="picture 346"/>
            <p:cNvPicPr>
              <a:picLocks noChangeAspect="1"/>
            </p:cNvPicPr>
            <p:nvPr/>
          </p:nvPicPr>
          <p:blipFill>
            <a:blip xmlns:r="http://schemas.openxmlformats.org/officeDocument/2006/relationships" r:embed="rId3"/>
            <a:stretch>
              <a:fillRect/>
            </a:stretch>
          </p:blipFill>
          <p:spPr>
            <a:xfrm rot="21600000">
              <a:off x="0" y="0"/>
              <a:ext cx="3406499" cy="2329831"/>
            </a:xfrm>
            <a:prstGeom prst="rect"/>
          </p:spPr>
        </p:pic>
        <p:sp>
          <p:nvSpPr>
            <p:cNvPr id="1048839" name="textbox 347"/>
            <p:cNvSpPr/>
            <p:nvPr/>
          </p:nvSpPr>
          <p:spPr>
            <a:xfrm>
              <a:off x="-12700" y="-12700"/>
              <a:ext cx="3432175" cy="2376170"/>
            </a:xfrm>
            <a:prstGeom prst="rect"/>
          </p:spPr>
          <p:txBody>
            <a:bodyPr bIns="0" lIns="0" rIns="0" tIns="0" vert="horz" wrap="square"/>
            <a:p>
              <a:pPr algn="l" eaLnBrk="0" rtl="0">
                <a:lnSpc>
                  <a:spcPct val="113000"/>
                </a:lnSpc>
              </a:pPr>
              <a:endParaRPr altLang="Arial" dirty="0" sz="1000" lang="Arial"/>
            </a:p>
            <a:p>
              <a:pPr algn="l" eaLnBrk="0" rtl="0">
                <a:lnSpc>
                  <a:spcPct val="113000"/>
                </a:lnSpc>
              </a:pPr>
              <a:endParaRPr altLang="Arial" dirty="0" sz="1000" lang="Arial"/>
            </a:p>
            <a:p>
              <a:pPr algn="l" eaLnBrk="0" rtl="0">
                <a:lnSpc>
                  <a:spcPct val="113000"/>
                </a:lnSpc>
              </a:pPr>
              <a:endParaRPr altLang="Arial" dirty="0" sz="1000" lang="Arial"/>
            </a:p>
            <a:p>
              <a:pPr algn="l" eaLnBrk="0" rtl="0">
                <a:lnSpc>
                  <a:spcPct val="113000"/>
                </a:lnSpc>
              </a:pPr>
              <a:endParaRPr altLang="Arial" dirty="0" sz="1000" lang="Arial"/>
            </a:p>
            <a:p>
              <a:pPr algn="l" eaLnBrk="0" rtl="0">
                <a:lnSpc>
                  <a:spcPct val="114000"/>
                </a:lnSpc>
              </a:pPr>
              <a:endParaRPr altLang="Arial" dirty="0" sz="1000" lang="Arial"/>
            </a:p>
            <a:p>
              <a:pPr algn="l" eaLnBrk="0" rtl="0">
                <a:lnSpc>
                  <a:spcPct val="114000"/>
                </a:lnSpc>
              </a:pPr>
              <a:endParaRPr altLang="Arial" dirty="0" sz="1000" lang="Arial"/>
            </a:p>
            <a:p>
              <a:pPr algn="l" eaLnBrk="0" indent="2234358" rtl="0">
                <a:lnSpc>
                  <a:spcPct val="95000"/>
                </a:lnSpc>
                <a:spcBef>
                  <a:spcPts val="3"/>
                </a:spcBef>
              </a:pPr>
              <a:r>
                <a:rPr dirty="0" sz="1500" spc="90">
                  <a:ln w="3175" cap="flat" cmpd="sng">
                    <a:solidFill>
                      <a:srgbClr val="FFFFFF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认</a:t>
              </a:r>
              <a:r>
                <a:rPr dirty="0" sz="1500" spc="75">
                  <a:ln w="3175" cap="flat" cmpd="sng">
                    <a:solidFill>
                      <a:srgbClr val="FFFFFF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知</a:t>
              </a:r>
              <a:endParaRPr altLang="Microsoft YaHei" dirty="0" sz="1500" lang="Microsoft YaHei"/>
            </a:p>
          </p:txBody>
        </p:sp>
      </p:grpSp>
      <p:pic>
        <p:nvPicPr>
          <p:cNvPr id="2097218" name="picture 348"/>
          <p:cNvPicPr>
            <a:picLocks noChangeAspect="1"/>
          </p:cNvPicPr>
          <p:nvPr/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 rot="21600000">
            <a:off x="2499928" y="2140215"/>
            <a:ext cx="1992823" cy="1645400"/>
          </a:xfrm>
          <a:prstGeom prst="rect"/>
        </p:spPr>
      </p:pic>
      <p:pic>
        <p:nvPicPr>
          <p:cNvPr id="2097219" name="picture 349"/>
          <p:cNvPicPr>
            <a:picLocks noChangeAspect="1"/>
          </p:cNvPicPr>
          <p:nvPr/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 rot="21600000">
            <a:off x="2904891" y="3159835"/>
            <a:ext cx="146491" cy="146491"/>
          </a:xfrm>
          <a:prstGeom prst="rect"/>
        </p:spPr>
      </p:pic>
      <p:sp>
        <p:nvSpPr>
          <p:cNvPr id="1048840" name="path"/>
          <p:cNvSpPr/>
          <p:nvPr/>
        </p:nvSpPr>
        <p:spPr>
          <a:xfrm>
            <a:off x="2503103" y="2143390"/>
            <a:ext cx="1976415" cy="885645"/>
          </a:xfrm>
          <a:custGeom>
            <a:avLst/>
            <a:ahLst/>
            <a:rect l="0" t="0" r="0" b="0"/>
            <a:pathLst>
              <a:path w="3112" h="1394">
                <a:moveTo>
                  <a:pt x="286" y="460"/>
                </a:moveTo>
                <a:cubicBezTo>
                  <a:pt x="250" y="299"/>
                  <a:pt x="436" y="151"/>
                  <a:pt x="701" y="129"/>
                </a:cubicBezTo>
                <a:cubicBezTo>
                  <a:pt x="809" y="120"/>
                  <a:pt x="918" y="133"/>
                  <a:pt x="1011" y="167"/>
                </a:cubicBezTo>
                <a:cubicBezTo>
                  <a:pt x="1110" y="53"/>
                  <a:pt x="1342" y="10"/>
                  <a:pt x="1529" y="70"/>
                </a:cubicBezTo>
                <a:cubicBezTo>
                  <a:pt x="1561" y="81"/>
                  <a:pt x="1591" y="94"/>
                  <a:pt x="1618" y="110"/>
                </a:cubicBezTo>
                <a:cubicBezTo>
                  <a:pt x="1695" y="16"/>
                  <a:pt x="1883" y="-21"/>
                  <a:pt x="2038" y="25"/>
                </a:cubicBezTo>
                <a:cubicBezTo>
                  <a:pt x="2080" y="38"/>
                  <a:pt x="2118" y="56"/>
                  <a:pt x="2147" y="79"/>
                </a:cubicBezTo>
                <a:cubicBezTo>
                  <a:pt x="2271" y="-9"/>
                  <a:pt x="2491" y="-20"/>
                  <a:pt x="2638" y="55"/>
                </a:cubicBezTo>
                <a:cubicBezTo>
                  <a:pt x="2699" y="87"/>
                  <a:pt x="2741" y="130"/>
                  <a:pt x="2755" y="179"/>
                </a:cubicBezTo>
                <a:cubicBezTo>
                  <a:pt x="2959" y="212"/>
                  <a:pt x="3080" y="341"/>
                  <a:pt x="3024" y="465"/>
                </a:cubicBezTo>
                <a:cubicBezTo>
                  <a:pt x="3019" y="475"/>
                  <a:pt x="3013" y="485"/>
                  <a:pt x="3006" y="495"/>
                </a:cubicBezTo>
                <a:cubicBezTo>
                  <a:pt x="3170" y="625"/>
                  <a:pt x="3130" y="810"/>
                  <a:pt x="2917" y="910"/>
                </a:cubicBezTo>
                <a:cubicBezTo>
                  <a:pt x="2851" y="941"/>
                  <a:pt x="2773" y="961"/>
                  <a:pt x="2690" y="968"/>
                </a:cubicBezTo>
                <a:cubicBezTo>
                  <a:pt x="2688" y="1107"/>
                  <a:pt x="2501" y="1219"/>
                  <a:pt x="2272" y="1218"/>
                </a:cubicBezTo>
                <a:cubicBezTo>
                  <a:pt x="2195" y="1217"/>
                  <a:pt x="2120" y="1204"/>
                  <a:pt x="2055" y="1180"/>
                </a:cubicBezTo>
                <a:cubicBezTo>
                  <a:pt x="1978" y="1336"/>
                  <a:pt x="1707" y="1424"/>
                  <a:pt x="1451" y="1377"/>
                </a:cubicBezTo>
                <a:cubicBezTo>
                  <a:pt x="1344" y="1357"/>
                  <a:pt x="1251" y="1315"/>
                  <a:pt x="1189" y="1258"/>
                </a:cubicBezTo>
                <a:cubicBezTo>
                  <a:pt x="927" y="1354"/>
                  <a:pt x="587" y="1302"/>
                  <a:pt x="429" y="1143"/>
                </a:cubicBezTo>
                <a:cubicBezTo>
                  <a:pt x="427" y="1141"/>
                  <a:pt x="425" y="1139"/>
                  <a:pt x="423" y="1137"/>
                </a:cubicBezTo>
                <a:cubicBezTo>
                  <a:pt x="252" y="1149"/>
                  <a:pt x="96" y="1074"/>
                  <a:pt x="76" y="970"/>
                </a:cubicBezTo>
                <a:cubicBezTo>
                  <a:pt x="65" y="915"/>
                  <a:pt x="95" y="859"/>
                  <a:pt x="158" y="819"/>
                </a:cubicBezTo>
                <a:cubicBezTo>
                  <a:pt x="10" y="765"/>
                  <a:pt x="-39" y="649"/>
                  <a:pt x="47" y="558"/>
                </a:cubicBezTo>
                <a:cubicBezTo>
                  <a:pt x="97" y="506"/>
                  <a:pt x="185" y="471"/>
                  <a:pt x="284" y="465"/>
                </a:cubicBezTo>
                <a:lnTo>
                  <a:pt x="286" y="460"/>
                </a:lnTo>
                <a:close/>
              </a:path>
            </a:pathLst>
          </a:custGeom>
          <a:noFill/>
          <a:ln w="6350" cap="flat">
            <a:solidFill>
              <a:srgbClr val="4A3700">
                <a:alpha val="100000"/>
              </a:srgbClr>
            </a:solidFill>
            <a:prstDash val="solid"/>
            <a:round/>
          </a:ln>
        </p:spPr>
        <p:txBody>
          <a:bodyPr rtlCol="0"/>
          <a:p>
            <a:pPr algn="ctr"/>
            <a:endParaRPr altLang="en-US" lang="zh-CN"/>
          </a:p>
        </p:txBody>
      </p:sp>
      <p:pic>
        <p:nvPicPr>
          <p:cNvPr id="2097220" name="picture 351"/>
          <p:cNvPicPr>
            <a:picLocks noChangeAspect="1"/>
          </p:cNvPicPr>
          <p:nvPr/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 rot="21600000">
            <a:off x="2713010" y="3458024"/>
            <a:ext cx="97662" cy="97663"/>
          </a:xfrm>
          <a:prstGeom prst="rect"/>
        </p:spPr>
      </p:pic>
      <p:sp>
        <p:nvSpPr>
          <p:cNvPr id="1048841" name="path"/>
          <p:cNvSpPr/>
          <p:nvPr/>
        </p:nvSpPr>
        <p:spPr>
          <a:xfrm>
            <a:off x="2602885" y="2188157"/>
            <a:ext cx="1811907" cy="1370705"/>
          </a:xfrm>
          <a:custGeom>
            <a:avLst/>
            <a:ahLst/>
            <a:rect l="0" t="0" r="0" b="0"/>
            <a:pathLst>
              <a:path w="2853" h="2158">
                <a:moveTo>
                  <a:pt x="327" y="2076"/>
                </a:moveTo>
                <a:cubicBezTo>
                  <a:pt x="327" y="2119"/>
                  <a:pt x="292" y="2153"/>
                  <a:pt x="250" y="2153"/>
                </a:cubicBezTo>
                <a:cubicBezTo>
                  <a:pt x="207" y="2153"/>
                  <a:pt x="173" y="2119"/>
                  <a:pt x="173" y="2076"/>
                </a:cubicBezTo>
                <a:cubicBezTo>
                  <a:pt x="173" y="2034"/>
                  <a:pt x="207" y="1999"/>
                  <a:pt x="250" y="1999"/>
                </a:cubicBezTo>
                <a:cubicBezTo>
                  <a:pt x="292" y="1999"/>
                  <a:pt x="327" y="2034"/>
                  <a:pt x="327" y="2076"/>
                </a:cubicBezTo>
                <a:moveTo>
                  <a:pt x="706" y="1645"/>
                </a:moveTo>
                <a:cubicBezTo>
                  <a:pt x="706" y="1709"/>
                  <a:pt x="654" y="1760"/>
                  <a:pt x="590" y="1760"/>
                </a:cubicBezTo>
                <a:cubicBezTo>
                  <a:pt x="527" y="1760"/>
                  <a:pt x="475" y="1709"/>
                  <a:pt x="475" y="1645"/>
                </a:cubicBezTo>
                <a:cubicBezTo>
                  <a:pt x="475" y="1581"/>
                  <a:pt x="527" y="1530"/>
                  <a:pt x="590" y="1530"/>
                </a:cubicBezTo>
                <a:cubicBezTo>
                  <a:pt x="654" y="1530"/>
                  <a:pt x="706" y="1581"/>
                  <a:pt x="706" y="1645"/>
                </a:cubicBezTo>
                <a:moveTo>
                  <a:pt x="186" y="768"/>
                </a:moveTo>
                <a:cubicBezTo>
                  <a:pt x="123" y="771"/>
                  <a:pt x="59" y="762"/>
                  <a:pt x="5" y="743"/>
                </a:cubicBezTo>
                <a:moveTo>
                  <a:pt x="347" y="1048"/>
                </a:moveTo>
                <a:cubicBezTo>
                  <a:pt x="321" y="1054"/>
                  <a:pt x="294" y="1058"/>
                  <a:pt x="267" y="1060"/>
                </a:cubicBezTo>
                <a:moveTo>
                  <a:pt x="1032" y="1182"/>
                </a:moveTo>
                <a:cubicBezTo>
                  <a:pt x="1012" y="1165"/>
                  <a:pt x="996" y="1146"/>
                  <a:pt x="984" y="1126"/>
                </a:cubicBezTo>
                <a:moveTo>
                  <a:pt x="1917" y="1043"/>
                </a:moveTo>
                <a:cubicBezTo>
                  <a:pt x="1915" y="1064"/>
                  <a:pt x="1908" y="1084"/>
                  <a:pt x="1898" y="1104"/>
                </a:cubicBezTo>
                <a:moveTo>
                  <a:pt x="2298" y="665"/>
                </a:moveTo>
                <a:cubicBezTo>
                  <a:pt x="2442" y="708"/>
                  <a:pt x="2532" y="796"/>
                  <a:pt x="2531" y="894"/>
                </a:cubicBezTo>
                <a:moveTo>
                  <a:pt x="2848" y="421"/>
                </a:moveTo>
                <a:cubicBezTo>
                  <a:pt x="2825" y="455"/>
                  <a:pt x="2789" y="484"/>
                  <a:pt x="2744" y="507"/>
                </a:cubicBezTo>
                <a:moveTo>
                  <a:pt x="2599" y="103"/>
                </a:moveTo>
                <a:cubicBezTo>
                  <a:pt x="2603" y="117"/>
                  <a:pt x="2604" y="130"/>
                  <a:pt x="2604" y="144"/>
                </a:cubicBezTo>
                <a:moveTo>
                  <a:pt x="1935" y="56"/>
                </a:moveTo>
                <a:cubicBezTo>
                  <a:pt x="1949" y="37"/>
                  <a:pt x="1967" y="20"/>
                  <a:pt x="1989" y="5"/>
                </a:cubicBezTo>
                <a:moveTo>
                  <a:pt x="1438" y="81"/>
                </a:moveTo>
                <a:cubicBezTo>
                  <a:pt x="1443" y="65"/>
                  <a:pt x="1452" y="50"/>
                  <a:pt x="1464" y="36"/>
                </a:cubicBezTo>
                <a:moveTo>
                  <a:pt x="854" y="96"/>
                </a:moveTo>
                <a:cubicBezTo>
                  <a:pt x="888" y="108"/>
                  <a:pt x="919" y="122"/>
                  <a:pt x="947" y="139"/>
                </a:cubicBezTo>
                <a:moveTo>
                  <a:pt x="146" y="435"/>
                </a:moveTo>
                <a:cubicBezTo>
                  <a:pt x="138" y="421"/>
                  <a:pt x="133" y="405"/>
                  <a:pt x="129" y="390"/>
                </a:cubicBezTo>
              </a:path>
            </a:pathLst>
          </a:custGeom>
          <a:noFill/>
          <a:ln w="6350" cap="flat">
            <a:solidFill>
              <a:srgbClr val="4A3700">
                <a:alpha val="100000"/>
              </a:srgbClr>
            </a:solidFill>
            <a:prstDash val="solid"/>
            <a:round/>
          </a:ln>
        </p:spPr>
        <p:txBody>
          <a:bodyPr rtlCol="0"/>
          <a:p>
            <a:pPr algn="ctr"/>
            <a:endParaRPr altLang="en-US" lang="zh-CN"/>
          </a:p>
        </p:txBody>
      </p:sp>
      <p:pic>
        <p:nvPicPr>
          <p:cNvPr id="2097221" name="picture 353"/>
          <p:cNvPicPr>
            <a:picLocks noChangeAspect="1"/>
          </p:cNvPicPr>
          <p:nvPr/>
        </p:nvPicPr>
        <p:blipFill>
          <a:blip xmlns:r="http://schemas.openxmlformats.org/officeDocument/2006/relationships" r:embed="rId7"/>
          <a:stretch>
            <a:fillRect/>
          </a:stretch>
        </p:blipFill>
        <p:spPr>
          <a:xfrm rot="21600000">
            <a:off x="7318071" y="4180566"/>
            <a:ext cx="1774111" cy="1238777"/>
          </a:xfrm>
          <a:prstGeom prst="rect"/>
        </p:spPr>
      </p:pic>
      <p:pic>
        <p:nvPicPr>
          <p:cNvPr id="2097222" name="picture 354"/>
          <p:cNvPicPr>
            <a:picLocks noChangeAspect="1"/>
          </p:cNvPicPr>
          <p:nvPr/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 rot="21600000">
            <a:off x="7672558" y="1587516"/>
            <a:ext cx="1581170" cy="1353803"/>
          </a:xfrm>
          <a:prstGeom prst="rect"/>
        </p:spPr>
      </p:pic>
      <p:pic>
        <p:nvPicPr>
          <p:cNvPr id="2097223" name="picture 355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>
          <a:xfrm rot="21600000">
            <a:off x="7635232" y="3745620"/>
            <a:ext cx="1709935" cy="299074"/>
          </a:xfrm>
          <a:prstGeom prst="rect"/>
        </p:spPr>
      </p:pic>
      <p:grpSp>
        <p:nvGrpSpPr>
          <p:cNvPr id="79" name="group 48"/>
          <p:cNvGrpSpPr/>
          <p:nvPr/>
        </p:nvGrpSpPr>
        <p:grpSpPr>
          <a:xfrm rot="21600000">
            <a:off x="5749447" y="3374997"/>
            <a:ext cx="3335699" cy="547310"/>
            <a:chOff x="0" y="0"/>
            <a:chExt cx="3335699" cy="547310"/>
          </a:xfrm>
        </p:grpSpPr>
        <p:pic>
          <p:nvPicPr>
            <p:cNvPr id="2097224" name="picture 356"/>
            <p:cNvPicPr>
              <a:picLocks noChangeAspect="1"/>
            </p:cNvPicPr>
            <p:nvPr/>
          </p:nvPicPr>
          <p:blipFill>
            <a:blip xmlns:r="http://schemas.openxmlformats.org/officeDocument/2006/relationships" r:embed="rId10"/>
            <a:stretch>
              <a:fillRect/>
            </a:stretch>
          </p:blipFill>
          <p:spPr>
            <a:xfrm rot="21600000">
              <a:off x="7798" y="10023"/>
              <a:ext cx="3315201" cy="527262"/>
            </a:xfrm>
            <a:prstGeom prst="rect"/>
          </p:spPr>
        </p:pic>
        <p:sp>
          <p:nvSpPr>
            <p:cNvPr id="1048842" name="textbox 357"/>
            <p:cNvSpPr/>
            <p:nvPr/>
          </p:nvSpPr>
          <p:spPr>
            <a:xfrm>
              <a:off x="333984" y="8916"/>
              <a:ext cx="3014979" cy="438150"/>
            </a:xfrm>
            <a:prstGeom prst="rect"/>
          </p:spPr>
          <p:txBody>
            <a:bodyPr bIns="0" lIns="0" rIns="0" tIns="0" vert="horz" wrap="square"/>
            <a:p>
              <a:pPr algn="l" eaLnBrk="0" rtl="0">
                <a:lnSpc>
                  <a:spcPct val="83341"/>
                </a:lnSpc>
              </a:pPr>
              <a:endParaRPr altLang="Arial" dirty="0" sz="100" lang="Arial"/>
            </a:p>
            <a:p>
              <a:pPr algn="l" eaLnBrk="0" indent="12700" rtl="0">
                <a:lnSpc>
                  <a:spcPts val="1096"/>
                </a:lnSpc>
                <a:tabLst>
                  <a:tab algn="l" pos="2988945"/>
                </a:tabLst>
              </a:pPr>
              <a:r>
                <a:rPr dirty="0" sz="1000" spc="0" u="sng"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	</a:t>
              </a:r>
              <a:endParaRPr altLang="Arial" dirty="0" sz="1000" lang="Arial"/>
            </a:p>
            <a:p>
              <a:pPr algn="l" eaLnBrk="0" indent="12700" rtl="0">
                <a:lnSpc>
                  <a:spcPct val="90000"/>
                </a:lnSpc>
                <a:spcBef>
                  <a:spcPts val="300"/>
                </a:spcBef>
                <a:tabLst>
                  <a:tab algn="l" pos="234315"/>
                </a:tabLst>
              </a:pPr>
              <a:r>
                <a:rPr dirty="0" sz="1500" spc="0" u="sng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	</a:t>
              </a:r>
              <a:r>
                <a:rPr dirty="0" sz="1500" spc="90" u="sng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营</a:t>
              </a:r>
              <a:r>
                <a:rPr dirty="0" sz="1500" spc="70" u="sng">
                  <a:ln w="317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销</a:t>
              </a:r>
              <a:r>
                <a:rPr dirty="0" sz="1500" spc="0" u="sng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                                        </a:t>
              </a:r>
              <a:endParaRPr altLang="Microsoft YaHei" dirty="0" sz="1500" lang="Microsoft YaHei"/>
            </a:p>
          </p:txBody>
        </p:sp>
        <p:sp>
          <p:nvSpPr>
            <p:cNvPr id="1048843" name="path"/>
            <p:cNvSpPr/>
            <p:nvPr/>
          </p:nvSpPr>
          <p:spPr>
            <a:xfrm>
              <a:off x="3310299" y="160826"/>
              <a:ext cx="25400" cy="239786"/>
            </a:xfrm>
            <a:custGeom>
              <a:avLst/>
              <a:ahLst/>
              <a:rect l="0" t="0" r="0" b="0"/>
              <a:pathLst>
                <a:path w="40" h="377">
                  <a:moveTo>
                    <a:pt x="20" y="0"/>
                  </a:moveTo>
                  <a:lnTo>
                    <a:pt x="20" y="377"/>
                  </a:lnTo>
                </a:path>
              </a:pathLst>
            </a:custGeom>
            <a:noFill/>
            <a:ln w="23986" cap="flat">
              <a:solidFill>
                <a:srgbClr val="000000">
                  <a:alpha val="100000"/>
                </a:srgbClr>
              </a:solidFill>
              <a:prstDash val="solid"/>
              <a:miter lim="800000"/>
            </a:ln>
          </p:spPr>
          <p:txBody>
            <a:bodyPr rtlCol="0"/>
            <a:p>
              <a:pPr algn="ctr"/>
              <a:endParaRPr altLang="en-US" lang="zh-CN"/>
            </a:p>
          </p:txBody>
        </p:sp>
        <p:sp>
          <p:nvSpPr>
            <p:cNvPr id="1048844" name="path"/>
            <p:cNvSpPr/>
            <p:nvPr/>
          </p:nvSpPr>
          <p:spPr>
            <a:xfrm>
              <a:off x="0" y="0"/>
              <a:ext cx="354483" cy="547310"/>
            </a:xfrm>
            <a:custGeom>
              <a:avLst/>
              <a:ahLst/>
              <a:rect l="0" t="0" r="0" b="0"/>
              <a:pathLst>
                <a:path w="558" h="861">
                  <a:moveTo>
                    <a:pt x="545" y="846"/>
                  </a:moveTo>
                  <a:lnTo>
                    <a:pt x="12" y="430"/>
                  </a:lnTo>
                  <a:lnTo>
                    <a:pt x="545" y="15"/>
                  </a:lnTo>
                </a:path>
              </a:pathLst>
            </a:custGeom>
            <a:noFill/>
            <a:ln w="25400" cap="flat">
              <a:solidFill>
                <a:srgbClr val="000000">
                  <a:alpha val="100000"/>
                </a:srgbClr>
              </a:solidFill>
              <a:prstDash val="solid"/>
              <a:miter lim="800000"/>
            </a:ln>
          </p:spPr>
          <p:txBody>
            <a:bodyPr rtlCol="0"/>
            <a:p>
              <a:pPr algn="ctr"/>
              <a:endParaRPr altLang="en-US" lang="zh-CN"/>
            </a:p>
          </p:txBody>
        </p:sp>
      </p:grpSp>
      <p:pic>
        <p:nvPicPr>
          <p:cNvPr id="2097225" name="picture 360"/>
          <p:cNvPicPr>
            <a:picLocks noChangeAspect="1"/>
          </p:cNvPicPr>
          <p:nvPr/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 rot="21600000">
            <a:off x="7764667" y="3129029"/>
            <a:ext cx="1592693" cy="245106"/>
          </a:xfrm>
          <a:prstGeom prst="rect"/>
        </p:spPr>
      </p:pic>
      <p:pic>
        <p:nvPicPr>
          <p:cNvPr id="2097226" name="picture 361"/>
          <p:cNvPicPr>
            <a:picLocks noChangeAspect="1"/>
          </p:cNvPicPr>
          <p:nvPr/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 rot="21600000">
            <a:off x="7365871" y="2500949"/>
            <a:ext cx="1391032" cy="748218"/>
          </a:xfrm>
          <a:prstGeom prst="rect"/>
        </p:spPr>
      </p:pic>
      <p:sp>
        <p:nvSpPr>
          <p:cNvPr id="1048845" name="textbox 362"/>
          <p:cNvSpPr/>
          <p:nvPr/>
        </p:nvSpPr>
        <p:spPr>
          <a:xfrm rot="20280000">
            <a:off x="7832902" y="2689038"/>
            <a:ext cx="694055" cy="259715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3341"/>
              </a:lnSpc>
            </a:pPr>
            <a:endParaRPr altLang="Arial" dirty="0" sz="100" lang="Arial"/>
          </a:p>
          <a:p>
            <a:pPr algn="l" eaLnBrk="0" indent="111125" rtl="0">
              <a:lnSpc>
                <a:spcPts val="1703"/>
              </a:lnSpc>
            </a:pPr>
            <a:r>
              <a:rPr dirty="0" sz="1400" spc="-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“价格</a:t>
            </a:r>
            <a:r>
              <a:rPr dirty="0" sz="1400" spc="-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"</a:t>
            </a:r>
            <a:endParaRPr altLang="Microsoft YaHei" dirty="0" sz="1400" lang="Microsoft YaHei"/>
          </a:p>
        </p:txBody>
      </p:sp>
      <p:pic>
        <p:nvPicPr>
          <p:cNvPr id="2097227" name="picture 363"/>
          <p:cNvPicPr>
            <a:picLocks noChangeAspect="1"/>
          </p:cNvPicPr>
          <p:nvPr/>
        </p:nvPicPr>
        <p:blipFill>
          <a:blip xmlns:r="http://schemas.openxmlformats.org/officeDocument/2006/relationships" r:embed="rId13"/>
          <a:stretch>
            <a:fillRect/>
          </a:stretch>
        </p:blipFill>
        <p:spPr>
          <a:xfrm rot="21600000">
            <a:off x="7106831" y="1910128"/>
            <a:ext cx="1262977" cy="1009855"/>
          </a:xfrm>
          <a:prstGeom prst="rect"/>
        </p:spPr>
      </p:pic>
      <p:pic>
        <p:nvPicPr>
          <p:cNvPr id="2097228" name="picture 364"/>
          <p:cNvPicPr>
            <a:picLocks noChangeAspect="1"/>
          </p:cNvPicPr>
          <p:nvPr/>
        </p:nvPicPr>
        <p:blipFill>
          <a:blip xmlns:r="http://schemas.openxmlformats.org/officeDocument/2006/relationships" r:embed="rId14"/>
          <a:stretch>
            <a:fillRect/>
          </a:stretch>
        </p:blipFill>
        <p:spPr>
          <a:xfrm rot="21600000">
            <a:off x="7094004" y="4340836"/>
            <a:ext cx="1236179" cy="1026691"/>
          </a:xfrm>
          <a:prstGeom prst="rect"/>
        </p:spPr>
      </p:pic>
      <p:sp>
        <p:nvSpPr>
          <p:cNvPr id="1048846" name="textbox 365"/>
          <p:cNvSpPr/>
          <p:nvPr/>
        </p:nvSpPr>
        <p:spPr>
          <a:xfrm rot="2280000">
            <a:off x="7464811" y="4779943"/>
            <a:ext cx="695325" cy="264159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3341"/>
              </a:lnSpc>
            </a:pPr>
            <a:endParaRPr altLang="Arial" dirty="0" sz="100" lang="Arial"/>
          </a:p>
          <a:p>
            <a:pPr algn="l" eaLnBrk="0" indent="111125" rtl="0">
              <a:lnSpc>
                <a:spcPts val="1708"/>
              </a:lnSpc>
            </a:pPr>
            <a:r>
              <a:rPr dirty="0" sz="1400" spc="-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“地缘</a:t>
            </a:r>
            <a:r>
              <a:rPr dirty="0" sz="1400" spc="-1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"</a:t>
            </a:r>
            <a:endParaRPr altLang="Microsoft YaHei" dirty="0" sz="1400" lang="Microsoft YaHei"/>
          </a:p>
        </p:txBody>
      </p:sp>
      <p:pic>
        <p:nvPicPr>
          <p:cNvPr id="2097229" name="picture 366"/>
          <p:cNvPicPr>
            <a:picLocks noChangeAspect="1"/>
          </p:cNvPicPr>
          <p:nvPr/>
        </p:nvPicPr>
        <p:blipFill>
          <a:blip xmlns:r="http://schemas.openxmlformats.org/officeDocument/2006/relationships" r:embed="rId15"/>
          <a:stretch>
            <a:fillRect/>
          </a:stretch>
        </p:blipFill>
        <p:spPr>
          <a:xfrm rot="21600000">
            <a:off x="7528020" y="3632677"/>
            <a:ext cx="1390428" cy="530890"/>
          </a:xfrm>
          <a:prstGeom prst="rect"/>
        </p:spPr>
      </p:pic>
      <p:pic>
        <p:nvPicPr>
          <p:cNvPr id="2097230" name="picture 367"/>
          <p:cNvPicPr>
            <a:picLocks noChangeAspect="1"/>
          </p:cNvPicPr>
          <p:nvPr/>
        </p:nvPicPr>
        <p:blipFill>
          <a:blip xmlns:r="http://schemas.openxmlformats.org/officeDocument/2006/relationships" r:embed="rId16"/>
          <a:stretch>
            <a:fillRect/>
          </a:stretch>
        </p:blipFill>
        <p:spPr>
          <a:xfrm rot="21600000">
            <a:off x="7361673" y="3991179"/>
            <a:ext cx="1355606" cy="818564"/>
          </a:xfrm>
          <a:prstGeom prst="rect"/>
        </p:spPr>
      </p:pic>
      <p:sp>
        <p:nvSpPr>
          <p:cNvPr id="1048847" name="textbox 368"/>
          <p:cNvSpPr/>
          <p:nvPr/>
        </p:nvSpPr>
        <p:spPr>
          <a:xfrm>
            <a:off x="477349" y="67927"/>
            <a:ext cx="2701289" cy="389890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118000"/>
              </a:lnSpc>
            </a:pPr>
            <a:endParaRPr altLang="Arial" dirty="0" sz="500" lang="Arial"/>
          </a:p>
          <a:p>
            <a:pPr algn="l" eaLnBrk="0" indent="12700" rtl="0">
              <a:lnSpc>
                <a:spcPct val="90000"/>
              </a:lnSpc>
              <a:spcBef>
                <a:spcPts val="1"/>
              </a:spcBef>
              <a:tabLst>
                <a:tab algn="l" pos="81914"/>
              </a:tabLst>
            </a:pPr>
            <a:r>
              <a:rPr dirty="0" sz="2000" spc="0" u="sng">
                <a:solidFill>
                  <a:srgbClr val="000000">
                    <a:alpha val="100000"/>
                  </a:srgbClr>
                </a:solidFill>
                <a:uFill>
                  <a:solidFill>
                    <a:srgbClr val="2C3637"/>
                  </a:solidFill>
                </a:uFill>
                <a:latin typeface="Microsoft YaHei"/>
                <a:ea typeface="Microsoft YaHei"/>
                <a:cs typeface="Microsoft YaHei"/>
              </a:rPr>
              <a:t>	</a:t>
            </a:r>
            <a:r>
              <a:rPr dirty="0" sz="2000" spc="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</a:t>
            </a:r>
            <a:r>
              <a:rPr dirty="0" sz="2000" spc="2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确立独特的</a:t>
            </a:r>
            <a:r>
              <a:rPr dirty="0" sz="2000" spc="15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</a:t>
            </a:r>
            <a:r>
              <a:rPr dirty="0"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牌概念</a:t>
            </a:r>
            <a:endParaRPr altLang="Microsoft YaHei" dirty="0" sz="2000" lang="Microsoft YaHei"/>
          </a:p>
        </p:txBody>
      </p:sp>
      <p:sp>
        <p:nvSpPr>
          <p:cNvPr id="1048848" name="path"/>
          <p:cNvSpPr/>
          <p:nvPr/>
        </p:nvSpPr>
        <p:spPr>
          <a:xfrm>
            <a:off x="559811" y="80627"/>
            <a:ext cx="220514" cy="290276"/>
          </a:xfrm>
          <a:custGeom>
            <a:avLst/>
            <a:ahLst/>
            <a:rect l="0" t="0" r="0" b="0"/>
            <a:pathLst>
              <a:path w="347" h="457">
                <a:moveTo>
                  <a:pt x="341" y="453"/>
                </a:moveTo>
                <a:lnTo>
                  <a:pt x="341" y="0"/>
                </a:lnTo>
                <a:moveTo>
                  <a:pt x="343" y="453"/>
                </a:moveTo>
                <a:lnTo>
                  <a:pt x="3" y="113"/>
                </a:lnTo>
              </a:path>
            </a:pathLst>
          </a:custGeom>
          <a:noFill/>
          <a:ln w="6350" cap="flat">
            <a:solidFill>
              <a:srgbClr val="2C3637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grpSp>
        <p:nvGrpSpPr>
          <p:cNvPr id="80" name="group 50"/>
          <p:cNvGrpSpPr/>
          <p:nvPr/>
        </p:nvGrpSpPr>
        <p:grpSpPr>
          <a:xfrm rot="21600000">
            <a:off x="9552059" y="3157850"/>
            <a:ext cx="900321" cy="889053"/>
            <a:chOff x="0" y="0"/>
            <a:chExt cx="900321" cy="889053"/>
          </a:xfrm>
        </p:grpSpPr>
        <p:pic>
          <p:nvPicPr>
            <p:cNvPr id="2097231" name="picture 370"/>
            <p:cNvPicPr>
              <a:picLocks noChangeAspect="1"/>
            </p:cNvPicPr>
            <p:nvPr/>
          </p:nvPicPr>
          <p:blipFill>
            <a:blip xmlns:r="http://schemas.openxmlformats.org/officeDocument/2006/relationships" r:embed="rId17"/>
            <a:stretch>
              <a:fillRect/>
            </a:stretch>
          </p:blipFill>
          <p:spPr>
            <a:xfrm rot="21600000">
              <a:off x="0" y="0"/>
              <a:ext cx="900321" cy="889053"/>
            </a:xfrm>
            <a:prstGeom prst="rect"/>
          </p:spPr>
        </p:pic>
        <p:sp>
          <p:nvSpPr>
            <p:cNvPr id="1048849" name="textbox 371"/>
            <p:cNvSpPr/>
            <p:nvPr/>
          </p:nvSpPr>
          <p:spPr>
            <a:xfrm>
              <a:off x="-12700" y="-12700"/>
              <a:ext cx="925830" cy="915035"/>
            </a:xfrm>
            <a:prstGeom prst="rect"/>
          </p:spPr>
          <p:txBody>
            <a:bodyPr bIns="0" lIns="0" rIns="0" tIns="0" vert="horz" wrap="square"/>
            <a:p>
              <a:pPr algn="l" eaLnBrk="0" rtl="0">
                <a:lnSpc>
                  <a:spcPct val="140000"/>
                </a:lnSpc>
              </a:pPr>
              <a:endParaRPr altLang="Arial" dirty="0" sz="1000" lang="Arial"/>
            </a:p>
            <a:p>
              <a:pPr algn="l" eaLnBrk="0" rtl="0">
                <a:lnSpc>
                  <a:spcPct val="8783"/>
                </a:lnSpc>
              </a:pPr>
              <a:endParaRPr altLang="Arial" dirty="0" sz="100" lang="Arial"/>
            </a:p>
            <a:p>
              <a:pPr algn="l" eaLnBrk="0" indent="236421" rtl="0">
                <a:lnSpc>
                  <a:spcPct val="86000"/>
                </a:lnSpc>
              </a:pPr>
              <a:r>
                <a:rPr dirty="0" sz="1500" spc="90">
                  <a:ln w="3175" cap="flat" cmpd="sng">
                    <a:solidFill>
                      <a:srgbClr val="FFFFFF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价</a:t>
              </a:r>
              <a:r>
                <a:rPr dirty="0" sz="1500" spc="85">
                  <a:ln w="3175" cap="flat" cmpd="sng">
                    <a:solidFill>
                      <a:srgbClr val="FFFFFF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值</a:t>
              </a:r>
              <a:endParaRPr altLang="Microsoft YaHei" dirty="0" sz="1500" lang="Microsoft YaHei"/>
            </a:p>
            <a:p>
              <a:pPr algn="l" eaLnBrk="0" indent="236624" rtl="0">
                <a:lnSpc>
                  <a:spcPts val="1995"/>
                </a:lnSpc>
              </a:pPr>
              <a:r>
                <a:rPr dirty="0" sz="1500" spc="90">
                  <a:ln w="3175" cap="flat" cmpd="sng">
                    <a:solidFill>
                      <a:srgbClr val="FFFFFF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定</a:t>
              </a:r>
              <a:r>
                <a:rPr dirty="0" sz="1500" spc="85">
                  <a:ln w="3175" cap="flat" cmpd="sng">
                    <a:solidFill>
                      <a:srgbClr val="FFFFFF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位</a:t>
              </a:r>
              <a:endParaRPr altLang="Microsoft YaHei" dirty="0" sz="1500" lang="Microsoft YaHei"/>
            </a:p>
          </p:txBody>
        </p:sp>
      </p:grpSp>
      <p:sp>
        <p:nvSpPr>
          <p:cNvPr id="1048850" name="path"/>
          <p:cNvSpPr/>
          <p:nvPr/>
        </p:nvSpPr>
        <p:spPr>
          <a:xfrm>
            <a:off x="47624" y="493395"/>
            <a:ext cx="12118340" cy="57151"/>
          </a:xfrm>
          <a:custGeom>
            <a:avLst/>
            <a:ahLst/>
            <a:rect l="0" t="0" r="0" b="0"/>
            <a:pathLst>
              <a:path w="19084" h="90">
                <a:moveTo>
                  <a:pt x="0" y="45"/>
                </a:moveTo>
                <a:lnTo>
                  <a:pt x="19084" y="45"/>
                </a:lnTo>
              </a:path>
            </a:pathLst>
          </a:custGeom>
          <a:noFill/>
          <a:ln w="57150" cap="flat">
            <a:solidFill>
              <a:srgbClr val="C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pic>
        <p:nvPicPr>
          <p:cNvPr id="2097232" name="picture 373"/>
          <p:cNvPicPr>
            <a:picLocks noChangeAspect="1"/>
          </p:cNvPicPr>
          <p:nvPr/>
        </p:nvPicPr>
        <p:blipFill>
          <a:blip xmlns:r="http://schemas.openxmlformats.org/officeDocument/2006/relationships" r:embed="rId18"/>
          <a:stretch>
            <a:fillRect/>
          </a:stretch>
        </p:blipFill>
        <p:spPr>
          <a:xfrm rot="21600000">
            <a:off x="5668603" y="3835420"/>
            <a:ext cx="854116" cy="788395"/>
          </a:xfrm>
          <a:prstGeom prst="rect"/>
        </p:spPr>
      </p:pic>
      <p:pic>
        <p:nvPicPr>
          <p:cNvPr id="2097233" name="picture 374"/>
          <p:cNvPicPr>
            <a:picLocks noChangeAspect="1"/>
          </p:cNvPicPr>
          <p:nvPr/>
        </p:nvPicPr>
        <p:blipFill>
          <a:blip xmlns:r="http://schemas.openxmlformats.org/officeDocument/2006/relationships" r:embed="rId19"/>
          <a:stretch>
            <a:fillRect/>
          </a:stretch>
        </p:blipFill>
        <p:spPr>
          <a:xfrm rot="21600000">
            <a:off x="7517245" y="3151528"/>
            <a:ext cx="1410346" cy="460351"/>
          </a:xfrm>
          <a:prstGeom prst="rect"/>
        </p:spPr>
      </p:pic>
      <p:sp>
        <p:nvSpPr>
          <p:cNvPr id="1048851" name="textbox 375"/>
          <p:cNvSpPr/>
          <p:nvPr/>
        </p:nvSpPr>
        <p:spPr>
          <a:xfrm rot="19500000">
            <a:off x="7412166" y="2162757"/>
            <a:ext cx="908685" cy="262890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3341"/>
              </a:lnSpc>
            </a:pPr>
            <a:endParaRPr altLang="Arial" dirty="0" sz="100" lang="Arial"/>
          </a:p>
          <a:p>
            <a:pPr algn="l" eaLnBrk="0" indent="111125" rtl="0">
              <a:lnSpc>
                <a:spcPts val="1720"/>
              </a:lnSpc>
            </a:pPr>
            <a:r>
              <a:rPr dirty="0" sz="1400" spc="-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“产品”</a:t>
            </a:r>
            <a:endParaRPr altLang="Microsoft YaHei" dirty="0" sz="1400" lang="Microsoft YaHei"/>
          </a:p>
        </p:txBody>
      </p:sp>
      <p:grpSp>
        <p:nvGrpSpPr>
          <p:cNvPr id="81" name="group 52"/>
          <p:cNvGrpSpPr/>
          <p:nvPr/>
        </p:nvGrpSpPr>
        <p:grpSpPr>
          <a:xfrm rot="21600000">
            <a:off x="5434583" y="2060447"/>
            <a:ext cx="1057655" cy="426720"/>
            <a:chOff x="0" y="0"/>
            <a:chExt cx="1057655" cy="426720"/>
          </a:xfrm>
        </p:grpSpPr>
        <p:pic>
          <p:nvPicPr>
            <p:cNvPr id="2097234" name="picture 376"/>
            <p:cNvPicPr>
              <a:picLocks noChangeAspect="1"/>
            </p:cNvPicPr>
            <p:nvPr/>
          </p:nvPicPr>
          <p:blipFill>
            <a:blip xmlns:r="http://schemas.openxmlformats.org/officeDocument/2006/relationships" r:embed="rId20"/>
            <a:stretch>
              <a:fillRect/>
            </a:stretch>
          </p:blipFill>
          <p:spPr>
            <a:xfrm rot="21600000">
              <a:off x="0" y="0"/>
              <a:ext cx="1057655" cy="426720"/>
            </a:xfrm>
            <a:prstGeom prst="rect"/>
          </p:spPr>
        </p:pic>
        <p:sp>
          <p:nvSpPr>
            <p:cNvPr id="1048852" name="textbox 377"/>
            <p:cNvSpPr/>
            <p:nvPr/>
          </p:nvSpPr>
          <p:spPr>
            <a:xfrm>
              <a:off x="-12700" y="-12700"/>
              <a:ext cx="1083310" cy="471805"/>
            </a:xfrm>
            <a:prstGeom prst="rect"/>
          </p:spPr>
          <p:txBody>
            <a:bodyPr bIns="0" lIns="0" rIns="0" tIns="0" vert="horz" wrap="square"/>
            <a:p>
              <a:pPr algn="l" eaLnBrk="0" rtl="0">
                <a:lnSpc>
                  <a:spcPct val="109000"/>
                </a:lnSpc>
              </a:pPr>
              <a:endParaRPr altLang="Arial" dirty="0" sz="500" lang="Arial"/>
            </a:p>
            <a:p>
              <a:pPr algn="l" eaLnBrk="0" indent="135823" rtl="0">
                <a:lnSpc>
                  <a:spcPct val="95000"/>
                </a:lnSpc>
                <a:spcBef>
                  <a:spcPts val="4"/>
                </a:spcBef>
              </a:pPr>
              <a:r>
                <a:rPr dirty="0" sz="1500" spc="8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品牌资</a:t>
              </a:r>
              <a:r>
                <a:rPr dirty="0" sz="1500" spc="5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产</a:t>
              </a:r>
              <a:endParaRPr altLang="Microsoft YaHei" dirty="0" sz="1500" lang="Microsoft YaHei"/>
            </a:p>
          </p:txBody>
        </p:sp>
      </p:grpSp>
      <p:pic>
        <p:nvPicPr>
          <p:cNvPr id="2097235" name="picture 378"/>
          <p:cNvPicPr>
            <a:picLocks noChangeAspect="1"/>
          </p:cNvPicPr>
          <p:nvPr/>
        </p:nvPicPr>
        <p:blipFill>
          <a:blip xmlns:r="http://schemas.openxmlformats.org/officeDocument/2006/relationships" r:embed="rId21"/>
          <a:stretch>
            <a:fillRect/>
          </a:stretch>
        </p:blipFill>
        <p:spPr>
          <a:xfrm rot="21600000">
            <a:off x="5440679" y="4873752"/>
            <a:ext cx="1057655" cy="423672"/>
          </a:xfrm>
          <a:prstGeom prst="rect"/>
        </p:spPr>
      </p:pic>
      <p:sp>
        <p:nvSpPr>
          <p:cNvPr id="1048853" name="textbox 379"/>
          <p:cNvSpPr/>
          <p:nvPr/>
        </p:nvSpPr>
        <p:spPr>
          <a:xfrm rot="21120000">
            <a:off x="7797986" y="3216524"/>
            <a:ext cx="1101725" cy="267334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79553"/>
              </a:lnSpc>
            </a:pPr>
            <a:endParaRPr altLang="Arial" dirty="0" sz="100" lang="Arial"/>
          </a:p>
          <a:p>
            <a:pPr algn="l" eaLnBrk="0" indent="111125" rtl="0">
              <a:lnSpc>
                <a:spcPct val="97000"/>
              </a:lnSpc>
            </a:pPr>
            <a:r>
              <a:rPr dirty="0" sz="1500" spc="-9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“区域市场</a:t>
            </a:r>
            <a:r>
              <a:rPr dirty="0" sz="15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"</a:t>
            </a:r>
            <a:endParaRPr altLang="Microsoft YaHei" dirty="0" sz="1500" lang="Microsoft YaHei"/>
          </a:p>
        </p:txBody>
      </p:sp>
      <p:sp>
        <p:nvSpPr>
          <p:cNvPr id="1048854" name="textbox 380"/>
          <p:cNvSpPr/>
          <p:nvPr/>
        </p:nvSpPr>
        <p:spPr>
          <a:xfrm rot="1440000">
            <a:off x="7825441" y="4309550"/>
            <a:ext cx="695959" cy="264159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3341"/>
              </a:lnSpc>
            </a:pPr>
            <a:endParaRPr altLang="Arial" dirty="0" sz="100" lang="Arial"/>
          </a:p>
          <a:p>
            <a:pPr algn="l" eaLnBrk="0" indent="111125" rtl="0">
              <a:lnSpc>
                <a:spcPts val="1716"/>
              </a:lnSpc>
            </a:pPr>
            <a:r>
              <a:rPr dirty="0" sz="1400" spc="-9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“广告</a:t>
            </a:r>
            <a:r>
              <a:rPr dirty="0" sz="1400" spc="-4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"</a:t>
            </a:r>
            <a:endParaRPr altLang="Microsoft YaHei" dirty="0" sz="1400" lang="Microsoft YaHei"/>
          </a:p>
        </p:txBody>
      </p:sp>
      <p:sp>
        <p:nvSpPr>
          <p:cNvPr id="1048855" name="textbox 381"/>
          <p:cNvSpPr/>
          <p:nvPr/>
        </p:nvSpPr>
        <p:spPr>
          <a:xfrm>
            <a:off x="2862367" y="2434653"/>
            <a:ext cx="1238885" cy="228600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4838"/>
              </a:lnSpc>
            </a:pPr>
            <a:endParaRPr altLang="Arial" dirty="0" sz="100" lang="Arial"/>
          </a:p>
          <a:p>
            <a:pPr algn="l" eaLnBrk="0" indent="107950" rtl="0">
              <a:lnSpc>
                <a:spcPct val="95000"/>
              </a:lnSpc>
            </a:pPr>
            <a:r>
              <a:rPr dirty="0" sz="1400" spc="-6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“真理瞬间</a:t>
            </a:r>
            <a:r>
              <a:rPr dirty="0" sz="1400" spc="-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”</a:t>
            </a:r>
            <a:endParaRPr altLang="Microsoft YaHei" dirty="0" sz="1400" lang="Microsoft YaHei"/>
          </a:p>
        </p:txBody>
      </p:sp>
      <p:sp>
        <p:nvSpPr>
          <p:cNvPr id="1048856" name="textbox 382"/>
          <p:cNvSpPr/>
          <p:nvPr/>
        </p:nvSpPr>
        <p:spPr>
          <a:xfrm>
            <a:off x="3528657" y="3522090"/>
            <a:ext cx="635634" cy="351154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109000"/>
              </a:lnSpc>
            </a:pPr>
            <a:endParaRPr altLang="Arial" dirty="0" sz="300" lang="Arial"/>
          </a:p>
          <a:p>
            <a:pPr algn="l" eaLnBrk="0" indent="62547" rtl="0">
              <a:lnSpc>
                <a:spcPct val="83000"/>
              </a:lnSpc>
              <a:spcBef>
                <a:spcPts val="3"/>
              </a:spcBef>
            </a:pPr>
            <a:r>
              <a:rPr dirty="0" sz="900" spc="6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S</a:t>
            </a:r>
            <a:r>
              <a:rPr dirty="0" sz="900" spc="5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r>
              <a:rPr dirty="0" sz="900" spc="2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l</a:t>
            </a:r>
            <a:r>
              <a:rPr dirty="0" sz="900" spc="5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ec</a:t>
            </a:r>
            <a:r>
              <a:rPr dirty="0" sz="900" spc="3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dirty="0" sz="900" spc="2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dirty="0" sz="900" spc="5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v</a:t>
            </a:r>
            <a:r>
              <a:rPr dirty="0" sz="900" spc="15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e</a:t>
            </a:r>
            <a:endParaRPr altLang="Arial" dirty="0" sz="900" lang="Arial"/>
          </a:p>
          <a:p>
            <a:pPr algn="l" eaLnBrk="0" indent="12700" rtl="0">
              <a:lnSpc>
                <a:spcPts val="1281"/>
              </a:lnSpc>
              <a:spcBef>
                <a:spcPts val="90"/>
              </a:spcBef>
            </a:pPr>
            <a:r>
              <a:rPr dirty="0" sz="900" spc="3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r</a:t>
            </a:r>
            <a:r>
              <a:rPr dirty="0" sz="900" spc="5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ecogn</a:t>
            </a:r>
            <a:r>
              <a:rPr dirty="0" sz="900" spc="2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dirty="0" sz="900" spc="3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t</a:t>
            </a:r>
            <a:r>
              <a:rPr dirty="0" sz="900" spc="2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i</a:t>
            </a:r>
            <a:r>
              <a:rPr dirty="0" sz="900" spc="5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o</a:t>
            </a:r>
            <a:r>
              <a:rPr dirty="0" sz="900" spc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  <a:cs typeface="Arial"/>
              </a:rPr>
              <a:t>n</a:t>
            </a:r>
            <a:endParaRPr altLang="Arial" dirty="0" sz="900" lang="Arial"/>
          </a:p>
        </p:txBody>
      </p:sp>
      <p:sp>
        <p:nvSpPr>
          <p:cNvPr id="1048857" name="textbox 383"/>
          <p:cNvSpPr/>
          <p:nvPr/>
        </p:nvSpPr>
        <p:spPr>
          <a:xfrm rot="600000">
            <a:off x="8000508" y="3781549"/>
            <a:ext cx="694055" cy="259715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3341"/>
              </a:lnSpc>
            </a:pPr>
            <a:endParaRPr altLang="Arial" dirty="0" sz="100" lang="Arial"/>
          </a:p>
          <a:p>
            <a:pPr algn="l" eaLnBrk="0" indent="111125" rtl="0">
              <a:lnSpc>
                <a:spcPts val="1690"/>
              </a:lnSpc>
            </a:pPr>
            <a:r>
              <a:rPr dirty="0" sz="1400" spc="-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“促销</a:t>
            </a:r>
            <a:r>
              <a:rPr dirty="0" sz="1400" spc="-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"</a:t>
            </a:r>
            <a:endParaRPr altLang="Microsoft YaHei" dirty="0" sz="1400" lang="Microsoft YaHei"/>
          </a:p>
        </p:txBody>
      </p:sp>
      <p:sp>
        <p:nvSpPr>
          <p:cNvPr id="1048858" name="textbox 384"/>
          <p:cNvSpPr/>
          <p:nvPr/>
        </p:nvSpPr>
        <p:spPr>
          <a:xfrm>
            <a:off x="5551458" y="4932577"/>
            <a:ext cx="824864" cy="241934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78602"/>
              </a:lnSpc>
            </a:pPr>
            <a:endParaRPr altLang="Arial" dirty="0" sz="100" lang="Arial"/>
          </a:p>
          <a:p>
            <a:pPr algn="l" eaLnBrk="0" indent="12700" rtl="0">
              <a:lnSpc>
                <a:spcPct val="95000"/>
              </a:lnSpc>
            </a:pPr>
            <a:r>
              <a:rPr dirty="0" sz="1500" spc="8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品牌外</a:t>
            </a:r>
            <a:r>
              <a:rPr dirty="0" sz="1500" spc="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延</a:t>
            </a:r>
            <a:endParaRPr altLang="Microsoft YaHei" dirty="0" sz="1500" lang="Microsoft YaHei"/>
          </a:p>
        </p:txBody>
      </p:sp>
      <p:sp>
        <p:nvSpPr>
          <p:cNvPr id="1048859" name="textbox 385"/>
          <p:cNvSpPr/>
          <p:nvPr/>
        </p:nvSpPr>
        <p:spPr>
          <a:xfrm>
            <a:off x="5528406" y="3441090"/>
            <a:ext cx="295275" cy="599440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3341"/>
              </a:lnSpc>
            </a:pPr>
            <a:endParaRPr altLang="Arial" dirty="0" sz="100" lang="Arial"/>
          </a:p>
          <a:p>
            <a:pPr algn="l" eaLnBrk="0" indent="12700" rtl="0">
              <a:lnSpc>
                <a:spcPts val="4519"/>
              </a:lnSpc>
            </a:pPr>
            <a:r>
              <a:rPr dirty="0" sz="3100" spc="-195">
                <a:solidFill>
                  <a:srgbClr val="FF0000">
                    <a:alpha val="100000"/>
                  </a:srgbClr>
                </a:solidFill>
                <a:latin typeface="Wingdings"/>
                <a:ea typeface="Wingdings"/>
                <a:cs typeface="Wingdings"/>
              </a:rPr>
              <a:t>l</a:t>
            </a:r>
            <a:endParaRPr altLang="Wingdings" dirty="0" sz="3100" lang="Wingdings"/>
          </a:p>
        </p:txBody>
      </p:sp>
      <p:sp>
        <p:nvSpPr>
          <p:cNvPr id="1048860" name="textbox 386"/>
          <p:cNvSpPr/>
          <p:nvPr/>
        </p:nvSpPr>
        <p:spPr>
          <a:xfrm>
            <a:off x="5972474" y="4255109"/>
            <a:ext cx="429259" cy="245109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2382"/>
              </a:lnSpc>
            </a:pPr>
            <a:endParaRPr altLang="Arial" dirty="0" sz="100" lang="Arial"/>
          </a:p>
          <a:p>
            <a:pPr algn="l" eaLnBrk="0" indent="12700" rtl="0">
              <a:lnSpc>
                <a:spcPct val="96000"/>
              </a:lnSpc>
            </a:pPr>
            <a:r>
              <a:rPr dirty="0" sz="1500" spc="90">
                <a:ln w="3175" cap="flat" cmpd="sng">
                  <a:solidFill>
                    <a:srgbClr val="FF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聚</a:t>
            </a:r>
            <a:r>
              <a:rPr dirty="0" sz="1500" spc="85">
                <a:ln w="3175" cap="flat" cmpd="sng">
                  <a:solidFill>
                    <a:srgbClr val="FF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焦</a:t>
            </a:r>
            <a:endParaRPr altLang="Microsoft YaHei" dirty="0" sz="1500" lang="Microsoft YaHei"/>
          </a:p>
        </p:txBody>
      </p:sp>
      <p:sp>
        <p:nvSpPr>
          <p:cNvPr id="1048861" name="path"/>
          <p:cNvSpPr/>
          <p:nvPr/>
        </p:nvSpPr>
        <p:spPr>
          <a:xfrm>
            <a:off x="6083432" y="3385021"/>
            <a:ext cx="25400" cy="136673"/>
          </a:xfrm>
          <a:custGeom>
            <a:avLst/>
            <a:ahLst/>
            <a:rect l="0" t="0" r="0" b="0"/>
            <a:pathLst>
              <a:path w="40" h="215">
                <a:moveTo>
                  <a:pt x="20" y="0"/>
                </a:moveTo>
                <a:lnTo>
                  <a:pt x="20" y="215"/>
                </a:lnTo>
              </a:path>
            </a:pathLst>
          </a:custGeom>
          <a:noFill/>
          <a:ln w="25400" cap="flat">
            <a:solidFill>
              <a:srgbClr val="0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862" name="path"/>
          <p:cNvSpPr/>
          <p:nvPr/>
        </p:nvSpPr>
        <p:spPr>
          <a:xfrm>
            <a:off x="6083432" y="3775610"/>
            <a:ext cx="25400" cy="136672"/>
          </a:xfrm>
          <a:custGeom>
            <a:avLst/>
            <a:ahLst/>
            <a:rect l="0" t="0" r="0" b="0"/>
            <a:pathLst>
              <a:path w="40" h="215">
                <a:moveTo>
                  <a:pt x="20" y="0"/>
                </a:moveTo>
                <a:lnTo>
                  <a:pt x="20" y="215"/>
                </a:lnTo>
              </a:path>
            </a:pathLst>
          </a:custGeom>
          <a:noFill/>
          <a:ln w="25400" cap="flat">
            <a:solidFill>
              <a:srgbClr val="0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3" name="path"/>
          <p:cNvSpPr/>
          <p:nvPr/>
        </p:nvSpPr>
        <p:spPr>
          <a:xfrm>
            <a:off x="3492382" y="4767978"/>
            <a:ext cx="4992772" cy="533768"/>
          </a:xfrm>
          <a:custGeom>
            <a:avLst/>
            <a:ahLst/>
            <a:rect l="0" t="0" r="0" b="0"/>
            <a:pathLst>
              <a:path w="7862" h="840">
                <a:moveTo>
                  <a:pt x="0" y="840"/>
                </a:moveTo>
                <a:lnTo>
                  <a:pt x="7497" y="840"/>
                </a:lnTo>
                <a:lnTo>
                  <a:pt x="7862" y="0"/>
                </a:lnTo>
                <a:lnTo>
                  <a:pt x="871" y="0"/>
                </a:lnTo>
                <a:lnTo>
                  <a:pt x="0" y="840"/>
                </a:lnTo>
                <a:close/>
              </a:path>
            </a:pathLst>
          </a:custGeom>
          <a:solidFill>
            <a:srgbClr val="5E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864" name="path"/>
          <p:cNvSpPr/>
          <p:nvPr/>
        </p:nvSpPr>
        <p:spPr>
          <a:xfrm>
            <a:off x="3607465" y="4478107"/>
            <a:ext cx="4536872" cy="624937"/>
          </a:xfrm>
          <a:custGeom>
            <a:avLst/>
            <a:ahLst/>
            <a:rect l="0" t="0" r="0" b="0"/>
            <a:pathLst>
              <a:path w="7144" h="984">
                <a:moveTo>
                  <a:pt x="0" y="984"/>
                </a:moveTo>
                <a:lnTo>
                  <a:pt x="7144" y="984"/>
                </a:lnTo>
                <a:lnTo>
                  <a:pt x="6572" y="0"/>
                </a:lnTo>
                <a:lnTo>
                  <a:pt x="568" y="0"/>
                </a:lnTo>
                <a:lnTo>
                  <a:pt x="0" y="984"/>
                </a:lnTo>
                <a:close/>
              </a:path>
            </a:pathLst>
          </a:custGeom>
          <a:solidFill>
            <a:srgbClr val="C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pic>
        <p:nvPicPr>
          <p:cNvPr id="2097236" name="picture 39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21600000">
            <a:off x="3967759" y="2623558"/>
            <a:ext cx="3996873" cy="1854550"/>
          </a:xfrm>
          <a:prstGeom prst="rect"/>
        </p:spPr>
      </p:pic>
      <p:sp>
        <p:nvSpPr>
          <p:cNvPr id="1048865" name="rect"/>
          <p:cNvSpPr/>
          <p:nvPr/>
        </p:nvSpPr>
        <p:spPr>
          <a:xfrm>
            <a:off x="3135629" y="5301746"/>
            <a:ext cx="5475230" cy="615585"/>
          </a:xfrm>
          <a:prstGeom prst="rect"/>
          <a:solidFill>
            <a:srgbClr val="C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pic>
        <p:nvPicPr>
          <p:cNvPr id="2097237" name="picture 393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 rot="21600000">
            <a:off x="3136391" y="3336546"/>
            <a:ext cx="5745479" cy="3521453"/>
          </a:xfrm>
          <a:prstGeom prst="rect"/>
        </p:spPr>
      </p:pic>
      <p:pic>
        <p:nvPicPr>
          <p:cNvPr id="2097238" name="picture 394"/>
          <p:cNvPicPr>
            <a:picLocks noChangeAspect="1"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 rot="21600000">
            <a:off x="2748680" y="1844027"/>
            <a:ext cx="1981536" cy="3559459"/>
          </a:xfrm>
          <a:prstGeom prst="rect"/>
        </p:spPr>
      </p:pic>
      <p:pic>
        <p:nvPicPr>
          <p:cNvPr id="2097239" name="picture 395"/>
          <p:cNvPicPr>
            <a:picLocks noChangeAspect="1"/>
          </p:cNvPicPr>
          <p:nvPr/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 rot="21600000">
            <a:off x="2606605" y="1544664"/>
            <a:ext cx="1980859" cy="3501693"/>
          </a:xfrm>
          <a:prstGeom prst="rect"/>
        </p:spPr>
      </p:pic>
      <p:pic>
        <p:nvPicPr>
          <p:cNvPr id="2097240" name="picture 396"/>
          <p:cNvPicPr>
            <a:picLocks noChangeAspect="1"/>
          </p:cNvPicPr>
          <p:nvPr/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 rot="21600000">
            <a:off x="5887044" y="1900439"/>
            <a:ext cx="508937" cy="105193"/>
          </a:xfrm>
          <a:prstGeom prst="rect"/>
        </p:spPr>
      </p:pic>
      <p:pic>
        <p:nvPicPr>
          <p:cNvPr id="2097241" name="picture 397"/>
          <p:cNvPicPr>
            <a:picLocks noChangeAspect="1"/>
          </p:cNvPicPr>
          <p:nvPr/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 rot="21600000">
            <a:off x="5034476" y="2005633"/>
            <a:ext cx="1677536" cy="631171"/>
          </a:xfrm>
          <a:prstGeom prst="rect"/>
        </p:spPr>
      </p:pic>
      <p:pic>
        <p:nvPicPr>
          <p:cNvPr id="2097242" name="picture 398"/>
          <p:cNvPicPr>
            <a:picLocks noChangeAspect="1"/>
          </p:cNvPicPr>
          <p:nvPr/>
        </p:nvPicPr>
        <p:blipFill>
          <a:blip xmlns:r="http://schemas.openxmlformats.org/officeDocument/2006/relationships" r:embed="rId7"/>
          <a:stretch>
            <a:fillRect/>
          </a:stretch>
        </p:blipFill>
        <p:spPr>
          <a:xfrm rot="21600000">
            <a:off x="6351718" y="1900439"/>
            <a:ext cx="439966" cy="736364"/>
          </a:xfrm>
          <a:prstGeom prst="rect"/>
        </p:spPr>
      </p:pic>
      <p:sp>
        <p:nvSpPr>
          <p:cNvPr id="1048866" name="textbox 399"/>
          <p:cNvSpPr/>
          <p:nvPr/>
        </p:nvSpPr>
        <p:spPr>
          <a:xfrm>
            <a:off x="5185195" y="2267072"/>
            <a:ext cx="1433194" cy="3452495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79036"/>
              </a:lnSpc>
            </a:pPr>
            <a:endParaRPr altLang="Arial" dirty="0" sz="100" lang="Arial"/>
          </a:p>
          <a:p>
            <a:pPr algn="l" eaLnBrk="0" indent="234423" rtl="0">
              <a:lnSpc>
                <a:spcPct val="99000"/>
              </a:lnSpc>
            </a:pPr>
            <a:r>
              <a:rPr dirty="0" sz="1500" spc="80">
                <a:ln w="558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10"/>
                </a:ln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品牌传播</a:t>
            </a:r>
            <a:r>
              <a:rPr dirty="0" sz="1500" spc="35">
                <a:ln w="558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10"/>
                </a:ln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语</a:t>
            </a:r>
            <a:endParaRPr altLang="SimSun" dirty="0" sz="1500" lang="SimSun"/>
          </a:p>
          <a:p>
            <a:pPr algn="l" eaLnBrk="0" rtl="0">
              <a:lnSpc>
                <a:spcPct val="143000"/>
              </a:lnSpc>
            </a:pPr>
            <a:endParaRPr altLang="Arial" dirty="0" sz="1000" lang="Arial"/>
          </a:p>
          <a:p>
            <a:pPr algn="l" eaLnBrk="0" rtl="0">
              <a:lnSpc>
                <a:spcPct val="143000"/>
              </a:lnSpc>
            </a:pPr>
            <a:endParaRPr altLang="Arial" dirty="0" sz="1000" lang="Arial"/>
          </a:p>
          <a:p>
            <a:pPr algn="l" eaLnBrk="0" indent="237963" rtl="0">
              <a:lnSpc>
                <a:spcPct val="99000"/>
              </a:lnSpc>
              <a:spcBef>
                <a:spcPts val="456"/>
              </a:spcBef>
            </a:pPr>
            <a:r>
              <a:rPr dirty="0" sz="1500" spc="70">
                <a:ln w="558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10"/>
                </a:ln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品牌定</a:t>
            </a:r>
            <a:r>
              <a:rPr dirty="0" sz="1500" spc="30">
                <a:ln w="558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10"/>
                </a:ln>
                <a:solidFill>
                  <a:srgbClr val="000000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位</a:t>
            </a:r>
            <a:endParaRPr altLang="SimSun" dirty="0" sz="1500" lang="SimSun"/>
          </a:p>
          <a:p>
            <a:pPr algn="l" eaLnBrk="0" rtl="0">
              <a:lnSpc>
                <a:spcPct val="118000"/>
              </a:lnSpc>
            </a:pPr>
            <a:endParaRPr altLang="Arial" dirty="0" sz="1000" lang="Arial"/>
          </a:p>
          <a:p>
            <a:pPr algn="l" eaLnBrk="0" rtl="0">
              <a:lnSpc>
                <a:spcPct val="119000"/>
              </a:lnSpc>
            </a:pPr>
            <a:endParaRPr altLang="Arial" dirty="0" sz="1000" lang="Arial"/>
          </a:p>
          <a:p>
            <a:pPr algn="l" eaLnBrk="0" rtl="0">
              <a:lnSpc>
                <a:spcPct val="119000"/>
              </a:lnSpc>
            </a:pPr>
            <a:endParaRPr altLang="Arial" dirty="0" sz="1000" lang="Arial"/>
          </a:p>
          <a:p>
            <a:pPr algn="l" eaLnBrk="0" indent="309701" rtl="0">
              <a:lnSpc>
                <a:spcPct val="99000"/>
              </a:lnSpc>
              <a:spcBef>
                <a:spcPts val="451"/>
              </a:spcBef>
            </a:pPr>
            <a:r>
              <a:rPr dirty="0" sz="1500" spc="70">
                <a:ln w="5587" cap="flat" cmpd="sng">
                  <a:solidFill>
                    <a:srgbClr val="FFFFFF">
                      <a:alpha val="100000"/>
                    </a:srgbClr>
                  </a:solidFill>
                  <a:prstDash val="solid"/>
                  <a:miter lim="10"/>
                </a:ln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品牌诉</a:t>
            </a:r>
            <a:r>
              <a:rPr dirty="0" sz="1500" spc="30">
                <a:ln w="5587" cap="flat" cmpd="sng">
                  <a:solidFill>
                    <a:srgbClr val="FFFFFF">
                      <a:alpha val="100000"/>
                    </a:srgbClr>
                  </a:solidFill>
                  <a:prstDash val="solid"/>
                  <a:miter lim="10"/>
                </a:ln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求</a:t>
            </a:r>
            <a:endParaRPr altLang="SimSun" dirty="0" sz="1500" lang="SimSun"/>
          </a:p>
          <a:p>
            <a:pPr algn="l" eaLnBrk="0" rtl="0">
              <a:lnSpc>
                <a:spcPct val="120000"/>
              </a:lnSpc>
            </a:pPr>
            <a:endParaRPr altLang="Arial" dirty="0" sz="1000" lang="Arial"/>
          </a:p>
          <a:p>
            <a:pPr algn="l" eaLnBrk="0" rtl="0">
              <a:lnSpc>
                <a:spcPct val="120000"/>
              </a:lnSpc>
            </a:pPr>
            <a:endParaRPr altLang="Arial" dirty="0" sz="1000" lang="Arial"/>
          </a:p>
          <a:p>
            <a:pPr algn="l" eaLnBrk="0" rtl="0">
              <a:lnSpc>
                <a:spcPct val="120000"/>
              </a:lnSpc>
            </a:pPr>
            <a:endParaRPr altLang="Arial" dirty="0" sz="1000" lang="Arial"/>
          </a:p>
          <a:p>
            <a:pPr algn="l" eaLnBrk="0" indent="12700" rtl="0">
              <a:lnSpc>
                <a:spcPct val="99000"/>
              </a:lnSpc>
              <a:spcBef>
                <a:spcPts val="451"/>
              </a:spcBef>
            </a:pPr>
            <a:r>
              <a:rPr dirty="0" sz="1500" spc="90">
                <a:ln w="5587" cap="flat" cmpd="sng">
                  <a:solidFill>
                    <a:srgbClr val="FFFFFF">
                      <a:alpha val="100000"/>
                    </a:srgbClr>
                  </a:solidFill>
                  <a:prstDash val="solid"/>
                  <a:miter lim="10"/>
                </a:ln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品牌核心竞争</a:t>
            </a:r>
            <a:r>
              <a:rPr dirty="0" sz="1500" spc="40">
                <a:ln w="5587" cap="flat" cmpd="sng">
                  <a:solidFill>
                    <a:srgbClr val="FFFFFF">
                      <a:alpha val="100000"/>
                    </a:srgbClr>
                  </a:solidFill>
                  <a:prstDash val="solid"/>
                  <a:miter lim="10"/>
                </a:ln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力</a:t>
            </a:r>
            <a:endParaRPr altLang="SimSun" dirty="0" sz="1500" lang="SimSun"/>
          </a:p>
          <a:p>
            <a:pPr algn="l" eaLnBrk="0" rtl="0">
              <a:lnSpc>
                <a:spcPct val="118000"/>
              </a:lnSpc>
            </a:pPr>
            <a:endParaRPr altLang="Arial" dirty="0" sz="1000" lang="Arial"/>
          </a:p>
          <a:p>
            <a:pPr algn="l" eaLnBrk="0" rtl="0">
              <a:lnSpc>
                <a:spcPct val="118000"/>
              </a:lnSpc>
            </a:pPr>
            <a:endParaRPr altLang="Arial" dirty="0" sz="1000" lang="Arial"/>
          </a:p>
          <a:p>
            <a:pPr algn="l" eaLnBrk="0" rtl="0">
              <a:lnSpc>
                <a:spcPct val="118000"/>
              </a:lnSpc>
            </a:pPr>
            <a:endParaRPr altLang="Arial" dirty="0" sz="1000" lang="Arial"/>
          </a:p>
          <a:p>
            <a:pPr algn="l" eaLnBrk="0" rtl="0">
              <a:lnSpc>
                <a:spcPct val="125000"/>
              </a:lnSpc>
            </a:pPr>
            <a:endParaRPr altLang="Arial" dirty="0" sz="300" lang="Arial"/>
          </a:p>
          <a:p>
            <a:pPr algn="l" eaLnBrk="0" indent="303219" rtl="0">
              <a:lnSpc>
                <a:spcPct val="99000"/>
              </a:lnSpc>
              <a:spcBef>
                <a:spcPts val="1"/>
              </a:spcBef>
            </a:pPr>
            <a:r>
              <a:rPr dirty="0" sz="1500" spc="100">
                <a:ln w="5587" cap="flat" cmpd="sng">
                  <a:solidFill>
                    <a:srgbClr val="FFFFFF">
                      <a:alpha val="100000"/>
                    </a:srgbClr>
                  </a:solidFill>
                  <a:prstDash val="solid"/>
                  <a:miter lim="10"/>
                </a:ln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产品支</a:t>
            </a:r>
            <a:r>
              <a:rPr dirty="0" sz="1500" spc="75">
                <a:ln w="5587" cap="flat" cmpd="sng">
                  <a:solidFill>
                    <a:srgbClr val="FFFFFF">
                      <a:alpha val="100000"/>
                    </a:srgbClr>
                  </a:solidFill>
                  <a:prstDash val="solid"/>
                  <a:miter lim="10"/>
                </a:ln>
                <a:solidFill>
                  <a:srgbClr val="FFFFFF">
                    <a:alpha val="100000"/>
                  </a:srgbClr>
                </a:solidFill>
                <a:latin typeface="SimSun"/>
                <a:ea typeface="SimSun"/>
                <a:cs typeface="SimSun"/>
              </a:rPr>
              <a:t>撑</a:t>
            </a:r>
            <a:endParaRPr altLang="SimSun" dirty="0" sz="1500" lang="SimSun"/>
          </a:p>
        </p:txBody>
      </p:sp>
      <p:sp>
        <p:nvSpPr>
          <p:cNvPr id="1048867" name="textbox 400"/>
          <p:cNvSpPr/>
          <p:nvPr/>
        </p:nvSpPr>
        <p:spPr>
          <a:xfrm>
            <a:off x="477349" y="67927"/>
            <a:ext cx="2193289" cy="390525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119000"/>
              </a:lnSpc>
            </a:pPr>
            <a:endParaRPr altLang="Arial" dirty="0" sz="500" lang="Arial"/>
          </a:p>
          <a:p>
            <a:pPr algn="l" eaLnBrk="0" indent="12700" rtl="0">
              <a:lnSpc>
                <a:spcPct val="90000"/>
              </a:lnSpc>
              <a:spcBef>
                <a:spcPts val="1"/>
              </a:spcBef>
              <a:tabLst>
                <a:tab algn="l" pos="81914"/>
              </a:tabLst>
            </a:pPr>
            <a:r>
              <a:rPr dirty="0" sz="2000" spc="0" u="sng">
                <a:solidFill>
                  <a:srgbClr val="000000">
                    <a:alpha val="100000"/>
                  </a:srgbClr>
                </a:solidFill>
                <a:uFill>
                  <a:solidFill>
                    <a:srgbClr val="2C3637"/>
                  </a:solidFill>
                </a:uFill>
                <a:latin typeface="Microsoft YaHei"/>
                <a:ea typeface="Microsoft YaHei"/>
                <a:cs typeface="Microsoft YaHei"/>
              </a:rPr>
              <a:t>	</a:t>
            </a:r>
            <a:r>
              <a:rPr dirty="0" sz="2000" spc="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</a:t>
            </a:r>
            <a:r>
              <a:rPr dirty="0" sz="2000" spc="2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建立品牌金字</a:t>
            </a:r>
            <a:r>
              <a:rPr dirty="0"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塔</a:t>
            </a:r>
            <a:endParaRPr altLang="Microsoft YaHei" dirty="0" sz="2000" lang="Microsoft YaHei"/>
          </a:p>
        </p:txBody>
      </p:sp>
      <p:sp>
        <p:nvSpPr>
          <p:cNvPr id="1048868" name="path"/>
          <p:cNvSpPr/>
          <p:nvPr/>
        </p:nvSpPr>
        <p:spPr>
          <a:xfrm>
            <a:off x="559811" y="80627"/>
            <a:ext cx="220514" cy="290276"/>
          </a:xfrm>
          <a:custGeom>
            <a:avLst/>
            <a:ahLst/>
            <a:rect l="0" t="0" r="0" b="0"/>
            <a:pathLst>
              <a:path w="347" h="457">
                <a:moveTo>
                  <a:pt x="341" y="453"/>
                </a:moveTo>
                <a:lnTo>
                  <a:pt x="341" y="0"/>
                </a:lnTo>
                <a:moveTo>
                  <a:pt x="343" y="453"/>
                </a:moveTo>
                <a:lnTo>
                  <a:pt x="3" y="113"/>
                </a:lnTo>
              </a:path>
            </a:pathLst>
          </a:custGeom>
          <a:noFill/>
          <a:ln w="6350" cap="flat">
            <a:solidFill>
              <a:srgbClr val="2C3637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869" name="path"/>
          <p:cNvSpPr/>
          <p:nvPr/>
        </p:nvSpPr>
        <p:spPr>
          <a:xfrm>
            <a:off x="-106235" y="493181"/>
            <a:ext cx="12271797" cy="57151"/>
          </a:xfrm>
          <a:custGeom>
            <a:avLst/>
            <a:ahLst/>
            <a:rect l="0" t="0" r="0" b="0"/>
            <a:pathLst>
              <a:path w="19325" h="90">
                <a:moveTo>
                  <a:pt x="0" y="45"/>
                </a:moveTo>
                <a:lnTo>
                  <a:pt x="19325" y="45"/>
                </a:lnTo>
              </a:path>
            </a:pathLst>
          </a:custGeom>
          <a:noFill/>
          <a:ln w="57150" cap="flat">
            <a:solidFill>
              <a:srgbClr val="C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870" name="path"/>
          <p:cNvSpPr/>
          <p:nvPr/>
        </p:nvSpPr>
        <p:spPr>
          <a:xfrm>
            <a:off x="5515164" y="1187450"/>
            <a:ext cx="721473" cy="625716"/>
          </a:xfrm>
          <a:custGeom>
            <a:avLst/>
            <a:ahLst/>
            <a:rect l="0" t="0" r="0" b="0"/>
            <a:pathLst>
              <a:path w="1136" h="985">
                <a:moveTo>
                  <a:pt x="568" y="0"/>
                </a:moveTo>
                <a:lnTo>
                  <a:pt x="0" y="985"/>
                </a:lnTo>
                <a:lnTo>
                  <a:pt x="1136" y="985"/>
                </a:lnTo>
                <a:lnTo>
                  <a:pt x="568" y="0"/>
                </a:lnTo>
                <a:close/>
              </a:path>
            </a:pathLst>
          </a:custGeom>
          <a:solidFill>
            <a:srgbClr val="EAEAEA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pic>
        <p:nvPicPr>
          <p:cNvPr id="2097243" name="picture 404"/>
          <p:cNvPicPr>
            <a:picLocks noChangeAspect="1"/>
          </p:cNvPicPr>
          <p:nvPr/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 rot="21600000">
            <a:off x="6822668" y="2623558"/>
            <a:ext cx="495735" cy="831431"/>
          </a:xfrm>
          <a:prstGeom prst="rect"/>
        </p:spPr>
      </p:pic>
      <p:pic>
        <p:nvPicPr>
          <p:cNvPr id="2097244" name="picture 405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>
          <a:xfrm rot="21600000">
            <a:off x="5871032" y="1187450"/>
            <a:ext cx="401015" cy="625716"/>
          </a:xfrm>
          <a:prstGeom prst="rect"/>
        </p:spPr>
      </p:pic>
      <p:sp>
        <p:nvSpPr>
          <p:cNvPr id="1048871" name="textbox 406"/>
          <p:cNvSpPr/>
          <p:nvPr/>
        </p:nvSpPr>
        <p:spPr>
          <a:xfrm>
            <a:off x="2194077" y="5661456"/>
            <a:ext cx="631190" cy="352425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91085"/>
              </a:lnSpc>
            </a:pPr>
            <a:endParaRPr altLang="Arial" dirty="0" sz="100" lang="Arial"/>
          </a:p>
          <a:p>
            <a:pPr algn="l" eaLnBrk="0" indent="12700" rtl="0">
              <a:lnSpc>
                <a:spcPct val="89000"/>
              </a:lnSpc>
            </a:pPr>
            <a:r>
              <a:rPr dirty="0" sz="2400" spc="-10">
                <a:ln w="6350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支撑</a:t>
            </a:r>
            <a:endParaRPr altLang="Microsoft YaHei" dirty="0" sz="2400" lang="Microsoft YaHei"/>
          </a:p>
        </p:txBody>
      </p:sp>
      <p:sp>
        <p:nvSpPr>
          <p:cNvPr id="1048872" name="textbox 407"/>
          <p:cNvSpPr/>
          <p:nvPr/>
        </p:nvSpPr>
        <p:spPr>
          <a:xfrm>
            <a:off x="4666488" y="1218691"/>
            <a:ext cx="632459" cy="349884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75177"/>
              </a:lnSpc>
            </a:pPr>
            <a:endParaRPr altLang="Arial" dirty="0" sz="100" lang="Arial"/>
          </a:p>
          <a:p>
            <a:pPr algn="l" eaLnBrk="0" indent="12700" rtl="0">
              <a:lnSpc>
                <a:spcPct val="89000"/>
              </a:lnSpc>
            </a:pPr>
            <a:r>
              <a:rPr dirty="0" sz="2400" spc="-10">
                <a:ln w="6350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驾</a:t>
            </a:r>
            <a:r>
              <a:rPr dirty="0" sz="2400" spc="-5">
                <a:ln w="6350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驭</a:t>
            </a:r>
            <a:endParaRPr altLang="Microsoft YaHei" dirty="0" sz="2400" lang="Microsoft YaHei"/>
          </a:p>
        </p:txBody>
      </p:sp>
      <p:sp>
        <p:nvSpPr>
          <p:cNvPr id="1048873" name="textbox 408"/>
          <p:cNvSpPr/>
          <p:nvPr/>
        </p:nvSpPr>
        <p:spPr>
          <a:xfrm>
            <a:off x="5735443" y="1406296"/>
            <a:ext cx="260350" cy="395604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7852"/>
              </a:lnSpc>
            </a:pPr>
            <a:endParaRPr altLang="Arial" dirty="0" sz="100" lang="Arial"/>
          </a:p>
          <a:p>
            <a:pPr algn="l" eaLnBrk="0" indent="7162" marL="12700" rtl="0">
              <a:lnSpc>
                <a:spcPct val="101000"/>
              </a:lnSpc>
            </a:pPr>
            <a:r>
              <a:rPr dirty="0" sz="1200" spc="-4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</a:t>
            </a:r>
            <a:r>
              <a:rPr dirty="0" sz="1200" spc="-5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200" spc="-2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G</a:t>
            </a:r>
            <a:r>
              <a:rPr dirty="0" sz="1200" spc="-5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</a:t>
            </a:r>
            <a:endParaRPr altLang="Microsoft YaHei" dirty="0" sz="1200" lang="Microsoft YaHei"/>
          </a:p>
        </p:txBody>
      </p:sp>
      <p:sp>
        <p:nvSpPr>
          <p:cNvPr id="1048874" name="textbox 409"/>
          <p:cNvSpPr/>
          <p:nvPr/>
        </p:nvSpPr>
        <p:spPr>
          <a:xfrm>
            <a:off x="11096726" y="6476643"/>
            <a:ext cx="177800" cy="172085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2409"/>
              </a:lnSpc>
            </a:pPr>
            <a:endParaRPr altLang="Arial" dirty="0" sz="100" lang="Arial"/>
          </a:p>
          <a:p>
            <a:pPr algn="l" eaLnBrk="0" indent="12700" rtl="0">
              <a:lnSpc>
                <a:spcPct val="80000"/>
              </a:lnSpc>
            </a:pPr>
            <a:r>
              <a:rPr dirty="0" sz="1200" spc="-40">
                <a:solidFill>
                  <a:srgbClr val="898989">
                    <a:alpha val="100000"/>
                  </a:srgbClr>
                </a:solidFill>
                <a:latin typeface="Arial"/>
                <a:ea typeface="Arial"/>
                <a:cs typeface="Arial"/>
              </a:rPr>
              <a:t>1</a:t>
            </a:r>
            <a:r>
              <a:rPr dirty="0" sz="1200" spc="-30">
                <a:solidFill>
                  <a:srgbClr val="898989">
                    <a:alpha val="100000"/>
                  </a:srgbClr>
                </a:solidFill>
                <a:latin typeface="Arial"/>
                <a:ea typeface="Arial"/>
                <a:cs typeface="Arial"/>
              </a:rPr>
              <a:t>7</a:t>
            </a:r>
            <a:endParaRPr altLang="Arial" dirty="0" sz="1200" lang="Arial"/>
          </a:p>
        </p:txBody>
      </p:sp>
      <p:pic>
        <p:nvPicPr>
          <p:cNvPr id="2097245" name="picture 410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 rot="21600000">
            <a:off x="7300181" y="3336546"/>
            <a:ext cx="6350" cy="942861"/>
          </a:xfrm>
          <a:prstGeom prst="rect"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5" name="textbox 411"/>
          <p:cNvSpPr/>
          <p:nvPr/>
        </p:nvSpPr>
        <p:spPr>
          <a:xfrm>
            <a:off x="2694939" y="5888990"/>
            <a:ext cx="8332469" cy="337184"/>
          </a:xfrm>
          <a:prstGeom prst="rect"/>
          <a:solidFill>
            <a:srgbClr val="FF0000"/>
          </a:solidFill>
        </p:spPr>
        <p:txBody>
          <a:bodyPr bIns="0" lIns="0" rIns="0" tIns="0" vert="horz" wrap="square"/>
          <a:p>
            <a:pPr algn="l" eaLnBrk="0" rtl="0">
              <a:lnSpc>
                <a:spcPct val="138000"/>
              </a:lnSpc>
            </a:pPr>
            <a:endParaRPr altLang="Arial" dirty="0" sz="200" lang="Arial"/>
          </a:p>
          <a:p>
            <a:pPr algn="l" eaLnBrk="0" indent="1095451" rtl="0">
              <a:lnSpc>
                <a:spcPct val="90000"/>
              </a:lnSpc>
              <a:spcBef>
                <a:spcPts val="1"/>
              </a:spcBef>
            </a:pPr>
            <a:r>
              <a:rPr dirty="0" sz="18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品牌核心价值</a:t>
            </a:r>
            <a:r>
              <a:rPr dirty="0" sz="1800" spc="-65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：</a:t>
            </a:r>
            <a:r>
              <a:rPr dirty="0" sz="18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8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用“简约的时尚”打造中国第一亲民彩妆品牌</a:t>
            </a:r>
            <a:endParaRPr altLang="Microsoft YaHei" dirty="0" sz="1800" lang="Microsoft YaHei"/>
          </a:p>
        </p:txBody>
      </p:sp>
      <p:sp>
        <p:nvSpPr>
          <p:cNvPr id="1048876" name="textbox 412"/>
          <p:cNvSpPr/>
          <p:nvPr/>
        </p:nvSpPr>
        <p:spPr>
          <a:xfrm>
            <a:off x="2680335" y="5413375"/>
            <a:ext cx="8331200" cy="337184"/>
          </a:xfrm>
          <a:prstGeom prst="rect"/>
          <a:solidFill>
            <a:srgbClr val="FF0000"/>
          </a:solidFill>
        </p:spPr>
        <p:txBody>
          <a:bodyPr bIns="0" lIns="0" rIns="0" tIns="0" vert="horz" wrap="square"/>
          <a:p>
            <a:pPr algn="l" eaLnBrk="0" rtl="0">
              <a:lnSpc>
                <a:spcPct val="138000"/>
              </a:lnSpc>
            </a:pPr>
            <a:endParaRPr altLang="Arial" dirty="0" sz="200" lang="Arial"/>
          </a:p>
          <a:p>
            <a:pPr algn="l" eaLnBrk="0" indent="1310525" rtl="0">
              <a:lnSpc>
                <a:spcPct val="90000"/>
              </a:lnSpc>
              <a:spcBef>
                <a:spcPts val="2"/>
              </a:spcBef>
            </a:pPr>
            <a:r>
              <a:rPr dirty="0" sz="18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针对目标客户群</a:t>
            </a:r>
            <a:r>
              <a:rPr dirty="0" sz="1800" spc="-9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：</a:t>
            </a:r>
            <a:r>
              <a:rPr dirty="0" sz="18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8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新进彩妆者</a:t>
            </a:r>
            <a:r>
              <a:rPr dirty="0" sz="1800" spc="-9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dirty="0" sz="18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dirty="0" sz="18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速效彩妆者</a:t>
            </a:r>
            <a:r>
              <a:rPr dirty="0" sz="1800" spc="-88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dirty="0" sz="18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dirty="0" sz="18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轻度彩妆者</a:t>
            </a:r>
            <a:endParaRPr altLang="Microsoft YaHei" dirty="0" sz="1800" lang="Microsoft YaHei"/>
          </a:p>
        </p:txBody>
      </p:sp>
      <p:sp>
        <p:nvSpPr>
          <p:cNvPr id="1048877" name="textbox 413"/>
          <p:cNvSpPr/>
          <p:nvPr/>
        </p:nvSpPr>
        <p:spPr>
          <a:xfrm>
            <a:off x="6744334" y="1211579"/>
            <a:ext cx="4272915" cy="560705"/>
          </a:xfrm>
          <a:prstGeom prst="rect"/>
          <a:solidFill>
            <a:srgbClr val="7F7F7F"/>
          </a:solidFill>
        </p:spPr>
        <p:txBody>
          <a:bodyPr bIns="0" lIns="0" rIns="0" tIns="0" vert="horz" wrap="square"/>
          <a:p>
            <a:pPr algn="l" eaLnBrk="0" rtl="0">
              <a:lnSpc>
                <a:spcPct val="101000"/>
              </a:lnSpc>
            </a:pPr>
            <a:endParaRPr altLang="Arial" dirty="0" sz="400" lang="Arial"/>
          </a:p>
          <a:p>
            <a:pPr algn="l" eaLnBrk="0" indent="1830463" rtl="0">
              <a:lnSpc>
                <a:spcPct val="80000"/>
              </a:lnSpc>
              <a:spcBef>
                <a:spcPts val="1"/>
              </a:spcBef>
            </a:pPr>
            <a:r>
              <a:rPr dirty="0" sz="12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快</a:t>
            </a:r>
            <a:r>
              <a:rPr dirty="0" sz="1200" spc="-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速</a:t>
            </a:r>
            <a:r>
              <a:rPr dirty="0" sz="12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上妆</a:t>
            </a:r>
            <a:endParaRPr altLang="Microsoft YaHei" dirty="0" sz="1200" lang="Microsoft YaHei"/>
          </a:p>
          <a:p>
            <a:pPr algn="l" eaLnBrk="0" indent="1836025" rtl="0">
              <a:lnSpc>
                <a:spcPts val="2427"/>
              </a:lnSpc>
            </a:pPr>
            <a:r>
              <a:rPr dirty="0" sz="12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性</a:t>
            </a:r>
            <a:r>
              <a:rPr dirty="0" sz="1200" spc="-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价</a:t>
            </a:r>
            <a:r>
              <a:rPr dirty="0" sz="12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比高</a:t>
            </a:r>
            <a:endParaRPr altLang="Microsoft YaHei" dirty="0" sz="1200" lang="Microsoft YaHei"/>
          </a:p>
        </p:txBody>
      </p:sp>
      <p:sp>
        <p:nvSpPr>
          <p:cNvPr id="1048878" name="textbox 414"/>
          <p:cNvSpPr/>
          <p:nvPr/>
        </p:nvSpPr>
        <p:spPr>
          <a:xfrm>
            <a:off x="6744334" y="2510155"/>
            <a:ext cx="4268470" cy="518794"/>
          </a:xfrm>
          <a:prstGeom prst="rect"/>
          <a:solidFill>
            <a:srgbClr val="7F7F7F"/>
          </a:solidFill>
        </p:spPr>
        <p:txBody>
          <a:bodyPr bIns="0" lIns="0" rIns="0" tIns="0" vert="horz" wrap="square"/>
          <a:p>
            <a:pPr algn="l" eaLnBrk="0" rtl="0">
              <a:lnSpc>
                <a:spcPct val="132000"/>
              </a:lnSpc>
            </a:pPr>
            <a:endParaRPr altLang="Arial" dirty="0" sz="300" lang="Arial"/>
          </a:p>
          <a:p>
            <a:pPr algn="l" eaLnBrk="0" indent="1755368" rtl="0">
              <a:lnSpc>
                <a:spcPct val="80000"/>
              </a:lnSpc>
              <a:spcBef>
                <a:spcPts val="3"/>
              </a:spcBef>
            </a:pPr>
            <a:r>
              <a:rPr dirty="0" sz="12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简约</a:t>
            </a:r>
            <a:r>
              <a:rPr dirty="0" sz="12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的时尚</a:t>
            </a:r>
            <a:endParaRPr altLang="Microsoft YaHei" dirty="0" sz="1200" lang="Microsoft YaHei"/>
          </a:p>
          <a:p>
            <a:pPr algn="l" eaLnBrk="0" indent="1832787" rtl="0">
              <a:lnSpc>
                <a:spcPts val="2094"/>
              </a:lnSpc>
            </a:pPr>
            <a:r>
              <a:rPr dirty="0" sz="12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亲民</a:t>
            </a:r>
            <a:r>
              <a:rPr dirty="0" sz="12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彩妆</a:t>
            </a:r>
            <a:endParaRPr altLang="Microsoft YaHei" dirty="0" sz="1200" lang="Microsoft YaHei"/>
          </a:p>
        </p:txBody>
      </p:sp>
      <p:pic>
        <p:nvPicPr>
          <p:cNvPr id="2097246" name="picture 415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21600000">
            <a:off x="2108959" y="1990725"/>
            <a:ext cx="508000" cy="4270375"/>
          </a:xfrm>
          <a:prstGeom prst="rect"/>
        </p:spPr>
      </p:pic>
      <p:sp>
        <p:nvSpPr>
          <p:cNvPr id="1048879" name="textbox 416"/>
          <p:cNvSpPr/>
          <p:nvPr/>
        </p:nvSpPr>
        <p:spPr>
          <a:xfrm>
            <a:off x="779071" y="3368675"/>
            <a:ext cx="950594" cy="1524000"/>
          </a:xfrm>
          <a:prstGeom prst="rect"/>
          <a:solidFill>
            <a:srgbClr val="C00000"/>
          </a:solidFill>
        </p:spPr>
        <p:txBody>
          <a:bodyPr bIns="0" lIns="0" rIns="0" tIns="0" vert="eaVert" wrap="square"/>
          <a:p>
            <a:pPr algn="l" eaLnBrk="0" rtl="0">
              <a:lnSpc>
                <a:spcPct val="197000"/>
              </a:lnSpc>
            </a:pPr>
            <a:endParaRPr altLang="Arial" dirty="0" sz="1000" lang="Arial"/>
          </a:p>
          <a:p>
            <a:pPr algn="l" eaLnBrk="0" rtl="0">
              <a:lnSpc>
                <a:spcPct val="9090"/>
              </a:lnSpc>
            </a:pPr>
            <a:endParaRPr altLang="Arial" dirty="0" sz="100" lang="Arial"/>
          </a:p>
          <a:p>
            <a:pPr algn="l" eaLnBrk="0" indent="169168" rtl="0">
              <a:lnSpc>
                <a:spcPct val="90000"/>
              </a:lnSpc>
            </a:pPr>
            <a:r>
              <a:rPr dirty="0" sz="2400" spc="-30">
                <a:ln w="6350" cap="flat" cmpd="sng">
                  <a:solidFill>
                    <a:srgbClr val="FFFFFF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品牌定</a:t>
            </a:r>
            <a:r>
              <a:rPr dirty="0" sz="2400" spc="-15">
                <a:ln w="6350" cap="flat" cmpd="sng">
                  <a:solidFill>
                    <a:srgbClr val="FFFFFF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位</a:t>
            </a:r>
            <a:endParaRPr altLang="Microsoft YaHei" dirty="0" sz="2400" lang="Microsoft YaHei"/>
          </a:p>
        </p:txBody>
      </p:sp>
      <p:sp>
        <p:nvSpPr>
          <p:cNvPr id="1048880" name="textbox 417"/>
          <p:cNvSpPr/>
          <p:nvPr/>
        </p:nvSpPr>
        <p:spPr>
          <a:xfrm>
            <a:off x="5664834" y="3568700"/>
            <a:ext cx="5389879" cy="268604"/>
          </a:xfrm>
          <a:prstGeom prst="rect"/>
          <a:solidFill>
            <a:srgbClr val="7F7F7F"/>
          </a:solidFill>
        </p:spPr>
        <p:txBody>
          <a:bodyPr bIns="0" lIns="0" rIns="0" tIns="0" vert="horz" wrap="square"/>
          <a:p>
            <a:pPr algn="l" eaLnBrk="0" rtl="0">
              <a:lnSpc>
                <a:spcPct val="127000"/>
              </a:lnSpc>
            </a:pPr>
            <a:endParaRPr altLang="Arial" dirty="0" sz="300" lang="Arial"/>
          </a:p>
          <a:p>
            <a:pPr algn="l" eaLnBrk="0" indent="1190587" rtl="0">
              <a:lnSpc>
                <a:spcPct val="90000"/>
              </a:lnSpc>
              <a:spcBef>
                <a:spcPts val="1"/>
              </a:spcBef>
            </a:pPr>
            <a:r>
              <a:rPr dirty="0" sz="1200" spc="-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“</a:t>
            </a:r>
            <a:r>
              <a:rPr dirty="0" sz="1200" spc="-4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国际大牌”彩妆科研配方</a:t>
            </a:r>
            <a:r>
              <a:rPr dirty="0" sz="1200" spc="-66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dirty="0" sz="12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dirty="0" sz="1200" spc="-4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生产管理系统复制</a:t>
            </a:r>
            <a:endParaRPr altLang="Microsoft YaHei" dirty="0" sz="1200" lang="Microsoft YaHei"/>
          </a:p>
        </p:txBody>
      </p:sp>
      <p:sp>
        <p:nvSpPr>
          <p:cNvPr id="1048881" name="textbox 418"/>
          <p:cNvSpPr/>
          <p:nvPr/>
        </p:nvSpPr>
        <p:spPr>
          <a:xfrm>
            <a:off x="5664834" y="3921125"/>
            <a:ext cx="5389879" cy="268604"/>
          </a:xfrm>
          <a:prstGeom prst="rect"/>
          <a:solidFill>
            <a:srgbClr val="7F7F7F"/>
          </a:solidFill>
        </p:spPr>
        <p:txBody>
          <a:bodyPr bIns="0" lIns="0" rIns="0" tIns="0" vert="horz" wrap="square"/>
          <a:p>
            <a:pPr algn="l" eaLnBrk="0" rtl="0">
              <a:lnSpc>
                <a:spcPct val="129000"/>
              </a:lnSpc>
            </a:pPr>
            <a:endParaRPr altLang="Arial" dirty="0" sz="300" lang="Arial"/>
          </a:p>
          <a:p>
            <a:pPr algn="l" eaLnBrk="0" indent="1419187" rtl="0">
              <a:lnSpc>
                <a:spcPct val="90000"/>
              </a:lnSpc>
              <a:spcBef>
                <a:spcPts val="3"/>
              </a:spcBef>
            </a:pPr>
            <a:r>
              <a:rPr dirty="0" sz="1200" spc="-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“垂直销售”的供应体系</a:t>
            </a:r>
            <a:r>
              <a:rPr dirty="0" sz="1200" spc="-6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，</a:t>
            </a:r>
            <a:r>
              <a:rPr dirty="0" sz="12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200" spc="-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打造高性价</a:t>
            </a:r>
            <a:r>
              <a:rPr dirty="0" sz="1200" spc="-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比</a:t>
            </a:r>
            <a:endParaRPr altLang="Microsoft YaHei" dirty="0" sz="1200" lang="Microsoft YaHei"/>
          </a:p>
        </p:txBody>
      </p:sp>
      <p:sp>
        <p:nvSpPr>
          <p:cNvPr id="1048882" name="textbox 419"/>
          <p:cNvSpPr/>
          <p:nvPr/>
        </p:nvSpPr>
        <p:spPr>
          <a:xfrm>
            <a:off x="5664834" y="4314825"/>
            <a:ext cx="5389879" cy="269875"/>
          </a:xfrm>
          <a:prstGeom prst="rect"/>
          <a:solidFill>
            <a:srgbClr val="7F7F7F"/>
          </a:solidFill>
        </p:spPr>
        <p:txBody>
          <a:bodyPr bIns="0" lIns="0" rIns="0" tIns="0" vert="horz" wrap="square"/>
          <a:p>
            <a:pPr algn="l" eaLnBrk="0" rtl="0">
              <a:lnSpc>
                <a:spcPct val="128000"/>
              </a:lnSpc>
            </a:pPr>
            <a:endParaRPr altLang="Arial" dirty="0" sz="300" lang="Arial"/>
          </a:p>
          <a:p>
            <a:pPr algn="l" eaLnBrk="0" indent="2010956" rtl="0">
              <a:lnSpc>
                <a:spcPct val="90000"/>
              </a:lnSpc>
              <a:spcBef>
                <a:spcPts val="3"/>
              </a:spcBef>
            </a:pPr>
            <a:r>
              <a:rPr dirty="0" sz="12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简约时尚</a:t>
            </a:r>
            <a:r>
              <a:rPr dirty="0" sz="1200" spc="-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dirty="0" sz="12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清新自然</a:t>
            </a:r>
            <a:endParaRPr altLang="Microsoft YaHei" dirty="0" sz="1200" lang="Microsoft YaHei"/>
          </a:p>
        </p:txBody>
      </p:sp>
      <p:sp>
        <p:nvSpPr>
          <p:cNvPr id="1048883" name="textbox 420"/>
          <p:cNvSpPr/>
          <p:nvPr/>
        </p:nvSpPr>
        <p:spPr>
          <a:xfrm>
            <a:off x="6732940" y="5095950"/>
            <a:ext cx="151764" cy="156210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3341"/>
              </a:lnSpc>
            </a:pPr>
            <a:endParaRPr altLang="Arial" dirty="0" sz="100" lang="Arial"/>
          </a:p>
          <a:p>
            <a:pPr algn="l" eaLnBrk="0" indent="12700" rtl="0">
              <a:lnSpc>
                <a:spcPts val="1025"/>
              </a:lnSpc>
            </a:pPr>
            <a:r>
              <a:rPr dirty="0" sz="700" spc="47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=</a:t>
            </a:r>
            <a:endParaRPr altLang="Microsoft YaHei" dirty="0" sz="700" lang="Microsoft YaHei"/>
          </a:p>
        </p:txBody>
      </p:sp>
      <p:pic>
        <p:nvPicPr>
          <p:cNvPr id="2097247" name="picture 421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 rot="21600000">
            <a:off x="5664834" y="4914900"/>
            <a:ext cx="5389245" cy="252729"/>
          </a:xfrm>
          <a:prstGeom prst="rect"/>
        </p:spPr>
      </p:pic>
      <p:sp>
        <p:nvSpPr>
          <p:cNvPr id="1048884" name="textbox 422"/>
          <p:cNvSpPr/>
          <p:nvPr/>
        </p:nvSpPr>
        <p:spPr>
          <a:xfrm>
            <a:off x="5664834" y="3218179"/>
            <a:ext cx="5389879" cy="266700"/>
          </a:xfrm>
          <a:prstGeom prst="rect"/>
          <a:solidFill>
            <a:srgbClr val="7F7F7F"/>
          </a:solidFill>
        </p:spPr>
        <p:txBody>
          <a:bodyPr bIns="0" lIns="0" rIns="0" tIns="0" vert="horz" wrap="square"/>
          <a:p>
            <a:pPr algn="l" eaLnBrk="0" rtl="0">
              <a:lnSpc>
                <a:spcPct val="131000"/>
              </a:lnSpc>
            </a:pPr>
            <a:endParaRPr altLang="Arial" dirty="0" sz="300" lang="Arial"/>
          </a:p>
          <a:p>
            <a:pPr algn="l" eaLnBrk="0" indent="2181187" rtl="0">
              <a:lnSpc>
                <a:spcPct val="89000"/>
              </a:lnSpc>
              <a:spcBef>
                <a:spcPts val="1"/>
              </a:spcBef>
            </a:pPr>
            <a:r>
              <a:rPr dirty="0" sz="1200" spc="-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“快速上妆”理</a:t>
            </a:r>
            <a:r>
              <a:rPr dirty="0" sz="1200" spc="-6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念</a:t>
            </a:r>
            <a:endParaRPr altLang="Microsoft YaHei" dirty="0" sz="1200" lang="Microsoft YaHei"/>
          </a:p>
        </p:txBody>
      </p:sp>
      <p:sp>
        <p:nvSpPr>
          <p:cNvPr id="1048885" name="textbox 423"/>
          <p:cNvSpPr/>
          <p:nvPr/>
        </p:nvSpPr>
        <p:spPr>
          <a:xfrm>
            <a:off x="477349" y="67927"/>
            <a:ext cx="3952875" cy="390525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119000"/>
              </a:lnSpc>
            </a:pPr>
            <a:endParaRPr altLang="Arial" dirty="0" sz="500" lang="Arial"/>
          </a:p>
          <a:p>
            <a:pPr algn="l" eaLnBrk="0" indent="12700" rtl="0">
              <a:lnSpc>
                <a:spcPct val="90000"/>
              </a:lnSpc>
              <a:spcBef>
                <a:spcPts val="1"/>
              </a:spcBef>
              <a:tabLst>
                <a:tab algn="l" pos="81914"/>
              </a:tabLst>
            </a:pPr>
            <a:r>
              <a:rPr dirty="0" sz="2000" spc="0" u="sng">
                <a:solidFill>
                  <a:srgbClr val="000000">
                    <a:alpha val="100000"/>
                  </a:srgbClr>
                </a:solidFill>
                <a:uFill>
                  <a:solidFill>
                    <a:srgbClr val="2C3637"/>
                  </a:solidFill>
                </a:uFill>
                <a:latin typeface="Microsoft YaHei"/>
                <a:ea typeface="Microsoft YaHei"/>
                <a:cs typeface="Microsoft YaHei"/>
              </a:rPr>
              <a:t>	</a:t>
            </a:r>
            <a:r>
              <a:rPr dirty="0" sz="2000" spc="-17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</a:t>
            </a:r>
            <a:r>
              <a:rPr dirty="0" sz="2000" spc="-2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构建完善的品牌定位系统</a:t>
            </a:r>
            <a:r>
              <a:rPr dirty="0" sz="2000" spc="-1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【</a:t>
            </a:r>
            <a:r>
              <a:rPr dirty="0"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例】</a:t>
            </a:r>
            <a:endParaRPr altLang="Microsoft YaHei" dirty="0" sz="2000" lang="Microsoft YaHei"/>
          </a:p>
        </p:txBody>
      </p:sp>
      <p:sp>
        <p:nvSpPr>
          <p:cNvPr id="1048886" name="path"/>
          <p:cNvSpPr/>
          <p:nvPr/>
        </p:nvSpPr>
        <p:spPr>
          <a:xfrm>
            <a:off x="559811" y="80627"/>
            <a:ext cx="220514" cy="290276"/>
          </a:xfrm>
          <a:custGeom>
            <a:avLst/>
            <a:ahLst/>
            <a:rect l="0" t="0" r="0" b="0"/>
            <a:pathLst>
              <a:path w="347" h="457">
                <a:moveTo>
                  <a:pt x="341" y="453"/>
                </a:moveTo>
                <a:lnTo>
                  <a:pt x="341" y="0"/>
                </a:lnTo>
                <a:moveTo>
                  <a:pt x="343" y="453"/>
                </a:moveTo>
                <a:lnTo>
                  <a:pt x="3" y="113"/>
                </a:lnTo>
              </a:path>
            </a:pathLst>
          </a:custGeom>
          <a:noFill/>
          <a:ln w="6350" cap="flat">
            <a:solidFill>
              <a:srgbClr val="2C3637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887" name="textbox 425"/>
          <p:cNvSpPr/>
          <p:nvPr/>
        </p:nvSpPr>
        <p:spPr>
          <a:xfrm>
            <a:off x="2742564" y="4885690"/>
            <a:ext cx="2303145" cy="385445"/>
          </a:xfrm>
          <a:prstGeom prst="rect"/>
          <a:solidFill>
            <a:srgbClr val="FF0000"/>
          </a:solidFill>
        </p:spPr>
        <p:txBody>
          <a:bodyPr bIns="0" lIns="0" rIns="0" tIns="0" vert="horz" wrap="square"/>
          <a:p>
            <a:pPr algn="l" eaLnBrk="0" rtl="0">
              <a:lnSpc>
                <a:spcPct val="114000"/>
              </a:lnSpc>
            </a:pPr>
            <a:endParaRPr altLang="Arial" dirty="0" sz="400" lang="Arial"/>
          </a:p>
          <a:p>
            <a:pPr algn="l" eaLnBrk="0" indent="709688" rtl="0">
              <a:lnSpc>
                <a:spcPct val="89000"/>
              </a:lnSpc>
              <a:spcBef>
                <a:spcPts val="2"/>
              </a:spcBef>
            </a:pPr>
            <a:r>
              <a:rPr dirty="0" sz="1800" spc="-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品牌形</a:t>
            </a:r>
            <a:r>
              <a:rPr dirty="0" sz="1800" spc="-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象</a:t>
            </a:r>
            <a:endParaRPr altLang="Microsoft YaHei" dirty="0" sz="1800" lang="Microsoft YaHei"/>
          </a:p>
        </p:txBody>
      </p:sp>
      <p:sp>
        <p:nvSpPr>
          <p:cNvPr id="1048888" name="textbox 426"/>
          <p:cNvSpPr/>
          <p:nvPr/>
        </p:nvSpPr>
        <p:spPr>
          <a:xfrm>
            <a:off x="2694939" y="3491229"/>
            <a:ext cx="2303145" cy="382904"/>
          </a:xfrm>
          <a:prstGeom prst="rect"/>
          <a:solidFill>
            <a:srgbClr val="FF0000"/>
          </a:solidFill>
        </p:spPr>
        <p:txBody>
          <a:bodyPr bIns="0" lIns="0" rIns="0" tIns="0" vert="horz" wrap="square"/>
          <a:p>
            <a:pPr algn="l" eaLnBrk="0" rtl="0">
              <a:lnSpc>
                <a:spcPct val="111000"/>
              </a:lnSpc>
            </a:pPr>
            <a:endParaRPr altLang="Arial" dirty="0" sz="400" lang="Arial"/>
          </a:p>
          <a:p>
            <a:pPr algn="l" eaLnBrk="0" indent="709688" rtl="0">
              <a:lnSpc>
                <a:spcPct val="89000"/>
              </a:lnSpc>
              <a:spcBef>
                <a:spcPts val="5"/>
              </a:spcBef>
            </a:pPr>
            <a:r>
              <a:rPr dirty="0" sz="1800" spc="-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品牌包</a:t>
            </a:r>
            <a:r>
              <a:rPr dirty="0" sz="1800" spc="-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装</a:t>
            </a:r>
            <a:endParaRPr altLang="Microsoft YaHei" dirty="0" sz="1800" lang="Microsoft YaHei"/>
          </a:p>
        </p:txBody>
      </p:sp>
      <p:sp>
        <p:nvSpPr>
          <p:cNvPr id="1048889" name="textbox 427"/>
          <p:cNvSpPr/>
          <p:nvPr/>
        </p:nvSpPr>
        <p:spPr>
          <a:xfrm>
            <a:off x="2691764" y="2079625"/>
            <a:ext cx="2302510" cy="384175"/>
          </a:xfrm>
          <a:prstGeom prst="rect"/>
          <a:solidFill>
            <a:srgbClr val="FF0000"/>
          </a:solidFill>
        </p:spPr>
        <p:txBody>
          <a:bodyPr bIns="0" lIns="0" rIns="0" tIns="0" vert="horz" wrap="square"/>
          <a:p>
            <a:pPr algn="l" eaLnBrk="0" rtl="0">
              <a:lnSpc>
                <a:spcPct val="112000"/>
              </a:lnSpc>
            </a:pPr>
            <a:endParaRPr altLang="Arial" dirty="0" sz="400" lang="Arial"/>
          </a:p>
          <a:p>
            <a:pPr algn="l" eaLnBrk="0" indent="696480" rtl="0">
              <a:lnSpc>
                <a:spcPct val="89000"/>
              </a:lnSpc>
              <a:spcBef>
                <a:spcPts val="3"/>
              </a:spcBef>
            </a:pPr>
            <a:r>
              <a:rPr dirty="0" sz="18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利益</a:t>
            </a:r>
            <a:r>
              <a:rPr dirty="0" sz="1800" spc="-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诉</a:t>
            </a:r>
            <a:r>
              <a:rPr dirty="0" sz="18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求</a:t>
            </a:r>
            <a:endParaRPr altLang="Microsoft YaHei" dirty="0" sz="1800" lang="Microsoft YaHei"/>
          </a:p>
        </p:txBody>
      </p:sp>
      <p:sp>
        <p:nvSpPr>
          <p:cNvPr id="1048890" name="textbox 428"/>
          <p:cNvSpPr/>
          <p:nvPr/>
        </p:nvSpPr>
        <p:spPr>
          <a:xfrm>
            <a:off x="2682239" y="4280534"/>
            <a:ext cx="2301875" cy="382904"/>
          </a:xfrm>
          <a:prstGeom prst="rect"/>
          <a:solidFill>
            <a:srgbClr val="FF0000"/>
          </a:solidFill>
        </p:spPr>
        <p:txBody>
          <a:bodyPr bIns="0" lIns="0" rIns="0" tIns="0" vert="horz" wrap="square"/>
          <a:p>
            <a:pPr algn="l" eaLnBrk="0" rtl="0">
              <a:lnSpc>
                <a:spcPct val="112000"/>
              </a:lnSpc>
            </a:pPr>
            <a:endParaRPr altLang="Arial" dirty="0" sz="400" lang="Arial"/>
          </a:p>
          <a:p>
            <a:pPr algn="l" eaLnBrk="0" indent="709053" rtl="0">
              <a:lnSpc>
                <a:spcPct val="89000"/>
              </a:lnSpc>
              <a:spcBef>
                <a:spcPts val="1"/>
              </a:spcBef>
            </a:pPr>
            <a:r>
              <a:rPr dirty="0" sz="1800" spc="-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品牌调</a:t>
            </a:r>
            <a:r>
              <a:rPr dirty="0" sz="1800" spc="-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性</a:t>
            </a:r>
            <a:endParaRPr altLang="Microsoft YaHei" dirty="0" sz="1800" lang="Microsoft YaHei"/>
          </a:p>
        </p:txBody>
      </p:sp>
      <p:pic>
        <p:nvPicPr>
          <p:cNvPr id="2097248" name="picture 429"/>
          <p:cNvPicPr>
            <a:picLocks noChangeAspect="1"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 rot="21600000">
            <a:off x="5045835" y="1462087"/>
            <a:ext cx="517525" cy="1512887"/>
          </a:xfrm>
          <a:prstGeom prst="rect"/>
        </p:spPr>
      </p:pic>
      <p:sp>
        <p:nvSpPr>
          <p:cNvPr id="1048891" name="path"/>
          <p:cNvSpPr/>
          <p:nvPr/>
        </p:nvSpPr>
        <p:spPr>
          <a:xfrm>
            <a:off x="-106235" y="493181"/>
            <a:ext cx="12271797" cy="57151"/>
          </a:xfrm>
          <a:custGeom>
            <a:avLst/>
            <a:ahLst/>
            <a:rect l="0" t="0" r="0" b="0"/>
            <a:pathLst>
              <a:path w="19325" h="90">
                <a:moveTo>
                  <a:pt x="0" y="45"/>
                </a:moveTo>
                <a:lnTo>
                  <a:pt x="19325" y="45"/>
                </a:lnTo>
              </a:path>
            </a:pathLst>
          </a:custGeom>
          <a:noFill/>
          <a:ln w="57150" cap="flat">
            <a:solidFill>
              <a:srgbClr val="C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892" name="textbox 431"/>
          <p:cNvSpPr/>
          <p:nvPr/>
        </p:nvSpPr>
        <p:spPr>
          <a:xfrm>
            <a:off x="5659120" y="1153795"/>
            <a:ext cx="873125" cy="633730"/>
          </a:xfrm>
          <a:prstGeom prst="rect"/>
          <a:solidFill>
            <a:srgbClr val="7F7F7F"/>
          </a:solidFill>
        </p:spPr>
        <p:txBody>
          <a:bodyPr bIns="0" lIns="0" rIns="0" tIns="0" vert="horz" wrap="square"/>
          <a:p>
            <a:pPr algn="l" eaLnBrk="0" rtl="0">
              <a:lnSpc>
                <a:spcPct val="128000"/>
              </a:lnSpc>
            </a:pPr>
            <a:endParaRPr altLang="Arial" dirty="0" sz="1000" lang="Arial"/>
          </a:p>
          <a:p>
            <a:pPr algn="l" eaLnBrk="0" indent="132827" rtl="0">
              <a:lnSpc>
                <a:spcPct val="89000"/>
              </a:lnSpc>
            </a:pPr>
            <a:r>
              <a:rPr dirty="0" sz="12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理</a:t>
            </a:r>
            <a:r>
              <a:rPr dirty="0" sz="12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性诉求</a:t>
            </a:r>
            <a:endParaRPr altLang="Microsoft YaHei" dirty="0" sz="1200" lang="Microsoft YaHei"/>
          </a:p>
        </p:txBody>
      </p:sp>
      <p:sp>
        <p:nvSpPr>
          <p:cNvPr id="1048893" name="textbox 432"/>
          <p:cNvSpPr/>
          <p:nvPr/>
        </p:nvSpPr>
        <p:spPr>
          <a:xfrm>
            <a:off x="5641340" y="2438400"/>
            <a:ext cx="853439" cy="590550"/>
          </a:xfrm>
          <a:prstGeom prst="rect"/>
          <a:solidFill>
            <a:srgbClr val="7F7F7F"/>
          </a:solidFill>
        </p:spPr>
        <p:txBody>
          <a:bodyPr bIns="0" lIns="0" rIns="0" tIns="0" vert="horz" wrap="square"/>
          <a:p>
            <a:pPr algn="l" eaLnBrk="0" rtl="0">
              <a:lnSpc>
                <a:spcPct val="145000"/>
              </a:lnSpc>
            </a:pPr>
            <a:endParaRPr altLang="Arial" dirty="0" sz="1000" lang="Arial"/>
          </a:p>
          <a:p>
            <a:pPr algn="l" eaLnBrk="0" rtl="0">
              <a:lnSpc>
                <a:spcPct val="8985"/>
              </a:lnSpc>
            </a:pPr>
            <a:endParaRPr altLang="Arial" dirty="0" sz="100" lang="Arial"/>
          </a:p>
          <a:p>
            <a:pPr algn="l" eaLnBrk="0" indent="125120" rtl="0">
              <a:lnSpc>
                <a:spcPct val="90000"/>
              </a:lnSpc>
            </a:pPr>
            <a:r>
              <a:rPr dirty="0" sz="12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感性诉</a:t>
            </a:r>
            <a:r>
              <a:rPr dirty="0" sz="12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求</a:t>
            </a:r>
            <a:endParaRPr altLang="Microsoft YaHei" dirty="0" sz="1200" lang="Microsoft YaHei"/>
          </a:p>
        </p:txBody>
      </p:sp>
      <p:pic>
        <p:nvPicPr>
          <p:cNvPr id="2097249" name="picture 433"/>
          <p:cNvPicPr>
            <a:picLocks noChangeAspect="1"/>
          </p:cNvPicPr>
          <p:nvPr/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 rot="21600000">
            <a:off x="5069646" y="3265489"/>
            <a:ext cx="517525" cy="865187"/>
          </a:xfrm>
          <a:prstGeom prst="rect"/>
        </p:spPr>
      </p:pic>
      <p:sp>
        <p:nvSpPr>
          <p:cNvPr id="1048894" name="textbox 434"/>
          <p:cNvSpPr/>
          <p:nvPr/>
        </p:nvSpPr>
        <p:spPr>
          <a:xfrm>
            <a:off x="7740509" y="4961026"/>
            <a:ext cx="1241425" cy="190500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6262"/>
              </a:lnSpc>
            </a:pPr>
            <a:endParaRPr altLang="Arial" dirty="0" sz="100" lang="Arial"/>
          </a:p>
          <a:p>
            <a:pPr algn="l" eaLnBrk="0" indent="12700" rtl="0">
              <a:lnSpc>
                <a:spcPct val="90000"/>
              </a:lnSpc>
            </a:pPr>
            <a:r>
              <a:rPr dirty="0" sz="1200" spc="-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亲民</a:t>
            </a:r>
            <a:r>
              <a:rPr dirty="0" sz="1200" spc="-6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dirty="0" sz="12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dirty="0" sz="1200" spc="-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时尚</a:t>
            </a:r>
            <a:r>
              <a:rPr dirty="0" sz="1200" spc="-6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dirty="0" sz="12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dirty="0" sz="1200" spc="-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</a:t>
            </a:r>
            <a:r>
              <a:rPr dirty="0" sz="1200" spc="-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家</a:t>
            </a:r>
            <a:endParaRPr altLang="Microsoft YaHei" dirty="0" sz="1200" lang="Microsoft YaHei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5" name="rect"/>
          <p:cNvSpPr/>
          <p:nvPr/>
        </p:nvSpPr>
        <p:spPr>
          <a:xfrm>
            <a:off x="1925637" y="2685802"/>
            <a:ext cx="25400" cy="2283320"/>
          </a:xfrm>
          <a:prstGeom prst="rect"/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896" name="path"/>
          <p:cNvSpPr/>
          <p:nvPr/>
        </p:nvSpPr>
        <p:spPr>
          <a:xfrm>
            <a:off x="8363748" y="1062582"/>
            <a:ext cx="2244969" cy="1826360"/>
          </a:xfrm>
          <a:custGeom>
            <a:avLst/>
            <a:ahLst/>
            <a:rect l="0" t="0" r="0" b="0"/>
            <a:pathLst>
              <a:path w="3535" h="2876">
                <a:moveTo>
                  <a:pt x="14" y="867"/>
                </a:moveTo>
                <a:lnTo>
                  <a:pt x="2008" y="2862"/>
                </a:lnTo>
                <a:moveTo>
                  <a:pt x="979" y="14"/>
                </a:moveTo>
                <a:lnTo>
                  <a:pt x="3521" y="2556"/>
                </a:lnTo>
              </a:path>
            </a:pathLst>
          </a:custGeom>
          <a:noFill/>
          <a:ln w="25400" cap="flat">
            <a:solidFill>
              <a:srgbClr val="0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897" name="rect"/>
          <p:cNvSpPr/>
          <p:nvPr/>
        </p:nvSpPr>
        <p:spPr>
          <a:xfrm>
            <a:off x="3991771" y="1600701"/>
            <a:ext cx="4380956" cy="25400"/>
          </a:xfrm>
          <a:prstGeom prst="rect"/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898" name="path"/>
          <p:cNvSpPr/>
          <p:nvPr/>
        </p:nvSpPr>
        <p:spPr>
          <a:xfrm>
            <a:off x="8363748" y="4662503"/>
            <a:ext cx="2244969" cy="1929838"/>
          </a:xfrm>
          <a:custGeom>
            <a:avLst/>
            <a:ahLst/>
            <a:rect l="0" t="0" r="0" b="0"/>
            <a:pathLst>
              <a:path w="3535" h="3039">
                <a:moveTo>
                  <a:pt x="2008" y="14"/>
                </a:moveTo>
                <a:lnTo>
                  <a:pt x="14" y="2008"/>
                </a:lnTo>
                <a:moveTo>
                  <a:pt x="3521" y="482"/>
                </a:moveTo>
                <a:lnTo>
                  <a:pt x="979" y="3024"/>
                </a:lnTo>
              </a:path>
            </a:pathLst>
          </a:custGeom>
          <a:noFill/>
          <a:ln w="25400" cap="flat">
            <a:solidFill>
              <a:srgbClr val="0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899" name="rect"/>
          <p:cNvSpPr/>
          <p:nvPr/>
        </p:nvSpPr>
        <p:spPr>
          <a:xfrm>
            <a:off x="3552574" y="1058862"/>
            <a:ext cx="5432926" cy="25400"/>
          </a:xfrm>
          <a:prstGeom prst="rect"/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900" name="path"/>
          <p:cNvSpPr/>
          <p:nvPr/>
        </p:nvSpPr>
        <p:spPr>
          <a:xfrm>
            <a:off x="3991771" y="5925344"/>
            <a:ext cx="4380956" cy="25400"/>
          </a:xfrm>
          <a:custGeom>
            <a:avLst/>
            <a:ahLst/>
            <a:rect l="0" t="0" r="0" b="0"/>
            <a:pathLst>
              <a:path w="6899" h="40">
                <a:moveTo>
                  <a:pt x="6899" y="20"/>
                </a:moveTo>
                <a:lnTo>
                  <a:pt x="0" y="20"/>
                </a:lnTo>
              </a:path>
            </a:pathLst>
          </a:custGeom>
          <a:noFill/>
          <a:ln w="25400" cap="flat">
            <a:solidFill>
              <a:srgbClr val="0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grpSp>
        <p:nvGrpSpPr>
          <p:cNvPr id="85" name="group 54"/>
          <p:cNvGrpSpPr/>
          <p:nvPr/>
        </p:nvGrpSpPr>
        <p:grpSpPr>
          <a:xfrm rot="21600000">
            <a:off x="1929357" y="1062582"/>
            <a:ext cx="6534697" cy="5529760"/>
            <a:chOff x="0" y="0"/>
            <a:chExt cx="6534697" cy="5529760"/>
          </a:xfrm>
        </p:grpSpPr>
        <p:sp>
          <p:nvSpPr>
            <p:cNvPr id="1048901" name="path"/>
            <p:cNvSpPr/>
            <p:nvPr/>
          </p:nvSpPr>
          <p:spPr>
            <a:xfrm>
              <a:off x="0" y="0"/>
              <a:ext cx="2071394" cy="5529760"/>
            </a:xfrm>
            <a:custGeom>
              <a:avLst/>
              <a:ahLst/>
              <a:rect l="0" t="0" r="0" b="0"/>
              <a:pathLst>
                <a:path w="3262" h="8708">
                  <a:moveTo>
                    <a:pt x="1253" y="2862"/>
                  </a:moveTo>
                  <a:lnTo>
                    <a:pt x="3247" y="867"/>
                  </a:lnTo>
                  <a:moveTo>
                    <a:pt x="3247" y="7677"/>
                  </a:moveTo>
                  <a:lnTo>
                    <a:pt x="1253" y="5683"/>
                  </a:lnTo>
                  <a:lnTo>
                    <a:pt x="1253" y="2862"/>
                  </a:lnTo>
                  <a:moveTo>
                    <a:pt x="14" y="2556"/>
                  </a:moveTo>
                  <a:lnTo>
                    <a:pt x="2556" y="14"/>
                  </a:lnTo>
                  <a:moveTo>
                    <a:pt x="2556" y="8694"/>
                  </a:moveTo>
                  <a:lnTo>
                    <a:pt x="14" y="6152"/>
                  </a:lnTo>
                </a:path>
              </a:pathLst>
            </a:custGeom>
            <a:noFill/>
            <a:ln w="25400" cap="flat">
              <a:solidFill>
                <a:srgbClr val="000000">
                  <a:alpha val="100000"/>
                </a:srgbClr>
              </a:solidFill>
              <a:prstDash val="solid"/>
              <a:miter lim="800000"/>
            </a:ln>
          </p:spPr>
          <p:txBody>
            <a:bodyPr rtlCol="0"/>
            <a:p>
              <a:pPr algn="ctr"/>
              <a:endParaRPr altLang="en-US" lang="zh-CN"/>
            </a:p>
          </p:txBody>
        </p:sp>
        <p:sp>
          <p:nvSpPr>
            <p:cNvPr id="1048902" name="path"/>
            <p:cNvSpPr/>
            <p:nvPr/>
          </p:nvSpPr>
          <p:spPr>
            <a:xfrm>
              <a:off x="8600" y="8142"/>
              <a:ext cx="6526096" cy="5471872"/>
            </a:xfrm>
            <a:custGeom>
              <a:avLst/>
              <a:ahLst/>
              <a:rect l="0" t="0" r="0" b="0"/>
              <a:pathLst>
                <a:path w="10277" h="8617">
                  <a:moveTo>
                    <a:pt x="3444" y="1"/>
                  </a:moveTo>
                  <a:lnTo>
                    <a:pt x="6478" y="4924"/>
                  </a:lnTo>
                  <a:moveTo>
                    <a:pt x="10275" y="8615"/>
                  </a:moveTo>
                  <a:lnTo>
                    <a:pt x="6891" y="4107"/>
                  </a:lnTo>
                  <a:moveTo>
                    <a:pt x="3444" y="8611"/>
                  </a:moveTo>
                  <a:lnTo>
                    <a:pt x="7301" y="2973"/>
                  </a:lnTo>
                  <a:moveTo>
                    <a:pt x="10205" y="1"/>
                  </a:moveTo>
                  <a:lnTo>
                    <a:pt x="7165" y="4620"/>
                  </a:lnTo>
                  <a:moveTo>
                    <a:pt x="0" y="2495"/>
                  </a:moveTo>
                  <a:lnTo>
                    <a:pt x="7438" y="4408"/>
                  </a:lnTo>
                </a:path>
              </a:pathLst>
            </a:custGeom>
            <a:noFill/>
            <a:ln w="3048" cap="flat">
              <a:solidFill>
                <a:srgbClr val="000000">
                  <a:alpha val="100000"/>
                </a:srgbClr>
              </a:solidFill>
              <a:prstDash val="dash"/>
              <a:round/>
            </a:ln>
          </p:spPr>
          <p:txBody>
            <a:bodyPr rtlCol="0"/>
            <a:p>
              <a:pPr algn="ctr"/>
              <a:endParaRPr altLang="en-US" lang="zh-CN"/>
            </a:p>
          </p:txBody>
        </p:sp>
      </p:grpSp>
      <p:sp>
        <p:nvSpPr>
          <p:cNvPr id="1048903" name="path"/>
          <p:cNvSpPr/>
          <p:nvPr/>
        </p:nvSpPr>
        <p:spPr>
          <a:xfrm>
            <a:off x="10587037" y="2685802"/>
            <a:ext cx="25400" cy="2283320"/>
          </a:xfrm>
          <a:custGeom>
            <a:avLst/>
            <a:ahLst/>
            <a:rect l="0" t="0" r="0" b="0"/>
            <a:pathLst>
              <a:path w="40" h="3595">
                <a:moveTo>
                  <a:pt x="20" y="0"/>
                </a:moveTo>
                <a:lnTo>
                  <a:pt x="20" y="3595"/>
                </a:lnTo>
              </a:path>
            </a:pathLst>
          </a:custGeom>
          <a:noFill/>
          <a:ln w="25400" cap="flat">
            <a:solidFill>
              <a:srgbClr val="0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904" name="rect"/>
          <p:cNvSpPr/>
          <p:nvPr/>
        </p:nvSpPr>
        <p:spPr>
          <a:xfrm>
            <a:off x="9626589" y="2879962"/>
            <a:ext cx="25400" cy="1791521"/>
          </a:xfrm>
          <a:prstGeom prst="rect"/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905" name="path"/>
          <p:cNvSpPr/>
          <p:nvPr/>
        </p:nvSpPr>
        <p:spPr>
          <a:xfrm>
            <a:off x="6223261" y="2699909"/>
            <a:ext cx="4376930" cy="2278078"/>
          </a:xfrm>
          <a:custGeom>
            <a:avLst/>
            <a:ahLst/>
            <a:rect l="0" t="0" r="0" b="0"/>
            <a:pathLst>
              <a:path w="6892" h="3587">
                <a:moveTo>
                  <a:pt x="6892" y="2"/>
                </a:moveTo>
                <a:lnTo>
                  <a:pt x="1103" y="1435"/>
                </a:lnTo>
                <a:moveTo>
                  <a:pt x="6892" y="3585"/>
                </a:moveTo>
                <a:lnTo>
                  <a:pt x="0" y="1435"/>
                </a:lnTo>
              </a:path>
            </a:pathLst>
          </a:custGeom>
          <a:noFill/>
          <a:ln w="3048" cap="flat">
            <a:solidFill>
              <a:srgbClr val="000000">
                <a:alpha val="100000"/>
              </a:srgbClr>
            </a:solidFill>
            <a:prstDash val="dash"/>
            <a:round/>
          </a:ln>
        </p:spPr>
        <p:txBody>
          <a:bodyPr rtlCol="0"/>
          <a:p>
            <a:pPr algn="ctr"/>
            <a:endParaRPr altLang="en-US" lang="zh-CN"/>
          </a:p>
        </p:txBody>
      </p:sp>
      <p:pic>
        <p:nvPicPr>
          <p:cNvPr id="2097250" name="picture 446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21600000">
            <a:off x="1937883" y="2897088"/>
            <a:ext cx="5447986" cy="2080899"/>
          </a:xfrm>
          <a:prstGeom prst="rect"/>
        </p:spPr>
      </p:pic>
      <p:sp>
        <p:nvSpPr>
          <p:cNvPr id="1048906" name="textbox 447"/>
          <p:cNvSpPr/>
          <p:nvPr/>
        </p:nvSpPr>
        <p:spPr>
          <a:xfrm rot="2820000">
            <a:off x="8753434" y="1826134"/>
            <a:ext cx="767080" cy="254000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0505"/>
              </a:lnSpc>
            </a:pPr>
            <a:endParaRPr altLang="Arial" dirty="0" sz="100" lang="Arial"/>
          </a:p>
          <a:p>
            <a:pPr algn="l" eaLnBrk="0" indent="12700" rtl="0">
              <a:lnSpc>
                <a:spcPct val="98000"/>
              </a:lnSpc>
            </a:pPr>
            <a:r>
              <a:rPr dirty="0" sz="1400" spc="60">
                <a:ln w="3175" cap="flat" cmpd="sng">
                  <a:solidFill>
                    <a:srgbClr val="FF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目标洞</a:t>
            </a:r>
            <a:r>
              <a:rPr dirty="0" sz="1400" spc="55">
                <a:ln w="3175" cap="flat" cmpd="sng">
                  <a:solidFill>
                    <a:srgbClr val="FF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察</a:t>
            </a:r>
            <a:endParaRPr altLang="Microsoft YaHei" dirty="0" sz="1400" lang="Microsoft YaHei"/>
          </a:p>
        </p:txBody>
      </p:sp>
      <p:sp>
        <p:nvSpPr>
          <p:cNvPr id="1048907" name="textbox 448"/>
          <p:cNvSpPr/>
          <p:nvPr/>
        </p:nvSpPr>
        <p:spPr>
          <a:xfrm>
            <a:off x="7593610" y="2202166"/>
            <a:ext cx="1510030" cy="988060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99729"/>
              </a:lnSpc>
            </a:pPr>
            <a:endParaRPr altLang="Arial" dirty="0" sz="100" lang="Arial"/>
          </a:p>
          <a:p>
            <a:pPr algn="l" eaLnBrk="0" indent="165" marL="12700" rtl="0">
              <a:lnSpc>
                <a:spcPct val="105000"/>
              </a:lnSpc>
            </a:pPr>
            <a:r>
              <a:rPr dirty="0" sz="1200" spc="6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有强烈育儿需求，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200" spc="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希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200" spc="1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望通过一个渠道简</a:t>
            </a:r>
            <a:r>
              <a:rPr dirty="0" sz="1200" spc="8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单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200" spc="1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方便地得到专业的</a:t>
            </a:r>
            <a:r>
              <a:rPr dirty="0" sz="1200" spc="8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帮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200" spc="6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助</a:t>
            </a:r>
            <a:r>
              <a:rPr dirty="0" sz="1200" spc="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200" spc="7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，</a:t>
            </a:r>
            <a:r>
              <a:rPr dirty="0" sz="1200" spc="6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成为</a:t>
            </a:r>
            <a:r>
              <a:rPr dirty="0" sz="1200" spc="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一个与时俱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200" spc="1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进的好妈</a:t>
            </a:r>
            <a:r>
              <a:rPr dirty="0" sz="1200" spc="8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妈</a:t>
            </a:r>
            <a:endParaRPr altLang="Microsoft YaHei" dirty="0" sz="1200" lang="Microsoft YaHei"/>
          </a:p>
        </p:txBody>
      </p:sp>
      <p:sp>
        <p:nvSpPr>
          <p:cNvPr id="1048908" name="textbox 449"/>
          <p:cNvSpPr/>
          <p:nvPr/>
        </p:nvSpPr>
        <p:spPr>
          <a:xfrm>
            <a:off x="477349" y="67927"/>
            <a:ext cx="3952875" cy="390525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119000"/>
              </a:lnSpc>
            </a:pPr>
            <a:endParaRPr altLang="Arial" dirty="0" sz="500" lang="Arial"/>
          </a:p>
          <a:p>
            <a:pPr algn="l" eaLnBrk="0" indent="12700" rtl="0">
              <a:lnSpc>
                <a:spcPct val="90000"/>
              </a:lnSpc>
              <a:spcBef>
                <a:spcPts val="1"/>
              </a:spcBef>
              <a:tabLst>
                <a:tab algn="l" pos="81914"/>
              </a:tabLst>
            </a:pPr>
            <a:r>
              <a:rPr dirty="0" sz="2000" spc="0" u="sng">
                <a:solidFill>
                  <a:srgbClr val="000000">
                    <a:alpha val="100000"/>
                  </a:srgbClr>
                </a:solidFill>
                <a:uFill>
                  <a:solidFill>
                    <a:srgbClr val="2C3637"/>
                  </a:solidFill>
                </a:uFill>
                <a:latin typeface="Microsoft YaHei"/>
                <a:ea typeface="Microsoft YaHei"/>
                <a:cs typeface="Microsoft YaHei"/>
              </a:rPr>
              <a:t>	</a:t>
            </a:r>
            <a:r>
              <a:rPr dirty="0" sz="2000" spc="-17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</a:t>
            </a:r>
            <a:r>
              <a:rPr dirty="0" sz="2000" spc="-2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构建完善的品牌定位系统</a:t>
            </a:r>
            <a:r>
              <a:rPr dirty="0" sz="2000" spc="-1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【</a:t>
            </a:r>
            <a:r>
              <a:rPr dirty="0"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例】</a:t>
            </a:r>
            <a:endParaRPr altLang="Microsoft YaHei" dirty="0" sz="2000" lang="Microsoft YaHei"/>
          </a:p>
        </p:txBody>
      </p:sp>
      <p:sp>
        <p:nvSpPr>
          <p:cNvPr id="1048909" name="path"/>
          <p:cNvSpPr/>
          <p:nvPr/>
        </p:nvSpPr>
        <p:spPr>
          <a:xfrm>
            <a:off x="559811" y="80627"/>
            <a:ext cx="220514" cy="290276"/>
          </a:xfrm>
          <a:custGeom>
            <a:avLst/>
            <a:ahLst/>
            <a:rect l="0" t="0" r="0" b="0"/>
            <a:pathLst>
              <a:path w="347" h="457">
                <a:moveTo>
                  <a:pt x="341" y="453"/>
                </a:moveTo>
                <a:lnTo>
                  <a:pt x="341" y="0"/>
                </a:lnTo>
                <a:moveTo>
                  <a:pt x="343" y="453"/>
                </a:moveTo>
                <a:lnTo>
                  <a:pt x="3" y="113"/>
                </a:lnTo>
              </a:path>
            </a:pathLst>
          </a:custGeom>
          <a:noFill/>
          <a:ln w="6350" cap="flat">
            <a:solidFill>
              <a:srgbClr val="2C3637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910" name="textbox 451"/>
          <p:cNvSpPr/>
          <p:nvPr/>
        </p:nvSpPr>
        <p:spPr>
          <a:xfrm>
            <a:off x="5174939" y="3475126"/>
            <a:ext cx="2155825" cy="628015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9337"/>
              </a:lnSpc>
            </a:pPr>
            <a:endParaRPr altLang="Arial" dirty="0" sz="100" lang="Arial"/>
          </a:p>
          <a:p>
            <a:pPr algn="l" eaLnBrk="0" indent="-115874" marL="128574" rtl="0">
              <a:lnSpc>
                <a:spcPct val="94000"/>
              </a:lnSpc>
            </a:pPr>
            <a:r>
              <a:rPr dirty="0" sz="2400" spc="-10">
                <a:ln w="6350" cap="flat" cmpd="sng">
                  <a:solidFill>
                    <a:srgbClr val="FFFFFF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孩子王</a:t>
            </a:r>
            <a:r>
              <a:rPr dirty="0" sz="2400" spc="0">
                <a:ln w="6350" cap="flat" cmpd="sng">
                  <a:solidFill>
                    <a:srgbClr val="FFFFFF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育儿顾问</a:t>
            </a:r>
            <a:r>
              <a:rPr dirty="0" sz="24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800" spc="-20">
                <a:ln w="3175" cap="flat" cmpd="sng">
                  <a:solidFill>
                    <a:srgbClr val="FFFFFF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当妈妈可</a:t>
            </a:r>
            <a:r>
              <a:rPr dirty="0" sz="1800" spc="-10">
                <a:ln w="3175" cap="flat" cmpd="sng">
                  <a:solidFill>
                    <a:srgbClr val="FFFFFF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以</a:t>
            </a:r>
            <a:r>
              <a:rPr dirty="0" sz="1800" spc="0">
                <a:ln w="3175" cap="flat" cmpd="sng">
                  <a:solidFill>
                    <a:srgbClr val="FFFFFF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很简单</a:t>
            </a:r>
            <a:endParaRPr altLang="Microsoft YaHei" dirty="0" sz="1800" lang="Microsoft YaHei"/>
          </a:p>
        </p:txBody>
      </p:sp>
      <p:sp>
        <p:nvSpPr>
          <p:cNvPr id="1048911" name="textbox 452"/>
          <p:cNvSpPr/>
          <p:nvPr/>
        </p:nvSpPr>
        <p:spPr>
          <a:xfrm>
            <a:off x="2810503" y="3273170"/>
            <a:ext cx="1125219" cy="1090930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0615"/>
              </a:lnSpc>
            </a:pPr>
            <a:endParaRPr altLang="Arial" dirty="0" sz="100" lang="Arial"/>
          </a:p>
          <a:p>
            <a:pPr algn="l" eaLnBrk="0" indent="12700" rtl="0">
              <a:lnSpc>
                <a:spcPct val="96000"/>
              </a:lnSpc>
            </a:pPr>
            <a:r>
              <a:rPr dirty="0" sz="1200" spc="5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</a:t>
            </a:r>
            <a:r>
              <a:rPr dirty="0" sz="1200" spc="5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dirty="0" sz="1200" spc="1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明星背书</a:t>
            </a:r>
            <a:endParaRPr altLang="Microsoft YaHei" dirty="0" sz="1200" lang="Microsoft YaHei"/>
          </a:p>
          <a:p>
            <a:pPr algn="l" eaLnBrk="0" indent="12700" rtl="0">
              <a:lnSpc>
                <a:spcPct val="96000"/>
              </a:lnSpc>
              <a:spcBef>
                <a:spcPts val="921"/>
              </a:spcBef>
            </a:pPr>
            <a:r>
              <a:rPr dirty="0" sz="1200" spc="5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</a:t>
            </a:r>
            <a:r>
              <a:rPr dirty="0" sz="1200" spc="5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dirty="0" sz="1200" spc="1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荣誉背书</a:t>
            </a:r>
            <a:endParaRPr altLang="Microsoft YaHei" dirty="0" sz="1200" lang="Microsoft YaHei"/>
          </a:p>
          <a:p>
            <a:pPr algn="l" eaLnBrk="0" indent="12700" rtl="0">
              <a:lnSpc>
                <a:spcPct val="97000"/>
              </a:lnSpc>
              <a:spcBef>
                <a:spcPts val="1005"/>
              </a:spcBef>
            </a:pPr>
            <a:r>
              <a:rPr dirty="0" sz="1200" spc="4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</a:t>
            </a:r>
            <a:r>
              <a:rPr dirty="0" sz="1200" spc="3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dirty="0" sz="1200" spc="1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行业专家背</a:t>
            </a:r>
            <a:r>
              <a:rPr dirty="0" sz="1200" spc="8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书</a:t>
            </a:r>
            <a:endParaRPr altLang="Microsoft YaHei" dirty="0" sz="1200" lang="Microsoft YaHei"/>
          </a:p>
          <a:p>
            <a:pPr algn="l" eaLnBrk="0" rtl="0">
              <a:lnSpc>
                <a:spcPct val="109000"/>
              </a:lnSpc>
            </a:pPr>
            <a:endParaRPr altLang="Arial" dirty="0" sz="700" lang="Arial"/>
          </a:p>
          <a:p>
            <a:pPr algn="l" eaLnBrk="0" indent="12700" rtl="0">
              <a:lnSpc>
                <a:spcPct val="96000"/>
              </a:lnSpc>
              <a:spcBef>
                <a:spcPts val="6"/>
              </a:spcBef>
            </a:pPr>
            <a:r>
              <a:rPr dirty="0" sz="1200" spc="4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</a:t>
            </a:r>
            <a:r>
              <a:rPr dirty="0" sz="1200" spc="3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dirty="0" sz="1200" spc="1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消费者背</a:t>
            </a:r>
            <a:r>
              <a:rPr dirty="0" sz="1200" spc="9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书</a:t>
            </a:r>
            <a:endParaRPr altLang="Microsoft YaHei" dirty="0" sz="1200" lang="Microsoft YaHei"/>
          </a:p>
        </p:txBody>
      </p:sp>
      <p:sp>
        <p:nvSpPr>
          <p:cNvPr id="1048912" name="textbox 453"/>
          <p:cNvSpPr/>
          <p:nvPr/>
        </p:nvSpPr>
        <p:spPr>
          <a:xfrm>
            <a:off x="7938590" y="3372598"/>
            <a:ext cx="1551305" cy="787400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9052"/>
              </a:lnSpc>
            </a:pPr>
            <a:endParaRPr altLang="Arial" dirty="0" sz="100" lang="Arial"/>
          </a:p>
          <a:p>
            <a:pPr algn="l" eaLnBrk="0" marL="12700" rtl="0">
              <a:lnSpc>
                <a:spcPct val="104000"/>
              </a:lnSpc>
            </a:pPr>
            <a:r>
              <a:rPr dirty="0" sz="1200" spc="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  <a:r>
              <a:rPr dirty="0" sz="1200" spc="9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个育儿顾问</a:t>
            </a:r>
            <a:r>
              <a:rPr dirty="0" sz="1200" spc="1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=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   </a:t>
            </a:r>
            <a:r>
              <a:rPr dirty="0" sz="1200" spc="6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  <a:r>
              <a:rPr dirty="0" sz="1200" spc="9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个母婴心理咨询师</a:t>
            </a:r>
            <a:r>
              <a:rPr dirty="0" sz="1200" spc="3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+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200" spc="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  <a:r>
              <a:rPr dirty="0" sz="1200" spc="8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个营养师</a:t>
            </a:r>
            <a:r>
              <a:rPr dirty="0" sz="1200" spc="4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+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       </a:t>
            </a:r>
            <a:r>
              <a:rPr dirty="0" sz="1200" spc="6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1</a:t>
            </a:r>
            <a:r>
              <a:rPr dirty="0" sz="1200" spc="9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个儿童成长培育</a:t>
            </a:r>
            <a:r>
              <a:rPr dirty="0" sz="1200" spc="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师</a:t>
            </a:r>
            <a:endParaRPr altLang="Microsoft YaHei" dirty="0" sz="1200" lang="Microsoft YaHei"/>
          </a:p>
        </p:txBody>
      </p:sp>
      <p:sp>
        <p:nvSpPr>
          <p:cNvPr id="1048913" name="textbox 454"/>
          <p:cNvSpPr/>
          <p:nvPr/>
        </p:nvSpPr>
        <p:spPr>
          <a:xfrm rot="2760000">
            <a:off x="2617728" y="5316687"/>
            <a:ext cx="1330960" cy="278765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3341"/>
              </a:lnSpc>
            </a:pPr>
            <a:endParaRPr altLang="Arial" dirty="0" sz="100" lang="Arial"/>
          </a:p>
          <a:p>
            <a:pPr algn="l" eaLnBrk="0" indent="12700" rtl="0">
              <a:lnSpc>
                <a:spcPts val="1991"/>
              </a:lnSpc>
            </a:pPr>
            <a:r>
              <a:rPr dirty="0" sz="1400" spc="100">
                <a:ln w="3175" cap="flat" cmpd="sng">
                  <a:solidFill>
                    <a:srgbClr val="FF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品牌价值</a:t>
            </a:r>
            <a:r>
              <a:rPr dirty="0" sz="1400" spc="90">
                <a:ln w="3175" cap="flat" cmpd="sng">
                  <a:solidFill>
                    <a:srgbClr val="FF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&amp;</a:t>
            </a:r>
            <a:r>
              <a:rPr dirty="0" sz="1400" spc="100">
                <a:ln w="3175" cap="flat" cmpd="sng">
                  <a:solidFill>
                    <a:srgbClr val="FF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特</a:t>
            </a:r>
            <a:r>
              <a:rPr dirty="0" sz="1400" spc="65">
                <a:ln w="3175" cap="flat" cmpd="sng">
                  <a:solidFill>
                    <a:srgbClr val="FF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性</a:t>
            </a:r>
            <a:endParaRPr altLang="Microsoft YaHei" dirty="0" sz="1400" lang="Microsoft YaHei"/>
          </a:p>
        </p:txBody>
      </p:sp>
      <p:sp>
        <p:nvSpPr>
          <p:cNvPr id="1048914" name="path"/>
          <p:cNvSpPr/>
          <p:nvPr/>
        </p:nvSpPr>
        <p:spPr>
          <a:xfrm>
            <a:off x="-106235" y="493181"/>
            <a:ext cx="12271797" cy="57151"/>
          </a:xfrm>
          <a:custGeom>
            <a:avLst/>
            <a:ahLst/>
            <a:rect l="0" t="0" r="0" b="0"/>
            <a:pathLst>
              <a:path w="19325" h="90">
                <a:moveTo>
                  <a:pt x="0" y="45"/>
                </a:moveTo>
                <a:lnTo>
                  <a:pt x="19325" y="45"/>
                </a:lnTo>
              </a:path>
            </a:pathLst>
          </a:custGeom>
          <a:noFill/>
          <a:ln w="57150" cap="flat">
            <a:solidFill>
              <a:srgbClr val="C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915" name="textbox 456"/>
          <p:cNvSpPr/>
          <p:nvPr/>
        </p:nvSpPr>
        <p:spPr>
          <a:xfrm>
            <a:off x="5446826" y="4758029"/>
            <a:ext cx="1445894" cy="499109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69545"/>
              </a:lnSpc>
            </a:pPr>
            <a:endParaRPr altLang="Arial" dirty="0" sz="100" lang="Arial"/>
          </a:p>
          <a:p>
            <a:pPr algn="l" eaLnBrk="0" indent="1625" marL="12700" rtl="0">
              <a:lnSpc>
                <a:spcPct val="104000"/>
              </a:lnSpc>
            </a:pPr>
            <a:r>
              <a:rPr dirty="0" sz="1500" spc="1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完善的体系建</a:t>
            </a:r>
            <a:r>
              <a:rPr dirty="0" sz="1500" spc="6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</a:t>
            </a:r>
            <a:r>
              <a:rPr dirty="0" sz="15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500" spc="1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严格的考核制</a:t>
            </a:r>
            <a:r>
              <a:rPr dirty="0" sz="1500" spc="8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度</a:t>
            </a:r>
            <a:endParaRPr altLang="Microsoft YaHei" dirty="0" sz="1500" lang="Microsoft YaHei"/>
          </a:p>
        </p:txBody>
      </p:sp>
      <p:sp>
        <p:nvSpPr>
          <p:cNvPr id="1048916" name="textbox 457"/>
          <p:cNvSpPr/>
          <p:nvPr/>
        </p:nvSpPr>
        <p:spPr>
          <a:xfrm>
            <a:off x="5260276" y="6183502"/>
            <a:ext cx="2369185" cy="277495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3341"/>
              </a:lnSpc>
            </a:pPr>
            <a:endParaRPr altLang="Arial" dirty="0" sz="100" lang="Arial"/>
          </a:p>
          <a:p>
            <a:pPr algn="l" eaLnBrk="0" indent="12700" rtl="0">
              <a:lnSpc>
                <a:spcPts val="1980"/>
              </a:lnSpc>
            </a:pPr>
            <a:r>
              <a:rPr dirty="0" sz="1500" spc="40">
                <a:ln w="3175" cap="flat" cmpd="sng">
                  <a:solidFill>
                    <a:srgbClr val="FF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</a:t>
            </a:r>
            <a:r>
              <a:rPr dirty="0" sz="1500" spc="30">
                <a:ln w="3175" cap="flat" cmpd="sng">
                  <a:solidFill>
                    <a:srgbClr val="FF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</a:t>
            </a:r>
            <a:r>
              <a:rPr dirty="0" sz="1500" spc="40">
                <a:ln w="3175" cap="flat" cmpd="sng">
                  <a:solidFill>
                    <a:srgbClr val="FF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</a:t>
            </a:r>
            <a:r>
              <a:rPr dirty="0" sz="1500" spc="60">
                <a:ln w="3175" cap="flat" cmpd="sng">
                  <a:solidFill>
                    <a:srgbClr val="FF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（</a:t>
            </a:r>
            <a:r>
              <a:rPr dirty="0" sz="1500" spc="40">
                <a:ln w="3175" cap="flat" cmpd="sng">
                  <a:solidFill>
                    <a:srgbClr val="FF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</a:t>
            </a:r>
            <a:r>
              <a:rPr dirty="0" sz="1500" spc="30">
                <a:ln w="3175" cap="flat" cmpd="sng">
                  <a:solidFill>
                    <a:srgbClr val="FF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eas</a:t>
            </a:r>
            <a:r>
              <a:rPr dirty="0" sz="1500" spc="40">
                <a:ln w="3175" cap="flat" cmpd="sng">
                  <a:solidFill>
                    <a:srgbClr val="FF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on</a:t>
            </a:r>
            <a:r>
              <a:rPr dirty="0" sz="1500" spc="20">
                <a:solidFill>
                  <a:srgbClr val="FF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500" spc="30">
                <a:ln w="3175" cap="flat" cmpd="sng">
                  <a:solidFill>
                    <a:srgbClr val="FF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</a:t>
            </a:r>
            <a:r>
              <a:rPr dirty="0" sz="1500" spc="40">
                <a:ln w="3175" cap="flat" cmpd="sng">
                  <a:solidFill>
                    <a:srgbClr val="FF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</a:t>
            </a:r>
            <a:r>
              <a:rPr dirty="0" sz="1500" spc="20">
                <a:solidFill>
                  <a:srgbClr val="FF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500" spc="40">
                <a:ln w="3175" cap="flat" cmpd="sng">
                  <a:solidFill>
                    <a:srgbClr val="FF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B</a:t>
            </a:r>
            <a:r>
              <a:rPr dirty="0" sz="1500" spc="30">
                <a:ln w="3175" cap="flat" cmpd="sng">
                  <a:solidFill>
                    <a:srgbClr val="FF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</a:t>
            </a:r>
            <a:r>
              <a:rPr dirty="0" sz="1500" spc="20">
                <a:ln w="3175" cap="flat" cmpd="sng">
                  <a:solidFill>
                    <a:srgbClr val="FF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li</a:t>
            </a:r>
            <a:r>
              <a:rPr dirty="0" sz="1500" spc="30">
                <a:ln w="3175" cap="flat" cmpd="sng">
                  <a:solidFill>
                    <a:srgbClr val="FF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ev</a:t>
            </a:r>
            <a:r>
              <a:rPr dirty="0" sz="1500" spc="0">
                <a:ln w="3175" cap="flat" cmpd="sng">
                  <a:solidFill>
                    <a:srgbClr val="FF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e)</a:t>
            </a:r>
            <a:endParaRPr altLang="Microsoft YaHei" dirty="0" sz="1500" lang="Microsoft YaHei"/>
          </a:p>
        </p:txBody>
      </p:sp>
      <p:sp>
        <p:nvSpPr>
          <p:cNvPr id="1048917" name="textbox 458"/>
          <p:cNvSpPr/>
          <p:nvPr/>
        </p:nvSpPr>
        <p:spPr>
          <a:xfrm>
            <a:off x="3530651" y="4549126"/>
            <a:ext cx="1471930" cy="393700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76213"/>
              </a:lnSpc>
            </a:pPr>
            <a:endParaRPr altLang="Arial" dirty="0" sz="100" lang="Arial"/>
          </a:p>
          <a:p>
            <a:pPr algn="l" eaLnBrk="0" indent="-495" marL="13195" rtl="0">
              <a:lnSpc>
                <a:spcPct val="101000"/>
              </a:lnSpc>
            </a:pP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专业</a:t>
            </a:r>
            <a:r>
              <a:rPr dirty="0" sz="1200" spc="-1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，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亲和</a:t>
            </a:r>
            <a:r>
              <a:rPr dirty="0" sz="1200" spc="-1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经验</a:t>
            </a:r>
            <a:r>
              <a:rPr dirty="0" sz="1200" spc="-11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热情、体贴、</a:t>
            </a:r>
            <a:r>
              <a:rPr dirty="0" sz="12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IN</a:t>
            </a:r>
            <a:endParaRPr altLang="Microsoft YaHei" dirty="0" sz="1200" lang="Microsoft YaHei"/>
          </a:p>
        </p:txBody>
      </p:sp>
      <p:sp>
        <p:nvSpPr>
          <p:cNvPr id="1048918" name="textbox 459"/>
          <p:cNvSpPr/>
          <p:nvPr/>
        </p:nvSpPr>
        <p:spPr>
          <a:xfrm>
            <a:off x="7439009" y="4555058"/>
            <a:ext cx="1344294" cy="391159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0438"/>
              </a:lnSpc>
            </a:pPr>
            <a:endParaRPr altLang="Arial" dirty="0" sz="100" lang="Arial"/>
          </a:p>
          <a:p>
            <a:pPr algn="l" eaLnBrk="0" indent="-495" marL="13195" rtl="0">
              <a:lnSpc>
                <a:spcPct val="100000"/>
              </a:lnSpc>
            </a:pPr>
            <a:r>
              <a:rPr dirty="0" sz="1200" spc="1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天下没有难做的</a:t>
            </a:r>
            <a:r>
              <a:rPr dirty="0" sz="1200" spc="8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妈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200" spc="7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妈</a:t>
            </a:r>
            <a:endParaRPr altLang="Microsoft YaHei" dirty="0" sz="1200" lang="Microsoft YaHei"/>
          </a:p>
        </p:txBody>
      </p:sp>
      <p:sp>
        <p:nvSpPr>
          <p:cNvPr id="1048919" name="textbox 460"/>
          <p:cNvSpPr/>
          <p:nvPr/>
        </p:nvSpPr>
        <p:spPr>
          <a:xfrm rot="18780000">
            <a:off x="2746703" y="1956946"/>
            <a:ext cx="786765" cy="252729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76478"/>
              </a:lnSpc>
            </a:pPr>
            <a:endParaRPr altLang="Arial" dirty="0" sz="100" lang="Arial"/>
          </a:p>
          <a:p>
            <a:pPr algn="l" eaLnBrk="0" indent="12700" rtl="0">
              <a:lnSpc>
                <a:spcPct val="91000"/>
              </a:lnSpc>
            </a:pPr>
            <a:r>
              <a:rPr dirty="0" sz="1500" spc="-10">
                <a:ln w="3175" cap="flat" cmpd="sng">
                  <a:solidFill>
                    <a:srgbClr val="FF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外</a:t>
            </a:r>
            <a:r>
              <a:rPr dirty="0" sz="1500" spc="0">
                <a:ln w="3175" cap="flat" cmpd="sng">
                  <a:solidFill>
                    <a:srgbClr val="FF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部竞争</a:t>
            </a:r>
            <a:endParaRPr altLang="Microsoft YaHei" dirty="0" sz="1500" lang="Microsoft YaHei"/>
          </a:p>
        </p:txBody>
      </p:sp>
      <p:sp>
        <p:nvSpPr>
          <p:cNvPr id="1048920" name="textbox 461"/>
          <p:cNvSpPr/>
          <p:nvPr/>
        </p:nvSpPr>
        <p:spPr>
          <a:xfrm rot="18780000">
            <a:off x="8779590" y="5362094"/>
            <a:ext cx="776605" cy="249554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6429"/>
              </a:lnSpc>
            </a:pPr>
            <a:endParaRPr altLang="Arial" dirty="0" sz="100" lang="Arial"/>
          </a:p>
          <a:p>
            <a:pPr algn="l" eaLnBrk="0" indent="12700" rtl="0">
              <a:lnSpc>
                <a:spcPct val="96000"/>
              </a:lnSpc>
            </a:pPr>
            <a:r>
              <a:rPr dirty="0" sz="1400" spc="80">
                <a:ln w="3175" cap="flat" cmpd="sng">
                  <a:solidFill>
                    <a:srgbClr val="FF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品牌承</a:t>
            </a:r>
            <a:r>
              <a:rPr dirty="0" sz="1400" spc="70">
                <a:ln w="3175" cap="flat" cmpd="sng">
                  <a:solidFill>
                    <a:srgbClr val="FF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诺</a:t>
            </a:r>
            <a:endParaRPr altLang="Microsoft YaHei" dirty="0" sz="1400" lang="Microsoft YaHei"/>
          </a:p>
        </p:txBody>
      </p:sp>
      <p:sp>
        <p:nvSpPr>
          <p:cNvPr id="1048921" name="textbox 462"/>
          <p:cNvSpPr/>
          <p:nvPr/>
        </p:nvSpPr>
        <p:spPr>
          <a:xfrm>
            <a:off x="5709297" y="2309012"/>
            <a:ext cx="1104264" cy="219709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3341"/>
              </a:lnSpc>
            </a:pPr>
            <a:endParaRPr altLang="Arial" dirty="0" sz="100" lang="Arial"/>
          </a:p>
          <a:p>
            <a:pPr algn="l" eaLnBrk="0" indent="12700" rtl="0">
              <a:lnSpc>
                <a:spcPts val="1529"/>
              </a:lnSpc>
            </a:pPr>
            <a:r>
              <a:rPr dirty="0" sz="1200" spc="6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80</a:t>
            </a:r>
            <a:r>
              <a:rPr dirty="0" sz="1200" spc="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</a:t>
            </a:r>
            <a:r>
              <a:rPr dirty="0" sz="1200" spc="6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90</a:t>
            </a:r>
            <a:r>
              <a:rPr dirty="0" sz="1200" spc="9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后新妈</a:t>
            </a:r>
            <a:r>
              <a:rPr dirty="0" sz="1200" spc="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妈</a:t>
            </a:r>
            <a:endParaRPr altLang="Microsoft YaHei" dirty="0" sz="1200" lang="Microsoft YaHei"/>
          </a:p>
        </p:txBody>
      </p:sp>
      <p:sp>
        <p:nvSpPr>
          <p:cNvPr id="1048922" name="textbox 463"/>
          <p:cNvSpPr/>
          <p:nvPr/>
        </p:nvSpPr>
        <p:spPr>
          <a:xfrm rot="5400000">
            <a:off x="9771971" y="3689515"/>
            <a:ext cx="785494" cy="249554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90711"/>
              </a:lnSpc>
            </a:pPr>
            <a:endParaRPr altLang="Arial" dirty="0" sz="100" lang="Arial"/>
          </a:p>
          <a:p>
            <a:pPr algn="l" eaLnBrk="0" indent="12700" rtl="0">
              <a:lnSpc>
                <a:spcPct val="89000"/>
              </a:lnSpc>
            </a:pPr>
            <a:r>
              <a:rPr dirty="0" sz="1500" spc="-10">
                <a:ln w="3175" cap="flat" cmpd="sng">
                  <a:solidFill>
                    <a:srgbClr val="FF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核</a:t>
            </a:r>
            <a:r>
              <a:rPr dirty="0" sz="1500" spc="-5">
                <a:ln w="3175" cap="flat" cmpd="sng">
                  <a:solidFill>
                    <a:srgbClr val="FF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</a:t>
            </a:r>
            <a:r>
              <a:rPr dirty="0" sz="1500" spc="0">
                <a:ln w="3175" cap="flat" cmpd="sng">
                  <a:solidFill>
                    <a:srgbClr val="FF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利益</a:t>
            </a:r>
            <a:endParaRPr altLang="Microsoft YaHei" dirty="0" sz="1500" lang="Microsoft YaHei"/>
          </a:p>
        </p:txBody>
      </p:sp>
      <p:sp>
        <p:nvSpPr>
          <p:cNvPr id="1048923" name="textbox 464"/>
          <p:cNvSpPr/>
          <p:nvPr/>
        </p:nvSpPr>
        <p:spPr>
          <a:xfrm rot="16200000">
            <a:off x="1879284" y="3661180"/>
            <a:ext cx="784225" cy="251459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90389"/>
              </a:lnSpc>
            </a:pPr>
            <a:endParaRPr altLang="Arial" dirty="0" sz="100" lang="Arial"/>
          </a:p>
          <a:p>
            <a:pPr algn="l" eaLnBrk="0" indent="12700" rtl="0">
              <a:lnSpc>
                <a:spcPct val="89000"/>
              </a:lnSpc>
            </a:pPr>
            <a:r>
              <a:rPr dirty="0" sz="1500" spc="-10">
                <a:ln w="3175" cap="flat" cmpd="sng">
                  <a:solidFill>
                    <a:srgbClr val="FF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背书</a:t>
            </a:r>
            <a:r>
              <a:rPr dirty="0" sz="1500" spc="-5">
                <a:ln w="3175" cap="flat" cmpd="sng">
                  <a:solidFill>
                    <a:srgbClr val="FF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认</a:t>
            </a:r>
            <a:r>
              <a:rPr dirty="0" sz="1500" spc="0">
                <a:ln w="3175" cap="flat" cmpd="sng">
                  <a:solidFill>
                    <a:srgbClr val="FF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证</a:t>
            </a:r>
            <a:endParaRPr altLang="Microsoft YaHei" dirty="0" sz="1500" lang="Microsoft YaHei"/>
          </a:p>
        </p:txBody>
      </p:sp>
      <p:sp>
        <p:nvSpPr>
          <p:cNvPr id="1048924" name="rect"/>
          <p:cNvSpPr/>
          <p:nvPr/>
        </p:nvSpPr>
        <p:spPr>
          <a:xfrm>
            <a:off x="3552574" y="6570662"/>
            <a:ext cx="5432926" cy="25400"/>
          </a:xfrm>
          <a:prstGeom prst="rect"/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925" name="textbox 466"/>
          <p:cNvSpPr/>
          <p:nvPr/>
        </p:nvSpPr>
        <p:spPr>
          <a:xfrm>
            <a:off x="5729764" y="1232788"/>
            <a:ext cx="765809" cy="231140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2920"/>
              </a:lnSpc>
            </a:pPr>
            <a:endParaRPr altLang="Arial" dirty="0" sz="100" lang="Arial"/>
          </a:p>
          <a:p>
            <a:pPr algn="l" eaLnBrk="0" indent="12700" rtl="0">
              <a:lnSpc>
                <a:spcPct val="90000"/>
              </a:lnSpc>
            </a:pPr>
            <a:r>
              <a:rPr dirty="0" sz="1500" spc="-40">
                <a:ln w="3175" cap="flat" cmpd="sng">
                  <a:solidFill>
                    <a:srgbClr val="FF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目标群</a:t>
            </a:r>
            <a:r>
              <a:rPr dirty="0" sz="1500" spc="-10">
                <a:ln w="3175" cap="flat" cmpd="sng">
                  <a:solidFill>
                    <a:srgbClr val="FF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</a:t>
            </a:r>
            <a:endParaRPr altLang="Microsoft YaHei" dirty="0" sz="1500" lang="Microsoft YaHei"/>
          </a:p>
        </p:txBody>
      </p:sp>
      <p:sp>
        <p:nvSpPr>
          <p:cNvPr id="1048926" name="textbox 467"/>
          <p:cNvSpPr/>
          <p:nvPr/>
        </p:nvSpPr>
        <p:spPr>
          <a:xfrm>
            <a:off x="3998544" y="2511907"/>
            <a:ext cx="353059" cy="203200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3995"/>
              </a:lnSpc>
            </a:pPr>
            <a:endParaRPr altLang="Arial" dirty="0" sz="100" lang="Arial"/>
          </a:p>
          <a:p>
            <a:pPr algn="l" eaLnBrk="0" indent="12700" rtl="0">
              <a:lnSpc>
                <a:spcPct val="97000"/>
              </a:lnSpc>
            </a:pPr>
            <a:r>
              <a:rPr dirty="0" sz="1200" spc="9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暂</a:t>
            </a:r>
            <a:r>
              <a:rPr dirty="0" sz="1200" spc="8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无</a:t>
            </a:r>
            <a:endParaRPr altLang="Microsoft YaHei" dirty="0" sz="1200" lang="Microsoft YaHei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27" name="path"/>
          <p:cNvSpPr/>
          <p:nvPr/>
        </p:nvSpPr>
        <p:spPr>
          <a:xfrm>
            <a:off x="7785417" y="4706937"/>
            <a:ext cx="1729105" cy="255270"/>
          </a:xfrm>
          <a:custGeom>
            <a:avLst/>
            <a:ahLst/>
            <a:rect l="0" t="0" r="0" b="0"/>
            <a:pathLst>
              <a:path w="2723" h="402">
                <a:moveTo>
                  <a:pt x="5" y="397"/>
                </a:moveTo>
                <a:cubicBezTo>
                  <a:pt x="5" y="180"/>
                  <a:pt x="19" y="5"/>
                  <a:pt x="37" y="5"/>
                </a:cubicBezTo>
                <a:lnTo>
                  <a:pt x="2685" y="5"/>
                </a:lnTo>
                <a:cubicBezTo>
                  <a:pt x="2703" y="5"/>
                  <a:pt x="2718" y="180"/>
                  <a:pt x="2718" y="397"/>
                </a:cubicBezTo>
              </a:path>
            </a:pathLst>
          </a:custGeom>
          <a:noFill/>
          <a:ln w="6350" cap="flat">
            <a:solidFill>
              <a:srgbClr val="0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928" name="rect"/>
          <p:cNvSpPr/>
          <p:nvPr/>
        </p:nvSpPr>
        <p:spPr>
          <a:xfrm>
            <a:off x="7574280" y="4961254"/>
            <a:ext cx="346074" cy="848360"/>
          </a:xfrm>
          <a:prstGeom prst="rect"/>
          <a:solidFill>
            <a:srgbClr val="7F7F7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929" name="rect"/>
          <p:cNvSpPr/>
          <p:nvPr/>
        </p:nvSpPr>
        <p:spPr>
          <a:xfrm>
            <a:off x="8785859" y="4961254"/>
            <a:ext cx="346075" cy="805815"/>
          </a:xfrm>
          <a:prstGeom prst="rect"/>
          <a:solidFill>
            <a:srgbClr val="7F7F7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930" name="rect"/>
          <p:cNvSpPr/>
          <p:nvPr/>
        </p:nvSpPr>
        <p:spPr>
          <a:xfrm>
            <a:off x="9088754" y="4961254"/>
            <a:ext cx="346075" cy="805815"/>
          </a:xfrm>
          <a:prstGeom prst="rect"/>
          <a:solidFill>
            <a:srgbClr val="7F7F7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931" name="rect"/>
          <p:cNvSpPr/>
          <p:nvPr/>
        </p:nvSpPr>
        <p:spPr>
          <a:xfrm>
            <a:off x="9391650" y="4961254"/>
            <a:ext cx="346075" cy="805815"/>
          </a:xfrm>
          <a:prstGeom prst="rect"/>
          <a:solidFill>
            <a:srgbClr val="7F7F7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932" name="rect"/>
          <p:cNvSpPr/>
          <p:nvPr/>
        </p:nvSpPr>
        <p:spPr>
          <a:xfrm>
            <a:off x="7877175" y="4961254"/>
            <a:ext cx="346075" cy="848360"/>
          </a:xfrm>
          <a:prstGeom prst="rect"/>
          <a:solidFill>
            <a:srgbClr val="7F7F7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933" name="rect"/>
          <p:cNvSpPr/>
          <p:nvPr/>
        </p:nvSpPr>
        <p:spPr>
          <a:xfrm>
            <a:off x="8180069" y="4961254"/>
            <a:ext cx="346075" cy="848360"/>
          </a:xfrm>
          <a:prstGeom prst="rect"/>
          <a:solidFill>
            <a:srgbClr val="7F7F7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934" name="rect"/>
          <p:cNvSpPr/>
          <p:nvPr/>
        </p:nvSpPr>
        <p:spPr>
          <a:xfrm>
            <a:off x="8482965" y="4961254"/>
            <a:ext cx="346075" cy="848360"/>
          </a:xfrm>
          <a:prstGeom prst="rect"/>
          <a:solidFill>
            <a:srgbClr val="7F7F7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graphicFrame>
        <p:nvGraphicFramePr>
          <p:cNvPr id="4194321" name="table 476"/>
          <p:cNvGraphicFramePr>
            <a:graphicFrameLocks noGrp="1"/>
          </p:cNvGraphicFramePr>
          <p:nvPr/>
        </p:nvGraphicFramePr>
        <p:xfrm>
          <a:off x="7569517" y="4706937"/>
          <a:ext cx="2172334" cy="1107440"/>
        </p:xfrm>
        <a:graphic>
          <a:graphicData uri="http://schemas.openxmlformats.org/drawingml/2006/table">
            <a:tbl>
              <a:tblPr/>
              <a:tblGrid>
                <a:gridCol w="322579"/>
                <a:gridCol w="217170"/>
                <a:gridCol w="54610"/>
                <a:gridCol w="247014"/>
                <a:gridCol w="25400"/>
                <a:gridCol w="249554"/>
                <a:gridCol w="22225"/>
                <a:gridCol w="287020"/>
                <a:gridCol w="12700"/>
                <a:gridCol w="295275"/>
                <a:gridCol w="12700"/>
                <a:gridCol w="426084"/>
              </a:tblGrid>
              <a:tr h="254634">
                <a:tc gridSpan="2">
                  <a:txBody>
                    <a:bodyPr/>
                    <a:p>
                      <a:pPr algn="l" eaLnBrk="0" rtl="0">
                        <a:lnSpc>
                          <a:spcPct val="100000"/>
                        </a:lnSpc>
                      </a:pPr>
                      <a:endParaRPr altLang="Arial" dirty="0" sz="1000" lang="Arial"/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p/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p>
                      <a:pPr algn="l" eaLnBrk="0" rtl="0">
                        <a:lnSpc>
                          <a:spcPct val="100000"/>
                        </a:lnSpc>
                      </a:pPr>
                      <a:endParaRPr altLang="Arial" dirty="0" sz="1000" lang="Arial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p/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p>
                      <a:pPr algn="l" eaLnBrk="0" rtl="0">
                        <a:lnSpc>
                          <a:spcPct val="100000"/>
                        </a:lnSpc>
                      </a:pPr>
                      <a:endParaRPr altLang="Arial" dirty="0" sz="1000" lang="Arial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p/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p>
                      <a:pPr algn="l" eaLnBrk="0" rtl="0">
                        <a:lnSpc>
                          <a:spcPct val="100000"/>
                        </a:lnSpc>
                      </a:pPr>
                      <a:endParaRPr altLang="Arial" dirty="0" sz="1000" lang="Arial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p/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p>
                      <a:pPr algn="l" eaLnBrk="0" rtl="0">
                        <a:lnSpc>
                          <a:spcPct val="100000"/>
                        </a:lnSpc>
                      </a:pPr>
                      <a:endParaRPr altLang="Arial" dirty="0" sz="1000" lang="Arial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p/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p>
                      <a:pPr algn="l" eaLnBrk="0" rtl="0">
                        <a:lnSpc>
                          <a:spcPct val="100000"/>
                        </a:lnSpc>
                      </a:pPr>
                      <a:endParaRPr altLang="Arial" dirty="0" sz="1000" lang="Arial"/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  <a:headEnd type="none" w="med" len="med"/>
                      <a:tailEnd type="none" w="med" len="med"/>
                    </a:lnR>
                    <a:lnT>
                      <a:noFill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p/>
                  </a:txBody>
                  <a:tcPr marL="0" marR="0" marT="0" marB="0" vert="horz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  <a:headEnd type="none" w="med" len="med"/>
                      <a:tailEnd type="none" w="med" len="med"/>
                    </a:lnR>
                    <a:lnT>
                      <a:noFill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2805">
                <a:tc>
                  <a:txBody>
                    <a:bodyPr/>
                    <a:p>
                      <a:pPr algn="l" eaLnBrk="0" rtl="0">
                        <a:lnSpc>
                          <a:spcPct val="121000"/>
                        </a:lnSpc>
                      </a:pPr>
                      <a:endParaRPr altLang="Arial" dirty="0" sz="400" lang="Arial"/>
                    </a:p>
                    <a:p>
                      <a:pPr algn="l" eaLnBrk="0" indent="49097" rtl="0">
                        <a:lnSpc>
                          <a:spcPct val="100000"/>
                        </a:lnSpc>
                        <a:spcBef>
                          <a:spcPts val="4"/>
                        </a:spcBef>
                      </a:pPr>
                      <a:r>
                        <a:rPr dirty="0" sz="900" spc="9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办公用</a:t>
                      </a:r>
                      <a:r>
                        <a:rPr dirty="0" sz="900" spc="85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品</a:t>
                      </a:r>
                      <a:endParaRPr altLang="Microsoft YaHei" dirty="0" sz="900" lang="Microsoft YaHei"/>
                    </a:p>
                  </a:txBody>
                  <a:tcPr marL="0" marR="0" marT="0" marB="0" vert="eaVert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p>
                      <a:pPr algn="l" eaLnBrk="0" rtl="0">
                        <a:lnSpc>
                          <a:spcPct val="107000"/>
                        </a:lnSpc>
                      </a:pPr>
                      <a:endParaRPr altLang="Arial" dirty="0" sz="300" lang="Arial"/>
                    </a:p>
                    <a:p>
                      <a:pPr algn="l" eaLnBrk="0" indent="5333" marL="102927" rtl="0">
                        <a:lnSpc>
                          <a:spcPct val="95000"/>
                        </a:lnSpc>
                        <a:spcBef>
                          <a:spcPts val="1"/>
                        </a:spcBef>
                      </a:pPr>
                      <a:r>
                        <a:rPr dirty="0" sz="900" spc="3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品</a:t>
                      </a:r>
                      <a:r>
                        <a:rPr dirty="0" sz="900" spc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dirty="0" sz="900" spc="75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宣</a:t>
                      </a:r>
                      <a:endParaRPr altLang="Microsoft YaHei" dirty="0" sz="900" lang="Microsoft YaHei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p/>
                  </a:txBody>
                  <a:tcPr marL="0" marR="0" marT="0" marB="0" vert="horz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p>
                      <a:pPr algn="l" eaLnBrk="0" rtl="0">
                        <a:lnSpc>
                          <a:spcPct val="114000"/>
                        </a:lnSpc>
                      </a:pPr>
                      <a:endParaRPr altLang="Arial" dirty="0" sz="300" lang="Arial"/>
                    </a:p>
                    <a:p>
                      <a:pPr algn="l" eaLnBrk="0" indent="1523" marL="131757" rtl="0">
                        <a:lnSpc>
                          <a:spcPct val="94000"/>
                        </a:lnSpc>
                        <a:spcBef>
                          <a:spcPts val="2"/>
                        </a:spcBef>
                      </a:pPr>
                      <a:r>
                        <a:rPr dirty="0" sz="900" spc="8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服</a:t>
                      </a:r>
                      <a:r>
                        <a:rPr dirty="0" sz="900" spc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dirty="0" sz="900" spc="9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饰</a:t>
                      </a:r>
                      <a:endParaRPr altLang="Microsoft YaHei" dirty="0" sz="900" lang="Microsoft YaHei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p/>
                  </a:txBody>
                  <a:tcPr marL="0" marR="0" marT="0" marB="0" vert="horz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p>
                      <a:pPr algn="l" eaLnBrk="0" rtl="0">
                        <a:lnSpc>
                          <a:spcPct val="123000"/>
                        </a:lnSpc>
                      </a:pPr>
                      <a:endParaRPr altLang="Arial" dirty="0" sz="200" lang="Arial"/>
                    </a:p>
                    <a:p>
                      <a:pPr algn="l" eaLnBrk="0" indent="-220" marL="163345" rtl="0">
                        <a:lnSpc>
                          <a:spcPct val="111000"/>
                        </a:lnSpc>
                        <a:spcBef>
                          <a:spcPts val="2"/>
                        </a:spcBef>
                      </a:pPr>
                      <a:r>
                        <a:rPr dirty="0" sz="800" spc="55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指</a:t>
                      </a:r>
                      <a:r>
                        <a:rPr dirty="0" sz="800" spc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dirty="0" sz="800" spc="5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示</a:t>
                      </a:r>
                      <a:endParaRPr altLang="Microsoft YaHei" dirty="0" sz="800" lang="Microsoft YaHei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p/>
                  </a:txBody>
                  <a:tcPr marL="0" marR="0" marT="0" marB="0" vert="horz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p>
                      <a:pPr algn="l" eaLnBrk="0" rtl="0">
                        <a:lnSpc>
                          <a:spcPct val="104000"/>
                        </a:lnSpc>
                      </a:pPr>
                      <a:endParaRPr altLang="Arial" dirty="0" sz="300" lang="Arial"/>
                    </a:p>
                    <a:p>
                      <a:pPr algn="l" eaLnBrk="0" indent="-963" marL="194949" rtl="0">
                        <a:lnSpc>
                          <a:spcPct val="107000"/>
                        </a:lnSpc>
                        <a:spcBef>
                          <a:spcPts val="3"/>
                        </a:spcBef>
                      </a:pPr>
                      <a:r>
                        <a:rPr dirty="0" sz="800" spc="3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公</a:t>
                      </a:r>
                      <a:r>
                        <a:rPr dirty="0" sz="800" spc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dirty="0" sz="800" spc="2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关</a:t>
                      </a:r>
                      <a:endParaRPr altLang="Microsoft YaHei" dirty="0" sz="800" lang="Microsoft YaHei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p/>
                  </a:txBody>
                  <a:tcPr marL="0" marR="0" marT="0" marB="0" vert="horz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p>
                      <a:pPr algn="l" eaLnBrk="0" rtl="0">
                        <a:lnSpc>
                          <a:spcPct val="141000"/>
                        </a:lnSpc>
                      </a:pPr>
                      <a:endParaRPr altLang="Arial" dirty="0" sz="200" lang="Arial"/>
                    </a:p>
                    <a:p>
                      <a:pPr algn="l" eaLnBrk="0" marL="197669" rtl="0">
                        <a:lnSpc>
                          <a:spcPct val="109000"/>
                        </a:lnSpc>
                        <a:spcBef>
                          <a:spcPts val="1"/>
                        </a:spcBef>
                      </a:pPr>
                      <a:r>
                        <a:rPr dirty="0" sz="800" spc="65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运</a:t>
                      </a:r>
                      <a:r>
                        <a:rPr dirty="0" sz="800" spc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dirty="0" sz="800" spc="65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输</a:t>
                      </a:r>
                      <a:endParaRPr altLang="Microsoft YaHei" dirty="0" sz="800" lang="Microsoft YaHei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p/>
                  </a:txBody>
                  <a:tcPr marL="0" marR="0" marT="0" marB="0" vert="horz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l" eaLnBrk="0" rtl="0">
                        <a:lnSpc>
                          <a:spcPct val="113000"/>
                        </a:lnSpc>
                      </a:pPr>
                      <a:endParaRPr altLang="Arial" dirty="0" sz="500" lang="Arial"/>
                    </a:p>
                    <a:p>
                      <a:pPr algn="l" eaLnBrk="0" indent="262826" rtl="0">
                        <a:lnSpc>
                          <a:spcPts val="1320"/>
                        </a:lnSpc>
                        <a:spcBef>
                          <a:spcPts val="5"/>
                        </a:spcBef>
                      </a:pPr>
                      <a:r>
                        <a:rPr dirty="0" sz="900" spc="7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.......</a:t>
                      </a:r>
                      <a:r>
                        <a:rPr dirty="0" sz="900" spc="25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.</a:t>
                      </a:r>
                      <a:endParaRPr altLang="Microsoft YaHei" dirty="0" sz="900" lang="Microsoft YaHei"/>
                    </a:p>
                  </a:txBody>
                  <a:tcPr marL="0" marR="0" marT="0" marB="0" vert="eaVert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48935" name="textbox 477"/>
          <p:cNvSpPr/>
          <p:nvPr/>
        </p:nvSpPr>
        <p:spPr>
          <a:xfrm>
            <a:off x="4571364" y="1988185"/>
            <a:ext cx="2621279" cy="513715"/>
          </a:xfrm>
          <a:prstGeom prst="rect"/>
          <a:solidFill>
            <a:srgbClr val="C00000"/>
          </a:solidFill>
        </p:spPr>
        <p:txBody>
          <a:bodyPr bIns="0" lIns="0" rIns="0" tIns="0" vert="horz" wrap="square"/>
          <a:p>
            <a:pPr algn="l" eaLnBrk="0" rtl="0">
              <a:lnSpc>
                <a:spcPct val="109000"/>
              </a:lnSpc>
            </a:pPr>
            <a:endParaRPr altLang="Arial" dirty="0" sz="500" lang="Arial"/>
          </a:p>
          <a:p>
            <a:pPr algn="l" eaLnBrk="0" indent="109423" rtl="0">
              <a:lnSpc>
                <a:spcPct val="89000"/>
              </a:lnSpc>
              <a:spcBef>
                <a:spcPts val="4"/>
              </a:spcBef>
            </a:pPr>
            <a:r>
              <a:rPr dirty="0" sz="2400" spc="-20">
                <a:ln w="6350" cap="flat" cmpd="sng">
                  <a:solidFill>
                    <a:srgbClr val="FFFFFF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品牌视觉建设</a:t>
            </a:r>
            <a:r>
              <a:rPr dirty="0" sz="2400" spc="-5">
                <a:ln w="6350" cap="flat" cmpd="sng">
                  <a:solidFill>
                    <a:srgbClr val="FFFFFF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系</a:t>
            </a:r>
            <a:r>
              <a:rPr dirty="0" sz="2400" spc="0">
                <a:ln w="6350" cap="flat" cmpd="sng">
                  <a:solidFill>
                    <a:srgbClr val="FFFFFF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统</a:t>
            </a:r>
            <a:endParaRPr altLang="Microsoft YaHei" dirty="0" sz="2400" lang="Microsoft YaHei"/>
          </a:p>
        </p:txBody>
      </p:sp>
      <p:sp>
        <p:nvSpPr>
          <p:cNvPr id="1048936" name="path"/>
          <p:cNvSpPr/>
          <p:nvPr/>
        </p:nvSpPr>
        <p:spPr>
          <a:xfrm>
            <a:off x="3336925" y="2995295"/>
            <a:ext cx="5092065" cy="244475"/>
          </a:xfrm>
          <a:custGeom>
            <a:avLst/>
            <a:ahLst/>
            <a:rect l="0" t="0" r="0" b="0"/>
            <a:pathLst>
              <a:path w="8019" h="385">
                <a:moveTo>
                  <a:pt x="5" y="380"/>
                </a:moveTo>
                <a:cubicBezTo>
                  <a:pt x="5" y="172"/>
                  <a:pt x="18" y="5"/>
                  <a:pt x="36" y="5"/>
                </a:cubicBezTo>
                <a:lnTo>
                  <a:pt x="7982" y="5"/>
                </a:lnTo>
                <a:cubicBezTo>
                  <a:pt x="8000" y="5"/>
                  <a:pt x="8014" y="172"/>
                  <a:pt x="8014" y="380"/>
                </a:cubicBezTo>
              </a:path>
            </a:pathLst>
          </a:custGeom>
          <a:noFill/>
          <a:ln w="6350" cap="flat">
            <a:solidFill>
              <a:srgbClr val="0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937" name="path"/>
          <p:cNvSpPr/>
          <p:nvPr/>
        </p:nvSpPr>
        <p:spPr>
          <a:xfrm>
            <a:off x="6511607" y="3857942"/>
            <a:ext cx="3762375" cy="255270"/>
          </a:xfrm>
          <a:custGeom>
            <a:avLst/>
            <a:ahLst/>
            <a:rect l="0" t="0" r="0" b="0"/>
            <a:pathLst>
              <a:path w="5925" h="402">
                <a:moveTo>
                  <a:pt x="5" y="397"/>
                </a:moveTo>
                <a:cubicBezTo>
                  <a:pt x="5" y="180"/>
                  <a:pt x="19" y="5"/>
                  <a:pt x="37" y="5"/>
                </a:cubicBezTo>
                <a:lnTo>
                  <a:pt x="5887" y="5"/>
                </a:lnTo>
                <a:cubicBezTo>
                  <a:pt x="5905" y="5"/>
                  <a:pt x="5920" y="180"/>
                  <a:pt x="5920" y="397"/>
                </a:cubicBezTo>
              </a:path>
            </a:pathLst>
          </a:custGeom>
          <a:noFill/>
          <a:ln w="6350" cap="flat">
            <a:solidFill>
              <a:srgbClr val="0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938" name="textbox 480"/>
          <p:cNvSpPr/>
          <p:nvPr/>
        </p:nvSpPr>
        <p:spPr>
          <a:xfrm>
            <a:off x="477349" y="67927"/>
            <a:ext cx="2523489" cy="389254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100000"/>
              </a:lnSpc>
            </a:pPr>
            <a:endParaRPr altLang="Arial" dirty="0" sz="600" lang="Arial"/>
          </a:p>
          <a:p>
            <a:pPr algn="l" eaLnBrk="0" indent="12700" rtl="0">
              <a:lnSpc>
                <a:spcPct val="89000"/>
              </a:lnSpc>
              <a:spcBef>
                <a:spcPts val="7"/>
              </a:spcBef>
              <a:tabLst>
                <a:tab algn="l" pos="81914"/>
              </a:tabLst>
            </a:pPr>
            <a:r>
              <a:rPr dirty="0" sz="2000" spc="0" u="sng">
                <a:solidFill>
                  <a:srgbClr val="000000">
                    <a:alpha val="100000"/>
                  </a:srgbClr>
                </a:solidFill>
                <a:uFill>
                  <a:solidFill>
                    <a:srgbClr val="2C3637"/>
                  </a:solidFill>
                </a:uFill>
                <a:latin typeface="Microsoft YaHei"/>
                <a:ea typeface="Microsoft YaHei"/>
                <a:cs typeface="Microsoft YaHei"/>
              </a:rPr>
              <a:t>	</a:t>
            </a:r>
            <a:r>
              <a:rPr dirty="0" sz="2000" spc="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</a:t>
            </a:r>
            <a:r>
              <a:rPr dirty="0" sz="2000" spc="2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品牌视觉建设</a:t>
            </a:r>
            <a:r>
              <a:rPr dirty="0" sz="2000" spc="5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系</a:t>
            </a:r>
            <a:r>
              <a:rPr dirty="0"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统</a:t>
            </a:r>
            <a:endParaRPr altLang="Microsoft YaHei" dirty="0" sz="2000" lang="Microsoft YaHei"/>
          </a:p>
        </p:txBody>
      </p:sp>
      <p:sp>
        <p:nvSpPr>
          <p:cNvPr id="1048939" name="path"/>
          <p:cNvSpPr/>
          <p:nvPr/>
        </p:nvSpPr>
        <p:spPr>
          <a:xfrm>
            <a:off x="559811" y="80627"/>
            <a:ext cx="220514" cy="290276"/>
          </a:xfrm>
          <a:custGeom>
            <a:avLst/>
            <a:ahLst/>
            <a:rect l="0" t="0" r="0" b="0"/>
            <a:pathLst>
              <a:path w="347" h="457">
                <a:moveTo>
                  <a:pt x="341" y="453"/>
                </a:moveTo>
                <a:lnTo>
                  <a:pt x="341" y="0"/>
                </a:lnTo>
                <a:moveTo>
                  <a:pt x="343" y="453"/>
                </a:moveTo>
                <a:lnTo>
                  <a:pt x="3" y="113"/>
                </a:lnTo>
              </a:path>
            </a:pathLst>
          </a:custGeom>
          <a:noFill/>
          <a:ln w="6350" cap="flat">
            <a:solidFill>
              <a:srgbClr val="2C3637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940" name="path"/>
          <p:cNvSpPr/>
          <p:nvPr/>
        </p:nvSpPr>
        <p:spPr>
          <a:xfrm>
            <a:off x="-106235" y="493181"/>
            <a:ext cx="12271797" cy="57151"/>
          </a:xfrm>
          <a:custGeom>
            <a:avLst/>
            <a:ahLst/>
            <a:rect l="0" t="0" r="0" b="0"/>
            <a:pathLst>
              <a:path w="19325" h="90">
                <a:moveTo>
                  <a:pt x="0" y="45"/>
                </a:moveTo>
                <a:lnTo>
                  <a:pt x="19325" y="45"/>
                </a:lnTo>
              </a:path>
            </a:pathLst>
          </a:custGeom>
          <a:noFill/>
          <a:ln w="57150" cap="flat">
            <a:solidFill>
              <a:srgbClr val="C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941" name="textbox 483"/>
          <p:cNvSpPr/>
          <p:nvPr/>
        </p:nvSpPr>
        <p:spPr>
          <a:xfrm>
            <a:off x="9558019" y="4110354"/>
            <a:ext cx="1402714" cy="372109"/>
          </a:xfrm>
          <a:prstGeom prst="rect"/>
          <a:solidFill>
            <a:srgbClr val="7F7F7F"/>
          </a:solidFill>
        </p:spPr>
        <p:txBody>
          <a:bodyPr bIns="0" lIns="0" rIns="0" tIns="0" vert="horz" wrap="square"/>
          <a:p>
            <a:pPr algn="l" eaLnBrk="0" rtl="0">
              <a:lnSpc>
                <a:spcPct val="108000"/>
              </a:lnSpc>
            </a:pPr>
            <a:endParaRPr altLang="Arial" dirty="0" sz="400" lang="Arial"/>
          </a:p>
          <a:p>
            <a:pPr algn="l" eaLnBrk="0" indent="94284" rtl="0">
              <a:lnSpc>
                <a:spcPct val="95000"/>
              </a:lnSpc>
              <a:spcBef>
                <a:spcPts val="3"/>
              </a:spcBef>
            </a:pPr>
            <a:r>
              <a:rPr dirty="0" sz="1500" spc="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终端形象部</a:t>
            </a:r>
            <a:r>
              <a:rPr dirty="0" sz="1500" spc="7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</a:t>
            </a:r>
            <a:endParaRPr altLang="Microsoft YaHei" dirty="0" sz="1500" lang="Microsoft YaHei"/>
          </a:p>
        </p:txBody>
      </p:sp>
      <p:sp>
        <p:nvSpPr>
          <p:cNvPr id="1048942" name="rect"/>
          <p:cNvSpPr/>
          <p:nvPr/>
        </p:nvSpPr>
        <p:spPr>
          <a:xfrm>
            <a:off x="7947025" y="4110354"/>
            <a:ext cx="995679" cy="352425"/>
          </a:xfrm>
          <a:prstGeom prst="rect"/>
          <a:solidFill>
            <a:srgbClr val="7F7F7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943" name="rect"/>
          <p:cNvSpPr/>
          <p:nvPr/>
        </p:nvSpPr>
        <p:spPr>
          <a:xfrm>
            <a:off x="6038214" y="4110354"/>
            <a:ext cx="995679" cy="352425"/>
          </a:xfrm>
          <a:prstGeom prst="rect"/>
          <a:solidFill>
            <a:srgbClr val="7F7F7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944" name="textbox 486"/>
          <p:cNvSpPr/>
          <p:nvPr/>
        </p:nvSpPr>
        <p:spPr>
          <a:xfrm>
            <a:off x="6025514" y="4163059"/>
            <a:ext cx="2432685" cy="243840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8724"/>
              </a:lnSpc>
            </a:pPr>
            <a:endParaRPr altLang="Arial" dirty="0" sz="100" lang="Arial"/>
          </a:p>
          <a:p>
            <a:pPr algn="l" eaLnBrk="0" indent="12700" rtl="0">
              <a:lnSpc>
                <a:spcPct val="95000"/>
              </a:lnSpc>
              <a:tabLst>
                <a:tab algn="l" pos="106679"/>
              </a:tabLst>
            </a:pPr>
            <a:r>
              <a:rPr dirty="0"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dirty="0" sz="1500" spc="4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基础部分</a:t>
            </a:r>
            <a:r>
              <a:rPr dirty="0" sz="1500" spc="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       </a:t>
            </a:r>
            <a:r>
              <a:rPr dirty="0" sz="1500" spc="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500" spc="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</a:t>
            </a:r>
            <a:r>
              <a:rPr dirty="0" sz="1500" spc="4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应用</a:t>
            </a:r>
            <a:endParaRPr altLang="Microsoft YaHei" dirty="0" sz="1500" lang="Microsoft YaHei"/>
          </a:p>
        </p:txBody>
      </p:sp>
      <p:sp>
        <p:nvSpPr>
          <p:cNvPr id="1048945" name="textbox 487"/>
          <p:cNvSpPr/>
          <p:nvPr/>
        </p:nvSpPr>
        <p:spPr>
          <a:xfrm>
            <a:off x="6681122" y="4975225"/>
            <a:ext cx="360045" cy="1245235"/>
          </a:xfrm>
          <a:prstGeom prst="rect"/>
          <a:solidFill>
            <a:srgbClr val="7F7F7F"/>
          </a:solidFill>
        </p:spPr>
        <p:txBody>
          <a:bodyPr bIns="0" lIns="0" rIns="0" tIns="0" vert="eaVert" wrap="square"/>
          <a:p>
            <a:pPr algn="l" eaLnBrk="0" rtl="0">
              <a:lnSpc>
                <a:spcPct val="112000"/>
              </a:lnSpc>
            </a:pPr>
            <a:endParaRPr altLang="Arial" dirty="0" sz="600" lang="Arial"/>
          </a:p>
          <a:p>
            <a:pPr algn="l" eaLnBrk="0" indent="47637" rtl="0">
              <a:lnSpc>
                <a:spcPct val="100000"/>
              </a:lnSpc>
              <a:spcBef>
                <a:spcPts val="1"/>
              </a:spcBef>
            </a:pPr>
            <a:r>
              <a:rPr dirty="0" sz="900" spc="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标识字体组合规</a:t>
            </a:r>
            <a:r>
              <a:rPr dirty="0" sz="900" spc="4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范</a:t>
            </a:r>
            <a:endParaRPr altLang="Microsoft YaHei" dirty="0" sz="900" lang="Microsoft YaHei"/>
          </a:p>
        </p:txBody>
      </p:sp>
      <p:sp>
        <p:nvSpPr>
          <p:cNvPr id="1048946" name="path"/>
          <p:cNvSpPr/>
          <p:nvPr/>
        </p:nvSpPr>
        <p:spPr>
          <a:xfrm>
            <a:off x="5706428" y="4723447"/>
            <a:ext cx="1579245" cy="255270"/>
          </a:xfrm>
          <a:custGeom>
            <a:avLst/>
            <a:ahLst/>
            <a:rect l="0" t="0" r="0" b="0"/>
            <a:pathLst>
              <a:path w="2487" h="402">
                <a:moveTo>
                  <a:pt x="5" y="397"/>
                </a:moveTo>
                <a:cubicBezTo>
                  <a:pt x="5" y="180"/>
                  <a:pt x="19" y="5"/>
                  <a:pt x="37" y="5"/>
                </a:cubicBezTo>
                <a:lnTo>
                  <a:pt x="2449" y="5"/>
                </a:lnTo>
                <a:cubicBezTo>
                  <a:pt x="2467" y="5"/>
                  <a:pt x="2482" y="180"/>
                  <a:pt x="2482" y="397"/>
                </a:cubicBezTo>
                <a:moveTo>
                  <a:pt x="575" y="0"/>
                </a:moveTo>
                <a:lnTo>
                  <a:pt x="575" y="396"/>
                </a:lnTo>
                <a:moveTo>
                  <a:pt x="1817" y="4"/>
                </a:moveTo>
                <a:lnTo>
                  <a:pt x="1817" y="400"/>
                </a:lnTo>
              </a:path>
            </a:pathLst>
          </a:custGeom>
          <a:noFill/>
          <a:ln w="6350" cap="flat">
            <a:solidFill>
              <a:srgbClr val="0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947" name="path"/>
          <p:cNvSpPr/>
          <p:nvPr/>
        </p:nvSpPr>
        <p:spPr>
          <a:xfrm>
            <a:off x="2697797" y="3839527"/>
            <a:ext cx="1443355" cy="255270"/>
          </a:xfrm>
          <a:custGeom>
            <a:avLst/>
            <a:ahLst/>
            <a:rect l="0" t="0" r="0" b="0"/>
            <a:pathLst>
              <a:path w="2273" h="402">
                <a:moveTo>
                  <a:pt x="5" y="397"/>
                </a:moveTo>
                <a:cubicBezTo>
                  <a:pt x="5" y="180"/>
                  <a:pt x="19" y="5"/>
                  <a:pt x="37" y="5"/>
                </a:cubicBezTo>
                <a:lnTo>
                  <a:pt x="2235" y="5"/>
                </a:lnTo>
                <a:cubicBezTo>
                  <a:pt x="2253" y="5"/>
                  <a:pt x="2268" y="180"/>
                  <a:pt x="2268" y="397"/>
                </a:cubicBezTo>
              </a:path>
            </a:pathLst>
          </a:custGeom>
          <a:noFill/>
          <a:ln w="6350" cap="flat">
            <a:solidFill>
              <a:srgbClr val="0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948" name="textbox 490"/>
          <p:cNvSpPr/>
          <p:nvPr/>
        </p:nvSpPr>
        <p:spPr>
          <a:xfrm>
            <a:off x="2846070" y="3254375"/>
            <a:ext cx="995680" cy="372745"/>
          </a:xfrm>
          <a:prstGeom prst="rect"/>
          <a:solidFill>
            <a:srgbClr val="FF0000"/>
          </a:solidFill>
        </p:spPr>
        <p:txBody>
          <a:bodyPr bIns="0" lIns="0" rIns="0" tIns="0" vert="horz" wrap="square"/>
          <a:p>
            <a:pPr algn="l" eaLnBrk="0" rtl="0">
              <a:lnSpc>
                <a:spcPct val="107000"/>
              </a:lnSpc>
            </a:pPr>
            <a:endParaRPr altLang="Arial" dirty="0" sz="400" lang="Arial"/>
          </a:p>
          <a:p>
            <a:pPr algn="l" eaLnBrk="0" indent="105054" rtl="0">
              <a:lnSpc>
                <a:spcPct val="95000"/>
              </a:lnSpc>
              <a:spcBef>
                <a:spcPts val="3"/>
              </a:spcBef>
            </a:pPr>
            <a:r>
              <a:rPr dirty="0" sz="1500" spc="8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品牌建</a:t>
            </a:r>
            <a:r>
              <a:rPr dirty="0" sz="15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</a:t>
            </a:r>
            <a:endParaRPr altLang="Microsoft YaHei" dirty="0" sz="1500" lang="Microsoft YaHei"/>
          </a:p>
        </p:txBody>
      </p:sp>
      <p:sp>
        <p:nvSpPr>
          <p:cNvPr id="1048949" name="textbox 491"/>
          <p:cNvSpPr/>
          <p:nvPr/>
        </p:nvSpPr>
        <p:spPr>
          <a:xfrm>
            <a:off x="6290520" y="4975225"/>
            <a:ext cx="359409" cy="939800"/>
          </a:xfrm>
          <a:prstGeom prst="rect"/>
          <a:solidFill>
            <a:srgbClr val="7F7F7F"/>
          </a:solidFill>
        </p:spPr>
        <p:txBody>
          <a:bodyPr bIns="0" lIns="0" rIns="0" tIns="0" vert="eaVert" wrap="square"/>
          <a:p>
            <a:pPr algn="l" eaLnBrk="0" rtl="0">
              <a:lnSpc>
                <a:spcPct val="111000"/>
              </a:lnSpc>
            </a:pPr>
            <a:endParaRPr altLang="Arial" dirty="0" sz="600" lang="Arial"/>
          </a:p>
          <a:p>
            <a:pPr algn="l" eaLnBrk="0" indent="52590" rtl="0">
              <a:lnSpc>
                <a:spcPct val="100000"/>
              </a:lnSpc>
              <a:spcBef>
                <a:spcPts val="4"/>
              </a:spcBef>
            </a:pPr>
            <a:r>
              <a:rPr dirty="0" sz="900" spc="4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品牌色</a:t>
            </a:r>
            <a:r>
              <a:rPr dirty="0" sz="900" spc="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900" spc="4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彩体</a:t>
            </a:r>
            <a:r>
              <a:rPr dirty="0" sz="900" spc="1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系</a:t>
            </a:r>
            <a:endParaRPr altLang="Microsoft YaHei" dirty="0" sz="900" lang="Microsoft YaHei"/>
          </a:p>
        </p:txBody>
      </p:sp>
      <p:sp>
        <p:nvSpPr>
          <p:cNvPr id="1048950" name="textbox 492"/>
          <p:cNvSpPr/>
          <p:nvPr/>
        </p:nvSpPr>
        <p:spPr>
          <a:xfrm>
            <a:off x="7072729" y="4981575"/>
            <a:ext cx="359409" cy="814705"/>
          </a:xfrm>
          <a:prstGeom prst="rect"/>
          <a:solidFill>
            <a:srgbClr val="7F7F7F"/>
          </a:solidFill>
        </p:spPr>
        <p:txBody>
          <a:bodyPr bIns="0" lIns="0" rIns="0" tIns="0" vert="eaVert" wrap="square"/>
          <a:p>
            <a:pPr algn="l" eaLnBrk="0" rtl="0">
              <a:lnSpc>
                <a:spcPct val="112000"/>
              </a:lnSpc>
            </a:pPr>
            <a:endParaRPr altLang="Arial" dirty="0" sz="600" lang="Arial"/>
          </a:p>
          <a:p>
            <a:pPr algn="l" eaLnBrk="0" indent="46494" rtl="0">
              <a:lnSpc>
                <a:spcPct val="99000"/>
              </a:lnSpc>
              <a:spcBef>
                <a:spcPts val="6"/>
              </a:spcBef>
            </a:pPr>
            <a:r>
              <a:rPr dirty="0" sz="900" spc="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辅助图</a:t>
            </a:r>
            <a:r>
              <a:rPr dirty="0" sz="900" spc="6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形</a:t>
            </a:r>
            <a:endParaRPr altLang="Microsoft YaHei" dirty="0" sz="900" lang="Microsoft YaHei"/>
          </a:p>
        </p:txBody>
      </p:sp>
      <p:sp>
        <p:nvSpPr>
          <p:cNvPr id="1048951" name="textbox 493"/>
          <p:cNvSpPr/>
          <p:nvPr/>
        </p:nvSpPr>
        <p:spPr>
          <a:xfrm>
            <a:off x="5508200" y="4975225"/>
            <a:ext cx="359409" cy="802640"/>
          </a:xfrm>
          <a:prstGeom prst="rect"/>
          <a:solidFill>
            <a:srgbClr val="7F7F7F"/>
          </a:solidFill>
        </p:spPr>
        <p:txBody>
          <a:bodyPr bIns="0" lIns="0" rIns="0" tIns="0" vert="eaVert" wrap="square"/>
          <a:p>
            <a:pPr algn="l" eaLnBrk="0" rtl="0">
              <a:lnSpc>
                <a:spcPct val="112000"/>
              </a:lnSpc>
            </a:pPr>
            <a:endParaRPr altLang="Arial" dirty="0" sz="600" lang="Arial"/>
          </a:p>
          <a:p>
            <a:pPr algn="l" eaLnBrk="0" indent="52590" rtl="0">
              <a:lnSpc>
                <a:spcPct val="99000"/>
              </a:lnSpc>
              <a:spcBef>
                <a:spcPts val="5"/>
              </a:spcBef>
            </a:pPr>
            <a:r>
              <a:rPr dirty="0" sz="900" spc="8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品牌标</a:t>
            </a:r>
            <a:r>
              <a:rPr dirty="0" sz="900" spc="7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识</a:t>
            </a:r>
            <a:endParaRPr altLang="Microsoft YaHei" dirty="0" sz="900" lang="Microsoft YaHei"/>
          </a:p>
        </p:txBody>
      </p:sp>
      <p:sp>
        <p:nvSpPr>
          <p:cNvPr id="1048952" name="textbox 494"/>
          <p:cNvSpPr/>
          <p:nvPr/>
        </p:nvSpPr>
        <p:spPr>
          <a:xfrm>
            <a:off x="5898802" y="4975225"/>
            <a:ext cx="360045" cy="802640"/>
          </a:xfrm>
          <a:prstGeom prst="rect"/>
          <a:solidFill>
            <a:srgbClr val="7F7F7F"/>
          </a:solidFill>
        </p:spPr>
        <p:txBody>
          <a:bodyPr bIns="0" lIns="0" rIns="0" tIns="0" vert="eaVert" wrap="square"/>
          <a:p>
            <a:pPr algn="l" eaLnBrk="0" rtl="0">
              <a:lnSpc>
                <a:spcPct val="112000"/>
              </a:lnSpc>
            </a:pPr>
            <a:endParaRPr altLang="Arial" dirty="0" sz="600" lang="Arial"/>
          </a:p>
          <a:p>
            <a:pPr algn="l" eaLnBrk="0" indent="47637" rtl="0">
              <a:lnSpc>
                <a:spcPct val="100000"/>
              </a:lnSpc>
              <a:spcBef>
                <a:spcPts val="1"/>
              </a:spcBef>
            </a:pPr>
            <a:r>
              <a:rPr dirty="0" sz="900" spc="9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标准字</a:t>
            </a:r>
            <a:r>
              <a:rPr dirty="0" sz="900" spc="8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</a:t>
            </a:r>
            <a:endParaRPr altLang="Microsoft YaHei" dirty="0" sz="900" lang="Microsoft YaHei"/>
          </a:p>
        </p:txBody>
      </p:sp>
      <p:sp>
        <p:nvSpPr>
          <p:cNvPr id="1048953" name="textbox 495"/>
          <p:cNvSpPr/>
          <p:nvPr/>
        </p:nvSpPr>
        <p:spPr>
          <a:xfrm>
            <a:off x="2485643" y="4091940"/>
            <a:ext cx="360679" cy="647065"/>
          </a:xfrm>
          <a:prstGeom prst="rect"/>
          <a:solidFill>
            <a:srgbClr val="7F7F7F"/>
          </a:solidFill>
        </p:spPr>
        <p:txBody>
          <a:bodyPr bIns="0" lIns="0" rIns="0" tIns="0" vert="eaVert" wrap="square"/>
          <a:p>
            <a:pPr algn="l" eaLnBrk="0" rtl="0">
              <a:lnSpc>
                <a:spcPct val="112000"/>
              </a:lnSpc>
            </a:pPr>
            <a:endParaRPr altLang="Arial" dirty="0" sz="600" lang="Arial"/>
          </a:p>
          <a:p>
            <a:pPr algn="l" eaLnBrk="0" indent="56908" rtl="0">
              <a:lnSpc>
                <a:spcPct val="100000"/>
              </a:lnSpc>
              <a:spcBef>
                <a:spcPts val="1"/>
              </a:spcBef>
            </a:pPr>
            <a:r>
              <a:rPr dirty="0" sz="900" spc="8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网站建</a:t>
            </a:r>
            <a:r>
              <a:rPr dirty="0" sz="900" spc="6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</a:t>
            </a:r>
            <a:endParaRPr altLang="Microsoft YaHei" dirty="0" sz="900" lang="Microsoft YaHei"/>
          </a:p>
        </p:txBody>
      </p:sp>
      <p:sp>
        <p:nvSpPr>
          <p:cNvPr id="1048954" name="textbox 496"/>
          <p:cNvSpPr/>
          <p:nvPr/>
        </p:nvSpPr>
        <p:spPr>
          <a:xfrm>
            <a:off x="3939111" y="4110354"/>
            <a:ext cx="372745" cy="423544"/>
          </a:xfrm>
          <a:prstGeom prst="rect"/>
          <a:solidFill>
            <a:srgbClr val="7F7F7F"/>
          </a:solidFill>
        </p:spPr>
        <p:txBody>
          <a:bodyPr bIns="0" lIns="0" rIns="0" tIns="0" vert="eaVert" wrap="square"/>
          <a:p>
            <a:pPr algn="l" eaLnBrk="0" rtl="0">
              <a:lnSpc>
                <a:spcPct val="112000"/>
              </a:lnSpc>
            </a:pPr>
            <a:endParaRPr altLang="Arial" dirty="0" sz="700" lang="Arial"/>
          </a:p>
          <a:p>
            <a:pPr algn="l" eaLnBrk="0" indent="59563" rtl="0">
              <a:lnSpc>
                <a:spcPct val="89000"/>
              </a:lnSpc>
              <a:spcBef>
                <a:spcPts val="5"/>
              </a:spcBef>
            </a:pPr>
            <a:r>
              <a:rPr dirty="0" sz="900" spc="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H</a:t>
            </a:r>
            <a:r>
              <a:rPr dirty="0" sz="900" spc="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5</a:t>
            </a:r>
            <a:endParaRPr altLang="Microsoft YaHei" dirty="0" sz="900" lang="Microsoft YaHei"/>
          </a:p>
        </p:txBody>
      </p:sp>
      <p:sp>
        <p:nvSpPr>
          <p:cNvPr id="1048955" name="textbox 497"/>
          <p:cNvSpPr/>
          <p:nvPr/>
        </p:nvSpPr>
        <p:spPr>
          <a:xfrm>
            <a:off x="8255000" y="3254375"/>
            <a:ext cx="380365" cy="398145"/>
          </a:xfrm>
          <a:prstGeom prst="rect"/>
          <a:solidFill>
            <a:srgbClr val="FF0000"/>
          </a:solidFill>
        </p:spPr>
        <p:txBody>
          <a:bodyPr bIns="0" lIns="0" rIns="0" tIns="0" vert="horz" wrap="square"/>
          <a:p>
            <a:pPr algn="l" eaLnBrk="0" rtl="0">
              <a:lnSpc>
                <a:spcPct val="108000"/>
              </a:lnSpc>
            </a:pPr>
            <a:endParaRPr altLang="Arial" dirty="0" sz="500" lang="Arial"/>
          </a:p>
          <a:p>
            <a:pPr algn="l" eaLnBrk="0" indent="93268" rtl="0">
              <a:lnSpc>
                <a:spcPct val="87000"/>
              </a:lnSpc>
              <a:spcBef>
                <a:spcPts val="1"/>
              </a:spcBef>
            </a:pPr>
            <a:r>
              <a:rPr dirty="0" sz="1500" spc="7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</a:t>
            </a:r>
            <a:r>
              <a:rPr dirty="0" sz="1500" spc="1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</a:t>
            </a:r>
            <a:endParaRPr altLang="Microsoft YaHei" dirty="0" sz="1500" lang="Microsoft YaHei"/>
          </a:p>
        </p:txBody>
      </p:sp>
      <p:sp>
        <p:nvSpPr>
          <p:cNvPr id="1048956" name="textbox 498"/>
          <p:cNvSpPr/>
          <p:nvPr/>
        </p:nvSpPr>
        <p:spPr>
          <a:xfrm>
            <a:off x="8436229" y="4163669"/>
            <a:ext cx="427990" cy="243204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4272"/>
              </a:lnSpc>
            </a:pPr>
            <a:endParaRPr altLang="Arial" dirty="0" sz="100" lang="Arial"/>
          </a:p>
          <a:p>
            <a:pPr algn="l" eaLnBrk="0" indent="12700" rtl="0">
              <a:lnSpc>
                <a:spcPct val="95000"/>
              </a:lnSpc>
            </a:pPr>
            <a:r>
              <a:rPr dirty="0" sz="1500" spc="9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部</a:t>
            </a:r>
            <a:r>
              <a:rPr dirty="0" sz="1500" spc="7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</a:t>
            </a:r>
            <a:endParaRPr altLang="Microsoft YaHei" dirty="0" sz="1500" lang="Microsoft YaHei"/>
          </a:p>
        </p:txBody>
      </p:sp>
      <p:sp>
        <p:nvSpPr>
          <p:cNvPr id="1048957" name="rect"/>
          <p:cNvSpPr/>
          <p:nvPr/>
        </p:nvSpPr>
        <p:spPr>
          <a:xfrm>
            <a:off x="5829300" y="2471420"/>
            <a:ext cx="6351" cy="527050"/>
          </a:xfrm>
          <a:prstGeom prst="rect"/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958" name="rect"/>
          <p:cNvSpPr/>
          <p:nvPr/>
        </p:nvSpPr>
        <p:spPr>
          <a:xfrm>
            <a:off x="8441690" y="3606800"/>
            <a:ext cx="6350" cy="503554"/>
          </a:xfrm>
          <a:prstGeom prst="rect"/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959" name="rect"/>
          <p:cNvSpPr/>
          <p:nvPr/>
        </p:nvSpPr>
        <p:spPr>
          <a:xfrm>
            <a:off x="3391534" y="3586479"/>
            <a:ext cx="6351" cy="263525"/>
          </a:xfrm>
          <a:prstGeom prst="rect"/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960" name="rect"/>
          <p:cNvSpPr/>
          <p:nvPr/>
        </p:nvSpPr>
        <p:spPr>
          <a:xfrm>
            <a:off x="6511925" y="4462779"/>
            <a:ext cx="6350" cy="263525"/>
          </a:xfrm>
          <a:prstGeom prst="rect"/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961" name="rect"/>
          <p:cNvSpPr/>
          <p:nvPr/>
        </p:nvSpPr>
        <p:spPr>
          <a:xfrm>
            <a:off x="8432800" y="4446270"/>
            <a:ext cx="6350" cy="263525"/>
          </a:xfrm>
          <a:prstGeom prst="rect"/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962" name="rect"/>
          <p:cNvSpPr/>
          <p:nvPr/>
        </p:nvSpPr>
        <p:spPr>
          <a:xfrm>
            <a:off x="6482715" y="4707254"/>
            <a:ext cx="6351" cy="251460"/>
          </a:xfrm>
          <a:prstGeom prst="rect"/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51" name="picture 505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21600000">
            <a:off x="5595404" y="1881449"/>
            <a:ext cx="2208614" cy="1966624"/>
          </a:xfrm>
          <a:prstGeom prst="rect"/>
        </p:spPr>
      </p:pic>
      <p:pic>
        <p:nvPicPr>
          <p:cNvPr id="2097252" name="picture 506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 rot="21600000">
            <a:off x="4152110" y="1745920"/>
            <a:ext cx="2208613" cy="1966624"/>
          </a:xfrm>
          <a:prstGeom prst="rect"/>
        </p:spPr>
      </p:pic>
      <p:pic>
        <p:nvPicPr>
          <p:cNvPr id="2097253" name="picture 507"/>
          <p:cNvPicPr>
            <a:picLocks noChangeAspect="1"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 rot="21600000">
            <a:off x="4430193" y="3941129"/>
            <a:ext cx="2208614" cy="1966624"/>
          </a:xfrm>
          <a:prstGeom prst="rect"/>
        </p:spPr>
      </p:pic>
      <p:grpSp>
        <p:nvGrpSpPr>
          <p:cNvPr id="88" name="group 56"/>
          <p:cNvGrpSpPr/>
          <p:nvPr/>
        </p:nvGrpSpPr>
        <p:grpSpPr>
          <a:xfrm rot="21600000">
            <a:off x="6461188" y="3049700"/>
            <a:ext cx="2208613" cy="1966624"/>
            <a:chOff x="0" y="0"/>
            <a:chExt cx="2208613" cy="1966624"/>
          </a:xfrm>
        </p:grpSpPr>
        <p:pic>
          <p:nvPicPr>
            <p:cNvPr id="2097254" name="picture 508"/>
            <p:cNvPicPr>
              <a:picLocks noChangeAspect="1"/>
            </p:cNvPicPr>
            <p:nvPr/>
          </p:nvPicPr>
          <p:blipFill>
            <a:blip xmlns:r="http://schemas.openxmlformats.org/officeDocument/2006/relationships" r:embed="rId4"/>
            <a:stretch>
              <a:fillRect/>
            </a:stretch>
          </p:blipFill>
          <p:spPr>
            <a:xfrm rot="21600000">
              <a:off x="0" y="0"/>
              <a:ext cx="2208613" cy="1966624"/>
            </a:xfrm>
            <a:prstGeom prst="rect"/>
          </p:spPr>
        </p:pic>
        <p:sp>
          <p:nvSpPr>
            <p:cNvPr id="1048963" name="textbox 509"/>
            <p:cNvSpPr/>
            <p:nvPr/>
          </p:nvSpPr>
          <p:spPr>
            <a:xfrm>
              <a:off x="-12700" y="-12700"/>
              <a:ext cx="2234564" cy="2017395"/>
            </a:xfrm>
            <a:prstGeom prst="rect"/>
          </p:spPr>
          <p:txBody>
            <a:bodyPr bIns="0" lIns="0" rIns="0" tIns="0" vert="horz" wrap="square"/>
            <a:p>
              <a:pPr algn="l" eaLnBrk="0" rtl="0">
                <a:lnSpc>
                  <a:spcPct val="122000"/>
                </a:lnSpc>
              </a:pPr>
              <a:endParaRPr altLang="Arial" dirty="0" sz="1000" lang="Arial"/>
            </a:p>
            <a:p>
              <a:pPr algn="l" eaLnBrk="0" rtl="0">
                <a:lnSpc>
                  <a:spcPct val="122000"/>
                </a:lnSpc>
              </a:pPr>
              <a:endParaRPr altLang="Arial" dirty="0" sz="1000" lang="Arial"/>
            </a:p>
            <a:p>
              <a:pPr algn="l" eaLnBrk="0" rtl="0">
                <a:lnSpc>
                  <a:spcPct val="123000"/>
                </a:lnSpc>
              </a:pPr>
              <a:endParaRPr altLang="Arial" dirty="0" sz="1000" lang="Arial"/>
            </a:p>
            <a:p>
              <a:pPr algn="l" eaLnBrk="0" indent="1012557" rtl="0">
                <a:lnSpc>
                  <a:spcPct val="81000"/>
                </a:lnSpc>
                <a:spcBef>
                  <a:spcPts val="1"/>
                </a:spcBef>
              </a:pPr>
              <a:r>
                <a:rPr dirty="0" sz="1800" spc="-2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功</a:t>
              </a:r>
              <a:r>
                <a:rPr dirty="0" sz="1800" spc="-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能</a:t>
              </a:r>
              <a:endParaRPr altLang="Microsoft YaHei" dirty="0" sz="1800" lang="Microsoft YaHei"/>
            </a:p>
            <a:p>
              <a:pPr algn="l" eaLnBrk="0" indent="1012329" rtl="0">
                <a:lnSpc>
                  <a:spcPts val="2377"/>
                </a:lnSpc>
              </a:pPr>
              <a:r>
                <a:rPr dirty="0" sz="1800" spc="-2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利</a:t>
              </a:r>
              <a:r>
                <a:rPr dirty="0" sz="1800" spc="-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益</a:t>
              </a:r>
              <a:endParaRPr altLang="Microsoft YaHei" dirty="0" sz="1800" lang="Microsoft YaHei"/>
            </a:p>
          </p:txBody>
        </p:sp>
      </p:grpSp>
      <p:pic>
        <p:nvPicPr>
          <p:cNvPr id="2097255" name="picture 510"/>
          <p:cNvPicPr>
            <a:picLocks noChangeAspect="1"/>
          </p:cNvPicPr>
          <p:nvPr/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 rot="21600000">
            <a:off x="5878583" y="4079540"/>
            <a:ext cx="2208613" cy="1966624"/>
          </a:xfrm>
          <a:prstGeom prst="rect"/>
        </p:spPr>
      </p:pic>
      <p:grpSp>
        <p:nvGrpSpPr>
          <p:cNvPr id="89" name="group 58"/>
          <p:cNvGrpSpPr/>
          <p:nvPr/>
        </p:nvGrpSpPr>
        <p:grpSpPr>
          <a:xfrm rot="21600000">
            <a:off x="3569504" y="2775761"/>
            <a:ext cx="3650441" cy="2098800"/>
            <a:chOff x="0" y="0"/>
            <a:chExt cx="3650441" cy="2098800"/>
          </a:xfrm>
        </p:grpSpPr>
        <p:pic>
          <p:nvPicPr>
            <p:cNvPr id="2097256" name="picture 511"/>
            <p:cNvPicPr>
              <a:picLocks noChangeAspect="1"/>
            </p:cNvPicPr>
            <p:nvPr/>
          </p:nvPicPr>
          <p:blipFill>
            <a:blip xmlns:r="http://schemas.openxmlformats.org/officeDocument/2006/relationships" r:embed="rId6"/>
            <a:stretch>
              <a:fillRect/>
            </a:stretch>
          </p:blipFill>
          <p:spPr>
            <a:xfrm rot="21600000">
              <a:off x="0" y="0"/>
              <a:ext cx="3650441" cy="2098800"/>
            </a:xfrm>
            <a:prstGeom prst="rect"/>
          </p:spPr>
        </p:pic>
        <p:sp>
          <p:nvSpPr>
            <p:cNvPr id="1048964" name="textbox 512"/>
            <p:cNvSpPr/>
            <p:nvPr/>
          </p:nvSpPr>
          <p:spPr>
            <a:xfrm>
              <a:off x="739173" y="894436"/>
              <a:ext cx="480059" cy="548640"/>
            </a:xfrm>
            <a:prstGeom prst="rect"/>
          </p:spPr>
          <p:txBody>
            <a:bodyPr bIns="0" lIns="0" rIns="0" tIns="0" vert="horz" wrap="square"/>
            <a:p>
              <a:pPr algn="l" eaLnBrk="0" rtl="0">
                <a:lnSpc>
                  <a:spcPct val="95538"/>
                </a:lnSpc>
              </a:pPr>
              <a:endParaRPr altLang="Arial" dirty="0" sz="100" lang="Arial"/>
            </a:p>
            <a:p>
              <a:pPr algn="l" eaLnBrk="0" indent="457" marL="12700" rtl="0">
                <a:lnSpc>
                  <a:spcPct val="95000"/>
                </a:lnSpc>
              </a:pPr>
              <a:r>
                <a:rPr dirty="0" sz="1800" spc="-2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情</a:t>
              </a:r>
              <a:r>
                <a:rPr dirty="0" sz="18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感</a:t>
              </a:r>
              <a:r>
                <a:rPr dirty="0" sz="18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dirty="0" sz="1800" spc="-2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利</a:t>
              </a:r>
              <a:r>
                <a:rPr dirty="0" sz="1800" spc="-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益</a:t>
              </a:r>
              <a:endParaRPr altLang="Microsoft YaHei" dirty="0" sz="1800" lang="Microsoft YaHei"/>
            </a:p>
          </p:txBody>
        </p:sp>
      </p:grpSp>
      <p:sp>
        <p:nvSpPr>
          <p:cNvPr id="1048965" name="textbox 513"/>
          <p:cNvSpPr/>
          <p:nvPr/>
        </p:nvSpPr>
        <p:spPr>
          <a:xfrm>
            <a:off x="5582704" y="1868749"/>
            <a:ext cx="2234564" cy="1992629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118000"/>
              </a:lnSpc>
            </a:pPr>
            <a:endParaRPr altLang="Arial" dirty="0" sz="1000" lang="Arial"/>
          </a:p>
          <a:p>
            <a:pPr algn="l" eaLnBrk="0" rtl="0">
              <a:lnSpc>
                <a:spcPct val="118000"/>
              </a:lnSpc>
            </a:pPr>
            <a:endParaRPr altLang="Arial" dirty="0" sz="1000" lang="Arial"/>
          </a:p>
          <a:p>
            <a:pPr algn="l" eaLnBrk="0" rtl="0">
              <a:lnSpc>
                <a:spcPct val="119000"/>
              </a:lnSpc>
            </a:pPr>
            <a:endParaRPr altLang="Arial" dirty="0" sz="1000" lang="Arial"/>
          </a:p>
          <a:p>
            <a:pPr algn="l" eaLnBrk="0" rtl="0">
              <a:lnSpc>
                <a:spcPct val="119000"/>
              </a:lnSpc>
            </a:pPr>
            <a:endParaRPr altLang="Arial" dirty="0" sz="1000" lang="Arial"/>
          </a:p>
          <a:p>
            <a:pPr algn="l" eaLnBrk="0" rtl="0">
              <a:lnSpc>
                <a:spcPct val="7455"/>
              </a:lnSpc>
            </a:pPr>
            <a:endParaRPr altLang="Arial" dirty="0" sz="100" lang="Arial"/>
          </a:p>
          <a:p>
            <a:pPr algn="l" eaLnBrk="0" indent="1045242" rtl="0">
              <a:lnSpc>
                <a:spcPct val="81000"/>
              </a:lnSpc>
            </a:pPr>
            <a:r>
              <a:rPr dirty="0" sz="18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价</a:t>
            </a:r>
            <a:r>
              <a:rPr dirty="0" sz="18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值</a:t>
            </a:r>
            <a:endParaRPr altLang="Microsoft YaHei" dirty="0" sz="1800" lang="Microsoft YaHei"/>
          </a:p>
          <a:p>
            <a:pPr algn="l" eaLnBrk="0" indent="1045699" rtl="0">
              <a:lnSpc>
                <a:spcPts val="2188"/>
              </a:lnSpc>
            </a:pPr>
            <a:r>
              <a:rPr dirty="0" sz="1800" spc="-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观</a:t>
            </a:r>
            <a:r>
              <a:rPr dirty="0" sz="1800" spc="-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念</a:t>
            </a:r>
            <a:endParaRPr altLang="Microsoft YaHei" dirty="0" sz="1800" lang="Microsoft YaHei"/>
          </a:p>
        </p:txBody>
      </p:sp>
      <p:sp>
        <p:nvSpPr>
          <p:cNvPr id="1048966" name="textbox 514"/>
          <p:cNvSpPr/>
          <p:nvPr/>
        </p:nvSpPr>
        <p:spPr>
          <a:xfrm>
            <a:off x="4417493" y="3928429"/>
            <a:ext cx="2234564" cy="1992629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108000"/>
              </a:lnSpc>
            </a:pPr>
            <a:endParaRPr altLang="Arial" dirty="0" sz="1000" lang="Arial"/>
          </a:p>
          <a:p>
            <a:pPr algn="l" eaLnBrk="0" rtl="0">
              <a:lnSpc>
                <a:spcPct val="108000"/>
              </a:lnSpc>
            </a:pPr>
            <a:endParaRPr altLang="Arial" dirty="0" sz="1000" lang="Arial"/>
          </a:p>
          <a:p>
            <a:pPr algn="l" eaLnBrk="0" rtl="0">
              <a:lnSpc>
                <a:spcPct val="108000"/>
              </a:lnSpc>
            </a:pPr>
            <a:endParaRPr altLang="Arial" dirty="0" sz="1000" lang="Arial"/>
          </a:p>
          <a:p>
            <a:pPr algn="l" eaLnBrk="0" rtl="0">
              <a:lnSpc>
                <a:spcPct val="108000"/>
              </a:lnSpc>
            </a:pPr>
            <a:endParaRPr altLang="Arial" dirty="0" sz="1000" lang="Arial"/>
          </a:p>
          <a:p>
            <a:pPr algn="l" eaLnBrk="0" rtl="0">
              <a:lnSpc>
                <a:spcPct val="108000"/>
              </a:lnSpc>
            </a:pPr>
            <a:endParaRPr altLang="Arial" dirty="0" sz="1000" lang="Arial"/>
          </a:p>
          <a:p>
            <a:pPr algn="l" eaLnBrk="0" rtl="0">
              <a:lnSpc>
                <a:spcPct val="6049"/>
              </a:lnSpc>
            </a:pPr>
            <a:endParaRPr altLang="Arial" dirty="0" sz="100" lang="Arial"/>
          </a:p>
          <a:p>
            <a:pPr algn="l" eaLnBrk="0" indent="722471" rtl="0">
              <a:lnSpc>
                <a:spcPct val="80000"/>
              </a:lnSpc>
            </a:pPr>
            <a:r>
              <a:rPr dirty="0" sz="18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</a:t>
            </a:r>
            <a:r>
              <a:rPr dirty="0" sz="1800" spc="-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性</a:t>
            </a:r>
            <a:endParaRPr altLang="Microsoft YaHei" dirty="0" sz="1800" lang="Microsoft YaHei"/>
          </a:p>
          <a:p>
            <a:pPr algn="l" eaLnBrk="0" indent="722242" rtl="0">
              <a:lnSpc>
                <a:spcPts val="2207"/>
              </a:lnSpc>
            </a:pPr>
            <a:r>
              <a:rPr dirty="0" sz="1800" spc="-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风</a:t>
            </a:r>
            <a:r>
              <a:rPr dirty="0" sz="1800" spc="-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格</a:t>
            </a:r>
            <a:endParaRPr altLang="Microsoft YaHei" dirty="0" sz="1800" lang="Microsoft YaHei"/>
          </a:p>
        </p:txBody>
      </p:sp>
      <p:sp>
        <p:nvSpPr>
          <p:cNvPr id="1048967" name="textbox 515"/>
          <p:cNvSpPr/>
          <p:nvPr/>
        </p:nvSpPr>
        <p:spPr>
          <a:xfrm>
            <a:off x="4139410" y="1733220"/>
            <a:ext cx="2234564" cy="2018664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118000"/>
              </a:lnSpc>
            </a:pPr>
            <a:endParaRPr altLang="Arial" dirty="0" sz="1000" lang="Arial"/>
          </a:p>
          <a:p>
            <a:pPr algn="l" eaLnBrk="0" rtl="0">
              <a:lnSpc>
                <a:spcPct val="118000"/>
              </a:lnSpc>
            </a:pPr>
            <a:endParaRPr altLang="Arial" dirty="0" sz="1000" lang="Arial"/>
          </a:p>
          <a:p>
            <a:pPr algn="l" eaLnBrk="0" rtl="0">
              <a:lnSpc>
                <a:spcPct val="118000"/>
              </a:lnSpc>
            </a:pPr>
            <a:endParaRPr altLang="Arial" dirty="0" sz="1000" lang="Arial"/>
          </a:p>
          <a:p>
            <a:pPr algn="l" eaLnBrk="0" rtl="0">
              <a:lnSpc>
                <a:spcPct val="119000"/>
              </a:lnSpc>
            </a:pPr>
            <a:endParaRPr altLang="Arial" dirty="0" sz="1000" lang="Arial"/>
          </a:p>
          <a:p>
            <a:pPr algn="l" eaLnBrk="0" rtl="0">
              <a:lnSpc>
                <a:spcPct val="119000"/>
              </a:lnSpc>
            </a:pPr>
            <a:endParaRPr altLang="Arial" dirty="0" sz="1000" lang="Arial"/>
          </a:p>
          <a:p>
            <a:pPr algn="l" eaLnBrk="0" rtl="0">
              <a:lnSpc>
                <a:spcPct val="9358"/>
              </a:lnSpc>
            </a:pPr>
            <a:endParaRPr altLang="Arial" dirty="0" sz="100" lang="Arial"/>
          </a:p>
          <a:p>
            <a:pPr algn="l" eaLnBrk="0" indent="942252" rtl="0">
              <a:lnSpc>
                <a:spcPct val="81000"/>
              </a:lnSpc>
            </a:pPr>
            <a:r>
              <a:rPr dirty="0" sz="1800" spc="-4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</a:t>
            </a:r>
            <a:r>
              <a:rPr dirty="0" sz="1800" spc="-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牌</a:t>
            </a:r>
            <a:endParaRPr altLang="Microsoft YaHei" dirty="0" sz="1800" lang="Microsoft YaHei"/>
          </a:p>
          <a:p>
            <a:pPr algn="l" eaLnBrk="0" indent="931736" rtl="0">
              <a:lnSpc>
                <a:spcPts val="2375"/>
              </a:lnSpc>
            </a:pPr>
            <a:r>
              <a:rPr dirty="0" sz="1800" spc="-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文化</a:t>
            </a:r>
            <a:endParaRPr altLang="Microsoft YaHei" dirty="0" sz="1800" lang="Microsoft YaHei"/>
          </a:p>
        </p:txBody>
      </p:sp>
      <p:sp>
        <p:nvSpPr>
          <p:cNvPr id="1048968" name="textbox 516"/>
          <p:cNvSpPr/>
          <p:nvPr/>
        </p:nvSpPr>
        <p:spPr>
          <a:xfrm>
            <a:off x="5865883" y="4066840"/>
            <a:ext cx="2234564" cy="1992629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129000"/>
              </a:lnSpc>
            </a:pPr>
            <a:endParaRPr altLang="Arial" dirty="0" sz="1000" lang="Arial"/>
          </a:p>
          <a:p>
            <a:pPr algn="l" eaLnBrk="0" rtl="0">
              <a:lnSpc>
                <a:spcPct val="130000"/>
              </a:lnSpc>
            </a:pPr>
            <a:endParaRPr altLang="Arial" dirty="0" sz="1000" lang="Arial"/>
          </a:p>
          <a:p>
            <a:pPr algn="l" eaLnBrk="0" rtl="0">
              <a:lnSpc>
                <a:spcPct val="130000"/>
              </a:lnSpc>
            </a:pPr>
            <a:endParaRPr altLang="Arial" dirty="0" sz="1000" lang="Arial"/>
          </a:p>
          <a:p>
            <a:pPr algn="l" eaLnBrk="0" indent="850854" rtl="0">
              <a:lnSpc>
                <a:spcPct val="80000"/>
              </a:lnSpc>
              <a:spcBef>
                <a:spcPts val="6"/>
              </a:spcBef>
            </a:pPr>
            <a:r>
              <a:rPr dirty="0" sz="18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识</a:t>
            </a:r>
            <a:r>
              <a:rPr dirty="0" sz="1800" spc="-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别</a:t>
            </a:r>
            <a:endParaRPr altLang="Microsoft YaHei" dirty="0" sz="1800" lang="Microsoft YaHei"/>
          </a:p>
          <a:p>
            <a:pPr algn="l" eaLnBrk="0" indent="849939" rtl="0">
              <a:lnSpc>
                <a:spcPts val="2185"/>
              </a:lnSpc>
            </a:pPr>
            <a:r>
              <a:rPr dirty="0" sz="18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系统</a:t>
            </a:r>
            <a:endParaRPr altLang="Microsoft YaHei" dirty="0" sz="1800" lang="Microsoft YaHei"/>
          </a:p>
        </p:txBody>
      </p:sp>
      <p:sp>
        <p:nvSpPr>
          <p:cNvPr id="1048969" name="textbox 517"/>
          <p:cNvSpPr/>
          <p:nvPr/>
        </p:nvSpPr>
        <p:spPr>
          <a:xfrm>
            <a:off x="477349" y="67927"/>
            <a:ext cx="2701289" cy="391159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115000"/>
              </a:lnSpc>
            </a:pPr>
            <a:endParaRPr altLang="Arial" dirty="0" sz="500" lang="Arial"/>
          </a:p>
          <a:p>
            <a:pPr algn="l" eaLnBrk="0" indent="12700" rtl="0">
              <a:lnSpc>
                <a:spcPct val="91000"/>
              </a:lnSpc>
              <a:spcBef>
                <a:spcPts val="5"/>
              </a:spcBef>
              <a:tabLst>
                <a:tab algn="l" pos="81914"/>
              </a:tabLst>
            </a:pPr>
            <a:r>
              <a:rPr dirty="0" sz="2000" spc="0" u="sng">
                <a:solidFill>
                  <a:srgbClr val="000000">
                    <a:alpha val="100000"/>
                  </a:srgbClr>
                </a:solidFill>
                <a:uFill>
                  <a:solidFill>
                    <a:srgbClr val="2C3637"/>
                  </a:solidFill>
                </a:uFill>
                <a:latin typeface="Microsoft YaHei"/>
                <a:ea typeface="Microsoft YaHei"/>
                <a:cs typeface="Microsoft YaHei"/>
              </a:rPr>
              <a:t>	</a:t>
            </a:r>
            <a:r>
              <a:rPr dirty="0" sz="2000" spc="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</a:t>
            </a:r>
            <a:r>
              <a:rPr dirty="0" sz="2000" spc="2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构建完善的</a:t>
            </a:r>
            <a:r>
              <a:rPr dirty="0" sz="2000" spc="15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</a:t>
            </a:r>
            <a:r>
              <a:rPr dirty="0"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牌形象</a:t>
            </a:r>
            <a:endParaRPr altLang="Microsoft YaHei" dirty="0" sz="2000" lang="Microsoft YaHei"/>
          </a:p>
        </p:txBody>
      </p:sp>
      <p:sp>
        <p:nvSpPr>
          <p:cNvPr id="1048970" name="path"/>
          <p:cNvSpPr/>
          <p:nvPr/>
        </p:nvSpPr>
        <p:spPr>
          <a:xfrm>
            <a:off x="559811" y="80627"/>
            <a:ext cx="220514" cy="290276"/>
          </a:xfrm>
          <a:custGeom>
            <a:avLst/>
            <a:ahLst/>
            <a:rect l="0" t="0" r="0" b="0"/>
            <a:pathLst>
              <a:path w="347" h="457">
                <a:moveTo>
                  <a:pt x="341" y="453"/>
                </a:moveTo>
                <a:lnTo>
                  <a:pt x="341" y="0"/>
                </a:lnTo>
                <a:moveTo>
                  <a:pt x="343" y="453"/>
                </a:moveTo>
                <a:lnTo>
                  <a:pt x="3" y="113"/>
                </a:lnTo>
              </a:path>
            </a:pathLst>
          </a:custGeom>
          <a:noFill/>
          <a:ln w="6350" cap="flat">
            <a:solidFill>
              <a:srgbClr val="2C3637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971" name="path"/>
          <p:cNvSpPr/>
          <p:nvPr/>
        </p:nvSpPr>
        <p:spPr>
          <a:xfrm>
            <a:off x="-106235" y="493181"/>
            <a:ext cx="12271797" cy="57151"/>
          </a:xfrm>
          <a:custGeom>
            <a:avLst/>
            <a:ahLst/>
            <a:rect l="0" t="0" r="0" b="0"/>
            <a:pathLst>
              <a:path w="19325" h="90">
                <a:moveTo>
                  <a:pt x="0" y="45"/>
                </a:moveTo>
                <a:lnTo>
                  <a:pt x="19325" y="45"/>
                </a:lnTo>
              </a:path>
            </a:pathLst>
          </a:custGeom>
          <a:noFill/>
          <a:ln w="57150" cap="flat">
            <a:solidFill>
              <a:srgbClr val="C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972" name="textbox 520"/>
          <p:cNvSpPr/>
          <p:nvPr/>
        </p:nvSpPr>
        <p:spPr>
          <a:xfrm>
            <a:off x="9041174" y="3779925"/>
            <a:ext cx="1623060" cy="271145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75791"/>
              </a:lnSpc>
            </a:pPr>
            <a:endParaRPr altLang="Arial" dirty="0" sz="100" lang="Arial"/>
          </a:p>
          <a:p>
            <a:pPr algn="l" eaLnBrk="0" indent="12700" rtl="0">
              <a:lnSpc>
                <a:spcPct val="90000"/>
              </a:lnSpc>
            </a:pPr>
            <a:r>
              <a:rPr dirty="0" sz="18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和他</a:t>
            </a:r>
            <a:r>
              <a:rPr dirty="0" sz="1800" spc="-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交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往的好处</a:t>
            </a:r>
            <a:endParaRPr altLang="Microsoft YaHei" dirty="0" sz="1800" lang="Microsoft YaHei"/>
          </a:p>
        </p:txBody>
      </p:sp>
      <p:sp>
        <p:nvSpPr>
          <p:cNvPr id="1048973" name="textbox 521"/>
          <p:cNvSpPr/>
          <p:nvPr/>
        </p:nvSpPr>
        <p:spPr>
          <a:xfrm>
            <a:off x="9024505" y="5001716"/>
            <a:ext cx="1394460" cy="271779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78615"/>
              </a:lnSpc>
            </a:pPr>
            <a:endParaRPr altLang="Arial" dirty="0" sz="100" lang="Arial"/>
          </a:p>
          <a:p>
            <a:pPr algn="l" eaLnBrk="0" indent="12700" rtl="0">
              <a:lnSpc>
                <a:spcPct val="90000"/>
              </a:lnSpc>
            </a:pPr>
            <a:r>
              <a:rPr dirty="0" sz="18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这个</a:t>
            </a:r>
            <a:r>
              <a:rPr dirty="0" sz="1800" spc="-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都外表</a:t>
            </a:r>
            <a:endParaRPr altLang="Microsoft YaHei" dirty="0" sz="1800" lang="Microsoft YaHei"/>
          </a:p>
        </p:txBody>
      </p:sp>
      <p:sp>
        <p:nvSpPr>
          <p:cNvPr id="1048974" name="textbox 522"/>
          <p:cNvSpPr/>
          <p:nvPr/>
        </p:nvSpPr>
        <p:spPr>
          <a:xfrm>
            <a:off x="9086418" y="2673273"/>
            <a:ext cx="1394460" cy="271779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76939"/>
              </a:lnSpc>
            </a:pPr>
            <a:endParaRPr altLang="Arial" dirty="0" sz="100" lang="Arial"/>
          </a:p>
          <a:p>
            <a:pPr algn="l" eaLnBrk="0" indent="12700" rtl="0">
              <a:lnSpc>
                <a:spcPct val="90000"/>
              </a:lnSpc>
            </a:pPr>
            <a:r>
              <a:rPr dirty="0" sz="18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这个</a:t>
            </a:r>
            <a:r>
              <a:rPr dirty="0" sz="1800" spc="-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人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的思想</a:t>
            </a:r>
            <a:endParaRPr altLang="Microsoft YaHei" dirty="0" sz="1800" lang="Microsoft YaHei"/>
          </a:p>
        </p:txBody>
      </p:sp>
      <p:sp>
        <p:nvSpPr>
          <p:cNvPr id="1048975" name="textbox 523"/>
          <p:cNvSpPr/>
          <p:nvPr/>
        </p:nvSpPr>
        <p:spPr>
          <a:xfrm>
            <a:off x="1644092" y="3792804"/>
            <a:ext cx="1153160" cy="270509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9219"/>
              </a:lnSpc>
            </a:pPr>
            <a:endParaRPr altLang="Arial" dirty="0" sz="100" lang="Arial"/>
          </a:p>
          <a:p>
            <a:pPr algn="l" eaLnBrk="0" indent="12700" rtl="0">
              <a:lnSpc>
                <a:spcPct val="89000"/>
              </a:lnSpc>
            </a:pPr>
            <a:r>
              <a:rPr dirty="0" sz="18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品牌的价值</a:t>
            </a:r>
            <a:endParaRPr altLang="Microsoft YaHei" dirty="0" sz="1800" lang="Microsoft YaHei"/>
          </a:p>
        </p:txBody>
      </p:sp>
      <p:sp>
        <p:nvSpPr>
          <p:cNvPr id="1048976" name="textbox 524"/>
          <p:cNvSpPr/>
          <p:nvPr/>
        </p:nvSpPr>
        <p:spPr>
          <a:xfrm>
            <a:off x="1688542" y="2686380"/>
            <a:ext cx="1153160" cy="270509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9044"/>
              </a:lnSpc>
            </a:pPr>
            <a:endParaRPr altLang="Arial" dirty="0" sz="100" lang="Arial"/>
          </a:p>
          <a:p>
            <a:pPr algn="l" eaLnBrk="0" indent="12700" rtl="0">
              <a:lnSpc>
                <a:spcPct val="89000"/>
              </a:lnSpc>
            </a:pPr>
            <a:r>
              <a:rPr dirty="0" sz="1800" spc="-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品牌的内</a:t>
            </a:r>
            <a:r>
              <a:rPr dirty="0" sz="1800" spc="-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涵</a:t>
            </a:r>
            <a:endParaRPr altLang="Microsoft YaHei" dirty="0" sz="1800" lang="Microsoft YaHei"/>
          </a:p>
        </p:txBody>
      </p:sp>
      <p:sp>
        <p:nvSpPr>
          <p:cNvPr id="1048977" name="textbox 525"/>
          <p:cNvSpPr/>
          <p:nvPr/>
        </p:nvSpPr>
        <p:spPr>
          <a:xfrm>
            <a:off x="1626628" y="5015051"/>
            <a:ext cx="1153160" cy="270509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9044"/>
              </a:lnSpc>
            </a:pPr>
            <a:endParaRPr altLang="Arial" dirty="0" sz="100" lang="Arial"/>
          </a:p>
          <a:p>
            <a:pPr algn="l" eaLnBrk="0" indent="12700" rtl="0">
              <a:lnSpc>
                <a:spcPct val="89000"/>
              </a:lnSpc>
            </a:pPr>
            <a:r>
              <a:rPr dirty="0" sz="1800" spc="-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品牌的外</a:t>
            </a:r>
            <a:r>
              <a:rPr dirty="0" sz="1800" spc="-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观</a:t>
            </a:r>
            <a:endParaRPr altLang="Microsoft YaHei" dirty="0" sz="1800" lang="Microsoft YaHei"/>
          </a:p>
        </p:txBody>
      </p:sp>
      <p:sp>
        <p:nvSpPr>
          <p:cNvPr id="1048978" name="textbox 526"/>
          <p:cNvSpPr/>
          <p:nvPr/>
        </p:nvSpPr>
        <p:spPr>
          <a:xfrm>
            <a:off x="5713336" y="3744874"/>
            <a:ext cx="801369" cy="379729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3510"/>
              </a:lnSpc>
            </a:pPr>
            <a:endParaRPr altLang="Arial" dirty="0" sz="100" lang="Arial"/>
          </a:p>
          <a:p>
            <a:pPr algn="l" eaLnBrk="0" indent="12700" rtl="0">
              <a:lnSpc>
                <a:spcPct val="83000"/>
              </a:lnSpc>
            </a:pPr>
            <a:r>
              <a:rPr dirty="0" sz="2800" spc="-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DN</a:t>
            </a:r>
            <a:r>
              <a:rPr dirty="0" sz="2800" spc="-7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endParaRPr altLang="Microsoft YaHei" dirty="0" sz="2800" lang="Microsoft YaHei"/>
          </a:p>
        </p:txBody>
      </p:sp>
      <p:sp>
        <p:nvSpPr>
          <p:cNvPr id="1048979" name="rect"/>
          <p:cNvSpPr/>
          <p:nvPr/>
        </p:nvSpPr>
        <p:spPr>
          <a:xfrm>
            <a:off x="550864" y="3182937"/>
            <a:ext cx="7134225" cy="9526"/>
          </a:xfrm>
          <a:prstGeom prst="rect"/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980" name="rect"/>
          <p:cNvSpPr/>
          <p:nvPr/>
        </p:nvSpPr>
        <p:spPr>
          <a:xfrm>
            <a:off x="557214" y="4568825"/>
            <a:ext cx="7134225" cy="9525"/>
          </a:xfrm>
          <a:prstGeom prst="rect"/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57" name="picture 52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21600000">
            <a:off x="1807210" y="908685"/>
            <a:ext cx="8284209" cy="5618479"/>
          </a:xfrm>
          <a:prstGeom prst="rect"/>
        </p:spPr>
      </p:pic>
      <p:sp>
        <p:nvSpPr>
          <p:cNvPr id="1048981" name="textbox 530"/>
          <p:cNvSpPr/>
          <p:nvPr/>
        </p:nvSpPr>
        <p:spPr>
          <a:xfrm>
            <a:off x="477349" y="67927"/>
            <a:ext cx="3981450" cy="389890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117000"/>
              </a:lnSpc>
            </a:pPr>
            <a:endParaRPr altLang="Arial" dirty="0" sz="500" lang="Arial"/>
          </a:p>
          <a:p>
            <a:pPr algn="l" eaLnBrk="0" indent="12700" rtl="0">
              <a:lnSpc>
                <a:spcPct val="90000"/>
              </a:lnSpc>
              <a:spcBef>
                <a:spcPts val="6"/>
              </a:spcBef>
              <a:tabLst>
                <a:tab algn="l" pos="81914"/>
              </a:tabLst>
            </a:pPr>
            <a:r>
              <a:rPr dirty="0" sz="2000" spc="0" u="sng">
                <a:solidFill>
                  <a:srgbClr val="000000">
                    <a:alpha val="100000"/>
                  </a:srgbClr>
                </a:solidFill>
                <a:uFill>
                  <a:solidFill>
                    <a:srgbClr val="2C3637"/>
                  </a:solidFill>
                </a:uFill>
                <a:latin typeface="Microsoft YaHei"/>
                <a:ea typeface="Microsoft YaHei"/>
                <a:cs typeface="Microsoft YaHei"/>
              </a:rPr>
              <a:t>	</a:t>
            </a:r>
            <a:r>
              <a:rPr dirty="0" sz="2000" spc="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</a:t>
            </a:r>
            <a:r>
              <a:rPr dirty="0" sz="2000" spc="2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品牌视觉识别系统（V</a:t>
            </a:r>
            <a:r>
              <a:rPr dirty="0" sz="2000" spc="1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</a:t>
            </a:r>
            <a:r>
              <a:rPr dirty="0" sz="2000" spc="2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）的</a:t>
            </a:r>
            <a:r>
              <a:rPr dirty="0" sz="2000" spc="5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构</a:t>
            </a:r>
            <a:r>
              <a:rPr dirty="0"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成</a:t>
            </a:r>
            <a:endParaRPr altLang="Microsoft YaHei" dirty="0" sz="2000" lang="Microsoft YaHei"/>
          </a:p>
        </p:txBody>
      </p:sp>
      <p:sp>
        <p:nvSpPr>
          <p:cNvPr id="1048982" name="path"/>
          <p:cNvSpPr/>
          <p:nvPr/>
        </p:nvSpPr>
        <p:spPr>
          <a:xfrm>
            <a:off x="559811" y="80627"/>
            <a:ext cx="220514" cy="290276"/>
          </a:xfrm>
          <a:custGeom>
            <a:avLst/>
            <a:ahLst/>
            <a:rect l="0" t="0" r="0" b="0"/>
            <a:pathLst>
              <a:path w="347" h="457">
                <a:moveTo>
                  <a:pt x="341" y="453"/>
                </a:moveTo>
                <a:lnTo>
                  <a:pt x="341" y="0"/>
                </a:lnTo>
                <a:moveTo>
                  <a:pt x="343" y="453"/>
                </a:moveTo>
                <a:lnTo>
                  <a:pt x="3" y="113"/>
                </a:lnTo>
              </a:path>
            </a:pathLst>
          </a:custGeom>
          <a:noFill/>
          <a:ln w="6350" cap="flat">
            <a:solidFill>
              <a:srgbClr val="2C3637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983" name="path"/>
          <p:cNvSpPr/>
          <p:nvPr/>
        </p:nvSpPr>
        <p:spPr>
          <a:xfrm>
            <a:off x="-106235" y="493181"/>
            <a:ext cx="12271797" cy="57151"/>
          </a:xfrm>
          <a:custGeom>
            <a:avLst/>
            <a:ahLst/>
            <a:rect l="0" t="0" r="0" b="0"/>
            <a:pathLst>
              <a:path w="19325" h="90">
                <a:moveTo>
                  <a:pt x="0" y="45"/>
                </a:moveTo>
                <a:lnTo>
                  <a:pt x="19325" y="45"/>
                </a:lnTo>
              </a:path>
            </a:pathLst>
          </a:custGeom>
          <a:noFill/>
          <a:ln w="57150" cap="flat">
            <a:solidFill>
              <a:srgbClr val="C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roup 60"/>
          <p:cNvGrpSpPr/>
          <p:nvPr/>
        </p:nvGrpSpPr>
        <p:grpSpPr>
          <a:xfrm rot="21600000">
            <a:off x="5052697" y="2708909"/>
            <a:ext cx="2285360" cy="2131690"/>
            <a:chOff x="0" y="0"/>
            <a:chExt cx="2285360" cy="2131690"/>
          </a:xfrm>
        </p:grpSpPr>
        <p:pic>
          <p:nvPicPr>
            <p:cNvPr id="2097258" name="picture 533"/>
            <p:cNvPicPr>
              <a:picLocks noChangeAspect="1"/>
            </p:cNvPicPr>
            <p:nvPr/>
          </p:nvPicPr>
          <p:blipFill>
            <a:blip xmlns:r="http://schemas.openxmlformats.org/officeDocument/2006/relationships" r:embed="rId1"/>
            <a:stretch>
              <a:fillRect/>
            </a:stretch>
          </p:blipFill>
          <p:spPr>
            <a:xfrm rot="21600000">
              <a:off x="0" y="0"/>
              <a:ext cx="2285360" cy="2131690"/>
            </a:xfrm>
            <a:prstGeom prst="rect"/>
          </p:spPr>
        </p:pic>
        <p:sp>
          <p:nvSpPr>
            <p:cNvPr id="1048984" name="textbox 534"/>
            <p:cNvSpPr/>
            <p:nvPr/>
          </p:nvSpPr>
          <p:spPr>
            <a:xfrm>
              <a:off x="-12700" y="-12700"/>
              <a:ext cx="2310764" cy="2188210"/>
            </a:xfrm>
            <a:prstGeom prst="rect"/>
          </p:spPr>
          <p:txBody>
            <a:bodyPr bIns="0" lIns="0" rIns="0" tIns="0" vert="horz" wrap="square"/>
            <a:p>
              <a:pPr algn="l" eaLnBrk="0" rtl="0">
                <a:lnSpc>
                  <a:spcPct val="104000"/>
                </a:lnSpc>
              </a:pPr>
              <a:endParaRPr altLang="Arial" dirty="0" sz="1000" lang="Arial"/>
            </a:p>
            <a:p>
              <a:pPr algn="l" eaLnBrk="0" rtl="0">
                <a:lnSpc>
                  <a:spcPct val="104000"/>
                </a:lnSpc>
              </a:pPr>
              <a:endParaRPr altLang="Arial" dirty="0" sz="1000" lang="Arial"/>
            </a:p>
            <a:p>
              <a:pPr algn="l" eaLnBrk="0" rtl="0">
                <a:lnSpc>
                  <a:spcPct val="104000"/>
                </a:lnSpc>
              </a:pPr>
              <a:endParaRPr altLang="Arial" dirty="0" sz="1000" lang="Arial"/>
            </a:p>
            <a:p>
              <a:pPr algn="l" eaLnBrk="0" rtl="0">
                <a:lnSpc>
                  <a:spcPct val="104000"/>
                </a:lnSpc>
              </a:pPr>
              <a:endParaRPr altLang="Arial" dirty="0" sz="1000" lang="Arial"/>
            </a:p>
            <a:p>
              <a:pPr algn="l" eaLnBrk="0" rtl="0">
                <a:lnSpc>
                  <a:spcPct val="104000"/>
                </a:lnSpc>
              </a:pPr>
              <a:endParaRPr altLang="Arial" dirty="0" sz="1000" lang="Arial"/>
            </a:p>
            <a:p>
              <a:pPr algn="l" eaLnBrk="0" rtl="0">
                <a:lnSpc>
                  <a:spcPct val="104000"/>
                </a:lnSpc>
              </a:pPr>
              <a:endParaRPr altLang="Arial" dirty="0" sz="1000" lang="Arial"/>
            </a:p>
            <a:p>
              <a:pPr algn="l" eaLnBrk="0" indent="937524" rtl="0">
                <a:lnSpc>
                  <a:spcPct val="96000"/>
                </a:lnSpc>
                <a:spcBef>
                  <a:spcPts val="3"/>
                </a:spcBef>
              </a:pPr>
              <a:r>
                <a:rPr dirty="0" sz="1800" spc="-30">
                  <a:solidFill>
                    <a:srgbClr val="FFFFFF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命</a:t>
              </a:r>
              <a:r>
                <a:rPr dirty="0" sz="1800" spc="-15">
                  <a:solidFill>
                    <a:srgbClr val="FFFFFF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名</a:t>
              </a:r>
              <a:endParaRPr altLang="SimHei" dirty="0" sz="1800" lang="SimHei"/>
            </a:p>
            <a:p>
              <a:pPr algn="l" eaLnBrk="0" indent="726602" rtl="0">
                <a:lnSpc>
                  <a:spcPct val="81000"/>
                </a:lnSpc>
                <a:spcBef>
                  <a:spcPts val="241"/>
                </a:spcBef>
              </a:pPr>
              <a:r>
                <a:rPr dirty="0" sz="1800" spc="-1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“</a:t>
              </a:r>
              <a:r>
                <a:rPr dirty="0" sz="1800" spc="-2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</a:t>
              </a:r>
              <a:r>
                <a:rPr dirty="0" sz="1800" spc="-1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I</a:t>
              </a:r>
              <a:r>
                <a:rPr dirty="0" sz="1800" spc="-2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D</a:t>
              </a:r>
              <a:r>
                <a:rPr dirty="0" sz="1800" spc="-15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M</a:t>
              </a:r>
              <a:r>
                <a:rPr dirty="0" sz="1800" spc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A”</a:t>
              </a:r>
              <a:endParaRPr altLang="Arial" dirty="0" sz="1800" lang="Arial"/>
            </a:p>
            <a:p>
              <a:pPr algn="l" eaLnBrk="0" indent="937524" rtl="0">
                <a:lnSpc>
                  <a:spcPct val="96000"/>
                </a:lnSpc>
                <a:spcBef>
                  <a:spcPts val="226"/>
                </a:spcBef>
              </a:pPr>
              <a:r>
                <a:rPr dirty="0" sz="1800" spc="-30">
                  <a:solidFill>
                    <a:srgbClr val="FFFFFF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法</a:t>
              </a:r>
              <a:r>
                <a:rPr dirty="0" sz="1800" spc="-15">
                  <a:solidFill>
                    <a:srgbClr val="FFFFFF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则</a:t>
              </a:r>
              <a:endParaRPr altLang="SimHei" dirty="0" sz="1800" lang="SimHei"/>
            </a:p>
          </p:txBody>
        </p:sp>
      </p:grpSp>
      <p:sp>
        <p:nvSpPr>
          <p:cNvPr id="1048985" name="path"/>
          <p:cNvSpPr/>
          <p:nvPr/>
        </p:nvSpPr>
        <p:spPr>
          <a:xfrm>
            <a:off x="5046669" y="2703738"/>
            <a:ext cx="2297414" cy="2138858"/>
          </a:xfrm>
          <a:custGeom>
            <a:avLst/>
            <a:ahLst/>
            <a:rect l="0" t="0" r="0" b="0"/>
            <a:pathLst>
              <a:path w="3617" h="3368">
                <a:moveTo>
                  <a:pt x="9" y="1290"/>
                </a:moveTo>
                <a:lnTo>
                  <a:pt x="1808" y="8"/>
                </a:lnTo>
                <a:lnTo>
                  <a:pt x="3608" y="1290"/>
                </a:lnTo>
                <a:lnTo>
                  <a:pt x="2921" y="3365"/>
                </a:lnTo>
                <a:moveTo>
                  <a:pt x="696" y="3365"/>
                </a:moveTo>
                <a:lnTo>
                  <a:pt x="9" y="1290"/>
                </a:lnTo>
              </a:path>
            </a:pathLst>
          </a:custGeom>
          <a:noFill/>
          <a:ln w="12700" cap="flat">
            <a:solidFill>
              <a:srgbClr val="AB15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986" name="textbox 537"/>
          <p:cNvSpPr/>
          <p:nvPr/>
        </p:nvSpPr>
        <p:spPr>
          <a:xfrm>
            <a:off x="477349" y="67927"/>
            <a:ext cx="2869564" cy="390525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119000"/>
              </a:lnSpc>
            </a:pPr>
            <a:endParaRPr altLang="Arial" dirty="0" sz="500" lang="Arial"/>
          </a:p>
          <a:p>
            <a:pPr algn="l" eaLnBrk="0" indent="12700" rtl="0">
              <a:lnSpc>
                <a:spcPct val="90000"/>
              </a:lnSpc>
              <a:spcBef>
                <a:spcPts val="1"/>
              </a:spcBef>
              <a:tabLst>
                <a:tab algn="l" pos="81914"/>
              </a:tabLst>
            </a:pPr>
            <a:r>
              <a:rPr dirty="0" sz="2000" spc="0" u="sng">
                <a:solidFill>
                  <a:srgbClr val="000000">
                    <a:alpha val="100000"/>
                  </a:srgbClr>
                </a:solidFill>
                <a:uFill>
                  <a:solidFill>
                    <a:srgbClr val="2C3637"/>
                  </a:solidFill>
                </a:uFill>
                <a:latin typeface="Microsoft YaHei"/>
                <a:ea typeface="Microsoft YaHei"/>
                <a:cs typeface="Microsoft YaHei"/>
              </a:rPr>
              <a:t>	</a:t>
            </a:r>
            <a:r>
              <a:rPr dirty="0" sz="2000" spc="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</a:t>
            </a:r>
            <a:r>
              <a:rPr dirty="0" sz="20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2000" spc="5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品牌命名</a:t>
            </a:r>
            <a:r>
              <a:rPr dirty="0" sz="2000" spc="4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r>
              <a:rPr dirty="0" sz="2000" spc="2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</a:t>
            </a:r>
            <a:r>
              <a:rPr dirty="0" sz="2000" spc="4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</a:t>
            </a:r>
            <a:r>
              <a:rPr dirty="0" sz="2000" spc="5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</a:t>
            </a:r>
            <a:r>
              <a:rPr dirty="0" sz="2000" spc="4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</a:t>
            </a:r>
            <a:r>
              <a:rPr dirty="0" sz="2000" spc="5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法则</a:t>
            </a:r>
            <a:endParaRPr altLang="Microsoft YaHei" dirty="0" sz="2000" lang="Microsoft YaHei"/>
          </a:p>
        </p:txBody>
      </p:sp>
      <p:sp>
        <p:nvSpPr>
          <p:cNvPr id="1048987" name="path"/>
          <p:cNvSpPr/>
          <p:nvPr/>
        </p:nvSpPr>
        <p:spPr>
          <a:xfrm>
            <a:off x="559811" y="80627"/>
            <a:ext cx="220514" cy="290276"/>
          </a:xfrm>
          <a:custGeom>
            <a:avLst/>
            <a:ahLst/>
            <a:rect l="0" t="0" r="0" b="0"/>
            <a:pathLst>
              <a:path w="347" h="457">
                <a:moveTo>
                  <a:pt x="341" y="453"/>
                </a:moveTo>
                <a:lnTo>
                  <a:pt x="341" y="0"/>
                </a:lnTo>
                <a:moveTo>
                  <a:pt x="343" y="453"/>
                </a:moveTo>
                <a:lnTo>
                  <a:pt x="3" y="113"/>
                </a:lnTo>
              </a:path>
            </a:pathLst>
          </a:custGeom>
          <a:noFill/>
          <a:ln w="6350" cap="flat">
            <a:solidFill>
              <a:srgbClr val="2C3637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988" name="path"/>
          <p:cNvSpPr/>
          <p:nvPr/>
        </p:nvSpPr>
        <p:spPr>
          <a:xfrm>
            <a:off x="-106235" y="493181"/>
            <a:ext cx="12271797" cy="57151"/>
          </a:xfrm>
          <a:custGeom>
            <a:avLst/>
            <a:ahLst/>
            <a:rect l="0" t="0" r="0" b="0"/>
            <a:pathLst>
              <a:path w="19325" h="90">
                <a:moveTo>
                  <a:pt x="0" y="45"/>
                </a:moveTo>
                <a:lnTo>
                  <a:pt x="19325" y="45"/>
                </a:lnTo>
              </a:path>
            </a:pathLst>
          </a:custGeom>
          <a:noFill/>
          <a:ln w="57150" cap="flat">
            <a:solidFill>
              <a:srgbClr val="C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989" name="textbox 540"/>
          <p:cNvSpPr/>
          <p:nvPr/>
        </p:nvSpPr>
        <p:spPr>
          <a:xfrm>
            <a:off x="5237289" y="1350441"/>
            <a:ext cx="1931035" cy="321309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3341"/>
              </a:lnSpc>
            </a:pPr>
            <a:endParaRPr altLang="Arial" dirty="0" sz="100" lang="Arial"/>
          </a:p>
          <a:p>
            <a:pPr algn="l" eaLnBrk="0" indent="12700" rtl="0">
              <a:lnSpc>
                <a:spcPts val="2325"/>
              </a:lnSpc>
            </a:pPr>
            <a:r>
              <a:rPr dirty="0" sz="18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attenti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on引人注目</a:t>
            </a:r>
            <a:endParaRPr altLang="Microsoft YaHei" dirty="0" sz="1800" lang="Microsoft YaHei"/>
          </a:p>
        </p:txBody>
      </p:sp>
      <p:sp>
        <p:nvSpPr>
          <p:cNvPr id="1048990" name="textbox 541"/>
          <p:cNvSpPr/>
          <p:nvPr/>
        </p:nvSpPr>
        <p:spPr>
          <a:xfrm>
            <a:off x="1665986" y="3352977"/>
            <a:ext cx="1843404" cy="321309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3341"/>
              </a:lnSpc>
            </a:pPr>
            <a:endParaRPr altLang="Arial" dirty="0" sz="100" lang="Arial"/>
          </a:p>
          <a:p>
            <a:pPr algn="l" eaLnBrk="0" indent="12700" rtl="0">
              <a:lnSpc>
                <a:spcPts val="2325"/>
              </a:lnSpc>
            </a:pPr>
            <a:r>
              <a:rPr dirty="0" sz="18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memory留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下记忆</a:t>
            </a:r>
            <a:endParaRPr altLang="Microsoft YaHei" dirty="0" sz="1800" lang="Microsoft YaHei"/>
          </a:p>
        </p:txBody>
      </p:sp>
      <p:sp>
        <p:nvSpPr>
          <p:cNvPr id="1048991" name="textbox 542"/>
          <p:cNvSpPr/>
          <p:nvPr/>
        </p:nvSpPr>
        <p:spPr>
          <a:xfrm>
            <a:off x="8998356" y="3340785"/>
            <a:ext cx="1744979" cy="321309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3341"/>
              </a:lnSpc>
            </a:pPr>
            <a:endParaRPr altLang="Arial" dirty="0" sz="100" lang="Arial"/>
          </a:p>
          <a:p>
            <a:pPr algn="l" eaLnBrk="0" indent="12700" rtl="0">
              <a:lnSpc>
                <a:spcPts val="2325"/>
              </a:lnSpc>
            </a:pPr>
            <a:r>
              <a:rPr dirty="0" sz="18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</a:t>
            </a:r>
            <a:r>
              <a:rPr dirty="0" sz="18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</a:t>
            </a:r>
            <a:r>
              <a:rPr dirty="0" sz="18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t</a:t>
            </a:r>
            <a:r>
              <a:rPr dirty="0" sz="18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</a:t>
            </a:r>
            <a:r>
              <a:rPr dirty="0" sz="18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</a:t>
            </a:r>
            <a:r>
              <a:rPr dirty="0" sz="18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</a:t>
            </a:r>
            <a:r>
              <a:rPr dirty="0" sz="18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st</a:t>
            </a:r>
            <a:r>
              <a:rPr dirty="0" sz="1800" spc="-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</a:t>
            </a:r>
            <a:r>
              <a:rPr dirty="0" sz="1800" spc="-1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生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兴趣</a:t>
            </a:r>
            <a:endParaRPr altLang="Microsoft YaHei" dirty="0" sz="1800" lang="Microsoft YaHei"/>
          </a:p>
        </p:txBody>
      </p:sp>
      <p:sp>
        <p:nvSpPr>
          <p:cNvPr id="1048992" name="textbox 543"/>
          <p:cNvSpPr/>
          <p:nvPr/>
        </p:nvSpPr>
        <p:spPr>
          <a:xfrm>
            <a:off x="2613786" y="5218353"/>
            <a:ext cx="1604644" cy="321309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3341"/>
              </a:lnSpc>
            </a:pPr>
            <a:endParaRPr altLang="Arial" dirty="0" sz="100" lang="Arial"/>
          </a:p>
          <a:p>
            <a:pPr algn="l" eaLnBrk="0" indent="12700" rtl="0">
              <a:lnSpc>
                <a:spcPts val="2325"/>
              </a:lnSpc>
            </a:pPr>
            <a:r>
              <a:rPr dirty="0" sz="18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action开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展行动</a:t>
            </a:r>
            <a:endParaRPr altLang="Microsoft YaHei" dirty="0" sz="1800" lang="Microsoft YaHei"/>
          </a:p>
        </p:txBody>
      </p:sp>
      <p:sp>
        <p:nvSpPr>
          <p:cNvPr id="1048993" name="textbox 544"/>
          <p:cNvSpPr/>
          <p:nvPr/>
        </p:nvSpPr>
        <p:spPr>
          <a:xfrm>
            <a:off x="8158886" y="5218353"/>
            <a:ext cx="1586230" cy="321309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3341"/>
              </a:lnSpc>
            </a:pPr>
            <a:endParaRPr altLang="Arial" dirty="0" sz="100" lang="Arial"/>
          </a:p>
          <a:p>
            <a:pPr algn="l" eaLnBrk="0" indent="12700" rtl="0">
              <a:lnSpc>
                <a:spcPts val="2325"/>
              </a:lnSpc>
            </a:pPr>
            <a:r>
              <a:rPr dirty="0" sz="18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desire</a:t>
            </a:r>
            <a:r>
              <a:rPr dirty="0" sz="18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激起</a:t>
            </a:r>
            <a:r>
              <a:rPr dirty="0" sz="18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欲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望</a:t>
            </a:r>
            <a:endParaRPr altLang="Microsoft YaHei" dirty="0" sz="1800" lang="Microsoft YaHei"/>
          </a:p>
        </p:txBody>
      </p:sp>
      <p:pic>
        <p:nvPicPr>
          <p:cNvPr id="2097260" name="picture 545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 rot="21600000">
            <a:off x="7409799" y="3474336"/>
            <a:ext cx="1564675" cy="96149"/>
          </a:xfrm>
          <a:prstGeom prst="rect"/>
        </p:spPr>
      </p:pic>
      <p:pic>
        <p:nvPicPr>
          <p:cNvPr id="2097261" name="picture 546"/>
          <p:cNvPicPr>
            <a:picLocks noChangeAspect="1"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 rot="21600000">
            <a:off x="3568700" y="3474905"/>
            <a:ext cx="1484010" cy="96151"/>
          </a:xfrm>
          <a:prstGeom prst="rect"/>
        </p:spPr>
      </p:pic>
      <p:sp>
        <p:nvSpPr>
          <p:cNvPr id="1048994" name="rect"/>
          <p:cNvSpPr/>
          <p:nvPr/>
        </p:nvSpPr>
        <p:spPr>
          <a:xfrm>
            <a:off x="4836159" y="1769745"/>
            <a:ext cx="2719069" cy="6351"/>
          </a:xfrm>
          <a:prstGeom prst="rect"/>
          <a:solidFill>
            <a:srgbClr val="E921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pic>
        <p:nvPicPr>
          <p:cNvPr id="2097262" name="picture 548"/>
          <p:cNvPicPr>
            <a:picLocks noChangeAspect="1"/>
          </p:cNvPicPr>
          <p:nvPr/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 rot="21600000">
            <a:off x="6147620" y="1772920"/>
            <a:ext cx="96151" cy="936005"/>
          </a:xfrm>
          <a:prstGeom prst="rect"/>
        </p:spPr>
      </p:pic>
      <p:sp>
        <p:nvSpPr>
          <p:cNvPr id="1048995" name="rect"/>
          <p:cNvSpPr/>
          <p:nvPr/>
        </p:nvSpPr>
        <p:spPr>
          <a:xfrm>
            <a:off x="4347209" y="5386070"/>
            <a:ext cx="1213484" cy="6350"/>
          </a:xfrm>
          <a:prstGeom prst="rect"/>
          <a:solidFill>
            <a:srgbClr val="E921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996" name="rect"/>
          <p:cNvSpPr/>
          <p:nvPr/>
        </p:nvSpPr>
        <p:spPr>
          <a:xfrm>
            <a:off x="5489161" y="4834249"/>
            <a:ext cx="1412432" cy="12700"/>
          </a:xfrm>
          <a:prstGeom prst="rect"/>
          <a:solidFill>
            <a:srgbClr val="AB15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pic>
        <p:nvPicPr>
          <p:cNvPr id="2097263" name="picture 551"/>
          <p:cNvPicPr>
            <a:picLocks noChangeAspect="1"/>
          </p:cNvPicPr>
          <p:nvPr/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 rot="21600000">
            <a:off x="5512618" y="4840589"/>
            <a:ext cx="96153" cy="548655"/>
          </a:xfrm>
          <a:prstGeom prst="rect"/>
        </p:spPr>
      </p:pic>
      <p:sp>
        <p:nvSpPr>
          <p:cNvPr id="1048997" name="rect"/>
          <p:cNvSpPr/>
          <p:nvPr/>
        </p:nvSpPr>
        <p:spPr>
          <a:xfrm>
            <a:off x="6909434" y="5386070"/>
            <a:ext cx="1213484" cy="6350"/>
          </a:xfrm>
          <a:prstGeom prst="rect"/>
          <a:solidFill>
            <a:srgbClr val="E921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pic>
        <p:nvPicPr>
          <p:cNvPr id="2097264" name="picture 553"/>
          <p:cNvPicPr>
            <a:picLocks noChangeAspect="1"/>
          </p:cNvPicPr>
          <p:nvPr/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 rot="21600000">
            <a:off x="6861359" y="4840589"/>
            <a:ext cx="96153" cy="548655"/>
          </a:xfrm>
          <a:prstGeom prst="rect"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8" name="rect"/>
          <p:cNvSpPr/>
          <p:nvPr/>
        </p:nvSpPr>
        <p:spPr>
          <a:xfrm>
            <a:off x="3863292" y="3073717"/>
            <a:ext cx="501746" cy="13969"/>
          </a:xfrm>
          <a:prstGeom prst="rect"/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8999" name="path"/>
          <p:cNvSpPr/>
          <p:nvPr/>
        </p:nvSpPr>
        <p:spPr>
          <a:xfrm>
            <a:off x="3860165" y="1824354"/>
            <a:ext cx="478790" cy="3869054"/>
          </a:xfrm>
          <a:custGeom>
            <a:avLst/>
            <a:ahLst/>
            <a:rect l="0" t="0" r="0" b="0"/>
            <a:pathLst>
              <a:path w="754" h="6092">
                <a:moveTo>
                  <a:pt x="749" y="6087"/>
                </a:moveTo>
                <a:cubicBezTo>
                  <a:pt x="338" y="6087"/>
                  <a:pt x="5" y="6060"/>
                  <a:pt x="5" y="6026"/>
                </a:cubicBezTo>
                <a:lnTo>
                  <a:pt x="5" y="66"/>
                </a:lnTo>
                <a:cubicBezTo>
                  <a:pt x="5" y="32"/>
                  <a:pt x="338" y="5"/>
                  <a:pt x="749" y="5"/>
                </a:cubicBezTo>
                <a:moveTo>
                  <a:pt x="5" y="4061"/>
                </a:moveTo>
                <a:lnTo>
                  <a:pt x="749" y="4062"/>
                </a:lnTo>
              </a:path>
            </a:pathLst>
          </a:custGeom>
          <a:noFill/>
          <a:ln w="6350" cap="flat">
            <a:solidFill>
              <a:srgbClr val="0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9000" name="textbox 556"/>
          <p:cNvSpPr/>
          <p:nvPr/>
        </p:nvSpPr>
        <p:spPr>
          <a:xfrm>
            <a:off x="2801090" y="2277745"/>
            <a:ext cx="568959" cy="3043554"/>
          </a:xfrm>
          <a:prstGeom prst="rect"/>
          <a:solidFill>
            <a:srgbClr val="C00000"/>
          </a:solidFill>
        </p:spPr>
        <p:txBody>
          <a:bodyPr bIns="0" lIns="0" rIns="0" tIns="0" vert="eaVert" wrap="square"/>
          <a:p>
            <a:pPr algn="l" eaLnBrk="0" rtl="0">
              <a:lnSpc>
                <a:spcPct val="112000"/>
              </a:lnSpc>
            </a:pPr>
            <a:endParaRPr altLang="Arial" dirty="0" sz="800" lang="Arial"/>
          </a:p>
          <a:p>
            <a:pPr algn="l" eaLnBrk="0" indent="82016" rtl="0">
              <a:lnSpc>
                <a:spcPct val="90000"/>
              </a:lnSpc>
              <a:spcBef>
                <a:spcPts val="1"/>
              </a:spcBef>
            </a:pPr>
            <a:r>
              <a:rPr dirty="0" sz="2400" spc="-40">
                <a:ln w="6350" cap="flat" cmpd="sng">
                  <a:solidFill>
                    <a:srgbClr val="FFFFFF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</a:t>
            </a:r>
            <a:r>
              <a:rPr dirty="0" sz="2400" spc="-18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2400" spc="-40">
                <a:ln w="6350" cap="flat" cmpd="sng">
                  <a:solidFill>
                    <a:srgbClr val="FFFFFF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</a:t>
            </a:r>
            <a:r>
              <a:rPr dirty="0" sz="2400" spc="-18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2400" spc="-40">
                <a:ln w="6350" cap="flat" cmpd="sng">
                  <a:solidFill>
                    <a:srgbClr val="FFFFFF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策</a:t>
            </a:r>
            <a:r>
              <a:rPr dirty="0" sz="2400" spc="-18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2400" spc="-40">
                <a:ln w="6350" cap="flat" cmpd="sng">
                  <a:solidFill>
                    <a:srgbClr val="FFFFFF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略</a:t>
            </a:r>
            <a:r>
              <a:rPr dirty="0" sz="2400" spc="-18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2400" spc="-40">
                <a:ln w="6350" cap="flat" cmpd="sng">
                  <a:solidFill>
                    <a:srgbClr val="FFFFFF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</a:t>
            </a:r>
            <a:r>
              <a:rPr dirty="0" sz="2400" spc="-18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2400" spc="-40">
                <a:ln w="6350" cap="flat" cmpd="sng">
                  <a:solidFill>
                    <a:srgbClr val="FFFFFF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装</a:t>
            </a:r>
            <a:r>
              <a:rPr dirty="0" sz="2400" spc="-17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2400" spc="-40">
                <a:ln w="6350" cap="flat" cmpd="sng">
                  <a:solidFill>
                    <a:srgbClr val="FFFFFF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系</a:t>
            </a:r>
            <a:r>
              <a:rPr dirty="0" sz="2400" spc="-17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2400" spc="-40">
                <a:ln w="6350" cap="flat" cmpd="sng">
                  <a:solidFill>
                    <a:srgbClr val="FFFFFF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统</a:t>
            </a:r>
            <a:endParaRPr altLang="Microsoft YaHei" dirty="0" sz="2400" lang="Microsoft YaHei"/>
          </a:p>
        </p:txBody>
      </p:sp>
      <p:sp>
        <p:nvSpPr>
          <p:cNvPr id="1049001" name="textbox 557"/>
          <p:cNvSpPr/>
          <p:nvPr/>
        </p:nvSpPr>
        <p:spPr>
          <a:xfrm>
            <a:off x="4335779" y="2939415"/>
            <a:ext cx="3027679" cy="365759"/>
          </a:xfrm>
          <a:prstGeom prst="rect"/>
          <a:solidFill>
            <a:srgbClr val="FF0000"/>
          </a:solidFill>
        </p:spPr>
        <p:txBody>
          <a:bodyPr bIns="0" lIns="0" rIns="0" tIns="0" vert="horz" wrap="square"/>
          <a:p>
            <a:pPr algn="l" eaLnBrk="0" rtl="0">
              <a:lnSpc>
                <a:spcPct val="110000"/>
              </a:lnSpc>
            </a:pPr>
            <a:endParaRPr altLang="Arial" dirty="0" sz="400" lang="Arial"/>
          </a:p>
          <a:p>
            <a:pPr algn="l" eaLnBrk="0" indent="94081" rtl="0">
              <a:lnSpc>
                <a:spcPct val="95000"/>
              </a:lnSpc>
              <a:spcBef>
                <a:spcPts val="1"/>
              </a:spcBef>
            </a:pPr>
            <a:r>
              <a:rPr dirty="0" sz="1500" spc="7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产品执行策略（</a:t>
            </a:r>
            <a:r>
              <a:rPr dirty="0" sz="1500" spc="6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</a:t>
            </a:r>
            <a:r>
              <a:rPr dirty="0" sz="1500" spc="6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路</a:t>
            </a:r>
            <a:r>
              <a:rPr dirty="0" sz="1500" spc="8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dirty="0" sz="1500" spc="6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价格等</a:t>
            </a:r>
            <a:r>
              <a:rPr dirty="0" sz="1500" spc="8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）</a:t>
            </a:r>
            <a:endParaRPr altLang="Microsoft YaHei" dirty="0" sz="1500" lang="Microsoft YaHei"/>
          </a:p>
        </p:txBody>
      </p:sp>
      <p:sp>
        <p:nvSpPr>
          <p:cNvPr id="1049002" name="textbox 558"/>
          <p:cNvSpPr/>
          <p:nvPr/>
        </p:nvSpPr>
        <p:spPr>
          <a:xfrm>
            <a:off x="477349" y="67927"/>
            <a:ext cx="2523489" cy="390525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118000"/>
              </a:lnSpc>
            </a:pPr>
            <a:endParaRPr altLang="Arial" dirty="0" sz="500" lang="Arial"/>
          </a:p>
          <a:p>
            <a:pPr algn="l" eaLnBrk="0" indent="12700" rtl="0">
              <a:lnSpc>
                <a:spcPct val="90000"/>
              </a:lnSpc>
              <a:spcBef>
                <a:spcPts val="5"/>
              </a:spcBef>
              <a:tabLst>
                <a:tab algn="l" pos="81914"/>
              </a:tabLst>
            </a:pPr>
            <a:r>
              <a:rPr dirty="0" sz="2000" spc="0" u="sng">
                <a:solidFill>
                  <a:srgbClr val="000000">
                    <a:alpha val="100000"/>
                  </a:srgbClr>
                </a:solidFill>
                <a:uFill>
                  <a:solidFill>
                    <a:srgbClr val="2C3637"/>
                  </a:solidFill>
                </a:uFill>
                <a:latin typeface="Microsoft YaHei"/>
                <a:ea typeface="Microsoft YaHei"/>
                <a:cs typeface="Microsoft YaHei"/>
              </a:rPr>
              <a:t>	</a:t>
            </a:r>
            <a:r>
              <a:rPr dirty="0" sz="2000" spc="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</a:t>
            </a:r>
            <a:r>
              <a:rPr dirty="0" sz="2000" spc="2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产品策略包</a:t>
            </a:r>
            <a:r>
              <a:rPr dirty="0" sz="2000" spc="15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装</a:t>
            </a:r>
            <a:r>
              <a:rPr dirty="0"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系统</a:t>
            </a:r>
            <a:endParaRPr altLang="Microsoft YaHei" dirty="0" sz="2000" lang="Microsoft YaHei"/>
          </a:p>
        </p:txBody>
      </p:sp>
      <p:sp>
        <p:nvSpPr>
          <p:cNvPr id="1049003" name="path"/>
          <p:cNvSpPr/>
          <p:nvPr/>
        </p:nvSpPr>
        <p:spPr>
          <a:xfrm>
            <a:off x="559811" y="80627"/>
            <a:ext cx="220514" cy="290276"/>
          </a:xfrm>
          <a:custGeom>
            <a:avLst/>
            <a:ahLst/>
            <a:rect l="0" t="0" r="0" b="0"/>
            <a:pathLst>
              <a:path w="347" h="457">
                <a:moveTo>
                  <a:pt x="341" y="453"/>
                </a:moveTo>
                <a:lnTo>
                  <a:pt x="341" y="0"/>
                </a:lnTo>
                <a:moveTo>
                  <a:pt x="343" y="453"/>
                </a:moveTo>
                <a:lnTo>
                  <a:pt x="3" y="113"/>
                </a:lnTo>
              </a:path>
            </a:pathLst>
          </a:custGeom>
          <a:noFill/>
          <a:ln w="6350" cap="flat">
            <a:solidFill>
              <a:srgbClr val="2C3637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9004" name="path"/>
          <p:cNvSpPr/>
          <p:nvPr/>
        </p:nvSpPr>
        <p:spPr>
          <a:xfrm>
            <a:off x="-106235" y="493181"/>
            <a:ext cx="12271797" cy="57151"/>
          </a:xfrm>
          <a:custGeom>
            <a:avLst/>
            <a:ahLst/>
            <a:rect l="0" t="0" r="0" b="0"/>
            <a:pathLst>
              <a:path w="19325" h="90">
                <a:moveTo>
                  <a:pt x="0" y="45"/>
                </a:moveTo>
                <a:lnTo>
                  <a:pt x="19325" y="45"/>
                </a:lnTo>
              </a:path>
            </a:pathLst>
          </a:custGeom>
          <a:noFill/>
          <a:ln w="57150" cap="flat">
            <a:solidFill>
              <a:srgbClr val="C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9005" name="rect"/>
          <p:cNvSpPr/>
          <p:nvPr/>
        </p:nvSpPr>
        <p:spPr>
          <a:xfrm>
            <a:off x="4335779" y="4227194"/>
            <a:ext cx="995679" cy="352425"/>
          </a:xfrm>
          <a:prstGeom prst="rect"/>
          <a:solidFill>
            <a:srgbClr val="FF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9006" name="textbox 562"/>
          <p:cNvSpPr/>
          <p:nvPr/>
        </p:nvSpPr>
        <p:spPr>
          <a:xfrm>
            <a:off x="4323079" y="4278680"/>
            <a:ext cx="2762885" cy="243840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9494"/>
              </a:lnSpc>
            </a:pPr>
            <a:endParaRPr altLang="Arial" dirty="0" sz="100" lang="Arial"/>
          </a:p>
          <a:p>
            <a:pPr algn="l" eaLnBrk="0" indent="12700" rtl="0">
              <a:lnSpc>
                <a:spcPct val="95000"/>
              </a:lnSpc>
              <a:tabLst>
                <a:tab algn="l" pos="106045"/>
              </a:tabLst>
            </a:pPr>
            <a:r>
              <a:rPr dirty="0"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dirty="0" sz="1500" spc="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包装系</a:t>
            </a:r>
            <a:r>
              <a:rPr dirty="0" sz="1500" spc="8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统</a:t>
            </a:r>
            <a:r>
              <a:rPr dirty="0" sz="15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endParaRPr altLang="Microsoft YaHei" dirty="0" sz="1500" lang="Microsoft YaHei"/>
          </a:p>
        </p:txBody>
      </p:sp>
      <p:pic>
        <p:nvPicPr>
          <p:cNvPr id="2097265" name="picture 563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21600000">
            <a:off x="5331458" y="4354409"/>
            <a:ext cx="1741185" cy="96151"/>
          </a:xfrm>
          <a:prstGeom prst="rect"/>
        </p:spPr>
      </p:pic>
      <p:sp>
        <p:nvSpPr>
          <p:cNvPr id="1049007" name="textbox 564"/>
          <p:cNvSpPr/>
          <p:nvPr/>
        </p:nvSpPr>
        <p:spPr>
          <a:xfrm>
            <a:off x="4335779" y="5514975"/>
            <a:ext cx="1402080" cy="372745"/>
          </a:xfrm>
          <a:prstGeom prst="rect"/>
          <a:solidFill>
            <a:srgbClr val="FF0000"/>
          </a:solidFill>
        </p:spPr>
        <p:txBody>
          <a:bodyPr bIns="0" lIns="0" rIns="0" tIns="0" vert="horz" wrap="square"/>
          <a:p>
            <a:pPr algn="l" eaLnBrk="0" rtl="0">
              <a:lnSpc>
                <a:spcPct val="109000"/>
              </a:lnSpc>
            </a:pPr>
            <a:endParaRPr altLang="Arial" dirty="0" sz="400" lang="Arial"/>
          </a:p>
          <a:p>
            <a:pPr algn="l" eaLnBrk="0" indent="94284" rtl="0">
              <a:lnSpc>
                <a:spcPct val="95000"/>
              </a:lnSpc>
              <a:spcBef>
                <a:spcPts val="2"/>
              </a:spcBef>
            </a:pPr>
            <a:r>
              <a:rPr dirty="0" sz="1500" spc="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终端动销策</a:t>
            </a:r>
            <a:r>
              <a:rPr dirty="0" sz="1500" spc="7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略</a:t>
            </a:r>
            <a:endParaRPr altLang="Microsoft YaHei" dirty="0" sz="1500" lang="Microsoft YaHei"/>
          </a:p>
        </p:txBody>
      </p:sp>
      <p:sp>
        <p:nvSpPr>
          <p:cNvPr id="1049008" name="textbox 565"/>
          <p:cNvSpPr/>
          <p:nvPr/>
        </p:nvSpPr>
        <p:spPr>
          <a:xfrm>
            <a:off x="4335779" y="1651635"/>
            <a:ext cx="1402080" cy="372745"/>
          </a:xfrm>
          <a:prstGeom prst="rect"/>
          <a:solidFill>
            <a:srgbClr val="FF0000"/>
          </a:solidFill>
        </p:spPr>
        <p:txBody>
          <a:bodyPr bIns="0" lIns="0" rIns="0" tIns="0" vert="horz" wrap="square"/>
          <a:p>
            <a:pPr algn="l" eaLnBrk="0" rtl="0">
              <a:lnSpc>
                <a:spcPct val="106000"/>
              </a:lnSpc>
            </a:pPr>
            <a:endParaRPr altLang="Arial" dirty="0" sz="400" lang="Arial"/>
          </a:p>
          <a:p>
            <a:pPr algn="l" eaLnBrk="0" indent="94081" rtl="0">
              <a:lnSpc>
                <a:spcPct val="95000"/>
              </a:lnSpc>
              <a:spcBef>
                <a:spcPts val="4"/>
              </a:spcBef>
            </a:pPr>
            <a:r>
              <a:rPr dirty="0" sz="1500" spc="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产品结构梳</a:t>
            </a:r>
            <a:r>
              <a:rPr dirty="0" sz="1500" spc="7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理</a:t>
            </a:r>
            <a:endParaRPr altLang="Microsoft YaHei" dirty="0" sz="1500" lang="Microsoft YaHei"/>
          </a:p>
        </p:txBody>
      </p:sp>
      <p:sp>
        <p:nvSpPr>
          <p:cNvPr id="1049009" name="path"/>
          <p:cNvSpPr/>
          <p:nvPr/>
        </p:nvSpPr>
        <p:spPr>
          <a:xfrm>
            <a:off x="7069455" y="5429884"/>
            <a:ext cx="215265" cy="717550"/>
          </a:xfrm>
          <a:custGeom>
            <a:avLst/>
            <a:ahLst/>
            <a:rect l="0" t="0" r="0" b="0"/>
            <a:pathLst>
              <a:path w="339" h="1130">
                <a:moveTo>
                  <a:pt x="334" y="1125"/>
                </a:moveTo>
                <a:cubicBezTo>
                  <a:pt x="152" y="1125"/>
                  <a:pt x="5" y="1112"/>
                  <a:pt x="5" y="1097"/>
                </a:cubicBezTo>
                <a:lnTo>
                  <a:pt x="5" y="32"/>
                </a:lnTo>
                <a:cubicBezTo>
                  <a:pt x="5" y="17"/>
                  <a:pt x="152" y="5"/>
                  <a:pt x="334" y="5"/>
                </a:cubicBezTo>
              </a:path>
            </a:pathLst>
          </a:custGeom>
          <a:noFill/>
          <a:ln w="6350" cap="flat">
            <a:solidFill>
              <a:srgbClr val="0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9010" name="textbox 567"/>
          <p:cNvSpPr/>
          <p:nvPr/>
        </p:nvSpPr>
        <p:spPr>
          <a:xfrm>
            <a:off x="7219950" y="6036944"/>
            <a:ext cx="1250314" cy="336550"/>
          </a:xfrm>
          <a:prstGeom prst="rect"/>
          <a:solidFill>
            <a:srgbClr val="7F7F7F"/>
          </a:solidFill>
        </p:spPr>
        <p:txBody>
          <a:bodyPr bIns="0" lIns="0" rIns="0" tIns="0" vert="horz" wrap="square"/>
          <a:p>
            <a:pPr algn="l" eaLnBrk="0" rtl="0">
              <a:lnSpc>
                <a:spcPct val="102000"/>
              </a:lnSpc>
            </a:pPr>
            <a:endParaRPr altLang="Arial" dirty="0" sz="400" lang="Arial"/>
          </a:p>
          <a:p>
            <a:pPr algn="l" eaLnBrk="0" indent="93929" rtl="0">
              <a:lnSpc>
                <a:spcPct val="96000"/>
              </a:lnSpc>
              <a:spcBef>
                <a:spcPts val="2"/>
              </a:spcBef>
            </a:pPr>
            <a:r>
              <a:rPr dirty="0" sz="1300" spc="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终端促销组</a:t>
            </a:r>
            <a:r>
              <a:rPr dirty="0" sz="1300" spc="8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</a:t>
            </a:r>
            <a:endParaRPr altLang="Microsoft YaHei" dirty="0" sz="1300" lang="Microsoft YaHei"/>
          </a:p>
        </p:txBody>
      </p:sp>
      <p:sp>
        <p:nvSpPr>
          <p:cNvPr id="1049011" name="path"/>
          <p:cNvSpPr/>
          <p:nvPr/>
        </p:nvSpPr>
        <p:spPr>
          <a:xfrm>
            <a:off x="7059294" y="3851909"/>
            <a:ext cx="215265" cy="1181100"/>
          </a:xfrm>
          <a:custGeom>
            <a:avLst/>
            <a:ahLst/>
            <a:rect l="0" t="0" r="0" b="0"/>
            <a:pathLst>
              <a:path w="339" h="1860">
                <a:moveTo>
                  <a:pt x="334" y="1855"/>
                </a:moveTo>
                <a:cubicBezTo>
                  <a:pt x="152" y="1855"/>
                  <a:pt x="5" y="1842"/>
                  <a:pt x="5" y="1827"/>
                </a:cubicBezTo>
                <a:lnTo>
                  <a:pt x="5" y="32"/>
                </a:lnTo>
                <a:cubicBezTo>
                  <a:pt x="5" y="17"/>
                  <a:pt x="152" y="5"/>
                  <a:pt x="334" y="5"/>
                </a:cubicBezTo>
              </a:path>
            </a:pathLst>
          </a:custGeom>
          <a:noFill/>
          <a:ln w="6350" cap="flat">
            <a:solidFill>
              <a:srgbClr val="0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9012" name="textbox 569"/>
          <p:cNvSpPr/>
          <p:nvPr/>
        </p:nvSpPr>
        <p:spPr>
          <a:xfrm>
            <a:off x="7209790" y="4850129"/>
            <a:ext cx="1249680" cy="336550"/>
          </a:xfrm>
          <a:prstGeom prst="rect"/>
          <a:solidFill>
            <a:srgbClr val="7F7F7F"/>
          </a:solidFill>
        </p:spPr>
        <p:txBody>
          <a:bodyPr bIns="0" lIns="0" rIns="0" tIns="0" vert="horz" wrap="square"/>
          <a:p>
            <a:pPr algn="l" eaLnBrk="0" rtl="0">
              <a:lnSpc>
                <a:spcPct val="132000"/>
              </a:lnSpc>
            </a:pPr>
            <a:endParaRPr altLang="Arial" dirty="0" sz="300" lang="Arial"/>
          </a:p>
          <a:p>
            <a:pPr algn="l" eaLnBrk="0" indent="93218" rtl="0">
              <a:lnSpc>
                <a:spcPct val="96000"/>
              </a:lnSpc>
              <a:spcBef>
                <a:spcPts val="1"/>
              </a:spcBef>
            </a:pPr>
            <a:r>
              <a:rPr dirty="0" sz="1300" spc="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包装物料系</a:t>
            </a:r>
            <a:r>
              <a:rPr dirty="0" sz="1300" spc="8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统</a:t>
            </a:r>
            <a:endParaRPr altLang="Microsoft YaHei" dirty="0" sz="1300" lang="Microsoft YaHei"/>
          </a:p>
        </p:txBody>
      </p:sp>
      <p:sp>
        <p:nvSpPr>
          <p:cNvPr id="1049013" name="textbox 570"/>
          <p:cNvSpPr/>
          <p:nvPr/>
        </p:nvSpPr>
        <p:spPr>
          <a:xfrm>
            <a:off x="7209790" y="3722370"/>
            <a:ext cx="1249680" cy="336550"/>
          </a:xfrm>
          <a:prstGeom prst="rect"/>
          <a:solidFill>
            <a:srgbClr val="7F7F7F"/>
          </a:solidFill>
        </p:spPr>
        <p:txBody>
          <a:bodyPr bIns="0" lIns="0" rIns="0" tIns="0" vert="horz" wrap="square"/>
          <a:p>
            <a:pPr algn="l" eaLnBrk="0" rtl="0">
              <a:lnSpc>
                <a:spcPct val="132000"/>
              </a:lnSpc>
            </a:pPr>
            <a:endParaRPr altLang="Arial" dirty="0" sz="300" lang="Arial"/>
          </a:p>
          <a:p>
            <a:pPr algn="l" eaLnBrk="0" indent="93751" rtl="0">
              <a:lnSpc>
                <a:spcPct val="96000"/>
              </a:lnSpc>
              <a:spcBef>
                <a:spcPts val="1"/>
              </a:spcBef>
            </a:pPr>
            <a:r>
              <a:rPr dirty="0" sz="1300" spc="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产品包装策</a:t>
            </a:r>
            <a:r>
              <a:rPr dirty="0" sz="1300" spc="8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略</a:t>
            </a:r>
            <a:endParaRPr altLang="Microsoft YaHei" dirty="0" sz="1300" lang="Microsoft YaHei"/>
          </a:p>
        </p:txBody>
      </p:sp>
      <p:sp>
        <p:nvSpPr>
          <p:cNvPr id="1049014" name="textbox 571"/>
          <p:cNvSpPr/>
          <p:nvPr/>
        </p:nvSpPr>
        <p:spPr>
          <a:xfrm>
            <a:off x="7219950" y="5645784"/>
            <a:ext cx="1072514" cy="336550"/>
          </a:xfrm>
          <a:prstGeom prst="rect"/>
          <a:solidFill>
            <a:srgbClr val="7F7F7F"/>
          </a:solidFill>
        </p:spPr>
        <p:txBody>
          <a:bodyPr bIns="0" lIns="0" rIns="0" tIns="0" vert="horz" wrap="square"/>
          <a:p>
            <a:pPr algn="l" eaLnBrk="0" rtl="0">
              <a:lnSpc>
                <a:spcPct val="132000"/>
              </a:lnSpc>
            </a:pPr>
            <a:endParaRPr altLang="Arial" dirty="0" sz="300" lang="Arial"/>
          </a:p>
          <a:p>
            <a:pPr algn="l" eaLnBrk="0" indent="93929" rtl="0">
              <a:lnSpc>
                <a:spcPct val="96000"/>
              </a:lnSpc>
            </a:pPr>
            <a:r>
              <a:rPr dirty="0" sz="1300" spc="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终端生动</a:t>
            </a:r>
            <a:r>
              <a:rPr dirty="0" sz="1300" spc="8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化</a:t>
            </a:r>
            <a:endParaRPr altLang="Microsoft YaHei" dirty="0" sz="1300" lang="Microsoft YaHei"/>
          </a:p>
        </p:txBody>
      </p:sp>
      <p:sp>
        <p:nvSpPr>
          <p:cNvPr id="1049015" name="textbox 572"/>
          <p:cNvSpPr/>
          <p:nvPr/>
        </p:nvSpPr>
        <p:spPr>
          <a:xfrm>
            <a:off x="7219950" y="5221604"/>
            <a:ext cx="894714" cy="336550"/>
          </a:xfrm>
          <a:prstGeom prst="rect"/>
          <a:solidFill>
            <a:srgbClr val="7F7F7F"/>
          </a:solidFill>
        </p:spPr>
        <p:txBody>
          <a:bodyPr bIns="0" lIns="0" rIns="0" tIns="0" vert="horz" wrap="square"/>
          <a:p>
            <a:pPr algn="l" eaLnBrk="0" rtl="0">
              <a:lnSpc>
                <a:spcPct val="133000"/>
              </a:lnSpc>
            </a:pPr>
            <a:endParaRPr altLang="Arial" dirty="0" sz="300" lang="Arial"/>
          </a:p>
          <a:p>
            <a:pPr algn="l" eaLnBrk="0" indent="102641" rtl="0">
              <a:lnSpc>
                <a:spcPct val="96000"/>
              </a:lnSpc>
              <a:spcBef>
                <a:spcPts val="1"/>
              </a:spcBef>
            </a:pPr>
            <a:r>
              <a:rPr dirty="0" sz="1300" spc="8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陈列设</a:t>
            </a:r>
            <a:r>
              <a:rPr dirty="0" sz="1300" spc="7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计</a:t>
            </a:r>
            <a:endParaRPr altLang="Microsoft YaHei" dirty="0" sz="1300" lang="Microsoft YaHei"/>
          </a:p>
        </p:txBody>
      </p:sp>
      <p:sp>
        <p:nvSpPr>
          <p:cNvPr id="1049016" name="path"/>
          <p:cNvSpPr/>
          <p:nvPr/>
        </p:nvSpPr>
        <p:spPr>
          <a:xfrm>
            <a:off x="7069455" y="1485265"/>
            <a:ext cx="215265" cy="717550"/>
          </a:xfrm>
          <a:custGeom>
            <a:avLst/>
            <a:ahLst/>
            <a:rect l="0" t="0" r="0" b="0"/>
            <a:pathLst>
              <a:path w="339" h="1130">
                <a:moveTo>
                  <a:pt x="334" y="1125"/>
                </a:moveTo>
                <a:cubicBezTo>
                  <a:pt x="152" y="1125"/>
                  <a:pt x="5" y="1112"/>
                  <a:pt x="5" y="1097"/>
                </a:cubicBezTo>
                <a:lnTo>
                  <a:pt x="5" y="32"/>
                </a:lnTo>
                <a:cubicBezTo>
                  <a:pt x="5" y="17"/>
                  <a:pt x="152" y="5"/>
                  <a:pt x="334" y="5"/>
                </a:cubicBezTo>
              </a:path>
            </a:pathLst>
          </a:custGeom>
          <a:noFill/>
          <a:ln w="6350" cap="flat">
            <a:solidFill>
              <a:srgbClr val="0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9017" name="textbox 574"/>
          <p:cNvSpPr/>
          <p:nvPr/>
        </p:nvSpPr>
        <p:spPr>
          <a:xfrm>
            <a:off x="7219950" y="1701165"/>
            <a:ext cx="894714" cy="335915"/>
          </a:xfrm>
          <a:prstGeom prst="rect"/>
          <a:solidFill>
            <a:srgbClr val="7F7F7F"/>
          </a:solidFill>
        </p:spPr>
        <p:txBody>
          <a:bodyPr bIns="0" lIns="0" rIns="0" tIns="0" vert="horz" wrap="square"/>
          <a:p>
            <a:pPr algn="l" eaLnBrk="0" rtl="0">
              <a:lnSpc>
                <a:spcPct val="100000"/>
              </a:lnSpc>
            </a:pPr>
            <a:endParaRPr altLang="Arial" dirty="0" sz="400" lang="Arial"/>
          </a:p>
          <a:p>
            <a:pPr algn="l" eaLnBrk="0" indent="93929" rtl="0">
              <a:lnSpc>
                <a:spcPct val="96000"/>
              </a:lnSpc>
            </a:pPr>
            <a:r>
              <a:rPr dirty="0" sz="1300" spc="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推出顺</a:t>
            </a:r>
            <a:r>
              <a:rPr dirty="0" sz="1300" spc="8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序</a:t>
            </a:r>
            <a:endParaRPr altLang="Microsoft YaHei" dirty="0" sz="1300" lang="Microsoft YaHei"/>
          </a:p>
        </p:txBody>
      </p:sp>
      <p:sp>
        <p:nvSpPr>
          <p:cNvPr id="1049018" name="textbox 575"/>
          <p:cNvSpPr/>
          <p:nvPr/>
        </p:nvSpPr>
        <p:spPr>
          <a:xfrm>
            <a:off x="7219950" y="2092325"/>
            <a:ext cx="894714" cy="335915"/>
          </a:xfrm>
          <a:prstGeom prst="rect"/>
          <a:solidFill>
            <a:srgbClr val="7F7F7F"/>
          </a:solidFill>
        </p:spPr>
        <p:txBody>
          <a:bodyPr bIns="0" lIns="0" rIns="0" tIns="0" vert="horz" wrap="square"/>
          <a:p>
            <a:pPr algn="l" eaLnBrk="0" rtl="0">
              <a:lnSpc>
                <a:spcPct val="103000"/>
              </a:lnSpc>
            </a:pPr>
            <a:endParaRPr altLang="Arial" dirty="0" sz="400" lang="Arial"/>
          </a:p>
          <a:p>
            <a:pPr algn="l" eaLnBrk="0" indent="93929" rtl="0">
              <a:lnSpc>
                <a:spcPct val="96000"/>
              </a:lnSpc>
              <a:spcBef>
                <a:spcPts val="2"/>
              </a:spcBef>
            </a:pPr>
            <a:r>
              <a:rPr dirty="0" sz="1300" spc="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推出顺</a:t>
            </a:r>
            <a:r>
              <a:rPr dirty="0" sz="1300" spc="8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序</a:t>
            </a:r>
            <a:endParaRPr altLang="Microsoft YaHei" dirty="0" sz="1300" lang="Microsoft YaHei"/>
          </a:p>
        </p:txBody>
      </p:sp>
      <p:sp>
        <p:nvSpPr>
          <p:cNvPr id="1049019" name="textbox 576"/>
          <p:cNvSpPr/>
          <p:nvPr/>
        </p:nvSpPr>
        <p:spPr>
          <a:xfrm>
            <a:off x="7209790" y="4474209"/>
            <a:ext cx="894080" cy="336550"/>
          </a:xfrm>
          <a:prstGeom prst="rect"/>
          <a:solidFill>
            <a:srgbClr val="7F7F7F"/>
          </a:solidFill>
        </p:spPr>
        <p:txBody>
          <a:bodyPr bIns="0" lIns="0" rIns="0" tIns="0" vert="horz" wrap="square"/>
          <a:p>
            <a:pPr algn="l" eaLnBrk="0" rtl="0">
              <a:lnSpc>
                <a:spcPct val="100000"/>
              </a:lnSpc>
            </a:pPr>
            <a:endParaRPr altLang="Arial" dirty="0" sz="400" lang="Arial"/>
          </a:p>
          <a:p>
            <a:pPr algn="l" eaLnBrk="0" indent="93218" rtl="0">
              <a:lnSpc>
                <a:spcPct val="96000"/>
              </a:lnSpc>
              <a:spcBef>
                <a:spcPts val="4"/>
              </a:spcBef>
            </a:pPr>
            <a:r>
              <a:rPr dirty="0" sz="1300" spc="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系列包</a:t>
            </a:r>
            <a:r>
              <a:rPr dirty="0" sz="1300" spc="8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装</a:t>
            </a:r>
            <a:endParaRPr altLang="Microsoft YaHei" dirty="0" sz="1300" lang="Microsoft YaHei"/>
          </a:p>
        </p:txBody>
      </p:sp>
      <p:sp>
        <p:nvSpPr>
          <p:cNvPr id="1049020" name="textbox 577"/>
          <p:cNvSpPr/>
          <p:nvPr/>
        </p:nvSpPr>
        <p:spPr>
          <a:xfrm>
            <a:off x="7209790" y="4098290"/>
            <a:ext cx="716280" cy="336550"/>
          </a:xfrm>
          <a:prstGeom prst="rect"/>
          <a:solidFill>
            <a:srgbClr val="7F7F7F"/>
          </a:solidFill>
        </p:spPr>
        <p:txBody>
          <a:bodyPr bIns="0" lIns="0" rIns="0" tIns="0" vert="horz" wrap="square"/>
          <a:p>
            <a:pPr algn="l" eaLnBrk="0" rtl="0">
              <a:lnSpc>
                <a:spcPct val="102000"/>
              </a:lnSpc>
            </a:pPr>
            <a:endParaRPr altLang="Arial" dirty="0" sz="400" lang="Arial"/>
          </a:p>
          <a:p>
            <a:pPr algn="l" eaLnBrk="0" indent="95529" rtl="0">
              <a:lnSpc>
                <a:spcPct val="96000"/>
              </a:lnSpc>
              <a:spcBef>
                <a:spcPts val="3"/>
              </a:spcBef>
            </a:pPr>
            <a:r>
              <a:rPr dirty="0" sz="1300" spc="9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主包</a:t>
            </a:r>
            <a:r>
              <a:rPr dirty="0" sz="1300" spc="8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装</a:t>
            </a:r>
            <a:endParaRPr altLang="Microsoft YaHei" dirty="0" sz="1300" lang="Microsoft YaHei"/>
          </a:p>
        </p:txBody>
      </p:sp>
      <p:sp>
        <p:nvSpPr>
          <p:cNvPr id="1049021" name="textbox 578"/>
          <p:cNvSpPr/>
          <p:nvPr/>
        </p:nvSpPr>
        <p:spPr>
          <a:xfrm>
            <a:off x="7219950" y="1276985"/>
            <a:ext cx="539115" cy="337184"/>
          </a:xfrm>
          <a:prstGeom prst="rect"/>
          <a:solidFill>
            <a:srgbClr val="7F7F7F"/>
          </a:solidFill>
        </p:spPr>
        <p:txBody>
          <a:bodyPr bIns="0" lIns="0" rIns="0" tIns="0" vert="horz" wrap="square"/>
          <a:p>
            <a:pPr algn="l" eaLnBrk="0" rtl="0">
              <a:lnSpc>
                <a:spcPct val="100000"/>
              </a:lnSpc>
            </a:pPr>
            <a:endParaRPr altLang="Arial" dirty="0" sz="400" lang="Arial"/>
          </a:p>
          <a:p>
            <a:pPr algn="l" eaLnBrk="0" indent="95529" rtl="0">
              <a:lnSpc>
                <a:spcPct val="96000"/>
              </a:lnSpc>
              <a:spcBef>
                <a:spcPts val="3"/>
              </a:spcBef>
            </a:pPr>
            <a:r>
              <a:rPr dirty="0" sz="1300" spc="9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</a:t>
            </a:r>
            <a:r>
              <a:rPr dirty="0" sz="1300" spc="7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次</a:t>
            </a:r>
            <a:endParaRPr altLang="Microsoft YaHei" dirty="0" sz="1300" lang="Microsoft YaHei"/>
          </a:p>
        </p:txBody>
      </p:sp>
      <p:pic>
        <p:nvPicPr>
          <p:cNvPr id="2097266" name="picture 579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 rot="21600000">
            <a:off x="5737859" y="1779455"/>
            <a:ext cx="1364629" cy="96151"/>
          </a:xfrm>
          <a:prstGeom prst="rect"/>
        </p:spPr>
      </p:pic>
      <p:pic>
        <p:nvPicPr>
          <p:cNvPr id="2097267" name="picture 580"/>
          <p:cNvPicPr>
            <a:picLocks noChangeAspect="1"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 rot="21600000">
            <a:off x="5737858" y="5673231"/>
            <a:ext cx="1224930" cy="96152"/>
          </a:xfrm>
          <a:prstGeom prst="rect"/>
        </p:spPr>
      </p:pic>
      <p:sp>
        <p:nvSpPr>
          <p:cNvPr id="1049022" name="rect"/>
          <p:cNvSpPr/>
          <p:nvPr/>
        </p:nvSpPr>
        <p:spPr>
          <a:xfrm>
            <a:off x="3390895" y="3785234"/>
            <a:ext cx="472448" cy="6985"/>
          </a:xfrm>
          <a:prstGeom prst="rect"/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68" name="picture 582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21600000">
            <a:off x="3589431" y="1124744"/>
            <a:ext cx="5021168" cy="4964883"/>
          </a:xfrm>
          <a:prstGeom prst="rect"/>
        </p:spPr>
      </p:pic>
      <p:sp>
        <p:nvSpPr>
          <p:cNvPr id="1049023" name="path"/>
          <p:cNvSpPr/>
          <p:nvPr/>
        </p:nvSpPr>
        <p:spPr>
          <a:xfrm>
            <a:off x="-106235" y="493181"/>
            <a:ext cx="12271797" cy="57151"/>
          </a:xfrm>
          <a:custGeom>
            <a:avLst/>
            <a:ahLst/>
            <a:rect l="0" t="0" r="0" b="0"/>
            <a:pathLst>
              <a:path w="19325" h="90">
                <a:moveTo>
                  <a:pt x="0" y="45"/>
                </a:moveTo>
                <a:lnTo>
                  <a:pt x="19325" y="45"/>
                </a:lnTo>
              </a:path>
            </a:pathLst>
          </a:custGeom>
          <a:noFill/>
          <a:ln w="57150" cap="flat">
            <a:solidFill>
              <a:srgbClr val="C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9024" name="textbox 584"/>
          <p:cNvSpPr/>
          <p:nvPr/>
        </p:nvSpPr>
        <p:spPr>
          <a:xfrm>
            <a:off x="477349" y="67927"/>
            <a:ext cx="1507489" cy="391159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119000"/>
              </a:lnSpc>
            </a:pPr>
            <a:endParaRPr altLang="Arial" dirty="0" sz="500" lang="Arial"/>
          </a:p>
          <a:p>
            <a:pPr algn="l" eaLnBrk="0" indent="12700" rtl="0">
              <a:lnSpc>
                <a:spcPct val="90000"/>
              </a:lnSpc>
              <a:spcBef>
                <a:spcPts val="5"/>
              </a:spcBef>
              <a:tabLst>
                <a:tab algn="l" pos="81914"/>
              </a:tabLst>
            </a:pPr>
            <a:r>
              <a:rPr dirty="0" sz="2000" spc="0" u="sng">
                <a:solidFill>
                  <a:srgbClr val="000000">
                    <a:alpha val="100000"/>
                  </a:srgbClr>
                </a:solidFill>
                <a:uFill>
                  <a:solidFill>
                    <a:srgbClr val="2C3637"/>
                  </a:solidFill>
                </a:uFill>
                <a:latin typeface="Microsoft YaHei"/>
                <a:ea typeface="Microsoft YaHei"/>
                <a:cs typeface="Microsoft YaHei"/>
              </a:rPr>
              <a:t>	</a:t>
            </a:r>
            <a:r>
              <a:rPr dirty="0" sz="2000" spc="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</a:t>
            </a:r>
            <a:r>
              <a:rPr dirty="0" sz="2000" spc="3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产品战</a:t>
            </a:r>
            <a:r>
              <a:rPr dirty="0" sz="2000" spc="25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略</a:t>
            </a:r>
            <a:endParaRPr altLang="Microsoft YaHei" dirty="0" sz="2000" lang="Microsoft YaHei"/>
          </a:p>
        </p:txBody>
      </p:sp>
      <p:sp>
        <p:nvSpPr>
          <p:cNvPr id="1049025" name="path"/>
          <p:cNvSpPr/>
          <p:nvPr/>
        </p:nvSpPr>
        <p:spPr>
          <a:xfrm>
            <a:off x="559811" y="80627"/>
            <a:ext cx="220514" cy="290276"/>
          </a:xfrm>
          <a:custGeom>
            <a:avLst/>
            <a:ahLst/>
            <a:rect l="0" t="0" r="0" b="0"/>
            <a:pathLst>
              <a:path w="347" h="457">
                <a:moveTo>
                  <a:pt x="341" y="453"/>
                </a:moveTo>
                <a:lnTo>
                  <a:pt x="341" y="0"/>
                </a:lnTo>
                <a:moveTo>
                  <a:pt x="343" y="453"/>
                </a:moveTo>
                <a:lnTo>
                  <a:pt x="3" y="113"/>
                </a:lnTo>
              </a:path>
            </a:pathLst>
          </a:custGeom>
          <a:noFill/>
          <a:ln w="6350" cap="flat">
            <a:solidFill>
              <a:srgbClr val="2C3637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9026" name="textbox 586"/>
          <p:cNvSpPr/>
          <p:nvPr/>
        </p:nvSpPr>
        <p:spPr>
          <a:xfrm>
            <a:off x="11084535" y="6476643"/>
            <a:ext cx="189864" cy="171450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1202"/>
              </a:lnSpc>
            </a:pPr>
            <a:endParaRPr altLang="Arial" dirty="0" sz="100" lang="Arial"/>
          </a:p>
          <a:p>
            <a:pPr algn="l" eaLnBrk="0" indent="12700" rtl="0">
              <a:lnSpc>
                <a:spcPct val="80000"/>
              </a:lnSpc>
            </a:pPr>
            <a:r>
              <a:rPr dirty="0" sz="1200" spc="-10">
                <a:solidFill>
                  <a:srgbClr val="898989">
                    <a:alpha val="100000"/>
                  </a:srgbClr>
                </a:solidFill>
                <a:latin typeface="Arial"/>
                <a:ea typeface="Arial"/>
                <a:cs typeface="Arial"/>
              </a:rPr>
              <a:t>25</a:t>
            </a:r>
            <a:endParaRPr altLang="Arial" dirty="0" sz="1200" lang="Arial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69" name="picture 587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21600000">
            <a:off x="1908234" y="1598195"/>
            <a:ext cx="4539898" cy="3979181"/>
          </a:xfrm>
          <a:prstGeom prst="rect"/>
        </p:spPr>
      </p:pic>
      <p:sp>
        <p:nvSpPr>
          <p:cNvPr id="1049027" name="textbox 588"/>
          <p:cNvSpPr/>
          <p:nvPr/>
        </p:nvSpPr>
        <p:spPr>
          <a:xfrm>
            <a:off x="2518561" y="3653383"/>
            <a:ext cx="6753225" cy="1574800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3918"/>
              </a:lnSpc>
            </a:pPr>
            <a:endParaRPr altLang="Arial" dirty="0" sz="100" lang="Arial"/>
          </a:p>
          <a:p>
            <a:pPr algn="l" eaLnBrk="0" indent="1960999" rtl="0">
              <a:lnSpc>
                <a:spcPct val="82000"/>
              </a:lnSpc>
              <a:tabLst>
                <a:tab algn="l" pos="4151629"/>
              </a:tabLst>
            </a:pPr>
            <a:r>
              <a:rPr dirty="0" sz="1500" spc="0" strike="sngStrike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dirty="0" sz="1500" spc="20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浓厚的奢侈品历史文化气</a:t>
            </a:r>
            <a:r>
              <a:rPr dirty="0" sz="1500" spc="18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息</a:t>
            </a:r>
            <a:endParaRPr altLang="Microsoft YaHei" dirty="0" sz="1500" lang="Microsoft YaHei"/>
          </a:p>
          <a:p>
            <a:pPr algn="l" eaLnBrk="0" indent="609125" rtl="0">
              <a:lnSpc>
                <a:spcPct val="90000"/>
              </a:lnSpc>
              <a:spcBef>
                <a:spcPts val="11"/>
              </a:spcBef>
            </a:pPr>
            <a:r>
              <a:rPr dirty="0" sz="1300" spc="200">
                <a:ln w="3175" cap="flat" cmpd="sng">
                  <a:solidFill>
                    <a:srgbClr val="FFFFFF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有形产</a:t>
            </a:r>
            <a:r>
              <a:rPr dirty="0" sz="1300" spc="175">
                <a:ln w="3175" cap="flat" cmpd="sng">
                  <a:solidFill>
                    <a:srgbClr val="FFFFFF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</a:t>
            </a:r>
            <a:endParaRPr altLang="Microsoft YaHei" dirty="0" sz="1300" lang="Microsoft YaHei"/>
          </a:p>
          <a:p>
            <a:pPr algn="l" eaLnBrk="0" rtl="0">
              <a:lnSpc>
                <a:spcPct val="122000"/>
              </a:lnSpc>
            </a:pPr>
            <a:endParaRPr altLang="Arial" dirty="0" sz="1000" lang="Arial"/>
          </a:p>
          <a:p>
            <a:pPr algn="l" eaLnBrk="0" indent="1329663" rtl="0">
              <a:lnSpc>
                <a:spcPct val="90000"/>
              </a:lnSpc>
              <a:spcBef>
                <a:spcPts val="521"/>
              </a:spcBef>
              <a:tabLst>
                <a:tab algn="l" pos="3508375"/>
              </a:tabLst>
            </a:pPr>
            <a:r>
              <a:rPr dirty="0" sz="1700" spc="0" strike="sngStrike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dirty="0" sz="1700" spc="-1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纯手</a:t>
            </a:r>
            <a:r>
              <a:rPr dirty="0" sz="1700" spc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工织锦制品</a:t>
            </a:r>
            <a:endParaRPr altLang="Microsoft YaHei" dirty="0" sz="1700" lang="Microsoft YaHei"/>
          </a:p>
          <a:p>
            <a:pPr algn="l" eaLnBrk="0" indent="12700" rtl="0">
              <a:lnSpc>
                <a:spcPct val="95000"/>
              </a:lnSpc>
              <a:spcBef>
                <a:spcPts val="711"/>
              </a:spcBef>
            </a:pPr>
            <a:r>
              <a:rPr dirty="0" sz="1500" spc="100">
                <a:ln w="3175" cap="flat" cmpd="sng">
                  <a:solidFill>
                    <a:srgbClr val="FFFFFF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核心利</a:t>
            </a:r>
            <a:r>
              <a:rPr dirty="0" sz="1500" spc="80">
                <a:ln w="3175" cap="flat" cmpd="sng">
                  <a:solidFill>
                    <a:srgbClr val="FFFFFF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益</a:t>
            </a:r>
            <a:endParaRPr altLang="Microsoft YaHei" dirty="0" sz="1500" lang="Microsoft YaHei"/>
          </a:p>
          <a:p>
            <a:pPr algn="l" eaLnBrk="0" rtl="0">
              <a:lnSpc>
                <a:spcPct val="102000"/>
              </a:lnSpc>
            </a:pPr>
            <a:endParaRPr altLang="Arial" dirty="0" sz="1000" lang="Arial"/>
          </a:p>
          <a:p>
            <a:pPr algn="l" eaLnBrk="0" indent="2832312" rtl="0">
              <a:lnSpc>
                <a:spcPct val="90000"/>
              </a:lnSpc>
              <a:spcBef>
                <a:spcPts val="2"/>
              </a:spcBef>
            </a:pPr>
            <a:r>
              <a:rPr dirty="0" sz="1700" spc="-1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东</a:t>
            </a:r>
            <a:r>
              <a:rPr dirty="0" sz="1700" spc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方贵族时尚体验</a:t>
            </a:r>
            <a:endParaRPr altLang="Microsoft YaHei" dirty="0" sz="1700" lang="Microsoft YaHei"/>
          </a:p>
        </p:txBody>
      </p:sp>
      <p:sp>
        <p:nvSpPr>
          <p:cNvPr id="1049028" name="textbox 589"/>
          <p:cNvSpPr/>
          <p:nvPr/>
        </p:nvSpPr>
        <p:spPr>
          <a:xfrm>
            <a:off x="5228765" y="2695016"/>
            <a:ext cx="3687445" cy="627380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78942"/>
              </a:lnSpc>
            </a:pPr>
            <a:endParaRPr altLang="Arial" dirty="0" sz="100" lang="Arial"/>
          </a:p>
          <a:p>
            <a:pPr algn="l" eaLnBrk="0" indent="12700" rtl="0">
              <a:lnSpc>
                <a:spcPct val="90000"/>
              </a:lnSpc>
              <a:tabLst>
                <a:tab algn="l" pos="1733550"/>
              </a:tabLst>
            </a:pPr>
            <a:r>
              <a:rPr dirty="0" sz="1700" spc="0" u="sng">
                <a:solidFill>
                  <a:srgbClr val="000000">
                    <a:alpha val="100000"/>
                  </a:srgbClr>
                </a:solidFill>
                <a:uFill>
                  <a:solidFill>
                    <a:srgbClr val="D8D8D8"/>
                  </a:solidFill>
                </a:uFill>
                <a:latin typeface="Microsoft YaHei"/>
                <a:ea typeface="Microsoft YaHei"/>
                <a:cs typeface="Microsoft YaHei"/>
              </a:rPr>
              <a:t>	</a:t>
            </a:r>
            <a:r>
              <a:rPr dirty="0" sz="1700" spc="-1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汪永</a:t>
            </a:r>
            <a:r>
              <a:rPr dirty="0" sz="1700" spc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亨百年品质保证</a:t>
            </a:r>
            <a:endParaRPr altLang="Microsoft YaHei" dirty="0" sz="1700" lang="Microsoft YaHei"/>
          </a:p>
          <a:p>
            <a:pPr algn="l" eaLnBrk="0" rtl="0">
              <a:lnSpc>
                <a:spcPct val="101000"/>
              </a:lnSpc>
            </a:pPr>
            <a:endParaRPr altLang="Arial" dirty="0" sz="900" lang="Arial"/>
          </a:p>
          <a:p>
            <a:pPr algn="l" eaLnBrk="0" indent="1733448" rtl="0">
              <a:lnSpc>
                <a:spcPct val="89000"/>
              </a:lnSpc>
              <a:spcBef>
                <a:spcPts val="1"/>
              </a:spcBef>
            </a:pPr>
            <a:r>
              <a:rPr dirty="0" sz="1700" spc="-1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顾</a:t>
            </a:r>
            <a:r>
              <a:rPr dirty="0" sz="1700" spc="-5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问</a:t>
            </a:r>
            <a:r>
              <a:rPr dirty="0" sz="1700" spc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一对一服务</a:t>
            </a:r>
            <a:endParaRPr altLang="Microsoft YaHei" dirty="0" sz="1700" lang="Microsoft YaHei"/>
          </a:p>
        </p:txBody>
      </p:sp>
      <p:sp>
        <p:nvSpPr>
          <p:cNvPr id="1049029" name="textbox 590"/>
          <p:cNvSpPr/>
          <p:nvPr/>
        </p:nvSpPr>
        <p:spPr>
          <a:xfrm>
            <a:off x="4693901" y="1906396"/>
            <a:ext cx="3832225" cy="537844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4316"/>
              </a:lnSpc>
            </a:pPr>
            <a:endParaRPr altLang="Arial" dirty="0" sz="100" lang="Arial"/>
          </a:p>
          <a:p>
            <a:pPr algn="l" eaLnBrk="0" indent="12700" rtl="0">
              <a:lnSpc>
                <a:spcPct val="90000"/>
              </a:lnSpc>
            </a:pPr>
            <a:r>
              <a:rPr dirty="0" sz="1500" spc="-10">
                <a:ln w="3175" cap="flat" cmpd="sng">
                  <a:solidFill>
                    <a:srgbClr val="FFFFFF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潜在</a:t>
            </a:r>
            <a:r>
              <a:rPr dirty="0" sz="1500" spc="-5">
                <a:ln w="3175" cap="flat" cmpd="sng">
                  <a:solidFill>
                    <a:srgbClr val="FFFFFF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</a:t>
            </a:r>
            <a:r>
              <a:rPr dirty="0" sz="1500" spc="0">
                <a:ln w="3175" cap="flat" cmpd="sng">
                  <a:solidFill>
                    <a:srgbClr val="FFFFFF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</a:t>
            </a:r>
            <a:endParaRPr altLang="Microsoft YaHei" dirty="0" sz="1500" lang="Microsoft YaHei"/>
          </a:p>
          <a:p>
            <a:pPr algn="l" eaLnBrk="0" indent="2256945" rtl="0">
              <a:lnSpc>
                <a:spcPct val="89000"/>
              </a:lnSpc>
              <a:spcBef>
                <a:spcPts val="488"/>
              </a:spcBef>
              <a:tabLst>
                <a:tab algn="l" pos="2450464"/>
              </a:tabLst>
            </a:pP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dirty="0" sz="1800" spc="-1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个性</a:t>
            </a:r>
            <a:r>
              <a:rPr dirty="0" sz="1800" spc="-5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</a:t>
            </a:r>
            <a:r>
              <a:rPr dirty="0" sz="1800" spc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制服务</a:t>
            </a:r>
            <a:endParaRPr altLang="Microsoft YaHei" dirty="0" sz="1800" lang="Microsoft YaHei"/>
          </a:p>
        </p:txBody>
      </p:sp>
      <p:pic>
        <p:nvPicPr>
          <p:cNvPr id="2097270" name="picture 591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 rot="21600000">
            <a:off x="5757566" y="2261988"/>
            <a:ext cx="1193280" cy="76254"/>
          </a:xfrm>
          <a:prstGeom prst="rect"/>
        </p:spPr>
      </p:pic>
      <p:sp>
        <p:nvSpPr>
          <p:cNvPr id="1049030" name="textbox 592"/>
          <p:cNvSpPr/>
          <p:nvPr/>
        </p:nvSpPr>
        <p:spPr>
          <a:xfrm>
            <a:off x="477349" y="67927"/>
            <a:ext cx="3444875" cy="391159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115000"/>
              </a:lnSpc>
            </a:pPr>
            <a:endParaRPr altLang="Arial" dirty="0" sz="500" lang="Arial"/>
          </a:p>
          <a:p>
            <a:pPr algn="l" eaLnBrk="0" indent="12700" rtl="0">
              <a:lnSpc>
                <a:spcPct val="91000"/>
              </a:lnSpc>
              <a:spcBef>
                <a:spcPts val="5"/>
              </a:spcBef>
              <a:tabLst>
                <a:tab algn="l" pos="81914"/>
              </a:tabLst>
            </a:pPr>
            <a:r>
              <a:rPr dirty="0" sz="2000" spc="0" u="sng">
                <a:solidFill>
                  <a:srgbClr val="000000">
                    <a:alpha val="100000"/>
                  </a:srgbClr>
                </a:solidFill>
                <a:uFill>
                  <a:solidFill>
                    <a:srgbClr val="2C3637"/>
                  </a:solidFill>
                </a:uFill>
                <a:latin typeface="Microsoft YaHei"/>
                <a:ea typeface="Microsoft YaHei"/>
                <a:cs typeface="Microsoft YaHei"/>
              </a:rPr>
              <a:t>	</a:t>
            </a:r>
            <a:r>
              <a:rPr dirty="0" sz="2000" spc="-1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</a:t>
            </a:r>
            <a:r>
              <a:rPr dirty="0" sz="2000" spc="-2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构建完善的产品内容</a:t>
            </a:r>
            <a:r>
              <a:rPr dirty="0" sz="2000" spc="-1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2000" spc="-2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【例</a:t>
            </a:r>
            <a:r>
              <a:rPr dirty="0"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】</a:t>
            </a:r>
            <a:endParaRPr altLang="Microsoft YaHei" dirty="0" sz="2000" lang="Microsoft YaHei"/>
          </a:p>
        </p:txBody>
      </p:sp>
      <p:sp>
        <p:nvSpPr>
          <p:cNvPr id="1049031" name="path"/>
          <p:cNvSpPr/>
          <p:nvPr/>
        </p:nvSpPr>
        <p:spPr>
          <a:xfrm>
            <a:off x="559811" y="80627"/>
            <a:ext cx="220514" cy="290276"/>
          </a:xfrm>
          <a:custGeom>
            <a:avLst/>
            <a:ahLst/>
            <a:rect l="0" t="0" r="0" b="0"/>
            <a:pathLst>
              <a:path w="347" h="457">
                <a:moveTo>
                  <a:pt x="341" y="453"/>
                </a:moveTo>
                <a:lnTo>
                  <a:pt x="341" y="0"/>
                </a:lnTo>
                <a:moveTo>
                  <a:pt x="343" y="453"/>
                </a:moveTo>
                <a:lnTo>
                  <a:pt x="3" y="113"/>
                </a:lnTo>
              </a:path>
            </a:pathLst>
          </a:custGeom>
          <a:noFill/>
          <a:ln w="6350" cap="flat">
            <a:solidFill>
              <a:srgbClr val="2C3637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9032" name="path"/>
          <p:cNvSpPr/>
          <p:nvPr/>
        </p:nvSpPr>
        <p:spPr>
          <a:xfrm>
            <a:off x="-106235" y="493181"/>
            <a:ext cx="12271797" cy="57151"/>
          </a:xfrm>
          <a:custGeom>
            <a:avLst/>
            <a:ahLst/>
            <a:rect l="0" t="0" r="0" b="0"/>
            <a:pathLst>
              <a:path w="19325" h="90">
                <a:moveTo>
                  <a:pt x="0" y="45"/>
                </a:moveTo>
                <a:lnTo>
                  <a:pt x="19325" y="45"/>
                </a:lnTo>
              </a:path>
            </a:pathLst>
          </a:custGeom>
          <a:noFill/>
          <a:ln w="57150" cap="flat">
            <a:solidFill>
              <a:srgbClr val="C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9033" name="textbox 595"/>
          <p:cNvSpPr/>
          <p:nvPr/>
        </p:nvSpPr>
        <p:spPr>
          <a:xfrm>
            <a:off x="3662217" y="3195700"/>
            <a:ext cx="784225" cy="229870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9550"/>
              </a:lnSpc>
            </a:pPr>
            <a:endParaRPr altLang="Arial" dirty="0" sz="100" lang="Arial"/>
          </a:p>
          <a:p>
            <a:pPr algn="l" eaLnBrk="0" indent="12700" rtl="0">
              <a:lnSpc>
                <a:spcPct val="89000"/>
              </a:lnSpc>
            </a:pPr>
            <a:r>
              <a:rPr dirty="0" sz="1500" spc="-10">
                <a:ln w="3175" cap="flat" cmpd="sng">
                  <a:solidFill>
                    <a:srgbClr val="FFFFFF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期望产</a:t>
            </a:r>
            <a:r>
              <a:rPr dirty="0" sz="1500" spc="0">
                <a:ln w="3175" cap="flat" cmpd="sng">
                  <a:solidFill>
                    <a:srgbClr val="FFFFFF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</a:t>
            </a:r>
            <a:endParaRPr altLang="Microsoft YaHei" dirty="0" sz="1500" lang="Microsoft YaHei"/>
          </a:p>
        </p:txBody>
      </p:sp>
      <p:sp>
        <p:nvSpPr>
          <p:cNvPr id="1049034" name="textbox 596"/>
          <p:cNvSpPr/>
          <p:nvPr/>
        </p:nvSpPr>
        <p:spPr>
          <a:xfrm>
            <a:off x="4215532" y="2564764"/>
            <a:ext cx="776605" cy="231140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0654"/>
              </a:lnSpc>
            </a:pPr>
            <a:endParaRPr altLang="Arial" dirty="0" sz="100" lang="Arial"/>
          </a:p>
          <a:p>
            <a:pPr algn="l" eaLnBrk="0" indent="12700" rtl="0">
              <a:lnSpc>
                <a:spcPct val="90000"/>
              </a:lnSpc>
            </a:pPr>
            <a:r>
              <a:rPr dirty="0" sz="1500" spc="-30">
                <a:ln w="3175" cap="flat" cmpd="sng">
                  <a:solidFill>
                    <a:srgbClr val="FFFFFF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附加产</a:t>
            </a:r>
            <a:r>
              <a:rPr dirty="0" sz="1500" spc="0">
                <a:ln w="3175" cap="flat" cmpd="sng">
                  <a:solidFill>
                    <a:srgbClr val="FFFFFF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</a:t>
            </a:r>
            <a:endParaRPr altLang="Microsoft YaHei" dirty="0" sz="1500" lang="Microsoft YaHei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5" name="textbox 597"/>
          <p:cNvSpPr/>
          <p:nvPr/>
        </p:nvSpPr>
        <p:spPr>
          <a:xfrm>
            <a:off x="3592995" y="497572"/>
            <a:ext cx="4841240" cy="1490344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3341"/>
              </a:lnSpc>
            </a:pPr>
            <a:endParaRPr altLang="Arial" dirty="0" sz="100" lang="Arial"/>
          </a:p>
          <a:p>
            <a:pPr algn="l" eaLnBrk="0" indent="1578110" rtl="0">
              <a:lnSpc>
                <a:spcPts val="4263"/>
              </a:lnSpc>
            </a:pPr>
            <a:r>
              <a:rPr dirty="0" sz="3300" spc="-10">
                <a:solidFill>
                  <a:srgbClr val="FF66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陈列策略</a:t>
            </a:r>
            <a:r>
              <a:rPr dirty="0" sz="3300" spc="-160">
                <a:solidFill>
                  <a:srgbClr val="FF66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3300" spc="-10">
                <a:solidFill>
                  <a:srgbClr val="FF66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[</a:t>
            </a:r>
            <a:r>
              <a:rPr dirty="0" sz="3300" spc="-5">
                <a:solidFill>
                  <a:srgbClr val="FF66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例</a:t>
            </a:r>
            <a:r>
              <a:rPr dirty="0" sz="3300" spc="0">
                <a:solidFill>
                  <a:srgbClr val="FF66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]</a:t>
            </a:r>
            <a:endParaRPr altLang="Microsoft YaHei" dirty="0" sz="3300" lang="Microsoft YaHei"/>
          </a:p>
          <a:p>
            <a:pPr algn="l" eaLnBrk="0" rtl="0">
              <a:lnSpc>
                <a:spcPct val="103000"/>
              </a:lnSpc>
            </a:pPr>
            <a:endParaRPr altLang="Arial" dirty="0" sz="1000" lang="Arial"/>
          </a:p>
          <a:p>
            <a:pPr algn="l" eaLnBrk="0" rtl="0">
              <a:lnSpc>
                <a:spcPct val="103000"/>
              </a:lnSpc>
            </a:pPr>
            <a:endParaRPr altLang="Arial" dirty="0" sz="1000" lang="Arial"/>
          </a:p>
          <a:p>
            <a:pPr algn="l" eaLnBrk="0" rtl="0">
              <a:lnSpc>
                <a:spcPct val="104000"/>
              </a:lnSpc>
            </a:pPr>
            <a:endParaRPr altLang="Arial" dirty="0" sz="1000" lang="Arial"/>
          </a:p>
          <a:p>
            <a:pPr algn="l" eaLnBrk="0" rtl="0">
              <a:lnSpc>
                <a:spcPct val="105000"/>
              </a:lnSpc>
            </a:pPr>
            <a:endParaRPr altLang="Arial" dirty="0" sz="600" lang="Arial"/>
          </a:p>
          <a:p>
            <a:pPr algn="l" eaLnBrk="0" indent="12700" rtl="0">
              <a:lnSpc>
                <a:spcPct val="93000"/>
              </a:lnSpc>
              <a:spcBef>
                <a:spcPts val="5"/>
              </a:spcBef>
            </a:pPr>
            <a:r>
              <a:rPr dirty="0" sz="2500" spc="100">
                <a:ln w="6350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抓住三大焦点</a:t>
            </a:r>
            <a:r>
              <a:rPr dirty="0" sz="2500" spc="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dirty="0" sz="2500" spc="100">
                <a:ln w="6350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复杂的事情简单</a:t>
            </a:r>
            <a:r>
              <a:rPr dirty="0" sz="2500" spc="75">
                <a:ln w="6350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化</a:t>
            </a:r>
            <a:endParaRPr altLang="Microsoft YaHei" dirty="0" sz="2500" lang="Microsoft YaHei"/>
          </a:p>
        </p:txBody>
      </p:sp>
      <p:sp>
        <p:nvSpPr>
          <p:cNvPr id="1049036" name="textbox 598"/>
          <p:cNvSpPr/>
          <p:nvPr/>
        </p:nvSpPr>
        <p:spPr>
          <a:xfrm>
            <a:off x="5383238" y="3850030"/>
            <a:ext cx="1882775" cy="1923414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92149"/>
              </a:lnSpc>
            </a:pPr>
            <a:endParaRPr altLang="Arial" dirty="0" sz="100" lang="Arial"/>
          </a:p>
          <a:p>
            <a:pPr algn="l" eaLnBrk="0" indent="12700" rtl="0">
              <a:lnSpc>
                <a:spcPct val="89000"/>
              </a:lnSpc>
            </a:pPr>
            <a:r>
              <a:rPr dirty="0" sz="1800" spc="-1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店</a:t>
            </a:r>
            <a:r>
              <a:rPr dirty="0" sz="1800" spc="-5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</a:t>
            </a:r>
            <a:endParaRPr altLang="Microsoft YaHei" dirty="0" sz="1800" lang="Microsoft YaHei"/>
          </a:p>
          <a:p>
            <a:pPr algn="l" eaLnBrk="0" indent="91020" rtl="0">
              <a:lnSpc>
                <a:spcPct val="90000"/>
              </a:lnSpc>
              <a:spcBef>
                <a:spcPts val="1370"/>
              </a:spcBef>
            </a:pP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·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试吃</a:t>
            </a:r>
            <a:r>
              <a:rPr dirty="0" sz="1800" spc="-59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吊旗</a:t>
            </a:r>
            <a:r>
              <a:rPr dirty="0" sz="1800" spc="-57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、</a:t>
            </a:r>
            <a:endParaRPr altLang="Microsoft YaHei" dirty="0" sz="1800" lang="Microsoft YaHei"/>
          </a:p>
          <a:p>
            <a:pPr algn="l" eaLnBrk="0" indent="217258" rtl="0">
              <a:lnSpc>
                <a:spcPts val="2325"/>
              </a:lnSpc>
              <a:spcBef>
                <a:spcPts val="896"/>
              </a:spcBef>
            </a:pPr>
            <a:r>
              <a:rPr dirty="0" sz="1800" spc="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促销台</a:t>
            </a:r>
            <a:r>
              <a:rPr dirty="0" sz="1800" spc="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800" spc="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…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…</a:t>
            </a:r>
            <a:endParaRPr altLang="Microsoft YaHei" dirty="0" sz="1800" lang="Microsoft YaHei"/>
          </a:p>
          <a:p>
            <a:pPr algn="l" eaLnBrk="0" indent="12700" rtl="0">
              <a:lnSpc>
                <a:spcPct val="90000"/>
              </a:lnSpc>
              <a:spcBef>
                <a:spcPts val="1341"/>
              </a:spcBef>
            </a:pPr>
            <a:r>
              <a:rPr dirty="0" sz="1800" spc="-2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店</a:t>
            </a:r>
            <a:r>
              <a:rPr dirty="0" sz="1800" spc="-1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外</a:t>
            </a:r>
            <a:endParaRPr altLang="Microsoft YaHei" dirty="0" sz="1800" lang="Microsoft YaHei"/>
          </a:p>
          <a:p>
            <a:pPr algn="l" eaLnBrk="0" rtl="0">
              <a:lnSpc>
                <a:spcPct val="103000"/>
              </a:lnSpc>
            </a:pPr>
            <a:endParaRPr altLang="Arial" dirty="0" sz="1000" lang="Arial"/>
          </a:p>
          <a:p>
            <a:pPr algn="l" eaLnBrk="0" rtl="0">
              <a:lnSpc>
                <a:spcPct val="8683"/>
              </a:lnSpc>
            </a:pPr>
            <a:endParaRPr altLang="Arial" dirty="0" sz="100" lang="Arial"/>
          </a:p>
          <a:p>
            <a:pPr algn="l" eaLnBrk="0" indent="159283" rtl="0">
              <a:lnSpc>
                <a:spcPct val="90000"/>
              </a:lnSpc>
            </a:pPr>
            <a:r>
              <a:rPr dirty="0" sz="18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·</a:t>
            </a:r>
            <a:r>
              <a:rPr dirty="0" sz="1800" spc="-19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8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横幅</a:t>
            </a:r>
            <a:r>
              <a:rPr dirty="0" sz="1800" spc="-9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dirty="0" sz="18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橱窗贴</a:t>
            </a:r>
            <a:r>
              <a:rPr dirty="0" sz="1800" spc="-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纸</a:t>
            </a:r>
            <a:endParaRPr altLang="Microsoft YaHei" dirty="0" sz="1800" lang="Microsoft YaHei"/>
          </a:p>
        </p:txBody>
      </p:sp>
      <p:sp>
        <p:nvSpPr>
          <p:cNvPr id="1049037" name="textbox 599"/>
          <p:cNvSpPr/>
          <p:nvPr/>
        </p:nvSpPr>
        <p:spPr>
          <a:xfrm>
            <a:off x="7984249" y="3880739"/>
            <a:ext cx="1393189" cy="2332354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90614"/>
              </a:lnSpc>
            </a:pPr>
            <a:endParaRPr altLang="Arial" dirty="0" sz="100" lang="Arial"/>
          </a:p>
          <a:p>
            <a:pPr algn="l" eaLnBrk="0" indent="12700" rtl="0">
              <a:lnSpc>
                <a:spcPct val="89000"/>
              </a:lnSpc>
            </a:pPr>
            <a:r>
              <a:rPr dirty="0" sz="1800" spc="-1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促销活</a:t>
            </a:r>
            <a:r>
              <a:rPr dirty="0" sz="1800" spc="-5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动</a:t>
            </a:r>
            <a:r>
              <a:rPr dirty="0" sz="1800" spc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呈现</a:t>
            </a:r>
            <a:endParaRPr altLang="Microsoft YaHei" dirty="0" sz="1800" lang="Microsoft YaHei"/>
          </a:p>
          <a:p>
            <a:pPr algn="l" eaLnBrk="0" indent="90334" rtl="0">
              <a:lnSpc>
                <a:spcPct val="81000"/>
              </a:lnSpc>
              <a:spcBef>
                <a:spcPts val="1359"/>
              </a:spcBef>
            </a:pPr>
            <a:r>
              <a:rPr dirty="0" sz="18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·</a:t>
            </a:r>
            <a:r>
              <a:rPr dirty="0" sz="1800" spc="-8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8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价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签</a:t>
            </a:r>
            <a:endParaRPr altLang="Microsoft YaHei" dirty="0" sz="1800" lang="Microsoft YaHei"/>
          </a:p>
          <a:p>
            <a:pPr algn="l" eaLnBrk="0" indent="90334" rtl="0">
              <a:lnSpc>
                <a:spcPts val="3183"/>
              </a:lnSpc>
            </a:pPr>
            <a:r>
              <a:rPr dirty="0" sz="18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·</a:t>
            </a:r>
            <a:r>
              <a:rPr dirty="0" sz="1800" spc="-7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800" spc="-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海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报</a:t>
            </a:r>
            <a:endParaRPr altLang="Microsoft YaHei" dirty="0" sz="1800" lang="Microsoft YaHei"/>
          </a:p>
          <a:p>
            <a:pPr algn="l" eaLnBrk="0" indent="90334" rtl="0">
              <a:lnSpc>
                <a:spcPts val="3310"/>
              </a:lnSpc>
            </a:pPr>
            <a:r>
              <a:rPr dirty="0" sz="18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·</a:t>
            </a:r>
            <a:r>
              <a:rPr dirty="0" sz="1800" spc="-7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800" spc="-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侧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板</a:t>
            </a:r>
            <a:endParaRPr altLang="Microsoft YaHei" dirty="0" sz="1800" lang="Microsoft YaHei"/>
          </a:p>
          <a:p>
            <a:pPr algn="l" eaLnBrk="0" indent="90334" rtl="0">
              <a:lnSpc>
                <a:spcPts val="3206"/>
              </a:lnSpc>
            </a:pPr>
            <a:r>
              <a:rPr dirty="0" sz="18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·</a:t>
            </a:r>
            <a:r>
              <a:rPr dirty="0" sz="1800" spc="-8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8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试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用装</a:t>
            </a:r>
            <a:endParaRPr altLang="Microsoft YaHei" dirty="0" sz="1800" lang="Microsoft YaHei"/>
          </a:p>
          <a:p>
            <a:pPr algn="l" eaLnBrk="0" indent="90334" rtl="0">
              <a:lnSpc>
                <a:spcPts val="3423"/>
              </a:lnSpc>
            </a:pPr>
            <a:r>
              <a:rPr dirty="0" sz="18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·</a:t>
            </a:r>
            <a:r>
              <a:rPr dirty="0" sz="1800" spc="-8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8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…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…</a:t>
            </a:r>
            <a:endParaRPr altLang="Microsoft YaHei" dirty="0" sz="1800" lang="Microsoft YaHei"/>
          </a:p>
        </p:txBody>
      </p:sp>
      <p:grpSp>
        <p:nvGrpSpPr>
          <p:cNvPr id="97" name="group 62"/>
          <p:cNvGrpSpPr/>
          <p:nvPr/>
        </p:nvGrpSpPr>
        <p:grpSpPr>
          <a:xfrm rot="21600000">
            <a:off x="2819400" y="2167127"/>
            <a:ext cx="1504950" cy="1411223"/>
            <a:chOff x="0" y="0"/>
            <a:chExt cx="1504950" cy="1411223"/>
          </a:xfrm>
        </p:grpSpPr>
        <p:pic>
          <p:nvPicPr>
            <p:cNvPr id="2097271" name="picture 600"/>
            <p:cNvPicPr>
              <a:picLocks noChangeAspect="1"/>
            </p:cNvPicPr>
            <p:nvPr/>
          </p:nvPicPr>
          <p:blipFill>
            <a:blip xmlns:r="http://schemas.openxmlformats.org/officeDocument/2006/relationships" r:embed="rId1"/>
            <a:stretch>
              <a:fillRect/>
            </a:stretch>
          </p:blipFill>
          <p:spPr>
            <a:xfrm rot="21600000">
              <a:off x="0" y="0"/>
              <a:ext cx="1504950" cy="1411223"/>
            </a:xfrm>
            <a:prstGeom prst="rect"/>
          </p:spPr>
        </p:pic>
        <p:sp>
          <p:nvSpPr>
            <p:cNvPr id="1049038" name="textbox 601"/>
            <p:cNvSpPr/>
            <p:nvPr/>
          </p:nvSpPr>
          <p:spPr>
            <a:xfrm>
              <a:off x="-12700" y="-12700"/>
              <a:ext cx="1530985" cy="1459230"/>
            </a:xfrm>
            <a:prstGeom prst="rect"/>
          </p:spPr>
          <p:txBody>
            <a:bodyPr bIns="0" lIns="0" rIns="0" tIns="0" vert="horz" wrap="square"/>
            <a:p>
              <a:pPr algn="l" eaLnBrk="0" rtl="0">
                <a:lnSpc>
                  <a:spcPct val="133000"/>
                </a:lnSpc>
              </a:pPr>
              <a:endParaRPr altLang="Arial" dirty="0" sz="1000" lang="Arial"/>
            </a:p>
            <a:p>
              <a:pPr algn="l" eaLnBrk="0" rtl="0">
                <a:lnSpc>
                  <a:spcPct val="133000"/>
                </a:lnSpc>
              </a:pPr>
              <a:endParaRPr altLang="Arial" dirty="0" sz="1000" lang="Arial"/>
            </a:p>
            <a:p>
              <a:pPr algn="l" eaLnBrk="0" rtl="0">
                <a:lnSpc>
                  <a:spcPct val="133000"/>
                </a:lnSpc>
              </a:pPr>
              <a:endParaRPr altLang="Arial" dirty="0" sz="1000" lang="Arial"/>
            </a:p>
            <a:p>
              <a:pPr algn="l" eaLnBrk="0" indent="302215" rtl="0">
                <a:lnSpc>
                  <a:spcPct val="89000"/>
                </a:lnSpc>
                <a:spcBef>
                  <a:spcPts val="5"/>
                </a:spcBef>
              </a:pPr>
              <a:r>
                <a:rPr dirty="0" sz="1800" spc="-10">
                  <a:ln w="3175" cap="flat" cmpd="sng">
                    <a:solidFill>
                      <a:srgbClr val="C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C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抓住</a:t>
              </a:r>
              <a:r>
                <a:rPr dirty="0" sz="1800" spc="-5">
                  <a:ln w="3175" cap="flat" cmpd="sng">
                    <a:solidFill>
                      <a:srgbClr val="C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C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视</a:t>
              </a:r>
              <a:r>
                <a:rPr dirty="0" sz="1800" spc="0">
                  <a:ln w="3175" cap="flat" cmpd="sng">
                    <a:solidFill>
                      <a:srgbClr val="C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C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觉</a:t>
              </a:r>
              <a:endParaRPr altLang="Microsoft YaHei" dirty="0" sz="1800" lang="Microsoft YaHei"/>
            </a:p>
          </p:txBody>
        </p:sp>
      </p:grpSp>
      <p:grpSp>
        <p:nvGrpSpPr>
          <p:cNvPr id="98" name="group 64"/>
          <p:cNvGrpSpPr/>
          <p:nvPr/>
        </p:nvGrpSpPr>
        <p:grpSpPr>
          <a:xfrm rot="21600000">
            <a:off x="7784592" y="2167127"/>
            <a:ext cx="1503871" cy="1411223"/>
            <a:chOff x="0" y="0"/>
            <a:chExt cx="1503871" cy="1411223"/>
          </a:xfrm>
        </p:grpSpPr>
        <p:pic>
          <p:nvPicPr>
            <p:cNvPr id="2097272" name="picture 602"/>
            <p:cNvPicPr>
              <a:picLocks noChangeAspect="1"/>
            </p:cNvPicPr>
            <p:nvPr/>
          </p:nvPicPr>
          <p:blipFill>
            <a:blip xmlns:r="http://schemas.openxmlformats.org/officeDocument/2006/relationships" r:embed="rId2"/>
            <a:stretch>
              <a:fillRect/>
            </a:stretch>
          </p:blipFill>
          <p:spPr>
            <a:xfrm rot="21600000">
              <a:off x="0" y="0"/>
              <a:ext cx="1503871" cy="1411223"/>
            </a:xfrm>
            <a:prstGeom prst="rect"/>
          </p:spPr>
        </p:pic>
        <p:sp>
          <p:nvSpPr>
            <p:cNvPr id="1049039" name="textbox 603"/>
            <p:cNvSpPr/>
            <p:nvPr/>
          </p:nvSpPr>
          <p:spPr>
            <a:xfrm>
              <a:off x="-12700" y="-12700"/>
              <a:ext cx="1529714" cy="1437005"/>
            </a:xfrm>
            <a:prstGeom prst="rect"/>
          </p:spPr>
          <p:txBody>
            <a:bodyPr bIns="0" lIns="0" rIns="0" tIns="0" vert="horz" wrap="square"/>
            <a:p>
              <a:pPr algn="l" eaLnBrk="0" rtl="0">
                <a:lnSpc>
                  <a:spcPct val="102000"/>
                </a:lnSpc>
              </a:pPr>
              <a:endParaRPr altLang="Arial" dirty="0" sz="1000" lang="Arial"/>
            </a:p>
            <a:p>
              <a:pPr algn="l" eaLnBrk="0" rtl="0">
                <a:lnSpc>
                  <a:spcPct val="103000"/>
                </a:lnSpc>
              </a:pPr>
              <a:endParaRPr altLang="Arial" dirty="0" sz="1000" lang="Arial"/>
            </a:p>
            <a:p>
              <a:pPr algn="l" eaLnBrk="0" rtl="0">
                <a:lnSpc>
                  <a:spcPct val="103000"/>
                </a:lnSpc>
              </a:pPr>
              <a:endParaRPr altLang="Arial" dirty="0" sz="1000" lang="Arial"/>
            </a:p>
            <a:p>
              <a:pPr algn="l" eaLnBrk="0" rtl="0">
                <a:lnSpc>
                  <a:spcPct val="9764"/>
                </a:lnSpc>
              </a:pPr>
              <a:endParaRPr altLang="Arial" dirty="0" sz="100" lang="Arial"/>
            </a:p>
            <a:p>
              <a:pPr algn="l" eaLnBrk="0" indent="304337" rtl="0">
                <a:lnSpc>
                  <a:spcPct val="81000"/>
                </a:lnSpc>
              </a:pPr>
              <a:r>
                <a:rPr dirty="0" sz="1800" spc="-20">
                  <a:ln w="3175" cap="flat" cmpd="sng">
                    <a:solidFill>
                      <a:srgbClr val="C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C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下达</a:t>
              </a:r>
              <a:r>
                <a:rPr dirty="0" sz="1800" spc="-10">
                  <a:ln w="3175" cap="flat" cmpd="sng">
                    <a:solidFill>
                      <a:srgbClr val="C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C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消</a:t>
              </a:r>
              <a:r>
                <a:rPr dirty="0" sz="1800" spc="0">
                  <a:ln w="3175" cap="flat" cmpd="sng">
                    <a:solidFill>
                      <a:srgbClr val="C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C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费</a:t>
              </a:r>
              <a:endParaRPr altLang="Microsoft YaHei" dirty="0" sz="1800" lang="Microsoft YaHei"/>
            </a:p>
            <a:p>
              <a:pPr algn="l" eaLnBrk="0" indent="529965" rtl="0">
                <a:lnSpc>
                  <a:spcPts val="2196"/>
                </a:lnSpc>
              </a:pPr>
              <a:r>
                <a:rPr dirty="0" sz="1800" spc="-10">
                  <a:ln w="3175" cap="flat" cmpd="sng">
                    <a:solidFill>
                      <a:srgbClr val="C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C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指</a:t>
              </a:r>
              <a:r>
                <a:rPr dirty="0" sz="1800" spc="-5">
                  <a:ln w="3175" cap="flat" cmpd="sng">
                    <a:solidFill>
                      <a:srgbClr val="C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C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令</a:t>
              </a:r>
              <a:endParaRPr altLang="Microsoft YaHei" dirty="0" sz="1800" lang="Microsoft YaHei"/>
            </a:p>
          </p:txBody>
        </p:sp>
      </p:grpSp>
      <p:grpSp>
        <p:nvGrpSpPr>
          <p:cNvPr id="99" name="group 66"/>
          <p:cNvGrpSpPr/>
          <p:nvPr/>
        </p:nvGrpSpPr>
        <p:grpSpPr>
          <a:xfrm rot="21600000">
            <a:off x="5303520" y="2167127"/>
            <a:ext cx="1502093" cy="1411223"/>
            <a:chOff x="0" y="0"/>
            <a:chExt cx="1502093" cy="1411223"/>
          </a:xfrm>
        </p:grpSpPr>
        <p:pic>
          <p:nvPicPr>
            <p:cNvPr id="2097273" name="picture 604"/>
            <p:cNvPicPr>
              <a:picLocks noChangeAspect="1"/>
            </p:cNvPicPr>
            <p:nvPr/>
          </p:nvPicPr>
          <p:blipFill>
            <a:blip xmlns:r="http://schemas.openxmlformats.org/officeDocument/2006/relationships" r:embed="rId3"/>
            <a:stretch>
              <a:fillRect/>
            </a:stretch>
          </p:blipFill>
          <p:spPr>
            <a:xfrm rot="21600000">
              <a:off x="0" y="0"/>
              <a:ext cx="1502093" cy="1411223"/>
            </a:xfrm>
            <a:prstGeom prst="rect"/>
          </p:spPr>
        </p:pic>
        <p:sp>
          <p:nvSpPr>
            <p:cNvPr id="1049040" name="textbox 605"/>
            <p:cNvSpPr/>
            <p:nvPr/>
          </p:nvSpPr>
          <p:spPr>
            <a:xfrm>
              <a:off x="-12700" y="-12700"/>
              <a:ext cx="1527810" cy="1460500"/>
            </a:xfrm>
            <a:prstGeom prst="rect"/>
          </p:spPr>
          <p:txBody>
            <a:bodyPr bIns="0" lIns="0" rIns="0" tIns="0" vert="horz" wrap="square"/>
            <a:p>
              <a:pPr algn="l" eaLnBrk="0" rtl="0">
                <a:lnSpc>
                  <a:spcPct val="133000"/>
                </a:lnSpc>
              </a:pPr>
              <a:endParaRPr altLang="Arial" dirty="0" sz="1000" lang="Arial"/>
            </a:p>
            <a:p>
              <a:pPr algn="l" eaLnBrk="0" rtl="0">
                <a:lnSpc>
                  <a:spcPct val="133000"/>
                </a:lnSpc>
              </a:pPr>
              <a:endParaRPr altLang="Arial" dirty="0" sz="1000" lang="Arial"/>
            </a:p>
            <a:p>
              <a:pPr algn="l" eaLnBrk="0" rtl="0">
                <a:lnSpc>
                  <a:spcPct val="133000"/>
                </a:lnSpc>
              </a:pPr>
              <a:endParaRPr altLang="Arial" dirty="0" sz="1000" lang="Arial"/>
            </a:p>
            <a:p>
              <a:pPr algn="l" eaLnBrk="0" rtl="0">
                <a:lnSpc>
                  <a:spcPct val="8517"/>
                </a:lnSpc>
              </a:pPr>
              <a:endParaRPr altLang="Arial" dirty="0" sz="100" lang="Arial"/>
            </a:p>
            <a:p>
              <a:pPr algn="l" eaLnBrk="0" indent="300380" rtl="0">
                <a:lnSpc>
                  <a:spcPct val="89000"/>
                </a:lnSpc>
              </a:pPr>
              <a:r>
                <a:rPr dirty="0" sz="1800" spc="-10">
                  <a:ln w="3175" cap="flat" cmpd="sng">
                    <a:solidFill>
                      <a:srgbClr val="C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C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全店引</a:t>
              </a:r>
              <a:r>
                <a:rPr dirty="0" sz="1800" spc="0">
                  <a:ln w="3175" cap="flat" cmpd="sng">
                    <a:solidFill>
                      <a:srgbClr val="C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C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流</a:t>
              </a:r>
              <a:endParaRPr altLang="Microsoft YaHei" dirty="0" sz="1800" lang="Microsoft YaHei"/>
            </a:p>
          </p:txBody>
        </p:sp>
      </p:grpSp>
      <p:sp>
        <p:nvSpPr>
          <p:cNvPr id="1049041" name="textbox 606"/>
          <p:cNvSpPr/>
          <p:nvPr/>
        </p:nvSpPr>
        <p:spPr>
          <a:xfrm>
            <a:off x="3154400" y="3880281"/>
            <a:ext cx="935355" cy="1492250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4721"/>
              </a:lnSpc>
            </a:pPr>
            <a:endParaRPr altLang="Arial" dirty="0" sz="100" lang="Arial"/>
          </a:p>
          <a:p>
            <a:pPr algn="l" eaLnBrk="0" indent="12700" rtl="0">
              <a:lnSpc>
                <a:spcPct val="90000"/>
              </a:lnSpc>
            </a:pPr>
            <a:r>
              <a:rPr dirty="0" sz="1800" spc="-1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多点陈列</a:t>
            </a:r>
            <a:endParaRPr altLang="Microsoft YaHei" dirty="0" sz="1800" lang="Microsoft YaHei"/>
          </a:p>
          <a:p>
            <a:pPr algn="l" eaLnBrk="0" indent="89420" rtl="0">
              <a:lnSpc>
                <a:spcPct val="81000"/>
              </a:lnSpc>
              <a:spcBef>
                <a:spcPts val="1346"/>
              </a:spcBef>
            </a:pPr>
            <a:r>
              <a:rPr dirty="0" sz="18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·</a:t>
            </a:r>
            <a:r>
              <a:rPr dirty="0" sz="1800" spc="-8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8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货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架</a:t>
            </a:r>
            <a:endParaRPr altLang="Microsoft YaHei" dirty="0" sz="1800" lang="Microsoft YaHei"/>
          </a:p>
          <a:p>
            <a:pPr algn="l" eaLnBrk="0" indent="89420" rtl="0">
              <a:lnSpc>
                <a:spcPts val="3184"/>
              </a:lnSpc>
            </a:pPr>
            <a:r>
              <a:rPr dirty="0" sz="18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·</a:t>
            </a:r>
            <a:r>
              <a:rPr dirty="0" sz="1800" spc="-7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800" spc="-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端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架</a:t>
            </a:r>
            <a:endParaRPr altLang="Microsoft YaHei" dirty="0" sz="1800" lang="Microsoft YaHei"/>
          </a:p>
          <a:p>
            <a:pPr algn="l" eaLnBrk="0" indent="89420" rtl="0">
              <a:lnSpc>
                <a:spcPts val="3319"/>
              </a:lnSpc>
            </a:pPr>
            <a:r>
              <a:rPr dirty="0" sz="18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·</a:t>
            </a:r>
            <a:r>
              <a:rPr dirty="0" sz="1800" spc="-7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800" spc="-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堆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头</a:t>
            </a:r>
            <a:endParaRPr altLang="Microsoft YaHei" dirty="0" sz="1800" lang="Microsoft YaHei"/>
          </a:p>
        </p:txBody>
      </p:sp>
      <p:sp>
        <p:nvSpPr>
          <p:cNvPr id="1049042" name="textbox 607"/>
          <p:cNvSpPr/>
          <p:nvPr/>
        </p:nvSpPr>
        <p:spPr>
          <a:xfrm>
            <a:off x="477349" y="67927"/>
            <a:ext cx="2251075" cy="391795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100000"/>
              </a:lnSpc>
            </a:pPr>
            <a:endParaRPr altLang="Arial" dirty="0" sz="600" lang="Arial"/>
          </a:p>
          <a:p>
            <a:pPr algn="l" eaLnBrk="0" indent="12700" rtl="0">
              <a:lnSpc>
                <a:spcPct val="90000"/>
              </a:lnSpc>
              <a:spcBef>
                <a:spcPts val="3"/>
              </a:spcBef>
              <a:tabLst>
                <a:tab algn="l" pos="81914"/>
              </a:tabLst>
            </a:pPr>
            <a:r>
              <a:rPr dirty="0" sz="2000" spc="0" u="sng">
                <a:solidFill>
                  <a:srgbClr val="000000">
                    <a:alpha val="100000"/>
                  </a:srgbClr>
                </a:solidFill>
                <a:uFill>
                  <a:solidFill>
                    <a:srgbClr val="2C3637"/>
                  </a:solidFill>
                </a:uFill>
                <a:latin typeface="Microsoft YaHei"/>
                <a:ea typeface="Microsoft YaHei"/>
                <a:cs typeface="Microsoft YaHei"/>
              </a:rPr>
              <a:t>	</a:t>
            </a:r>
            <a:r>
              <a:rPr dirty="0" sz="2000" spc="-1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2000" spc="-1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2000" spc="-1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</a:t>
            </a:r>
            <a:r>
              <a:rPr dirty="0" sz="2000" spc="-2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陈列策略【例】</a:t>
            </a:r>
            <a:endParaRPr altLang="Microsoft YaHei" dirty="0" sz="2000" lang="Microsoft YaHei"/>
          </a:p>
        </p:txBody>
      </p:sp>
      <p:sp>
        <p:nvSpPr>
          <p:cNvPr id="1049043" name="path"/>
          <p:cNvSpPr/>
          <p:nvPr/>
        </p:nvSpPr>
        <p:spPr>
          <a:xfrm>
            <a:off x="559811" y="80627"/>
            <a:ext cx="220514" cy="290276"/>
          </a:xfrm>
          <a:custGeom>
            <a:avLst/>
            <a:ahLst/>
            <a:rect l="0" t="0" r="0" b="0"/>
            <a:pathLst>
              <a:path w="347" h="457">
                <a:moveTo>
                  <a:pt x="341" y="453"/>
                </a:moveTo>
                <a:lnTo>
                  <a:pt x="341" y="0"/>
                </a:lnTo>
                <a:moveTo>
                  <a:pt x="343" y="453"/>
                </a:moveTo>
                <a:lnTo>
                  <a:pt x="3" y="113"/>
                </a:lnTo>
              </a:path>
            </a:pathLst>
          </a:custGeom>
          <a:noFill/>
          <a:ln w="6350" cap="flat">
            <a:solidFill>
              <a:srgbClr val="2C3637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9044" name="path"/>
          <p:cNvSpPr/>
          <p:nvPr/>
        </p:nvSpPr>
        <p:spPr>
          <a:xfrm>
            <a:off x="-106235" y="493181"/>
            <a:ext cx="12271797" cy="57151"/>
          </a:xfrm>
          <a:custGeom>
            <a:avLst/>
            <a:ahLst/>
            <a:rect l="0" t="0" r="0" b="0"/>
            <a:pathLst>
              <a:path w="19325" h="90">
                <a:moveTo>
                  <a:pt x="0" y="45"/>
                </a:moveTo>
                <a:lnTo>
                  <a:pt x="19325" y="45"/>
                </a:lnTo>
              </a:path>
            </a:pathLst>
          </a:custGeom>
          <a:noFill/>
          <a:ln w="57150" cap="flat">
            <a:solidFill>
              <a:srgbClr val="C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9045" name="textbox 610"/>
          <p:cNvSpPr/>
          <p:nvPr/>
        </p:nvSpPr>
        <p:spPr>
          <a:xfrm>
            <a:off x="5669775" y="5861481"/>
            <a:ext cx="380365" cy="321309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3341"/>
              </a:lnSpc>
            </a:pPr>
            <a:endParaRPr altLang="Arial" dirty="0" sz="100" lang="Arial"/>
          </a:p>
          <a:p>
            <a:pPr algn="l" eaLnBrk="0" indent="12700" rtl="0">
              <a:lnSpc>
                <a:spcPts val="2325"/>
              </a:lnSpc>
            </a:pPr>
            <a:r>
              <a:rPr dirty="0" sz="1800" spc="-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…</a:t>
            </a:r>
            <a:r>
              <a:rPr dirty="0" sz="1800" spc="-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…</a:t>
            </a:r>
            <a:endParaRPr altLang="Microsoft YaHei" dirty="0" sz="1800" lang="Microsoft YaHei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6" name="path"/>
          <p:cNvSpPr/>
          <p:nvPr/>
        </p:nvSpPr>
        <p:spPr>
          <a:xfrm>
            <a:off x="3860165" y="1824354"/>
            <a:ext cx="478790" cy="3869054"/>
          </a:xfrm>
          <a:custGeom>
            <a:avLst/>
            <a:ahLst/>
            <a:rect l="0" t="0" r="0" b="0"/>
            <a:pathLst>
              <a:path w="754" h="6092">
                <a:moveTo>
                  <a:pt x="749" y="6087"/>
                </a:moveTo>
                <a:cubicBezTo>
                  <a:pt x="338" y="6087"/>
                  <a:pt x="5" y="6060"/>
                  <a:pt x="5" y="6026"/>
                </a:cubicBezTo>
                <a:lnTo>
                  <a:pt x="5" y="66"/>
                </a:lnTo>
                <a:cubicBezTo>
                  <a:pt x="5" y="32"/>
                  <a:pt x="338" y="5"/>
                  <a:pt x="749" y="5"/>
                </a:cubicBezTo>
              </a:path>
            </a:pathLst>
          </a:custGeom>
          <a:noFill/>
          <a:ln w="6350" cap="flat">
            <a:solidFill>
              <a:srgbClr val="0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9047" name="textbox 612"/>
          <p:cNvSpPr/>
          <p:nvPr/>
        </p:nvSpPr>
        <p:spPr>
          <a:xfrm>
            <a:off x="2800792" y="2636520"/>
            <a:ext cx="569594" cy="2312035"/>
          </a:xfrm>
          <a:prstGeom prst="rect"/>
          <a:solidFill>
            <a:srgbClr val="C00000"/>
          </a:solidFill>
        </p:spPr>
        <p:txBody>
          <a:bodyPr bIns="0" lIns="0" rIns="0" tIns="0" vert="eaVert" wrap="square"/>
          <a:p>
            <a:pPr algn="l" eaLnBrk="0" rtl="0">
              <a:lnSpc>
                <a:spcPct val="112000"/>
              </a:lnSpc>
            </a:pPr>
            <a:endParaRPr altLang="Arial" dirty="0" sz="800" lang="Arial"/>
          </a:p>
          <a:p>
            <a:pPr algn="l" eaLnBrk="0" indent="96620" rtl="0">
              <a:lnSpc>
                <a:spcPct val="90000"/>
              </a:lnSpc>
              <a:spcBef>
                <a:spcPts val="1"/>
              </a:spcBef>
            </a:pPr>
            <a:r>
              <a:rPr dirty="0" sz="2400" spc="-50">
                <a:ln w="6350" cap="flat" cmpd="sng">
                  <a:solidFill>
                    <a:srgbClr val="FFFFFF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</a:t>
            </a:r>
            <a:r>
              <a:rPr dirty="0" sz="2400" spc="-2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2400" spc="-50">
                <a:ln w="6350" cap="flat" cmpd="sng">
                  <a:solidFill>
                    <a:srgbClr val="FFFFFF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牌</a:t>
            </a:r>
            <a:r>
              <a:rPr dirty="0" sz="2400" spc="-19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2400" spc="-50">
                <a:ln w="6350" cap="flat" cmpd="sng">
                  <a:solidFill>
                    <a:srgbClr val="FFFFFF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招</a:t>
            </a:r>
            <a:r>
              <a:rPr dirty="0" sz="2400" spc="-19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2400" spc="-50">
                <a:ln w="6350" cap="flat" cmpd="sng">
                  <a:solidFill>
                    <a:srgbClr val="FFFFFF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商</a:t>
            </a:r>
            <a:r>
              <a:rPr dirty="0" sz="2400" spc="-19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2400" spc="-50">
                <a:ln w="6350" cap="flat" cmpd="sng">
                  <a:solidFill>
                    <a:srgbClr val="FFFFFF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系</a:t>
            </a:r>
            <a:r>
              <a:rPr dirty="0" sz="2400" spc="-19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2400" spc="-50">
                <a:ln w="6350" cap="flat" cmpd="sng">
                  <a:solidFill>
                    <a:srgbClr val="FFFFFF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统</a:t>
            </a:r>
            <a:endParaRPr altLang="Microsoft YaHei" dirty="0" sz="2400" lang="Microsoft YaHei"/>
          </a:p>
        </p:txBody>
      </p:sp>
      <p:sp>
        <p:nvSpPr>
          <p:cNvPr id="1049048" name="path"/>
          <p:cNvSpPr/>
          <p:nvPr/>
        </p:nvSpPr>
        <p:spPr>
          <a:xfrm>
            <a:off x="-106235" y="493181"/>
            <a:ext cx="12271797" cy="57151"/>
          </a:xfrm>
          <a:custGeom>
            <a:avLst/>
            <a:ahLst/>
            <a:rect l="0" t="0" r="0" b="0"/>
            <a:pathLst>
              <a:path w="19325" h="90">
                <a:moveTo>
                  <a:pt x="0" y="45"/>
                </a:moveTo>
                <a:lnTo>
                  <a:pt x="19325" y="45"/>
                </a:lnTo>
              </a:path>
            </a:pathLst>
          </a:custGeom>
          <a:noFill/>
          <a:ln w="57150" cap="flat">
            <a:solidFill>
              <a:srgbClr val="C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9049" name="textbox 614"/>
          <p:cNvSpPr/>
          <p:nvPr/>
        </p:nvSpPr>
        <p:spPr>
          <a:xfrm>
            <a:off x="477349" y="67927"/>
            <a:ext cx="2015489" cy="390525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118000"/>
              </a:lnSpc>
            </a:pPr>
            <a:endParaRPr altLang="Arial" dirty="0" sz="500" lang="Arial"/>
          </a:p>
          <a:p>
            <a:pPr algn="l" eaLnBrk="0" indent="12700" rtl="0">
              <a:lnSpc>
                <a:spcPct val="90000"/>
              </a:lnSpc>
              <a:spcBef>
                <a:spcPts val="5"/>
              </a:spcBef>
              <a:tabLst>
                <a:tab algn="l" pos="81914"/>
              </a:tabLst>
            </a:pPr>
            <a:r>
              <a:rPr dirty="0" sz="2000" spc="0" u="sng">
                <a:solidFill>
                  <a:srgbClr val="000000">
                    <a:alpha val="100000"/>
                  </a:srgbClr>
                </a:solidFill>
                <a:uFill>
                  <a:solidFill>
                    <a:srgbClr val="2C3637"/>
                  </a:solidFill>
                </a:uFill>
                <a:latin typeface="Microsoft YaHei"/>
                <a:ea typeface="Microsoft YaHei"/>
                <a:cs typeface="Microsoft YaHei"/>
              </a:rPr>
              <a:t>	</a:t>
            </a:r>
            <a:r>
              <a:rPr dirty="0" sz="2000" spc="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</a:t>
            </a:r>
            <a:r>
              <a:rPr dirty="0" sz="2000" spc="2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品牌招商系</a:t>
            </a:r>
            <a:r>
              <a:rPr dirty="0" sz="2000" spc="1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统</a:t>
            </a:r>
            <a:endParaRPr altLang="Microsoft YaHei" dirty="0" sz="2000" lang="Microsoft YaHei"/>
          </a:p>
        </p:txBody>
      </p:sp>
      <p:sp>
        <p:nvSpPr>
          <p:cNvPr id="1049050" name="path"/>
          <p:cNvSpPr/>
          <p:nvPr/>
        </p:nvSpPr>
        <p:spPr>
          <a:xfrm>
            <a:off x="559811" y="80627"/>
            <a:ext cx="220514" cy="290276"/>
          </a:xfrm>
          <a:custGeom>
            <a:avLst/>
            <a:ahLst/>
            <a:rect l="0" t="0" r="0" b="0"/>
            <a:pathLst>
              <a:path w="347" h="457">
                <a:moveTo>
                  <a:pt x="341" y="453"/>
                </a:moveTo>
                <a:lnTo>
                  <a:pt x="341" y="0"/>
                </a:lnTo>
                <a:moveTo>
                  <a:pt x="343" y="453"/>
                </a:moveTo>
                <a:lnTo>
                  <a:pt x="3" y="113"/>
                </a:lnTo>
              </a:path>
            </a:pathLst>
          </a:custGeom>
          <a:noFill/>
          <a:ln w="6350" cap="flat">
            <a:solidFill>
              <a:srgbClr val="2C3637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9051" name="textbox 616"/>
          <p:cNvSpPr/>
          <p:nvPr/>
        </p:nvSpPr>
        <p:spPr>
          <a:xfrm>
            <a:off x="4335779" y="5545454"/>
            <a:ext cx="1808479" cy="370840"/>
          </a:xfrm>
          <a:prstGeom prst="rect"/>
          <a:solidFill>
            <a:srgbClr val="FF0000"/>
          </a:solidFill>
        </p:spPr>
        <p:txBody>
          <a:bodyPr bIns="0" lIns="0" rIns="0" tIns="0" vert="horz" wrap="square"/>
          <a:p>
            <a:pPr algn="l" eaLnBrk="0" rtl="0">
              <a:lnSpc>
                <a:spcPct val="105000"/>
              </a:lnSpc>
            </a:pPr>
            <a:endParaRPr altLang="Arial" dirty="0" sz="400" lang="Arial"/>
          </a:p>
          <a:p>
            <a:pPr algn="l" eaLnBrk="0" indent="94284" rtl="0">
              <a:lnSpc>
                <a:spcPct val="96000"/>
              </a:lnSpc>
              <a:spcBef>
                <a:spcPts val="4"/>
              </a:spcBef>
            </a:pPr>
            <a:r>
              <a:rPr dirty="0" sz="1500" spc="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连锁加盟店铺设</a:t>
            </a:r>
            <a:r>
              <a:rPr dirty="0" sz="1500" spc="7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计</a:t>
            </a:r>
            <a:endParaRPr altLang="Microsoft YaHei" dirty="0" sz="1500" lang="Microsoft YaHei"/>
          </a:p>
        </p:txBody>
      </p:sp>
      <p:sp>
        <p:nvSpPr>
          <p:cNvPr id="1049052" name="textbox 617"/>
          <p:cNvSpPr/>
          <p:nvPr/>
        </p:nvSpPr>
        <p:spPr>
          <a:xfrm>
            <a:off x="4335779" y="3598545"/>
            <a:ext cx="1605280" cy="372745"/>
          </a:xfrm>
          <a:prstGeom prst="rect"/>
          <a:solidFill>
            <a:srgbClr val="FF0000"/>
          </a:solidFill>
        </p:spPr>
        <p:txBody>
          <a:bodyPr bIns="0" lIns="0" rIns="0" tIns="0" vert="horz" wrap="square"/>
          <a:p>
            <a:pPr algn="l" eaLnBrk="0" rtl="0">
              <a:lnSpc>
                <a:spcPct val="108000"/>
              </a:lnSpc>
            </a:pPr>
            <a:endParaRPr altLang="Arial" dirty="0" sz="400" lang="Arial"/>
          </a:p>
          <a:p>
            <a:pPr algn="l" eaLnBrk="0" indent="105054" rtl="0">
              <a:lnSpc>
                <a:spcPct val="95000"/>
              </a:lnSpc>
            </a:pPr>
            <a:r>
              <a:rPr dirty="0" sz="1500" spc="9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品牌招商工具</a:t>
            </a:r>
            <a:r>
              <a:rPr dirty="0" sz="15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</a:t>
            </a:r>
            <a:endParaRPr altLang="Microsoft YaHei" dirty="0" sz="1500" lang="Microsoft YaHei"/>
          </a:p>
        </p:txBody>
      </p:sp>
      <p:sp>
        <p:nvSpPr>
          <p:cNvPr id="1049053" name="textbox 618"/>
          <p:cNvSpPr/>
          <p:nvPr/>
        </p:nvSpPr>
        <p:spPr>
          <a:xfrm>
            <a:off x="4335779" y="1651635"/>
            <a:ext cx="1402080" cy="372745"/>
          </a:xfrm>
          <a:prstGeom prst="rect"/>
          <a:solidFill>
            <a:srgbClr val="FF0000"/>
          </a:solidFill>
        </p:spPr>
        <p:txBody>
          <a:bodyPr bIns="0" lIns="0" rIns="0" tIns="0" vert="horz" wrap="square"/>
          <a:p>
            <a:pPr algn="l" eaLnBrk="0" rtl="0">
              <a:lnSpc>
                <a:spcPct val="106000"/>
              </a:lnSpc>
            </a:pPr>
            <a:endParaRPr altLang="Arial" dirty="0" sz="400" lang="Arial"/>
          </a:p>
          <a:p>
            <a:pPr algn="l" eaLnBrk="0" indent="105054" rtl="0">
              <a:lnSpc>
                <a:spcPct val="95000"/>
              </a:lnSpc>
              <a:spcBef>
                <a:spcPts val="4"/>
              </a:spcBef>
            </a:pPr>
            <a:r>
              <a:rPr dirty="0" sz="1500" spc="9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品牌招商策</a:t>
            </a:r>
            <a:r>
              <a:rPr dirty="0" sz="1500" spc="4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划</a:t>
            </a:r>
            <a:endParaRPr altLang="Microsoft YaHei" dirty="0" sz="1500" lang="Microsoft YaHei"/>
          </a:p>
        </p:txBody>
      </p:sp>
      <p:sp>
        <p:nvSpPr>
          <p:cNvPr id="1049054" name="path"/>
          <p:cNvSpPr/>
          <p:nvPr/>
        </p:nvSpPr>
        <p:spPr>
          <a:xfrm>
            <a:off x="7284719" y="5358129"/>
            <a:ext cx="215265" cy="717550"/>
          </a:xfrm>
          <a:custGeom>
            <a:avLst/>
            <a:ahLst/>
            <a:rect l="0" t="0" r="0" b="0"/>
            <a:pathLst>
              <a:path w="339" h="1130">
                <a:moveTo>
                  <a:pt x="334" y="1125"/>
                </a:moveTo>
                <a:cubicBezTo>
                  <a:pt x="152" y="1125"/>
                  <a:pt x="5" y="1112"/>
                  <a:pt x="5" y="1097"/>
                </a:cubicBezTo>
                <a:lnTo>
                  <a:pt x="5" y="32"/>
                </a:lnTo>
                <a:cubicBezTo>
                  <a:pt x="5" y="17"/>
                  <a:pt x="152" y="5"/>
                  <a:pt x="334" y="5"/>
                </a:cubicBezTo>
              </a:path>
            </a:pathLst>
          </a:custGeom>
          <a:noFill/>
          <a:ln w="6350" cap="flat">
            <a:solidFill>
              <a:srgbClr val="0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9055" name="textbox 620"/>
          <p:cNvSpPr/>
          <p:nvPr/>
        </p:nvSpPr>
        <p:spPr>
          <a:xfrm>
            <a:off x="7435215" y="5893434"/>
            <a:ext cx="894080" cy="336550"/>
          </a:xfrm>
          <a:prstGeom prst="rect"/>
          <a:solidFill>
            <a:srgbClr val="7F7F7F"/>
          </a:solidFill>
        </p:spPr>
        <p:txBody>
          <a:bodyPr bIns="0" lIns="0" rIns="0" tIns="0" vert="horz" wrap="square"/>
          <a:p>
            <a:pPr algn="l" eaLnBrk="0" rtl="0">
              <a:lnSpc>
                <a:spcPct val="102000"/>
              </a:lnSpc>
            </a:pPr>
            <a:endParaRPr altLang="Arial" dirty="0" sz="400" lang="Arial"/>
          </a:p>
          <a:p>
            <a:pPr algn="l" eaLnBrk="0" indent="91795" rtl="0">
              <a:lnSpc>
                <a:spcPct val="96000"/>
              </a:lnSpc>
              <a:spcBef>
                <a:spcPts val="4"/>
              </a:spcBef>
            </a:pPr>
            <a:r>
              <a:rPr dirty="0" sz="1300" spc="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店铺设</a:t>
            </a:r>
            <a:r>
              <a:rPr dirty="0" sz="1300" spc="9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计</a:t>
            </a:r>
            <a:endParaRPr altLang="Microsoft YaHei" dirty="0" sz="1300" lang="Microsoft YaHei"/>
          </a:p>
        </p:txBody>
      </p:sp>
      <p:sp>
        <p:nvSpPr>
          <p:cNvPr id="1049056" name="textbox 621"/>
          <p:cNvSpPr/>
          <p:nvPr/>
        </p:nvSpPr>
        <p:spPr>
          <a:xfrm>
            <a:off x="7435215" y="5502275"/>
            <a:ext cx="894080" cy="336550"/>
          </a:xfrm>
          <a:prstGeom prst="rect"/>
          <a:solidFill>
            <a:srgbClr val="7F7F7F"/>
          </a:solidFill>
        </p:spPr>
        <p:txBody>
          <a:bodyPr bIns="0" lIns="0" rIns="0" tIns="0" vert="horz" wrap="square"/>
          <a:p>
            <a:pPr algn="l" eaLnBrk="0" rtl="0">
              <a:lnSpc>
                <a:spcPct val="132000"/>
              </a:lnSpc>
            </a:pPr>
            <a:endParaRPr altLang="Arial" dirty="0" sz="300" lang="Arial"/>
          </a:p>
          <a:p>
            <a:pPr algn="l" eaLnBrk="0" indent="91795" rtl="0">
              <a:lnSpc>
                <a:spcPct val="96000"/>
              </a:lnSpc>
              <a:spcBef>
                <a:spcPts val="2"/>
              </a:spcBef>
            </a:pPr>
            <a:r>
              <a:rPr dirty="0" sz="1300" spc="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店内设</a:t>
            </a:r>
            <a:r>
              <a:rPr dirty="0" sz="1300" spc="9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计</a:t>
            </a:r>
            <a:endParaRPr altLang="Microsoft YaHei" dirty="0" sz="1300" lang="Microsoft YaHei"/>
          </a:p>
        </p:txBody>
      </p:sp>
      <p:sp>
        <p:nvSpPr>
          <p:cNvPr id="1049057" name="path"/>
          <p:cNvSpPr/>
          <p:nvPr/>
        </p:nvSpPr>
        <p:spPr>
          <a:xfrm>
            <a:off x="7284719" y="3422650"/>
            <a:ext cx="215265" cy="717550"/>
          </a:xfrm>
          <a:custGeom>
            <a:avLst/>
            <a:ahLst/>
            <a:rect l="0" t="0" r="0" b="0"/>
            <a:pathLst>
              <a:path w="339" h="1130">
                <a:moveTo>
                  <a:pt x="334" y="1125"/>
                </a:moveTo>
                <a:cubicBezTo>
                  <a:pt x="152" y="1125"/>
                  <a:pt x="5" y="1112"/>
                  <a:pt x="5" y="1097"/>
                </a:cubicBezTo>
                <a:lnTo>
                  <a:pt x="5" y="32"/>
                </a:lnTo>
                <a:cubicBezTo>
                  <a:pt x="5" y="17"/>
                  <a:pt x="152" y="5"/>
                  <a:pt x="334" y="5"/>
                </a:cubicBezTo>
              </a:path>
            </a:pathLst>
          </a:custGeom>
          <a:noFill/>
          <a:ln w="6350" cap="flat">
            <a:solidFill>
              <a:srgbClr val="0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9058" name="textbox 623"/>
          <p:cNvSpPr/>
          <p:nvPr/>
        </p:nvSpPr>
        <p:spPr>
          <a:xfrm>
            <a:off x="7435215" y="3214370"/>
            <a:ext cx="894080" cy="336550"/>
          </a:xfrm>
          <a:prstGeom prst="rect"/>
          <a:solidFill>
            <a:srgbClr val="7F7F7F"/>
          </a:solidFill>
        </p:spPr>
        <p:txBody>
          <a:bodyPr bIns="0" lIns="0" rIns="0" tIns="0" vert="horz" wrap="square"/>
          <a:p>
            <a:pPr algn="l" eaLnBrk="0" rtl="0">
              <a:lnSpc>
                <a:spcPct val="102000"/>
              </a:lnSpc>
            </a:pPr>
            <a:endParaRPr altLang="Arial" dirty="0" sz="400" lang="Arial"/>
          </a:p>
          <a:p>
            <a:pPr algn="l" eaLnBrk="0" indent="95884" rtl="0">
              <a:lnSpc>
                <a:spcPct val="96000"/>
              </a:lnSpc>
              <a:spcBef>
                <a:spcPts val="3"/>
              </a:spcBef>
            </a:pPr>
            <a:r>
              <a:rPr dirty="0" sz="1300" spc="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宣传资</a:t>
            </a:r>
            <a:r>
              <a:rPr dirty="0" sz="1300" spc="6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料</a:t>
            </a:r>
            <a:endParaRPr altLang="Microsoft YaHei" dirty="0" sz="1300" lang="Microsoft YaHei"/>
          </a:p>
        </p:txBody>
      </p:sp>
      <p:sp>
        <p:nvSpPr>
          <p:cNvPr id="1049059" name="textbox 624"/>
          <p:cNvSpPr/>
          <p:nvPr/>
        </p:nvSpPr>
        <p:spPr>
          <a:xfrm>
            <a:off x="7435215" y="3638550"/>
            <a:ext cx="894080" cy="336550"/>
          </a:xfrm>
          <a:prstGeom prst="rect"/>
          <a:solidFill>
            <a:srgbClr val="7F7F7F"/>
          </a:solidFill>
        </p:spPr>
        <p:txBody>
          <a:bodyPr bIns="0" lIns="0" rIns="0" tIns="0" vert="horz" wrap="square"/>
          <a:p>
            <a:pPr algn="l" eaLnBrk="0" rtl="0">
              <a:lnSpc>
                <a:spcPct val="101000"/>
              </a:lnSpc>
            </a:pPr>
            <a:endParaRPr altLang="Arial" dirty="0" sz="400" lang="Arial"/>
          </a:p>
          <a:p>
            <a:pPr algn="l" eaLnBrk="0" indent="92150" rtl="0">
              <a:lnSpc>
                <a:spcPct val="96000"/>
              </a:lnSpc>
              <a:spcBef>
                <a:spcPts val="4"/>
              </a:spcBef>
            </a:pPr>
            <a:r>
              <a:rPr dirty="0" sz="1300" spc="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加盟资</a:t>
            </a:r>
            <a:r>
              <a:rPr dirty="0" sz="1300" spc="9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料</a:t>
            </a:r>
            <a:endParaRPr altLang="Microsoft YaHei" dirty="0" sz="1300" lang="Microsoft YaHei"/>
          </a:p>
        </p:txBody>
      </p:sp>
      <p:sp>
        <p:nvSpPr>
          <p:cNvPr id="1049060" name="textbox 625"/>
          <p:cNvSpPr/>
          <p:nvPr/>
        </p:nvSpPr>
        <p:spPr>
          <a:xfrm>
            <a:off x="7435215" y="4029709"/>
            <a:ext cx="894080" cy="336550"/>
          </a:xfrm>
          <a:prstGeom prst="rect"/>
          <a:solidFill>
            <a:srgbClr val="7F7F7F"/>
          </a:solidFill>
        </p:spPr>
        <p:txBody>
          <a:bodyPr bIns="0" lIns="0" rIns="0" tIns="0" vert="horz" wrap="square"/>
          <a:p>
            <a:pPr algn="l" eaLnBrk="0" rtl="0">
              <a:lnSpc>
                <a:spcPct val="100000"/>
              </a:lnSpc>
            </a:pPr>
            <a:endParaRPr altLang="Arial" dirty="0" sz="400" lang="Arial"/>
          </a:p>
          <a:p>
            <a:pPr algn="l" eaLnBrk="0" indent="93928" rtl="0">
              <a:lnSpc>
                <a:spcPct val="96000"/>
              </a:lnSpc>
            </a:pPr>
            <a:r>
              <a:rPr dirty="0" sz="1300" spc="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招商工</a:t>
            </a:r>
            <a:r>
              <a:rPr dirty="0" sz="1300" spc="8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具</a:t>
            </a:r>
            <a:endParaRPr altLang="Microsoft YaHei" dirty="0" sz="1300" lang="Microsoft YaHei"/>
          </a:p>
        </p:txBody>
      </p:sp>
      <p:sp>
        <p:nvSpPr>
          <p:cNvPr id="1049061" name="textbox 626"/>
          <p:cNvSpPr/>
          <p:nvPr/>
        </p:nvSpPr>
        <p:spPr>
          <a:xfrm>
            <a:off x="7435215" y="5149850"/>
            <a:ext cx="894080" cy="336550"/>
          </a:xfrm>
          <a:prstGeom prst="rect"/>
          <a:solidFill>
            <a:srgbClr val="7F7F7F"/>
          </a:solidFill>
        </p:spPr>
        <p:txBody>
          <a:bodyPr bIns="0" lIns="0" rIns="0" tIns="0" vert="horz" wrap="square"/>
          <a:p>
            <a:pPr algn="l" eaLnBrk="0" rtl="0">
              <a:lnSpc>
                <a:spcPct val="102000"/>
              </a:lnSpc>
            </a:pPr>
            <a:endParaRPr altLang="Arial" dirty="0" sz="400" lang="Arial"/>
          </a:p>
          <a:p>
            <a:pPr algn="l" eaLnBrk="0" indent="91795" rtl="0">
              <a:lnSpc>
                <a:spcPct val="96000"/>
              </a:lnSpc>
              <a:spcBef>
                <a:spcPts val="3"/>
              </a:spcBef>
            </a:pPr>
            <a:r>
              <a:rPr dirty="0" sz="1300" spc="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店面设</a:t>
            </a:r>
            <a:r>
              <a:rPr dirty="0" sz="1300" spc="9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计</a:t>
            </a:r>
            <a:endParaRPr altLang="Microsoft YaHei" dirty="0" sz="1300" lang="Microsoft YaHei"/>
          </a:p>
        </p:txBody>
      </p:sp>
      <p:pic>
        <p:nvPicPr>
          <p:cNvPr id="2097274" name="picture 627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21600000">
            <a:off x="5953125" y="3716840"/>
            <a:ext cx="1364629" cy="96151"/>
          </a:xfrm>
          <a:prstGeom prst="rect"/>
        </p:spPr>
      </p:pic>
      <p:pic>
        <p:nvPicPr>
          <p:cNvPr id="2097275" name="picture 628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 rot="21600000">
            <a:off x="6144245" y="5669195"/>
            <a:ext cx="1143662" cy="96151"/>
          </a:xfrm>
          <a:prstGeom prst="rect"/>
        </p:spPr>
      </p:pic>
      <p:sp>
        <p:nvSpPr>
          <p:cNvPr id="1049062" name="rect"/>
          <p:cNvSpPr/>
          <p:nvPr/>
        </p:nvSpPr>
        <p:spPr>
          <a:xfrm>
            <a:off x="3390855" y="3771900"/>
            <a:ext cx="944969" cy="19684"/>
          </a:xfrm>
          <a:prstGeom prst="rect"/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4322" name="table 630"/>
          <p:cNvGraphicFramePr>
            <a:graphicFrameLocks noGrp="1"/>
          </p:cNvGraphicFramePr>
          <p:nvPr/>
        </p:nvGraphicFramePr>
        <p:xfrm>
          <a:off x="3136900" y="830579"/>
          <a:ext cx="4990465" cy="5771515"/>
        </p:xfrm>
        <a:graphic>
          <a:graphicData uri="http://schemas.openxmlformats.org/drawingml/2006/table">
            <a:tbl>
              <a:tblPr/>
              <a:tblGrid>
                <a:gridCol w="3639820"/>
                <a:gridCol w="1350645"/>
              </a:tblGrid>
              <a:tr h="431800">
                <a:tc>
                  <a:txBody>
                    <a:bodyPr/>
                    <a:p>
                      <a:pPr algn="l" eaLnBrk="0" rtl="0">
                        <a:lnSpc>
                          <a:spcPct val="163000"/>
                        </a:lnSpc>
                      </a:pPr>
                      <a:endParaRPr altLang="Arial" dirty="0" sz="100" lang="Arial"/>
                    </a:p>
                    <a:p>
                      <a:pPr algn="l" eaLnBrk="0" indent="101447" rtl="0">
                        <a:lnSpc>
                          <a:spcPts val="2376"/>
                        </a:lnSpc>
                      </a:pPr>
                      <a:r>
                        <a:rPr dirty="0" sz="1800" spc="0">
                          <a:ln w="3175" cap="flat" cmpd="sng">
                            <a:solidFill>
                              <a:srgbClr val="FFFFFF">
                                <a:alpha val="100000"/>
                              </a:srgbClr>
                            </a:solidFill>
                            <a:prstDash val="solid"/>
                            <a:miter lim="0"/>
                          </a:ln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渠道政策白皮书（</a:t>
                      </a:r>
                      <a:r>
                        <a:rPr dirty="0" sz="1800" spc="-380"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dirty="0" sz="1800" spc="0">
                          <a:ln w="3175" cap="flat" cmpd="sng">
                            <a:solidFill>
                              <a:srgbClr val="FFFFFF">
                                <a:alpha val="100000"/>
                              </a:srgbClr>
                            </a:solidFill>
                            <a:prstDash val="solid"/>
                            <a:miter lim="0"/>
                          </a:ln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PDF版）</a:t>
                      </a:r>
                      <a:endParaRPr altLang="Microsoft YaHei" dirty="0" sz="1800" lang="Microsoft YaHei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p>
                      <a:pPr algn="l" eaLnBrk="0" rtl="0">
                        <a:lnSpc>
                          <a:spcPct val="103000"/>
                        </a:lnSpc>
                      </a:pPr>
                      <a:endParaRPr altLang="Arial" dirty="0" sz="500" lang="Arial"/>
                    </a:p>
                    <a:p>
                      <a:pPr algn="l" eaLnBrk="0" indent="105791" rtl="0">
                        <a:lnSpc>
                          <a:spcPct val="89000"/>
                        </a:lnSpc>
                      </a:pPr>
                      <a:r>
                        <a:rPr dirty="0" sz="1800" spc="-40">
                          <a:ln w="3175" cap="flat" cmpd="sng">
                            <a:solidFill>
                              <a:srgbClr val="FFFFFF">
                                <a:alpha val="100000"/>
                              </a:srgbClr>
                            </a:solidFill>
                            <a:prstDash val="solid"/>
                            <a:miter lim="0"/>
                          </a:ln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电子</a:t>
                      </a:r>
                      <a:r>
                        <a:rPr dirty="0" sz="1800" spc="-30">
                          <a:ln w="3175" cap="flat" cmpd="sng">
                            <a:solidFill>
                              <a:srgbClr val="FFFFFF">
                                <a:alpha val="100000"/>
                              </a:srgbClr>
                            </a:solidFill>
                            <a:prstDash val="solid"/>
                            <a:miter lim="0"/>
                          </a:ln>
                          <a:solidFill>
                            <a:srgbClr val="FFFFFF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版</a:t>
                      </a:r>
                      <a:endParaRPr altLang="Microsoft YaHei" dirty="0" sz="1800" lang="Microsoft YaHei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</a:tr>
              <a:tr h="381000">
                <a:tc>
                  <a:txBody>
                    <a:bodyPr/>
                    <a:p>
                      <a:pPr algn="l" eaLnBrk="0" rtl="0">
                        <a:lnSpc>
                          <a:spcPct val="132000"/>
                        </a:lnSpc>
                      </a:pPr>
                      <a:endParaRPr altLang="Arial" dirty="0" sz="300" lang="Arial"/>
                    </a:p>
                    <a:p>
                      <a:pPr algn="l" eaLnBrk="0" indent="100279" rtl="0">
                        <a:lnSpc>
                          <a:spcPct val="96000"/>
                        </a:lnSpc>
                        <a:spcBef>
                          <a:spcPts val="3"/>
                        </a:spcBef>
                      </a:pPr>
                      <a:r>
                        <a:rPr dirty="0" sz="1300" spc="10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招商手</a:t>
                      </a:r>
                      <a:r>
                        <a:rPr dirty="0" sz="1300" spc="8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册</a:t>
                      </a:r>
                      <a:endParaRPr altLang="Microsoft YaHei" dirty="0" sz="1300" lang="Microsoft YaHei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p>
                      <a:pPr algn="l" eaLnBrk="0" rtl="0">
                        <a:lnSpc>
                          <a:spcPct val="166000"/>
                        </a:lnSpc>
                      </a:pPr>
                      <a:endParaRPr altLang="Arial" dirty="0" sz="100" lang="Arial"/>
                    </a:p>
                    <a:p>
                      <a:pPr algn="l" eaLnBrk="0" indent="103276" rtl="0">
                        <a:lnSpc>
                          <a:spcPts val="1808"/>
                        </a:lnSpc>
                        <a:spcBef>
                          <a:spcPts val="1"/>
                        </a:spcBef>
                      </a:pPr>
                      <a:r>
                        <a:rPr dirty="0" sz="1300" spc="9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电子版</a:t>
                      </a:r>
                      <a:r>
                        <a:rPr dirty="0" sz="1300" spc="4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/</a:t>
                      </a:r>
                      <a:r>
                        <a:rPr dirty="0" sz="1300" spc="9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印刷</a:t>
                      </a:r>
                      <a:r>
                        <a:rPr dirty="0" sz="1300" spc="65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版</a:t>
                      </a:r>
                      <a:endParaRPr altLang="Microsoft YaHei" dirty="0" sz="1300" lang="Microsoft YaHei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</a:tr>
              <a:tr h="381000">
                <a:tc>
                  <a:txBody>
                    <a:bodyPr/>
                    <a:p>
                      <a:pPr algn="l" eaLnBrk="0" rtl="0">
                        <a:lnSpc>
                          <a:spcPct val="133000"/>
                        </a:lnSpc>
                      </a:pPr>
                      <a:endParaRPr altLang="Arial" dirty="0" sz="300" lang="Arial"/>
                    </a:p>
                    <a:p>
                      <a:pPr algn="l" eaLnBrk="0" indent="100279" rtl="0">
                        <a:lnSpc>
                          <a:spcPct val="96000"/>
                        </a:lnSpc>
                      </a:pPr>
                      <a:r>
                        <a:rPr dirty="0" sz="1300" spc="10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招商单</a:t>
                      </a:r>
                      <a:r>
                        <a:rPr dirty="0" sz="1300" spc="8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页</a:t>
                      </a:r>
                      <a:endParaRPr altLang="Microsoft YaHei" dirty="0" sz="1300" lang="Microsoft YaHei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p>
                      <a:pPr algn="l" eaLnBrk="0" rtl="0">
                        <a:lnSpc>
                          <a:spcPct val="166000"/>
                        </a:lnSpc>
                      </a:pPr>
                      <a:endParaRPr altLang="Arial" dirty="0" sz="100" lang="Arial"/>
                    </a:p>
                    <a:p>
                      <a:pPr algn="l" eaLnBrk="0" indent="103276" rtl="0">
                        <a:lnSpc>
                          <a:spcPts val="1808"/>
                        </a:lnSpc>
                        <a:spcBef>
                          <a:spcPts val="1"/>
                        </a:spcBef>
                      </a:pPr>
                      <a:r>
                        <a:rPr dirty="0" sz="1300" spc="9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电子版</a:t>
                      </a:r>
                      <a:r>
                        <a:rPr dirty="0" sz="1300" spc="4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/</a:t>
                      </a:r>
                      <a:r>
                        <a:rPr dirty="0" sz="1300" spc="9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印刷</a:t>
                      </a:r>
                      <a:r>
                        <a:rPr dirty="0" sz="1300" spc="65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版</a:t>
                      </a:r>
                      <a:endParaRPr altLang="Microsoft YaHei" dirty="0" sz="1300" lang="Microsoft YaHei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</a:tr>
              <a:tr h="381000">
                <a:tc>
                  <a:txBody>
                    <a:bodyPr/>
                    <a:p>
                      <a:pPr algn="l" eaLnBrk="0" rtl="0">
                        <a:lnSpc>
                          <a:spcPct val="133000"/>
                        </a:lnSpc>
                      </a:pPr>
                      <a:endParaRPr altLang="Arial" dirty="0" sz="300" lang="Arial"/>
                    </a:p>
                    <a:p>
                      <a:pPr algn="l" eaLnBrk="0" indent="99923" rtl="0">
                        <a:lnSpc>
                          <a:spcPct val="96000"/>
                        </a:lnSpc>
                      </a:pPr>
                      <a:r>
                        <a:rPr dirty="0" sz="1300" spc="10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标准招商网</a:t>
                      </a:r>
                      <a:r>
                        <a:rPr dirty="0" sz="1300" spc="8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页</a:t>
                      </a:r>
                      <a:endParaRPr altLang="Microsoft YaHei" dirty="0" sz="1300" lang="Microsoft YaHei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p>
                      <a:pPr algn="l" eaLnBrk="0" rtl="0">
                        <a:lnSpc>
                          <a:spcPct val="102000"/>
                        </a:lnSpc>
                      </a:pPr>
                      <a:endParaRPr altLang="Arial" dirty="0" sz="400" lang="Arial"/>
                    </a:p>
                    <a:p>
                      <a:pPr algn="l" eaLnBrk="0" indent="103276" rtl="0">
                        <a:lnSpc>
                          <a:spcPct val="95000"/>
                        </a:lnSpc>
                        <a:spcBef>
                          <a:spcPts val="4"/>
                        </a:spcBef>
                      </a:pPr>
                      <a:r>
                        <a:rPr dirty="0" sz="1300" spc="8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电子</a:t>
                      </a:r>
                      <a:r>
                        <a:rPr dirty="0" sz="1300" spc="5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版</a:t>
                      </a:r>
                      <a:endParaRPr altLang="Microsoft YaHei" dirty="0" sz="1300" lang="Microsoft YaHei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</a:tr>
              <a:tr h="381000">
                <a:tc>
                  <a:txBody>
                    <a:bodyPr/>
                    <a:p>
                      <a:pPr algn="l" eaLnBrk="0" rtl="0">
                        <a:lnSpc>
                          <a:spcPct val="132000"/>
                        </a:lnSpc>
                      </a:pPr>
                      <a:endParaRPr altLang="Arial" dirty="0" sz="300" lang="Arial"/>
                    </a:p>
                    <a:p>
                      <a:pPr algn="l" eaLnBrk="0" indent="100279" rtl="0">
                        <a:lnSpc>
                          <a:spcPct val="96000"/>
                        </a:lnSpc>
                        <a:spcBef>
                          <a:spcPts val="3"/>
                        </a:spcBef>
                      </a:pPr>
                      <a:r>
                        <a:rPr dirty="0" sz="1300" spc="10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招商百问百</a:t>
                      </a:r>
                      <a:r>
                        <a:rPr dirty="0" sz="1300" spc="8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答</a:t>
                      </a:r>
                      <a:endParaRPr altLang="Microsoft YaHei" dirty="0" sz="1300" lang="Microsoft YaHei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p>
                      <a:pPr algn="l" eaLnBrk="0" rtl="0">
                        <a:lnSpc>
                          <a:spcPct val="102000"/>
                        </a:lnSpc>
                      </a:pPr>
                      <a:endParaRPr altLang="Arial" dirty="0" sz="400" lang="Arial"/>
                    </a:p>
                    <a:p>
                      <a:pPr algn="l" eaLnBrk="0" indent="103276" rtl="0">
                        <a:lnSpc>
                          <a:spcPct val="95000"/>
                        </a:lnSpc>
                        <a:spcBef>
                          <a:spcPts val="4"/>
                        </a:spcBef>
                      </a:pPr>
                      <a:r>
                        <a:rPr dirty="0" sz="1300" spc="8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电子</a:t>
                      </a:r>
                      <a:r>
                        <a:rPr dirty="0" sz="1300" spc="5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版</a:t>
                      </a:r>
                      <a:endParaRPr altLang="Microsoft YaHei" dirty="0" sz="1300" lang="Microsoft YaHei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</a:tr>
              <a:tr h="381000">
                <a:tc>
                  <a:txBody>
                    <a:bodyPr/>
                    <a:p>
                      <a:pPr algn="l" eaLnBrk="0" rtl="0">
                        <a:lnSpc>
                          <a:spcPct val="132000"/>
                        </a:lnSpc>
                      </a:pPr>
                      <a:endParaRPr altLang="Arial" dirty="0" sz="300" lang="Arial"/>
                    </a:p>
                    <a:p>
                      <a:pPr algn="l" eaLnBrk="0" indent="100634" rtl="0">
                        <a:lnSpc>
                          <a:spcPct val="96000"/>
                        </a:lnSpc>
                        <a:spcBef>
                          <a:spcPts val="3"/>
                        </a:spcBef>
                      </a:pPr>
                      <a:r>
                        <a:rPr dirty="0" sz="1300" spc="10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一线万金：内部销售招商培训手</a:t>
                      </a:r>
                      <a:r>
                        <a:rPr dirty="0" sz="1300" spc="75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册</a:t>
                      </a:r>
                      <a:endParaRPr altLang="Microsoft YaHei" dirty="0" sz="1300" lang="Microsoft YaHei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p>
                      <a:pPr algn="l" eaLnBrk="0" rtl="0">
                        <a:lnSpc>
                          <a:spcPct val="102000"/>
                        </a:lnSpc>
                      </a:pPr>
                      <a:endParaRPr altLang="Arial" dirty="0" sz="400" lang="Arial"/>
                    </a:p>
                    <a:p>
                      <a:pPr algn="l" eaLnBrk="0" indent="103276" rtl="0">
                        <a:lnSpc>
                          <a:spcPct val="95000"/>
                        </a:lnSpc>
                        <a:spcBef>
                          <a:spcPts val="4"/>
                        </a:spcBef>
                      </a:pPr>
                      <a:r>
                        <a:rPr dirty="0" sz="1300" spc="8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电子</a:t>
                      </a:r>
                      <a:r>
                        <a:rPr dirty="0" sz="1300" spc="5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版</a:t>
                      </a:r>
                      <a:endParaRPr altLang="Microsoft YaHei" dirty="0" sz="1300" lang="Microsoft YaHei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</a:tr>
              <a:tr h="381000">
                <a:tc>
                  <a:txBody>
                    <a:bodyPr/>
                    <a:p>
                      <a:pPr algn="l" eaLnBrk="0" rtl="0">
                        <a:lnSpc>
                          <a:spcPct val="166000"/>
                        </a:lnSpc>
                      </a:pPr>
                      <a:endParaRPr altLang="Arial" dirty="0" sz="100" lang="Arial"/>
                    </a:p>
                    <a:p>
                      <a:pPr algn="l" eaLnBrk="0" indent="101345" rtl="0">
                        <a:lnSpc>
                          <a:spcPts val="1808"/>
                        </a:lnSpc>
                        <a:spcBef>
                          <a:spcPts val="1"/>
                        </a:spcBef>
                      </a:pPr>
                      <a:r>
                        <a:rPr dirty="0" sz="1300" spc="6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经销商产品培训</a:t>
                      </a:r>
                      <a:r>
                        <a:rPr dirty="0" sz="1300" spc="4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PPT</a:t>
                      </a:r>
                      <a:r>
                        <a:rPr dirty="0" sz="1300" spc="2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dirty="0" sz="1300" spc="6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（对</a:t>
                      </a:r>
                      <a:r>
                        <a:rPr dirty="0" sz="1300" spc="35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外</a:t>
                      </a:r>
                      <a:r>
                        <a:rPr dirty="0" sz="1300" spc="6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）</a:t>
                      </a:r>
                      <a:endParaRPr altLang="Microsoft YaHei" dirty="0" sz="1300" lang="Microsoft YaHei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p>
                      <a:pPr algn="l" eaLnBrk="0" rtl="0">
                        <a:lnSpc>
                          <a:spcPct val="102000"/>
                        </a:lnSpc>
                      </a:pPr>
                      <a:endParaRPr altLang="Arial" dirty="0" sz="400" lang="Arial"/>
                    </a:p>
                    <a:p>
                      <a:pPr algn="l" eaLnBrk="0" indent="103276" rtl="0">
                        <a:lnSpc>
                          <a:spcPct val="95000"/>
                        </a:lnSpc>
                        <a:spcBef>
                          <a:spcPts val="4"/>
                        </a:spcBef>
                      </a:pPr>
                      <a:r>
                        <a:rPr dirty="0" sz="1300" spc="8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电子</a:t>
                      </a:r>
                      <a:r>
                        <a:rPr dirty="0" sz="1300" spc="5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版</a:t>
                      </a:r>
                      <a:endParaRPr altLang="Microsoft YaHei" dirty="0" sz="1300" lang="Microsoft YaHei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</a:tr>
              <a:tr h="381000">
                <a:tc>
                  <a:txBody>
                    <a:bodyPr/>
                    <a:p>
                      <a:pPr algn="l" eaLnBrk="0" rtl="0">
                        <a:lnSpc>
                          <a:spcPct val="166000"/>
                        </a:lnSpc>
                      </a:pPr>
                      <a:endParaRPr altLang="Arial" dirty="0" sz="100" lang="Arial"/>
                    </a:p>
                    <a:p>
                      <a:pPr algn="l" eaLnBrk="0" indent="101345" rtl="0">
                        <a:lnSpc>
                          <a:spcPts val="1808"/>
                        </a:lnSpc>
                        <a:spcBef>
                          <a:spcPts val="1"/>
                        </a:spcBef>
                      </a:pPr>
                      <a:r>
                        <a:rPr dirty="0" sz="1300" spc="6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经销商销售培训</a:t>
                      </a:r>
                      <a:r>
                        <a:rPr dirty="0" sz="1300" spc="4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PPT</a:t>
                      </a:r>
                      <a:r>
                        <a:rPr dirty="0" sz="1300" spc="2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r>
                        <a:rPr dirty="0" sz="1300" spc="6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（对</a:t>
                      </a:r>
                      <a:r>
                        <a:rPr dirty="0" sz="1300" spc="35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外</a:t>
                      </a:r>
                      <a:r>
                        <a:rPr dirty="0" sz="1300" spc="6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）</a:t>
                      </a:r>
                      <a:endParaRPr altLang="Microsoft YaHei" dirty="0" sz="1300" lang="Microsoft YaHei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p>
                      <a:pPr algn="l" eaLnBrk="0" rtl="0">
                        <a:lnSpc>
                          <a:spcPct val="102000"/>
                        </a:lnSpc>
                      </a:pPr>
                      <a:endParaRPr altLang="Arial" dirty="0" sz="400" lang="Arial"/>
                    </a:p>
                    <a:p>
                      <a:pPr algn="l" eaLnBrk="0" indent="103276" rtl="0">
                        <a:lnSpc>
                          <a:spcPct val="95000"/>
                        </a:lnSpc>
                        <a:spcBef>
                          <a:spcPts val="4"/>
                        </a:spcBef>
                      </a:pPr>
                      <a:r>
                        <a:rPr dirty="0" sz="1300" spc="8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电子</a:t>
                      </a:r>
                      <a:r>
                        <a:rPr dirty="0" sz="1300" spc="5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版</a:t>
                      </a:r>
                      <a:endParaRPr altLang="Microsoft YaHei" dirty="0" sz="1300" lang="Microsoft YaHei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</a:tr>
              <a:tr h="381000">
                <a:tc>
                  <a:txBody>
                    <a:bodyPr/>
                    <a:p>
                      <a:pPr algn="l" eaLnBrk="0" rtl="0">
                        <a:lnSpc>
                          <a:spcPct val="132000"/>
                        </a:lnSpc>
                      </a:pPr>
                      <a:endParaRPr altLang="Arial" dirty="0" sz="300" lang="Arial"/>
                    </a:p>
                    <a:p>
                      <a:pPr algn="l" eaLnBrk="0" indent="98501" rtl="0">
                        <a:lnSpc>
                          <a:spcPct val="96000"/>
                        </a:lnSpc>
                        <a:spcBef>
                          <a:spcPts val="4"/>
                        </a:spcBef>
                      </a:pPr>
                      <a:r>
                        <a:rPr dirty="0" sz="1300" spc="10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加盟核心资</a:t>
                      </a:r>
                      <a:r>
                        <a:rPr dirty="0" sz="1300" spc="9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料</a:t>
                      </a:r>
                      <a:endParaRPr altLang="Microsoft YaHei" dirty="0" sz="1300" lang="Microsoft YaHei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 rowSpan="7">
                  <a:txBody>
                    <a:bodyPr/>
                    <a:p>
                      <a:pPr algn="l" eaLnBrk="0" rtl="0">
                        <a:lnSpc>
                          <a:spcPct val="102000"/>
                        </a:lnSpc>
                      </a:pPr>
                      <a:endParaRPr altLang="Arial" dirty="0" sz="1000" lang="Arial"/>
                    </a:p>
                    <a:p>
                      <a:pPr algn="l" eaLnBrk="0" rtl="0">
                        <a:lnSpc>
                          <a:spcPct val="102000"/>
                        </a:lnSpc>
                      </a:pPr>
                      <a:endParaRPr altLang="Arial" dirty="0" sz="1000" lang="Arial"/>
                    </a:p>
                    <a:p>
                      <a:pPr algn="l" eaLnBrk="0" rtl="0">
                        <a:lnSpc>
                          <a:spcPct val="102000"/>
                        </a:lnSpc>
                      </a:pPr>
                      <a:endParaRPr altLang="Arial" dirty="0" sz="1000" lang="Arial"/>
                    </a:p>
                    <a:p>
                      <a:pPr algn="l" eaLnBrk="0" rtl="0">
                        <a:lnSpc>
                          <a:spcPct val="102000"/>
                        </a:lnSpc>
                      </a:pPr>
                      <a:endParaRPr altLang="Arial" dirty="0" sz="1000" lang="Arial"/>
                    </a:p>
                    <a:p>
                      <a:pPr algn="l" eaLnBrk="0" rtl="0">
                        <a:lnSpc>
                          <a:spcPct val="102000"/>
                        </a:lnSpc>
                      </a:pPr>
                      <a:endParaRPr altLang="Arial" dirty="0" sz="1000" lang="Arial"/>
                    </a:p>
                    <a:p>
                      <a:pPr algn="l" eaLnBrk="0" rtl="0">
                        <a:lnSpc>
                          <a:spcPct val="102000"/>
                        </a:lnSpc>
                      </a:pPr>
                      <a:endParaRPr altLang="Arial" dirty="0" sz="1000" lang="Arial"/>
                    </a:p>
                    <a:p>
                      <a:pPr algn="l" eaLnBrk="0" rtl="0">
                        <a:lnSpc>
                          <a:spcPct val="102000"/>
                        </a:lnSpc>
                      </a:pPr>
                      <a:endParaRPr altLang="Arial" dirty="0" sz="1000" lang="Arial"/>
                    </a:p>
                    <a:p>
                      <a:pPr algn="l" eaLnBrk="0" rtl="0">
                        <a:lnSpc>
                          <a:spcPct val="103000"/>
                        </a:lnSpc>
                      </a:pPr>
                      <a:endParaRPr altLang="Arial" dirty="0" sz="1000" lang="Arial"/>
                    </a:p>
                    <a:p>
                      <a:pPr algn="l" eaLnBrk="0" indent="103276" rtl="0">
                        <a:lnSpc>
                          <a:spcPct val="95000"/>
                        </a:lnSpc>
                        <a:spcBef>
                          <a:spcPts val="2"/>
                        </a:spcBef>
                      </a:pPr>
                      <a:r>
                        <a:rPr dirty="0" sz="1300" spc="8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电子</a:t>
                      </a:r>
                      <a:r>
                        <a:rPr dirty="0" sz="1300" spc="5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版</a:t>
                      </a:r>
                      <a:endParaRPr altLang="Microsoft YaHei" dirty="0" sz="1300" lang="Microsoft YaHei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</a:tr>
              <a:tr h="381000">
                <a:tc>
                  <a:txBody>
                    <a:bodyPr/>
                    <a:p>
                      <a:pPr algn="l" eaLnBrk="0" rtl="0">
                        <a:lnSpc>
                          <a:spcPct val="166000"/>
                        </a:lnSpc>
                      </a:pPr>
                      <a:endParaRPr altLang="Arial" dirty="0" sz="100" lang="Arial"/>
                    </a:p>
                    <a:p>
                      <a:pPr algn="l" eaLnBrk="0" indent="184556" rtl="0">
                        <a:lnSpc>
                          <a:spcPts val="1808"/>
                        </a:lnSpc>
                        <a:spcBef>
                          <a:spcPts val="1"/>
                        </a:spcBef>
                      </a:pPr>
                      <a:r>
                        <a:rPr dirty="0" sz="1300" spc="-9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《加盟申请表》</a:t>
                      </a:r>
                      <a:endParaRPr altLang="Microsoft YaHei" dirty="0" sz="1300" lang="Microsoft YaHei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 vMerge="1">
                  <a:txBody>
                    <a:bodyPr/>
                    <a:p>
                      <a:pPr algn="l" eaLnBrk="0" rtl="0">
                        <a:lnSpc>
                          <a:spcPct val="100000"/>
                        </a:lnSpc>
                      </a:pPr>
                      <a:endParaRPr altLang="Arial" dirty="0" sz="1000" lang="Arial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p>
                      <a:pPr algn="l" eaLnBrk="0" rtl="0">
                        <a:lnSpc>
                          <a:spcPct val="166000"/>
                        </a:lnSpc>
                      </a:pPr>
                      <a:endParaRPr altLang="Arial" dirty="0" sz="100" lang="Arial"/>
                    </a:p>
                    <a:p>
                      <a:pPr algn="l" eaLnBrk="0" indent="184556" rtl="0">
                        <a:lnSpc>
                          <a:spcPts val="1808"/>
                        </a:lnSpc>
                        <a:spcBef>
                          <a:spcPts val="1"/>
                        </a:spcBef>
                      </a:pPr>
                      <a:r>
                        <a:rPr dirty="0" sz="1300" spc="-5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《经销协议模</a:t>
                      </a:r>
                      <a:r>
                        <a:rPr dirty="0" sz="1300" spc="-25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板</a:t>
                      </a:r>
                      <a:r>
                        <a:rPr dirty="0" sz="130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》</a:t>
                      </a:r>
                      <a:endParaRPr altLang="Microsoft YaHei" dirty="0" sz="1300" lang="Microsoft YaHei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 vMerge="1">
                  <a:txBody>
                    <a:bodyPr/>
                    <a:p>
                      <a:pPr algn="l" eaLnBrk="0" rtl="0">
                        <a:lnSpc>
                          <a:spcPct val="100000"/>
                        </a:lnSpc>
                      </a:pPr>
                      <a:endParaRPr altLang="Arial" dirty="0" sz="1000" lang="Arial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p>
                      <a:pPr algn="l" eaLnBrk="0" rtl="0">
                        <a:lnSpc>
                          <a:spcPct val="166000"/>
                        </a:lnSpc>
                      </a:pPr>
                      <a:endParaRPr altLang="Arial" dirty="0" sz="100" lang="Arial"/>
                    </a:p>
                    <a:p>
                      <a:pPr algn="l" eaLnBrk="0" indent="184556" rtl="0">
                        <a:lnSpc>
                          <a:spcPts val="1808"/>
                        </a:lnSpc>
                        <a:spcBef>
                          <a:spcPts val="1"/>
                        </a:spcBef>
                      </a:pPr>
                      <a:r>
                        <a:rPr dirty="0" sz="1300" spc="-2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《区域授</a:t>
                      </a:r>
                      <a:r>
                        <a:rPr dirty="0" sz="1300" spc="-5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权</a:t>
                      </a:r>
                      <a:r>
                        <a:rPr dirty="0" sz="130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书》</a:t>
                      </a:r>
                      <a:endParaRPr altLang="Microsoft YaHei" dirty="0" sz="1300" lang="Microsoft YaHei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 vMerge="1">
                  <a:txBody>
                    <a:bodyPr/>
                    <a:p>
                      <a:pPr algn="l" eaLnBrk="0" rtl="0">
                        <a:lnSpc>
                          <a:spcPct val="100000"/>
                        </a:lnSpc>
                      </a:pPr>
                      <a:endParaRPr altLang="Arial" dirty="0" sz="1000" lang="Arial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p>
                      <a:pPr algn="l" eaLnBrk="0" rtl="0">
                        <a:lnSpc>
                          <a:spcPct val="166000"/>
                        </a:lnSpc>
                      </a:pPr>
                      <a:endParaRPr altLang="Arial" dirty="0" sz="100" lang="Arial"/>
                    </a:p>
                    <a:p>
                      <a:pPr algn="l" eaLnBrk="0" indent="184556" rtl="0">
                        <a:lnSpc>
                          <a:spcPts val="1808"/>
                        </a:lnSpc>
                        <a:spcBef>
                          <a:spcPts val="1"/>
                        </a:spcBef>
                      </a:pPr>
                      <a:r>
                        <a:rPr dirty="0" sz="1300" spc="-2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《特价申</a:t>
                      </a:r>
                      <a:r>
                        <a:rPr dirty="0" sz="1300" spc="-5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请</a:t>
                      </a:r>
                      <a:r>
                        <a:rPr dirty="0" sz="130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单》</a:t>
                      </a:r>
                      <a:endParaRPr altLang="Microsoft YaHei" dirty="0" sz="1300" lang="Microsoft YaHei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 vMerge="1">
                  <a:txBody>
                    <a:bodyPr/>
                    <a:p>
                      <a:pPr algn="l" eaLnBrk="0" rtl="0">
                        <a:lnSpc>
                          <a:spcPct val="100000"/>
                        </a:lnSpc>
                      </a:pPr>
                      <a:endParaRPr altLang="Arial" dirty="0" sz="1000" lang="Arial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1000">
                <a:tc>
                  <a:txBody>
                    <a:bodyPr/>
                    <a:p>
                      <a:pPr algn="l" eaLnBrk="0" rtl="0">
                        <a:lnSpc>
                          <a:spcPct val="166000"/>
                        </a:lnSpc>
                      </a:pPr>
                      <a:endParaRPr altLang="Arial" dirty="0" sz="100" lang="Arial"/>
                    </a:p>
                    <a:p>
                      <a:pPr algn="l" eaLnBrk="0" indent="184556" rtl="0">
                        <a:lnSpc>
                          <a:spcPts val="1808"/>
                        </a:lnSpc>
                        <a:spcBef>
                          <a:spcPts val="1"/>
                        </a:spcBef>
                      </a:pPr>
                      <a:r>
                        <a:rPr dirty="0" sz="1300" spc="2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《市场活动</a:t>
                      </a:r>
                      <a:r>
                        <a:rPr dirty="0" sz="1300" spc="15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申</a:t>
                      </a:r>
                      <a:r>
                        <a:rPr dirty="0" sz="130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请单》</a:t>
                      </a:r>
                      <a:endParaRPr altLang="Microsoft YaHei" dirty="0" sz="1300" lang="Microsoft YaHei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 vMerge="1">
                  <a:txBody>
                    <a:bodyPr/>
                    <a:p>
                      <a:pPr algn="l" eaLnBrk="0" rtl="0">
                        <a:lnSpc>
                          <a:spcPct val="100000"/>
                        </a:lnSpc>
                      </a:pPr>
                      <a:endParaRPr altLang="Arial" dirty="0" sz="1000" lang="Arial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6715">
                <a:tc>
                  <a:txBody>
                    <a:bodyPr/>
                    <a:p>
                      <a:pPr algn="l" eaLnBrk="0" rtl="0">
                        <a:lnSpc>
                          <a:spcPct val="166000"/>
                        </a:lnSpc>
                      </a:pPr>
                      <a:endParaRPr altLang="Arial" dirty="0" sz="100" lang="Arial"/>
                    </a:p>
                    <a:p>
                      <a:pPr algn="l" eaLnBrk="0" indent="184556" rtl="0">
                        <a:lnSpc>
                          <a:spcPts val="1808"/>
                        </a:lnSpc>
                        <a:spcBef>
                          <a:spcPts val="1"/>
                        </a:spcBef>
                      </a:pPr>
                      <a:r>
                        <a:rPr dirty="0" sz="1300" spc="-7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《业务计划表</a:t>
                      </a:r>
                      <a:r>
                        <a:rPr dirty="0" sz="1300" spc="-5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》</a:t>
                      </a:r>
                      <a:endParaRPr altLang="Microsoft YaHei" dirty="0" sz="1300" lang="Microsoft YaHei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 vMerge="1">
                  <a:txBody>
                    <a:bodyPr/>
                    <a:p>
                      <a:pPr algn="l" eaLnBrk="0" rtl="0">
                        <a:lnSpc>
                          <a:spcPct val="100000"/>
                        </a:lnSpc>
                      </a:pPr>
                      <a:endParaRPr altLang="Arial" dirty="0" sz="1000" lang="Arial"/>
                    </a:p>
                  </a:txBody>
                  <a:tcPr marL="0" marR="0" marT="0" marB="0" vert="horz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49063" name="textbox 631"/>
          <p:cNvSpPr/>
          <p:nvPr/>
        </p:nvSpPr>
        <p:spPr>
          <a:xfrm>
            <a:off x="477349" y="67927"/>
            <a:ext cx="2955289" cy="390525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119000"/>
              </a:lnSpc>
            </a:pPr>
            <a:endParaRPr altLang="Arial" dirty="0" sz="500" lang="Arial"/>
          </a:p>
          <a:p>
            <a:pPr algn="l" eaLnBrk="0" indent="12700" rtl="0">
              <a:lnSpc>
                <a:spcPct val="90000"/>
              </a:lnSpc>
              <a:spcBef>
                <a:spcPts val="1"/>
              </a:spcBef>
              <a:tabLst>
                <a:tab algn="l" pos="81914"/>
              </a:tabLst>
            </a:pPr>
            <a:r>
              <a:rPr dirty="0" sz="2000" spc="0" u="sng">
                <a:solidFill>
                  <a:srgbClr val="000000">
                    <a:alpha val="100000"/>
                  </a:srgbClr>
                </a:solidFill>
                <a:uFill>
                  <a:solidFill>
                    <a:srgbClr val="2C3637"/>
                  </a:solidFill>
                </a:uFill>
                <a:latin typeface="Microsoft YaHei"/>
                <a:ea typeface="Microsoft YaHei"/>
                <a:cs typeface="Microsoft YaHei"/>
              </a:rPr>
              <a:t>	</a:t>
            </a:r>
            <a:r>
              <a:rPr dirty="0" sz="2000" spc="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</a:t>
            </a:r>
            <a:r>
              <a:rPr dirty="0" sz="2000" spc="2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打造完善的</a:t>
            </a:r>
            <a:r>
              <a:rPr dirty="0" sz="2000" spc="15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招</a:t>
            </a:r>
            <a:r>
              <a:rPr dirty="0"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商工具包</a:t>
            </a:r>
            <a:endParaRPr altLang="Microsoft YaHei" dirty="0" sz="2000" lang="Microsoft YaHei"/>
          </a:p>
        </p:txBody>
      </p:sp>
      <p:sp>
        <p:nvSpPr>
          <p:cNvPr id="1049064" name="path"/>
          <p:cNvSpPr/>
          <p:nvPr/>
        </p:nvSpPr>
        <p:spPr>
          <a:xfrm>
            <a:off x="559811" y="80627"/>
            <a:ext cx="220514" cy="290276"/>
          </a:xfrm>
          <a:custGeom>
            <a:avLst/>
            <a:ahLst/>
            <a:rect l="0" t="0" r="0" b="0"/>
            <a:pathLst>
              <a:path w="347" h="457">
                <a:moveTo>
                  <a:pt x="341" y="453"/>
                </a:moveTo>
                <a:lnTo>
                  <a:pt x="341" y="0"/>
                </a:lnTo>
                <a:moveTo>
                  <a:pt x="343" y="453"/>
                </a:moveTo>
                <a:lnTo>
                  <a:pt x="3" y="113"/>
                </a:lnTo>
              </a:path>
            </a:pathLst>
          </a:custGeom>
          <a:noFill/>
          <a:ln w="6350" cap="flat">
            <a:solidFill>
              <a:srgbClr val="2C3637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9065" name="path"/>
          <p:cNvSpPr/>
          <p:nvPr/>
        </p:nvSpPr>
        <p:spPr>
          <a:xfrm>
            <a:off x="-106235" y="493181"/>
            <a:ext cx="12271797" cy="57151"/>
          </a:xfrm>
          <a:custGeom>
            <a:avLst/>
            <a:ahLst/>
            <a:rect l="0" t="0" r="0" b="0"/>
            <a:pathLst>
              <a:path w="19325" h="90">
                <a:moveTo>
                  <a:pt x="0" y="45"/>
                </a:moveTo>
                <a:lnTo>
                  <a:pt x="19325" y="45"/>
                </a:lnTo>
              </a:path>
            </a:pathLst>
          </a:custGeom>
          <a:noFill/>
          <a:ln w="57150" cap="flat">
            <a:solidFill>
              <a:srgbClr val="C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66" name="rect"/>
          <p:cNvSpPr/>
          <p:nvPr/>
        </p:nvSpPr>
        <p:spPr>
          <a:xfrm>
            <a:off x="3863292" y="2786698"/>
            <a:ext cx="501746" cy="13969"/>
          </a:xfrm>
          <a:prstGeom prst="rect"/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9067" name="path"/>
          <p:cNvSpPr/>
          <p:nvPr/>
        </p:nvSpPr>
        <p:spPr>
          <a:xfrm>
            <a:off x="3860165" y="1824354"/>
            <a:ext cx="478790" cy="3869054"/>
          </a:xfrm>
          <a:custGeom>
            <a:avLst/>
            <a:ahLst/>
            <a:rect l="0" t="0" r="0" b="0"/>
            <a:pathLst>
              <a:path w="754" h="6092">
                <a:moveTo>
                  <a:pt x="749" y="6087"/>
                </a:moveTo>
                <a:cubicBezTo>
                  <a:pt x="338" y="6087"/>
                  <a:pt x="5" y="6060"/>
                  <a:pt x="5" y="6026"/>
                </a:cubicBezTo>
                <a:lnTo>
                  <a:pt x="5" y="66"/>
                </a:lnTo>
                <a:cubicBezTo>
                  <a:pt x="5" y="32"/>
                  <a:pt x="338" y="5"/>
                  <a:pt x="749" y="5"/>
                </a:cubicBezTo>
                <a:moveTo>
                  <a:pt x="5" y="4468"/>
                </a:moveTo>
                <a:lnTo>
                  <a:pt x="749" y="4469"/>
                </a:lnTo>
              </a:path>
            </a:pathLst>
          </a:custGeom>
          <a:noFill/>
          <a:ln w="6350" cap="flat">
            <a:solidFill>
              <a:srgbClr val="0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9068" name="textbox 637"/>
          <p:cNvSpPr/>
          <p:nvPr/>
        </p:nvSpPr>
        <p:spPr>
          <a:xfrm>
            <a:off x="2801388" y="2564765"/>
            <a:ext cx="568959" cy="2312035"/>
          </a:xfrm>
          <a:prstGeom prst="rect"/>
          <a:solidFill>
            <a:srgbClr val="C00000"/>
          </a:solidFill>
        </p:spPr>
        <p:txBody>
          <a:bodyPr bIns="0" lIns="0" rIns="0" tIns="0" vert="eaVert" wrap="square"/>
          <a:p>
            <a:pPr algn="l" eaLnBrk="0" rtl="0">
              <a:lnSpc>
                <a:spcPct val="100000"/>
              </a:lnSpc>
            </a:pPr>
            <a:endParaRPr altLang="Arial" dirty="0" sz="900" lang="Arial"/>
          </a:p>
          <a:p>
            <a:pPr algn="l" eaLnBrk="0" indent="82422" rtl="0">
              <a:lnSpc>
                <a:spcPct val="90000"/>
              </a:lnSpc>
              <a:spcBef>
                <a:spcPts val="3"/>
              </a:spcBef>
            </a:pPr>
            <a:r>
              <a:rPr dirty="0" sz="2400" spc="-40">
                <a:ln w="6350" cap="flat" cmpd="sng">
                  <a:solidFill>
                    <a:srgbClr val="FFFFFF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整</a:t>
            </a:r>
            <a:r>
              <a:rPr dirty="0" sz="2400" spc="-19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2400" spc="-40">
                <a:ln w="6350" cap="flat" cmpd="sng">
                  <a:solidFill>
                    <a:srgbClr val="FFFFFF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</a:t>
            </a:r>
            <a:r>
              <a:rPr dirty="0" sz="2400" spc="-19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2400" spc="-40">
                <a:ln w="6350" cap="flat" cmpd="sng">
                  <a:solidFill>
                    <a:srgbClr val="FFFFFF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</a:t>
            </a:r>
            <a:r>
              <a:rPr dirty="0" sz="2400" spc="-18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2400" spc="-40">
                <a:ln w="6350" cap="flat" cmpd="sng">
                  <a:solidFill>
                    <a:srgbClr val="FFFFFF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播</a:t>
            </a:r>
            <a:r>
              <a:rPr dirty="0" sz="2400" spc="-18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2400" spc="-40">
                <a:ln w="6350" cap="flat" cmpd="sng">
                  <a:solidFill>
                    <a:srgbClr val="FFFFFF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系</a:t>
            </a:r>
            <a:r>
              <a:rPr dirty="0" sz="2400" spc="-18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2400" spc="-40">
                <a:ln w="6350" cap="flat" cmpd="sng">
                  <a:solidFill>
                    <a:srgbClr val="FFFFFF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统</a:t>
            </a:r>
            <a:endParaRPr altLang="Microsoft YaHei" dirty="0" sz="2400" lang="Microsoft YaHei"/>
          </a:p>
        </p:txBody>
      </p:sp>
      <p:pic>
        <p:nvPicPr>
          <p:cNvPr id="2097277" name="picture 638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21600000">
            <a:off x="5331455" y="4634926"/>
            <a:ext cx="3422033" cy="96152"/>
          </a:xfrm>
          <a:prstGeom prst="rect"/>
        </p:spPr>
      </p:pic>
      <p:sp>
        <p:nvSpPr>
          <p:cNvPr id="1049069" name="path"/>
          <p:cNvSpPr/>
          <p:nvPr/>
        </p:nvSpPr>
        <p:spPr>
          <a:xfrm>
            <a:off x="8716644" y="4319904"/>
            <a:ext cx="215265" cy="717550"/>
          </a:xfrm>
          <a:custGeom>
            <a:avLst/>
            <a:ahLst/>
            <a:rect l="0" t="0" r="0" b="0"/>
            <a:pathLst>
              <a:path w="339" h="1130">
                <a:moveTo>
                  <a:pt x="334" y="1125"/>
                </a:moveTo>
                <a:cubicBezTo>
                  <a:pt x="152" y="1125"/>
                  <a:pt x="5" y="1112"/>
                  <a:pt x="5" y="1097"/>
                </a:cubicBezTo>
                <a:lnTo>
                  <a:pt x="5" y="32"/>
                </a:lnTo>
                <a:cubicBezTo>
                  <a:pt x="5" y="17"/>
                  <a:pt x="152" y="5"/>
                  <a:pt x="334" y="5"/>
                </a:cubicBezTo>
              </a:path>
            </a:pathLst>
          </a:custGeom>
          <a:noFill/>
          <a:ln w="6350" cap="flat">
            <a:solidFill>
              <a:srgbClr val="0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grpSp>
        <p:nvGrpSpPr>
          <p:cNvPr id="103" name="group 68"/>
          <p:cNvGrpSpPr/>
          <p:nvPr/>
        </p:nvGrpSpPr>
        <p:grpSpPr>
          <a:xfrm rot="21600000">
            <a:off x="8867140" y="4100194"/>
            <a:ext cx="2927984" cy="330835"/>
            <a:chOff x="0" y="0"/>
            <a:chExt cx="2927984" cy="330835"/>
          </a:xfrm>
        </p:grpSpPr>
        <p:pic>
          <p:nvPicPr>
            <p:cNvPr id="2097278" name="picture 640"/>
            <p:cNvPicPr>
              <a:picLocks noChangeAspect="1"/>
            </p:cNvPicPr>
            <p:nvPr/>
          </p:nvPicPr>
          <p:blipFill>
            <a:blip xmlns:r="http://schemas.openxmlformats.org/officeDocument/2006/relationships" r:embed="rId2"/>
            <a:stretch>
              <a:fillRect/>
            </a:stretch>
          </p:blipFill>
          <p:spPr>
            <a:xfrm rot="21600000">
              <a:off x="0" y="0"/>
              <a:ext cx="2927984" cy="330835"/>
            </a:xfrm>
            <a:prstGeom prst="rect"/>
          </p:spPr>
        </p:pic>
        <p:sp>
          <p:nvSpPr>
            <p:cNvPr id="1049070" name="textbox 641"/>
            <p:cNvSpPr/>
            <p:nvPr/>
          </p:nvSpPr>
          <p:spPr>
            <a:xfrm>
              <a:off x="-12700" y="-12700"/>
              <a:ext cx="2953385" cy="372745"/>
            </a:xfrm>
            <a:prstGeom prst="rect"/>
          </p:spPr>
          <p:txBody>
            <a:bodyPr bIns="0" lIns="0" rIns="0" tIns="0" vert="horz" wrap="square"/>
            <a:p>
              <a:pPr algn="l" eaLnBrk="0" rtl="0">
                <a:lnSpc>
                  <a:spcPct val="118000"/>
                </a:lnSpc>
              </a:pPr>
              <a:endParaRPr altLang="Arial" dirty="0" sz="400" lang="Arial"/>
            </a:p>
            <a:p>
              <a:pPr algn="l" eaLnBrk="0" indent="115341" rtl="0">
                <a:lnSpc>
                  <a:spcPts val="1600"/>
                </a:lnSpc>
                <a:spcBef>
                  <a:spcPts val="4"/>
                </a:spcBef>
              </a:pPr>
              <a:r>
                <a:rPr dirty="0" sz="1300" spc="7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电视广告策略</a:t>
              </a:r>
              <a:r>
                <a:rPr dirty="0" sz="1300" spc="4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          </a:t>
              </a:r>
              <a:r>
                <a:rPr dirty="0" sz="1300" spc="3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 </a:t>
              </a:r>
              <a:r>
                <a:rPr dirty="0" sz="1300" spc="7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电视广告创意</a:t>
              </a:r>
              <a:endParaRPr altLang="Microsoft YaHei" dirty="0" sz="1300" lang="Microsoft YaHei"/>
            </a:p>
          </p:txBody>
        </p:sp>
      </p:grpSp>
      <p:sp>
        <p:nvSpPr>
          <p:cNvPr id="1049071" name="textbox 642"/>
          <p:cNvSpPr/>
          <p:nvPr/>
        </p:nvSpPr>
        <p:spPr>
          <a:xfrm>
            <a:off x="477349" y="67927"/>
            <a:ext cx="2513964" cy="391159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119000"/>
              </a:lnSpc>
            </a:pPr>
            <a:endParaRPr altLang="Arial" dirty="0" sz="500" lang="Arial"/>
          </a:p>
          <a:p>
            <a:pPr algn="l" eaLnBrk="0" indent="12700" rtl="0">
              <a:lnSpc>
                <a:spcPct val="90000"/>
              </a:lnSpc>
              <a:spcBef>
                <a:spcPts val="3"/>
              </a:spcBef>
              <a:tabLst>
                <a:tab algn="l" pos="81914"/>
              </a:tabLst>
            </a:pPr>
            <a:r>
              <a:rPr dirty="0" sz="2000" spc="0" u="sng">
                <a:solidFill>
                  <a:srgbClr val="000000">
                    <a:alpha val="100000"/>
                  </a:srgbClr>
                </a:solidFill>
                <a:uFill>
                  <a:solidFill>
                    <a:srgbClr val="2C3637"/>
                  </a:solidFill>
                </a:uFill>
                <a:latin typeface="Microsoft YaHei"/>
                <a:ea typeface="Microsoft YaHei"/>
                <a:cs typeface="Microsoft YaHei"/>
              </a:rPr>
              <a:t>	</a:t>
            </a:r>
            <a:r>
              <a:rPr dirty="0" sz="2000" spc="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</a:t>
            </a:r>
            <a:r>
              <a:rPr dirty="0" sz="2000" spc="1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整合营</a:t>
            </a:r>
            <a:r>
              <a:rPr dirty="0" sz="2000" spc="5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销</a:t>
            </a:r>
            <a:r>
              <a:rPr dirty="0"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传播系统</a:t>
            </a:r>
            <a:endParaRPr altLang="Microsoft YaHei" dirty="0" sz="2000" lang="Microsoft YaHei"/>
          </a:p>
        </p:txBody>
      </p:sp>
      <p:sp>
        <p:nvSpPr>
          <p:cNvPr id="1049072" name="path"/>
          <p:cNvSpPr/>
          <p:nvPr/>
        </p:nvSpPr>
        <p:spPr>
          <a:xfrm>
            <a:off x="559811" y="80627"/>
            <a:ext cx="220514" cy="290276"/>
          </a:xfrm>
          <a:custGeom>
            <a:avLst/>
            <a:ahLst/>
            <a:rect l="0" t="0" r="0" b="0"/>
            <a:pathLst>
              <a:path w="347" h="457">
                <a:moveTo>
                  <a:pt x="341" y="453"/>
                </a:moveTo>
                <a:lnTo>
                  <a:pt x="341" y="0"/>
                </a:lnTo>
                <a:moveTo>
                  <a:pt x="343" y="453"/>
                </a:moveTo>
                <a:lnTo>
                  <a:pt x="3" y="113"/>
                </a:lnTo>
              </a:path>
            </a:pathLst>
          </a:custGeom>
          <a:noFill/>
          <a:ln w="6350" cap="flat">
            <a:solidFill>
              <a:srgbClr val="2C3637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9073" name="path"/>
          <p:cNvSpPr/>
          <p:nvPr/>
        </p:nvSpPr>
        <p:spPr>
          <a:xfrm>
            <a:off x="-106235" y="493181"/>
            <a:ext cx="12271797" cy="57151"/>
          </a:xfrm>
          <a:custGeom>
            <a:avLst/>
            <a:ahLst/>
            <a:rect l="0" t="0" r="0" b="0"/>
            <a:pathLst>
              <a:path w="19325" h="90">
                <a:moveTo>
                  <a:pt x="0" y="45"/>
                </a:moveTo>
                <a:lnTo>
                  <a:pt x="19325" y="45"/>
                </a:lnTo>
              </a:path>
            </a:pathLst>
          </a:custGeom>
          <a:noFill/>
          <a:ln w="57150" cap="flat">
            <a:solidFill>
              <a:srgbClr val="C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9074" name="rect"/>
          <p:cNvSpPr/>
          <p:nvPr/>
        </p:nvSpPr>
        <p:spPr>
          <a:xfrm>
            <a:off x="8867140" y="4926965"/>
            <a:ext cx="1427479" cy="319405"/>
          </a:xfrm>
          <a:prstGeom prst="rect"/>
          <a:solidFill>
            <a:srgbClr val="7F7F7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9075" name="rect"/>
          <p:cNvSpPr/>
          <p:nvPr/>
        </p:nvSpPr>
        <p:spPr>
          <a:xfrm>
            <a:off x="10545444" y="4885690"/>
            <a:ext cx="894080" cy="319404"/>
          </a:xfrm>
          <a:prstGeom prst="rect"/>
          <a:solidFill>
            <a:srgbClr val="7F7F7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9076" name="textbox 647"/>
          <p:cNvSpPr/>
          <p:nvPr/>
        </p:nvSpPr>
        <p:spPr>
          <a:xfrm>
            <a:off x="8854440" y="4933670"/>
            <a:ext cx="2597785" cy="243204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3341"/>
              </a:lnSpc>
            </a:pPr>
            <a:endParaRPr altLang="Arial" dirty="0" sz="100" lang="Arial"/>
          </a:p>
          <a:p>
            <a:pPr algn="l" eaLnBrk="0" indent="12700" rtl="0">
              <a:lnSpc>
                <a:spcPts val="1712"/>
              </a:lnSpc>
              <a:tabLst>
                <a:tab algn="l" pos="110489"/>
              </a:tabLst>
            </a:pPr>
            <a:r>
              <a:rPr dirty="0"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baseline="-3252" dirty="0" sz="2100" spc="4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互联网投放策略</a:t>
            </a:r>
            <a:r>
              <a:rPr dirty="0" sz="1300" spc="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</a:t>
            </a:r>
            <a:r>
              <a:rPr dirty="0" sz="1300" spc="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baseline="11630" dirty="0" sz="2100" spc="4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投放创意</a:t>
            </a:r>
            <a:r>
              <a:rPr dirty="0"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endParaRPr altLang="Microsoft YaHei" dirty="0" sz="1300" lang="Microsoft YaHei"/>
          </a:p>
        </p:txBody>
      </p:sp>
      <p:pic>
        <p:nvPicPr>
          <p:cNvPr id="2097279" name="picture 648"/>
          <p:cNvPicPr>
            <a:picLocks noChangeAspect="1"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 rot="21600000">
            <a:off x="10294619" y="4996998"/>
            <a:ext cx="250838" cy="96153"/>
          </a:xfrm>
          <a:prstGeom prst="rect"/>
        </p:spPr>
      </p:pic>
      <p:sp>
        <p:nvSpPr>
          <p:cNvPr id="1049077" name="rect"/>
          <p:cNvSpPr/>
          <p:nvPr/>
        </p:nvSpPr>
        <p:spPr>
          <a:xfrm>
            <a:off x="8867140" y="4535804"/>
            <a:ext cx="1249679" cy="319405"/>
          </a:xfrm>
          <a:prstGeom prst="rect"/>
          <a:solidFill>
            <a:srgbClr val="7F7F7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9078" name="rect"/>
          <p:cNvSpPr/>
          <p:nvPr/>
        </p:nvSpPr>
        <p:spPr>
          <a:xfrm>
            <a:off x="10545444" y="4501515"/>
            <a:ext cx="894080" cy="319405"/>
          </a:xfrm>
          <a:prstGeom prst="rect"/>
          <a:solidFill>
            <a:srgbClr val="7F7F7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9079" name="textbox 651"/>
          <p:cNvSpPr/>
          <p:nvPr/>
        </p:nvSpPr>
        <p:spPr>
          <a:xfrm>
            <a:off x="8854440" y="4549622"/>
            <a:ext cx="2597785" cy="251459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3341"/>
              </a:lnSpc>
            </a:pPr>
            <a:endParaRPr altLang="Arial" dirty="0" sz="100" lang="Arial"/>
          </a:p>
          <a:p>
            <a:pPr algn="l" eaLnBrk="0" indent="12700" rtl="0">
              <a:lnSpc>
                <a:spcPts val="1775"/>
              </a:lnSpc>
              <a:tabLst>
                <a:tab algn="l" pos="105410"/>
              </a:tabLst>
            </a:pPr>
            <a:r>
              <a:rPr dirty="0"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	</a:t>
            </a:r>
            <a:r>
              <a:rPr baseline="-2315" dirty="0" sz="2100" spc="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户外广告策略</a:t>
            </a:r>
            <a:r>
              <a:rPr dirty="0" sz="1300" spc="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    </a:t>
            </a:r>
            <a:r>
              <a:rPr baseline="10086" dirty="0" sz="2100" spc="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广告创</a:t>
            </a:r>
            <a:r>
              <a:rPr baseline="10086" dirty="0" sz="2100" spc="2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意</a:t>
            </a:r>
            <a:r>
              <a:rPr dirty="0" sz="13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endParaRPr altLang="Microsoft YaHei" dirty="0" sz="1300" lang="Microsoft YaHei"/>
          </a:p>
        </p:txBody>
      </p:sp>
      <p:pic>
        <p:nvPicPr>
          <p:cNvPr id="2097280" name="picture 652"/>
          <p:cNvPicPr>
            <a:picLocks noChangeAspect="1"/>
          </p:cNvPicPr>
          <p:nvPr/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 rot="21600000">
            <a:off x="10116739" y="4611103"/>
            <a:ext cx="428719" cy="96122"/>
          </a:xfrm>
          <a:prstGeom prst="rect"/>
        </p:spPr>
      </p:pic>
      <p:sp>
        <p:nvSpPr>
          <p:cNvPr id="1049080" name="textbox 653"/>
          <p:cNvSpPr/>
          <p:nvPr/>
        </p:nvSpPr>
        <p:spPr>
          <a:xfrm>
            <a:off x="4335779" y="1621155"/>
            <a:ext cx="1402080" cy="372109"/>
          </a:xfrm>
          <a:prstGeom prst="rect"/>
          <a:solidFill>
            <a:srgbClr val="FF0000"/>
          </a:solidFill>
        </p:spPr>
        <p:txBody>
          <a:bodyPr bIns="0" lIns="0" rIns="0" tIns="0" vert="horz" wrap="square"/>
          <a:p>
            <a:pPr algn="l" eaLnBrk="0" rtl="0">
              <a:lnSpc>
                <a:spcPct val="106000"/>
              </a:lnSpc>
            </a:pPr>
            <a:endParaRPr altLang="Arial" dirty="0" sz="400" lang="Arial"/>
          </a:p>
          <a:p>
            <a:pPr algn="l" eaLnBrk="0" indent="96113" rtl="0">
              <a:lnSpc>
                <a:spcPct val="95000"/>
              </a:lnSpc>
              <a:spcBef>
                <a:spcPts val="4"/>
              </a:spcBef>
            </a:pPr>
            <a:r>
              <a:rPr dirty="0" sz="1500" spc="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营销传播主</a:t>
            </a:r>
            <a:r>
              <a:rPr dirty="0" sz="1500" spc="6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题</a:t>
            </a:r>
            <a:endParaRPr altLang="Microsoft YaHei" dirty="0" sz="1500" lang="Microsoft YaHei"/>
          </a:p>
        </p:txBody>
      </p:sp>
      <p:sp>
        <p:nvSpPr>
          <p:cNvPr id="1049081" name="textbox 654"/>
          <p:cNvSpPr/>
          <p:nvPr/>
        </p:nvSpPr>
        <p:spPr>
          <a:xfrm>
            <a:off x="7205344" y="5461634"/>
            <a:ext cx="1428114" cy="336550"/>
          </a:xfrm>
          <a:prstGeom prst="rect"/>
          <a:solidFill>
            <a:srgbClr val="7F7F7F"/>
          </a:solidFill>
        </p:spPr>
        <p:txBody>
          <a:bodyPr bIns="0" lIns="0" rIns="0" tIns="0" vert="horz" wrap="square"/>
          <a:p>
            <a:pPr algn="l" eaLnBrk="0" rtl="0">
              <a:lnSpc>
                <a:spcPct val="101000"/>
              </a:lnSpc>
            </a:pPr>
            <a:endParaRPr altLang="Arial" dirty="0" sz="400" lang="Arial"/>
          </a:p>
          <a:p>
            <a:pPr algn="l" eaLnBrk="0" indent="94284" rtl="0">
              <a:lnSpc>
                <a:spcPct val="96000"/>
              </a:lnSpc>
              <a:spcBef>
                <a:spcPts val="1"/>
              </a:spcBef>
            </a:pPr>
            <a:r>
              <a:rPr dirty="0" sz="1300" spc="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忠诚度管理系</a:t>
            </a:r>
            <a:r>
              <a:rPr dirty="0" sz="1300" spc="7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统</a:t>
            </a:r>
            <a:endParaRPr altLang="Microsoft YaHei" dirty="0" sz="1300" lang="Microsoft YaHei"/>
          </a:p>
        </p:txBody>
      </p:sp>
      <p:sp>
        <p:nvSpPr>
          <p:cNvPr id="1049082" name="path"/>
          <p:cNvSpPr/>
          <p:nvPr/>
        </p:nvSpPr>
        <p:spPr>
          <a:xfrm>
            <a:off x="7059294" y="2201545"/>
            <a:ext cx="215265" cy="1181100"/>
          </a:xfrm>
          <a:custGeom>
            <a:avLst/>
            <a:ahLst/>
            <a:rect l="0" t="0" r="0" b="0"/>
            <a:pathLst>
              <a:path w="339" h="1860">
                <a:moveTo>
                  <a:pt x="334" y="1855"/>
                </a:moveTo>
                <a:cubicBezTo>
                  <a:pt x="152" y="1855"/>
                  <a:pt x="5" y="1842"/>
                  <a:pt x="5" y="1827"/>
                </a:cubicBezTo>
                <a:lnTo>
                  <a:pt x="5" y="32"/>
                </a:lnTo>
                <a:cubicBezTo>
                  <a:pt x="5" y="17"/>
                  <a:pt x="152" y="5"/>
                  <a:pt x="334" y="5"/>
                </a:cubicBezTo>
              </a:path>
            </a:pathLst>
          </a:custGeom>
          <a:noFill/>
          <a:ln w="6350" cap="flat">
            <a:solidFill>
              <a:srgbClr val="0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9083" name="textbox 656"/>
          <p:cNvSpPr/>
          <p:nvPr/>
        </p:nvSpPr>
        <p:spPr>
          <a:xfrm>
            <a:off x="7209790" y="3199765"/>
            <a:ext cx="1325880" cy="319404"/>
          </a:xfrm>
          <a:prstGeom prst="rect"/>
          <a:solidFill>
            <a:srgbClr val="7F7F7F"/>
          </a:solidFill>
        </p:spPr>
        <p:txBody>
          <a:bodyPr bIns="0" lIns="0" rIns="0" tIns="0" vert="horz" wrap="square"/>
          <a:p>
            <a:pPr algn="l" eaLnBrk="0" rtl="0">
              <a:lnSpc>
                <a:spcPct val="174000"/>
              </a:lnSpc>
            </a:pPr>
            <a:endParaRPr altLang="Arial" dirty="0" sz="100" lang="Arial"/>
          </a:p>
          <a:p>
            <a:pPr algn="l" eaLnBrk="0" indent="94284" rtl="0">
              <a:lnSpc>
                <a:spcPts val="1808"/>
              </a:lnSpc>
            </a:pPr>
            <a:r>
              <a:rPr dirty="0" sz="1300" spc="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话题</a:t>
            </a:r>
            <a:r>
              <a:rPr dirty="0"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/</a:t>
            </a:r>
            <a:r>
              <a:rPr dirty="0" sz="1300" spc="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事件营</a:t>
            </a:r>
            <a:r>
              <a:rPr dirty="0" sz="1300" spc="7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销</a:t>
            </a:r>
            <a:endParaRPr altLang="Microsoft YaHei" dirty="0" sz="1300" lang="Microsoft YaHei"/>
          </a:p>
        </p:txBody>
      </p:sp>
      <p:sp>
        <p:nvSpPr>
          <p:cNvPr id="1049084" name="textbox 657"/>
          <p:cNvSpPr/>
          <p:nvPr/>
        </p:nvSpPr>
        <p:spPr>
          <a:xfrm>
            <a:off x="7209790" y="2447925"/>
            <a:ext cx="1249680" cy="337184"/>
          </a:xfrm>
          <a:prstGeom prst="rect"/>
          <a:solidFill>
            <a:srgbClr val="7F7F7F"/>
          </a:solidFill>
        </p:spPr>
        <p:txBody>
          <a:bodyPr bIns="0" lIns="0" rIns="0" tIns="0" vert="horz" wrap="square"/>
          <a:p>
            <a:pPr algn="l" eaLnBrk="0" rtl="0">
              <a:lnSpc>
                <a:spcPct val="133000"/>
              </a:lnSpc>
            </a:pPr>
            <a:endParaRPr altLang="Arial" dirty="0" sz="300" lang="Arial"/>
          </a:p>
          <a:p>
            <a:pPr algn="l" eaLnBrk="0" indent="106197" rtl="0">
              <a:lnSpc>
                <a:spcPct val="96000"/>
              </a:lnSpc>
            </a:pPr>
            <a:r>
              <a:rPr dirty="0" sz="1300" spc="9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网络口碑营</a:t>
            </a:r>
            <a:r>
              <a:rPr dirty="0" sz="1300" spc="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销</a:t>
            </a:r>
            <a:endParaRPr altLang="Microsoft YaHei" dirty="0" sz="1300" lang="Microsoft YaHei"/>
          </a:p>
        </p:txBody>
      </p:sp>
      <p:sp>
        <p:nvSpPr>
          <p:cNvPr id="1049085" name="textbox 658"/>
          <p:cNvSpPr/>
          <p:nvPr/>
        </p:nvSpPr>
        <p:spPr>
          <a:xfrm>
            <a:off x="7209790" y="2823845"/>
            <a:ext cx="1249680" cy="336550"/>
          </a:xfrm>
          <a:prstGeom prst="rect"/>
          <a:solidFill>
            <a:srgbClr val="7F7F7F"/>
          </a:solidFill>
        </p:spPr>
        <p:txBody>
          <a:bodyPr bIns="0" lIns="0" rIns="0" tIns="0" vert="horz" wrap="square"/>
          <a:p>
            <a:pPr algn="l" eaLnBrk="0" rtl="0">
              <a:lnSpc>
                <a:spcPct val="103000"/>
              </a:lnSpc>
            </a:pPr>
            <a:endParaRPr altLang="Arial" dirty="0" sz="400" lang="Arial"/>
          </a:p>
          <a:p>
            <a:pPr algn="l" eaLnBrk="0" indent="93929" rtl="0">
              <a:lnSpc>
                <a:spcPct val="96000"/>
              </a:lnSpc>
              <a:spcBef>
                <a:spcPts val="1"/>
              </a:spcBef>
            </a:pPr>
            <a:r>
              <a:rPr dirty="0" sz="1300" spc="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搜索引擎占</a:t>
            </a:r>
            <a:r>
              <a:rPr dirty="0" sz="1300" spc="8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领</a:t>
            </a:r>
            <a:endParaRPr altLang="Microsoft YaHei" dirty="0" sz="1300" lang="Microsoft YaHei"/>
          </a:p>
        </p:txBody>
      </p:sp>
      <p:sp>
        <p:nvSpPr>
          <p:cNvPr id="1049086" name="path"/>
          <p:cNvSpPr/>
          <p:nvPr/>
        </p:nvSpPr>
        <p:spPr>
          <a:xfrm>
            <a:off x="5596254" y="3112134"/>
            <a:ext cx="215265" cy="1181100"/>
          </a:xfrm>
          <a:custGeom>
            <a:avLst/>
            <a:ahLst/>
            <a:rect l="0" t="0" r="0" b="0"/>
            <a:pathLst>
              <a:path w="339" h="1860">
                <a:moveTo>
                  <a:pt x="334" y="1855"/>
                </a:moveTo>
                <a:cubicBezTo>
                  <a:pt x="152" y="1855"/>
                  <a:pt x="5" y="1842"/>
                  <a:pt x="5" y="1827"/>
                </a:cubicBezTo>
                <a:lnTo>
                  <a:pt x="5" y="32"/>
                </a:lnTo>
                <a:cubicBezTo>
                  <a:pt x="5" y="17"/>
                  <a:pt x="152" y="5"/>
                  <a:pt x="334" y="5"/>
                </a:cubicBezTo>
              </a:path>
            </a:pathLst>
          </a:custGeom>
          <a:noFill/>
          <a:ln w="6350" cap="flat">
            <a:solidFill>
              <a:srgbClr val="0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9087" name="textbox 660"/>
          <p:cNvSpPr/>
          <p:nvPr/>
        </p:nvSpPr>
        <p:spPr>
          <a:xfrm>
            <a:off x="5746750" y="2982595"/>
            <a:ext cx="1148714" cy="319404"/>
          </a:xfrm>
          <a:prstGeom prst="rect"/>
          <a:solidFill>
            <a:srgbClr val="7F7F7F"/>
          </a:solidFill>
        </p:spPr>
        <p:txBody>
          <a:bodyPr bIns="0" lIns="0" rIns="0" tIns="0" vert="horz" wrap="square"/>
          <a:p>
            <a:pPr algn="l" eaLnBrk="0" rtl="0">
              <a:lnSpc>
                <a:spcPct val="179000"/>
              </a:lnSpc>
            </a:pPr>
            <a:endParaRPr altLang="Arial" dirty="0" sz="100" lang="Arial"/>
          </a:p>
          <a:p>
            <a:pPr algn="l" eaLnBrk="0" indent="93573" rtl="0">
              <a:lnSpc>
                <a:spcPts val="1808"/>
              </a:lnSpc>
            </a:pPr>
            <a:r>
              <a:rPr dirty="0" sz="1300" spc="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发布会</a:t>
            </a:r>
            <a:r>
              <a:rPr dirty="0" sz="1300" spc="5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/</a:t>
            </a:r>
            <a:r>
              <a:rPr dirty="0" sz="1300" spc="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展</a:t>
            </a:r>
            <a:r>
              <a:rPr dirty="0" sz="1300" spc="7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会</a:t>
            </a:r>
            <a:endParaRPr altLang="Microsoft YaHei" dirty="0" sz="1300" lang="Microsoft YaHei"/>
          </a:p>
        </p:txBody>
      </p:sp>
      <p:sp>
        <p:nvSpPr>
          <p:cNvPr id="1049088" name="textbox 661"/>
          <p:cNvSpPr/>
          <p:nvPr/>
        </p:nvSpPr>
        <p:spPr>
          <a:xfrm>
            <a:off x="4335779" y="4501515"/>
            <a:ext cx="995680" cy="370204"/>
          </a:xfrm>
          <a:prstGeom prst="rect"/>
          <a:solidFill>
            <a:srgbClr val="FF0000"/>
          </a:solidFill>
        </p:spPr>
        <p:txBody>
          <a:bodyPr bIns="0" lIns="0" rIns="0" tIns="0" vert="horz" wrap="square"/>
          <a:p>
            <a:pPr algn="l" eaLnBrk="0" rtl="0">
              <a:lnSpc>
                <a:spcPct val="107000"/>
              </a:lnSpc>
            </a:pPr>
            <a:endParaRPr altLang="Arial" dirty="0" sz="400" lang="Arial"/>
          </a:p>
          <a:p>
            <a:pPr algn="l" eaLnBrk="0" indent="92049" rtl="0">
              <a:lnSpc>
                <a:spcPct val="95000"/>
              </a:lnSpc>
              <a:spcBef>
                <a:spcPts val="1"/>
              </a:spcBef>
            </a:pPr>
            <a:r>
              <a:rPr dirty="0" sz="1500" spc="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媒介策</a:t>
            </a:r>
            <a:r>
              <a:rPr dirty="0" sz="1500" spc="9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略</a:t>
            </a:r>
            <a:endParaRPr altLang="Microsoft YaHei" dirty="0" sz="1500" lang="Microsoft YaHei"/>
          </a:p>
        </p:txBody>
      </p:sp>
      <p:sp>
        <p:nvSpPr>
          <p:cNvPr id="1049089" name="textbox 662"/>
          <p:cNvSpPr/>
          <p:nvPr/>
        </p:nvSpPr>
        <p:spPr>
          <a:xfrm>
            <a:off x="4335779" y="5461634"/>
            <a:ext cx="995680" cy="371475"/>
          </a:xfrm>
          <a:prstGeom prst="rect"/>
          <a:solidFill>
            <a:srgbClr val="FF0000"/>
          </a:solidFill>
        </p:spPr>
        <p:txBody>
          <a:bodyPr bIns="0" lIns="0" rIns="0" tIns="0" vert="horz" wrap="square"/>
          <a:p>
            <a:pPr algn="l" eaLnBrk="0" rtl="0">
              <a:lnSpc>
                <a:spcPct val="107000"/>
              </a:lnSpc>
            </a:pPr>
            <a:endParaRPr altLang="Arial" dirty="0" sz="400" lang="Arial"/>
          </a:p>
          <a:p>
            <a:pPr algn="l" eaLnBrk="0" indent="93065" rtl="0">
              <a:lnSpc>
                <a:spcPct val="95000"/>
              </a:lnSpc>
            </a:pPr>
            <a:r>
              <a:rPr dirty="0" sz="1500" spc="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会员系</a:t>
            </a:r>
            <a:r>
              <a:rPr dirty="0" sz="1500" spc="8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统</a:t>
            </a:r>
            <a:endParaRPr altLang="Microsoft YaHei" dirty="0" sz="1500" lang="Microsoft YaHei"/>
          </a:p>
        </p:txBody>
      </p:sp>
      <p:sp>
        <p:nvSpPr>
          <p:cNvPr id="1049090" name="textbox 663"/>
          <p:cNvSpPr/>
          <p:nvPr/>
        </p:nvSpPr>
        <p:spPr>
          <a:xfrm>
            <a:off x="7209790" y="1668145"/>
            <a:ext cx="1071880" cy="337184"/>
          </a:xfrm>
          <a:prstGeom prst="rect"/>
          <a:solidFill>
            <a:srgbClr val="7F7F7F"/>
          </a:solidFill>
        </p:spPr>
        <p:txBody>
          <a:bodyPr bIns="0" lIns="0" rIns="0" tIns="0" vert="horz" wrap="square"/>
          <a:p>
            <a:pPr algn="l" eaLnBrk="0" rtl="0">
              <a:lnSpc>
                <a:spcPct val="131000"/>
              </a:lnSpc>
            </a:pPr>
            <a:endParaRPr altLang="Arial" dirty="0" sz="300" lang="Arial"/>
          </a:p>
          <a:p>
            <a:pPr algn="l" eaLnBrk="0" indent="95529" rtl="0">
              <a:lnSpc>
                <a:spcPct val="96000"/>
              </a:lnSpc>
              <a:spcBef>
                <a:spcPts val="3"/>
              </a:spcBef>
            </a:pPr>
            <a:r>
              <a:rPr dirty="0" sz="1300" spc="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营销大创</a:t>
            </a:r>
            <a:r>
              <a:rPr dirty="0" sz="1300" spc="6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意</a:t>
            </a:r>
            <a:endParaRPr altLang="Microsoft YaHei" dirty="0" sz="1300" lang="Microsoft YaHei"/>
          </a:p>
        </p:txBody>
      </p:sp>
      <p:sp>
        <p:nvSpPr>
          <p:cNvPr id="1049091" name="textbox 664"/>
          <p:cNvSpPr/>
          <p:nvPr/>
        </p:nvSpPr>
        <p:spPr>
          <a:xfrm>
            <a:off x="7209790" y="2072005"/>
            <a:ext cx="1071880" cy="337184"/>
          </a:xfrm>
          <a:prstGeom prst="rect"/>
          <a:solidFill>
            <a:srgbClr val="7F7F7F"/>
          </a:solidFill>
        </p:spPr>
        <p:txBody>
          <a:bodyPr bIns="0" lIns="0" rIns="0" tIns="0" vert="horz" wrap="square"/>
          <a:p>
            <a:pPr algn="l" eaLnBrk="0" rtl="0">
              <a:lnSpc>
                <a:spcPct val="101000"/>
              </a:lnSpc>
            </a:pPr>
            <a:endParaRPr altLang="Arial" dirty="0" sz="400" lang="Arial"/>
          </a:p>
          <a:p>
            <a:pPr algn="l" eaLnBrk="0" indent="93929" rtl="0">
              <a:lnSpc>
                <a:spcPct val="96000"/>
              </a:lnSpc>
              <a:spcBef>
                <a:spcPts val="2"/>
              </a:spcBef>
            </a:pPr>
            <a:r>
              <a:rPr dirty="0" sz="1300" spc="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新媒体营</a:t>
            </a:r>
            <a:r>
              <a:rPr dirty="0" sz="1300" spc="8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销</a:t>
            </a:r>
            <a:endParaRPr altLang="Microsoft YaHei" dirty="0" sz="1300" lang="Microsoft YaHei"/>
          </a:p>
        </p:txBody>
      </p:sp>
      <p:sp>
        <p:nvSpPr>
          <p:cNvPr id="1049092" name="textbox 665"/>
          <p:cNvSpPr/>
          <p:nvPr/>
        </p:nvSpPr>
        <p:spPr>
          <a:xfrm>
            <a:off x="5746750" y="4110354"/>
            <a:ext cx="894714" cy="336550"/>
          </a:xfrm>
          <a:prstGeom prst="rect"/>
          <a:solidFill>
            <a:srgbClr val="7F7F7F"/>
          </a:solidFill>
        </p:spPr>
        <p:txBody>
          <a:bodyPr bIns="0" lIns="0" rIns="0" tIns="0" vert="horz" wrap="square"/>
          <a:p>
            <a:pPr algn="l" eaLnBrk="0" rtl="0">
              <a:lnSpc>
                <a:spcPct val="106000"/>
              </a:lnSpc>
            </a:pPr>
            <a:endParaRPr altLang="Arial" dirty="0" sz="400" lang="Arial"/>
          </a:p>
          <a:p>
            <a:pPr algn="l" eaLnBrk="0" indent="93573" rtl="0">
              <a:lnSpc>
                <a:spcPct val="95000"/>
              </a:lnSpc>
            </a:pPr>
            <a:r>
              <a:rPr dirty="0" sz="1300" spc="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公关活</a:t>
            </a:r>
            <a:r>
              <a:rPr dirty="0" sz="1300" spc="8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动</a:t>
            </a:r>
            <a:endParaRPr altLang="Microsoft YaHei" dirty="0" sz="1300" lang="Microsoft YaHei"/>
          </a:p>
        </p:txBody>
      </p:sp>
      <p:sp>
        <p:nvSpPr>
          <p:cNvPr id="1049093" name="textbox 666"/>
          <p:cNvSpPr/>
          <p:nvPr/>
        </p:nvSpPr>
        <p:spPr>
          <a:xfrm>
            <a:off x="5746750" y="3358515"/>
            <a:ext cx="894714" cy="336550"/>
          </a:xfrm>
          <a:prstGeom prst="rect"/>
          <a:solidFill>
            <a:srgbClr val="7F7F7F"/>
          </a:solidFill>
        </p:spPr>
        <p:txBody>
          <a:bodyPr bIns="0" lIns="0" rIns="0" tIns="0" vert="horz" wrap="square"/>
          <a:p>
            <a:pPr algn="l" eaLnBrk="0" rtl="0">
              <a:lnSpc>
                <a:spcPct val="104000"/>
              </a:lnSpc>
            </a:pPr>
            <a:endParaRPr altLang="Arial" dirty="0" sz="400" lang="Arial"/>
          </a:p>
          <a:p>
            <a:pPr algn="l" eaLnBrk="0" indent="95351" rtl="0">
              <a:lnSpc>
                <a:spcPct val="95000"/>
              </a:lnSpc>
              <a:spcBef>
                <a:spcPts val="2"/>
              </a:spcBef>
            </a:pPr>
            <a:r>
              <a:rPr dirty="0" sz="1300" spc="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异业合</a:t>
            </a:r>
            <a:r>
              <a:rPr dirty="0" sz="1300" spc="6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作</a:t>
            </a:r>
            <a:endParaRPr altLang="Microsoft YaHei" dirty="0" sz="1300" lang="Microsoft YaHei"/>
          </a:p>
        </p:txBody>
      </p:sp>
      <p:sp>
        <p:nvSpPr>
          <p:cNvPr id="1049094" name="textbox 667"/>
          <p:cNvSpPr/>
          <p:nvPr/>
        </p:nvSpPr>
        <p:spPr>
          <a:xfrm>
            <a:off x="5746750" y="3734434"/>
            <a:ext cx="894714" cy="337820"/>
          </a:xfrm>
          <a:prstGeom prst="rect"/>
          <a:solidFill>
            <a:srgbClr val="7F7F7F"/>
          </a:solidFill>
        </p:spPr>
        <p:txBody>
          <a:bodyPr bIns="0" lIns="0" rIns="0" tIns="0" vert="horz" wrap="square"/>
          <a:p>
            <a:pPr algn="l" eaLnBrk="0" rtl="0">
              <a:lnSpc>
                <a:spcPct val="132000"/>
              </a:lnSpc>
            </a:pPr>
            <a:endParaRPr altLang="Arial" dirty="0" sz="300" lang="Arial"/>
          </a:p>
          <a:p>
            <a:pPr algn="l" eaLnBrk="0" indent="93929" rtl="0">
              <a:lnSpc>
                <a:spcPct val="96000"/>
              </a:lnSpc>
              <a:spcBef>
                <a:spcPts val="2"/>
              </a:spcBef>
            </a:pPr>
            <a:r>
              <a:rPr dirty="0" sz="1300" spc="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终端促</a:t>
            </a:r>
            <a:r>
              <a:rPr dirty="0" sz="1300" spc="8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销</a:t>
            </a:r>
            <a:endParaRPr altLang="Microsoft YaHei" dirty="0" sz="1300" lang="Microsoft YaHei"/>
          </a:p>
        </p:txBody>
      </p:sp>
      <p:sp>
        <p:nvSpPr>
          <p:cNvPr id="1049095" name="textbox 668"/>
          <p:cNvSpPr/>
          <p:nvPr/>
        </p:nvSpPr>
        <p:spPr>
          <a:xfrm>
            <a:off x="7216775" y="4331970"/>
            <a:ext cx="894080" cy="336550"/>
          </a:xfrm>
          <a:prstGeom prst="rect"/>
          <a:solidFill>
            <a:srgbClr val="7F7F7F"/>
          </a:solidFill>
        </p:spPr>
        <p:txBody>
          <a:bodyPr bIns="0" lIns="0" rIns="0" tIns="0" vert="horz" wrap="square"/>
          <a:p>
            <a:pPr algn="l" eaLnBrk="0" rtl="0">
              <a:lnSpc>
                <a:spcPct val="132000"/>
              </a:lnSpc>
            </a:pPr>
            <a:endParaRPr altLang="Arial" dirty="0" sz="300" lang="Arial"/>
          </a:p>
          <a:p>
            <a:pPr algn="l" eaLnBrk="0" indent="93574" rtl="0">
              <a:lnSpc>
                <a:spcPct val="96000"/>
              </a:lnSpc>
              <a:spcBef>
                <a:spcPts val="1"/>
              </a:spcBef>
            </a:pPr>
            <a:r>
              <a:rPr dirty="0" sz="1300" spc="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危机公</a:t>
            </a:r>
            <a:r>
              <a:rPr dirty="0" sz="1300" spc="8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</a:t>
            </a:r>
            <a:endParaRPr altLang="Microsoft YaHei" dirty="0" sz="1300" lang="Microsoft YaHei"/>
          </a:p>
        </p:txBody>
      </p:sp>
      <p:sp>
        <p:nvSpPr>
          <p:cNvPr id="1049096" name="textbox 669"/>
          <p:cNvSpPr/>
          <p:nvPr/>
        </p:nvSpPr>
        <p:spPr>
          <a:xfrm>
            <a:off x="7216775" y="3950970"/>
            <a:ext cx="716280" cy="335915"/>
          </a:xfrm>
          <a:prstGeom prst="rect"/>
          <a:solidFill>
            <a:srgbClr val="7F7F7F"/>
          </a:solidFill>
        </p:spPr>
        <p:txBody>
          <a:bodyPr bIns="0" lIns="0" rIns="0" tIns="0" vert="horz" wrap="square"/>
          <a:p>
            <a:pPr algn="l" eaLnBrk="0" rtl="0">
              <a:lnSpc>
                <a:spcPct val="132000"/>
              </a:lnSpc>
            </a:pPr>
            <a:endParaRPr altLang="Arial" dirty="0" sz="300" lang="Arial"/>
          </a:p>
          <a:p>
            <a:pPr algn="l" eaLnBrk="0" indent="93574" rtl="0">
              <a:lnSpc>
                <a:spcPct val="96000"/>
              </a:lnSpc>
              <a:spcBef>
                <a:spcPts val="2"/>
              </a:spcBef>
            </a:pPr>
            <a:r>
              <a:rPr dirty="0" sz="1300" spc="10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发布</a:t>
            </a:r>
            <a:r>
              <a:rPr dirty="0" sz="1300" spc="8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会</a:t>
            </a:r>
            <a:endParaRPr altLang="Microsoft YaHei" dirty="0" sz="1300" lang="Microsoft YaHei"/>
          </a:p>
        </p:txBody>
      </p:sp>
      <p:sp>
        <p:nvSpPr>
          <p:cNvPr id="1049097" name="textbox 670"/>
          <p:cNvSpPr/>
          <p:nvPr/>
        </p:nvSpPr>
        <p:spPr>
          <a:xfrm>
            <a:off x="4335779" y="2581275"/>
            <a:ext cx="589280" cy="375284"/>
          </a:xfrm>
          <a:prstGeom prst="rect"/>
          <a:solidFill>
            <a:srgbClr val="FF0000"/>
          </a:solidFill>
        </p:spPr>
        <p:txBody>
          <a:bodyPr bIns="0" lIns="0" rIns="0" tIns="0" vert="horz" wrap="square"/>
          <a:p>
            <a:pPr algn="l" eaLnBrk="0" rtl="0">
              <a:lnSpc>
                <a:spcPct val="106000"/>
              </a:lnSpc>
            </a:pPr>
            <a:endParaRPr altLang="Arial" dirty="0" sz="400" lang="Arial"/>
          </a:p>
          <a:p>
            <a:pPr algn="l" eaLnBrk="0" indent="94894" rtl="0">
              <a:lnSpc>
                <a:spcPct val="95000"/>
              </a:lnSpc>
              <a:spcBef>
                <a:spcPts val="4"/>
              </a:spcBef>
            </a:pPr>
            <a:r>
              <a:rPr dirty="0" sz="1500" spc="9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线</a:t>
            </a:r>
            <a:r>
              <a:rPr dirty="0" sz="1500" spc="8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上</a:t>
            </a:r>
            <a:endParaRPr altLang="Microsoft YaHei" dirty="0" sz="1500" lang="Microsoft YaHei"/>
          </a:p>
        </p:txBody>
      </p:sp>
      <p:sp>
        <p:nvSpPr>
          <p:cNvPr id="1049098" name="textbox 671"/>
          <p:cNvSpPr/>
          <p:nvPr/>
        </p:nvSpPr>
        <p:spPr>
          <a:xfrm>
            <a:off x="4335779" y="3541395"/>
            <a:ext cx="589280" cy="374650"/>
          </a:xfrm>
          <a:prstGeom prst="rect"/>
          <a:solidFill>
            <a:srgbClr val="FF0000"/>
          </a:solidFill>
        </p:spPr>
        <p:txBody>
          <a:bodyPr bIns="0" lIns="0" rIns="0" tIns="0" vert="horz" wrap="square"/>
          <a:p>
            <a:pPr algn="l" eaLnBrk="0" rtl="0">
              <a:lnSpc>
                <a:spcPct val="106000"/>
              </a:lnSpc>
            </a:pPr>
            <a:endParaRPr altLang="Arial" dirty="0" sz="400" lang="Arial"/>
          </a:p>
          <a:p>
            <a:pPr algn="l" eaLnBrk="0" indent="94894" rtl="0">
              <a:lnSpc>
                <a:spcPct val="95000"/>
              </a:lnSpc>
              <a:spcBef>
                <a:spcPts val="4"/>
              </a:spcBef>
            </a:pPr>
            <a:r>
              <a:rPr dirty="0" sz="1500" spc="9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线</a:t>
            </a:r>
            <a:r>
              <a:rPr dirty="0" sz="1500" spc="8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下</a:t>
            </a:r>
            <a:endParaRPr altLang="Microsoft YaHei" dirty="0" sz="1500" lang="Microsoft YaHei"/>
          </a:p>
        </p:txBody>
      </p:sp>
      <p:pic>
        <p:nvPicPr>
          <p:cNvPr id="2097281" name="picture 672"/>
          <p:cNvPicPr>
            <a:picLocks noChangeAspect="1"/>
          </p:cNvPicPr>
          <p:nvPr/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 rot="21600000">
            <a:off x="4925051" y="2704233"/>
            <a:ext cx="2147593" cy="96151"/>
          </a:xfrm>
          <a:prstGeom prst="rect"/>
        </p:spPr>
      </p:pic>
      <p:pic>
        <p:nvPicPr>
          <p:cNvPr id="2097282" name="picture 673"/>
          <p:cNvPicPr>
            <a:picLocks noChangeAspect="1"/>
          </p:cNvPicPr>
          <p:nvPr/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 rot="21600000">
            <a:off x="5322570" y="5570405"/>
            <a:ext cx="1572274" cy="96151"/>
          </a:xfrm>
          <a:prstGeom prst="rect"/>
        </p:spPr>
      </p:pic>
      <p:pic>
        <p:nvPicPr>
          <p:cNvPr id="2097283" name="picture 674"/>
          <p:cNvPicPr>
            <a:picLocks noChangeAspect="1"/>
          </p:cNvPicPr>
          <p:nvPr/>
        </p:nvPicPr>
        <p:blipFill>
          <a:blip xmlns:r="http://schemas.openxmlformats.org/officeDocument/2006/relationships" r:embed="rId7"/>
          <a:stretch>
            <a:fillRect/>
          </a:stretch>
        </p:blipFill>
        <p:spPr>
          <a:xfrm rot="21600000">
            <a:off x="5737858" y="1780053"/>
            <a:ext cx="1471945" cy="96151"/>
          </a:xfrm>
          <a:prstGeom prst="rect"/>
        </p:spPr>
      </p:pic>
      <p:pic>
        <p:nvPicPr>
          <p:cNvPr id="2097284" name="picture 675"/>
          <p:cNvPicPr>
            <a:picLocks noChangeAspect="1"/>
          </p:cNvPicPr>
          <p:nvPr/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 rot="21600000">
            <a:off x="4914900" y="3692075"/>
            <a:ext cx="684543" cy="96151"/>
          </a:xfrm>
          <a:prstGeom prst="rect"/>
        </p:spPr>
      </p:pic>
      <p:sp>
        <p:nvSpPr>
          <p:cNvPr id="1049099" name="path"/>
          <p:cNvSpPr/>
          <p:nvPr/>
        </p:nvSpPr>
        <p:spPr>
          <a:xfrm>
            <a:off x="7066279" y="4055109"/>
            <a:ext cx="142875" cy="459104"/>
          </a:xfrm>
          <a:custGeom>
            <a:avLst/>
            <a:ahLst/>
            <a:rect l="0" t="0" r="0" b="0"/>
            <a:pathLst>
              <a:path w="225" h="722">
                <a:moveTo>
                  <a:pt x="220" y="717"/>
                </a:moveTo>
                <a:cubicBezTo>
                  <a:pt x="101" y="717"/>
                  <a:pt x="5" y="709"/>
                  <a:pt x="5" y="700"/>
                </a:cubicBezTo>
                <a:lnTo>
                  <a:pt x="5" y="22"/>
                </a:lnTo>
                <a:cubicBezTo>
                  <a:pt x="5" y="13"/>
                  <a:pt x="101" y="5"/>
                  <a:pt x="220" y="5"/>
                </a:cubicBezTo>
              </a:path>
            </a:pathLst>
          </a:custGeom>
          <a:noFill/>
          <a:ln w="6350" cap="flat">
            <a:solidFill>
              <a:srgbClr val="0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pic>
        <p:nvPicPr>
          <p:cNvPr id="2097285" name="picture 677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>
          <a:xfrm rot="21600000">
            <a:off x="6640749" y="4238993"/>
            <a:ext cx="428718" cy="96122"/>
          </a:xfrm>
          <a:prstGeom prst="rect"/>
        </p:spPr>
      </p:pic>
      <p:sp>
        <p:nvSpPr>
          <p:cNvPr id="1049100" name="path"/>
          <p:cNvSpPr/>
          <p:nvPr/>
        </p:nvSpPr>
        <p:spPr>
          <a:xfrm>
            <a:off x="3390895" y="3713479"/>
            <a:ext cx="944888" cy="7620"/>
          </a:xfrm>
          <a:custGeom>
            <a:avLst/>
            <a:ahLst/>
            <a:rect l="0" t="0" r="0" b="0"/>
            <a:pathLst>
              <a:path w="1488" h="12">
                <a:moveTo>
                  <a:pt x="744" y="6"/>
                </a:moveTo>
                <a:lnTo>
                  <a:pt x="1488" y="7"/>
                </a:lnTo>
                <a:moveTo>
                  <a:pt x="0" y="5"/>
                </a:moveTo>
                <a:lnTo>
                  <a:pt x="744" y="6"/>
                </a:lnTo>
              </a:path>
            </a:pathLst>
          </a:custGeom>
          <a:noFill/>
          <a:ln w="6350" cap="flat">
            <a:solidFill>
              <a:srgbClr val="0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" name="group 70"/>
          <p:cNvGrpSpPr/>
          <p:nvPr/>
        </p:nvGrpSpPr>
        <p:grpSpPr>
          <a:xfrm rot="21600000">
            <a:off x="5203190" y="1694815"/>
            <a:ext cx="2061844" cy="2060574"/>
            <a:chOff x="0" y="0"/>
            <a:chExt cx="2061844" cy="2060574"/>
          </a:xfrm>
        </p:grpSpPr>
        <p:pic>
          <p:nvPicPr>
            <p:cNvPr id="2097286" name="picture 679"/>
            <p:cNvPicPr>
              <a:picLocks noChangeAspect="1"/>
            </p:cNvPicPr>
            <p:nvPr/>
          </p:nvPicPr>
          <p:blipFill>
            <a:blip xmlns:r="http://schemas.openxmlformats.org/officeDocument/2006/relationships" r:embed="rId1"/>
            <a:stretch>
              <a:fillRect/>
            </a:stretch>
          </p:blipFill>
          <p:spPr>
            <a:xfrm rot="21600000">
              <a:off x="0" y="0"/>
              <a:ext cx="2061844" cy="2060574"/>
            </a:xfrm>
            <a:prstGeom prst="rect"/>
          </p:spPr>
        </p:pic>
        <p:sp>
          <p:nvSpPr>
            <p:cNvPr id="1049101" name="textbox 680"/>
            <p:cNvSpPr/>
            <p:nvPr/>
          </p:nvSpPr>
          <p:spPr>
            <a:xfrm>
              <a:off x="-12700" y="-12700"/>
              <a:ext cx="2087245" cy="2106295"/>
            </a:xfrm>
            <a:prstGeom prst="rect"/>
          </p:spPr>
          <p:txBody>
            <a:bodyPr bIns="0" lIns="0" rIns="0" tIns="0" vert="horz" wrap="square"/>
            <a:p>
              <a:pPr algn="l" eaLnBrk="0" rtl="0">
                <a:lnSpc>
                  <a:spcPct val="114000"/>
                </a:lnSpc>
              </a:pPr>
              <a:endParaRPr altLang="Arial" dirty="0" sz="1000" lang="Arial"/>
            </a:p>
            <a:p>
              <a:pPr algn="l" eaLnBrk="0" rtl="0">
                <a:lnSpc>
                  <a:spcPct val="115000"/>
                </a:lnSpc>
              </a:pPr>
              <a:endParaRPr altLang="Arial" dirty="0" sz="1000" lang="Arial"/>
            </a:p>
            <a:p>
              <a:pPr algn="l" eaLnBrk="0" rtl="0">
                <a:lnSpc>
                  <a:spcPct val="115000"/>
                </a:lnSpc>
              </a:pPr>
              <a:endParaRPr altLang="Arial" dirty="0" sz="1000" lang="Arial"/>
            </a:p>
            <a:p>
              <a:pPr algn="l" eaLnBrk="0" rtl="0">
                <a:lnSpc>
                  <a:spcPct val="115000"/>
                </a:lnSpc>
              </a:pPr>
              <a:endParaRPr altLang="Arial" dirty="0" sz="1000" lang="Arial"/>
            </a:p>
            <a:p>
              <a:pPr algn="l" eaLnBrk="0" indent="436664" rtl="0">
                <a:lnSpc>
                  <a:spcPct val="94000"/>
                </a:lnSpc>
                <a:spcBef>
                  <a:spcPts val="4"/>
                </a:spcBef>
              </a:pPr>
              <a:r>
                <a:rPr dirty="0" sz="1500" spc="100">
                  <a:ln w="3175" cap="flat" cmpd="sng">
                    <a:solidFill>
                      <a:srgbClr val="FFFFFF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锁定核心价</a:t>
              </a:r>
              <a:r>
                <a:rPr dirty="0" sz="1500" spc="75">
                  <a:ln w="3175" cap="flat" cmpd="sng">
                    <a:solidFill>
                      <a:srgbClr val="FFFFFF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值</a:t>
              </a:r>
              <a:endParaRPr altLang="Microsoft YaHei" dirty="0" sz="1500" lang="Microsoft YaHei"/>
            </a:p>
            <a:p>
              <a:pPr algn="l" eaLnBrk="0" indent="434835" rtl="0">
                <a:lnSpc>
                  <a:spcPct val="96000"/>
                </a:lnSpc>
                <a:spcBef>
                  <a:spcPts val="279"/>
                </a:spcBef>
              </a:pPr>
              <a:r>
                <a:rPr dirty="0" sz="1500" spc="100">
                  <a:ln w="3175" cap="flat" cmpd="sng">
                    <a:solidFill>
                      <a:srgbClr val="FFFFFF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精准把握品</a:t>
              </a:r>
              <a:r>
                <a:rPr dirty="0" sz="1500" spc="90">
                  <a:ln w="3175" cap="flat" cmpd="sng">
                    <a:solidFill>
                      <a:srgbClr val="FFFFFF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牌</a:t>
              </a:r>
              <a:endParaRPr altLang="Microsoft YaHei" dirty="0" sz="1500" lang="Microsoft YaHei"/>
            </a:p>
            <a:p>
              <a:pPr algn="l" eaLnBrk="0" indent="843672" rtl="0">
                <a:lnSpc>
                  <a:spcPct val="95000"/>
                </a:lnSpc>
                <a:spcBef>
                  <a:spcPts val="186"/>
                </a:spcBef>
              </a:pPr>
              <a:r>
                <a:rPr dirty="0" sz="1500" spc="90">
                  <a:ln w="3175" cap="flat" cmpd="sng">
                    <a:solidFill>
                      <a:srgbClr val="FFFFFF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调</a:t>
              </a:r>
              <a:r>
                <a:rPr dirty="0" sz="1500" spc="80">
                  <a:ln w="3175" cap="flat" cmpd="sng">
                    <a:solidFill>
                      <a:srgbClr val="FFFFFF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性</a:t>
              </a:r>
              <a:endParaRPr altLang="Microsoft YaHei" dirty="0" sz="1500" lang="Microsoft YaHei"/>
            </a:p>
          </p:txBody>
        </p:sp>
      </p:grpSp>
      <p:grpSp>
        <p:nvGrpSpPr>
          <p:cNvPr id="106" name="group 72"/>
          <p:cNvGrpSpPr/>
          <p:nvPr/>
        </p:nvGrpSpPr>
        <p:grpSpPr>
          <a:xfrm rot="21600000">
            <a:off x="4627335" y="1048877"/>
            <a:ext cx="3188647" cy="3249043"/>
            <a:chOff x="0" y="0"/>
            <a:chExt cx="3188647" cy="3249043"/>
          </a:xfrm>
        </p:grpSpPr>
        <p:sp>
          <p:nvSpPr>
            <p:cNvPr id="1049102" name="path"/>
            <p:cNvSpPr/>
            <p:nvPr/>
          </p:nvSpPr>
          <p:spPr>
            <a:xfrm>
              <a:off x="0" y="48089"/>
              <a:ext cx="3188647" cy="3200954"/>
            </a:xfrm>
            <a:custGeom>
              <a:avLst/>
              <a:ahLst/>
              <a:rect l="0" t="0" r="0" b="0"/>
              <a:pathLst>
                <a:path w="5021" h="5040">
                  <a:moveTo>
                    <a:pt x="1493" y="4174"/>
                  </a:moveTo>
                  <a:cubicBezTo>
                    <a:pt x="610" y="3565"/>
                    <a:pt x="357" y="2350"/>
                    <a:pt x="930" y="1461"/>
                  </a:cubicBezTo>
                  <a:cubicBezTo>
                    <a:pt x="1502" y="572"/>
                    <a:pt x="2683" y="345"/>
                    <a:pt x="3566" y="954"/>
                  </a:cubicBezTo>
                  <a:cubicBezTo>
                    <a:pt x="4450" y="1563"/>
                    <a:pt x="4702" y="2778"/>
                    <a:pt x="4130" y="3667"/>
                  </a:cubicBezTo>
                  <a:cubicBezTo>
                    <a:pt x="4046" y="3797"/>
                    <a:pt x="3947" y="3916"/>
                    <a:pt x="3835" y="4021"/>
                  </a:cubicBezTo>
                </a:path>
              </a:pathLst>
            </a:custGeom>
            <a:noFill/>
            <a:ln w="6349" cap="flat">
              <a:solidFill>
                <a:srgbClr val="404040">
                  <a:alpha val="100000"/>
                </a:srgbClr>
              </a:solidFill>
              <a:prstDash val="solid"/>
              <a:miter lim="800000"/>
            </a:ln>
          </p:spPr>
          <p:txBody>
            <a:bodyPr rtlCol="0"/>
            <a:p>
              <a:pPr algn="ctr"/>
              <a:endParaRPr altLang="en-US" lang="zh-CN"/>
            </a:p>
          </p:txBody>
        </p:sp>
        <p:sp>
          <p:nvSpPr>
            <p:cNvPr id="1049103" name="path"/>
            <p:cNvSpPr/>
            <p:nvPr/>
          </p:nvSpPr>
          <p:spPr>
            <a:xfrm>
              <a:off x="130636" y="0"/>
              <a:ext cx="2816393" cy="2565458"/>
            </a:xfrm>
            <a:custGeom>
              <a:avLst/>
              <a:ahLst/>
              <a:rect l="0" t="0" r="0" b="0"/>
              <a:pathLst>
                <a:path w="4435" h="4040">
                  <a:moveTo>
                    <a:pt x="439" y="2302"/>
                  </a:moveTo>
                  <a:cubicBezTo>
                    <a:pt x="594" y="1241"/>
                    <a:pt x="1564" y="531"/>
                    <a:pt x="2605" y="718"/>
                  </a:cubicBezTo>
                  <a:cubicBezTo>
                    <a:pt x="3507" y="879"/>
                    <a:pt x="4187" y="1669"/>
                    <a:pt x="4228" y="2602"/>
                  </a:cubicBezTo>
                </a:path>
              </a:pathLst>
            </a:custGeom>
            <a:noFill/>
            <a:ln w="76199" cap="flat">
              <a:solidFill>
                <a:srgbClr val="404040">
                  <a:alpha val="100000"/>
                </a:srgbClr>
              </a:solidFill>
              <a:prstDash val="solid"/>
              <a:miter lim="800000"/>
            </a:ln>
          </p:spPr>
          <p:txBody>
            <a:bodyPr rtlCol="0"/>
            <a:p>
              <a:pPr algn="ctr"/>
              <a:endParaRPr altLang="en-US" lang="zh-CN"/>
            </a:p>
          </p:txBody>
        </p:sp>
      </p:grpSp>
      <p:grpSp>
        <p:nvGrpSpPr>
          <p:cNvPr id="107" name="group 74"/>
          <p:cNvGrpSpPr/>
          <p:nvPr/>
        </p:nvGrpSpPr>
        <p:grpSpPr>
          <a:xfrm rot="21600000">
            <a:off x="6430009" y="4345304"/>
            <a:ext cx="981075" cy="981075"/>
            <a:chOff x="0" y="0"/>
            <a:chExt cx="981075" cy="981075"/>
          </a:xfrm>
        </p:grpSpPr>
        <p:sp>
          <p:nvSpPr>
            <p:cNvPr id="1049104" name="path"/>
            <p:cNvSpPr/>
            <p:nvPr/>
          </p:nvSpPr>
          <p:spPr>
            <a:xfrm>
              <a:off x="0" y="0"/>
              <a:ext cx="981075" cy="981075"/>
            </a:xfrm>
            <a:custGeom>
              <a:avLst/>
              <a:ahLst/>
              <a:rect l="0" t="0" r="0" b="0"/>
              <a:pathLst>
                <a:path w="1545" h="1545">
                  <a:moveTo>
                    <a:pt x="1449" y="599"/>
                  </a:moveTo>
                  <a:cubicBezTo>
                    <a:pt x="1545" y="972"/>
                    <a:pt x="1319" y="1353"/>
                    <a:pt x="945" y="1448"/>
                  </a:cubicBezTo>
                  <a:cubicBezTo>
                    <a:pt x="571" y="1545"/>
                    <a:pt x="191" y="1318"/>
                    <a:pt x="95" y="945"/>
                  </a:cubicBezTo>
                  <a:cubicBezTo>
                    <a:pt x="0" y="571"/>
                    <a:pt x="225" y="191"/>
                    <a:pt x="598" y="94"/>
                  </a:cubicBezTo>
                  <a:cubicBezTo>
                    <a:pt x="973" y="0"/>
                    <a:pt x="1353" y="224"/>
                    <a:pt x="1449" y="599"/>
                  </a:cubicBezTo>
                </a:path>
              </a:pathLst>
            </a:custGeom>
            <a:solidFill>
              <a:srgbClr val="E62A2A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p>
              <a:pPr algn="ctr"/>
              <a:endParaRPr altLang="en-US" lang="zh-CN"/>
            </a:p>
          </p:txBody>
        </p:sp>
        <p:sp>
          <p:nvSpPr>
            <p:cNvPr id="1049105" name="textbox 684"/>
            <p:cNvSpPr/>
            <p:nvPr/>
          </p:nvSpPr>
          <p:spPr>
            <a:xfrm>
              <a:off x="-12700" y="-12700"/>
              <a:ext cx="1006475" cy="1031239"/>
            </a:xfrm>
            <a:prstGeom prst="rect"/>
          </p:spPr>
          <p:txBody>
            <a:bodyPr bIns="0" lIns="0" rIns="0" tIns="0" vert="horz" wrap="square"/>
            <a:p>
              <a:pPr algn="l" eaLnBrk="0" rtl="0">
                <a:lnSpc>
                  <a:spcPct val="164000"/>
                </a:lnSpc>
              </a:pPr>
              <a:endParaRPr altLang="Arial" dirty="0" sz="1000" lang="Arial"/>
            </a:p>
            <a:p>
              <a:pPr algn="l" eaLnBrk="0" indent="264028" rtl="0">
                <a:lnSpc>
                  <a:spcPct val="81000"/>
                </a:lnSpc>
              </a:pPr>
              <a:r>
                <a:rPr dirty="0" sz="18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价</a:t>
              </a:r>
              <a:r>
                <a:rPr dirty="0" sz="18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值</a:t>
              </a:r>
              <a:endParaRPr altLang="Microsoft YaHei" dirty="0" sz="1800" lang="Microsoft YaHei"/>
            </a:p>
            <a:p>
              <a:pPr algn="l" eaLnBrk="0" indent="264486" rtl="0">
                <a:lnSpc>
                  <a:spcPts val="2365"/>
                </a:lnSpc>
              </a:pPr>
              <a:r>
                <a:rPr dirty="0" sz="1800" spc="-2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提</a:t>
              </a:r>
              <a:r>
                <a:rPr dirty="0" sz="1800" spc="-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炼</a:t>
              </a:r>
              <a:endParaRPr altLang="Microsoft YaHei" dirty="0" sz="1800" lang="Microsoft YaHei"/>
            </a:p>
          </p:txBody>
        </p:sp>
      </p:grpSp>
      <p:pic>
        <p:nvPicPr>
          <p:cNvPr id="2097287" name="picture 685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 rot="21600000">
            <a:off x="7407161" y="3184877"/>
            <a:ext cx="831429" cy="1335165"/>
          </a:xfrm>
          <a:prstGeom prst="rect"/>
        </p:spPr>
      </p:pic>
      <p:grpSp>
        <p:nvGrpSpPr>
          <p:cNvPr id="108" name="group 76"/>
          <p:cNvGrpSpPr/>
          <p:nvPr/>
        </p:nvGrpSpPr>
        <p:grpSpPr>
          <a:xfrm rot="21600000">
            <a:off x="6380716" y="3423285"/>
            <a:ext cx="1987313" cy="1997696"/>
            <a:chOff x="0" y="0"/>
            <a:chExt cx="1987313" cy="1997696"/>
          </a:xfrm>
        </p:grpSpPr>
        <p:sp>
          <p:nvSpPr>
            <p:cNvPr id="1049106" name="path"/>
            <p:cNvSpPr/>
            <p:nvPr/>
          </p:nvSpPr>
          <p:spPr>
            <a:xfrm>
              <a:off x="0" y="847683"/>
              <a:ext cx="1104705" cy="1128434"/>
            </a:xfrm>
            <a:custGeom>
              <a:avLst/>
              <a:ahLst/>
              <a:rect l="0" t="0" r="0" b="0"/>
              <a:pathLst>
                <a:path w="1739" h="1777">
                  <a:moveTo>
                    <a:pt x="352" y="209"/>
                  </a:moveTo>
                  <a:cubicBezTo>
                    <a:pt x="727" y="-65"/>
                    <a:pt x="1254" y="16"/>
                    <a:pt x="1529" y="391"/>
                  </a:cubicBezTo>
                  <a:cubicBezTo>
                    <a:pt x="1804" y="767"/>
                    <a:pt x="1723" y="1294"/>
                    <a:pt x="1348" y="1569"/>
                  </a:cubicBezTo>
                  <a:cubicBezTo>
                    <a:pt x="972" y="1844"/>
                    <a:pt x="445" y="1762"/>
                    <a:pt x="170" y="1387"/>
                  </a:cubicBezTo>
                  <a:cubicBezTo>
                    <a:pt x="125" y="1326"/>
                    <a:pt x="89" y="1259"/>
                    <a:pt x="62" y="1189"/>
                  </a:cubicBezTo>
                </a:path>
              </a:pathLst>
            </a:custGeom>
            <a:noFill/>
            <a:ln w="6349" cap="flat">
              <a:solidFill>
                <a:srgbClr val="404040">
                  <a:alpha val="100000"/>
                </a:srgbClr>
              </a:solidFill>
              <a:prstDash val="solid"/>
              <a:miter lim="800000"/>
            </a:ln>
          </p:spPr>
          <p:txBody>
            <a:bodyPr rtlCol="0"/>
            <a:p>
              <a:pPr algn="ctr"/>
              <a:endParaRPr altLang="en-US" lang="zh-CN"/>
            </a:p>
          </p:txBody>
        </p:sp>
        <p:sp>
          <p:nvSpPr>
            <p:cNvPr id="1049107" name="path"/>
            <p:cNvSpPr/>
            <p:nvPr/>
          </p:nvSpPr>
          <p:spPr>
            <a:xfrm>
              <a:off x="269107" y="902385"/>
              <a:ext cx="872711" cy="1095310"/>
            </a:xfrm>
            <a:custGeom>
              <a:avLst/>
              <a:ahLst/>
              <a:rect l="0" t="0" r="0" b="0"/>
              <a:pathLst>
                <a:path w="1374" h="1724">
                  <a:moveTo>
                    <a:pt x="862" y="82"/>
                  </a:moveTo>
                  <a:cubicBezTo>
                    <a:pt x="1260" y="323"/>
                    <a:pt x="1388" y="840"/>
                    <a:pt x="1147" y="1239"/>
                  </a:cubicBezTo>
                  <a:cubicBezTo>
                    <a:pt x="939" y="1582"/>
                    <a:pt x="518" y="1732"/>
                    <a:pt x="140" y="1595"/>
                  </a:cubicBezTo>
                </a:path>
              </a:pathLst>
            </a:custGeom>
            <a:noFill/>
            <a:ln w="76199" cap="flat">
              <a:solidFill>
                <a:srgbClr val="404040">
                  <a:alpha val="100000"/>
                </a:srgbClr>
              </a:solidFill>
              <a:prstDash val="solid"/>
              <a:miter lim="800000"/>
            </a:ln>
          </p:spPr>
          <p:txBody>
            <a:bodyPr rtlCol="0"/>
            <a:p>
              <a:pPr algn="ctr"/>
              <a:endParaRPr altLang="en-US" lang="zh-CN"/>
            </a:p>
          </p:txBody>
        </p:sp>
        <p:sp>
          <p:nvSpPr>
            <p:cNvPr id="1049108" name="path"/>
            <p:cNvSpPr/>
            <p:nvPr/>
          </p:nvSpPr>
          <p:spPr>
            <a:xfrm>
              <a:off x="1010683" y="0"/>
              <a:ext cx="976630" cy="977899"/>
            </a:xfrm>
            <a:custGeom>
              <a:avLst/>
              <a:ahLst/>
              <a:rect l="0" t="0" r="0" b="0"/>
              <a:pathLst>
                <a:path w="1538" h="1539">
                  <a:moveTo>
                    <a:pt x="1268" y="281"/>
                  </a:moveTo>
                  <a:cubicBezTo>
                    <a:pt x="1538" y="556"/>
                    <a:pt x="1532" y="1000"/>
                    <a:pt x="1257" y="1270"/>
                  </a:cubicBezTo>
                  <a:cubicBezTo>
                    <a:pt x="982" y="1539"/>
                    <a:pt x="539" y="1535"/>
                    <a:pt x="269" y="1258"/>
                  </a:cubicBezTo>
                  <a:cubicBezTo>
                    <a:pt x="0" y="983"/>
                    <a:pt x="4" y="539"/>
                    <a:pt x="280" y="269"/>
                  </a:cubicBezTo>
                  <a:cubicBezTo>
                    <a:pt x="555" y="0"/>
                    <a:pt x="998" y="5"/>
                    <a:pt x="1268" y="281"/>
                  </a:cubicBezTo>
                </a:path>
              </a:pathLst>
            </a:custGeom>
            <a:solidFill>
              <a:srgbClr val="E62A2A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p>
              <a:pPr algn="ctr"/>
              <a:endParaRPr altLang="en-US" lang="zh-CN"/>
            </a:p>
          </p:txBody>
        </p:sp>
      </p:grpSp>
      <p:pic>
        <p:nvPicPr>
          <p:cNvPr id="2097288" name="picture 689"/>
          <p:cNvPicPr>
            <a:picLocks noChangeAspect="1"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 rot="21600000">
            <a:off x="4166776" y="3227000"/>
            <a:ext cx="774481" cy="1255724"/>
          </a:xfrm>
          <a:prstGeom prst="rect"/>
        </p:spPr>
      </p:pic>
      <p:grpSp>
        <p:nvGrpSpPr>
          <p:cNvPr id="109" name="group 78"/>
          <p:cNvGrpSpPr/>
          <p:nvPr/>
        </p:nvGrpSpPr>
        <p:grpSpPr>
          <a:xfrm rot="21600000">
            <a:off x="3965575" y="3423285"/>
            <a:ext cx="977900" cy="977899"/>
            <a:chOff x="0" y="0"/>
            <a:chExt cx="977900" cy="977899"/>
          </a:xfrm>
        </p:grpSpPr>
        <p:sp>
          <p:nvSpPr>
            <p:cNvPr id="1049109" name="path"/>
            <p:cNvSpPr/>
            <p:nvPr/>
          </p:nvSpPr>
          <p:spPr>
            <a:xfrm>
              <a:off x="0" y="0"/>
              <a:ext cx="977900" cy="977899"/>
            </a:xfrm>
            <a:custGeom>
              <a:avLst/>
              <a:ahLst/>
              <a:rect l="0" t="0" r="0" b="0"/>
              <a:pathLst>
                <a:path w="1540" h="1539">
                  <a:moveTo>
                    <a:pt x="1258" y="1268"/>
                  </a:moveTo>
                  <a:cubicBezTo>
                    <a:pt x="981" y="1539"/>
                    <a:pt x="539" y="1534"/>
                    <a:pt x="269" y="1259"/>
                  </a:cubicBezTo>
                  <a:cubicBezTo>
                    <a:pt x="0" y="982"/>
                    <a:pt x="4" y="540"/>
                    <a:pt x="281" y="269"/>
                  </a:cubicBezTo>
                  <a:cubicBezTo>
                    <a:pt x="556" y="0"/>
                    <a:pt x="1000" y="5"/>
                    <a:pt x="1270" y="280"/>
                  </a:cubicBezTo>
                  <a:cubicBezTo>
                    <a:pt x="1540" y="557"/>
                    <a:pt x="1534" y="999"/>
                    <a:pt x="1258" y="1268"/>
                  </a:cubicBezTo>
                </a:path>
              </a:pathLst>
            </a:custGeom>
            <a:solidFill>
              <a:srgbClr val="E62A2A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p>
              <a:pPr algn="ctr"/>
              <a:endParaRPr altLang="en-US" lang="zh-CN"/>
            </a:p>
          </p:txBody>
        </p:sp>
        <p:sp>
          <p:nvSpPr>
            <p:cNvPr id="1049110" name="textbox 691"/>
            <p:cNvSpPr/>
            <p:nvPr/>
          </p:nvSpPr>
          <p:spPr>
            <a:xfrm>
              <a:off x="-12700" y="-12700"/>
              <a:ext cx="1003300" cy="1003300"/>
            </a:xfrm>
            <a:prstGeom prst="rect"/>
          </p:spPr>
          <p:txBody>
            <a:bodyPr bIns="0" lIns="0" rIns="0" tIns="0" vert="horz" wrap="square"/>
            <a:p>
              <a:pPr algn="l" eaLnBrk="0" rtl="0">
                <a:lnSpc>
                  <a:spcPct val="191000"/>
                </a:lnSpc>
              </a:pPr>
              <a:endParaRPr altLang="Arial" dirty="0" sz="1000" lang="Arial"/>
            </a:p>
            <a:p>
              <a:pPr algn="l" eaLnBrk="0" indent="276706" rtl="0">
                <a:lnSpc>
                  <a:spcPct val="80000"/>
                </a:lnSpc>
                <a:spcBef>
                  <a:spcPts val="2"/>
                </a:spcBef>
              </a:pPr>
              <a:r>
                <a:rPr dirty="0" sz="18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人</a:t>
              </a:r>
              <a:r>
                <a:rPr dirty="0" sz="1800" spc="-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群</a:t>
              </a:r>
              <a:endParaRPr altLang="Microsoft YaHei" dirty="0" sz="1800" lang="Microsoft YaHei"/>
            </a:p>
            <a:p>
              <a:pPr algn="l" eaLnBrk="0" indent="276249" rtl="0">
                <a:lnSpc>
                  <a:spcPts val="2209"/>
                </a:lnSpc>
              </a:pPr>
              <a:r>
                <a:rPr dirty="0" sz="18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洞</a:t>
              </a:r>
              <a:r>
                <a:rPr dirty="0" sz="1800" spc="-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察</a:t>
              </a:r>
              <a:endParaRPr altLang="Microsoft YaHei" dirty="0" sz="1800" lang="Microsoft YaHei"/>
            </a:p>
          </p:txBody>
        </p:sp>
      </p:grpSp>
      <p:grpSp>
        <p:nvGrpSpPr>
          <p:cNvPr id="110" name="group 80"/>
          <p:cNvGrpSpPr/>
          <p:nvPr/>
        </p:nvGrpSpPr>
        <p:grpSpPr>
          <a:xfrm rot="21600000">
            <a:off x="3915011" y="3347678"/>
            <a:ext cx="1926353" cy="1967271"/>
            <a:chOff x="0" y="0"/>
            <a:chExt cx="1926353" cy="1967271"/>
          </a:xfrm>
        </p:grpSpPr>
        <p:sp>
          <p:nvSpPr>
            <p:cNvPr id="1049111" name="path"/>
            <p:cNvSpPr/>
            <p:nvPr/>
          </p:nvSpPr>
          <p:spPr>
            <a:xfrm>
              <a:off x="0" y="0"/>
              <a:ext cx="1104704" cy="1128434"/>
            </a:xfrm>
            <a:custGeom>
              <a:avLst/>
              <a:ahLst/>
              <a:rect l="0" t="0" r="0" b="0"/>
              <a:pathLst>
                <a:path w="1739" h="1777">
                  <a:moveTo>
                    <a:pt x="352" y="209"/>
                  </a:moveTo>
                  <a:cubicBezTo>
                    <a:pt x="727" y="-65"/>
                    <a:pt x="1254" y="16"/>
                    <a:pt x="1529" y="391"/>
                  </a:cubicBezTo>
                  <a:cubicBezTo>
                    <a:pt x="1804" y="767"/>
                    <a:pt x="1723" y="1294"/>
                    <a:pt x="1348" y="1569"/>
                  </a:cubicBezTo>
                  <a:cubicBezTo>
                    <a:pt x="972" y="1844"/>
                    <a:pt x="445" y="1762"/>
                    <a:pt x="170" y="1387"/>
                  </a:cubicBezTo>
                  <a:cubicBezTo>
                    <a:pt x="125" y="1326"/>
                    <a:pt x="89" y="1259"/>
                    <a:pt x="62" y="1189"/>
                  </a:cubicBezTo>
                </a:path>
              </a:pathLst>
            </a:custGeom>
            <a:noFill/>
            <a:ln w="6349" cap="flat">
              <a:solidFill>
                <a:srgbClr val="404040">
                  <a:alpha val="100000"/>
                </a:srgbClr>
              </a:solidFill>
              <a:prstDash val="solid"/>
              <a:miter lim="800000"/>
            </a:ln>
          </p:spPr>
          <p:txBody>
            <a:bodyPr rtlCol="0"/>
            <a:p>
              <a:pPr algn="ctr"/>
              <a:endParaRPr altLang="en-US" lang="zh-CN"/>
            </a:p>
          </p:txBody>
        </p:sp>
        <p:sp>
          <p:nvSpPr>
            <p:cNvPr id="1049112" name="path"/>
            <p:cNvSpPr/>
            <p:nvPr/>
          </p:nvSpPr>
          <p:spPr>
            <a:xfrm>
              <a:off x="269107" y="54702"/>
              <a:ext cx="872712" cy="1095310"/>
            </a:xfrm>
            <a:custGeom>
              <a:avLst/>
              <a:ahLst/>
              <a:rect l="0" t="0" r="0" b="0"/>
              <a:pathLst>
                <a:path w="1374" h="1724">
                  <a:moveTo>
                    <a:pt x="862" y="82"/>
                  </a:moveTo>
                  <a:cubicBezTo>
                    <a:pt x="1260" y="323"/>
                    <a:pt x="1388" y="840"/>
                    <a:pt x="1147" y="1239"/>
                  </a:cubicBezTo>
                  <a:cubicBezTo>
                    <a:pt x="939" y="1582"/>
                    <a:pt x="518" y="1732"/>
                    <a:pt x="140" y="1595"/>
                  </a:cubicBezTo>
                </a:path>
              </a:pathLst>
            </a:custGeom>
            <a:noFill/>
            <a:ln w="76199" cap="flat">
              <a:solidFill>
                <a:srgbClr val="404040">
                  <a:alpha val="100000"/>
                </a:srgbClr>
              </a:solidFill>
              <a:prstDash val="solid"/>
              <a:miter lim="800000"/>
            </a:ln>
          </p:spPr>
          <p:txBody>
            <a:bodyPr rtlCol="0"/>
            <a:p>
              <a:pPr algn="ctr"/>
              <a:endParaRPr altLang="en-US" lang="zh-CN"/>
            </a:p>
          </p:txBody>
        </p:sp>
        <p:sp>
          <p:nvSpPr>
            <p:cNvPr id="1049113" name="path"/>
            <p:cNvSpPr/>
            <p:nvPr/>
          </p:nvSpPr>
          <p:spPr>
            <a:xfrm>
              <a:off x="938928" y="981116"/>
              <a:ext cx="987424" cy="986155"/>
            </a:xfrm>
            <a:custGeom>
              <a:avLst/>
              <a:ahLst/>
              <a:rect l="0" t="0" r="0" b="0"/>
              <a:pathLst>
                <a:path w="1554" h="1553">
                  <a:moveTo>
                    <a:pt x="1450" y="965"/>
                  </a:moveTo>
                  <a:cubicBezTo>
                    <a:pt x="1346" y="1336"/>
                    <a:pt x="960" y="1553"/>
                    <a:pt x="588" y="1449"/>
                  </a:cubicBezTo>
                  <a:cubicBezTo>
                    <a:pt x="216" y="1346"/>
                    <a:pt x="0" y="960"/>
                    <a:pt x="103" y="589"/>
                  </a:cubicBezTo>
                  <a:cubicBezTo>
                    <a:pt x="208" y="217"/>
                    <a:pt x="594" y="0"/>
                    <a:pt x="966" y="104"/>
                  </a:cubicBezTo>
                  <a:cubicBezTo>
                    <a:pt x="1336" y="208"/>
                    <a:pt x="1554" y="593"/>
                    <a:pt x="1450" y="965"/>
                  </a:cubicBezTo>
                </a:path>
              </a:pathLst>
            </a:custGeom>
            <a:solidFill>
              <a:srgbClr val="E62A2A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p>
              <a:pPr algn="ctr"/>
              <a:endParaRPr altLang="en-US" lang="zh-CN"/>
            </a:p>
          </p:txBody>
        </p:sp>
      </p:grpSp>
      <p:grpSp>
        <p:nvGrpSpPr>
          <p:cNvPr id="111" name="group 82"/>
          <p:cNvGrpSpPr/>
          <p:nvPr/>
        </p:nvGrpSpPr>
        <p:grpSpPr>
          <a:xfrm rot="21600000">
            <a:off x="3554094" y="2094865"/>
            <a:ext cx="982980" cy="981075"/>
            <a:chOff x="0" y="0"/>
            <a:chExt cx="982980" cy="981075"/>
          </a:xfrm>
        </p:grpSpPr>
        <p:sp>
          <p:nvSpPr>
            <p:cNvPr id="1049114" name="path"/>
            <p:cNvSpPr/>
            <p:nvPr/>
          </p:nvSpPr>
          <p:spPr>
            <a:xfrm>
              <a:off x="0" y="0"/>
              <a:ext cx="982980" cy="981075"/>
            </a:xfrm>
            <a:custGeom>
              <a:avLst/>
              <a:ahLst/>
              <a:rect l="0" t="0" r="0" b="0"/>
              <a:pathLst>
                <a:path w="1548" h="1545">
                  <a:moveTo>
                    <a:pt x="947" y="1448"/>
                  </a:moveTo>
                  <a:cubicBezTo>
                    <a:pt x="573" y="1545"/>
                    <a:pt x="191" y="1320"/>
                    <a:pt x="96" y="945"/>
                  </a:cubicBezTo>
                  <a:cubicBezTo>
                    <a:pt x="0" y="572"/>
                    <a:pt x="226" y="191"/>
                    <a:pt x="600" y="96"/>
                  </a:cubicBezTo>
                  <a:cubicBezTo>
                    <a:pt x="975" y="0"/>
                    <a:pt x="1356" y="226"/>
                    <a:pt x="1451" y="599"/>
                  </a:cubicBezTo>
                  <a:cubicBezTo>
                    <a:pt x="1548" y="972"/>
                    <a:pt x="1322" y="1353"/>
                    <a:pt x="947" y="1448"/>
                  </a:cubicBezTo>
                </a:path>
              </a:pathLst>
            </a:custGeom>
            <a:solidFill>
              <a:srgbClr val="E62A2A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p>
              <a:pPr algn="ctr"/>
              <a:endParaRPr altLang="en-US" lang="zh-CN"/>
            </a:p>
          </p:txBody>
        </p:sp>
        <p:sp>
          <p:nvSpPr>
            <p:cNvPr id="1049115" name="textbox 696"/>
            <p:cNvSpPr/>
            <p:nvPr/>
          </p:nvSpPr>
          <p:spPr>
            <a:xfrm>
              <a:off x="-12700" y="-12700"/>
              <a:ext cx="1009014" cy="1006475"/>
            </a:xfrm>
            <a:prstGeom prst="rect"/>
          </p:spPr>
          <p:txBody>
            <a:bodyPr bIns="0" lIns="0" rIns="0" tIns="0" vert="horz" wrap="square"/>
            <a:p>
              <a:pPr algn="l" eaLnBrk="0" rtl="0">
                <a:lnSpc>
                  <a:spcPct val="170000"/>
                </a:lnSpc>
              </a:pPr>
              <a:endParaRPr altLang="Arial" dirty="0" sz="1000" lang="Arial"/>
            </a:p>
            <a:p>
              <a:pPr algn="l" eaLnBrk="0" indent="279247" rtl="0">
                <a:lnSpc>
                  <a:spcPct val="80000"/>
                </a:lnSpc>
                <a:spcBef>
                  <a:spcPts val="6"/>
                </a:spcBef>
              </a:pPr>
              <a:r>
                <a:rPr dirty="0" sz="18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行</a:t>
              </a:r>
              <a:r>
                <a:rPr dirty="0" sz="1800" spc="-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业</a:t>
              </a:r>
              <a:endParaRPr altLang="Microsoft YaHei" dirty="0" sz="1800" lang="Microsoft YaHei"/>
            </a:p>
            <a:p>
              <a:pPr algn="l" eaLnBrk="0" indent="277419" rtl="0">
                <a:lnSpc>
                  <a:spcPts val="2227"/>
                </a:lnSpc>
              </a:pPr>
              <a:r>
                <a:rPr dirty="0" sz="18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分</a:t>
              </a:r>
              <a:r>
                <a:rPr dirty="0" sz="18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析</a:t>
              </a:r>
              <a:endParaRPr altLang="Microsoft YaHei" dirty="0" sz="1800" lang="Microsoft YaHei"/>
            </a:p>
          </p:txBody>
        </p:sp>
      </p:grpSp>
      <p:grpSp>
        <p:nvGrpSpPr>
          <p:cNvPr id="112" name="group 84"/>
          <p:cNvGrpSpPr/>
          <p:nvPr/>
        </p:nvGrpSpPr>
        <p:grpSpPr>
          <a:xfrm rot="21600000">
            <a:off x="3411213" y="1927126"/>
            <a:ext cx="1335636" cy="1310062"/>
            <a:chOff x="0" y="0"/>
            <a:chExt cx="1335636" cy="1310062"/>
          </a:xfrm>
        </p:grpSpPr>
        <p:sp>
          <p:nvSpPr>
            <p:cNvPr id="1049116" name="path"/>
            <p:cNvSpPr/>
            <p:nvPr/>
          </p:nvSpPr>
          <p:spPr>
            <a:xfrm>
              <a:off x="0" y="0"/>
              <a:ext cx="1292330" cy="1310062"/>
            </a:xfrm>
            <a:custGeom>
              <a:avLst/>
              <a:ahLst/>
              <a:rect l="0" t="0" r="0" b="0"/>
              <a:pathLst>
                <a:path w="2035" h="2063">
                  <a:moveTo>
                    <a:pt x="370" y="475"/>
                  </a:moveTo>
                  <a:cubicBezTo>
                    <a:pt x="680" y="128"/>
                    <a:pt x="1212" y="98"/>
                    <a:pt x="1559" y="408"/>
                  </a:cubicBezTo>
                  <a:cubicBezTo>
                    <a:pt x="1906" y="718"/>
                    <a:pt x="1936" y="1250"/>
                    <a:pt x="1626" y="1597"/>
                  </a:cubicBezTo>
                  <a:cubicBezTo>
                    <a:pt x="1316" y="1944"/>
                    <a:pt x="784" y="1974"/>
                    <a:pt x="437" y="1664"/>
                  </a:cubicBezTo>
                  <a:cubicBezTo>
                    <a:pt x="380" y="1614"/>
                    <a:pt x="331" y="1557"/>
                    <a:pt x="290" y="1493"/>
                  </a:cubicBezTo>
                </a:path>
              </a:pathLst>
            </a:custGeom>
            <a:noFill/>
            <a:ln w="6350" cap="flat">
              <a:solidFill>
                <a:srgbClr val="404040">
                  <a:alpha val="100000"/>
                </a:srgbClr>
              </a:solidFill>
              <a:prstDash val="solid"/>
              <a:miter lim="800000"/>
            </a:ln>
          </p:spPr>
          <p:txBody>
            <a:bodyPr rtlCol="0"/>
            <a:p>
              <a:pPr algn="ctr"/>
              <a:endParaRPr altLang="en-US" lang="zh-CN"/>
            </a:p>
          </p:txBody>
        </p:sp>
        <p:sp>
          <p:nvSpPr>
            <p:cNvPr id="1049117" name="path"/>
            <p:cNvSpPr/>
            <p:nvPr/>
          </p:nvSpPr>
          <p:spPr>
            <a:xfrm>
              <a:off x="272083" y="45560"/>
              <a:ext cx="1063552" cy="1229887"/>
            </a:xfrm>
            <a:custGeom>
              <a:avLst/>
              <a:ahLst/>
              <a:rect l="0" t="0" r="0" b="0"/>
              <a:pathLst>
                <a:path w="1674" h="1936">
                  <a:moveTo>
                    <a:pt x="846" y="169"/>
                  </a:moveTo>
                  <a:cubicBezTo>
                    <a:pt x="1285" y="321"/>
                    <a:pt x="1518" y="801"/>
                    <a:pt x="1365" y="1241"/>
                  </a:cubicBezTo>
                  <a:cubicBezTo>
                    <a:pt x="1234" y="1620"/>
                    <a:pt x="852" y="1854"/>
                    <a:pt x="454" y="1799"/>
                  </a:cubicBezTo>
                </a:path>
              </a:pathLst>
            </a:custGeom>
            <a:noFill/>
            <a:ln w="76200" cap="flat">
              <a:solidFill>
                <a:srgbClr val="404040">
                  <a:alpha val="100000"/>
                </a:srgbClr>
              </a:solidFill>
              <a:prstDash val="solid"/>
              <a:miter lim="800000"/>
            </a:ln>
          </p:spPr>
          <p:txBody>
            <a:bodyPr rtlCol="0"/>
            <a:p>
              <a:pPr algn="ctr"/>
              <a:endParaRPr altLang="en-US" lang="zh-CN"/>
            </a:p>
          </p:txBody>
        </p:sp>
      </p:grpSp>
      <p:sp>
        <p:nvSpPr>
          <p:cNvPr id="1049118" name="textbox 699"/>
          <p:cNvSpPr/>
          <p:nvPr/>
        </p:nvSpPr>
        <p:spPr>
          <a:xfrm>
            <a:off x="5109323" y="4576139"/>
            <a:ext cx="480059" cy="548005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91288"/>
              </a:lnSpc>
            </a:pPr>
            <a:endParaRPr altLang="Arial" dirty="0" sz="100" lang="Arial"/>
          </a:p>
          <a:p>
            <a:pPr algn="l" eaLnBrk="0" indent="12344" marL="12700" rtl="0">
              <a:lnSpc>
                <a:spcPct val="95000"/>
              </a:lnSpc>
            </a:pPr>
            <a:r>
              <a:rPr dirty="0" sz="1800" spc="-7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</a:t>
            </a:r>
            <a:r>
              <a:rPr dirty="0" sz="1800" spc="-5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牌</a:t>
            </a:r>
            <a:r>
              <a:rPr dirty="0" sz="18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800" spc="-2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</a:t>
            </a:r>
            <a:r>
              <a:rPr dirty="0" sz="1800" spc="-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位</a:t>
            </a:r>
            <a:endParaRPr altLang="Microsoft YaHei" dirty="0" sz="1800" lang="Microsoft YaHei"/>
          </a:p>
        </p:txBody>
      </p:sp>
      <p:grpSp>
        <p:nvGrpSpPr>
          <p:cNvPr id="113" name="group 86"/>
          <p:cNvGrpSpPr/>
          <p:nvPr/>
        </p:nvGrpSpPr>
        <p:grpSpPr>
          <a:xfrm rot="21600000">
            <a:off x="4807821" y="4256998"/>
            <a:ext cx="1141819" cy="1150012"/>
            <a:chOff x="0" y="0"/>
            <a:chExt cx="1141819" cy="1150012"/>
          </a:xfrm>
        </p:grpSpPr>
        <p:sp>
          <p:nvSpPr>
            <p:cNvPr id="1049119" name="path"/>
            <p:cNvSpPr/>
            <p:nvPr/>
          </p:nvSpPr>
          <p:spPr>
            <a:xfrm>
              <a:off x="0" y="0"/>
              <a:ext cx="1104704" cy="1128434"/>
            </a:xfrm>
            <a:custGeom>
              <a:avLst/>
              <a:ahLst/>
              <a:rect l="0" t="0" r="0" b="0"/>
              <a:pathLst>
                <a:path w="1739" h="1777">
                  <a:moveTo>
                    <a:pt x="352" y="209"/>
                  </a:moveTo>
                  <a:cubicBezTo>
                    <a:pt x="727" y="-65"/>
                    <a:pt x="1254" y="16"/>
                    <a:pt x="1529" y="391"/>
                  </a:cubicBezTo>
                  <a:cubicBezTo>
                    <a:pt x="1804" y="767"/>
                    <a:pt x="1723" y="1294"/>
                    <a:pt x="1348" y="1569"/>
                  </a:cubicBezTo>
                  <a:cubicBezTo>
                    <a:pt x="972" y="1844"/>
                    <a:pt x="445" y="1762"/>
                    <a:pt x="170" y="1387"/>
                  </a:cubicBezTo>
                  <a:cubicBezTo>
                    <a:pt x="125" y="1326"/>
                    <a:pt x="89" y="1259"/>
                    <a:pt x="62" y="1189"/>
                  </a:cubicBezTo>
                </a:path>
              </a:pathLst>
            </a:custGeom>
            <a:noFill/>
            <a:ln w="6349" cap="flat">
              <a:solidFill>
                <a:srgbClr val="404040">
                  <a:alpha val="100000"/>
                </a:srgbClr>
              </a:solidFill>
              <a:prstDash val="solid"/>
              <a:miter lim="800000"/>
            </a:ln>
          </p:spPr>
          <p:txBody>
            <a:bodyPr rtlCol="0"/>
            <a:p>
              <a:pPr algn="ctr"/>
              <a:endParaRPr altLang="en-US" lang="zh-CN"/>
            </a:p>
          </p:txBody>
        </p:sp>
        <p:sp>
          <p:nvSpPr>
            <p:cNvPr id="1049120" name="path"/>
            <p:cNvSpPr/>
            <p:nvPr/>
          </p:nvSpPr>
          <p:spPr>
            <a:xfrm>
              <a:off x="269107" y="54702"/>
              <a:ext cx="872712" cy="1095310"/>
            </a:xfrm>
            <a:custGeom>
              <a:avLst/>
              <a:ahLst/>
              <a:rect l="0" t="0" r="0" b="0"/>
              <a:pathLst>
                <a:path w="1374" h="1724">
                  <a:moveTo>
                    <a:pt x="862" y="82"/>
                  </a:moveTo>
                  <a:cubicBezTo>
                    <a:pt x="1260" y="323"/>
                    <a:pt x="1388" y="840"/>
                    <a:pt x="1147" y="1239"/>
                  </a:cubicBezTo>
                  <a:cubicBezTo>
                    <a:pt x="939" y="1582"/>
                    <a:pt x="518" y="1732"/>
                    <a:pt x="140" y="1595"/>
                  </a:cubicBezTo>
                </a:path>
              </a:pathLst>
            </a:custGeom>
            <a:noFill/>
            <a:ln w="76199" cap="flat">
              <a:solidFill>
                <a:srgbClr val="404040">
                  <a:alpha val="100000"/>
                </a:srgbClr>
              </a:solidFill>
              <a:prstDash val="solid"/>
              <a:miter lim="800000"/>
            </a:ln>
          </p:spPr>
          <p:txBody>
            <a:bodyPr rtlCol="0"/>
            <a:p>
              <a:pPr algn="ctr"/>
              <a:endParaRPr altLang="en-US" lang="zh-CN"/>
            </a:p>
          </p:txBody>
        </p:sp>
      </p:grpSp>
      <p:sp>
        <p:nvSpPr>
          <p:cNvPr id="1049121" name="textbox 702"/>
          <p:cNvSpPr/>
          <p:nvPr/>
        </p:nvSpPr>
        <p:spPr>
          <a:xfrm>
            <a:off x="7654414" y="3670884"/>
            <a:ext cx="481965" cy="551180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75322"/>
              </a:lnSpc>
            </a:pPr>
            <a:endParaRPr altLang="Arial" dirty="0" sz="100" lang="Arial"/>
          </a:p>
          <a:p>
            <a:pPr algn="l" eaLnBrk="0" indent="4343" marL="12700" rtl="0">
              <a:lnSpc>
                <a:spcPct val="96000"/>
              </a:lnSpc>
            </a:pPr>
            <a:r>
              <a:rPr dirty="0" sz="1800" spc="-3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</a:t>
            </a:r>
            <a:r>
              <a:rPr dirty="0" sz="1800" spc="-15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销</a:t>
            </a:r>
            <a:r>
              <a:rPr dirty="0" sz="18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800" spc="-1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整</a:t>
            </a:r>
            <a:r>
              <a:rPr dirty="0" sz="18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</a:t>
            </a:r>
            <a:endParaRPr altLang="Microsoft YaHei" dirty="0" sz="1800" lang="Microsoft YaHei"/>
          </a:p>
        </p:txBody>
      </p:sp>
      <p:grpSp>
        <p:nvGrpSpPr>
          <p:cNvPr id="114" name="group 88"/>
          <p:cNvGrpSpPr/>
          <p:nvPr/>
        </p:nvGrpSpPr>
        <p:grpSpPr>
          <a:xfrm rot="21600000">
            <a:off x="7339566" y="3347678"/>
            <a:ext cx="1141818" cy="1150012"/>
            <a:chOff x="0" y="0"/>
            <a:chExt cx="1141818" cy="1150012"/>
          </a:xfrm>
        </p:grpSpPr>
        <p:sp>
          <p:nvSpPr>
            <p:cNvPr id="1049122" name="path"/>
            <p:cNvSpPr/>
            <p:nvPr/>
          </p:nvSpPr>
          <p:spPr>
            <a:xfrm>
              <a:off x="0" y="0"/>
              <a:ext cx="1104704" cy="1128434"/>
            </a:xfrm>
            <a:custGeom>
              <a:avLst/>
              <a:ahLst/>
              <a:rect l="0" t="0" r="0" b="0"/>
              <a:pathLst>
                <a:path w="1739" h="1777">
                  <a:moveTo>
                    <a:pt x="352" y="209"/>
                  </a:moveTo>
                  <a:cubicBezTo>
                    <a:pt x="727" y="-65"/>
                    <a:pt x="1254" y="16"/>
                    <a:pt x="1529" y="391"/>
                  </a:cubicBezTo>
                  <a:cubicBezTo>
                    <a:pt x="1804" y="767"/>
                    <a:pt x="1723" y="1294"/>
                    <a:pt x="1348" y="1569"/>
                  </a:cubicBezTo>
                  <a:cubicBezTo>
                    <a:pt x="972" y="1844"/>
                    <a:pt x="445" y="1762"/>
                    <a:pt x="170" y="1387"/>
                  </a:cubicBezTo>
                  <a:cubicBezTo>
                    <a:pt x="125" y="1326"/>
                    <a:pt x="89" y="1259"/>
                    <a:pt x="62" y="1189"/>
                  </a:cubicBezTo>
                </a:path>
              </a:pathLst>
            </a:custGeom>
            <a:noFill/>
            <a:ln w="6349" cap="flat">
              <a:solidFill>
                <a:srgbClr val="404040">
                  <a:alpha val="100000"/>
                </a:srgbClr>
              </a:solidFill>
              <a:prstDash val="solid"/>
              <a:miter lim="800000"/>
            </a:ln>
          </p:spPr>
          <p:txBody>
            <a:bodyPr rtlCol="0"/>
            <a:p>
              <a:pPr algn="ctr"/>
              <a:endParaRPr altLang="en-US" lang="zh-CN"/>
            </a:p>
          </p:txBody>
        </p:sp>
        <p:sp>
          <p:nvSpPr>
            <p:cNvPr id="1049123" name="path"/>
            <p:cNvSpPr/>
            <p:nvPr/>
          </p:nvSpPr>
          <p:spPr>
            <a:xfrm>
              <a:off x="269106" y="54702"/>
              <a:ext cx="872711" cy="1095310"/>
            </a:xfrm>
            <a:custGeom>
              <a:avLst/>
              <a:ahLst/>
              <a:rect l="0" t="0" r="0" b="0"/>
              <a:pathLst>
                <a:path w="1374" h="1724">
                  <a:moveTo>
                    <a:pt x="862" y="82"/>
                  </a:moveTo>
                  <a:cubicBezTo>
                    <a:pt x="1260" y="323"/>
                    <a:pt x="1388" y="840"/>
                    <a:pt x="1147" y="1239"/>
                  </a:cubicBezTo>
                  <a:cubicBezTo>
                    <a:pt x="939" y="1582"/>
                    <a:pt x="518" y="1732"/>
                    <a:pt x="140" y="1595"/>
                  </a:cubicBezTo>
                </a:path>
              </a:pathLst>
            </a:custGeom>
            <a:noFill/>
            <a:ln w="76199" cap="flat">
              <a:solidFill>
                <a:srgbClr val="404040">
                  <a:alpha val="100000"/>
                </a:srgbClr>
              </a:solidFill>
              <a:prstDash val="solid"/>
              <a:miter lim="800000"/>
            </a:ln>
          </p:spPr>
          <p:txBody>
            <a:bodyPr rtlCol="0"/>
            <a:p>
              <a:pPr algn="ctr"/>
              <a:endParaRPr altLang="en-US" lang="zh-CN"/>
            </a:p>
          </p:txBody>
        </p:sp>
      </p:grpSp>
      <p:grpSp>
        <p:nvGrpSpPr>
          <p:cNvPr id="115" name="group 90"/>
          <p:cNvGrpSpPr/>
          <p:nvPr/>
        </p:nvGrpSpPr>
        <p:grpSpPr>
          <a:xfrm rot="21600000">
            <a:off x="7713980" y="2091690"/>
            <a:ext cx="987424" cy="987425"/>
            <a:chOff x="0" y="0"/>
            <a:chExt cx="987424" cy="987425"/>
          </a:xfrm>
        </p:grpSpPr>
        <p:sp>
          <p:nvSpPr>
            <p:cNvPr id="1049124" name="path"/>
            <p:cNvSpPr/>
            <p:nvPr/>
          </p:nvSpPr>
          <p:spPr>
            <a:xfrm>
              <a:off x="0" y="0"/>
              <a:ext cx="987424" cy="987425"/>
            </a:xfrm>
            <a:custGeom>
              <a:avLst/>
              <a:ahLst/>
              <a:rect l="0" t="0" r="0" b="0"/>
              <a:pathLst>
                <a:path w="1554" h="1555">
                  <a:moveTo>
                    <a:pt x="966" y="104"/>
                  </a:moveTo>
                  <a:cubicBezTo>
                    <a:pt x="1336" y="208"/>
                    <a:pt x="1554" y="594"/>
                    <a:pt x="1450" y="966"/>
                  </a:cubicBezTo>
                  <a:cubicBezTo>
                    <a:pt x="1346" y="1338"/>
                    <a:pt x="960" y="1555"/>
                    <a:pt x="588" y="1451"/>
                  </a:cubicBezTo>
                  <a:cubicBezTo>
                    <a:pt x="216" y="1346"/>
                    <a:pt x="0" y="960"/>
                    <a:pt x="103" y="588"/>
                  </a:cubicBezTo>
                  <a:cubicBezTo>
                    <a:pt x="208" y="218"/>
                    <a:pt x="594" y="0"/>
                    <a:pt x="966" y="104"/>
                  </a:cubicBezTo>
                </a:path>
              </a:pathLst>
            </a:custGeom>
            <a:solidFill>
              <a:srgbClr val="E62A2A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p>
              <a:pPr algn="ctr"/>
              <a:endParaRPr altLang="en-US" lang="zh-CN"/>
            </a:p>
          </p:txBody>
        </p:sp>
        <p:sp>
          <p:nvSpPr>
            <p:cNvPr id="1049125" name="textbox 706"/>
            <p:cNvSpPr/>
            <p:nvPr/>
          </p:nvSpPr>
          <p:spPr>
            <a:xfrm>
              <a:off x="-12700" y="-12700"/>
              <a:ext cx="1012825" cy="1012825"/>
            </a:xfrm>
            <a:prstGeom prst="rect"/>
          </p:spPr>
          <p:txBody>
            <a:bodyPr bIns="0" lIns="0" rIns="0" tIns="0" vert="horz" wrap="square"/>
            <a:p>
              <a:pPr algn="l" eaLnBrk="0" rtl="0">
                <a:lnSpc>
                  <a:spcPct val="168000"/>
                </a:lnSpc>
              </a:pPr>
              <a:endParaRPr altLang="Arial" dirty="0" sz="1000" lang="Arial"/>
            </a:p>
            <a:p>
              <a:pPr algn="l" eaLnBrk="0" rtl="0">
                <a:lnSpc>
                  <a:spcPct val="7628"/>
                </a:lnSpc>
              </a:pPr>
              <a:endParaRPr altLang="Arial" dirty="0" sz="100" lang="Arial"/>
            </a:p>
            <a:p>
              <a:pPr algn="l" eaLnBrk="0" indent="282750" rtl="0">
                <a:lnSpc>
                  <a:spcPct val="81000"/>
                </a:lnSpc>
              </a:pPr>
              <a:r>
                <a:rPr dirty="0" sz="18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效</a:t>
              </a:r>
              <a:r>
                <a:rPr dirty="0" sz="18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果</a:t>
              </a:r>
              <a:endParaRPr altLang="Microsoft YaHei" dirty="0" sz="1800" lang="Microsoft YaHei"/>
            </a:p>
            <a:p>
              <a:pPr algn="l" eaLnBrk="0" indent="285264" rtl="0">
                <a:lnSpc>
                  <a:spcPts val="2197"/>
                </a:lnSpc>
              </a:pPr>
              <a:r>
                <a:rPr dirty="0" sz="1800" spc="-2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评</a:t>
              </a:r>
              <a:r>
                <a:rPr dirty="0" sz="18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估</a:t>
              </a:r>
              <a:endParaRPr altLang="Microsoft YaHei" dirty="0" sz="1800" lang="Microsoft YaHei"/>
            </a:p>
          </p:txBody>
        </p:sp>
      </p:grpSp>
      <p:grpSp>
        <p:nvGrpSpPr>
          <p:cNvPr id="116" name="group 92"/>
          <p:cNvGrpSpPr/>
          <p:nvPr/>
        </p:nvGrpSpPr>
        <p:grpSpPr>
          <a:xfrm rot="21600000">
            <a:off x="7667861" y="2020528"/>
            <a:ext cx="1141818" cy="1150012"/>
            <a:chOff x="0" y="0"/>
            <a:chExt cx="1141818" cy="1150012"/>
          </a:xfrm>
        </p:grpSpPr>
        <p:sp>
          <p:nvSpPr>
            <p:cNvPr id="1049126" name="path"/>
            <p:cNvSpPr/>
            <p:nvPr/>
          </p:nvSpPr>
          <p:spPr>
            <a:xfrm>
              <a:off x="0" y="0"/>
              <a:ext cx="1104704" cy="1128434"/>
            </a:xfrm>
            <a:custGeom>
              <a:avLst/>
              <a:ahLst/>
              <a:rect l="0" t="0" r="0" b="0"/>
              <a:pathLst>
                <a:path w="1739" h="1777">
                  <a:moveTo>
                    <a:pt x="352" y="209"/>
                  </a:moveTo>
                  <a:cubicBezTo>
                    <a:pt x="727" y="-65"/>
                    <a:pt x="1254" y="16"/>
                    <a:pt x="1529" y="391"/>
                  </a:cubicBezTo>
                  <a:cubicBezTo>
                    <a:pt x="1804" y="767"/>
                    <a:pt x="1723" y="1294"/>
                    <a:pt x="1348" y="1569"/>
                  </a:cubicBezTo>
                  <a:cubicBezTo>
                    <a:pt x="972" y="1844"/>
                    <a:pt x="445" y="1762"/>
                    <a:pt x="170" y="1387"/>
                  </a:cubicBezTo>
                  <a:cubicBezTo>
                    <a:pt x="125" y="1326"/>
                    <a:pt x="89" y="1259"/>
                    <a:pt x="62" y="1189"/>
                  </a:cubicBezTo>
                </a:path>
              </a:pathLst>
            </a:custGeom>
            <a:noFill/>
            <a:ln w="6349" cap="flat">
              <a:solidFill>
                <a:srgbClr val="404040">
                  <a:alpha val="100000"/>
                </a:srgbClr>
              </a:solidFill>
              <a:prstDash val="solid"/>
              <a:miter lim="800000"/>
            </a:ln>
          </p:spPr>
          <p:txBody>
            <a:bodyPr rtlCol="0"/>
            <a:p>
              <a:pPr algn="ctr"/>
              <a:endParaRPr altLang="en-US" lang="zh-CN"/>
            </a:p>
          </p:txBody>
        </p:sp>
        <p:sp>
          <p:nvSpPr>
            <p:cNvPr id="1049127" name="path"/>
            <p:cNvSpPr/>
            <p:nvPr/>
          </p:nvSpPr>
          <p:spPr>
            <a:xfrm>
              <a:off x="269106" y="54702"/>
              <a:ext cx="872711" cy="1095310"/>
            </a:xfrm>
            <a:custGeom>
              <a:avLst/>
              <a:ahLst/>
              <a:rect l="0" t="0" r="0" b="0"/>
              <a:pathLst>
                <a:path w="1374" h="1724">
                  <a:moveTo>
                    <a:pt x="862" y="82"/>
                  </a:moveTo>
                  <a:cubicBezTo>
                    <a:pt x="1260" y="323"/>
                    <a:pt x="1388" y="840"/>
                    <a:pt x="1147" y="1239"/>
                  </a:cubicBezTo>
                  <a:cubicBezTo>
                    <a:pt x="939" y="1582"/>
                    <a:pt x="518" y="1732"/>
                    <a:pt x="140" y="1595"/>
                  </a:cubicBezTo>
                </a:path>
              </a:pathLst>
            </a:custGeom>
            <a:noFill/>
            <a:ln w="76199" cap="flat">
              <a:solidFill>
                <a:srgbClr val="404040">
                  <a:alpha val="100000"/>
                </a:srgbClr>
              </a:solidFill>
              <a:prstDash val="solid"/>
              <a:miter lim="800000"/>
            </a:ln>
          </p:spPr>
          <p:txBody>
            <a:bodyPr rtlCol="0"/>
            <a:p>
              <a:pPr algn="ctr"/>
              <a:endParaRPr altLang="en-US" lang="zh-CN"/>
            </a:p>
          </p:txBody>
        </p:sp>
      </p:grpSp>
      <p:sp>
        <p:nvSpPr>
          <p:cNvPr id="1049128" name="path"/>
          <p:cNvSpPr/>
          <p:nvPr/>
        </p:nvSpPr>
        <p:spPr>
          <a:xfrm>
            <a:off x="-106235" y="493181"/>
            <a:ext cx="12271797" cy="57151"/>
          </a:xfrm>
          <a:custGeom>
            <a:avLst/>
            <a:ahLst/>
            <a:rect l="0" t="0" r="0" b="0"/>
            <a:pathLst>
              <a:path w="19325" h="90">
                <a:moveTo>
                  <a:pt x="0" y="45"/>
                </a:moveTo>
                <a:lnTo>
                  <a:pt x="19325" y="45"/>
                </a:lnTo>
              </a:path>
            </a:pathLst>
          </a:custGeom>
          <a:noFill/>
          <a:ln w="57150" cap="flat">
            <a:solidFill>
              <a:srgbClr val="C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9129" name="textbox 710"/>
          <p:cNvSpPr/>
          <p:nvPr/>
        </p:nvSpPr>
        <p:spPr>
          <a:xfrm>
            <a:off x="477349" y="67927"/>
            <a:ext cx="1675764" cy="391159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119000"/>
              </a:lnSpc>
            </a:pPr>
            <a:endParaRPr altLang="Arial" dirty="0" sz="500" lang="Arial"/>
          </a:p>
          <a:p>
            <a:pPr algn="l" eaLnBrk="0" indent="12700" rtl="0">
              <a:lnSpc>
                <a:spcPct val="90000"/>
              </a:lnSpc>
              <a:spcBef>
                <a:spcPts val="3"/>
              </a:spcBef>
              <a:tabLst>
                <a:tab algn="l" pos="81914"/>
              </a:tabLst>
            </a:pPr>
            <a:r>
              <a:rPr dirty="0" sz="2000" spc="0" u="sng">
                <a:solidFill>
                  <a:srgbClr val="000000">
                    <a:alpha val="100000"/>
                  </a:srgbClr>
                </a:solidFill>
                <a:uFill>
                  <a:solidFill>
                    <a:srgbClr val="2C3637"/>
                  </a:solidFill>
                </a:uFill>
                <a:latin typeface="Microsoft YaHei"/>
                <a:ea typeface="Microsoft YaHei"/>
                <a:cs typeface="Microsoft YaHei"/>
              </a:rPr>
              <a:t>	</a:t>
            </a:r>
            <a:r>
              <a:rPr dirty="0" sz="2000" spc="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</a:t>
            </a:r>
            <a:r>
              <a:rPr dirty="0" sz="2000" spc="1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策略可循</a:t>
            </a:r>
            <a:r>
              <a:rPr dirty="0"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</a:t>
            </a:r>
            <a:endParaRPr altLang="Microsoft YaHei" dirty="0" sz="2000" lang="Microsoft YaHei"/>
          </a:p>
        </p:txBody>
      </p:sp>
      <p:sp>
        <p:nvSpPr>
          <p:cNvPr id="1049130" name="path"/>
          <p:cNvSpPr/>
          <p:nvPr/>
        </p:nvSpPr>
        <p:spPr>
          <a:xfrm>
            <a:off x="559811" y="80627"/>
            <a:ext cx="220514" cy="290276"/>
          </a:xfrm>
          <a:custGeom>
            <a:avLst/>
            <a:ahLst/>
            <a:rect l="0" t="0" r="0" b="0"/>
            <a:pathLst>
              <a:path w="347" h="457">
                <a:moveTo>
                  <a:pt x="341" y="453"/>
                </a:moveTo>
                <a:lnTo>
                  <a:pt x="341" y="0"/>
                </a:lnTo>
                <a:moveTo>
                  <a:pt x="343" y="453"/>
                </a:moveTo>
                <a:lnTo>
                  <a:pt x="3" y="113"/>
                </a:lnTo>
              </a:path>
            </a:pathLst>
          </a:custGeom>
          <a:noFill/>
          <a:ln w="6350" cap="flat">
            <a:solidFill>
              <a:srgbClr val="2C3637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9131" name="textbox 712"/>
          <p:cNvSpPr/>
          <p:nvPr/>
        </p:nvSpPr>
        <p:spPr>
          <a:xfrm>
            <a:off x="3285311" y="3698697"/>
            <a:ext cx="509905" cy="541655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1213"/>
              </a:lnSpc>
            </a:pPr>
            <a:endParaRPr altLang="Arial" dirty="0" sz="100" lang="Arial"/>
          </a:p>
          <a:p>
            <a:pPr algn="l" eaLnBrk="0" indent="12700" rtl="0">
              <a:lnSpc>
                <a:spcPct val="89000"/>
              </a:lnSpc>
            </a:pP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</a:t>
            </a: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属性</a:t>
            </a:r>
            <a:endParaRPr altLang="Microsoft YaHei" dirty="0" sz="1200" lang="Microsoft YaHei"/>
          </a:p>
          <a:p>
            <a:pPr algn="l" eaLnBrk="0" indent="12700" rtl="0">
              <a:lnSpc>
                <a:spcPct val="89000"/>
              </a:lnSpc>
              <a:spcBef>
                <a:spcPts val="110"/>
              </a:spcBef>
            </a:pP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</a:t>
            </a:r>
            <a:r>
              <a:rPr dirty="0" sz="1200" spc="-5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痛点</a:t>
            </a:r>
            <a:endParaRPr altLang="Microsoft YaHei" dirty="0" sz="1200" lang="Microsoft YaHei"/>
          </a:p>
          <a:p>
            <a:pPr algn="l" eaLnBrk="0" indent="12700" rtl="0">
              <a:lnSpc>
                <a:spcPct val="88000"/>
              </a:lnSpc>
              <a:spcBef>
                <a:spcPts val="125"/>
              </a:spcBef>
            </a:pP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</a:t>
            </a:r>
            <a:r>
              <a:rPr dirty="0" sz="1200" spc="1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dirty="0" sz="1200" spc="5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习惯</a:t>
            </a:r>
            <a:endParaRPr altLang="Microsoft YaHei" dirty="0" sz="1200" lang="Microsoft YaHei"/>
          </a:p>
        </p:txBody>
      </p:sp>
      <p:sp>
        <p:nvSpPr>
          <p:cNvPr id="1049132" name="textbox 713"/>
          <p:cNvSpPr/>
          <p:nvPr/>
        </p:nvSpPr>
        <p:spPr>
          <a:xfrm>
            <a:off x="6586649" y="5554471"/>
            <a:ext cx="505459" cy="545465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4416"/>
              </a:lnSpc>
            </a:pPr>
            <a:endParaRPr altLang="Arial" dirty="0" sz="100" lang="Arial"/>
          </a:p>
          <a:p>
            <a:pPr algn="l" eaLnBrk="0" indent="12700" rtl="0">
              <a:lnSpc>
                <a:spcPct val="89000"/>
              </a:lnSpc>
            </a:pPr>
            <a:r>
              <a:rPr dirty="0" sz="12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•</a:t>
            </a:r>
            <a:r>
              <a:rPr dirty="0" sz="12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dirty="0" sz="1200" spc="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理念</a:t>
            </a:r>
            <a:endParaRPr altLang="Microsoft YaHei" dirty="0" sz="1200" lang="Microsoft YaHei"/>
          </a:p>
          <a:p>
            <a:pPr algn="l" eaLnBrk="0" indent="12700" rtl="0">
              <a:lnSpc>
                <a:spcPct val="90000"/>
              </a:lnSpc>
              <a:spcBef>
                <a:spcPts val="96"/>
              </a:spcBef>
            </a:pPr>
            <a:r>
              <a:rPr dirty="0" sz="12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•</a:t>
            </a:r>
            <a:r>
              <a:rPr dirty="0" sz="1200" spc="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2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200" spc="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</a:t>
            </a:r>
            <a:endParaRPr altLang="Microsoft YaHei" dirty="0" sz="1200" lang="Microsoft YaHei"/>
          </a:p>
          <a:p>
            <a:pPr algn="l" eaLnBrk="0" indent="12700" rtl="0">
              <a:lnSpc>
                <a:spcPct val="90000"/>
              </a:lnSpc>
              <a:spcBef>
                <a:spcPts val="120"/>
              </a:spcBef>
            </a:pPr>
            <a:r>
              <a:rPr dirty="0" sz="12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•</a:t>
            </a:r>
            <a:r>
              <a:rPr dirty="0" sz="12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dirty="0" sz="1200" spc="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服</a:t>
            </a:r>
            <a:r>
              <a:rPr dirty="0" sz="1200" spc="3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务</a:t>
            </a:r>
            <a:endParaRPr altLang="Microsoft YaHei" dirty="0" sz="1200" lang="Microsoft YaHei"/>
          </a:p>
        </p:txBody>
      </p:sp>
      <p:sp>
        <p:nvSpPr>
          <p:cNvPr id="1049133" name="textbox 714"/>
          <p:cNvSpPr/>
          <p:nvPr/>
        </p:nvSpPr>
        <p:spPr>
          <a:xfrm>
            <a:off x="5020424" y="5554471"/>
            <a:ext cx="505459" cy="545465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4002"/>
              </a:lnSpc>
            </a:pPr>
            <a:endParaRPr altLang="Arial" dirty="0" sz="100" lang="Arial"/>
          </a:p>
          <a:p>
            <a:pPr algn="l" eaLnBrk="0" indent="12700" rtl="0">
              <a:lnSpc>
                <a:spcPct val="89000"/>
              </a:lnSpc>
            </a:pPr>
            <a:r>
              <a:rPr dirty="0" sz="12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•</a:t>
            </a:r>
            <a:r>
              <a:rPr dirty="0" sz="1200" spc="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2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200" spc="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诉求</a:t>
            </a:r>
            <a:endParaRPr altLang="Microsoft YaHei" dirty="0" sz="1200" lang="Microsoft YaHei"/>
          </a:p>
          <a:p>
            <a:pPr algn="l" eaLnBrk="0" indent="12700" rtl="0">
              <a:lnSpc>
                <a:spcPct val="89000"/>
              </a:lnSpc>
              <a:spcBef>
                <a:spcPts val="111"/>
              </a:spcBef>
            </a:pPr>
            <a:r>
              <a:rPr dirty="0" sz="12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•</a:t>
            </a:r>
            <a:r>
              <a:rPr dirty="0" sz="1200" spc="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2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200" spc="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形象</a:t>
            </a:r>
            <a:endParaRPr altLang="Microsoft YaHei" dirty="0" sz="1200" lang="Microsoft YaHei"/>
          </a:p>
          <a:p>
            <a:pPr algn="l" eaLnBrk="0" indent="12700" rtl="0">
              <a:lnSpc>
                <a:spcPct val="89000"/>
              </a:lnSpc>
              <a:spcBef>
                <a:spcPts val="135"/>
              </a:spcBef>
            </a:pPr>
            <a:r>
              <a:rPr dirty="0" sz="12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•</a:t>
            </a:r>
            <a:r>
              <a:rPr dirty="0" sz="1200" spc="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2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200" spc="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调性</a:t>
            </a:r>
            <a:endParaRPr altLang="Microsoft YaHei" dirty="0" sz="1200" lang="Microsoft YaHei"/>
          </a:p>
        </p:txBody>
      </p:sp>
      <p:sp>
        <p:nvSpPr>
          <p:cNvPr id="1049134" name="textbox 715"/>
          <p:cNvSpPr/>
          <p:nvPr/>
        </p:nvSpPr>
        <p:spPr>
          <a:xfrm>
            <a:off x="2971596" y="2280005"/>
            <a:ext cx="505459" cy="542925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78122"/>
              </a:lnSpc>
            </a:pPr>
            <a:endParaRPr altLang="Arial" dirty="0" sz="100" lang="Arial"/>
          </a:p>
          <a:p>
            <a:pPr algn="l" eaLnBrk="0" indent="12700" rtl="0">
              <a:lnSpc>
                <a:spcPct val="90000"/>
              </a:lnSpc>
            </a:pPr>
            <a:r>
              <a:rPr dirty="0" sz="12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•</a:t>
            </a:r>
            <a:r>
              <a:rPr dirty="0" sz="1200" spc="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2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200" spc="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趋势</a:t>
            </a:r>
            <a:endParaRPr altLang="Microsoft YaHei" dirty="0" sz="1200" lang="Microsoft YaHei"/>
          </a:p>
          <a:p>
            <a:pPr algn="l" eaLnBrk="0" indent="12700" rtl="0">
              <a:lnSpc>
                <a:spcPct val="89000"/>
              </a:lnSpc>
              <a:spcBef>
                <a:spcPts val="111"/>
              </a:spcBef>
            </a:pPr>
            <a:r>
              <a:rPr dirty="0" sz="12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•</a:t>
            </a:r>
            <a:r>
              <a:rPr dirty="0" sz="1200" spc="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2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200" spc="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对手</a:t>
            </a:r>
            <a:endParaRPr altLang="Microsoft YaHei" dirty="0" sz="1200" lang="Microsoft YaHei"/>
          </a:p>
          <a:p>
            <a:pPr algn="l" eaLnBrk="0" indent="12700" rtl="0">
              <a:lnSpc>
                <a:spcPct val="90000"/>
              </a:lnSpc>
              <a:spcBef>
                <a:spcPts val="96"/>
              </a:spcBef>
            </a:pPr>
            <a:r>
              <a:rPr dirty="0" sz="12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•</a:t>
            </a:r>
            <a:r>
              <a:rPr dirty="0" sz="12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dirty="0" sz="1200" spc="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地</a:t>
            </a:r>
            <a:r>
              <a:rPr dirty="0" sz="1200" spc="3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位</a:t>
            </a:r>
            <a:endParaRPr altLang="Microsoft YaHei" dirty="0" sz="1200" lang="Microsoft YaHei"/>
          </a:p>
        </p:txBody>
      </p:sp>
      <p:sp>
        <p:nvSpPr>
          <p:cNvPr id="1049135" name="textbox 716"/>
          <p:cNvSpPr/>
          <p:nvPr/>
        </p:nvSpPr>
        <p:spPr>
          <a:xfrm>
            <a:off x="8595155" y="3697782"/>
            <a:ext cx="505459" cy="542290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7142"/>
              </a:lnSpc>
            </a:pPr>
            <a:endParaRPr altLang="Arial" dirty="0" sz="100" lang="Arial"/>
          </a:p>
          <a:p>
            <a:pPr algn="l" eaLnBrk="0" indent="12700" rtl="0">
              <a:lnSpc>
                <a:spcPct val="89000"/>
              </a:lnSpc>
            </a:pP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•</a:t>
            </a:r>
            <a:r>
              <a:rPr dirty="0" sz="1200" spc="-6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</a:t>
            </a:r>
            <a:r>
              <a:rPr dirty="0" sz="12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</a:t>
            </a: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容</a:t>
            </a:r>
            <a:endParaRPr altLang="Microsoft YaHei" dirty="0" sz="1200" lang="Microsoft YaHei"/>
          </a:p>
          <a:p>
            <a:pPr algn="l" eaLnBrk="0" indent="12700" rtl="0">
              <a:lnSpc>
                <a:spcPct val="89000"/>
              </a:lnSpc>
              <a:spcBef>
                <a:spcPts val="110"/>
              </a:spcBef>
            </a:pPr>
            <a:r>
              <a:rPr dirty="0" sz="12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•</a:t>
            </a:r>
            <a:r>
              <a:rPr dirty="0" sz="1200" spc="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2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200" spc="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策略</a:t>
            </a:r>
            <a:endParaRPr altLang="Microsoft YaHei" dirty="0" sz="1200" lang="Microsoft YaHei"/>
          </a:p>
          <a:p>
            <a:pPr algn="l" eaLnBrk="0" indent="12700" rtl="0">
              <a:lnSpc>
                <a:spcPct val="90000"/>
              </a:lnSpc>
              <a:spcBef>
                <a:spcPts val="96"/>
              </a:spcBef>
            </a:pPr>
            <a:r>
              <a:rPr dirty="0" sz="12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•</a:t>
            </a:r>
            <a:r>
              <a:rPr dirty="0" sz="1200" spc="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2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200" spc="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路径</a:t>
            </a:r>
            <a:endParaRPr altLang="Microsoft YaHei" dirty="0" sz="1200" lang="Microsoft YaHei"/>
          </a:p>
        </p:txBody>
      </p:sp>
      <p:sp>
        <p:nvSpPr>
          <p:cNvPr id="1049136" name="textbox 717"/>
          <p:cNvSpPr/>
          <p:nvPr/>
        </p:nvSpPr>
        <p:spPr>
          <a:xfrm>
            <a:off x="8889796" y="2280766"/>
            <a:ext cx="505459" cy="542290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5122"/>
              </a:lnSpc>
            </a:pPr>
            <a:endParaRPr altLang="Arial" dirty="0" sz="100" lang="Arial"/>
          </a:p>
          <a:p>
            <a:pPr algn="l" eaLnBrk="0" indent="12700" rtl="0">
              <a:lnSpc>
                <a:spcPct val="89000"/>
              </a:lnSpc>
            </a:pPr>
            <a:r>
              <a:rPr dirty="0" sz="12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•</a:t>
            </a:r>
            <a:r>
              <a:rPr dirty="0" sz="1200" spc="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2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200" spc="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声量</a:t>
            </a:r>
            <a:endParaRPr altLang="Microsoft YaHei" dirty="0" sz="1200" lang="Microsoft YaHei"/>
          </a:p>
          <a:p>
            <a:pPr algn="l" eaLnBrk="0" indent="12700" rtl="0">
              <a:lnSpc>
                <a:spcPct val="90000"/>
              </a:lnSpc>
              <a:spcBef>
                <a:spcPts val="96"/>
              </a:spcBef>
            </a:pPr>
            <a:r>
              <a:rPr dirty="0" sz="12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•</a:t>
            </a:r>
            <a:r>
              <a:rPr dirty="0" sz="1200" spc="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2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200" spc="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美誉</a:t>
            </a:r>
            <a:endParaRPr altLang="Microsoft YaHei" dirty="0" sz="1200" lang="Microsoft YaHei"/>
          </a:p>
          <a:p>
            <a:pPr algn="l" eaLnBrk="0" indent="12700" rtl="0">
              <a:lnSpc>
                <a:spcPct val="89000"/>
              </a:lnSpc>
              <a:spcBef>
                <a:spcPts val="110"/>
              </a:spcBef>
            </a:pPr>
            <a:r>
              <a:rPr dirty="0" sz="12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•</a:t>
            </a:r>
            <a:r>
              <a:rPr dirty="0" sz="12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dirty="0" sz="1200" spc="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销</a:t>
            </a:r>
            <a:r>
              <a:rPr dirty="0" sz="1200" spc="3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量</a:t>
            </a:r>
            <a:endParaRPr altLang="Microsoft YaHei" dirty="0" sz="1200" lang="Microsoft YaHei"/>
          </a:p>
        </p:txBody>
      </p:sp>
      <p:pic>
        <p:nvPicPr>
          <p:cNvPr id="2097289" name="picture 718"/>
          <p:cNvPicPr>
            <a:picLocks noChangeAspect="1"/>
          </p:cNvPicPr>
          <p:nvPr/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 rot="21600000">
            <a:off x="6086838" y="4824253"/>
            <a:ext cx="146681" cy="141065"/>
          </a:xfrm>
          <a:prstGeom prst="rect"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" name="group 94"/>
          <p:cNvGrpSpPr/>
          <p:nvPr/>
        </p:nvGrpSpPr>
        <p:grpSpPr>
          <a:xfrm rot="21600000">
            <a:off x="7506529" y="2874025"/>
            <a:ext cx="1014014" cy="1050890"/>
            <a:chOff x="0" y="0"/>
            <a:chExt cx="1014014" cy="1050890"/>
          </a:xfrm>
        </p:grpSpPr>
        <p:pic>
          <p:nvPicPr>
            <p:cNvPr id="2097290" name="picture 719"/>
            <p:cNvPicPr>
              <a:picLocks noChangeAspect="1"/>
            </p:cNvPicPr>
            <p:nvPr/>
          </p:nvPicPr>
          <p:blipFill>
            <a:blip xmlns:r="http://schemas.openxmlformats.org/officeDocument/2006/relationships" r:embed="rId1"/>
            <a:stretch>
              <a:fillRect/>
            </a:stretch>
          </p:blipFill>
          <p:spPr>
            <a:xfrm rot="21600000">
              <a:off x="0" y="0"/>
              <a:ext cx="1014014" cy="1050890"/>
            </a:xfrm>
            <a:prstGeom prst="rect"/>
          </p:spPr>
        </p:pic>
        <p:sp>
          <p:nvSpPr>
            <p:cNvPr id="1049137" name="textbox 720"/>
            <p:cNvSpPr/>
            <p:nvPr/>
          </p:nvSpPr>
          <p:spPr>
            <a:xfrm>
              <a:off x="-12700" y="-12700"/>
              <a:ext cx="1039494" cy="1076325"/>
            </a:xfrm>
            <a:prstGeom prst="rect"/>
          </p:spPr>
          <p:txBody>
            <a:bodyPr bIns="0" lIns="0" rIns="0" tIns="0" vert="horz" wrap="square"/>
            <a:p>
              <a:pPr algn="l" eaLnBrk="0" rtl="0">
                <a:lnSpc>
                  <a:spcPct val="114000"/>
                </a:lnSpc>
              </a:pPr>
              <a:endParaRPr altLang="Arial" dirty="0" sz="1000" lang="Arial"/>
            </a:p>
            <a:p>
              <a:pPr algn="l" eaLnBrk="0" rtl="0">
                <a:lnSpc>
                  <a:spcPct val="114000"/>
                </a:lnSpc>
              </a:pPr>
              <a:endParaRPr altLang="Arial" dirty="0" sz="1000" lang="Arial"/>
            </a:p>
            <a:p>
              <a:pPr algn="l" eaLnBrk="0" rtl="0">
                <a:lnSpc>
                  <a:spcPct val="7750"/>
                </a:lnSpc>
              </a:pPr>
              <a:endParaRPr altLang="Arial" dirty="0" sz="100" lang="Arial"/>
            </a:p>
            <a:p>
              <a:pPr algn="l" eaLnBrk="0" indent="328391" rtl="0">
                <a:lnSpc>
                  <a:spcPct val="80000"/>
                </a:lnSpc>
              </a:pPr>
              <a:r>
                <a:rPr dirty="0" sz="18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传</a:t>
              </a:r>
              <a:r>
                <a:rPr dirty="0" sz="1800" spc="-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播</a:t>
              </a:r>
              <a:endParaRPr altLang="Microsoft YaHei" dirty="0" sz="1800" lang="Microsoft YaHei"/>
            </a:p>
            <a:p>
              <a:pPr algn="l" eaLnBrk="0" indent="328620" rtl="0">
                <a:lnSpc>
                  <a:spcPts val="2217"/>
                </a:lnSpc>
              </a:pPr>
              <a:r>
                <a:rPr dirty="0" sz="18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投</a:t>
              </a:r>
              <a:r>
                <a:rPr dirty="0" sz="1800" spc="-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放</a:t>
              </a:r>
              <a:endParaRPr altLang="Microsoft YaHei" dirty="0" sz="1800" lang="Microsoft YaHei"/>
            </a:p>
          </p:txBody>
        </p:sp>
      </p:grpSp>
      <p:pic>
        <p:nvPicPr>
          <p:cNvPr id="2097291" name="picture 721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 rot="21600000">
            <a:off x="8116510" y="3957004"/>
            <a:ext cx="133889" cy="147817"/>
          </a:xfrm>
          <a:prstGeom prst="rect"/>
        </p:spPr>
      </p:pic>
      <p:grpSp>
        <p:nvGrpSpPr>
          <p:cNvPr id="119" name="group 96"/>
          <p:cNvGrpSpPr/>
          <p:nvPr/>
        </p:nvGrpSpPr>
        <p:grpSpPr>
          <a:xfrm rot="21600000">
            <a:off x="7808073" y="4210983"/>
            <a:ext cx="987425" cy="987424"/>
            <a:chOff x="0" y="0"/>
            <a:chExt cx="987425" cy="987424"/>
          </a:xfrm>
        </p:grpSpPr>
        <p:sp>
          <p:nvSpPr>
            <p:cNvPr id="1049138" name="path"/>
            <p:cNvSpPr/>
            <p:nvPr/>
          </p:nvSpPr>
          <p:spPr>
            <a:xfrm>
              <a:off x="0" y="0"/>
              <a:ext cx="987425" cy="987424"/>
            </a:xfrm>
            <a:custGeom>
              <a:avLst/>
              <a:ahLst/>
              <a:rect l="0" t="0" r="0" b="0"/>
              <a:pathLst>
                <a:path w="1555" h="1554">
                  <a:moveTo>
                    <a:pt x="966" y="104"/>
                  </a:moveTo>
                  <a:cubicBezTo>
                    <a:pt x="1336" y="208"/>
                    <a:pt x="1555" y="594"/>
                    <a:pt x="1450" y="966"/>
                  </a:cubicBezTo>
                  <a:cubicBezTo>
                    <a:pt x="1346" y="1338"/>
                    <a:pt x="960" y="1554"/>
                    <a:pt x="588" y="1451"/>
                  </a:cubicBezTo>
                  <a:cubicBezTo>
                    <a:pt x="216" y="1346"/>
                    <a:pt x="0" y="960"/>
                    <a:pt x="103" y="588"/>
                  </a:cubicBezTo>
                  <a:cubicBezTo>
                    <a:pt x="208" y="218"/>
                    <a:pt x="594" y="0"/>
                    <a:pt x="966" y="104"/>
                  </a:cubicBezTo>
                </a:path>
              </a:pathLst>
            </a:custGeom>
            <a:solidFill>
              <a:srgbClr val="E62A2A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p>
              <a:pPr algn="ctr"/>
              <a:endParaRPr altLang="en-US" lang="zh-CN"/>
            </a:p>
          </p:txBody>
        </p:sp>
        <p:sp>
          <p:nvSpPr>
            <p:cNvPr id="1049139" name="textbox 723"/>
            <p:cNvSpPr/>
            <p:nvPr/>
          </p:nvSpPr>
          <p:spPr>
            <a:xfrm>
              <a:off x="-12700" y="-12700"/>
              <a:ext cx="1012825" cy="1012825"/>
            </a:xfrm>
            <a:prstGeom prst="rect"/>
          </p:spPr>
          <p:txBody>
            <a:bodyPr bIns="0" lIns="0" rIns="0" tIns="0" vert="horz" wrap="square"/>
            <a:p>
              <a:pPr algn="l" eaLnBrk="0" rtl="0">
                <a:lnSpc>
                  <a:spcPct val="168000"/>
                </a:lnSpc>
              </a:pPr>
              <a:endParaRPr altLang="Arial" dirty="0" sz="1000" lang="Arial"/>
            </a:p>
            <a:p>
              <a:pPr algn="l" eaLnBrk="0" indent="282751" rtl="0">
                <a:lnSpc>
                  <a:spcPct val="81000"/>
                </a:lnSpc>
                <a:spcBef>
                  <a:spcPts val="2"/>
                </a:spcBef>
              </a:pPr>
              <a:r>
                <a:rPr dirty="0" sz="18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效</a:t>
              </a:r>
              <a:r>
                <a:rPr dirty="0" sz="18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果</a:t>
              </a:r>
              <a:endParaRPr altLang="Microsoft YaHei" dirty="0" sz="1800" lang="Microsoft YaHei"/>
            </a:p>
            <a:p>
              <a:pPr algn="l" eaLnBrk="0" indent="285266" rtl="0">
                <a:lnSpc>
                  <a:spcPts val="2197"/>
                </a:lnSpc>
              </a:pPr>
              <a:r>
                <a:rPr dirty="0" sz="1800" spc="-2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评</a:t>
              </a:r>
              <a:r>
                <a:rPr dirty="0" sz="18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估</a:t>
              </a:r>
              <a:endParaRPr altLang="Microsoft YaHei" dirty="0" sz="1800" lang="Microsoft YaHei"/>
            </a:p>
          </p:txBody>
        </p:sp>
      </p:grpSp>
      <p:grpSp>
        <p:nvGrpSpPr>
          <p:cNvPr id="120" name="group 98"/>
          <p:cNvGrpSpPr/>
          <p:nvPr/>
        </p:nvGrpSpPr>
        <p:grpSpPr>
          <a:xfrm rot="21600000">
            <a:off x="5238864" y="3602653"/>
            <a:ext cx="2061844" cy="2060575"/>
            <a:chOff x="0" y="0"/>
            <a:chExt cx="2061844" cy="2060575"/>
          </a:xfrm>
        </p:grpSpPr>
        <p:pic>
          <p:nvPicPr>
            <p:cNvPr id="2097292" name="picture 724"/>
            <p:cNvPicPr>
              <a:picLocks noChangeAspect="1"/>
            </p:cNvPicPr>
            <p:nvPr/>
          </p:nvPicPr>
          <p:blipFill>
            <a:blip xmlns:r="http://schemas.openxmlformats.org/officeDocument/2006/relationships" r:embed="rId3"/>
            <a:stretch>
              <a:fillRect/>
            </a:stretch>
          </p:blipFill>
          <p:spPr>
            <a:xfrm rot="21600000">
              <a:off x="0" y="0"/>
              <a:ext cx="2061844" cy="2060575"/>
            </a:xfrm>
            <a:prstGeom prst="rect"/>
          </p:spPr>
        </p:pic>
        <p:sp>
          <p:nvSpPr>
            <p:cNvPr id="1049140" name="textbox 725"/>
            <p:cNvSpPr/>
            <p:nvPr/>
          </p:nvSpPr>
          <p:spPr>
            <a:xfrm>
              <a:off x="-12700" y="-12700"/>
              <a:ext cx="2087245" cy="2106295"/>
            </a:xfrm>
            <a:prstGeom prst="rect"/>
          </p:spPr>
          <p:txBody>
            <a:bodyPr bIns="0" lIns="0" rIns="0" tIns="0" vert="horz" wrap="square"/>
            <a:p>
              <a:pPr algn="l" eaLnBrk="0" rtl="0">
                <a:lnSpc>
                  <a:spcPct val="125000"/>
                </a:lnSpc>
              </a:pPr>
              <a:endParaRPr altLang="Arial" dirty="0" sz="1000" lang="Arial"/>
            </a:p>
            <a:p>
              <a:pPr algn="l" eaLnBrk="0" rtl="0">
                <a:lnSpc>
                  <a:spcPct val="126000"/>
                </a:lnSpc>
              </a:pPr>
              <a:endParaRPr altLang="Arial" dirty="0" sz="1000" lang="Arial"/>
            </a:p>
            <a:p>
              <a:pPr algn="l" eaLnBrk="0" rtl="0">
                <a:lnSpc>
                  <a:spcPct val="126000"/>
                </a:lnSpc>
              </a:pPr>
              <a:endParaRPr altLang="Arial" dirty="0" sz="1000" lang="Arial"/>
            </a:p>
            <a:p>
              <a:pPr algn="l" eaLnBrk="0" indent="436459" rtl="0">
                <a:lnSpc>
                  <a:spcPct val="95000"/>
                </a:lnSpc>
                <a:spcBef>
                  <a:spcPts val="2"/>
                </a:spcBef>
              </a:pPr>
              <a:r>
                <a:rPr dirty="0" sz="1500" spc="100">
                  <a:ln w="3175" cap="flat" cmpd="sng">
                    <a:solidFill>
                      <a:srgbClr val="FFFFFF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构建品牌思</a:t>
              </a:r>
              <a:r>
                <a:rPr dirty="0" sz="1500" spc="80">
                  <a:ln w="3175" cap="flat" cmpd="sng">
                    <a:solidFill>
                      <a:srgbClr val="FFFFFF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想</a:t>
              </a:r>
              <a:endParaRPr altLang="Microsoft YaHei" dirty="0" sz="1500" lang="Microsoft YaHei"/>
            </a:p>
            <a:p>
              <a:pPr algn="l" eaLnBrk="0" indent="640472" rtl="0">
                <a:lnSpc>
                  <a:spcPct val="95000"/>
                </a:lnSpc>
                <a:spcBef>
                  <a:spcPts val="307"/>
                </a:spcBef>
              </a:pPr>
              <a:r>
                <a:rPr dirty="0" sz="1500" spc="100">
                  <a:ln w="3175" cap="flat" cmpd="sng">
                    <a:solidFill>
                      <a:srgbClr val="FFFFFF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语言体</a:t>
              </a:r>
              <a:r>
                <a:rPr dirty="0" sz="1500" spc="70">
                  <a:ln w="3175" cap="flat" cmpd="sng">
                    <a:solidFill>
                      <a:srgbClr val="FFFFFF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系</a:t>
              </a:r>
              <a:endParaRPr altLang="Microsoft YaHei" dirty="0" sz="1500" lang="Microsoft YaHei"/>
            </a:p>
            <a:p>
              <a:pPr algn="l" eaLnBrk="0" indent="436459" rtl="0">
                <a:lnSpc>
                  <a:spcPct val="95000"/>
                </a:lnSpc>
                <a:spcBef>
                  <a:spcPts val="184"/>
                </a:spcBef>
              </a:pPr>
              <a:r>
                <a:rPr dirty="0" sz="1500" spc="100">
                  <a:ln w="3175" cap="flat" cmpd="sng">
                    <a:solidFill>
                      <a:srgbClr val="FFFFFF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打造全方位</a:t>
              </a:r>
              <a:r>
                <a:rPr dirty="0" sz="1500" spc="80">
                  <a:ln w="3175" cap="flat" cmpd="sng">
                    <a:solidFill>
                      <a:srgbClr val="FFFFFF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品</a:t>
              </a:r>
              <a:endParaRPr altLang="Microsoft YaHei" dirty="0" sz="1500" lang="Microsoft YaHei"/>
            </a:p>
            <a:p>
              <a:pPr algn="l" eaLnBrk="0" indent="741259" rtl="0">
                <a:lnSpc>
                  <a:spcPct val="95000"/>
                </a:lnSpc>
                <a:spcBef>
                  <a:spcPts val="187"/>
                </a:spcBef>
              </a:pPr>
              <a:r>
                <a:rPr dirty="0" sz="1500" spc="100">
                  <a:ln w="3175" cap="flat" cmpd="sng">
                    <a:solidFill>
                      <a:srgbClr val="FFFFFF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牌体</a:t>
              </a:r>
              <a:r>
                <a:rPr dirty="0" sz="1500" spc="80">
                  <a:ln w="3175" cap="flat" cmpd="sng">
                    <a:solidFill>
                      <a:srgbClr val="FFFFFF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验</a:t>
              </a:r>
              <a:endParaRPr altLang="Microsoft YaHei" dirty="0" sz="1500" lang="Microsoft YaHei"/>
            </a:p>
          </p:txBody>
        </p:sp>
      </p:grpSp>
      <p:grpSp>
        <p:nvGrpSpPr>
          <p:cNvPr id="121" name="group 100"/>
          <p:cNvGrpSpPr/>
          <p:nvPr/>
        </p:nvGrpSpPr>
        <p:grpSpPr>
          <a:xfrm rot="21600000">
            <a:off x="6505054" y="2151043"/>
            <a:ext cx="981075" cy="981075"/>
            <a:chOff x="0" y="0"/>
            <a:chExt cx="981075" cy="981075"/>
          </a:xfrm>
        </p:grpSpPr>
        <p:sp>
          <p:nvSpPr>
            <p:cNvPr id="1049141" name="path"/>
            <p:cNvSpPr/>
            <p:nvPr/>
          </p:nvSpPr>
          <p:spPr>
            <a:xfrm>
              <a:off x="0" y="0"/>
              <a:ext cx="981075" cy="981075"/>
            </a:xfrm>
            <a:custGeom>
              <a:avLst/>
              <a:ahLst/>
              <a:rect l="0" t="0" r="0" b="0"/>
              <a:pathLst>
                <a:path w="1545" h="1545">
                  <a:moveTo>
                    <a:pt x="1449" y="599"/>
                  </a:moveTo>
                  <a:cubicBezTo>
                    <a:pt x="1545" y="972"/>
                    <a:pt x="1319" y="1353"/>
                    <a:pt x="945" y="1448"/>
                  </a:cubicBezTo>
                  <a:cubicBezTo>
                    <a:pt x="571" y="1545"/>
                    <a:pt x="191" y="1318"/>
                    <a:pt x="95" y="945"/>
                  </a:cubicBezTo>
                  <a:cubicBezTo>
                    <a:pt x="0" y="571"/>
                    <a:pt x="225" y="191"/>
                    <a:pt x="598" y="94"/>
                  </a:cubicBezTo>
                  <a:cubicBezTo>
                    <a:pt x="973" y="0"/>
                    <a:pt x="1353" y="224"/>
                    <a:pt x="1449" y="599"/>
                  </a:cubicBezTo>
                </a:path>
              </a:pathLst>
            </a:custGeom>
            <a:solidFill>
              <a:srgbClr val="E62A2A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p>
              <a:pPr algn="ctr"/>
              <a:endParaRPr altLang="en-US" lang="zh-CN"/>
            </a:p>
          </p:txBody>
        </p:sp>
        <p:sp>
          <p:nvSpPr>
            <p:cNvPr id="1049142" name="textbox 727"/>
            <p:cNvSpPr/>
            <p:nvPr/>
          </p:nvSpPr>
          <p:spPr>
            <a:xfrm>
              <a:off x="-12700" y="-12700"/>
              <a:ext cx="1006475" cy="1031875"/>
            </a:xfrm>
            <a:prstGeom prst="rect"/>
          </p:spPr>
          <p:txBody>
            <a:bodyPr bIns="0" lIns="0" rIns="0" tIns="0" vert="horz" wrap="square"/>
            <a:p>
              <a:pPr algn="l" eaLnBrk="0" rtl="0">
                <a:lnSpc>
                  <a:spcPct val="162000"/>
                </a:lnSpc>
              </a:pPr>
              <a:endParaRPr altLang="Arial" dirty="0" sz="1000" lang="Arial"/>
            </a:p>
            <a:p>
              <a:pPr algn="l" eaLnBrk="0" indent="264486" rtl="0">
                <a:lnSpc>
                  <a:spcPct val="82000"/>
                </a:lnSpc>
                <a:spcBef>
                  <a:spcPts val="4"/>
                </a:spcBef>
              </a:pPr>
              <a:r>
                <a:rPr dirty="0" sz="18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视</a:t>
              </a:r>
              <a:r>
                <a:rPr dirty="0" sz="1800" spc="-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觉</a:t>
              </a:r>
              <a:endParaRPr altLang="Microsoft YaHei" dirty="0" sz="1800" lang="Microsoft YaHei"/>
            </a:p>
            <a:p>
              <a:pPr algn="l" eaLnBrk="0" indent="269515" rtl="0">
                <a:lnSpc>
                  <a:spcPts val="2361"/>
                </a:lnSpc>
              </a:pPr>
              <a:r>
                <a:rPr dirty="0" sz="1800" spc="-4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呈</a:t>
              </a:r>
              <a:r>
                <a:rPr dirty="0" sz="1800" spc="-2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现</a:t>
              </a:r>
              <a:endParaRPr altLang="Microsoft YaHei" dirty="0" sz="1800" lang="Microsoft YaHei"/>
            </a:p>
          </p:txBody>
        </p:sp>
      </p:grpSp>
      <p:grpSp>
        <p:nvGrpSpPr>
          <p:cNvPr id="122" name="group 102"/>
          <p:cNvGrpSpPr/>
          <p:nvPr/>
        </p:nvGrpSpPr>
        <p:grpSpPr>
          <a:xfrm rot="21600000">
            <a:off x="5115674" y="2148663"/>
            <a:ext cx="987425" cy="985837"/>
            <a:chOff x="0" y="0"/>
            <a:chExt cx="987425" cy="985837"/>
          </a:xfrm>
        </p:grpSpPr>
        <p:sp>
          <p:nvSpPr>
            <p:cNvPr id="1049143" name="path"/>
            <p:cNvSpPr/>
            <p:nvPr/>
          </p:nvSpPr>
          <p:spPr>
            <a:xfrm>
              <a:off x="0" y="0"/>
              <a:ext cx="987425" cy="985837"/>
            </a:xfrm>
            <a:custGeom>
              <a:avLst/>
              <a:ahLst/>
              <a:rect l="0" t="0" r="0" b="0"/>
              <a:pathLst>
                <a:path w="1555" h="1552">
                  <a:moveTo>
                    <a:pt x="1450" y="964"/>
                  </a:moveTo>
                  <a:cubicBezTo>
                    <a:pt x="1346" y="1336"/>
                    <a:pt x="960" y="1552"/>
                    <a:pt x="588" y="1449"/>
                  </a:cubicBezTo>
                  <a:cubicBezTo>
                    <a:pt x="216" y="1345"/>
                    <a:pt x="0" y="960"/>
                    <a:pt x="103" y="589"/>
                  </a:cubicBezTo>
                  <a:cubicBezTo>
                    <a:pt x="208" y="217"/>
                    <a:pt x="594" y="0"/>
                    <a:pt x="966" y="104"/>
                  </a:cubicBezTo>
                  <a:cubicBezTo>
                    <a:pt x="1336" y="208"/>
                    <a:pt x="1555" y="593"/>
                    <a:pt x="1450" y="964"/>
                  </a:cubicBezTo>
                </a:path>
              </a:pathLst>
            </a:custGeom>
            <a:solidFill>
              <a:srgbClr val="E62A2A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p>
              <a:pPr algn="ctr"/>
              <a:endParaRPr altLang="en-US" lang="zh-CN"/>
            </a:p>
          </p:txBody>
        </p:sp>
        <p:sp>
          <p:nvSpPr>
            <p:cNvPr id="1049144" name="textbox 729"/>
            <p:cNvSpPr/>
            <p:nvPr/>
          </p:nvSpPr>
          <p:spPr>
            <a:xfrm>
              <a:off x="-12700" y="-12700"/>
              <a:ext cx="1012825" cy="1011555"/>
            </a:xfrm>
            <a:prstGeom prst="rect"/>
          </p:spPr>
          <p:txBody>
            <a:bodyPr bIns="0" lIns="0" rIns="0" tIns="0" vert="horz" wrap="square"/>
            <a:p>
              <a:pPr algn="l" eaLnBrk="0" rtl="0">
                <a:lnSpc>
                  <a:spcPct val="176000"/>
                </a:lnSpc>
              </a:pPr>
              <a:endParaRPr altLang="Arial" dirty="0" sz="1000" lang="Arial"/>
            </a:p>
            <a:p>
              <a:pPr algn="l" eaLnBrk="0" rtl="0">
                <a:lnSpc>
                  <a:spcPct val="7792"/>
                </a:lnSpc>
              </a:pPr>
              <a:endParaRPr altLang="Arial" dirty="0" sz="100" lang="Arial"/>
            </a:p>
            <a:p>
              <a:pPr algn="l" eaLnBrk="0" indent="282611" rtl="0">
                <a:lnSpc>
                  <a:spcPct val="81000"/>
                </a:lnSpc>
              </a:pPr>
              <a:r>
                <a:rPr dirty="0" sz="1800" spc="-2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文案</a:t>
              </a:r>
              <a:endParaRPr altLang="Microsoft YaHei" dirty="0" sz="1800" lang="Microsoft YaHei"/>
            </a:p>
            <a:p>
              <a:pPr algn="l" eaLnBrk="0" indent="280554" rtl="0">
                <a:lnSpc>
                  <a:spcPts val="2189"/>
                </a:lnSpc>
              </a:pPr>
              <a:r>
                <a:rPr dirty="0" sz="18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撰</a:t>
              </a:r>
              <a:r>
                <a:rPr dirty="0" sz="1800" spc="-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写</a:t>
              </a:r>
              <a:endParaRPr altLang="Microsoft YaHei" dirty="0" sz="1800" lang="Microsoft YaHei"/>
            </a:p>
          </p:txBody>
        </p:sp>
      </p:grpSp>
      <p:grpSp>
        <p:nvGrpSpPr>
          <p:cNvPr id="123" name="group 104"/>
          <p:cNvGrpSpPr/>
          <p:nvPr/>
        </p:nvGrpSpPr>
        <p:grpSpPr>
          <a:xfrm rot="21600000">
            <a:off x="4155078" y="2993372"/>
            <a:ext cx="977900" cy="977899"/>
            <a:chOff x="0" y="0"/>
            <a:chExt cx="977900" cy="977899"/>
          </a:xfrm>
        </p:grpSpPr>
        <p:sp>
          <p:nvSpPr>
            <p:cNvPr id="1049145" name="path"/>
            <p:cNvSpPr/>
            <p:nvPr/>
          </p:nvSpPr>
          <p:spPr>
            <a:xfrm>
              <a:off x="0" y="0"/>
              <a:ext cx="977900" cy="977899"/>
            </a:xfrm>
            <a:custGeom>
              <a:avLst/>
              <a:ahLst/>
              <a:rect l="0" t="0" r="0" b="0"/>
              <a:pathLst>
                <a:path w="1540" h="1539">
                  <a:moveTo>
                    <a:pt x="1258" y="1268"/>
                  </a:moveTo>
                  <a:cubicBezTo>
                    <a:pt x="981" y="1539"/>
                    <a:pt x="539" y="1534"/>
                    <a:pt x="269" y="1259"/>
                  </a:cubicBezTo>
                  <a:cubicBezTo>
                    <a:pt x="0" y="982"/>
                    <a:pt x="4" y="540"/>
                    <a:pt x="281" y="269"/>
                  </a:cubicBezTo>
                  <a:cubicBezTo>
                    <a:pt x="556" y="0"/>
                    <a:pt x="1000" y="5"/>
                    <a:pt x="1270" y="280"/>
                  </a:cubicBezTo>
                  <a:cubicBezTo>
                    <a:pt x="1540" y="557"/>
                    <a:pt x="1534" y="999"/>
                    <a:pt x="1258" y="1268"/>
                  </a:cubicBezTo>
                </a:path>
              </a:pathLst>
            </a:custGeom>
            <a:solidFill>
              <a:srgbClr val="E62A2A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p>
              <a:pPr algn="ctr"/>
              <a:endParaRPr altLang="en-US" lang="zh-CN"/>
            </a:p>
          </p:txBody>
        </p:sp>
        <p:sp>
          <p:nvSpPr>
            <p:cNvPr id="1049146" name="textbox 731"/>
            <p:cNvSpPr/>
            <p:nvPr/>
          </p:nvSpPr>
          <p:spPr>
            <a:xfrm>
              <a:off x="-12700" y="-12700"/>
              <a:ext cx="1003300" cy="1003300"/>
            </a:xfrm>
            <a:prstGeom prst="rect"/>
          </p:spPr>
          <p:txBody>
            <a:bodyPr bIns="0" lIns="0" rIns="0" tIns="0" vert="horz" wrap="square"/>
            <a:p>
              <a:pPr algn="l" eaLnBrk="0" rtl="0">
                <a:lnSpc>
                  <a:spcPct val="189000"/>
                </a:lnSpc>
              </a:pPr>
              <a:endParaRPr altLang="Arial" dirty="0" sz="1000" lang="Arial"/>
            </a:p>
            <a:p>
              <a:pPr algn="l" eaLnBrk="0" rtl="0">
                <a:lnSpc>
                  <a:spcPct val="9097"/>
                </a:lnSpc>
              </a:pPr>
              <a:endParaRPr altLang="Arial" dirty="0" sz="100" lang="Arial"/>
            </a:p>
            <a:p>
              <a:pPr algn="l" eaLnBrk="0" indent="276249" rtl="0">
                <a:lnSpc>
                  <a:spcPct val="80000"/>
                </a:lnSpc>
              </a:pPr>
              <a:r>
                <a:rPr dirty="0" sz="1800" spc="-2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创</a:t>
              </a:r>
              <a:r>
                <a:rPr dirty="0" sz="18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意</a:t>
              </a:r>
              <a:endParaRPr altLang="Microsoft YaHei" dirty="0" sz="1800" lang="Microsoft YaHei"/>
            </a:p>
            <a:p>
              <a:pPr algn="l" eaLnBrk="0" indent="275792" rtl="0">
                <a:lnSpc>
                  <a:spcPts val="2235"/>
                </a:lnSpc>
              </a:pPr>
              <a:r>
                <a:rPr dirty="0" sz="18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发</a:t>
              </a:r>
              <a:r>
                <a:rPr dirty="0" sz="1800" spc="-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想</a:t>
              </a:r>
              <a:endParaRPr altLang="Microsoft YaHei" dirty="0" sz="1800" lang="Microsoft YaHei"/>
            </a:p>
          </p:txBody>
        </p:sp>
      </p:grpSp>
      <p:pic>
        <p:nvPicPr>
          <p:cNvPr id="2097293" name="picture 732"/>
          <p:cNvPicPr>
            <a:picLocks noChangeAspect="1"/>
          </p:cNvPicPr>
          <p:nvPr/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 rot="21600000">
            <a:off x="4953942" y="2889707"/>
            <a:ext cx="136423" cy="128955"/>
          </a:xfrm>
          <a:prstGeom prst="rect"/>
        </p:spPr>
      </p:pic>
      <p:grpSp>
        <p:nvGrpSpPr>
          <p:cNvPr id="124" name="group 106"/>
          <p:cNvGrpSpPr/>
          <p:nvPr/>
        </p:nvGrpSpPr>
        <p:grpSpPr>
          <a:xfrm rot="21600000">
            <a:off x="3792650" y="4223683"/>
            <a:ext cx="982664" cy="981074"/>
            <a:chOff x="0" y="0"/>
            <a:chExt cx="982664" cy="981074"/>
          </a:xfrm>
        </p:grpSpPr>
        <p:sp>
          <p:nvSpPr>
            <p:cNvPr id="1049147" name="path"/>
            <p:cNvSpPr/>
            <p:nvPr/>
          </p:nvSpPr>
          <p:spPr>
            <a:xfrm>
              <a:off x="0" y="0"/>
              <a:ext cx="982664" cy="981074"/>
            </a:xfrm>
            <a:custGeom>
              <a:avLst/>
              <a:ahLst/>
              <a:rect l="0" t="0" r="0" b="0"/>
              <a:pathLst>
                <a:path w="1547" h="1544">
                  <a:moveTo>
                    <a:pt x="947" y="1448"/>
                  </a:moveTo>
                  <a:cubicBezTo>
                    <a:pt x="573" y="1544"/>
                    <a:pt x="191" y="1320"/>
                    <a:pt x="96" y="945"/>
                  </a:cubicBezTo>
                  <a:cubicBezTo>
                    <a:pt x="0" y="572"/>
                    <a:pt x="226" y="191"/>
                    <a:pt x="600" y="96"/>
                  </a:cubicBezTo>
                  <a:cubicBezTo>
                    <a:pt x="975" y="0"/>
                    <a:pt x="1355" y="226"/>
                    <a:pt x="1450" y="599"/>
                  </a:cubicBezTo>
                  <a:cubicBezTo>
                    <a:pt x="1547" y="972"/>
                    <a:pt x="1322" y="1353"/>
                    <a:pt x="947" y="1448"/>
                  </a:cubicBezTo>
                </a:path>
              </a:pathLst>
            </a:custGeom>
            <a:solidFill>
              <a:srgbClr val="E62A2A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p>
              <a:pPr algn="ctr"/>
              <a:endParaRPr altLang="en-US" lang="zh-CN"/>
            </a:p>
          </p:txBody>
        </p:sp>
        <p:sp>
          <p:nvSpPr>
            <p:cNvPr id="1049148" name="textbox 734"/>
            <p:cNvSpPr/>
            <p:nvPr/>
          </p:nvSpPr>
          <p:spPr>
            <a:xfrm>
              <a:off x="-12700" y="-12700"/>
              <a:ext cx="1008380" cy="1006475"/>
            </a:xfrm>
            <a:prstGeom prst="rect"/>
          </p:spPr>
          <p:txBody>
            <a:bodyPr bIns="0" lIns="0" rIns="0" tIns="0" vert="horz" wrap="square"/>
            <a:p>
              <a:pPr algn="l" eaLnBrk="0" rtl="0">
                <a:lnSpc>
                  <a:spcPct val="172000"/>
                </a:lnSpc>
              </a:pPr>
              <a:endParaRPr altLang="Arial" dirty="0" sz="1000" lang="Arial"/>
            </a:p>
            <a:p>
              <a:pPr algn="l" eaLnBrk="0" indent="278174" rtl="0">
                <a:lnSpc>
                  <a:spcPct val="80000"/>
                </a:lnSpc>
                <a:spcBef>
                  <a:spcPts val="5"/>
                </a:spcBef>
              </a:pPr>
              <a:r>
                <a:rPr dirty="0" sz="1800" spc="-2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概</a:t>
              </a:r>
              <a:r>
                <a:rPr dirty="0" sz="1800" spc="-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念</a:t>
              </a:r>
              <a:endParaRPr altLang="Microsoft YaHei" dirty="0" sz="1800" lang="Microsoft YaHei"/>
            </a:p>
            <a:p>
              <a:pPr algn="l" eaLnBrk="0" indent="280460" rtl="0">
                <a:lnSpc>
                  <a:spcPts val="2215"/>
                </a:lnSpc>
              </a:pPr>
              <a:r>
                <a:rPr dirty="0" sz="18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升华</a:t>
              </a:r>
              <a:endParaRPr altLang="Microsoft YaHei" dirty="0" sz="1800" lang="Microsoft YaHei"/>
            </a:p>
          </p:txBody>
        </p:sp>
      </p:grpSp>
      <p:pic>
        <p:nvPicPr>
          <p:cNvPr id="2097294" name="picture 735"/>
          <p:cNvPicPr>
            <a:picLocks noChangeAspect="1"/>
          </p:cNvPicPr>
          <p:nvPr/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 rot="21600000">
            <a:off x="4317738" y="3947360"/>
            <a:ext cx="133065" cy="147559"/>
          </a:xfrm>
          <a:prstGeom prst="rect"/>
        </p:spPr>
      </p:pic>
      <p:grpSp>
        <p:nvGrpSpPr>
          <p:cNvPr id="125" name="group 108"/>
          <p:cNvGrpSpPr/>
          <p:nvPr/>
        </p:nvGrpSpPr>
        <p:grpSpPr>
          <a:xfrm rot="21600000">
            <a:off x="3711199" y="2068525"/>
            <a:ext cx="5102990" cy="4181244"/>
            <a:chOff x="0" y="0"/>
            <a:chExt cx="5102990" cy="4181244"/>
          </a:xfrm>
        </p:grpSpPr>
        <p:sp>
          <p:nvSpPr>
            <p:cNvPr id="1049149" name="path"/>
            <p:cNvSpPr/>
            <p:nvPr/>
          </p:nvSpPr>
          <p:spPr>
            <a:xfrm>
              <a:off x="35301" y="2108214"/>
              <a:ext cx="1049884" cy="1074961"/>
            </a:xfrm>
            <a:custGeom>
              <a:avLst/>
              <a:ahLst/>
              <a:rect l="0" t="0" r="0" b="0"/>
              <a:pathLst>
                <a:path w="1653" h="1692">
                  <a:moveTo>
                    <a:pt x="1308" y="1551"/>
                  </a:moveTo>
                  <a:cubicBezTo>
                    <a:pt x="918" y="1806"/>
                    <a:pt x="396" y="1697"/>
                    <a:pt x="141" y="1308"/>
                  </a:cubicBezTo>
                  <a:cubicBezTo>
                    <a:pt x="-113" y="918"/>
                    <a:pt x="-4" y="396"/>
                    <a:pt x="384" y="141"/>
                  </a:cubicBezTo>
                  <a:cubicBezTo>
                    <a:pt x="774" y="-113"/>
                    <a:pt x="1296" y="-4"/>
                    <a:pt x="1551" y="384"/>
                  </a:cubicBezTo>
                  <a:cubicBezTo>
                    <a:pt x="1592" y="447"/>
                    <a:pt x="1625" y="516"/>
                    <a:pt x="1648" y="588"/>
                  </a:cubicBezTo>
                </a:path>
              </a:pathLst>
            </a:custGeom>
            <a:noFill/>
            <a:ln w="6350" cap="flat">
              <a:solidFill>
                <a:srgbClr val="404040">
                  <a:alpha val="100000"/>
                </a:srgbClr>
              </a:solidFill>
              <a:prstDash val="solid"/>
              <a:miter lim="800000"/>
            </a:ln>
          </p:spPr>
          <p:txBody>
            <a:bodyPr rtlCol="0"/>
            <a:p>
              <a:pPr algn="ctr"/>
              <a:endParaRPr altLang="en-US" lang="zh-CN"/>
            </a:p>
          </p:txBody>
        </p:sp>
        <p:sp>
          <p:nvSpPr>
            <p:cNvPr id="1049150" name="path"/>
            <p:cNvSpPr/>
            <p:nvPr/>
          </p:nvSpPr>
          <p:spPr>
            <a:xfrm>
              <a:off x="0" y="2072639"/>
              <a:ext cx="818676" cy="1053909"/>
            </a:xfrm>
            <a:custGeom>
              <a:avLst/>
              <a:ahLst/>
              <a:rect l="0" t="0" r="0" b="0"/>
              <a:pathLst>
                <a:path w="1289" h="1659">
                  <a:moveTo>
                    <a:pt x="429" y="1599"/>
                  </a:moveTo>
                  <a:cubicBezTo>
                    <a:pt x="44" y="1338"/>
                    <a:pt x="-56" y="814"/>
                    <a:pt x="204" y="429"/>
                  </a:cubicBezTo>
                  <a:cubicBezTo>
                    <a:pt x="430" y="97"/>
                    <a:pt x="859" y="-29"/>
                    <a:pt x="1229" y="126"/>
                  </a:cubicBezTo>
                </a:path>
              </a:pathLst>
            </a:custGeom>
            <a:noFill/>
            <a:ln w="76200" cap="flat">
              <a:solidFill>
                <a:srgbClr val="404040">
                  <a:alpha val="100000"/>
                </a:srgbClr>
              </a:solidFill>
              <a:prstDash val="solid"/>
              <a:miter lim="800000"/>
            </a:ln>
          </p:spPr>
          <p:txBody>
            <a:bodyPr rtlCol="0"/>
            <a:p>
              <a:pPr algn="ctr"/>
              <a:endParaRPr altLang="en-US" lang="zh-CN"/>
            </a:p>
          </p:txBody>
        </p:sp>
        <p:sp>
          <p:nvSpPr>
            <p:cNvPr id="1049151" name="path"/>
            <p:cNvSpPr/>
            <p:nvPr/>
          </p:nvSpPr>
          <p:spPr>
            <a:xfrm>
              <a:off x="395346" y="876315"/>
              <a:ext cx="1049884" cy="1074961"/>
            </a:xfrm>
            <a:custGeom>
              <a:avLst/>
              <a:ahLst/>
              <a:rect l="0" t="0" r="0" b="0"/>
              <a:pathLst>
                <a:path w="1653" h="1692">
                  <a:moveTo>
                    <a:pt x="1308" y="1551"/>
                  </a:moveTo>
                  <a:cubicBezTo>
                    <a:pt x="918" y="1806"/>
                    <a:pt x="396" y="1697"/>
                    <a:pt x="141" y="1308"/>
                  </a:cubicBezTo>
                  <a:cubicBezTo>
                    <a:pt x="-113" y="918"/>
                    <a:pt x="-4" y="396"/>
                    <a:pt x="384" y="141"/>
                  </a:cubicBezTo>
                  <a:cubicBezTo>
                    <a:pt x="774" y="-113"/>
                    <a:pt x="1296" y="-4"/>
                    <a:pt x="1551" y="384"/>
                  </a:cubicBezTo>
                  <a:cubicBezTo>
                    <a:pt x="1592" y="447"/>
                    <a:pt x="1625" y="516"/>
                    <a:pt x="1648" y="588"/>
                  </a:cubicBezTo>
                </a:path>
              </a:pathLst>
            </a:custGeom>
            <a:noFill/>
            <a:ln w="6350" cap="flat">
              <a:solidFill>
                <a:srgbClr val="404040">
                  <a:alpha val="100000"/>
                </a:srgbClr>
              </a:solidFill>
              <a:prstDash val="solid"/>
              <a:miter lim="800000"/>
            </a:ln>
          </p:spPr>
          <p:txBody>
            <a:bodyPr rtlCol="0"/>
            <a:p>
              <a:pPr algn="ctr"/>
              <a:endParaRPr altLang="en-US" lang="zh-CN"/>
            </a:p>
          </p:txBody>
        </p:sp>
        <p:sp>
          <p:nvSpPr>
            <p:cNvPr id="1049152" name="path"/>
            <p:cNvSpPr/>
            <p:nvPr/>
          </p:nvSpPr>
          <p:spPr>
            <a:xfrm>
              <a:off x="360045" y="840740"/>
              <a:ext cx="818676" cy="1053908"/>
            </a:xfrm>
            <a:custGeom>
              <a:avLst/>
              <a:ahLst/>
              <a:rect l="0" t="0" r="0" b="0"/>
              <a:pathLst>
                <a:path w="1289" h="1659">
                  <a:moveTo>
                    <a:pt x="429" y="1599"/>
                  </a:moveTo>
                  <a:cubicBezTo>
                    <a:pt x="44" y="1338"/>
                    <a:pt x="-56" y="814"/>
                    <a:pt x="204" y="429"/>
                  </a:cubicBezTo>
                  <a:cubicBezTo>
                    <a:pt x="430" y="97"/>
                    <a:pt x="859" y="-29"/>
                    <a:pt x="1229" y="126"/>
                  </a:cubicBezTo>
                </a:path>
              </a:pathLst>
            </a:custGeom>
            <a:noFill/>
            <a:ln w="76200" cap="flat">
              <a:solidFill>
                <a:srgbClr val="404040">
                  <a:alpha val="100000"/>
                </a:srgbClr>
              </a:solidFill>
              <a:prstDash val="solid"/>
              <a:miter lim="800000"/>
            </a:ln>
          </p:spPr>
          <p:txBody>
            <a:bodyPr rtlCol="0"/>
            <a:p>
              <a:pPr algn="ctr"/>
              <a:endParaRPr altLang="en-US" lang="zh-CN"/>
            </a:p>
          </p:txBody>
        </p:sp>
        <p:sp>
          <p:nvSpPr>
            <p:cNvPr id="1049153" name="path"/>
            <p:cNvSpPr/>
            <p:nvPr/>
          </p:nvSpPr>
          <p:spPr>
            <a:xfrm>
              <a:off x="1360706" y="35576"/>
              <a:ext cx="1049884" cy="1074961"/>
            </a:xfrm>
            <a:custGeom>
              <a:avLst/>
              <a:ahLst/>
              <a:rect l="0" t="0" r="0" b="0"/>
              <a:pathLst>
                <a:path w="1653" h="1692">
                  <a:moveTo>
                    <a:pt x="1308" y="1551"/>
                  </a:moveTo>
                  <a:cubicBezTo>
                    <a:pt x="918" y="1806"/>
                    <a:pt x="396" y="1697"/>
                    <a:pt x="141" y="1308"/>
                  </a:cubicBezTo>
                  <a:cubicBezTo>
                    <a:pt x="-113" y="918"/>
                    <a:pt x="-4" y="396"/>
                    <a:pt x="384" y="141"/>
                  </a:cubicBezTo>
                  <a:cubicBezTo>
                    <a:pt x="774" y="-113"/>
                    <a:pt x="1296" y="-4"/>
                    <a:pt x="1551" y="384"/>
                  </a:cubicBezTo>
                  <a:cubicBezTo>
                    <a:pt x="1592" y="447"/>
                    <a:pt x="1625" y="516"/>
                    <a:pt x="1648" y="588"/>
                  </a:cubicBezTo>
                </a:path>
              </a:pathLst>
            </a:custGeom>
            <a:noFill/>
            <a:ln w="6350" cap="flat">
              <a:solidFill>
                <a:srgbClr val="404040">
                  <a:alpha val="100000"/>
                </a:srgbClr>
              </a:solidFill>
              <a:prstDash val="solid"/>
              <a:miter lim="800000"/>
            </a:ln>
          </p:spPr>
          <p:txBody>
            <a:bodyPr rtlCol="0"/>
            <a:p>
              <a:pPr algn="ctr"/>
              <a:endParaRPr altLang="en-US" lang="zh-CN"/>
            </a:p>
          </p:txBody>
        </p:sp>
        <p:sp>
          <p:nvSpPr>
            <p:cNvPr id="1049154" name="path"/>
            <p:cNvSpPr/>
            <p:nvPr/>
          </p:nvSpPr>
          <p:spPr>
            <a:xfrm>
              <a:off x="1325404" y="1"/>
              <a:ext cx="818676" cy="1053908"/>
            </a:xfrm>
            <a:custGeom>
              <a:avLst/>
              <a:ahLst/>
              <a:rect l="0" t="0" r="0" b="0"/>
              <a:pathLst>
                <a:path w="1289" h="1659">
                  <a:moveTo>
                    <a:pt x="429" y="1599"/>
                  </a:moveTo>
                  <a:cubicBezTo>
                    <a:pt x="44" y="1338"/>
                    <a:pt x="-56" y="814"/>
                    <a:pt x="204" y="429"/>
                  </a:cubicBezTo>
                  <a:cubicBezTo>
                    <a:pt x="430" y="97"/>
                    <a:pt x="859" y="-29"/>
                    <a:pt x="1229" y="126"/>
                  </a:cubicBezTo>
                </a:path>
              </a:pathLst>
            </a:custGeom>
            <a:noFill/>
            <a:ln w="76200" cap="flat">
              <a:solidFill>
                <a:srgbClr val="404040">
                  <a:alpha val="100000"/>
                </a:srgbClr>
              </a:solidFill>
              <a:prstDash val="solid"/>
              <a:miter lim="800000"/>
            </a:ln>
          </p:spPr>
          <p:txBody>
            <a:bodyPr rtlCol="0"/>
            <a:p>
              <a:pPr algn="ctr"/>
              <a:endParaRPr altLang="en-US" lang="zh-CN"/>
            </a:p>
          </p:txBody>
        </p:sp>
        <p:sp>
          <p:nvSpPr>
            <p:cNvPr id="1049155" name="path"/>
            <p:cNvSpPr/>
            <p:nvPr/>
          </p:nvSpPr>
          <p:spPr>
            <a:xfrm>
              <a:off x="2746911" y="35574"/>
              <a:ext cx="1049883" cy="1074961"/>
            </a:xfrm>
            <a:custGeom>
              <a:avLst/>
              <a:ahLst/>
              <a:rect l="0" t="0" r="0" b="0"/>
              <a:pathLst>
                <a:path w="1653" h="1692">
                  <a:moveTo>
                    <a:pt x="1308" y="1551"/>
                  </a:moveTo>
                  <a:cubicBezTo>
                    <a:pt x="918" y="1806"/>
                    <a:pt x="396" y="1697"/>
                    <a:pt x="141" y="1308"/>
                  </a:cubicBezTo>
                  <a:cubicBezTo>
                    <a:pt x="-113" y="918"/>
                    <a:pt x="-4" y="396"/>
                    <a:pt x="384" y="141"/>
                  </a:cubicBezTo>
                  <a:cubicBezTo>
                    <a:pt x="774" y="-113"/>
                    <a:pt x="1296" y="-4"/>
                    <a:pt x="1551" y="384"/>
                  </a:cubicBezTo>
                  <a:cubicBezTo>
                    <a:pt x="1592" y="447"/>
                    <a:pt x="1625" y="516"/>
                    <a:pt x="1648" y="588"/>
                  </a:cubicBezTo>
                </a:path>
              </a:pathLst>
            </a:custGeom>
            <a:noFill/>
            <a:ln w="6350" cap="flat">
              <a:solidFill>
                <a:srgbClr val="404040">
                  <a:alpha val="100000"/>
                </a:srgbClr>
              </a:solidFill>
              <a:prstDash val="solid"/>
              <a:miter lim="800000"/>
            </a:ln>
          </p:spPr>
          <p:txBody>
            <a:bodyPr rtlCol="0"/>
            <a:p>
              <a:pPr algn="ctr"/>
              <a:endParaRPr altLang="en-US" lang="zh-CN"/>
            </a:p>
          </p:txBody>
        </p:sp>
        <p:sp>
          <p:nvSpPr>
            <p:cNvPr id="1049156" name="path"/>
            <p:cNvSpPr/>
            <p:nvPr/>
          </p:nvSpPr>
          <p:spPr>
            <a:xfrm>
              <a:off x="2711610" y="0"/>
              <a:ext cx="818676" cy="1053908"/>
            </a:xfrm>
            <a:custGeom>
              <a:avLst/>
              <a:ahLst/>
              <a:rect l="0" t="0" r="0" b="0"/>
              <a:pathLst>
                <a:path w="1289" h="1659">
                  <a:moveTo>
                    <a:pt x="429" y="1599"/>
                  </a:moveTo>
                  <a:cubicBezTo>
                    <a:pt x="44" y="1338"/>
                    <a:pt x="-56" y="814"/>
                    <a:pt x="204" y="429"/>
                  </a:cubicBezTo>
                  <a:cubicBezTo>
                    <a:pt x="430" y="97"/>
                    <a:pt x="859" y="-29"/>
                    <a:pt x="1229" y="126"/>
                  </a:cubicBezTo>
                </a:path>
              </a:pathLst>
            </a:custGeom>
            <a:noFill/>
            <a:ln w="76200" cap="flat">
              <a:solidFill>
                <a:srgbClr val="404040">
                  <a:alpha val="100000"/>
                </a:srgbClr>
              </a:solidFill>
              <a:prstDash val="solid"/>
              <a:miter lim="800000"/>
            </a:ln>
          </p:spPr>
          <p:txBody>
            <a:bodyPr rtlCol="0"/>
            <a:p>
              <a:pPr algn="ctr"/>
              <a:endParaRPr altLang="en-US" lang="zh-CN"/>
            </a:p>
          </p:txBody>
        </p:sp>
        <p:sp>
          <p:nvSpPr>
            <p:cNvPr id="1049157" name="path"/>
            <p:cNvSpPr/>
            <p:nvPr/>
          </p:nvSpPr>
          <p:spPr>
            <a:xfrm>
              <a:off x="3783865" y="829959"/>
              <a:ext cx="1049884" cy="1074961"/>
            </a:xfrm>
            <a:custGeom>
              <a:avLst/>
              <a:ahLst/>
              <a:rect l="0" t="0" r="0" b="0"/>
              <a:pathLst>
                <a:path w="1653" h="1692">
                  <a:moveTo>
                    <a:pt x="1308" y="1551"/>
                  </a:moveTo>
                  <a:cubicBezTo>
                    <a:pt x="918" y="1806"/>
                    <a:pt x="396" y="1697"/>
                    <a:pt x="141" y="1308"/>
                  </a:cubicBezTo>
                  <a:cubicBezTo>
                    <a:pt x="-113" y="918"/>
                    <a:pt x="-4" y="396"/>
                    <a:pt x="384" y="141"/>
                  </a:cubicBezTo>
                  <a:cubicBezTo>
                    <a:pt x="774" y="-113"/>
                    <a:pt x="1296" y="-4"/>
                    <a:pt x="1551" y="384"/>
                  </a:cubicBezTo>
                  <a:cubicBezTo>
                    <a:pt x="1592" y="447"/>
                    <a:pt x="1625" y="516"/>
                    <a:pt x="1648" y="588"/>
                  </a:cubicBezTo>
                </a:path>
              </a:pathLst>
            </a:custGeom>
            <a:noFill/>
            <a:ln w="6350" cap="flat">
              <a:solidFill>
                <a:srgbClr val="404040">
                  <a:alpha val="100000"/>
                </a:srgbClr>
              </a:solidFill>
              <a:prstDash val="solid"/>
              <a:miter lim="800000"/>
            </a:ln>
          </p:spPr>
          <p:txBody>
            <a:bodyPr rtlCol="0"/>
            <a:p>
              <a:pPr algn="ctr"/>
              <a:endParaRPr altLang="en-US" lang="zh-CN"/>
            </a:p>
          </p:txBody>
        </p:sp>
        <p:sp>
          <p:nvSpPr>
            <p:cNvPr id="1049158" name="path"/>
            <p:cNvSpPr/>
            <p:nvPr/>
          </p:nvSpPr>
          <p:spPr>
            <a:xfrm>
              <a:off x="3748564" y="794384"/>
              <a:ext cx="818677" cy="1053908"/>
            </a:xfrm>
            <a:custGeom>
              <a:avLst/>
              <a:ahLst/>
              <a:rect l="0" t="0" r="0" b="0"/>
              <a:pathLst>
                <a:path w="1289" h="1659">
                  <a:moveTo>
                    <a:pt x="429" y="1599"/>
                  </a:moveTo>
                  <a:cubicBezTo>
                    <a:pt x="44" y="1338"/>
                    <a:pt x="-56" y="814"/>
                    <a:pt x="204" y="429"/>
                  </a:cubicBezTo>
                  <a:cubicBezTo>
                    <a:pt x="430" y="97"/>
                    <a:pt x="859" y="-29"/>
                    <a:pt x="1229" y="126"/>
                  </a:cubicBezTo>
                </a:path>
              </a:pathLst>
            </a:custGeom>
            <a:noFill/>
            <a:ln w="76200" cap="flat">
              <a:solidFill>
                <a:srgbClr val="404040">
                  <a:alpha val="100000"/>
                </a:srgbClr>
              </a:solidFill>
              <a:prstDash val="solid"/>
              <a:miter lim="800000"/>
            </a:ln>
          </p:spPr>
          <p:txBody>
            <a:bodyPr rtlCol="0"/>
            <a:p>
              <a:pPr algn="ctr"/>
              <a:endParaRPr altLang="en-US" lang="zh-CN"/>
            </a:p>
          </p:txBody>
        </p:sp>
        <p:sp>
          <p:nvSpPr>
            <p:cNvPr id="1049159" name="path"/>
            <p:cNvSpPr/>
            <p:nvPr/>
          </p:nvSpPr>
          <p:spPr>
            <a:xfrm>
              <a:off x="4053105" y="2098689"/>
              <a:ext cx="1049884" cy="1074961"/>
            </a:xfrm>
            <a:custGeom>
              <a:avLst/>
              <a:ahLst/>
              <a:rect l="0" t="0" r="0" b="0"/>
              <a:pathLst>
                <a:path w="1653" h="1692">
                  <a:moveTo>
                    <a:pt x="1308" y="1551"/>
                  </a:moveTo>
                  <a:cubicBezTo>
                    <a:pt x="918" y="1806"/>
                    <a:pt x="396" y="1697"/>
                    <a:pt x="141" y="1308"/>
                  </a:cubicBezTo>
                  <a:cubicBezTo>
                    <a:pt x="-113" y="918"/>
                    <a:pt x="-4" y="396"/>
                    <a:pt x="384" y="141"/>
                  </a:cubicBezTo>
                  <a:cubicBezTo>
                    <a:pt x="774" y="-113"/>
                    <a:pt x="1296" y="-4"/>
                    <a:pt x="1551" y="384"/>
                  </a:cubicBezTo>
                  <a:cubicBezTo>
                    <a:pt x="1592" y="447"/>
                    <a:pt x="1625" y="516"/>
                    <a:pt x="1648" y="588"/>
                  </a:cubicBezTo>
                </a:path>
              </a:pathLst>
            </a:custGeom>
            <a:noFill/>
            <a:ln w="6350" cap="flat">
              <a:solidFill>
                <a:srgbClr val="404040">
                  <a:alpha val="100000"/>
                </a:srgbClr>
              </a:solidFill>
              <a:prstDash val="solid"/>
              <a:miter lim="800000"/>
            </a:ln>
          </p:spPr>
          <p:txBody>
            <a:bodyPr rtlCol="0"/>
            <a:p>
              <a:pPr algn="ctr"/>
              <a:endParaRPr altLang="en-US" lang="zh-CN"/>
            </a:p>
          </p:txBody>
        </p:sp>
        <p:sp>
          <p:nvSpPr>
            <p:cNvPr id="1049160" name="path"/>
            <p:cNvSpPr/>
            <p:nvPr/>
          </p:nvSpPr>
          <p:spPr>
            <a:xfrm>
              <a:off x="4017804" y="2063114"/>
              <a:ext cx="818677" cy="1053909"/>
            </a:xfrm>
            <a:custGeom>
              <a:avLst/>
              <a:ahLst/>
              <a:rect l="0" t="0" r="0" b="0"/>
              <a:pathLst>
                <a:path w="1289" h="1659">
                  <a:moveTo>
                    <a:pt x="429" y="1599"/>
                  </a:moveTo>
                  <a:cubicBezTo>
                    <a:pt x="44" y="1338"/>
                    <a:pt x="-56" y="814"/>
                    <a:pt x="204" y="429"/>
                  </a:cubicBezTo>
                  <a:cubicBezTo>
                    <a:pt x="430" y="97"/>
                    <a:pt x="859" y="-29"/>
                    <a:pt x="1229" y="126"/>
                  </a:cubicBezTo>
                </a:path>
              </a:pathLst>
            </a:custGeom>
            <a:noFill/>
            <a:ln w="76200" cap="flat">
              <a:solidFill>
                <a:srgbClr val="404040">
                  <a:alpha val="100000"/>
                </a:srgbClr>
              </a:solidFill>
              <a:prstDash val="solid"/>
              <a:miter lim="800000"/>
            </a:ln>
          </p:spPr>
          <p:txBody>
            <a:bodyPr rtlCol="0"/>
            <a:p>
              <a:pPr algn="ctr"/>
              <a:endParaRPr altLang="en-US" lang="zh-CN"/>
            </a:p>
          </p:txBody>
        </p:sp>
        <p:sp>
          <p:nvSpPr>
            <p:cNvPr id="1049161" name="path"/>
            <p:cNvSpPr/>
            <p:nvPr/>
          </p:nvSpPr>
          <p:spPr>
            <a:xfrm>
              <a:off x="1034440" y="1051729"/>
              <a:ext cx="3068230" cy="3083285"/>
            </a:xfrm>
            <a:custGeom>
              <a:avLst/>
              <a:ahLst/>
              <a:rect l="0" t="0" r="0" b="0"/>
              <a:pathLst>
                <a:path w="4831" h="4855">
                  <a:moveTo>
                    <a:pt x="3572" y="868"/>
                  </a:moveTo>
                  <a:cubicBezTo>
                    <a:pt x="4400" y="1552"/>
                    <a:pt x="4545" y="2784"/>
                    <a:pt x="3898" y="3620"/>
                  </a:cubicBezTo>
                  <a:cubicBezTo>
                    <a:pt x="3250" y="4456"/>
                    <a:pt x="2054" y="4579"/>
                    <a:pt x="1227" y="3895"/>
                  </a:cubicBezTo>
                  <a:cubicBezTo>
                    <a:pt x="400" y="3211"/>
                    <a:pt x="254" y="1979"/>
                    <a:pt x="902" y="1143"/>
                  </a:cubicBezTo>
                  <a:cubicBezTo>
                    <a:pt x="997" y="1021"/>
                    <a:pt x="1106" y="911"/>
                    <a:pt x="1227" y="817"/>
                  </a:cubicBezTo>
                </a:path>
              </a:pathLst>
            </a:custGeom>
            <a:noFill/>
            <a:ln w="6349" cap="flat">
              <a:solidFill>
                <a:srgbClr val="404040">
                  <a:alpha val="100000"/>
                </a:srgbClr>
              </a:solidFill>
              <a:prstDash val="solid"/>
              <a:miter lim="800000"/>
            </a:ln>
          </p:spPr>
          <p:txBody>
            <a:bodyPr rtlCol="0"/>
            <a:p>
              <a:pPr algn="ctr"/>
              <a:endParaRPr altLang="en-US" lang="zh-CN"/>
            </a:p>
          </p:txBody>
        </p:sp>
        <p:sp>
          <p:nvSpPr>
            <p:cNvPr id="1049162" name="path"/>
            <p:cNvSpPr/>
            <p:nvPr/>
          </p:nvSpPr>
          <p:spPr>
            <a:xfrm>
              <a:off x="1219881" y="1744062"/>
              <a:ext cx="2744136" cy="2437181"/>
            </a:xfrm>
            <a:custGeom>
              <a:avLst/>
              <a:ahLst/>
              <a:rect l="0" t="0" r="0" b="0"/>
              <a:pathLst>
                <a:path w="4321" h="3838">
                  <a:moveTo>
                    <a:pt x="3957" y="1792"/>
                  </a:moveTo>
                  <a:cubicBezTo>
                    <a:pt x="3710" y="2836"/>
                    <a:pt x="2682" y="3458"/>
                    <a:pt x="1661" y="3182"/>
                  </a:cubicBezTo>
                  <a:cubicBezTo>
                    <a:pt x="776" y="2942"/>
                    <a:pt x="167" y="2096"/>
                    <a:pt x="207" y="1163"/>
                  </a:cubicBezTo>
                </a:path>
              </a:pathLst>
            </a:custGeom>
            <a:noFill/>
            <a:ln w="76199" cap="flat">
              <a:solidFill>
                <a:srgbClr val="404040">
                  <a:alpha val="100000"/>
                </a:srgbClr>
              </a:solidFill>
              <a:prstDash val="solid"/>
              <a:miter lim="800000"/>
            </a:ln>
          </p:spPr>
          <p:txBody>
            <a:bodyPr rtlCol="0"/>
            <a:p>
              <a:pPr algn="ctr"/>
              <a:endParaRPr altLang="en-US" lang="zh-CN"/>
            </a:p>
          </p:txBody>
        </p:sp>
      </p:grpSp>
      <p:sp>
        <p:nvSpPr>
          <p:cNvPr id="1049163" name="textbox 750"/>
          <p:cNvSpPr/>
          <p:nvPr/>
        </p:nvSpPr>
        <p:spPr>
          <a:xfrm>
            <a:off x="477349" y="67927"/>
            <a:ext cx="2377439" cy="422909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113000"/>
              </a:lnSpc>
            </a:pPr>
            <a:endParaRPr altLang="Arial" dirty="0" sz="200" lang="Arial"/>
          </a:p>
          <a:p>
            <a:pPr algn="l" eaLnBrk="0" indent="12700" rtl="0">
              <a:lnSpc>
                <a:spcPct val="119000"/>
              </a:lnSpc>
              <a:spcBef>
                <a:spcPts val="2"/>
              </a:spcBef>
              <a:tabLst>
                <a:tab algn="l" pos="81914"/>
              </a:tabLst>
            </a:pPr>
            <a:r>
              <a:rPr dirty="0" sz="2000" spc="0" u="sng">
                <a:solidFill>
                  <a:srgbClr val="000000">
                    <a:alpha val="100000"/>
                  </a:srgbClr>
                </a:solidFill>
                <a:uFill>
                  <a:solidFill>
                    <a:srgbClr val="2C3637"/>
                  </a:solidFill>
                </a:uFill>
                <a:latin typeface="Microsoft YaHei"/>
                <a:ea typeface="Microsoft YaHei"/>
                <a:cs typeface="Microsoft YaHei"/>
              </a:rPr>
              <a:t>	</a:t>
            </a:r>
            <a:r>
              <a:rPr dirty="0" sz="2000" spc="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</a:t>
            </a:r>
            <a:r>
              <a:rPr dirty="0" sz="2000" spc="1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内容+创意可循环</a:t>
            </a:r>
            <a:endParaRPr altLang="Microsoft YaHei" dirty="0" sz="2000" lang="Microsoft YaHei"/>
          </a:p>
        </p:txBody>
      </p:sp>
      <p:sp>
        <p:nvSpPr>
          <p:cNvPr id="1049164" name="path"/>
          <p:cNvSpPr/>
          <p:nvPr/>
        </p:nvSpPr>
        <p:spPr>
          <a:xfrm>
            <a:off x="559811" y="80627"/>
            <a:ext cx="220514" cy="290276"/>
          </a:xfrm>
          <a:custGeom>
            <a:avLst/>
            <a:ahLst/>
            <a:rect l="0" t="0" r="0" b="0"/>
            <a:pathLst>
              <a:path w="347" h="457">
                <a:moveTo>
                  <a:pt x="341" y="453"/>
                </a:moveTo>
                <a:lnTo>
                  <a:pt x="341" y="0"/>
                </a:lnTo>
                <a:moveTo>
                  <a:pt x="343" y="453"/>
                </a:moveTo>
                <a:lnTo>
                  <a:pt x="3" y="113"/>
                </a:lnTo>
              </a:path>
            </a:pathLst>
          </a:custGeom>
          <a:noFill/>
          <a:ln w="6350" cap="flat">
            <a:solidFill>
              <a:srgbClr val="2C3637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9165" name="path"/>
          <p:cNvSpPr/>
          <p:nvPr/>
        </p:nvSpPr>
        <p:spPr>
          <a:xfrm>
            <a:off x="-106235" y="493181"/>
            <a:ext cx="12271797" cy="57151"/>
          </a:xfrm>
          <a:custGeom>
            <a:avLst/>
            <a:ahLst/>
            <a:rect l="0" t="0" r="0" b="0"/>
            <a:pathLst>
              <a:path w="19325" h="90">
                <a:moveTo>
                  <a:pt x="0" y="45"/>
                </a:moveTo>
                <a:lnTo>
                  <a:pt x="19325" y="45"/>
                </a:lnTo>
              </a:path>
            </a:pathLst>
          </a:custGeom>
          <a:noFill/>
          <a:ln w="57150" cap="flat">
            <a:solidFill>
              <a:srgbClr val="C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9166" name="textbox 753"/>
          <p:cNvSpPr/>
          <p:nvPr/>
        </p:nvSpPr>
        <p:spPr>
          <a:xfrm>
            <a:off x="3087801" y="4369714"/>
            <a:ext cx="505459" cy="547369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6191"/>
              </a:lnSpc>
            </a:pPr>
            <a:endParaRPr altLang="Arial" dirty="0" sz="100" lang="Arial"/>
          </a:p>
          <a:p>
            <a:pPr algn="l" eaLnBrk="0" indent="12700" rtl="0">
              <a:lnSpc>
                <a:spcPct val="90000"/>
              </a:lnSpc>
            </a:pPr>
            <a:r>
              <a:rPr dirty="0" sz="12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•</a:t>
            </a:r>
            <a:r>
              <a:rPr dirty="0" sz="12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dirty="0" sz="1200" spc="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</a:t>
            </a:r>
            <a:r>
              <a:rPr dirty="0" sz="1200" spc="3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度</a:t>
            </a:r>
            <a:endParaRPr altLang="Microsoft YaHei" dirty="0" sz="1200" lang="Microsoft YaHei"/>
          </a:p>
          <a:p>
            <a:pPr algn="l" eaLnBrk="0" indent="12700" rtl="0">
              <a:lnSpc>
                <a:spcPct val="90000"/>
              </a:lnSpc>
              <a:spcBef>
                <a:spcPts val="120"/>
              </a:spcBef>
            </a:pPr>
            <a:r>
              <a:rPr dirty="0" sz="12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•</a:t>
            </a:r>
            <a:r>
              <a:rPr dirty="0" sz="1200" spc="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2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200" spc="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深度</a:t>
            </a:r>
            <a:endParaRPr altLang="Microsoft YaHei" dirty="0" sz="1200" lang="Microsoft YaHei"/>
          </a:p>
          <a:p>
            <a:pPr algn="l" eaLnBrk="0" indent="12700" rtl="0">
              <a:lnSpc>
                <a:spcPct val="89000"/>
              </a:lnSpc>
              <a:spcBef>
                <a:spcPts val="110"/>
              </a:spcBef>
            </a:pPr>
            <a:r>
              <a:rPr dirty="0" sz="12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•</a:t>
            </a:r>
            <a:r>
              <a:rPr dirty="0" sz="12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dirty="0" sz="1200" spc="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可</a:t>
            </a:r>
            <a:r>
              <a:rPr dirty="0" sz="1200" spc="3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</a:t>
            </a:r>
            <a:endParaRPr altLang="Microsoft YaHei" dirty="0" sz="1200" lang="Microsoft YaHei"/>
          </a:p>
        </p:txBody>
      </p:sp>
      <p:sp>
        <p:nvSpPr>
          <p:cNvPr id="1049167" name="textbox 754"/>
          <p:cNvSpPr/>
          <p:nvPr/>
        </p:nvSpPr>
        <p:spPr>
          <a:xfrm>
            <a:off x="8943137" y="4371695"/>
            <a:ext cx="505459" cy="545465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5119"/>
              </a:lnSpc>
            </a:pPr>
            <a:endParaRPr altLang="Arial" dirty="0" sz="100" lang="Arial"/>
          </a:p>
          <a:p>
            <a:pPr algn="l" eaLnBrk="0" indent="12700" rtl="0">
              <a:lnSpc>
                <a:spcPct val="89000"/>
              </a:lnSpc>
            </a:pPr>
            <a:r>
              <a:rPr dirty="0" sz="12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•</a:t>
            </a:r>
            <a:r>
              <a:rPr dirty="0" sz="1200" spc="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2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200" spc="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声量</a:t>
            </a:r>
            <a:endParaRPr altLang="Microsoft YaHei" dirty="0" sz="1200" lang="Microsoft YaHei"/>
          </a:p>
          <a:p>
            <a:pPr algn="l" eaLnBrk="0" indent="12700" rtl="0">
              <a:lnSpc>
                <a:spcPct val="90000"/>
              </a:lnSpc>
              <a:spcBef>
                <a:spcPts val="120"/>
              </a:spcBef>
            </a:pPr>
            <a:r>
              <a:rPr dirty="0" sz="12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•</a:t>
            </a:r>
            <a:r>
              <a:rPr dirty="0" sz="1200" spc="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2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200" spc="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美誉</a:t>
            </a:r>
            <a:endParaRPr altLang="Microsoft YaHei" dirty="0" sz="1200" lang="Microsoft YaHei"/>
          </a:p>
          <a:p>
            <a:pPr algn="l" eaLnBrk="0" indent="12700" rtl="0">
              <a:lnSpc>
                <a:spcPct val="89000"/>
              </a:lnSpc>
              <a:spcBef>
                <a:spcPts val="110"/>
              </a:spcBef>
            </a:pPr>
            <a:r>
              <a:rPr dirty="0" sz="12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•</a:t>
            </a:r>
            <a:r>
              <a:rPr dirty="0" sz="12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dirty="0" sz="1200" spc="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销</a:t>
            </a:r>
            <a:r>
              <a:rPr dirty="0" sz="1200" spc="3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量</a:t>
            </a:r>
            <a:endParaRPr altLang="Microsoft YaHei" dirty="0" sz="1200" lang="Microsoft YaHei"/>
          </a:p>
        </p:txBody>
      </p:sp>
      <p:sp>
        <p:nvSpPr>
          <p:cNvPr id="1049168" name="textbox 755"/>
          <p:cNvSpPr/>
          <p:nvPr/>
        </p:nvSpPr>
        <p:spPr>
          <a:xfrm>
            <a:off x="6696506" y="1458416"/>
            <a:ext cx="505459" cy="541655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1190"/>
              </a:lnSpc>
            </a:pPr>
            <a:endParaRPr altLang="Arial" dirty="0" sz="100" lang="Arial"/>
          </a:p>
          <a:p>
            <a:pPr algn="l" eaLnBrk="0" indent="12700" rtl="0">
              <a:lnSpc>
                <a:spcPct val="89000"/>
              </a:lnSpc>
            </a:pPr>
            <a:r>
              <a:rPr dirty="0" sz="12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•</a:t>
            </a:r>
            <a:r>
              <a:rPr dirty="0" sz="1200" spc="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2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200" spc="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调性</a:t>
            </a:r>
            <a:endParaRPr altLang="Microsoft YaHei" dirty="0" sz="1200" lang="Microsoft YaHei"/>
          </a:p>
          <a:p>
            <a:pPr algn="l" eaLnBrk="0" indent="12700" rtl="0">
              <a:lnSpc>
                <a:spcPct val="90000"/>
              </a:lnSpc>
              <a:spcBef>
                <a:spcPts val="96"/>
              </a:spcBef>
            </a:pPr>
            <a:r>
              <a:rPr dirty="0" sz="12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•</a:t>
            </a:r>
            <a:r>
              <a:rPr dirty="0" sz="12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dirty="0" sz="1200" spc="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精准</a:t>
            </a:r>
            <a:endParaRPr altLang="Microsoft YaHei" dirty="0" sz="1200" lang="Microsoft YaHei"/>
          </a:p>
          <a:p>
            <a:pPr algn="l" eaLnBrk="0" indent="12700" rtl="0">
              <a:lnSpc>
                <a:spcPct val="88000"/>
              </a:lnSpc>
              <a:spcBef>
                <a:spcPts val="125"/>
              </a:spcBef>
            </a:pPr>
            <a:r>
              <a:rPr dirty="0" sz="12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•</a:t>
            </a:r>
            <a:r>
              <a:rPr dirty="0" sz="1200" spc="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2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200" spc="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记忆</a:t>
            </a:r>
            <a:endParaRPr altLang="Microsoft YaHei" dirty="0" sz="1200" lang="Microsoft YaHei"/>
          </a:p>
        </p:txBody>
      </p:sp>
      <p:sp>
        <p:nvSpPr>
          <p:cNvPr id="1049169" name="textbox 756"/>
          <p:cNvSpPr/>
          <p:nvPr/>
        </p:nvSpPr>
        <p:spPr>
          <a:xfrm>
            <a:off x="5280139" y="1458416"/>
            <a:ext cx="505459" cy="541655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1190"/>
              </a:lnSpc>
            </a:pPr>
            <a:endParaRPr altLang="Arial" dirty="0" sz="100" lang="Arial"/>
          </a:p>
          <a:p>
            <a:pPr algn="l" eaLnBrk="0" indent="12700" rtl="0">
              <a:lnSpc>
                <a:spcPct val="89000"/>
              </a:lnSpc>
            </a:pPr>
            <a:r>
              <a:rPr dirty="0" sz="12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•</a:t>
            </a:r>
            <a:r>
              <a:rPr dirty="0" sz="1200" spc="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2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200" spc="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调性</a:t>
            </a:r>
            <a:endParaRPr altLang="Microsoft YaHei" dirty="0" sz="1200" lang="Microsoft YaHei"/>
          </a:p>
          <a:p>
            <a:pPr algn="l" eaLnBrk="0" indent="12700" rtl="0">
              <a:lnSpc>
                <a:spcPct val="90000"/>
              </a:lnSpc>
              <a:spcBef>
                <a:spcPts val="96"/>
              </a:spcBef>
            </a:pPr>
            <a:r>
              <a:rPr dirty="0" sz="12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•</a:t>
            </a:r>
            <a:r>
              <a:rPr dirty="0" sz="12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dirty="0" sz="1200" spc="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精准</a:t>
            </a:r>
            <a:endParaRPr altLang="Microsoft YaHei" dirty="0" sz="1200" lang="Microsoft YaHei"/>
          </a:p>
          <a:p>
            <a:pPr algn="l" eaLnBrk="0" indent="12700" rtl="0">
              <a:lnSpc>
                <a:spcPct val="90000"/>
              </a:lnSpc>
              <a:spcBef>
                <a:spcPts val="96"/>
              </a:spcBef>
            </a:pPr>
            <a:r>
              <a:rPr dirty="0" sz="12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•</a:t>
            </a:r>
            <a:r>
              <a:rPr dirty="0" sz="12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dirty="0" sz="1200" spc="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走</a:t>
            </a:r>
            <a:r>
              <a:rPr dirty="0" sz="1200" spc="3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</a:t>
            </a:r>
            <a:endParaRPr altLang="Microsoft YaHei" dirty="0" sz="1200" lang="Microsoft YaHei"/>
          </a:p>
        </p:txBody>
      </p:sp>
      <p:sp>
        <p:nvSpPr>
          <p:cNvPr id="1049170" name="textbox 757"/>
          <p:cNvSpPr/>
          <p:nvPr/>
        </p:nvSpPr>
        <p:spPr>
          <a:xfrm>
            <a:off x="8851999" y="3133597"/>
            <a:ext cx="328929" cy="546100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77528"/>
              </a:lnSpc>
            </a:pPr>
            <a:endParaRPr altLang="Arial" dirty="0" sz="100" lang="Arial"/>
          </a:p>
          <a:p>
            <a:pPr algn="l" eaLnBrk="0" indent="457" marL="12700" rtl="0">
              <a:lnSpc>
                <a:spcPct val="95000"/>
              </a:lnSpc>
            </a:pP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形</a:t>
            </a:r>
            <a:r>
              <a:rPr dirty="0" sz="1200" spc="-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式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平</a:t>
            </a:r>
            <a:r>
              <a:rPr dirty="0" sz="1200" spc="-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台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周</a:t>
            </a:r>
            <a:r>
              <a:rPr dirty="0" sz="1200" spc="-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期</a:t>
            </a:r>
            <a:endParaRPr altLang="Microsoft YaHei" dirty="0" sz="1200" lang="Microsoft YaHei"/>
          </a:p>
        </p:txBody>
      </p:sp>
      <p:sp>
        <p:nvSpPr>
          <p:cNvPr id="1049171" name="textbox 758"/>
          <p:cNvSpPr/>
          <p:nvPr/>
        </p:nvSpPr>
        <p:spPr>
          <a:xfrm>
            <a:off x="3624317" y="3142588"/>
            <a:ext cx="343534" cy="528955"/>
          </a:xfrm>
          <a:prstGeom prst="rect"/>
        </p:spPr>
        <p:txBody>
          <a:bodyPr bIns="0" lIns="0" rIns="0" tIns="0" vert="eaVert" wrap="square"/>
          <a:p>
            <a:pPr algn="l" eaLnBrk="0" rtl="0">
              <a:lnSpc>
                <a:spcPct val="66943"/>
              </a:lnSpc>
            </a:pPr>
            <a:endParaRPr altLang="Arial" dirty="0" sz="100" lang="Arial"/>
          </a:p>
          <a:p>
            <a:pPr algn="l" eaLnBrk="0" indent="-609" marL="13309" rtl="0">
              <a:lnSpc>
                <a:spcPct val="86000"/>
              </a:lnSpc>
            </a:pPr>
            <a:r>
              <a:rPr dirty="0" sz="1200" spc="-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切</a:t>
            </a:r>
            <a:r>
              <a:rPr dirty="0" sz="1200" spc="-13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200" spc="-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元</a:t>
            </a:r>
            <a:r>
              <a:rPr dirty="0" sz="1200" spc="-1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200" spc="-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点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200" spc="-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贴</a:t>
            </a:r>
            <a:r>
              <a:rPr dirty="0" sz="1200" spc="-13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200" spc="-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多</a:t>
            </a:r>
            <a:r>
              <a:rPr dirty="0" sz="1200" spc="-1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200" spc="-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爆</a:t>
            </a:r>
            <a:endParaRPr altLang="Microsoft YaHei" dirty="0" sz="1200" lang="Microsoft YaHei"/>
          </a:p>
        </p:txBody>
      </p:sp>
      <p:sp>
        <p:nvSpPr>
          <p:cNvPr id="1049172" name="textbox 759"/>
          <p:cNvSpPr/>
          <p:nvPr/>
        </p:nvSpPr>
        <p:spPr>
          <a:xfrm>
            <a:off x="3462451" y="3199434"/>
            <a:ext cx="80010" cy="507365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3341"/>
              </a:lnSpc>
            </a:pPr>
            <a:endParaRPr altLang="Arial" dirty="0" sz="100" lang="Arial"/>
          </a:p>
          <a:p>
            <a:pPr algn="l" eaLnBrk="0" indent="12700" rtl="0">
              <a:lnSpc>
                <a:spcPts val="555"/>
              </a:lnSpc>
            </a:pP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•</a:t>
            </a:r>
            <a:endParaRPr altLang="Microsoft YaHei" dirty="0" sz="1200" lang="Microsoft YaHei"/>
          </a:p>
          <a:p>
            <a:pPr algn="l" eaLnBrk="0" marL="12700" rtl="0">
              <a:lnSpc>
                <a:spcPct val="134000"/>
              </a:lnSpc>
              <a:spcBef>
                <a:spcPts val="20"/>
              </a:spcBef>
            </a:pPr>
            <a:r>
              <a:rPr dirty="0" sz="1000" spc="-1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•</a:t>
            </a:r>
            <a:r>
              <a:rPr dirty="0" sz="10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000" spc="-1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•</a:t>
            </a:r>
            <a:endParaRPr altLang="Microsoft YaHei" dirty="0" sz="1000" lang="Microsoft YaHei"/>
          </a:p>
        </p:txBody>
      </p:sp>
      <p:pic>
        <p:nvPicPr>
          <p:cNvPr id="2097295" name="picture 760"/>
          <p:cNvPicPr>
            <a:picLocks noChangeAspect="1"/>
          </p:cNvPicPr>
          <p:nvPr/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 rot="21600000">
            <a:off x="6254864" y="2488228"/>
            <a:ext cx="144144" cy="141605"/>
          </a:xfrm>
          <a:prstGeom prst="rect"/>
        </p:spPr>
      </p:pic>
      <p:sp>
        <p:nvSpPr>
          <p:cNvPr id="1049173" name="textbox 761"/>
          <p:cNvSpPr/>
          <p:nvPr/>
        </p:nvSpPr>
        <p:spPr>
          <a:xfrm>
            <a:off x="8671381" y="3188614"/>
            <a:ext cx="71119" cy="519430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3341"/>
              </a:lnSpc>
            </a:pPr>
            <a:endParaRPr altLang="Arial" dirty="0" sz="100" lang="Arial"/>
          </a:p>
          <a:p>
            <a:pPr algn="l" eaLnBrk="0" indent="12700" rtl="0">
              <a:lnSpc>
                <a:spcPts val="568"/>
              </a:lnSpc>
            </a:pP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</a:t>
            </a:r>
            <a:endParaRPr altLang="Arial" dirty="0" sz="1200" lang="Arial"/>
          </a:p>
          <a:p>
            <a:pPr algn="l" eaLnBrk="0" marL="12700" rtl="0">
              <a:lnSpc>
                <a:spcPct val="125000"/>
              </a:lnSpc>
              <a:spcBef>
                <a:spcPts val="22"/>
              </a:spcBef>
            </a:pPr>
            <a:r>
              <a:rPr dirty="0" sz="1100" spc="-3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</a:t>
            </a:r>
            <a:r>
              <a:rPr dirty="0" sz="1100" spc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dirty="0" sz="1100" spc="-3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</a:t>
            </a:r>
            <a:endParaRPr altLang="Arial" dirty="0" sz="1100" lang="Arial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" name="group 110"/>
          <p:cNvGrpSpPr/>
          <p:nvPr/>
        </p:nvGrpSpPr>
        <p:grpSpPr>
          <a:xfrm rot="21600000">
            <a:off x="5230609" y="1557953"/>
            <a:ext cx="2061845" cy="2060574"/>
            <a:chOff x="0" y="0"/>
            <a:chExt cx="2061845" cy="2060574"/>
          </a:xfrm>
        </p:grpSpPr>
        <p:pic>
          <p:nvPicPr>
            <p:cNvPr id="2097296" name="picture 762"/>
            <p:cNvPicPr>
              <a:picLocks noChangeAspect="1"/>
            </p:cNvPicPr>
            <p:nvPr/>
          </p:nvPicPr>
          <p:blipFill>
            <a:blip xmlns:r="http://schemas.openxmlformats.org/officeDocument/2006/relationships" r:embed="rId1"/>
            <a:stretch>
              <a:fillRect/>
            </a:stretch>
          </p:blipFill>
          <p:spPr>
            <a:xfrm rot="21600000">
              <a:off x="0" y="0"/>
              <a:ext cx="2061845" cy="2060574"/>
            </a:xfrm>
            <a:prstGeom prst="rect"/>
          </p:spPr>
        </p:pic>
        <p:sp>
          <p:nvSpPr>
            <p:cNvPr id="1049174" name="textbox 763"/>
            <p:cNvSpPr/>
            <p:nvPr/>
          </p:nvSpPr>
          <p:spPr>
            <a:xfrm>
              <a:off x="-12700" y="-12700"/>
              <a:ext cx="2087879" cy="2110104"/>
            </a:xfrm>
            <a:prstGeom prst="rect"/>
          </p:spPr>
          <p:txBody>
            <a:bodyPr bIns="0" lIns="0" rIns="0" tIns="0" vert="horz" wrap="square"/>
            <a:p>
              <a:pPr algn="l" eaLnBrk="0" rtl="0">
                <a:lnSpc>
                  <a:spcPct val="125000"/>
                </a:lnSpc>
              </a:pPr>
              <a:endParaRPr altLang="Arial" dirty="0" sz="1000" lang="Arial"/>
            </a:p>
            <a:p>
              <a:pPr algn="l" eaLnBrk="0" rtl="0">
                <a:lnSpc>
                  <a:spcPct val="126000"/>
                </a:lnSpc>
              </a:pPr>
              <a:endParaRPr altLang="Arial" dirty="0" sz="1000" lang="Arial"/>
            </a:p>
            <a:p>
              <a:pPr algn="l" eaLnBrk="0" rtl="0">
                <a:lnSpc>
                  <a:spcPct val="126000"/>
                </a:lnSpc>
              </a:pPr>
              <a:endParaRPr altLang="Arial" dirty="0" sz="1000" lang="Arial"/>
            </a:p>
            <a:p>
              <a:pPr algn="l" eaLnBrk="0" rtl="0">
                <a:lnSpc>
                  <a:spcPct val="8829"/>
                </a:lnSpc>
              </a:pPr>
              <a:endParaRPr altLang="Arial" dirty="0" sz="100" lang="Arial"/>
            </a:p>
            <a:p>
              <a:pPr algn="l" eaLnBrk="0" indent="436662" rtl="0">
                <a:lnSpc>
                  <a:spcPct val="96000"/>
                </a:lnSpc>
              </a:pPr>
              <a:r>
                <a:rPr dirty="0" sz="1500" spc="100">
                  <a:ln w="3175" cap="flat" cmpd="sng">
                    <a:solidFill>
                      <a:srgbClr val="FFFFFF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深挖消费者</a:t>
              </a:r>
              <a:r>
                <a:rPr dirty="0" sz="1500" spc="75">
                  <a:ln w="3175" cap="flat" cmpd="sng">
                    <a:solidFill>
                      <a:srgbClr val="FFFFFF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触</a:t>
              </a:r>
              <a:endParaRPr altLang="Microsoft YaHei" dirty="0" sz="1500" lang="Microsoft YaHei"/>
            </a:p>
            <a:p>
              <a:pPr algn="l" eaLnBrk="0" indent="741462" rtl="0">
                <a:lnSpc>
                  <a:spcPct val="94000"/>
                </a:lnSpc>
                <a:spcBef>
                  <a:spcPts val="284"/>
                </a:spcBef>
              </a:pPr>
              <a:r>
                <a:rPr dirty="0" sz="1500" spc="100">
                  <a:ln w="3175" cap="flat" cmpd="sng">
                    <a:solidFill>
                      <a:srgbClr val="FFFFFF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媒习</a:t>
              </a:r>
              <a:r>
                <a:rPr dirty="0" sz="1500" spc="75">
                  <a:ln w="3175" cap="flat" cmpd="sng">
                    <a:solidFill>
                      <a:srgbClr val="FFFFFF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惯</a:t>
              </a:r>
              <a:endParaRPr altLang="Microsoft YaHei" dirty="0" sz="1500" lang="Microsoft YaHei"/>
            </a:p>
            <a:p>
              <a:pPr algn="l" eaLnBrk="0" indent="436459" rtl="0">
                <a:lnSpc>
                  <a:spcPct val="95000"/>
                </a:lnSpc>
                <a:spcBef>
                  <a:spcPts val="191"/>
                </a:spcBef>
              </a:pPr>
              <a:r>
                <a:rPr dirty="0" sz="1500" spc="100">
                  <a:ln w="3175" cap="flat" cmpd="sng">
                    <a:solidFill>
                      <a:srgbClr val="FFFFFF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形成强互动</a:t>
              </a:r>
              <a:r>
                <a:rPr dirty="0" sz="1500" spc="80">
                  <a:ln w="3175" cap="flat" cmpd="sng">
                    <a:solidFill>
                      <a:srgbClr val="FFFFFF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关</a:t>
              </a:r>
              <a:endParaRPr altLang="Microsoft YaHei" dirty="0" sz="1500" lang="Microsoft YaHei"/>
            </a:p>
            <a:p>
              <a:pPr algn="l" eaLnBrk="0" indent="944865" rtl="0">
                <a:lnSpc>
                  <a:spcPct val="93000"/>
                </a:lnSpc>
                <a:spcBef>
                  <a:spcPts val="240"/>
                </a:spcBef>
              </a:pPr>
              <a:r>
                <a:rPr dirty="0" sz="1500" spc="75">
                  <a:ln w="3175" cap="flat" cmpd="sng">
                    <a:solidFill>
                      <a:srgbClr val="FFFFFF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系</a:t>
              </a:r>
              <a:endParaRPr altLang="Microsoft YaHei" dirty="0" sz="1500" lang="Microsoft YaHei"/>
            </a:p>
          </p:txBody>
        </p:sp>
      </p:grpSp>
      <p:grpSp>
        <p:nvGrpSpPr>
          <p:cNvPr id="128" name="group 112"/>
          <p:cNvGrpSpPr/>
          <p:nvPr/>
        </p:nvGrpSpPr>
        <p:grpSpPr>
          <a:xfrm rot="21600000">
            <a:off x="6486628" y="3865575"/>
            <a:ext cx="1085185" cy="1110536"/>
            <a:chOff x="0" y="0"/>
            <a:chExt cx="1085185" cy="1110536"/>
          </a:xfrm>
        </p:grpSpPr>
        <p:grpSp>
          <p:nvGrpSpPr>
            <p:cNvPr id="129" name="group 114"/>
            <p:cNvGrpSpPr/>
            <p:nvPr/>
          </p:nvGrpSpPr>
          <p:grpSpPr>
            <a:xfrm rot="21600000">
              <a:off x="0" y="0"/>
              <a:ext cx="1085185" cy="1110536"/>
              <a:chOff x="0" y="0"/>
              <a:chExt cx="1085185" cy="1110536"/>
            </a:xfrm>
          </p:grpSpPr>
          <p:sp>
            <p:nvSpPr>
              <p:cNvPr id="1049175" name="path"/>
              <p:cNvSpPr/>
              <p:nvPr/>
            </p:nvSpPr>
            <p:spPr>
              <a:xfrm>
                <a:off x="82244" y="82518"/>
                <a:ext cx="981075" cy="981075"/>
              </a:xfrm>
              <a:custGeom>
                <a:avLst/>
                <a:ahLst/>
                <a:rect l="0" t="0" r="0" b="0"/>
                <a:pathLst>
                  <a:path w="1545" h="1545">
                    <a:moveTo>
                      <a:pt x="1449" y="599"/>
                    </a:moveTo>
                    <a:cubicBezTo>
                      <a:pt x="1545" y="972"/>
                      <a:pt x="1319" y="1353"/>
                      <a:pt x="945" y="1448"/>
                    </a:cubicBezTo>
                    <a:cubicBezTo>
                      <a:pt x="571" y="1545"/>
                      <a:pt x="191" y="1318"/>
                      <a:pt x="95" y="945"/>
                    </a:cubicBezTo>
                    <a:cubicBezTo>
                      <a:pt x="0" y="571"/>
                      <a:pt x="225" y="191"/>
                      <a:pt x="598" y="94"/>
                    </a:cubicBezTo>
                    <a:cubicBezTo>
                      <a:pt x="973" y="0"/>
                      <a:pt x="1353" y="224"/>
                      <a:pt x="1449" y="599"/>
                    </a:cubicBezTo>
                  </a:path>
                </a:pathLst>
              </a:custGeom>
              <a:solidFill>
                <a:srgbClr val="E62A2A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p>
                <a:pPr algn="ctr"/>
                <a:endParaRPr altLang="en-US" lang="zh-CN"/>
              </a:p>
            </p:txBody>
          </p:sp>
          <p:sp>
            <p:nvSpPr>
              <p:cNvPr id="1049176" name="path"/>
              <p:cNvSpPr/>
              <p:nvPr/>
            </p:nvSpPr>
            <p:spPr>
              <a:xfrm>
                <a:off x="35300" y="35575"/>
                <a:ext cx="1049884" cy="1074961"/>
              </a:xfrm>
              <a:custGeom>
                <a:avLst/>
                <a:ahLst/>
                <a:rect l="0" t="0" r="0" b="0"/>
                <a:pathLst>
                  <a:path w="1653" h="1692">
                    <a:moveTo>
                      <a:pt x="1308" y="1551"/>
                    </a:moveTo>
                    <a:cubicBezTo>
                      <a:pt x="918" y="1806"/>
                      <a:pt x="396" y="1697"/>
                      <a:pt x="141" y="1308"/>
                    </a:cubicBezTo>
                    <a:cubicBezTo>
                      <a:pt x="-113" y="918"/>
                      <a:pt x="-4" y="396"/>
                      <a:pt x="384" y="141"/>
                    </a:cubicBezTo>
                    <a:cubicBezTo>
                      <a:pt x="774" y="-113"/>
                      <a:pt x="1296" y="-4"/>
                      <a:pt x="1551" y="384"/>
                    </a:cubicBezTo>
                    <a:cubicBezTo>
                      <a:pt x="1592" y="447"/>
                      <a:pt x="1625" y="516"/>
                      <a:pt x="1648" y="588"/>
                    </a:cubicBezTo>
                  </a:path>
                </a:pathLst>
              </a:custGeom>
              <a:noFill/>
              <a:ln w="6350" cap="flat">
                <a:solidFill>
                  <a:srgbClr val="404040">
                    <a:alpha val="100000"/>
                  </a:srgbClr>
                </a:solidFill>
                <a:prstDash val="solid"/>
                <a:miter lim="800000"/>
              </a:ln>
            </p:spPr>
            <p:txBody>
              <a:bodyPr rtlCol="0"/>
              <a:p>
                <a:pPr algn="ctr"/>
                <a:endParaRPr altLang="en-US" lang="zh-CN"/>
              </a:p>
            </p:txBody>
          </p:sp>
          <p:sp>
            <p:nvSpPr>
              <p:cNvPr id="1049177" name="path"/>
              <p:cNvSpPr/>
              <p:nvPr/>
            </p:nvSpPr>
            <p:spPr>
              <a:xfrm>
                <a:off x="0" y="0"/>
                <a:ext cx="818677" cy="1053909"/>
              </a:xfrm>
              <a:custGeom>
                <a:avLst/>
                <a:ahLst/>
                <a:rect l="0" t="0" r="0" b="0"/>
                <a:pathLst>
                  <a:path w="1289" h="1659">
                    <a:moveTo>
                      <a:pt x="429" y="1599"/>
                    </a:moveTo>
                    <a:cubicBezTo>
                      <a:pt x="44" y="1338"/>
                      <a:pt x="-56" y="814"/>
                      <a:pt x="204" y="429"/>
                    </a:cubicBezTo>
                    <a:cubicBezTo>
                      <a:pt x="430" y="97"/>
                      <a:pt x="859" y="-29"/>
                      <a:pt x="1229" y="126"/>
                    </a:cubicBezTo>
                  </a:path>
                </a:pathLst>
              </a:custGeom>
              <a:noFill/>
              <a:ln w="76200" cap="flat">
                <a:solidFill>
                  <a:srgbClr val="404040">
                    <a:alpha val="100000"/>
                  </a:srgbClr>
                </a:solidFill>
                <a:prstDash val="solid"/>
                <a:miter lim="800000"/>
              </a:ln>
            </p:spPr>
            <p:txBody>
              <a:bodyPr rtlCol="0"/>
              <a:p>
                <a:pPr algn="ctr"/>
                <a:endParaRPr altLang="en-US" lang="zh-CN"/>
              </a:p>
            </p:txBody>
          </p:sp>
        </p:grpSp>
        <p:sp>
          <p:nvSpPr>
            <p:cNvPr id="1049178" name="textbox 767"/>
            <p:cNvSpPr/>
            <p:nvPr/>
          </p:nvSpPr>
          <p:spPr>
            <a:xfrm>
              <a:off x="-12700" y="-12700"/>
              <a:ext cx="1110614" cy="1136014"/>
            </a:xfrm>
            <a:prstGeom prst="rect"/>
          </p:spPr>
          <p:txBody>
            <a:bodyPr bIns="0" lIns="0" rIns="0" tIns="0" vert="horz" wrap="square"/>
            <a:p>
              <a:pPr algn="l" eaLnBrk="0" rtl="0">
                <a:lnSpc>
                  <a:spcPct val="108000"/>
                </a:lnSpc>
              </a:pPr>
              <a:endParaRPr altLang="Arial" dirty="0" sz="1000" lang="Arial"/>
            </a:p>
            <a:p>
              <a:pPr algn="l" eaLnBrk="0" rtl="0">
                <a:lnSpc>
                  <a:spcPct val="108000"/>
                </a:lnSpc>
              </a:pPr>
              <a:endParaRPr altLang="Arial" dirty="0" sz="1000" lang="Arial"/>
            </a:p>
            <a:p>
              <a:pPr algn="l" eaLnBrk="0" rtl="0">
                <a:lnSpc>
                  <a:spcPct val="9506"/>
                </a:lnSpc>
              </a:pPr>
              <a:endParaRPr altLang="Arial" dirty="0" sz="100" lang="Arial"/>
            </a:p>
            <a:p>
              <a:pPr algn="l" eaLnBrk="0" indent="345815" rtl="0">
                <a:lnSpc>
                  <a:spcPct val="80000"/>
                </a:lnSpc>
              </a:pPr>
              <a:r>
                <a:rPr dirty="0" sz="18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体</a:t>
              </a:r>
              <a:r>
                <a:rPr dirty="0" sz="1800" spc="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验</a:t>
              </a:r>
              <a:endParaRPr altLang="Microsoft YaHei" dirty="0" sz="1800" lang="Microsoft YaHei"/>
            </a:p>
            <a:p>
              <a:pPr algn="l" eaLnBrk="0" indent="347187" rtl="0">
                <a:lnSpc>
                  <a:spcPts val="2216"/>
                </a:lnSpc>
              </a:pPr>
              <a:r>
                <a:rPr dirty="0" sz="18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场</a:t>
              </a:r>
              <a:r>
                <a:rPr dirty="0" sz="1800" spc="-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景</a:t>
              </a:r>
              <a:endParaRPr altLang="Microsoft YaHei" dirty="0" sz="1800" lang="Microsoft YaHei"/>
            </a:p>
          </p:txBody>
        </p:sp>
      </p:grpSp>
      <p:grpSp>
        <p:nvGrpSpPr>
          <p:cNvPr id="130" name="group 116"/>
          <p:cNvGrpSpPr/>
          <p:nvPr/>
        </p:nvGrpSpPr>
        <p:grpSpPr>
          <a:xfrm rot="21600000">
            <a:off x="5006442" y="3865575"/>
            <a:ext cx="1085185" cy="1110536"/>
            <a:chOff x="0" y="0"/>
            <a:chExt cx="1085185" cy="1110536"/>
          </a:xfrm>
        </p:grpSpPr>
        <p:grpSp>
          <p:nvGrpSpPr>
            <p:cNvPr id="131" name="group 118"/>
            <p:cNvGrpSpPr/>
            <p:nvPr/>
          </p:nvGrpSpPr>
          <p:grpSpPr>
            <a:xfrm rot="21600000">
              <a:off x="0" y="0"/>
              <a:ext cx="1085185" cy="1110536"/>
              <a:chOff x="0" y="0"/>
              <a:chExt cx="1085185" cy="1110536"/>
            </a:xfrm>
          </p:grpSpPr>
          <p:sp>
            <p:nvSpPr>
              <p:cNvPr id="1049179" name="path"/>
              <p:cNvSpPr/>
              <p:nvPr/>
            </p:nvSpPr>
            <p:spPr>
              <a:xfrm>
                <a:off x="79069" y="80138"/>
                <a:ext cx="987425" cy="985837"/>
              </a:xfrm>
              <a:custGeom>
                <a:avLst/>
                <a:ahLst/>
                <a:rect l="0" t="0" r="0" b="0"/>
                <a:pathLst>
                  <a:path w="1555" h="1552">
                    <a:moveTo>
                      <a:pt x="1450" y="964"/>
                    </a:moveTo>
                    <a:cubicBezTo>
                      <a:pt x="1346" y="1336"/>
                      <a:pt x="960" y="1552"/>
                      <a:pt x="588" y="1449"/>
                    </a:cubicBezTo>
                    <a:cubicBezTo>
                      <a:pt x="216" y="1345"/>
                      <a:pt x="0" y="960"/>
                      <a:pt x="103" y="589"/>
                    </a:cubicBezTo>
                    <a:cubicBezTo>
                      <a:pt x="208" y="217"/>
                      <a:pt x="594" y="0"/>
                      <a:pt x="966" y="104"/>
                    </a:cubicBezTo>
                    <a:cubicBezTo>
                      <a:pt x="1336" y="208"/>
                      <a:pt x="1555" y="593"/>
                      <a:pt x="1450" y="964"/>
                    </a:cubicBezTo>
                  </a:path>
                </a:pathLst>
              </a:custGeom>
              <a:solidFill>
                <a:srgbClr val="E62A2A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p>
                <a:pPr algn="ctr"/>
                <a:endParaRPr altLang="en-US" lang="zh-CN"/>
              </a:p>
            </p:txBody>
          </p:sp>
          <p:sp>
            <p:nvSpPr>
              <p:cNvPr id="1049180" name="path"/>
              <p:cNvSpPr/>
              <p:nvPr/>
            </p:nvSpPr>
            <p:spPr>
              <a:xfrm>
                <a:off x="35301" y="35575"/>
                <a:ext cx="1049884" cy="1074961"/>
              </a:xfrm>
              <a:custGeom>
                <a:avLst/>
                <a:ahLst/>
                <a:rect l="0" t="0" r="0" b="0"/>
                <a:pathLst>
                  <a:path w="1653" h="1692">
                    <a:moveTo>
                      <a:pt x="1308" y="1551"/>
                    </a:moveTo>
                    <a:cubicBezTo>
                      <a:pt x="918" y="1806"/>
                      <a:pt x="396" y="1697"/>
                      <a:pt x="141" y="1308"/>
                    </a:cubicBezTo>
                    <a:cubicBezTo>
                      <a:pt x="-113" y="918"/>
                      <a:pt x="-4" y="396"/>
                      <a:pt x="384" y="141"/>
                    </a:cubicBezTo>
                    <a:cubicBezTo>
                      <a:pt x="774" y="-113"/>
                      <a:pt x="1296" y="-4"/>
                      <a:pt x="1551" y="384"/>
                    </a:cubicBezTo>
                    <a:cubicBezTo>
                      <a:pt x="1592" y="447"/>
                      <a:pt x="1625" y="516"/>
                      <a:pt x="1648" y="588"/>
                    </a:cubicBezTo>
                  </a:path>
                </a:pathLst>
              </a:custGeom>
              <a:noFill/>
              <a:ln w="6350" cap="flat">
                <a:solidFill>
                  <a:srgbClr val="404040">
                    <a:alpha val="100000"/>
                  </a:srgbClr>
                </a:solidFill>
                <a:prstDash val="solid"/>
                <a:miter lim="800000"/>
              </a:ln>
            </p:spPr>
            <p:txBody>
              <a:bodyPr rtlCol="0"/>
              <a:p>
                <a:pPr algn="ctr"/>
                <a:endParaRPr altLang="en-US" lang="zh-CN"/>
              </a:p>
            </p:txBody>
          </p:sp>
          <p:sp>
            <p:nvSpPr>
              <p:cNvPr id="1049181" name="path"/>
              <p:cNvSpPr/>
              <p:nvPr/>
            </p:nvSpPr>
            <p:spPr>
              <a:xfrm>
                <a:off x="0" y="0"/>
                <a:ext cx="818676" cy="1053909"/>
              </a:xfrm>
              <a:custGeom>
                <a:avLst/>
                <a:ahLst/>
                <a:rect l="0" t="0" r="0" b="0"/>
                <a:pathLst>
                  <a:path w="1289" h="1659">
                    <a:moveTo>
                      <a:pt x="429" y="1599"/>
                    </a:moveTo>
                    <a:cubicBezTo>
                      <a:pt x="44" y="1338"/>
                      <a:pt x="-56" y="814"/>
                      <a:pt x="204" y="429"/>
                    </a:cubicBezTo>
                    <a:cubicBezTo>
                      <a:pt x="430" y="97"/>
                      <a:pt x="859" y="-29"/>
                      <a:pt x="1229" y="126"/>
                    </a:cubicBezTo>
                  </a:path>
                </a:pathLst>
              </a:custGeom>
              <a:noFill/>
              <a:ln w="76200" cap="flat">
                <a:solidFill>
                  <a:srgbClr val="404040">
                    <a:alpha val="100000"/>
                  </a:srgbClr>
                </a:solidFill>
                <a:prstDash val="solid"/>
                <a:miter lim="800000"/>
              </a:ln>
            </p:spPr>
            <p:txBody>
              <a:bodyPr rtlCol="0"/>
              <a:p>
                <a:pPr algn="ctr"/>
                <a:endParaRPr altLang="en-US" lang="zh-CN"/>
              </a:p>
            </p:txBody>
          </p:sp>
        </p:grpSp>
        <p:sp>
          <p:nvSpPr>
            <p:cNvPr id="1049182" name="textbox 771"/>
            <p:cNvSpPr/>
            <p:nvPr/>
          </p:nvSpPr>
          <p:spPr>
            <a:xfrm>
              <a:off x="-12700" y="-12700"/>
              <a:ext cx="1110614" cy="1160780"/>
            </a:xfrm>
            <a:prstGeom prst="rect"/>
          </p:spPr>
          <p:txBody>
            <a:bodyPr bIns="0" lIns="0" rIns="0" tIns="0" vert="horz" wrap="square"/>
            <a:p>
              <a:pPr algn="l" eaLnBrk="0" rtl="0">
                <a:lnSpc>
                  <a:spcPct val="115000"/>
                </a:lnSpc>
              </a:pPr>
              <a:endParaRPr altLang="Arial" dirty="0" sz="1000" lang="Arial"/>
            </a:p>
            <a:p>
              <a:pPr algn="l" eaLnBrk="0" rtl="0">
                <a:lnSpc>
                  <a:spcPct val="115000"/>
                </a:lnSpc>
              </a:pPr>
              <a:endParaRPr altLang="Arial" dirty="0" sz="1000" lang="Arial"/>
            </a:p>
            <a:p>
              <a:pPr algn="l" eaLnBrk="0" indent="360538" rtl="0">
                <a:lnSpc>
                  <a:spcPct val="81000"/>
                </a:lnSpc>
                <a:spcBef>
                  <a:spcPts val="4"/>
                </a:spcBef>
              </a:pPr>
              <a:r>
                <a:rPr dirty="0" sz="18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行</a:t>
              </a:r>
              <a:r>
                <a:rPr dirty="0" sz="1800" spc="-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动</a:t>
              </a:r>
              <a:endParaRPr altLang="Microsoft YaHei" dirty="0" sz="1800" lang="Microsoft YaHei"/>
            </a:p>
            <a:p>
              <a:pPr algn="l" eaLnBrk="0" indent="359852" rtl="0">
                <a:lnSpc>
                  <a:spcPts val="2370"/>
                </a:lnSpc>
              </a:pPr>
              <a:r>
                <a:rPr dirty="0" sz="18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信</a:t>
              </a:r>
              <a:r>
                <a:rPr dirty="0" sz="1800" spc="-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任</a:t>
              </a:r>
              <a:endParaRPr altLang="Microsoft YaHei" dirty="0" sz="1800" lang="Microsoft YaHei"/>
            </a:p>
          </p:txBody>
        </p:sp>
      </p:grpSp>
      <p:grpSp>
        <p:nvGrpSpPr>
          <p:cNvPr id="132" name="group 120"/>
          <p:cNvGrpSpPr/>
          <p:nvPr/>
        </p:nvGrpSpPr>
        <p:grpSpPr>
          <a:xfrm rot="21600000">
            <a:off x="4613382" y="873093"/>
            <a:ext cx="3267544" cy="3326900"/>
            <a:chOff x="0" y="0"/>
            <a:chExt cx="3267544" cy="3326900"/>
          </a:xfrm>
        </p:grpSpPr>
        <p:sp>
          <p:nvSpPr>
            <p:cNvPr id="1049183" name="path"/>
            <p:cNvSpPr/>
            <p:nvPr/>
          </p:nvSpPr>
          <p:spPr>
            <a:xfrm>
              <a:off x="0" y="49314"/>
              <a:ext cx="3267544" cy="3277585"/>
            </a:xfrm>
            <a:custGeom>
              <a:avLst/>
              <a:ahLst/>
              <a:rect l="0" t="0" r="0" b="0"/>
              <a:pathLst>
                <a:path w="5145" h="5161">
                  <a:moveTo>
                    <a:pt x="1673" y="4301"/>
                  </a:moveTo>
                  <a:cubicBezTo>
                    <a:pt x="749" y="3755"/>
                    <a:pt x="413" y="2561"/>
                    <a:pt x="922" y="1634"/>
                  </a:cubicBezTo>
                  <a:cubicBezTo>
                    <a:pt x="1431" y="707"/>
                    <a:pt x="2593" y="399"/>
                    <a:pt x="3517" y="945"/>
                  </a:cubicBezTo>
                  <a:cubicBezTo>
                    <a:pt x="4441" y="1491"/>
                    <a:pt x="4777" y="2685"/>
                    <a:pt x="4268" y="3612"/>
                  </a:cubicBezTo>
                  <a:cubicBezTo>
                    <a:pt x="4194" y="3747"/>
                    <a:pt x="4103" y="3873"/>
                    <a:pt x="3998" y="3985"/>
                  </a:cubicBezTo>
                </a:path>
              </a:pathLst>
            </a:custGeom>
            <a:noFill/>
            <a:ln w="6349" cap="flat">
              <a:solidFill>
                <a:srgbClr val="404040">
                  <a:alpha val="100000"/>
                </a:srgbClr>
              </a:solidFill>
              <a:prstDash val="solid"/>
              <a:miter lim="800000"/>
            </a:ln>
          </p:spPr>
          <p:txBody>
            <a:bodyPr rtlCol="0"/>
            <a:p>
              <a:pPr algn="ctr"/>
              <a:endParaRPr altLang="en-US" lang="zh-CN"/>
            </a:p>
          </p:txBody>
        </p:sp>
        <p:sp>
          <p:nvSpPr>
            <p:cNvPr id="1049184" name="path"/>
            <p:cNvSpPr/>
            <p:nvPr/>
          </p:nvSpPr>
          <p:spPr>
            <a:xfrm>
              <a:off x="123503" y="0"/>
              <a:ext cx="2858788" cy="2654064"/>
            </a:xfrm>
            <a:custGeom>
              <a:avLst/>
              <a:ahLst/>
              <a:rect l="0" t="0" r="0" b="0"/>
              <a:pathLst>
                <a:path w="4502" h="4179">
                  <a:moveTo>
                    <a:pt x="496" y="2495"/>
                  </a:moveTo>
                  <a:cubicBezTo>
                    <a:pt x="577" y="1426"/>
                    <a:pt x="1495" y="650"/>
                    <a:pt x="2546" y="764"/>
                  </a:cubicBezTo>
                  <a:cubicBezTo>
                    <a:pt x="3457" y="862"/>
                    <a:pt x="4191" y="1602"/>
                    <a:pt x="4298" y="2530"/>
                  </a:cubicBezTo>
                </a:path>
              </a:pathLst>
            </a:custGeom>
            <a:noFill/>
            <a:ln w="76199" cap="flat">
              <a:solidFill>
                <a:srgbClr val="404040">
                  <a:alpha val="100000"/>
                </a:srgbClr>
              </a:solidFill>
              <a:prstDash val="solid"/>
              <a:miter lim="800000"/>
            </a:ln>
          </p:spPr>
          <p:txBody>
            <a:bodyPr rtlCol="0"/>
            <a:p>
              <a:pPr algn="ctr"/>
              <a:endParaRPr altLang="en-US" lang="zh-CN"/>
            </a:p>
          </p:txBody>
        </p:sp>
      </p:grpSp>
      <p:grpSp>
        <p:nvGrpSpPr>
          <p:cNvPr id="133" name="group 122"/>
          <p:cNvGrpSpPr/>
          <p:nvPr/>
        </p:nvGrpSpPr>
        <p:grpSpPr>
          <a:xfrm rot="21600000">
            <a:off x="2081790" y="3865575"/>
            <a:ext cx="1085185" cy="1110536"/>
            <a:chOff x="0" y="0"/>
            <a:chExt cx="1085185" cy="1110536"/>
          </a:xfrm>
        </p:grpSpPr>
        <p:grpSp>
          <p:nvGrpSpPr>
            <p:cNvPr id="134" name="group 124"/>
            <p:cNvGrpSpPr/>
            <p:nvPr/>
          </p:nvGrpSpPr>
          <p:grpSpPr>
            <a:xfrm rot="21600000">
              <a:off x="0" y="0"/>
              <a:ext cx="1085185" cy="1110536"/>
              <a:chOff x="0" y="0"/>
              <a:chExt cx="1085185" cy="1110536"/>
            </a:xfrm>
          </p:grpSpPr>
          <p:sp>
            <p:nvSpPr>
              <p:cNvPr id="1049185" name="path"/>
              <p:cNvSpPr/>
              <p:nvPr/>
            </p:nvSpPr>
            <p:spPr>
              <a:xfrm>
                <a:off x="81449" y="82518"/>
                <a:ext cx="982663" cy="981075"/>
              </a:xfrm>
              <a:custGeom>
                <a:avLst/>
                <a:ahLst/>
                <a:rect l="0" t="0" r="0" b="0"/>
                <a:pathLst>
                  <a:path w="1547" h="1545">
                    <a:moveTo>
                      <a:pt x="947" y="1448"/>
                    </a:moveTo>
                    <a:cubicBezTo>
                      <a:pt x="573" y="1545"/>
                      <a:pt x="191" y="1320"/>
                      <a:pt x="96" y="945"/>
                    </a:cubicBezTo>
                    <a:cubicBezTo>
                      <a:pt x="0" y="572"/>
                      <a:pt x="226" y="191"/>
                      <a:pt x="600" y="96"/>
                    </a:cubicBezTo>
                    <a:cubicBezTo>
                      <a:pt x="975" y="0"/>
                      <a:pt x="1355" y="226"/>
                      <a:pt x="1450" y="599"/>
                    </a:cubicBezTo>
                    <a:cubicBezTo>
                      <a:pt x="1547" y="972"/>
                      <a:pt x="1322" y="1353"/>
                      <a:pt x="947" y="1448"/>
                    </a:cubicBezTo>
                  </a:path>
                </a:pathLst>
              </a:custGeom>
              <a:solidFill>
                <a:srgbClr val="E62A2A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p>
                <a:pPr algn="ctr"/>
                <a:endParaRPr altLang="en-US" lang="zh-CN"/>
              </a:p>
            </p:txBody>
          </p:sp>
          <p:sp>
            <p:nvSpPr>
              <p:cNvPr id="1049186" name="path"/>
              <p:cNvSpPr/>
              <p:nvPr/>
            </p:nvSpPr>
            <p:spPr>
              <a:xfrm>
                <a:off x="35301" y="35575"/>
                <a:ext cx="1049884" cy="1074961"/>
              </a:xfrm>
              <a:custGeom>
                <a:avLst/>
                <a:ahLst/>
                <a:rect l="0" t="0" r="0" b="0"/>
                <a:pathLst>
                  <a:path w="1653" h="1692">
                    <a:moveTo>
                      <a:pt x="1308" y="1551"/>
                    </a:moveTo>
                    <a:cubicBezTo>
                      <a:pt x="918" y="1806"/>
                      <a:pt x="396" y="1697"/>
                      <a:pt x="141" y="1308"/>
                    </a:cubicBezTo>
                    <a:cubicBezTo>
                      <a:pt x="-113" y="918"/>
                      <a:pt x="-4" y="396"/>
                      <a:pt x="384" y="141"/>
                    </a:cubicBezTo>
                    <a:cubicBezTo>
                      <a:pt x="774" y="-113"/>
                      <a:pt x="1296" y="-4"/>
                      <a:pt x="1551" y="384"/>
                    </a:cubicBezTo>
                    <a:cubicBezTo>
                      <a:pt x="1592" y="447"/>
                      <a:pt x="1625" y="516"/>
                      <a:pt x="1648" y="588"/>
                    </a:cubicBezTo>
                  </a:path>
                </a:pathLst>
              </a:custGeom>
              <a:noFill/>
              <a:ln w="6350" cap="flat">
                <a:solidFill>
                  <a:srgbClr val="404040">
                    <a:alpha val="100000"/>
                  </a:srgbClr>
                </a:solidFill>
                <a:prstDash val="solid"/>
                <a:miter lim="800000"/>
              </a:ln>
            </p:spPr>
            <p:txBody>
              <a:bodyPr rtlCol="0"/>
              <a:p>
                <a:pPr algn="ctr"/>
                <a:endParaRPr altLang="en-US" lang="zh-CN"/>
              </a:p>
            </p:txBody>
          </p:sp>
          <p:sp>
            <p:nvSpPr>
              <p:cNvPr id="1049187" name="path"/>
              <p:cNvSpPr/>
              <p:nvPr/>
            </p:nvSpPr>
            <p:spPr>
              <a:xfrm>
                <a:off x="0" y="0"/>
                <a:ext cx="818676" cy="1053909"/>
              </a:xfrm>
              <a:custGeom>
                <a:avLst/>
                <a:ahLst/>
                <a:rect l="0" t="0" r="0" b="0"/>
                <a:pathLst>
                  <a:path w="1289" h="1659">
                    <a:moveTo>
                      <a:pt x="429" y="1599"/>
                    </a:moveTo>
                    <a:cubicBezTo>
                      <a:pt x="44" y="1338"/>
                      <a:pt x="-56" y="814"/>
                      <a:pt x="204" y="429"/>
                    </a:cubicBezTo>
                    <a:cubicBezTo>
                      <a:pt x="430" y="97"/>
                      <a:pt x="859" y="-29"/>
                      <a:pt x="1229" y="126"/>
                    </a:cubicBezTo>
                  </a:path>
                </a:pathLst>
              </a:custGeom>
              <a:noFill/>
              <a:ln w="76200" cap="flat">
                <a:solidFill>
                  <a:srgbClr val="404040">
                    <a:alpha val="100000"/>
                  </a:srgbClr>
                </a:solidFill>
                <a:prstDash val="solid"/>
                <a:miter lim="800000"/>
              </a:ln>
            </p:spPr>
            <p:txBody>
              <a:bodyPr rtlCol="0"/>
              <a:p>
                <a:pPr algn="ctr"/>
                <a:endParaRPr altLang="en-US" lang="zh-CN"/>
              </a:p>
            </p:txBody>
          </p:sp>
        </p:grpSp>
        <p:sp>
          <p:nvSpPr>
            <p:cNvPr id="1049188" name="textbox 777"/>
            <p:cNvSpPr/>
            <p:nvPr/>
          </p:nvSpPr>
          <p:spPr>
            <a:xfrm>
              <a:off x="-12700" y="-12700"/>
              <a:ext cx="1110614" cy="1136014"/>
            </a:xfrm>
            <a:prstGeom prst="rect"/>
          </p:spPr>
          <p:txBody>
            <a:bodyPr bIns="0" lIns="0" rIns="0" tIns="0" vert="horz" wrap="square"/>
            <a:p>
              <a:pPr algn="l" eaLnBrk="0" rtl="0">
                <a:lnSpc>
                  <a:spcPct val="113000"/>
                </a:lnSpc>
              </a:pPr>
              <a:endParaRPr altLang="Arial" dirty="0" sz="1000" lang="Arial"/>
            </a:p>
            <a:p>
              <a:pPr algn="l" eaLnBrk="0" rtl="0">
                <a:lnSpc>
                  <a:spcPct val="114000"/>
                </a:lnSpc>
              </a:pPr>
              <a:endParaRPr altLang="Arial" dirty="0" sz="1000" lang="Arial"/>
            </a:p>
            <a:p>
              <a:pPr algn="l" eaLnBrk="0" indent="360081" rtl="0">
                <a:lnSpc>
                  <a:spcPct val="79000"/>
                </a:lnSpc>
                <a:spcBef>
                  <a:spcPts val="4"/>
                </a:spcBef>
              </a:pPr>
              <a:r>
                <a:rPr dirty="0" sz="1800" spc="-2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露</a:t>
              </a:r>
              <a:r>
                <a:rPr dirty="0" sz="18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出</a:t>
              </a:r>
              <a:endParaRPr altLang="Microsoft YaHei" dirty="0" sz="1800" lang="Microsoft YaHei"/>
            </a:p>
            <a:p>
              <a:pPr algn="l" eaLnBrk="0" indent="360995" rtl="0">
                <a:lnSpc>
                  <a:spcPts val="2195"/>
                </a:lnSpc>
              </a:pPr>
              <a:r>
                <a:rPr dirty="0" sz="1800" spc="-2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好</a:t>
              </a:r>
              <a:r>
                <a:rPr dirty="0" sz="1800" spc="-1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奇</a:t>
              </a:r>
              <a:endParaRPr altLang="Microsoft YaHei" dirty="0" sz="1800" lang="Microsoft YaHei"/>
            </a:p>
          </p:txBody>
        </p:sp>
      </p:grpSp>
      <p:grpSp>
        <p:nvGrpSpPr>
          <p:cNvPr id="135" name="group 126"/>
          <p:cNvGrpSpPr/>
          <p:nvPr/>
        </p:nvGrpSpPr>
        <p:grpSpPr>
          <a:xfrm rot="21600000">
            <a:off x="3538957" y="3865575"/>
            <a:ext cx="1085185" cy="1110536"/>
            <a:chOff x="0" y="0"/>
            <a:chExt cx="1085185" cy="1110536"/>
          </a:xfrm>
        </p:grpSpPr>
        <p:grpSp>
          <p:nvGrpSpPr>
            <p:cNvPr id="136" name="group 128"/>
            <p:cNvGrpSpPr/>
            <p:nvPr/>
          </p:nvGrpSpPr>
          <p:grpSpPr>
            <a:xfrm rot="21600000">
              <a:off x="0" y="0"/>
              <a:ext cx="1085185" cy="1110536"/>
              <a:chOff x="0" y="0"/>
              <a:chExt cx="1085185" cy="1110536"/>
            </a:xfrm>
          </p:grpSpPr>
          <p:sp>
            <p:nvSpPr>
              <p:cNvPr id="1049189" name="path"/>
              <p:cNvSpPr/>
              <p:nvPr/>
            </p:nvSpPr>
            <p:spPr>
              <a:xfrm>
                <a:off x="83832" y="84106"/>
                <a:ext cx="977900" cy="977900"/>
              </a:xfrm>
              <a:custGeom>
                <a:avLst/>
                <a:ahLst/>
                <a:rect l="0" t="0" r="0" b="0"/>
                <a:pathLst>
                  <a:path w="1540" h="1540">
                    <a:moveTo>
                      <a:pt x="1258" y="1268"/>
                    </a:moveTo>
                    <a:cubicBezTo>
                      <a:pt x="981" y="1540"/>
                      <a:pt x="539" y="1534"/>
                      <a:pt x="269" y="1259"/>
                    </a:cubicBezTo>
                    <a:cubicBezTo>
                      <a:pt x="0" y="982"/>
                      <a:pt x="4" y="540"/>
                      <a:pt x="281" y="269"/>
                    </a:cubicBezTo>
                    <a:cubicBezTo>
                      <a:pt x="556" y="0"/>
                      <a:pt x="1000" y="5"/>
                      <a:pt x="1270" y="280"/>
                    </a:cubicBezTo>
                    <a:cubicBezTo>
                      <a:pt x="1540" y="557"/>
                      <a:pt x="1534" y="999"/>
                      <a:pt x="1258" y="1268"/>
                    </a:cubicBezTo>
                  </a:path>
                </a:pathLst>
              </a:custGeom>
              <a:solidFill>
                <a:srgbClr val="E62A2A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p>
                <a:pPr algn="ctr"/>
                <a:endParaRPr altLang="en-US" lang="zh-CN"/>
              </a:p>
            </p:txBody>
          </p:sp>
          <p:sp>
            <p:nvSpPr>
              <p:cNvPr id="1049190" name="path"/>
              <p:cNvSpPr/>
              <p:nvPr/>
            </p:nvSpPr>
            <p:spPr>
              <a:xfrm>
                <a:off x="35301" y="35575"/>
                <a:ext cx="1049884" cy="1074961"/>
              </a:xfrm>
              <a:custGeom>
                <a:avLst/>
                <a:ahLst/>
                <a:rect l="0" t="0" r="0" b="0"/>
                <a:pathLst>
                  <a:path w="1653" h="1692">
                    <a:moveTo>
                      <a:pt x="1308" y="1551"/>
                    </a:moveTo>
                    <a:cubicBezTo>
                      <a:pt x="918" y="1806"/>
                      <a:pt x="396" y="1697"/>
                      <a:pt x="141" y="1308"/>
                    </a:cubicBezTo>
                    <a:cubicBezTo>
                      <a:pt x="-113" y="918"/>
                      <a:pt x="-4" y="396"/>
                      <a:pt x="384" y="141"/>
                    </a:cubicBezTo>
                    <a:cubicBezTo>
                      <a:pt x="774" y="-113"/>
                      <a:pt x="1296" y="-4"/>
                      <a:pt x="1551" y="384"/>
                    </a:cubicBezTo>
                    <a:cubicBezTo>
                      <a:pt x="1592" y="447"/>
                      <a:pt x="1625" y="516"/>
                      <a:pt x="1648" y="588"/>
                    </a:cubicBezTo>
                  </a:path>
                </a:pathLst>
              </a:custGeom>
              <a:noFill/>
              <a:ln w="6350" cap="flat">
                <a:solidFill>
                  <a:srgbClr val="404040">
                    <a:alpha val="100000"/>
                  </a:srgbClr>
                </a:solidFill>
                <a:prstDash val="solid"/>
                <a:miter lim="800000"/>
              </a:ln>
            </p:spPr>
            <p:txBody>
              <a:bodyPr rtlCol="0"/>
              <a:p>
                <a:pPr algn="ctr"/>
                <a:endParaRPr altLang="en-US" lang="zh-CN"/>
              </a:p>
            </p:txBody>
          </p:sp>
          <p:sp>
            <p:nvSpPr>
              <p:cNvPr id="1049191" name="path"/>
              <p:cNvSpPr/>
              <p:nvPr/>
            </p:nvSpPr>
            <p:spPr>
              <a:xfrm>
                <a:off x="0" y="0"/>
                <a:ext cx="818676" cy="1053909"/>
              </a:xfrm>
              <a:custGeom>
                <a:avLst/>
                <a:ahLst/>
                <a:rect l="0" t="0" r="0" b="0"/>
                <a:pathLst>
                  <a:path w="1289" h="1659">
                    <a:moveTo>
                      <a:pt x="429" y="1599"/>
                    </a:moveTo>
                    <a:cubicBezTo>
                      <a:pt x="44" y="1338"/>
                      <a:pt x="-56" y="814"/>
                      <a:pt x="204" y="429"/>
                    </a:cubicBezTo>
                    <a:cubicBezTo>
                      <a:pt x="430" y="97"/>
                      <a:pt x="859" y="-29"/>
                      <a:pt x="1229" y="126"/>
                    </a:cubicBezTo>
                  </a:path>
                </a:pathLst>
              </a:custGeom>
              <a:noFill/>
              <a:ln w="76200" cap="flat">
                <a:solidFill>
                  <a:srgbClr val="404040">
                    <a:alpha val="100000"/>
                  </a:srgbClr>
                </a:solidFill>
                <a:prstDash val="solid"/>
                <a:miter lim="800000"/>
              </a:ln>
            </p:spPr>
            <p:txBody>
              <a:bodyPr rtlCol="0"/>
              <a:p>
                <a:pPr algn="ctr"/>
                <a:endParaRPr altLang="en-US" lang="zh-CN"/>
              </a:p>
            </p:txBody>
          </p:sp>
        </p:grpSp>
        <p:sp>
          <p:nvSpPr>
            <p:cNvPr id="1049192" name="textbox 781"/>
            <p:cNvSpPr/>
            <p:nvPr/>
          </p:nvSpPr>
          <p:spPr>
            <a:xfrm>
              <a:off x="-12700" y="-12700"/>
              <a:ext cx="1110614" cy="1136014"/>
            </a:xfrm>
            <a:prstGeom prst="rect"/>
          </p:spPr>
          <p:txBody>
            <a:bodyPr bIns="0" lIns="0" rIns="0" tIns="0" vert="horz" wrap="square"/>
            <a:p>
              <a:pPr algn="l" eaLnBrk="0" rtl="0">
                <a:lnSpc>
                  <a:spcPct val="123000"/>
                </a:lnSpc>
              </a:pPr>
              <a:endParaRPr altLang="Arial" dirty="0" sz="1000" lang="Arial"/>
            </a:p>
            <a:p>
              <a:pPr algn="l" eaLnBrk="0" rtl="0">
                <a:lnSpc>
                  <a:spcPct val="124000"/>
                </a:lnSpc>
              </a:pPr>
              <a:endParaRPr altLang="Arial" dirty="0" sz="1000" lang="Arial"/>
            </a:p>
            <a:p>
              <a:pPr algn="l" eaLnBrk="0" indent="382254" rtl="0">
                <a:lnSpc>
                  <a:spcPct val="80000"/>
                </a:lnSpc>
                <a:spcBef>
                  <a:spcPts val="3"/>
                </a:spcBef>
              </a:pPr>
              <a:r>
                <a:rPr dirty="0" sz="1800" spc="-5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口碑</a:t>
              </a:r>
              <a:endParaRPr altLang="Microsoft YaHei" dirty="0" sz="1800" lang="Microsoft YaHei"/>
            </a:p>
            <a:p>
              <a:pPr algn="l" eaLnBrk="0" indent="360081" rtl="0">
                <a:lnSpc>
                  <a:spcPts val="2183"/>
                </a:lnSpc>
              </a:pPr>
              <a:r>
                <a:rPr dirty="0" sz="1800" spc="-2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说</a:t>
              </a:r>
              <a:r>
                <a:rPr dirty="0" sz="18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服</a:t>
              </a:r>
              <a:endParaRPr altLang="Microsoft YaHei" dirty="0" sz="1800" lang="Microsoft YaHei"/>
            </a:p>
          </p:txBody>
        </p:sp>
      </p:grpSp>
      <p:grpSp>
        <p:nvGrpSpPr>
          <p:cNvPr id="137" name="group 130"/>
          <p:cNvGrpSpPr/>
          <p:nvPr/>
        </p:nvGrpSpPr>
        <p:grpSpPr>
          <a:xfrm rot="21600000">
            <a:off x="7915059" y="3865575"/>
            <a:ext cx="1085185" cy="1110536"/>
            <a:chOff x="0" y="0"/>
            <a:chExt cx="1085185" cy="1110536"/>
          </a:xfrm>
        </p:grpSpPr>
        <p:grpSp>
          <p:nvGrpSpPr>
            <p:cNvPr id="138" name="group 132"/>
            <p:cNvGrpSpPr/>
            <p:nvPr/>
          </p:nvGrpSpPr>
          <p:grpSpPr>
            <a:xfrm rot="21600000">
              <a:off x="0" y="0"/>
              <a:ext cx="1085185" cy="1110536"/>
              <a:chOff x="0" y="0"/>
              <a:chExt cx="1085185" cy="1110536"/>
            </a:xfrm>
          </p:grpSpPr>
          <p:sp>
            <p:nvSpPr>
              <p:cNvPr id="1049193" name="path"/>
              <p:cNvSpPr/>
              <p:nvPr/>
            </p:nvSpPr>
            <p:spPr>
              <a:xfrm>
                <a:off x="84784" y="84106"/>
                <a:ext cx="975994" cy="977900"/>
              </a:xfrm>
              <a:custGeom>
                <a:avLst/>
                <a:ahLst/>
                <a:rect l="0" t="0" r="0" b="0"/>
                <a:pathLst>
                  <a:path w="1536" h="1540">
                    <a:moveTo>
                      <a:pt x="1267" y="281"/>
                    </a:moveTo>
                    <a:cubicBezTo>
                      <a:pt x="1536" y="556"/>
                      <a:pt x="1531" y="1000"/>
                      <a:pt x="1256" y="1270"/>
                    </a:cubicBezTo>
                    <a:cubicBezTo>
                      <a:pt x="981" y="1540"/>
                      <a:pt x="538" y="1535"/>
                      <a:pt x="269" y="1258"/>
                    </a:cubicBezTo>
                    <a:cubicBezTo>
                      <a:pt x="0" y="983"/>
                      <a:pt x="4" y="539"/>
                      <a:pt x="280" y="269"/>
                    </a:cubicBezTo>
                    <a:cubicBezTo>
                      <a:pt x="555" y="0"/>
                      <a:pt x="998" y="5"/>
                      <a:pt x="1267" y="281"/>
                    </a:cubicBezTo>
                  </a:path>
                </a:pathLst>
              </a:custGeom>
              <a:solidFill>
                <a:srgbClr val="E62A2A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p>
                <a:pPr algn="ctr"/>
                <a:endParaRPr altLang="en-US" lang="zh-CN"/>
              </a:p>
            </p:txBody>
          </p:sp>
          <p:sp>
            <p:nvSpPr>
              <p:cNvPr id="1049194" name="path"/>
              <p:cNvSpPr/>
              <p:nvPr/>
            </p:nvSpPr>
            <p:spPr>
              <a:xfrm>
                <a:off x="35300" y="35575"/>
                <a:ext cx="1049884" cy="1074961"/>
              </a:xfrm>
              <a:custGeom>
                <a:avLst/>
                <a:ahLst/>
                <a:rect l="0" t="0" r="0" b="0"/>
                <a:pathLst>
                  <a:path w="1653" h="1692">
                    <a:moveTo>
                      <a:pt x="1308" y="1551"/>
                    </a:moveTo>
                    <a:cubicBezTo>
                      <a:pt x="918" y="1806"/>
                      <a:pt x="396" y="1697"/>
                      <a:pt x="141" y="1308"/>
                    </a:cubicBezTo>
                    <a:cubicBezTo>
                      <a:pt x="-113" y="918"/>
                      <a:pt x="-4" y="396"/>
                      <a:pt x="384" y="141"/>
                    </a:cubicBezTo>
                    <a:cubicBezTo>
                      <a:pt x="774" y="-113"/>
                      <a:pt x="1296" y="-4"/>
                      <a:pt x="1551" y="384"/>
                    </a:cubicBezTo>
                    <a:cubicBezTo>
                      <a:pt x="1592" y="447"/>
                      <a:pt x="1625" y="516"/>
                      <a:pt x="1648" y="588"/>
                    </a:cubicBezTo>
                  </a:path>
                </a:pathLst>
              </a:custGeom>
              <a:noFill/>
              <a:ln w="6350" cap="flat">
                <a:solidFill>
                  <a:srgbClr val="404040">
                    <a:alpha val="100000"/>
                  </a:srgbClr>
                </a:solidFill>
                <a:prstDash val="solid"/>
                <a:miter lim="800000"/>
              </a:ln>
            </p:spPr>
            <p:txBody>
              <a:bodyPr rtlCol="0"/>
              <a:p>
                <a:pPr algn="ctr"/>
                <a:endParaRPr altLang="en-US" lang="zh-CN"/>
              </a:p>
            </p:txBody>
          </p:sp>
          <p:sp>
            <p:nvSpPr>
              <p:cNvPr id="1049195" name="path"/>
              <p:cNvSpPr/>
              <p:nvPr/>
            </p:nvSpPr>
            <p:spPr>
              <a:xfrm>
                <a:off x="0" y="0"/>
                <a:ext cx="818677" cy="1053909"/>
              </a:xfrm>
              <a:custGeom>
                <a:avLst/>
                <a:ahLst/>
                <a:rect l="0" t="0" r="0" b="0"/>
                <a:pathLst>
                  <a:path w="1289" h="1659">
                    <a:moveTo>
                      <a:pt x="429" y="1599"/>
                    </a:moveTo>
                    <a:cubicBezTo>
                      <a:pt x="44" y="1338"/>
                      <a:pt x="-56" y="814"/>
                      <a:pt x="204" y="429"/>
                    </a:cubicBezTo>
                    <a:cubicBezTo>
                      <a:pt x="430" y="97"/>
                      <a:pt x="859" y="-29"/>
                      <a:pt x="1229" y="126"/>
                    </a:cubicBezTo>
                  </a:path>
                </a:pathLst>
              </a:custGeom>
              <a:noFill/>
              <a:ln w="76200" cap="flat">
                <a:solidFill>
                  <a:srgbClr val="404040">
                    <a:alpha val="100000"/>
                  </a:srgbClr>
                </a:solidFill>
                <a:prstDash val="solid"/>
                <a:miter lim="800000"/>
              </a:ln>
            </p:spPr>
            <p:txBody>
              <a:bodyPr rtlCol="0"/>
              <a:p>
                <a:pPr algn="ctr"/>
                <a:endParaRPr altLang="en-US" lang="zh-CN"/>
              </a:p>
            </p:txBody>
          </p:sp>
        </p:grpSp>
        <p:sp>
          <p:nvSpPr>
            <p:cNvPr id="1049196" name="textbox 785"/>
            <p:cNvSpPr/>
            <p:nvPr/>
          </p:nvSpPr>
          <p:spPr>
            <a:xfrm>
              <a:off x="-12700" y="-12700"/>
              <a:ext cx="1110614" cy="1136014"/>
            </a:xfrm>
            <a:prstGeom prst="rect"/>
          </p:spPr>
          <p:txBody>
            <a:bodyPr bIns="0" lIns="0" rIns="0" tIns="0" vert="horz" wrap="square"/>
            <a:p>
              <a:pPr algn="l" eaLnBrk="0" rtl="0">
                <a:lnSpc>
                  <a:spcPct val="118000"/>
                </a:lnSpc>
              </a:pPr>
              <a:endParaRPr altLang="Arial" dirty="0" sz="1000" lang="Arial"/>
            </a:p>
            <a:p>
              <a:pPr algn="l" eaLnBrk="0" rtl="0">
                <a:lnSpc>
                  <a:spcPct val="119000"/>
                </a:lnSpc>
              </a:pPr>
              <a:endParaRPr altLang="Arial" dirty="0" sz="1000" lang="Arial"/>
            </a:p>
            <a:p>
              <a:pPr algn="l" eaLnBrk="0" indent="373784" rtl="0">
                <a:lnSpc>
                  <a:spcPct val="80000"/>
                </a:lnSpc>
                <a:spcBef>
                  <a:spcPts val="1"/>
                </a:spcBef>
              </a:pPr>
              <a:r>
                <a:rPr dirty="0" sz="18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会</a:t>
              </a:r>
              <a:r>
                <a:rPr dirty="0" sz="1800" spc="-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员</a:t>
              </a:r>
              <a:endParaRPr altLang="Microsoft YaHei" dirty="0" sz="1800" lang="Microsoft YaHei"/>
            </a:p>
            <a:p>
              <a:pPr algn="l" eaLnBrk="0" indent="374013" rtl="0">
                <a:lnSpc>
                  <a:spcPts val="2213"/>
                </a:lnSpc>
              </a:pPr>
              <a:r>
                <a:rPr dirty="0" sz="18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数据</a:t>
              </a:r>
              <a:endParaRPr altLang="Microsoft YaHei" dirty="0" sz="1800" lang="Microsoft YaHei"/>
            </a:p>
          </p:txBody>
        </p:sp>
      </p:grpSp>
      <p:grpSp>
        <p:nvGrpSpPr>
          <p:cNvPr id="139" name="group 134"/>
          <p:cNvGrpSpPr/>
          <p:nvPr/>
        </p:nvGrpSpPr>
        <p:grpSpPr>
          <a:xfrm rot="21600000">
            <a:off x="9373654" y="3865575"/>
            <a:ext cx="1085185" cy="1110536"/>
            <a:chOff x="0" y="0"/>
            <a:chExt cx="1085185" cy="1110536"/>
          </a:xfrm>
        </p:grpSpPr>
        <p:grpSp>
          <p:nvGrpSpPr>
            <p:cNvPr id="140" name="group 136"/>
            <p:cNvGrpSpPr/>
            <p:nvPr/>
          </p:nvGrpSpPr>
          <p:grpSpPr>
            <a:xfrm rot="21600000">
              <a:off x="0" y="0"/>
              <a:ext cx="1085185" cy="1110536"/>
              <a:chOff x="0" y="0"/>
              <a:chExt cx="1085185" cy="1110536"/>
            </a:xfrm>
          </p:grpSpPr>
          <p:sp>
            <p:nvSpPr>
              <p:cNvPr id="1049197" name="path"/>
              <p:cNvSpPr/>
              <p:nvPr/>
            </p:nvSpPr>
            <p:spPr>
              <a:xfrm>
                <a:off x="79068" y="79343"/>
                <a:ext cx="987425" cy="987425"/>
              </a:xfrm>
              <a:custGeom>
                <a:avLst/>
                <a:ahLst/>
                <a:rect l="0" t="0" r="0" b="0"/>
                <a:pathLst>
                  <a:path w="1555" h="1555">
                    <a:moveTo>
                      <a:pt x="966" y="104"/>
                    </a:moveTo>
                    <a:cubicBezTo>
                      <a:pt x="1336" y="208"/>
                      <a:pt x="1555" y="594"/>
                      <a:pt x="1450" y="966"/>
                    </a:cubicBezTo>
                    <a:cubicBezTo>
                      <a:pt x="1346" y="1338"/>
                      <a:pt x="960" y="1555"/>
                      <a:pt x="588" y="1451"/>
                    </a:cubicBezTo>
                    <a:cubicBezTo>
                      <a:pt x="216" y="1346"/>
                      <a:pt x="0" y="960"/>
                      <a:pt x="103" y="588"/>
                    </a:cubicBezTo>
                    <a:cubicBezTo>
                      <a:pt x="208" y="218"/>
                      <a:pt x="594" y="0"/>
                      <a:pt x="966" y="104"/>
                    </a:cubicBezTo>
                  </a:path>
                </a:pathLst>
              </a:custGeom>
              <a:solidFill>
                <a:srgbClr val="E62A2A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p>
                <a:pPr algn="ctr"/>
                <a:endParaRPr altLang="en-US" lang="zh-CN"/>
              </a:p>
            </p:txBody>
          </p:sp>
          <p:sp>
            <p:nvSpPr>
              <p:cNvPr id="1049198" name="path"/>
              <p:cNvSpPr/>
              <p:nvPr/>
            </p:nvSpPr>
            <p:spPr>
              <a:xfrm>
                <a:off x="35300" y="35575"/>
                <a:ext cx="1049884" cy="1074961"/>
              </a:xfrm>
              <a:custGeom>
                <a:avLst/>
                <a:ahLst/>
                <a:rect l="0" t="0" r="0" b="0"/>
                <a:pathLst>
                  <a:path w="1653" h="1692">
                    <a:moveTo>
                      <a:pt x="1308" y="1551"/>
                    </a:moveTo>
                    <a:cubicBezTo>
                      <a:pt x="918" y="1806"/>
                      <a:pt x="396" y="1697"/>
                      <a:pt x="141" y="1308"/>
                    </a:cubicBezTo>
                    <a:cubicBezTo>
                      <a:pt x="-113" y="918"/>
                      <a:pt x="-4" y="396"/>
                      <a:pt x="384" y="141"/>
                    </a:cubicBezTo>
                    <a:cubicBezTo>
                      <a:pt x="774" y="-113"/>
                      <a:pt x="1296" y="-4"/>
                      <a:pt x="1551" y="384"/>
                    </a:cubicBezTo>
                    <a:cubicBezTo>
                      <a:pt x="1592" y="447"/>
                      <a:pt x="1625" y="516"/>
                      <a:pt x="1648" y="588"/>
                    </a:cubicBezTo>
                  </a:path>
                </a:pathLst>
              </a:custGeom>
              <a:noFill/>
              <a:ln w="6350" cap="flat">
                <a:solidFill>
                  <a:srgbClr val="404040">
                    <a:alpha val="100000"/>
                  </a:srgbClr>
                </a:solidFill>
                <a:prstDash val="solid"/>
                <a:miter lim="800000"/>
              </a:ln>
            </p:spPr>
            <p:txBody>
              <a:bodyPr rtlCol="0"/>
              <a:p>
                <a:pPr algn="ctr"/>
                <a:endParaRPr altLang="en-US" lang="zh-CN"/>
              </a:p>
            </p:txBody>
          </p:sp>
          <p:sp>
            <p:nvSpPr>
              <p:cNvPr id="1049199" name="path"/>
              <p:cNvSpPr/>
              <p:nvPr/>
            </p:nvSpPr>
            <p:spPr>
              <a:xfrm>
                <a:off x="0" y="0"/>
                <a:ext cx="818677" cy="1053909"/>
              </a:xfrm>
              <a:custGeom>
                <a:avLst/>
                <a:ahLst/>
                <a:rect l="0" t="0" r="0" b="0"/>
                <a:pathLst>
                  <a:path w="1289" h="1659">
                    <a:moveTo>
                      <a:pt x="429" y="1599"/>
                    </a:moveTo>
                    <a:cubicBezTo>
                      <a:pt x="44" y="1338"/>
                      <a:pt x="-56" y="814"/>
                      <a:pt x="204" y="429"/>
                    </a:cubicBezTo>
                    <a:cubicBezTo>
                      <a:pt x="430" y="97"/>
                      <a:pt x="859" y="-29"/>
                      <a:pt x="1229" y="126"/>
                    </a:cubicBezTo>
                  </a:path>
                </a:pathLst>
              </a:custGeom>
              <a:noFill/>
              <a:ln w="76200" cap="flat">
                <a:solidFill>
                  <a:srgbClr val="404040">
                    <a:alpha val="100000"/>
                  </a:srgbClr>
                </a:solidFill>
                <a:prstDash val="solid"/>
                <a:miter lim="800000"/>
              </a:ln>
            </p:spPr>
            <p:txBody>
              <a:bodyPr rtlCol="0"/>
              <a:p>
                <a:pPr algn="ctr"/>
                <a:endParaRPr altLang="en-US" lang="zh-CN"/>
              </a:p>
            </p:txBody>
          </p:sp>
        </p:grpSp>
        <p:sp>
          <p:nvSpPr>
            <p:cNvPr id="1049200" name="textbox 789"/>
            <p:cNvSpPr/>
            <p:nvPr/>
          </p:nvSpPr>
          <p:spPr>
            <a:xfrm>
              <a:off x="-12700" y="-12700"/>
              <a:ext cx="1110614" cy="1136014"/>
            </a:xfrm>
            <a:prstGeom prst="rect"/>
          </p:spPr>
          <p:txBody>
            <a:bodyPr bIns="0" lIns="0" rIns="0" tIns="0" vert="horz" wrap="square"/>
            <a:p>
              <a:pPr algn="l" eaLnBrk="0" rtl="0">
                <a:lnSpc>
                  <a:spcPct val="111000"/>
                </a:lnSpc>
              </a:pPr>
              <a:endParaRPr altLang="Arial" dirty="0" sz="1000" lang="Arial"/>
            </a:p>
            <a:p>
              <a:pPr algn="l" eaLnBrk="0" rtl="0">
                <a:lnSpc>
                  <a:spcPct val="111000"/>
                </a:lnSpc>
              </a:pPr>
              <a:endParaRPr altLang="Arial" dirty="0" sz="1000" lang="Arial"/>
            </a:p>
            <a:p>
              <a:pPr algn="l" eaLnBrk="0" indent="364335" rtl="0">
                <a:lnSpc>
                  <a:spcPct val="80000"/>
                </a:lnSpc>
              </a:pPr>
              <a:r>
                <a:rPr dirty="0" sz="18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忠</a:t>
              </a:r>
              <a:r>
                <a:rPr dirty="0" sz="1800" spc="-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诚</a:t>
              </a:r>
              <a:endParaRPr altLang="Microsoft YaHei" dirty="0" sz="1800" lang="Microsoft YaHei"/>
            </a:p>
            <a:p>
              <a:pPr algn="l" eaLnBrk="0" indent="364335" rtl="0">
                <a:lnSpc>
                  <a:spcPts val="2197"/>
                </a:lnSpc>
              </a:pPr>
              <a:r>
                <a:rPr dirty="0" sz="1800" spc="-1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管</a:t>
              </a:r>
              <a:r>
                <a:rPr dirty="0" sz="1800" spc="-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理</a:t>
              </a:r>
              <a:endParaRPr altLang="Microsoft YaHei" dirty="0" sz="1800" lang="Microsoft YaHei"/>
            </a:p>
          </p:txBody>
        </p:sp>
      </p:grpSp>
      <p:sp>
        <p:nvSpPr>
          <p:cNvPr id="1049201" name="path"/>
          <p:cNvSpPr/>
          <p:nvPr/>
        </p:nvSpPr>
        <p:spPr>
          <a:xfrm>
            <a:off x="-106235" y="493181"/>
            <a:ext cx="12271797" cy="57151"/>
          </a:xfrm>
          <a:custGeom>
            <a:avLst/>
            <a:ahLst/>
            <a:rect l="0" t="0" r="0" b="0"/>
            <a:pathLst>
              <a:path w="19325" h="90">
                <a:moveTo>
                  <a:pt x="0" y="45"/>
                </a:moveTo>
                <a:lnTo>
                  <a:pt x="19325" y="45"/>
                </a:lnTo>
              </a:path>
            </a:pathLst>
          </a:custGeom>
          <a:noFill/>
          <a:ln w="57150" cap="flat">
            <a:solidFill>
              <a:srgbClr val="C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9202" name="textbox 791"/>
          <p:cNvSpPr/>
          <p:nvPr/>
        </p:nvSpPr>
        <p:spPr>
          <a:xfrm>
            <a:off x="477349" y="67927"/>
            <a:ext cx="1675764" cy="387984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119000"/>
              </a:lnSpc>
            </a:pPr>
            <a:endParaRPr altLang="Arial" dirty="0" sz="500" lang="Arial"/>
          </a:p>
          <a:p>
            <a:pPr algn="l" eaLnBrk="0" indent="12700" rtl="0">
              <a:lnSpc>
                <a:spcPct val="89000"/>
              </a:lnSpc>
              <a:spcBef>
                <a:spcPts val="3"/>
              </a:spcBef>
              <a:tabLst>
                <a:tab algn="l" pos="81914"/>
              </a:tabLst>
            </a:pPr>
            <a:r>
              <a:rPr dirty="0" sz="2000" spc="0" u="sng">
                <a:solidFill>
                  <a:srgbClr val="000000">
                    <a:alpha val="100000"/>
                  </a:srgbClr>
                </a:solidFill>
                <a:uFill>
                  <a:solidFill>
                    <a:srgbClr val="2C3637"/>
                  </a:solidFill>
                </a:uFill>
                <a:latin typeface="Microsoft YaHei"/>
                <a:ea typeface="Microsoft YaHei"/>
                <a:cs typeface="Microsoft YaHei"/>
              </a:rPr>
              <a:t>	</a:t>
            </a:r>
            <a:r>
              <a:rPr dirty="0" sz="2000" spc="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</a:t>
            </a:r>
            <a:r>
              <a:rPr dirty="0" sz="2000" spc="1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数据可循</a:t>
            </a:r>
            <a:r>
              <a:rPr dirty="0"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环</a:t>
            </a:r>
            <a:endParaRPr altLang="Microsoft YaHei" dirty="0" sz="2000" lang="Microsoft YaHei"/>
          </a:p>
        </p:txBody>
      </p:sp>
      <p:sp>
        <p:nvSpPr>
          <p:cNvPr id="1049203" name="path"/>
          <p:cNvSpPr/>
          <p:nvPr/>
        </p:nvSpPr>
        <p:spPr>
          <a:xfrm>
            <a:off x="559811" y="80627"/>
            <a:ext cx="220514" cy="290276"/>
          </a:xfrm>
          <a:custGeom>
            <a:avLst/>
            <a:ahLst/>
            <a:rect l="0" t="0" r="0" b="0"/>
            <a:pathLst>
              <a:path w="347" h="457">
                <a:moveTo>
                  <a:pt x="341" y="453"/>
                </a:moveTo>
                <a:lnTo>
                  <a:pt x="341" y="0"/>
                </a:lnTo>
                <a:moveTo>
                  <a:pt x="343" y="453"/>
                </a:moveTo>
                <a:lnTo>
                  <a:pt x="3" y="113"/>
                </a:lnTo>
              </a:path>
            </a:pathLst>
          </a:custGeom>
          <a:noFill/>
          <a:ln w="6350" cap="flat">
            <a:solidFill>
              <a:srgbClr val="2C3637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9204" name="textbox 793"/>
          <p:cNvSpPr/>
          <p:nvPr/>
        </p:nvSpPr>
        <p:spPr>
          <a:xfrm>
            <a:off x="8236405" y="5086908"/>
            <a:ext cx="509905" cy="546734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0885"/>
              </a:lnSpc>
            </a:pPr>
            <a:endParaRPr altLang="Arial" dirty="0" sz="100" lang="Arial"/>
          </a:p>
          <a:p>
            <a:pPr algn="l" eaLnBrk="0" indent="12700" rtl="0">
              <a:lnSpc>
                <a:spcPct val="90000"/>
              </a:lnSpc>
            </a:pP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</a:t>
            </a:r>
            <a:r>
              <a:rPr dirty="0" sz="1200" spc="-5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粉丝</a:t>
            </a:r>
            <a:endParaRPr altLang="Microsoft YaHei" dirty="0" sz="1200" lang="Microsoft YaHei"/>
          </a:p>
          <a:p>
            <a:pPr algn="l" eaLnBrk="0" indent="12700" rtl="0">
              <a:lnSpc>
                <a:spcPct val="88000"/>
              </a:lnSpc>
              <a:spcBef>
                <a:spcPts val="148"/>
              </a:spcBef>
            </a:pP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</a:t>
            </a: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会员</a:t>
            </a:r>
            <a:endParaRPr altLang="Microsoft YaHei" dirty="0" sz="1200" lang="Microsoft YaHei"/>
          </a:p>
          <a:p>
            <a:pPr algn="l" eaLnBrk="0" indent="12700" rtl="0">
              <a:lnSpc>
                <a:spcPct val="90000"/>
              </a:lnSpc>
              <a:spcBef>
                <a:spcPts val="96"/>
              </a:spcBef>
            </a:pP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•</a:t>
            </a: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  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</a:t>
            </a:r>
            <a:endParaRPr altLang="Microsoft YaHei" dirty="0" sz="1200" lang="Microsoft YaHei"/>
          </a:p>
        </p:txBody>
      </p:sp>
      <p:sp>
        <p:nvSpPr>
          <p:cNvPr id="1049205" name="textbox 794"/>
          <p:cNvSpPr/>
          <p:nvPr/>
        </p:nvSpPr>
        <p:spPr>
          <a:xfrm>
            <a:off x="2435656" y="5087060"/>
            <a:ext cx="505459" cy="546100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79909"/>
              </a:lnSpc>
            </a:pPr>
            <a:endParaRPr altLang="Arial" dirty="0" sz="100" lang="Arial"/>
          </a:p>
          <a:p>
            <a:pPr algn="l" eaLnBrk="0" indent="12700" rtl="0">
              <a:lnSpc>
                <a:spcPct val="90000"/>
              </a:lnSpc>
            </a:pPr>
            <a:r>
              <a:rPr dirty="0" sz="12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•</a:t>
            </a:r>
            <a:r>
              <a:rPr dirty="0" sz="1200" spc="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2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200" spc="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广告</a:t>
            </a:r>
            <a:endParaRPr altLang="Microsoft YaHei" dirty="0" sz="1200" lang="Microsoft YaHei"/>
          </a:p>
          <a:p>
            <a:pPr algn="l" eaLnBrk="0" indent="12700" rtl="0">
              <a:lnSpc>
                <a:spcPct val="89000"/>
              </a:lnSpc>
              <a:spcBef>
                <a:spcPts val="134"/>
              </a:spcBef>
            </a:pPr>
            <a:r>
              <a:rPr dirty="0" sz="12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•</a:t>
            </a:r>
            <a:r>
              <a:rPr dirty="0" sz="12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dirty="0" sz="1200" spc="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公</a:t>
            </a:r>
            <a:r>
              <a:rPr dirty="0" sz="1200" spc="3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</a:t>
            </a:r>
            <a:endParaRPr altLang="Microsoft YaHei" dirty="0" sz="1200" lang="Microsoft YaHei"/>
          </a:p>
          <a:p>
            <a:pPr algn="l" eaLnBrk="0" indent="12700" rtl="0">
              <a:lnSpc>
                <a:spcPct val="90000"/>
              </a:lnSpc>
              <a:spcBef>
                <a:spcPts val="96"/>
              </a:spcBef>
            </a:pPr>
            <a:r>
              <a:rPr dirty="0" sz="12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•</a:t>
            </a:r>
            <a:r>
              <a:rPr dirty="0" sz="12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dirty="0" sz="1200" spc="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流</a:t>
            </a:r>
            <a:r>
              <a:rPr dirty="0" sz="1200" spc="3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量</a:t>
            </a:r>
            <a:endParaRPr altLang="Microsoft YaHei" dirty="0" sz="1200" lang="Microsoft YaHei"/>
          </a:p>
        </p:txBody>
      </p:sp>
      <p:sp>
        <p:nvSpPr>
          <p:cNvPr id="1049206" name="textbox 795"/>
          <p:cNvSpPr/>
          <p:nvPr/>
        </p:nvSpPr>
        <p:spPr>
          <a:xfrm>
            <a:off x="9661321" y="5087670"/>
            <a:ext cx="505459" cy="545465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7214"/>
              </a:lnSpc>
            </a:pPr>
            <a:endParaRPr altLang="Arial" dirty="0" sz="100" lang="Arial"/>
          </a:p>
          <a:p>
            <a:pPr algn="l" eaLnBrk="0" indent="12700" rtl="0">
              <a:lnSpc>
                <a:spcPct val="89000"/>
              </a:lnSpc>
            </a:pPr>
            <a:r>
              <a:rPr dirty="0" sz="12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•</a:t>
            </a:r>
            <a:r>
              <a:rPr dirty="0" sz="1200" spc="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2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200" spc="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奖励</a:t>
            </a:r>
            <a:endParaRPr altLang="Microsoft YaHei" dirty="0" sz="1200" lang="Microsoft YaHei"/>
          </a:p>
          <a:p>
            <a:pPr algn="l" eaLnBrk="0" indent="12700" rtl="0">
              <a:lnSpc>
                <a:spcPct val="89000"/>
              </a:lnSpc>
              <a:spcBef>
                <a:spcPts val="134"/>
              </a:spcBef>
            </a:pPr>
            <a:r>
              <a:rPr dirty="0" sz="12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•</a:t>
            </a:r>
            <a:r>
              <a:rPr dirty="0" sz="1200" spc="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2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200" spc="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联系</a:t>
            </a:r>
            <a:endParaRPr altLang="Microsoft YaHei" dirty="0" sz="1200" lang="Microsoft YaHei"/>
          </a:p>
          <a:p>
            <a:pPr algn="l" eaLnBrk="0" indent="12700" rtl="0">
              <a:lnSpc>
                <a:spcPct val="89000"/>
              </a:lnSpc>
              <a:spcBef>
                <a:spcPts val="111"/>
              </a:spcBef>
            </a:pPr>
            <a:r>
              <a:rPr dirty="0" sz="12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•</a:t>
            </a:r>
            <a:r>
              <a:rPr dirty="0" sz="12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dirty="0" sz="1200" spc="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沟</a:t>
            </a:r>
            <a:r>
              <a:rPr dirty="0" sz="1200" spc="3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通</a:t>
            </a:r>
            <a:endParaRPr altLang="Microsoft YaHei" dirty="0" sz="1200" lang="Microsoft YaHei"/>
          </a:p>
        </p:txBody>
      </p:sp>
      <p:sp>
        <p:nvSpPr>
          <p:cNvPr id="1049207" name="textbox 796"/>
          <p:cNvSpPr/>
          <p:nvPr/>
        </p:nvSpPr>
        <p:spPr>
          <a:xfrm>
            <a:off x="6923633" y="5086146"/>
            <a:ext cx="328295" cy="547369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5364"/>
              </a:lnSpc>
            </a:pPr>
            <a:endParaRPr altLang="Arial" dirty="0" sz="100" lang="Arial"/>
          </a:p>
          <a:p>
            <a:pPr algn="l" eaLnBrk="0" indent="609" marL="12700" rtl="0">
              <a:lnSpc>
                <a:spcPct val="95000"/>
              </a:lnSpc>
            </a:pPr>
            <a:r>
              <a:rPr dirty="0" sz="12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享</a:t>
            </a:r>
            <a:r>
              <a:rPr dirty="0" sz="1200" spc="-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受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记忆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识别</a:t>
            </a:r>
            <a:endParaRPr altLang="Microsoft YaHei" dirty="0" sz="1200" lang="Microsoft YaHei"/>
          </a:p>
        </p:txBody>
      </p:sp>
      <p:sp>
        <p:nvSpPr>
          <p:cNvPr id="1049208" name="textbox 797"/>
          <p:cNvSpPr/>
          <p:nvPr/>
        </p:nvSpPr>
        <p:spPr>
          <a:xfrm>
            <a:off x="4050797" y="5087518"/>
            <a:ext cx="344804" cy="530225"/>
          </a:xfrm>
          <a:prstGeom prst="rect"/>
        </p:spPr>
        <p:txBody>
          <a:bodyPr bIns="0" lIns="0" rIns="0" tIns="0" vert="eaVert" wrap="square"/>
          <a:p>
            <a:pPr algn="l" eaLnBrk="0" rtl="0">
              <a:lnSpc>
                <a:spcPct val="76677"/>
              </a:lnSpc>
            </a:pPr>
            <a:endParaRPr altLang="Arial" dirty="0" sz="100" lang="Arial"/>
          </a:p>
          <a:p>
            <a:pPr algn="l" eaLnBrk="0" marL="12700" rtl="0">
              <a:lnSpc>
                <a:spcPct val="86000"/>
              </a:lnSpc>
            </a:pPr>
            <a:r>
              <a:rPr dirty="0" sz="1200" spc="-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索</a:t>
            </a:r>
            <a:r>
              <a:rPr dirty="0" sz="1200" spc="-1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200" spc="-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容</a:t>
            </a:r>
            <a:r>
              <a:rPr dirty="0" sz="1200" spc="-1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2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价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200" spc="-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搜</a:t>
            </a:r>
            <a:r>
              <a:rPr dirty="0" sz="1200" spc="-13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200" spc="-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</a:t>
            </a:r>
            <a:r>
              <a:rPr dirty="0" sz="1200" spc="-1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200" spc="-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</a:t>
            </a:r>
            <a:endParaRPr altLang="Microsoft YaHei" dirty="0" sz="1200" lang="Microsoft YaHei"/>
          </a:p>
        </p:txBody>
      </p:sp>
      <p:sp>
        <p:nvSpPr>
          <p:cNvPr id="1049209" name="textbox 798"/>
          <p:cNvSpPr/>
          <p:nvPr/>
        </p:nvSpPr>
        <p:spPr>
          <a:xfrm>
            <a:off x="5467464" y="5087213"/>
            <a:ext cx="329565" cy="546100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78637"/>
              </a:lnSpc>
            </a:pPr>
            <a:endParaRPr altLang="Arial" dirty="0" sz="100" lang="Arial"/>
          </a:p>
          <a:p>
            <a:pPr algn="l" eaLnBrk="0" indent="914" marL="12700" rtl="0">
              <a:lnSpc>
                <a:spcPct val="95000"/>
              </a:lnSpc>
            </a:pP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服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务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理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念</a:t>
            </a:r>
            <a:endParaRPr altLang="Microsoft YaHei" dirty="0" sz="1200" lang="Microsoft YaHei"/>
          </a:p>
        </p:txBody>
      </p:sp>
      <p:sp>
        <p:nvSpPr>
          <p:cNvPr id="1049210" name="textbox 799"/>
          <p:cNvSpPr/>
          <p:nvPr/>
        </p:nvSpPr>
        <p:spPr>
          <a:xfrm>
            <a:off x="6746670" y="5144058"/>
            <a:ext cx="80010" cy="507365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3341"/>
              </a:lnSpc>
            </a:pPr>
            <a:endParaRPr altLang="Arial" dirty="0" sz="100" lang="Arial"/>
          </a:p>
          <a:p>
            <a:pPr algn="l" eaLnBrk="0" indent="12700" rtl="0">
              <a:lnSpc>
                <a:spcPts val="555"/>
              </a:lnSpc>
            </a:pP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•</a:t>
            </a:r>
            <a:endParaRPr altLang="Microsoft YaHei" dirty="0" sz="1200" lang="Microsoft YaHei"/>
          </a:p>
          <a:p>
            <a:pPr algn="l" eaLnBrk="0" marL="12700" rtl="0">
              <a:lnSpc>
                <a:spcPct val="134000"/>
              </a:lnSpc>
              <a:spcBef>
                <a:spcPts val="20"/>
              </a:spcBef>
            </a:pPr>
            <a:r>
              <a:rPr dirty="0" sz="1000" spc="-1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•</a:t>
            </a:r>
            <a:r>
              <a:rPr dirty="0" sz="10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000" spc="-1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•</a:t>
            </a:r>
            <a:endParaRPr altLang="Microsoft YaHei" dirty="0" sz="1000" lang="Microsoft YaHei"/>
          </a:p>
        </p:txBody>
      </p:sp>
      <p:sp>
        <p:nvSpPr>
          <p:cNvPr id="1049211" name="textbox 800"/>
          <p:cNvSpPr/>
          <p:nvPr/>
        </p:nvSpPr>
        <p:spPr>
          <a:xfrm>
            <a:off x="5291569" y="5144058"/>
            <a:ext cx="80010" cy="507365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3341"/>
              </a:lnSpc>
            </a:pPr>
            <a:endParaRPr altLang="Arial" dirty="0" sz="100" lang="Arial"/>
          </a:p>
          <a:p>
            <a:pPr algn="l" eaLnBrk="0" indent="12700" rtl="0">
              <a:lnSpc>
                <a:spcPts val="555"/>
              </a:lnSpc>
            </a:pP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•</a:t>
            </a:r>
            <a:endParaRPr altLang="Microsoft YaHei" dirty="0" sz="1200" lang="Microsoft YaHei"/>
          </a:p>
          <a:p>
            <a:pPr algn="l" eaLnBrk="0" marL="12700" rtl="0">
              <a:lnSpc>
                <a:spcPct val="134000"/>
              </a:lnSpc>
              <a:spcBef>
                <a:spcPts val="20"/>
              </a:spcBef>
            </a:pPr>
            <a:r>
              <a:rPr dirty="0" sz="1000" spc="-1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•</a:t>
            </a:r>
            <a:r>
              <a:rPr dirty="0" sz="10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000" spc="-1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•</a:t>
            </a:r>
            <a:endParaRPr altLang="Microsoft YaHei" dirty="0" sz="1000" lang="Microsoft YaHei"/>
          </a:p>
        </p:txBody>
      </p:sp>
      <p:sp>
        <p:nvSpPr>
          <p:cNvPr id="1049212" name="textbox 801"/>
          <p:cNvSpPr/>
          <p:nvPr/>
        </p:nvSpPr>
        <p:spPr>
          <a:xfrm>
            <a:off x="3890440" y="5144058"/>
            <a:ext cx="80010" cy="507365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3341"/>
              </a:lnSpc>
            </a:pPr>
            <a:endParaRPr altLang="Arial" dirty="0" sz="100" lang="Arial"/>
          </a:p>
          <a:p>
            <a:pPr algn="l" eaLnBrk="0" indent="12700" rtl="0">
              <a:lnSpc>
                <a:spcPts val="555"/>
              </a:lnSpc>
            </a:pP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•</a:t>
            </a:r>
            <a:endParaRPr altLang="Microsoft YaHei" dirty="0" sz="1200" lang="Microsoft YaHei"/>
          </a:p>
          <a:p>
            <a:pPr algn="l" eaLnBrk="0" marL="12700" rtl="0">
              <a:lnSpc>
                <a:spcPct val="134000"/>
              </a:lnSpc>
              <a:spcBef>
                <a:spcPts val="20"/>
              </a:spcBef>
            </a:pPr>
            <a:r>
              <a:rPr dirty="0" sz="1000" spc="-1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•</a:t>
            </a:r>
            <a:r>
              <a:rPr dirty="0" sz="10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000" spc="-1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•</a:t>
            </a:r>
            <a:endParaRPr altLang="Microsoft YaHei" dirty="0" sz="1000" lang="Microsoft YaHei"/>
          </a:p>
        </p:txBody>
      </p:sp>
      <p:pic>
        <p:nvPicPr>
          <p:cNvPr id="2097297" name="picture 802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 rot="21600000">
            <a:off x="4767059" y="4367828"/>
            <a:ext cx="144145" cy="141605"/>
          </a:xfrm>
          <a:prstGeom prst="rect"/>
        </p:spPr>
      </p:pic>
      <p:pic>
        <p:nvPicPr>
          <p:cNvPr id="2097298" name="picture 803"/>
          <p:cNvPicPr>
            <a:picLocks noChangeAspect="1"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 rot="21600000">
            <a:off x="9142207" y="4367828"/>
            <a:ext cx="144145" cy="141605"/>
          </a:xfrm>
          <a:prstGeom prst="rect"/>
        </p:spPr>
      </p:pic>
      <p:pic>
        <p:nvPicPr>
          <p:cNvPr id="2097299" name="picture 804"/>
          <p:cNvPicPr>
            <a:picLocks noChangeAspect="1"/>
          </p:cNvPicPr>
          <p:nvPr/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 rot="21600000">
            <a:off x="6231369" y="4367828"/>
            <a:ext cx="144145" cy="141605"/>
          </a:xfrm>
          <a:prstGeom prst="rect"/>
        </p:spPr>
      </p:pic>
      <p:pic>
        <p:nvPicPr>
          <p:cNvPr id="2097300" name="picture 805"/>
          <p:cNvPicPr>
            <a:picLocks noChangeAspect="1"/>
          </p:cNvPicPr>
          <p:nvPr/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 rot="21600000">
            <a:off x="3312274" y="4367828"/>
            <a:ext cx="144145" cy="141605"/>
          </a:xfrm>
          <a:prstGeom prst="rect"/>
        </p:spPr>
      </p:pic>
      <p:pic>
        <p:nvPicPr>
          <p:cNvPr id="2097301" name="picture 806"/>
          <p:cNvPicPr>
            <a:picLocks noChangeAspect="1"/>
          </p:cNvPicPr>
          <p:nvPr/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 rot="21600000">
            <a:off x="7689329" y="4367828"/>
            <a:ext cx="144144" cy="141605"/>
          </a:xfrm>
          <a:prstGeom prst="rect"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13" name="textbox 808"/>
          <p:cNvSpPr/>
          <p:nvPr/>
        </p:nvSpPr>
        <p:spPr>
          <a:xfrm>
            <a:off x="477349" y="67927"/>
            <a:ext cx="8279765" cy="396875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119000"/>
              </a:lnSpc>
            </a:pPr>
            <a:endParaRPr altLang="Arial" dirty="0" sz="500" lang="Arial"/>
          </a:p>
          <a:p>
            <a:pPr algn="l" eaLnBrk="0" indent="12700" rtl="0">
              <a:lnSpc>
                <a:spcPct val="92000"/>
              </a:lnSpc>
              <a:spcBef>
                <a:spcPts val="2"/>
              </a:spcBef>
              <a:tabLst>
                <a:tab algn="l" pos="81914"/>
              </a:tabLst>
            </a:pPr>
            <a:r>
              <a:rPr dirty="0" sz="2000" spc="0" u="sng">
                <a:solidFill>
                  <a:srgbClr val="000000">
                    <a:alpha val="100000"/>
                  </a:srgbClr>
                </a:solidFill>
                <a:uFill>
                  <a:solidFill>
                    <a:srgbClr val="2C3637"/>
                  </a:solidFill>
                </a:uFill>
                <a:latin typeface="Microsoft YaHei"/>
                <a:ea typeface="Microsoft YaHei"/>
                <a:cs typeface="Microsoft YaHei"/>
              </a:rPr>
              <a:t>	</a:t>
            </a:r>
            <a:r>
              <a:rPr dirty="0" sz="2000" spc="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</a:t>
            </a:r>
            <a:r>
              <a:rPr dirty="0" sz="2000" spc="1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每一个</a:t>
            </a:r>
            <a:r>
              <a:rPr dirty="0" sz="2000" spc="5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</a:t>
            </a:r>
            <a:r>
              <a:rPr dirty="0"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销动作为品牌赢得更多资产每一次大循环让品牌上升到新高度</a:t>
            </a:r>
            <a:endParaRPr altLang="Microsoft YaHei" dirty="0" sz="2000" lang="Microsoft YaHei"/>
          </a:p>
        </p:txBody>
      </p:sp>
      <p:sp>
        <p:nvSpPr>
          <p:cNvPr id="1049214" name="path"/>
          <p:cNvSpPr/>
          <p:nvPr/>
        </p:nvSpPr>
        <p:spPr>
          <a:xfrm>
            <a:off x="559811" y="80627"/>
            <a:ext cx="220514" cy="290276"/>
          </a:xfrm>
          <a:custGeom>
            <a:avLst/>
            <a:ahLst/>
            <a:rect l="0" t="0" r="0" b="0"/>
            <a:pathLst>
              <a:path w="347" h="457">
                <a:moveTo>
                  <a:pt x="341" y="453"/>
                </a:moveTo>
                <a:lnTo>
                  <a:pt x="341" y="0"/>
                </a:lnTo>
                <a:moveTo>
                  <a:pt x="343" y="453"/>
                </a:moveTo>
                <a:lnTo>
                  <a:pt x="3" y="113"/>
                </a:lnTo>
              </a:path>
            </a:pathLst>
          </a:custGeom>
          <a:noFill/>
          <a:ln w="6350" cap="flat">
            <a:solidFill>
              <a:srgbClr val="2C3637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9215" name="textbox 810"/>
          <p:cNvSpPr/>
          <p:nvPr/>
        </p:nvSpPr>
        <p:spPr>
          <a:xfrm>
            <a:off x="3916044" y="1586229"/>
            <a:ext cx="1799589" cy="1261744"/>
          </a:xfrm>
          <a:prstGeom prst="rect"/>
          <a:solidFill>
            <a:srgbClr val="595959">
              <a:alpha val="38431"/>
            </a:srgbClr>
          </a:solidFill>
        </p:spPr>
        <p:txBody>
          <a:bodyPr bIns="0" lIns="0" rIns="0" tIns="0" vert="horz" wrap="square"/>
          <a:p>
            <a:pPr algn="l" eaLnBrk="0" rtl="0">
              <a:lnSpc>
                <a:spcPct val="194000"/>
              </a:lnSpc>
            </a:pPr>
            <a:endParaRPr altLang="Arial" dirty="0" sz="1000" lang="Arial"/>
          </a:p>
          <a:p>
            <a:pPr algn="l" eaLnBrk="0" rtl="0">
              <a:lnSpc>
                <a:spcPct val="6517"/>
              </a:lnSpc>
            </a:pPr>
            <a:endParaRPr altLang="Arial" dirty="0" sz="100" lang="Arial"/>
          </a:p>
          <a:p>
            <a:pPr algn="l" eaLnBrk="0" indent="-265468" marL="445249" rtl="0">
              <a:lnSpc>
                <a:spcPct val="109000"/>
              </a:lnSpc>
            </a:pPr>
            <a:r>
              <a:rPr dirty="0" sz="18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品牌策划</a:t>
            </a:r>
            <a:r>
              <a:rPr dirty="0" sz="18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/</a:t>
            </a:r>
            <a:r>
              <a:rPr dirty="0" sz="18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优</a:t>
            </a:r>
            <a:r>
              <a:rPr dirty="0" sz="1800" spc="-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化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dirty="0" sz="18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视觉</a:t>
            </a:r>
            <a:r>
              <a:rPr dirty="0" sz="1800" spc="-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达</a:t>
            </a:r>
            <a:endParaRPr altLang="Microsoft YaHei" dirty="0" sz="1800" lang="Microsoft YaHei"/>
          </a:p>
        </p:txBody>
      </p:sp>
      <p:sp>
        <p:nvSpPr>
          <p:cNvPr id="1049216" name="textbox 811"/>
          <p:cNvSpPr/>
          <p:nvPr/>
        </p:nvSpPr>
        <p:spPr>
          <a:xfrm>
            <a:off x="6480809" y="1586229"/>
            <a:ext cx="1799589" cy="1239519"/>
          </a:xfrm>
          <a:prstGeom prst="rect"/>
          <a:solidFill>
            <a:srgbClr val="595959">
              <a:alpha val="38431"/>
            </a:srgbClr>
          </a:solidFill>
        </p:spPr>
        <p:txBody>
          <a:bodyPr bIns="0" lIns="0" rIns="0" tIns="0" vert="horz" wrap="square"/>
          <a:p>
            <a:pPr algn="l" eaLnBrk="0" rtl="0">
              <a:lnSpc>
                <a:spcPct val="152000"/>
              </a:lnSpc>
            </a:pPr>
            <a:endParaRPr altLang="Arial" dirty="0" sz="1000" lang="Arial"/>
          </a:p>
          <a:p>
            <a:pPr algn="l" eaLnBrk="0" rtl="0">
              <a:lnSpc>
                <a:spcPct val="8081"/>
              </a:lnSpc>
            </a:pPr>
            <a:endParaRPr altLang="Arial" dirty="0" sz="100" lang="Arial"/>
          </a:p>
          <a:p>
            <a:pPr algn="l" eaLnBrk="0" indent="228992" rtl="0">
              <a:lnSpc>
                <a:spcPct val="89000"/>
              </a:lnSpc>
            </a:pPr>
            <a:r>
              <a:rPr dirty="0" sz="1800" spc="-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品牌领导</a:t>
            </a:r>
            <a:r>
              <a:rPr dirty="0" sz="1800" spc="-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力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及</a:t>
            </a:r>
            <a:endParaRPr altLang="Microsoft YaHei" dirty="0" sz="1800" lang="Microsoft YaHei"/>
          </a:p>
          <a:p>
            <a:pPr algn="l" eaLnBrk="0" indent="444334" rtl="0">
              <a:lnSpc>
                <a:spcPct val="85000"/>
              </a:lnSpc>
              <a:spcBef>
                <a:spcPts val="284"/>
              </a:spcBef>
            </a:pPr>
            <a:r>
              <a:rPr dirty="0" sz="18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</a:t>
            </a:r>
            <a:r>
              <a:rPr dirty="0" sz="1800" spc="-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验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设计</a:t>
            </a:r>
            <a:endParaRPr altLang="Microsoft YaHei" dirty="0" sz="1800" lang="Microsoft YaHei"/>
          </a:p>
          <a:p>
            <a:pPr algn="l" eaLnBrk="0" indent="541286" rtl="0">
              <a:lnSpc>
                <a:spcPts val="2325"/>
              </a:lnSpc>
            </a:pPr>
            <a:r>
              <a:rPr dirty="0" sz="17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（BED</a:t>
            </a:r>
            <a:r>
              <a:rPr dirty="0" sz="1700" spc="-33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）</a:t>
            </a:r>
            <a:endParaRPr altLang="Microsoft YaHei" dirty="0" sz="1700" lang="Microsoft YaHei"/>
          </a:p>
        </p:txBody>
      </p:sp>
      <p:sp>
        <p:nvSpPr>
          <p:cNvPr id="1049217" name="textbox 812"/>
          <p:cNvSpPr/>
          <p:nvPr/>
        </p:nvSpPr>
        <p:spPr>
          <a:xfrm>
            <a:off x="9045575" y="1586229"/>
            <a:ext cx="1799589" cy="1239519"/>
          </a:xfrm>
          <a:prstGeom prst="rect"/>
          <a:solidFill>
            <a:srgbClr val="595959">
              <a:alpha val="38431"/>
            </a:srgbClr>
          </a:solidFill>
        </p:spPr>
        <p:txBody>
          <a:bodyPr bIns="0" lIns="0" rIns="0" tIns="0" vert="horz" wrap="square"/>
          <a:p>
            <a:pPr algn="l" eaLnBrk="0" rtl="0">
              <a:lnSpc>
                <a:spcPct val="151000"/>
              </a:lnSpc>
            </a:pPr>
            <a:endParaRPr altLang="Arial" dirty="0" sz="1000" lang="Arial"/>
          </a:p>
          <a:p>
            <a:pPr algn="l" eaLnBrk="0" rtl="0">
              <a:lnSpc>
                <a:spcPct val="7947"/>
              </a:lnSpc>
            </a:pPr>
            <a:endParaRPr altLang="Arial" dirty="0" sz="100" lang="Arial"/>
          </a:p>
          <a:p>
            <a:pPr algn="l" eaLnBrk="0" indent="443191" rtl="0">
              <a:lnSpc>
                <a:spcPct val="81000"/>
              </a:lnSpc>
            </a:pPr>
            <a:r>
              <a:rPr dirty="0" sz="18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整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合营销</a:t>
            </a:r>
            <a:endParaRPr altLang="Microsoft YaHei" dirty="0" sz="1800" lang="Microsoft YaHei"/>
          </a:p>
          <a:p>
            <a:pPr algn="l" eaLnBrk="0" indent="445477" rtl="0">
              <a:lnSpc>
                <a:spcPts val="2206"/>
              </a:lnSpc>
            </a:pPr>
            <a:r>
              <a:rPr dirty="0" sz="18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传播策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划</a:t>
            </a:r>
            <a:endParaRPr altLang="Microsoft YaHei" dirty="0" sz="1800" lang="Microsoft YaHei"/>
          </a:p>
          <a:p>
            <a:pPr algn="l" eaLnBrk="0" indent="547636" rtl="0">
              <a:lnSpc>
                <a:spcPts val="2424"/>
              </a:lnSpc>
            </a:pPr>
            <a:r>
              <a:rPr dirty="0" sz="17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（IMP</a:t>
            </a:r>
            <a:r>
              <a:rPr dirty="0" sz="1700" spc="-33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）</a:t>
            </a:r>
            <a:endParaRPr altLang="Microsoft YaHei" dirty="0" sz="1700" lang="Microsoft YaHei"/>
          </a:p>
        </p:txBody>
      </p:sp>
      <p:sp>
        <p:nvSpPr>
          <p:cNvPr id="1049218" name="textbox 813"/>
          <p:cNvSpPr/>
          <p:nvPr/>
        </p:nvSpPr>
        <p:spPr>
          <a:xfrm>
            <a:off x="3916044" y="3818890"/>
            <a:ext cx="1799589" cy="1263650"/>
          </a:xfrm>
          <a:prstGeom prst="rect"/>
          <a:solidFill>
            <a:srgbClr val="595959">
              <a:alpha val="38431"/>
            </a:srgbClr>
          </a:solidFill>
        </p:spPr>
        <p:txBody>
          <a:bodyPr bIns="0" lIns="0" rIns="0" tIns="0" vert="horz" wrap="square"/>
          <a:p>
            <a:pPr algn="l" eaLnBrk="0" rtl="0">
              <a:lnSpc>
                <a:spcPct val="117000"/>
              </a:lnSpc>
            </a:pPr>
            <a:endParaRPr altLang="Arial" dirty="0" sz="1000" lang="Arial"/>
          </a:p>
          <a:p>
            <a:pPr algn="l" eaLnBrk="0" rtl="0">
              <a:lnSpc>
                <a:spcPct val="118000"/>
              </a:lnSpc>
            </a:pPr>
            <a:endParaRPr altLang="Arial" dirty="0" sz="1000" lang="Arial"/>
          </a:p>
          <a:p>
            <a:pPr algn="l" eaLnBrk="0" indent="-182817" marL="397408" rtl="0">
              <a:lnSpc>
                <a:spcPct val="103000"/>
              </a:lnSpc>
              <a:spcBef>
                <a:spcPts val="6"/>
              </a:spcBef>
            </a:pPr>
            <a:r>
              <a:rPr dirty="0" sz="18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整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合营销传播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</a:t>
            </a:r>
            <a:r>
              <a:rPr dirty="0" sz="18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年审/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评估</a:t>
            </a:r>
            <a:endParaRPr altLang="Microsoft YaHei" dirty="0" sz="1800" lang="Microsoft YaHei"/>
          </a:p>
        </p:txBody>
      </p:sp>
      <p:sp>
        <p:nvSpPr>
          <p:cNvPr id="1049219" name="textbox 814"/>
          <p:cNvSpPr/>
          <p:nvPr/>
        </p:nvSpPr>
        <p:spPr>
          <a:xfrm>
            <a:off x="6480809" y="3818890"/>
            <a:ext cx="1799589" cy="1239519"/>
          </a:xfrm>
          <a:prstGeom prst="rect"/>
          <a:solidFill>
            <a:srgbClr val="595959">
              <a:alpha val="38431"/>
            </a:srgbClr>
          </a:solidFill>
        </p:spPr>
        <p:txBody>
          <a:bodyPr bIns="0" lIns="0" rIns="0" tIns="0" vert="horz" wrap="square"/>
          <a:p>
            <a:pPr algn="l" eaLnBrk="0" rtl="0">
              <a:lnSpc>
                <a:spcPct val="153000"/>
              </a:lnSpc>
            </a:pPr>
            <a:endParaRPr altLang="Arial" dirty="0" sz="1000" lang="Arial"/>
          </a:p>
          <a:p>
            <a:pPr algn="l" eaLnBrk="0" rtl="0">
              <a:lnSpc>
                <a:spcPct val="8082"/>
              </a:lnSpc>
            </a:pPr>
            <a:endParaRPr altLang="Arial" dirty="0" sz="100" lang="Arial"/>
          </a:p>
          <a:p>
            <a:pPr algn="l" eaLnBrk="0" indent="114692" rtl="0">
              <a:lnSpc>
                <a:spcPct val="89000"/>
              </a:lnSpc>
            </a:pPr>
            <a:r>
              <a:rPr dirty="0" sz="18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品牌领导力及</a:t>
            </a:r>
            <a:r>
              <a:rPr dirty="0" sz="1800" spc="-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体</a:t>
            </a:r>
            <a:endParaRPr altLang="Microsoft YaHei" dirty="0" sz="1800" lang="Microsoft YaHei"/>
          </a:p>
          <a:p>
            <a:pPr algn="l" eaLnBrk="0" indent="329348" rtl="0">
              <a:lnSpc>
                <a:spcPct val="84000"/>
              </a:lnSpc>
              <a:spcBef>
                <a:spcPts val="281"/>
              </a:spcBef>
            </a:pPr>
            <a:r>
              <a:rPr dirty="0" sz="18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验</a:t>
            </a:r>
            <a:r>
              <a:rPr dirty="0" sz="1800" spc="-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持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续优化</a:t>
            </a:r>
            <a:endParaRPr altLang="Microsoft YaHei" dirty="0" sz="1800" lang="Microsoft YaHei"/>
          </a:p>
          <a:p>
            <a:pPr algn="l" eaLnBrk="0" indent="542874" rtl="0">
              <a:lnSpc>
                <a:spcPts val="2325"/>
              </a:lnSpc>
            </a:pPr>
            <a:r>
              <a:rPr dirty="0" sz="17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（BEU</a:t>
            </a:r>
            <a:r>
              <a:rPr dirty="0" sz="1700" spc="-33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）</a:t>
            </a:r>
            <a:endParaRPr altLang="Microsoft YaHei" dirty="0" sz="1700" lang="Microsoft YaHei"/>
          </a:p>
        </p:txBody>
      </p:sp>
      <p:sp>
        <p:nvSpPr>
          <p:cNvPr id="1049220" name="textbox 815"/>
          <p:cNvSpPr/>
          <p:nvPr/>
        </p:nvSpPr>
        <p:spPr>
          <a:xfrm>
            <a:off x="9045575" y="3818890"/>
            <a:ext cx="1799589" cy="1294130"/>
          </a:xfrm>
          <a:prstGeom prst="rect"/>
          <a:solidFill>
            <a:srgbClr val="595959">
              <a:alpha val="38431"/>
            </a:srgbClr>
          </a:solidFill>
        </p:spPr>
        <p:txBody>
          <a:bodyPr bIns="0" lIns="0" rIns="0" tIns="0" vert="horz" wrap="square"/>
          <a:p>
            <a:pPr algn="l" eaLnBrk="0" rtl="0">
              <a:lnSpc>
                <a:spcPct val="106000"/>
              </a:lnSpc>
            </a:pPr>
            <a:endParaRPr altLang="Arial" dirty="0" sz="600" lang="Arial"/>
          </a:p>
          <a:p>
            <a:pPr algn="l" eaLnBrk="0" indent="443191" rtl="0">
              <a:lnSpc>
                <a:spcPct val="89000"/>
              </a:lnSpc>
              <a:spcBef>
                <a:spcPts val="2"/>
              </a:spcBef>
            </a:pPr>
            <a:r>
              <a:rPr dirty="0" sz="18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整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合营销</a:t>
            </a:r>
            <a:endParaRPr altLang="Microsoft YaHei" dirty="0" sz="1800" lang="Microsoft YaHei"/>
          </a:p>
          <a:p>
            <a:pPr algn="l" eaLnBrk="0" indent="445477" rtl="0">
              <a:lnSpc>
                <a:spcPct val="84000"/>
              </a:lnSpc>
              <a:spcBef>
                <a:spcPts val="281"/>
              </a:spcBef>
            </a:pPr>
            <a:r>
              <a:rPr dirty="0" sz="18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传播执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</a:t>
            </a:r>
            <a:endParaRPr altLang="Microsoft YaHei" dirty="0" sz="1800" lang="Microsoft YaHei"/>
          </a:p>
          <a:p>
            <a:pPr algn="l" eaLnBrk="0" indent="298032" marL="200392" rtl="0">
              <a:lnSpc>
                <a:spcPct val="112000"/>
              </a:lnSpc>
              <a:spcBef>
                <a:spcPts val="32"/>
              </a:spcBef>
            </a:pP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（Push</a:t>
            </a:r>
            <a:r>
              <a:rPr dirty="0" sz="1800" spc="-60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</a:t>
            </a:r>
            <a:r>
              <a:rPr dirty="0" sz="18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Pu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ll&amp;Share</a:t>
            </a:r>
            <a:r>
              <a:rPr dirty="0" sz="1800" spc="-9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）</a:t>
            </a:r>
            <a:endParaRPr altLang="Microsoft YaHei" dirty="0" sz="1800" lang="Microsoft YaHei"/>
          </a:p>
        </p:txBody>
      </p:sp>
      <p:sp>
        <p:nvSpPr>
          <p:cNvPr id="1049221" name="textbox 816"/>
          <p:cNvSpPr/>
          <p:nvPr/>
        </p:nvSpPr>
        <p:spPr>
          <a:xfrm>
            <a:off x="1351280" y="1586229"/>
            <a:ext cx="1798954" cy="1252855"/>
          </a:xfrm>
          <a:prstGeom prst="rect"/>
          <a:solidFill>
            <a:srgbClr val="595959">
              <a:alpha val="38431"/>
            </a:srgbClr>
          </a:solidFill>
        </p:spPr>
        <p:txBody>
          <a:bodyPr bIns="0" lIns="0" rIns="0" tIns="0" vert="horz" wrap="square"/>
          <a:p>
            <a:pPr algn="l" eaLnBrk="0" rtl="0">
              <a:lnSpc>
                <a:spcPct val="117000"/>
              </a:lnSpc>
            </a:pPr>
            <a:endParaRPr altLang="Arial" dirty="0" sz="1000" lang="Arial"/>
          </a:p>
          <a:p>
            <a:pPr algn="l" eaLnBrk="0" rtl="0">
              <a:lnSpc>
                <a:spcPct val="117000"/>
              </a:lnSpc>
            </a:pPr>
            <a:endParaRPr altLang="Arial" dirty="0" sz="1000" lang="Arial"/>
          </a:p>
          <a:p>
            <a:pPr algn="l" eaLnBrk="0" rtl="0">
              <a:lnSpc>
                <a:spcPct val="7535"/>
              </a:lnSpc>
            </a:pPr>
            <a:endParaRPr altLang="Arial" dirty="0" sz="100" lang="Arial"/>
          </a:p>
          <a:p>
            <a:pPr algn="l" eaLnBrk="0" indent="37718" marL="419874" rtl="0">
              <a:lnSpc>
                <a:spcPct val="107000"/>
              </a:lnSpc>
            </a:pPr>
            <a:r>
              <a:rPr dirty="0" sz="1800" spc="-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品牌分</a:t>
            </a:r>
            <a:r>
              <a:rPr dirty="0" sz="1800" spc="-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析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</a:t>
            </a:r>
            <a:r>
              <a:rPr dirty="0" sz="16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（内外部</a:t>
            </a:r>
            <a:r>
              <a:rPr dirty="0" sz="1600" spc="-4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）</a:t>
            </a:r>
            <a:endParaRPr altLang="Microsoft YaHei" dirty="0" sz="1600" lang="Microsoft YaHei"/>
          </a:p>
        </p:txBody>
      </p:sp>
      <p:sp>
        <p:nvSpPr>
          <p:cNvPr id="1049222" name="textbox 817"/>
          <p:cNvSpPr/>
          <p:nvPr/>
        </p:nvSpPr>
        <p:spPr>
          <a:xfrm>
            <a:off x="1351280" y="3818890"/>
            <a:ext cx="1798954" cy="1261110"/>
          </a:xfrm>
          <a:prstGeom prst="rect"/>
          <a:solidFill>
            <a:srgbClr val="595959">
              <a:alpha val="38431"/>
            </a:srgbClr>
          </a:solidFill>
        </p:spPr>
        <p:txBody>
          <a:bodyPr bIns="0" lIns="0" rIns="0" tIns="0" vert="horz" wrap="square"/>
          <a:p>
            <a:pPr algn="l" eaLnBrk="0" rtl="0">
              <a:lnSpc>
                <a:spcPct val="110000"/>
              </a:lnSpc>
            </a:pPr>
            <a:endParaRPr altLang="Arial" dirty="0" sz="1000" lang="Arial"/>
          </a:p>
          <a:p>
            <a:pPr algn="l" eaLnBrk="0" rtl="0">
              <a:lnSpc>
                <a:spcPct val="111000"/>
              </a:lnSpc>
            </a:pPr>
            <a:endParaRPr altLang="Arial" dirty="0" sz="1000" lang="Arial"/>
          </a:p>
          <a:p>
            <a:pPr algn="l" eaLnBrk="0" rtl="0">
              <a:lnSpc>
                <a:spcPct val="111000"/>
              </a:lnSpc>
            </a:pPr>
            <a:endParaRPr altLang="Arial" dirty="0" sz="1000" lang="Arial"/>
          </a:p>
          <a:p>
            <a:pPr algn="l" eaLnBrk="0" indent="215734" rtl="0">
              <a:lnSpc>
                <a:spcPct val="90000"/>
              </a:lnSpc>
              <a:spcBef>
                <a:spcPts val="1"/>
              </a:spcBef>
            </a:pPr>
            <a:r>
              <a:rPr dirty="0" sz="18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数据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采集分析</a:t>
            </a:r>
            <a:endParaRPr altLang="Microsoft YaHei" dirty="0" sz="1800" lang="Microsoft YaHei"/>
          </a:p>
        </p:txBody>
      </p:sp>
      <p:sp>
        <p:nvSpPr>
          <p:cNvPr id="1049223" name="textbox 818"/>
          <p:cNvSpPr/>
          <p:nvPr/>
        </p:nvSpPr>
        <p:spPr>
          <a:xfrm>
            <a:off x="4871720" y="5877559"/>
            <a:ext cx="2540000" cy="682625"/>
          </a:xfrm>
          <a:prstGeom prst="rect"/>
          <a:solidFill>
            <a:srgbClr val="FF0000"/>
          </a:solidFill>
        </p:spPr>
        <p:txBody>
          <a:bodyPr bIns="0" lIns="0" rIns="0" tIns="0" vert="horz" wrap="square"/>
          <a:p>
            <a:pPr algn="l" eaLnBrk="0" rtl="0">
              <a:lnSpc>
                <a:spcPct val="117000"/>
              </a:lnSpc>
            </a:pPr>
            <a:endParaRPr altLang="Arial" dirty="0" sz="400" lang="Arial"/>
          </a:p>
          <a:p>
            <a:pPr algn="l" eaLnBrk="0" indent="315950" rtl="0">
              <a:lnSpc>
                <a:spcPct val="89000"/>
              </a:lnSpc>
              <a:spcBef>
                <a:spcPts val="2"/>
              </a:spcBef>
            </a:pPr>
            <a:r>
              <a:rPr dirty="0" sz="1800" spc="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关系</a:t>
            </a:r>
            <a:r>
              <a:rPr dirty="0" sz="1800" spc="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内容</a:t>
            </a:r>
            <a:r>
              <a:rPr dirty="0" sz="1800" spc="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口碑</a:t>
            </a:r>
            <a:endParaRPr altLang="Microsoft YaHei" dirty="0" sz="1800" lang="Microsoft YaHei"/>
          </a:p>
          <a:p>
            <a:pPr algn="l" eaLnBrk="0" indent="247000" rtl="0">
              <a:lnSpc>
                <a:spcPct val="90000"/>
              </a:lnSpc>
              <a:spcBef>
                <a:spcPts val="264"/>
              </a:spcBef>
            </a:pP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资产</a:t>
            </a:r>
            <a:r>
              <a:rPr dirty="0" sz="1800" spc="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资产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</a:t>
            </a:r>
            <a:r>
              <a:rPr dirty="0" sz="18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资产</a:t>
            </a:r>
            <a:endParaRPr altLang="Microsoft YaHei" dirty="0" sz="1800" lang="Microsoft YaHei"/>
          </a:p>
        </p:txBody>
      </p:sp>
      <p:sp>
        <p:nvSpPr>
          <p:cNvPr id="1049224" name="path"/>
          <p:cNvSpPr/>
          <p:nvPr/>
        </p:nvSpPr>
        <p:spPr>
          <a:xfrm>
            <a:off x="-106235" y="493181"/>
            <a:ext cx="12271797" cy="57151"/>
          </a:xfrm>
          <a:custGeom>
            <a:avLst/>
            <a:ahLst/>
            <a:rect l="0" t="0" r="0" b="0"/>
            <a:pathLst>
              <a:path w="19325" h="90">
                <a:moveTo>
                  <a:pt x="0" y="45"/>
                </a:moveTo>
                <a:lnTo>
                  <a:pt x="19325" y="45"/>
                </a:lnTo>
              </a:path>
            </a:pathLst>
          </a:custGeom>
          <a:noFill/>
          <a:ln w="57150" cap="flat">
            <a:solidFill>
              <a:srgbClr val="C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pic>
        <p:nvPicPr>
          <p:cNvPr id="2097303" name="picture 82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21600000">
            <a:off x="8408669" y="2061209"/>
            <a:ext cx="566420" cy="288290"/>
          </a:xfrm>
          <a:prstGeom prst="rect"/>
        </p:spPr>
      </p:pic>
      <p:pic>
        <p:nvPicPr>
          <p:cNvPr id="2097304" name="picture 821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 rot="21600000">
            <a:off x="5815329" y="2061209"/>
            <a:ext cx="566420" cy="288290"/>
          </a:xfrm>
          <a:prstGeom prst="rect"/>
        </p:spPr>
      </p:pic>
      <p:pic>
        <p:nvPicPr>
          <p:cNvPr id="2097305" name="picture 822"/>
          <p:cNvPicPr>
            <a:picLocks noChangeAspect="1"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 rot="21600000">
            <a:off x="9832340" y="3002279"/>
            <a:ext cx="288290" cy="566420"/>
          </a:xfrm>
          <a:prstGeom prst="rect"/>
        </p:spPr>
      </p:pic>
      <p:pic>
        <p:nvPicPr>
          <p:cNvPr id="2097306" name="picture 823"/>
          <p:cNvPicPr>
            <a:picLocks noChangeAspect="1"/>
          </p:cNvPicPr>
          <p:nvPr/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 rot="21600000">
            <a:off x="5998209" y="5140325"/>
            <a:ext cx="288290" cy="566419"/>
          </a:xfrm>
          <a:prstGeom prst="rect"/>
        </p:spPr>
      </p:pic>
      <p:pic>
        <p:nvPicPr>
          <p:cNvPr id="2097307" name="picture 824"/>
          <p:cNvPicPr>
            <a:picLocks noChangeAspect="1"/>
          </p:cNvPicPr>
          <p:nvPr/>
        </p:nvPicPr>
        <p:blipFill>
          <a:blip xmlns:r="http://schemas.openxmlformats.org/officeDocument/2006/relationships" r:embed="rId5"/>
          <a:stretch>
            <a:fillRect/>
          </a:stretch>
        </p:blipFill>
        <p:spPr>
          <a:xfrm rot="21600000">
            <a:off x="3221989" y="2061209"/>
            <a:ext cx="566419" cy="288290"/>
          </a:xfrm>
          <a:prstGeom prst="rect"/>
        </p:spPr>
      </p:pic>
      <p:pic>
        <p:nvPicPr>
          <p:cNvPr id="2097308" name="picture 825"/>
          <p:cNvPicPr>
            <a:picLocks noChangeAspect="1"/>
          </p:cNvPicPr>
          <p:nvPr/>
        </p:nvPicPr>
        <p:blipFill>
          <a:blip xmlns:r="http://schemas.openxmlformats.org/officeDocument/2006/relationships" r:embed="rId6"/>
          <a:stretch>
            <a:fillRect/>
          </a:stretch>
        </p:blipFill>
        <p:spPr>
          <a:xfrm rot="21600000">
            <a:off x="3206114" y="4293234"/>
            <a:ext cx="566419" cy="288289"/>
          </a:xfrm>
          <a:prstGeom prst="rect"/>
        </p:spPr>
      </p:pic>
      <p:pic>
        <p:nvPicPr>
          <p:cNvPr id="2097309" name="picture 826"/>
          <p:cNvPicPr>
            <a:picLocks noChangeAspect="1"/>
          </p:cNvPicPr>
          <p:nvPr/>
        </p:nvPicPr>
        <p:blipFill>
          <a:blip xmlns:r="http://schemas.openxmlformats.org/officeDocument/2006/relationships" r:embed="rId7"/>
          <a:stretch>
            <a:fillRect/>
          </a:stretch>
        </p:blipFill>
        <p:spPr>
          <a:xfrm rot="21600000">
            <a:off x="2059939" y="3037205"/>
            <a:ext cx="288289" cy="566419"/>
          </a:xfrm>
          <a:prstGeom prst="rect"/>
        </p:spPr>
      </p:pic>
      <p:pic>
        <p:nvPicPr>
          <p:cNvPr id="2097310" name="picture 827"/>
          <p:cNvPicPr>
            <a:picLocks noChangeAspect="1"/>
          </p:cNvPicPr>
          <p:nvPr/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 rot="21600000">
            <a:off x="5807075" y="4293234"/>
            <a:ext cx="566419" cy="288289"/>
          </a:xfrm>
          <a:prstGeom prst="rect"/>
        </p:spPr>
      </p:pic>
      <p:pic>
        <p:nvPicPr>
          <p:cNvPr id="2097311" name="picture 828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>
          <a:xfrm rot="21600000">
            <a:off x="8408034" y="4293234"/>
            <a:ext cx="566419" cy="288289"/>
          </a:xfrm>
          <a:prstGeom prst="rect"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25" name="textbox 829"/>
          <p:cNvSpPr/>
          <p:nvPr/>
        </p:nvSpPr>
        <p:spPr>
          <a:xfrm>
            <a:off x="5312468" y="2096820"/>
            <a:ext cx="3284220" cy="701040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0096"/>
              </a:lnSpc>
            </a:pPr>
            <a:endParaRPr altLang="Arial" dirty="0" sz="100" lang="Arial"/>
          </a:p>
          <a:p>
            <a:pPr algn="l" eaLnBrk="0" indent="24587" rtl="0">
              <a:lnSpc>
                <a:spcPct val="90000"/>
              </a:lnSpc>
            </a:pPr>
            <a:r>
              <a:rPr dirty="0" sz="1200" spc="-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网络广</a:t>
            </a: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告</a:t>
            </a:r>
            <a:endParaRPr altLang="Microsoft YaHei" dirty="0" sz="1200" lang="Microsoft YaHei"/>
          </a:p>
          <a:p>
            <a:pPr algn="l" eaLnBrk="0" indent="14376" rtl="0">
              <a:lnSpc>
                <a:spcPct val="79000"/>
              </a:lnSpc>
              <a:spcBef>
                <a:spcPts val="721"/>
              </a:spcBef>
            </a:pP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展示性广告，门户、视频、</a:t>
            </a:r>
            <a:r>
              <a:rPr dirty="0" sz="1200" spc="-3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广告联盟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        </a:t>
            </a:r>
            <a:r>
              <a:rPr baseline="-8681" dirty="0" sz="2400" spc="0">
                <a:solidFill>
                  <a:srgbClr val="FFFFFF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05</a:t>
            </a:r>
            <a:endParaRPr altLang="Microsoft YaHei" dirty="0" sz="1559" lang="Microsoft YaHei"/>
          </a:p>
          <a:p>
            <a:pPr algn="l" eaLnBrk="0" indent="12700" rtl="0">
              <a:lnSpc>
                <a:spcPts val="1550"/>
              </a:lnSpc>
              <a:spcBef>
                <a:spcPts val="278"/>
              </a:spcBef>
            </a:pP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效果付费广告</a:t>
            </a: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：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CPC\CP</a:t>
            </a:r>
            <a:endParaRPr altLang="Microsoft YaHei" dirty="0" sz="1200" lang="Microsoft YaHei"/>
          </a:p>
        </p:txBody>
      </p:sp>
      <p:sp>
        <p:nvSpPr>
          <p:cNvPr id="1049226" name="textbox 830"/>
          <p:cNvSpPr/>
          <p:nvPr/>
        </p:nvSpPr>
        <p:spPr>
          <a:xfrm>
            <a:off x="9286468" y="5006898"/>
            <a:ext cx="2326639" cy="688975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5307"/>
              </a:lnSpc>
            </a:pPr>
            <a:endParaRPr altLang="Arial" dirty="0" sz="100" lang="Arial"/>
          </a:p>
          <a:p>
            <a:pPr algn="l" eaLnBrk="0" indent="29006" rtl="0">
              <a:lnSpc>
                <a:spcPct val="90000"/>
              </a:lnSpc>
            </a:pP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</a:t>
            </a:r>
            <a:r>
              <a:rPr dirty="0" sz="1200" spc="-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准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客户传播</a:t>
            </a:r>
            <a:endParaRPr altLang="Microsoft YaHei" dirty="0" sz="1200" lang="Microsoft YaHei"/>
          </a:p>
          <a:p>
            <a:pPr algn="l" eaLnBrk="0" indent="31750" rtl="0">
              <a:lnSpc>
                <a:spcPct val="81000"/>
              </a:lnSpc>
              <a:spcBef>
                <a:spcPts val="696"/>
              </a:spcBef>
            </a:pPr>
            <a:r>
              <a:rPr dirty="0" sz="12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热点策划</a:t>
            </a:r>
            <a:r>
              <a:rPr dirty="0" sz="1200" spc="-6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dirty="0" sz="12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事件策划</a:t>
            </a:r>
            <a:r>
              <a:rPr dirty="0" sz="1200" spc="-6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dirty="0" sz="12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病毒</a:t>
            </a:r>
            <a:r>
              <a:rPr dirty="0" sz="1200" spc="-1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源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制作</a:t>
            </a:r>
            <a:endParaRPr altLang="Microsoft YaHei" dirty="0" sz="1200" lang="Microsoft YaHei"/>
          </a:p>
          <a:p>
            <a:pPr algn="l" eaLnBrk="0" indent="88900" rtl="0">
              <a:lnSpc>
                <a:spcPts val="2064"/>
              </a:lnSpc>
            </a:pPr>
            <a:r>
              <a:rPr dirty="0" sz="1200" spc="-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（视频</a:t>
            </a:r>
            <a:r>
              <a:rPr dirty="0" sz="1200" spc="-6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dirty="0" sz="1200" spc="-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小游戏等</a:t>
            </a:r>
            <a:r>
              <a:rPr dirty="0" sz="1200" spc="-6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）</a:t>
            </a:r>
            <a:endParaRPr altLang="Microsoft YaHei" dirty="0" sz="1200" lang="Microsoft YaHei"/>
          </a:p>
        </p:txBody>
      </p:sp>
      <p:sp>
        <p:nvSpPr>
          <p:cNvPr id="1049227" name="textbox 831"/>
          <p:cNvSpPr/>
          <p:nvPr/>
        </p:nvSpPr>
        <p:spPr>
          <a:xfrm>
            <a:off x="2012485" y="5008270"/>
            <a:ext cx="2330450" cy="698500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8166"/>
              </a:lnSpc>
            </a:pPr>
            <a:endParaRPr altLang="Arial" dirty="0" sz="100" lang="Arial"/>
          </a:p>
          <a:p>
            <a:pPr algn="l" eaLnBrk="0" indent="12700" rtl="0">
              <a:lnSpc>
                <a:spcPct val="89000"/>
              </a:lnSpc>
            </a:pP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搜索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引擎</a:t>
            </a:r>
            <a:endParaRPr altLang="Microsoft YaHei" dirty="0" sz="1200" lang="Microsoft YaHei"/>
          </a:p>
          <a:p>
            <a:pPr algn="l" eaLnBrk="0" rtl="0">
              <a:lnSpc>
                <a:spcPct val="129000"/>
              </a:lnSpc>
            </a:pPr>
            <a:endParaRPr altLang="Arial" dirty="0" sz="300" lang="Arial"/>
          </a:p>
          <a:p>
            <a:pPr algn="l" eaLnBrk="0" indent="5791" marL="14376" rtl="0">
              <a:lnSpc>
                <a:spcPct val="123000"/>
              </a:lnSpc>
              <a:spcBef>
                <a:spcPts val="1"/>
              </a:spcBef>
            </a:pP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SEM\SEO</a:t>
            </a:r>
            <a:r>
              <a:rPr dirty="0" sz="1200" spc="-5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信息铺面</a:t>
            </a:r>
            <a:r>
              <a:rPr dirty="0" sz="1200" spc="-5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wiki知道</a:t>
            </a:r>
            <a:r>
              <a:rPr dirty="0" sz="1200" spc="-5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dirty="0" sz="12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百</a:t>
            </a:r>
            <a:r>
              <a:rPr dirty="0" sz="1200" spc="-1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科</a:t>
            </a:r>
            <a:endParaRPr altLang="Microsoft YaHei" dirty="0" sz="1200" lang="Microsoft YaHei"/>
          </a:p>
        </p:txBody>
      </p:sp>
      <p:sp>
        <p:nvSpPr>
          <p:cNvPr id="1049228" name="textbox 832"/>
          <p:cNvSpPr/>
          <p:nvPr/>
        </p:nvSpPr>
        <p:spPr>
          <a:xfrm>
            <a:off x="9071211" y="2096058"/>
            <a:ext cx="2256789" cy="712469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5307"/>
              </a:lnSpc>
            </a:pPr>
            <a:endParaRPr altLang="Arial" dirty="0" sz="100" lang="Arial"/>
          </a:p>
          <a:p>
            <a:pPr algn="l" eaLnBrk="0" indent="29006" rtl="0">
              <a:lnSpc>
                <a:spcPct val="90000"/>
              </a:lnSpc>
            </a:pP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</a:t>
            </a:r>
            <a:r>
              <a:rPr dirty="0" sz="1200" spc="-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准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客户传播</a:t>
            </a:r>
            <a:endParaRPr altLang="Microsoft YaHei" dirty="0" sz="1200" lang="Microsoft YaHei"/>
          </a:p>
          <a:p>
            <a:pPr algn="l" eaLnBrk="0" indent="-46328" marL="88900" rtl="0">
              <a:lnSpc>
                <a:spcPct val="133000"/>
              </a:lnSpc>
              <a:spcBef>
                <a:spcPts val="279"/>
              </a:spcBef>
            </a:pP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EDM</a:t>
            </a:r>
            <a:r>
              <a:rPr dirty="0" sz="1200" spc="-5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营销QQ</a:t>
            </a:r>
            <a:r>
              <a:rPr dirty="0" sz="1200" spc="-5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QQ群</a:t>
            </a:r>
            <a:r>
              <a:rPr dirty="0" sz="1200" spc="-5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新媒体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200" spc="-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（微博</a:t>
            </a:r>
            <a:r>
              <a:rPr dirty="0" sz="1200" spc="-6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dirty="0" sz="1200" spc="-3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微</a:t>
            </a:r>
            <a:r>
              <a:rPr dirty="0" sz="1200" spc="-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信</a:t>
            </a:r>
            <a:r>
              <a:rPr dirty="0" sz="1200" spc="-6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）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200" spc="-6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dirty="0" sz="1200" spc="-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高端</a:t>
            </a:r>
            <a:r>
              <a:rPr dirty="0" sz="12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</a:t>
            </a:r>
            <a:r>
              <a:rPr dirty="0" sz="1200" spc="-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N</a:t>
            </a:r>
            <a:r>
              <a:rPr dirty="0" sz="12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</a:t>
            </a:r>
            <a:endParaRPr altLang="Microsoft YaHei" dirty="0" sz="1200" lang="Microsoft YaHei"/>
          </a:p>
        </p:txBody>
      </p:sp>
      <p:sp>
        <p:nvSpPr>
          <p:cNvPr id="1049229" name="textbox 833"/>
          <p:cNvSpPr/>
          <p:nvPr/>
        </p:nvSpPr>
        <p:spPr>
          <a:xfrm>
            <a:off x="1756689" y="2066492"/>
            <a:ext cx="1982470" cy="728980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3341"/>
              </a:lnSpc>
            </a:pPr>
            <a:endParaRPr altLang="Arial" dirty="0" sz="100" lang="Arial"/>
          </a:p>
          <a:p>
            <a:pPr algn="l" eaLnBrk="0" indent="12700" rtl="0">
              <a:lnSpc>
                <a:spcPts val="1550"/>
              </a:lnSpc>
            </a:pP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营销阵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地/粉丝平台</a:t>
            </a:r>
            <a:endParaRPr altLang="Microsoft YaHei" dirty="0" sz="1200" lang="Microsoft YaHei"/>
          </a:p>
          <a:p>
            <a:pPr algn="l" eaLnBrk="0" indent="15748" rtl="0">
              <a:lnSpc>
                <a:spcPct val="85000"/>
              </a:lnSpc>
              <a:spcBef>
                <a:spcPts val="673"/>
              </a:spcBef>
            </a:pP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微博</a:t>
            </a:r>
            <a:r>
              <a:rPr dirty="0" sz="1200" spc="-19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、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微信</a:t>
            </a:r>
            <a:r>
              <a:rPr dirty="0" sz="1200" spc="-19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、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论坛</a:t>
            </a:r>
            <a:r>
              <a:rPr dirty="0" sz="1200" spc="-19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、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人人网</a:t>
            </a:r>
            <a:r>
              <a:rPr dirty="0" sz="1200" spc="-185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、</a:t>
            </a:r>
            <a:endParaRPr altLang="SimHei" dirty="0" sz="1200" lang="SimHei"/>
          </a:p>
          <a:p>
            <a:pPr algn="l" eaLnBrk="0" indent="17576" rtl="0">
              <a:lnSpc>
                <a:spcPts val="2088"/>
              </a:lnSpc>
            </a:pP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开心网</a:t>
            </a:r>
            <a:r>
              <a:rPr dirty="0" sz="1200" spc="-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、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豆瓣</a:t>
            </a:r>
            <a:r>
              <a:rPr dirty="0" sz="1200" spc="-3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、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点评</a:t>
            </a:r>
            <a:r>
              <a:rPr dirty="0" sz="1200" spc="-5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、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SimHei"/>
                <a:ea typeface="SimHei"/>
                <a:cs typeface="SimHei"/>
              </a:rPr>
              <a:t>官网</a:t>
            </a:r>
            <a:endParaRPr altLang="SimHei" dirty="0" sz="1200" lang="SimHei"/>
          </a:p>
        </p:txBody>
      </p:sp>
      <p:sp>
        <p:nvSpPr>
          <p:cNvPr id="1049230" name="textbox 834"/>
          <p:cNvSpPr/>
          <p:nvPr/>
        </p:nvSpPr>
        <p:spPr>
          <a:xfrm>
            <a:off x="477349" y="67927"/>
            <a:ext cx="2945764" cy="387984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119000"/>
              </a:lnSpc>
            </a:pPr>
            <a:endParaRPr altLang="Arial" dirty="0" sz="500" lang="Arial"/>
          </a:p>
          <a:p>
            <a:pPr algn="l" eaLnBrk="0" indent="12700" rtl="0">
              <a:lnSpc>
                <a:spcPct val="89000"/>
              </a:lnSpc>
              <a:spcBef>
                <a:spcPts val="3"/>
              </a:spcBef>
              <a:tabLst>
                <a:tab algn="l" pos="81914"/>
              </a:tabLst>
            </a:pPr>
            <a:r>
              <a:rPr dirty="0" sz="2000" spc="0" u="sng">
                <a:solidFill>
                  <a:srgbClr val="000000">
                    <a:alpha val="100000"/>
                  </a:srgbClr>
                </a:solidFill>
                <a:uFill>
                  <a:solidFill>
                    <a:srgbClr val="2C3637"/>
                  </a:solidFill>
                </a:uFill>
                <a:latin typeface="Microsoft YaHei"/>
                <a:ea typeface="Microsoft YaHei"/>
                <a:cs typeface="Microsoft YaHei"/>
              </a:rPr>
              <a:t>	</a:t>
            </a:r>
            <a:r>
              <a:rPr dirty="0" sz="2000" spc="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</a:t>
            </a:r>
            <a:r>
              <a:rPr dirty="0" sz="2000" spc="1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策划品牌</a:t>
            </a:r>
            <a:r>
              <a:rPr dirty="0"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整合数字营销</a:t>
            </a:r>
            <a:endParaRPr altLang="Microsoft YaHei" dirty="0" sz="2000" lang="Microsoft YaHei"/>
          </a:p>
        </p:txBody>
      </p:sp>
      <p:sp>
        <p:nvSpPr>
          <p:cNvPr id="1049231" name="path"/>
          <p:cNvSpPr/>
          <p:nvPr/>
        </p:nvSpPr>
        <p:spPr>
          <a:xfrm>
            <a:off x="559811" y="80627"/>
            <a:ext cx="220514" cy="290276"/>
          </a:xfrm>
          <a:custGeom>
            <a:avLst/>
            <a:ahLst/>
            <a:rect l="0" t="0" r="0" b="0"/>
            <a:pathLst>
              <a:path w="347" h="457">
                <a:moveTo>
                  <a:pt x="341" y="453"/>
                </a:moveTo>
                <a:lnTo>
                  <a:pt x="341" y="0"/>
                </a:lnTo>
                <a:moveTo>
                  <a:pt x="343" y="453"/>
                </a:moveTo>
                <a:lnTo>
                  <a:pt x="3" y="113"/>
                </a:lnTo>
              </a:path>
            </a:pathLst>
          </a:custGeom>
          <a:noFill/>
          <a:ln w="6350" cap="flat">
            <a:solidFill>
              <a:srgbClr val="2C3637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grpSp>
        <p:nvGrpSpPr>
          <p:cNvPr id="143" name="group 138"/>
          <p:cNvGrpSpPr/>
          <p:nvPr/>
        </p:nvGrpSpPr>
        <p:grpSpPr>
          <a:xfrm rot="21600000">
            <a:off x="8209688" y="4895567"/>
            <a:ext cx="884612" cy="905092"/>
            <a:chOff x="0" y="0"/>
            <a:chExt cx="884612" cy="905092"/>
          </a:xfrm>
        </p:grpSpPr>
        <p:pic>
          <p:nvPicPr>
            <p:cNvPr id="2097312" name="picture 836"/>
            <p:cNvPicPr>
              <a:picLocks noChangeAspect="1"/>
            </p:cNvPicPr>
            <p:nvPr/>
          </p:nvPicPr>
          <p:blipFill>
            <a:blip xmlns:r="http://schemas.openxmlformats.org/officeDocument/2006/relationships" r:embed="rId1"/>
            <a:stretch>
              <a:fillRect/>
            </a:stretch>
          </p:blipFill>
          <p:spPr>
            <a:xfrm rot="21600000">
              <a:off x="0" y="0"/>
              <a:ext cx="884612" cy="905092"/>
            </a:xfrm>
            <a:prstGeom prst="rect"/>
          </p:spPr>
        </p:pic>
        <p:sp>
          <p:nvSpPr>
            <p:cNvPr id="1049232" name="textbox 837"/>
            <p:cNvSpPr/>
            <p:nvPr/>
          </p:nvSpPr>
          <p:spPr>
            <a:xfrm>
              <a:off x="-12700" y="-12700"/>
              <a:ext cx="910589" cy="974089"/>
            </a:xfrm>
            <a:prstGeom prst="rect"/>
          </p:spPr>
          <p:txBody>
            <a:bodyPr bIns="0" lIns="0" rIns="0" tIns="0" vert="horz" wrap="square"/>
            <a:p>
              <a:pPr algn="l" eaLnBrk="0" rtl="0">
                <a:lnSpc>
                  <a:spcPct val="130000"/>
                </a:lnSpc>
              </a:pPr>
              <a:endParaRPr altLang="Arial" dirty="0" sz="1000" lang="Arial"/>
            </a:p>
            <a:p>
              <a:pPr algn="l" eaLnBrk="0" rtl="0">
                <a:lnSpc>
                  <a:spcPct val="130000"/>
                </a:lnSpc>
              </a:pPr>
              <a:endParaRPr altLang="Arial" dirty="0" sz="1000" lang="Arial"/>
            </a:p>
            <a:p>
              <a:pPr algn="l" eaLnBrk="0" indent="372628" rtl="0">
                <a:lnSpc>
                  <a:spcPct val="88000"/>
                </a:lnSpc>
                <a:spcBef>
                  <a:spcPts val="1"/>
                </a:spcBef>
              </a:pPr>
              <a:r>
                <a:rPr dirty="0" sz="1500" spc="3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</a:t>
              </a:r>
              <a:r>
                <a:rPr dirty="0" sz="1500" spc="1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4</a:t>
              </a:r>
              <a:endParaRPr altLang="Microsoft YaHei" dirty="0" sz="1500" lang="Microsoft YaHei"/>
            </a:p>
          </p:txBody>
        </p:sp>
      </p:grpSp>
      <p:grpSp>
        <p:nvGrpSpPr>
          <p:cNvPr id="144" name="group 140"/>
          <p:cNvGrpSpPr/>
          <p:nvPr/>
        </p:nvGrpSpPr>
        <p:grpSpPr>
          <a:xfrm rot="21600000">
            <a:off x="661468" y="1985648"/>
            <a:ext cx="884612" cy="905092"/>
            <a:chOff x="0" y="0"/>
            <a:chExt cx="884612" cy="905092"/>
          </a:xfrm>
        </p:grpSpPr>
        <p:pic>
          <p:nvPicPr>
            <p:cNvPr id="2097313" name="picture 838"/>
            <p:cNvPicPr>
              <a:picLocks noChangeAspect="1"/>
            </p:cNvPicPr>
            <p:nvPr/>
          </p:nvPicPr>
          <p:blipFill>
            <a:blip xmlns:r="http://schemas.openxmlformats.org/officeDocument/2006/relationships" r:embed="rId2"/>
            <a:stretch>
              <a:fillRect/>
            </a:stretch>
          </p:blipFill>
          <p:spPr>
            <a:xfrm rot="21600000">
              <a:off x="0" y="0"/>
              <a:ext cx="884612" cy="905092"/>
            </a:xfrm>
            <a:prstGeom prst="rect"/>
          </p:spPr>
        </p:pic>
        <p:sp>
          <p:nvSpPr>
            <p:cNvPr id="1049233" name="textbox 839"/>
            <p:cNvSpPr/>
            <p:nvPr/>
          </p:nvSpPr>
          <p:spPr>
            <a:xfrm>
              <a:off x="-12700" y="-12700"/>
              <a:ext cx="910589" cy="974089"/>
            </a:xfrm>
            <a:prstGeom prst="rect"/>
          </p:spPr>
          <p:txBody>
            <a:bodyPr bIns="0" lIns="0" rIns="0" tIns="0" vert="horz" wrap="square"/>
            <a:p>
              <a:pPr algn="l" eaLnBrk="0" rtl="0">
                <a:lnSpc>
                  <a:spcPct val="128000"/>
                </a:lnSpc>
              </a:pPr>
              <a:endParaRPr altLang="Arial" dirty="0" sz="1000" lang="Arial"/>
            </a:p>
            <a:p>
              <a:pPr algn="l" eaLnBrk="0" rtl="0">
                <a:lnSpc>
                  <a:spcPct val="129000"/>
                </a:lnSpc>
              </a:pPr>
              <a:endParaRPr altLang="Arial" dirty="0" sz="1000" lang="Arial"/>
            </a:p>
            <a:p>
              <a:pPr algn="l" eaLnBrk="0" rtl="0">
                <a:lnSpc>
                  <a:spcPct val="9616"/>
                </a:lnSpc>
              </a:pPr>
              <a:endParaRPr altLang="Arial" dirty="0" sz="100" lang="Arial"/>
            </a:p>
            <a:p>
              <a:pPr algn="l" eaLnBrk="0" indent="372628" rtl="0">
                <a:lnSpc>
                  <a:spcPct val="89000"/>
                </a:lnSpc>
              </a:pPr>
              <a:r>
                <a:rPr dirty="0" sz="1500" spc="3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</a:t>
              </a:r>
              <a:r>
                <a:rPr dirty="0" sz="1500" spc="1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1</a:t>
              </a:r>
              <a:endParaRPr altLang="Microsoft YaHei" dirty="0" sz="1500" lang="Microsoft YaHei"/>
            </a:p>
          </p:txBody>
        </p:sp>
      </p:grpSp>
      <p:pic>
        <p:nvPicPr>
          <p:cNvPr id="2097314" name="picture 840"/>
          <p:cNvPicPr>
            <a:picLocks noChangeAspect="1"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 rot="21600000">
            <a:off x="7994432" y="1985648"/>
            <a:ext cx="884612" cy="905092"/>
          </a:xfrm>
          <a:prstGeom prst="rect"/>
        </p:spPr>
      </p:pic>
      <p:grpSp>
        <p:nvGrpSpPr>
          <p:cNvPr id="145" name="group 142"/>
          <p:cNvGrpSpPr/>
          <p:nvPr/>
        </p:nvGrpSpPr>
        <p:grpSpPr>
          <a:xfrm rot="21600000">
            <a:off x="918635" y="4895567"/>
            <a:ext cx="884612" cy="905092"/>
            <a:chOff x="0" y="0"/>
            <a:chExt cx="884612" cy="905092"/>
          </a:xfrm>
        </p:grpSpPr>
        <p:pic>
          <p:nvPicPr>
            <p:cNvPr id="2097315" name="picture 841"/>
            <p:cNvPicPr>
              <a:picLocks noChangeAspect="1"/>
            </p:cNvPicPr>
            <p:nvPr/>
          </p:nvPicPr>
          <p:blipFill>
            <a:blip xmlns:r="http://schemas.openxmlformats.org/officeDocument/2006/relationships" r:embed="rId4"/>
            <a:stretch>
              <a:fillRect/>
            </a:stretch>
          </p:blipFill>
          <p:spPr>
            <a:xfrm rot="21600000">
              <a:off x="0" y="0"/>
              <a:ext cx="884612" cy="905092"/>
            </a:xfrm>
            <a:prstGeom prst="rect"/>
          </p:spPr>
        </p:pic>
        <p:sp>
          <p:nvSpPr>
            <p:cNvPr id="1049234" name="textbox 842"/>
            <p:cNvSpPr/>
            <p:nvPr/>
          </p:nvSpPr>
          <p:spPr>
            <a:xfrm>
              <a:off x="-12700" y="-12700"/>
              <a:ext cx="910589" cy="974089"/>
            </a:xfrm>
            <a:prstGeom prst="rect"/>
          </p:spPr>
          <p:txBody>
            <a:bodyPr bIns="0" lIns="0" rIns="0" tIns="0" vert="horz" wrap="square"/>
            <a:p>
              <a:pPr algn="l" eaLnBrk="0" rtl="0">
                <a:lnSpc>
                  <a:spcPct val="130000"/>
                </a:lnSpc>
              </a:pPr>
              <a:endParaRPr altLang="Arial" dirty="0" sz="1000" lang="Arial"/>
            </a:p>
            <a:p>
              <a:pPr algn="l" eaLnBrk="0" rtl="0">
                <a:lnSpc>
                  <a:spcPct val="130000"/>
                </a:lnSpc>
              </a:pPr>
              <a:endParaRPr altLang="Arial" dirty="0" sz="1000" lang="Arial"/>
            </a:p>
            <a:p>
              <a:pPr algn="l" eaLnBrk="0" indent="372628" rtl="0">
                <a:lnSpc>
                  <a:spcPct val="88000"/>
                </a:lnSpc>
                <a:spcBef>
                  <a:spcPts val="1"/>
                </a:spcBef>
              </a:pPr>
              <a:r>
                <a:rPr dirty="0" sz="1500" spc="3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</a:t>
              </a:r>
              <a:r>
                <a:rPr dirty="0" sz="1500" spc="1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2</a:t>
              </a:r>
              <a:endParaRPr altLang="Microsoft YaHei" dirty="0" sz="1500" lang="Microsoft YaHei"/>
            </a:p>
          </p:txBody>
        </p:sp>
      </p:grpSp>
      <p:grpSp>
        <p:nvGrpSpPr>
          <p:cNvPr id="146" name="group 144"/>
          <p:cNvGrpSpPr/>
          <p:nvPr/>
        </p:nvGrpSpPr>
        <p:grpSpPr>
          <a:xfrm rot="21600000">
            <a:off x="4477158" y="4895567"/>
            <a:ext cx="884612" cy="905092"/>
            <a:chOff x="0" y="0"/>
            <a:chExt cx="884612" cy="905092"/>
          </a:xfrm>
        </p:grpSpPr>
        <p:pic>
          <p:nvPicPr>
            <p:cNvPr id="2097316" name="picture 843"/>
            <p:cNvPicPr>
              <a:picLocks noChangeAspect="1"/>
            </p:cNvPicPr>
            <p:nvPr/>
          </p:nvPicPr>
          <p:blipFill>
            <a:blip xmlns:r="http://schemas.openxmlformats.org/officeDocument/2006/relationships" r:embed="rId5"/>
            <a:stretch>
              <a:fillRect/>
            </a:stretch>
          </p:blipFill>
          <p:spPr>
            <a:xfrm rot="21600000">
              <a:off x="0" y="0"/>
              <a:ext cx="884612" cy="905092"/>
            </a:xfrm>
            <a:prstGeom prst="rect"/>
          </p:spPr>
        </p:pic>
        <p:sp>
          <p:nvSpPr>
            <p:cNvPr id="1049235" name="textbox 844"/>
            <p:cNvSpPr/>
            <p:nvPr/>
          </p:nvSpPr>
          <p:spPr>
            <a:xfrm>
              <a:off x="-12700" y="-12700"/>
              <a:ext cx="910589" cy="974089"/>
            </a:xfrm>
            <a:prstGeom prst="rect"/>
          </p:spPr>
          <p:txBody>
            <a:bodyPr bIns="0" lIns="0" rIns="0" tIns="0" vert="horz" wrap="square"/>
            <a:p>
              <a:pPr algn="l" eaLnBrk="0" rtl="0">
                <a:lnSpc>
                  <a:spcPct val="130000"/>
                </a:lnSpc>
              </a:pPr>
              <a:endParaRPr altLang="Arial" dirty="0" sz="1000" lang="Arial"/>
            </a:p>
            <a:p>
              <a:pPr algn="l" eaLnBrk="0" rtl="0">
                <a:lnSpc>
                  <a:spcPct val="130000"/>
                </a:lnSpc>
              </a:pPr>
              <a:endParaRPr altLang="Arial" dirty="0" sz="1000" lang="Arial"/>
            </a:p>
            <a:p>
              <a:pPr algn="l" eaLnBrk="0" indent="372628" rtl="0">
                <a:lnSpc>
                  <a:spcPct val="88000"/>
                </a:lnSpc>
                <a:spcBef>
                  <a:spcPts val="1"/>
                </a:spcBef>
              </a:pPr>
              <a:r>
                <a:rPr dirty="0" sz="1500" spc="3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</a:t>
              </a:r>
              <a:r>
                <a:rPr dirty="0" sz="1500" spc="1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4</a:t>
              </a:r>
              <a:endParaRPr altLang="Microsoft YaHei" dirty="0" sz="1500" lang="Microsoft YaHei"/>
            </a:p>
          </p:txBody>
        </p:sp>
      </p:grpSp>
      <p:grpSp>
        <p:nvGrpSpPr>
          <p:cNvPr id="147" name="group 146"/>
          <p:cNvGrpSpPr/>
          <p:nvPr/>
        </p:nvGrpSpPr>
        <p:grpSpPr>
          <a:xfrm rot="21600000">
            <a:off x="4219992" y="1985648"/>
            <a:ext cx="884612" cy="905092"/>
            <a:chOff x="0" y="0"/>
            <a:chExt cx="884612" cy="905092"/>
          </a:xfrm>
        </p:grpSpPr>
        <p:pic>
          <p:nvPicPr>
            <p:cNvPr id="2097317" name="picture 845"/>
            <p:cNvPicPr>
              <a:picLocks noChangeAspect="1"/>
            </p:cNvPicPr>
            <p:nvPr/>
          </p:nvPicPr>
          <p:blipFill>
            <a:blip xmlns:r="http://schemas.openxmlformats.org/officeDocument/2006/relationships" r:embed="rId6"/>
            <a:stretch>
              <a:fillRect/>
            </a:stretch>
          </p:blipFill>
          <p:spPr>
            <a:xfrm rot="21600000">
              <a:off x="0" y="0"/>
              <a:ext cx="884612" cy="905092"/>
            </a:xfrm>
            <a:prstGeom prst="rect"/>
          </p:spPr>
        </p:pic>
        <p:sp>
          <p:nvSpPr>
            <p:cNvPr id="1049236" name="textbox 846"/>
            <p:cNvSpPr/>
            <p:nvPr/>
          </p:nvSpPr>
          <p:spPr>
            <a:xfrm>
              <a:off x="-12700" y="-12700"/>
              <a:ext cx="910589" cy="974089"/>
            </a:xfrm>
            <a:prstGeom prst="rect"/>
          </p:spPr>
          <p:txBody>
            <a:bodyPr bIns="0" lIns="0" rIns="0" tIns="0" vert="horz" wrap="square"/>
            <a:p>
              <a:pPr algn="l" eaLnBrk="0" rtl="0">
                <a:lnSpc>
                  <a:spcPct val="129000"/>
                </a:lnSpc>
              </a:pPr>
              <a:endParaRPr altLang="Arial" dirty="0" sz="1000" lang="Arial"/>
            </a:p>
            <a:p>
              <a:pPr algn="l" eaLnBrk="0" rtl="0">
                <a:lnSpc>
                  <a:spcPct val="130000"/>
                </a:lnSpc>
              </a:pPr>
              <a:endParaRPr altLang="Arial" dirty="0" sz="1000" lang="Arial"/>
            </a:p>
            <a:p>
              <a:pPr algn="l" eaLnBrk="0" indent="372628" rtl="0">
                <a:lnSpc>
                  <a:spcPct val="88000"/>
                </a:lnSpc>
                <a:spcBef>
                  <a:spcPts val="6"/>
                </a:spcBef>
              </a:pPr>
              <a:r>
                <a:rPr dirty="0" sz="1500" spc="30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0</a:t>
              </a:r>
              <a:r>
                <a:rPr dirty="0" sz="1500" spc="15">
                  <a:solidFill>
                    <a:srgbClr val="FFFFFF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3</a:t>
              </a:r>
              <a:endParaRPr altLang="Microsoft YaHei" dirty="0" sz="1500" lang="Microsoft YaHei"/>
            </a:p>
          </p:txBody>
        </p:sp>
      </p:grpSp>
      <p:sp>
        <p:nvSpPr>
          <p:cNvPr id="1049237" name="path"/>
          <p:cNvSpPr/>
          <p:nvPr/>
        </p:nvSpPr>
        <p:spPr>
          <a:xfrm>
            <a:off x="-106235" y="493181"/>
            <a:ext cx="12271797" cy="57151"/>
          </a:xfrm>
          <a:custGeom>
            <a:avLst/>
            <a:ahLst/>
            <a:rect l="0" t="0" r="0" b="0"/>
            <a:pathLst>
              <a:path w="19325" h="90">
                <a:moveTo>
                  <a:pt x="0" y="45"/>
                </a:moveTo>
                <a:lnTo>
                  <a:pt x="19325" y="45"/>
                </a:lnTo>
              </a:path>
            </a:pathLst>
          </a:custGeom>
          <a:noFill/>
          <a:ln w="57150" cap="flat">
            <a:solidFill>
              <a:srgbClr val="C00000">
                <a:alpha val="100000"/>
              </a:srgbClr>
            </a:solidFill>
            <a:prstDash val="solid"/>
            <a:miter lim="80000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9238" name="textbox 848"/>
          <p:cNvSpPr/>
          <p:nvPr/>
        </p:nvSpPr>
        <p:spPr>
          <a:xfrm>
            <a:off x="5571311" y="5020157"/>
            <a:ext cx="1628139" cy="433069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3413"/>
              </a:lnSpc>
            </a:pPr>
            <a:endParaRPr altLang="Arial" dirty="0" sz="100" lang="Arial"/>
          </a:p>
          <a:p>
            <a:pPr algn="l" eaLnBrk="0" indent="25196" rtl="0">
              <a:lnSpc>
                <a:spcPct val="83000"/>
              </a:lnSpc>
            </a:pPr>
            <a:r>
              <a:rPr dirty="0" sz="1200" spc="-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EP</a:t>
            </a:r>
            <a:r>
              <a:rPr dirty="0" sz="1200" spc="-3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R</a:t>
            </a:r>
            <a:endParaRPr altLang="Microsoft YaHei" dirty="0" sz="1200" lang="Microsoft YaHei"/>
          </a:p>
          <a:p>
            <a:pPr algn="l" eaLnBrk="0" rtl="0">
              <a:lnSpc>
                <a:spcPct val="127000"/>
              </a:lnSpc>
            </a:pPr>
            <a:endParaRPr altLang="Arial" dirty="0" sz="300" lang="Arial"/>
          </a:p>
          <a:p>
            <a:pPr algn="l" eaLnBrk="0" indent="12700" rtl="0">
              <a:lnSpc>
                <a:spcPts val="1550"/>
              </a:lnSpc>
              <a:spcBef>
                <a:spcPts val="2"/>
              </a:spcBef>
            </a:pP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论坛</a:t>
            </a:r>
            <a:r>
              <a:rPr dirty="0" sz="1200" spc="-2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新闻</a:t>
            </a:r>
            <a:r>
              <a:rPr dirty="0" sz="1200" spc="-2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sns</a:t>
            </a:r>
            <a:r>
              <a:rPr dirty="0" sz="1200" spc="-24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、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视频</a:t>
            </a:r>
            <a:endParaRPr altLang="Microsoft YaHei" dirty="0" sz="1200" lang="Microsoft YaHei"/>
          </a:p>
        </p:txBody>
      </p:sp>
      <p:sp>
        <p:nvSpPr>
          <p:cNvPr id="1049239" name="rect"/>
          <p:cNvSpPr/>
          <p:nvPr/>
        </p:nvSpPr>
        <p:spPr>
          <a:xfrm>
            <a:off x="327846" y="3899353"/>
            <a:ext cx="9974717" cy="6350"/>
          </a:xfrm>
          <a:prstGeom prst="rect"/>
          <a:solidFill>
            <a:srgbClr val="7F7F7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pic>
        <p:nvPicPr>
          <p:cNvPr id="2097318" name="picture 850"/>
          <p:cNvPicPr>
            <a:picLocks noChangeAspect="1"/>
          </p:cNvPicPr>
          <p:nvPr/>
        </p:nvPicPr>
        <p:blipFill>
          <a:blip xmlns:r="http://schemas.openxmlformats.org/officeDocument/2006/relationships" r:embed="rId7"/>
          <a:stretch>
            <a:fillRect/>
          </a:stretch>
        </p:blipFill>
        <p:spPr>
          <a:xfrm rot="21600000">
            <a:off x="3869252" y="2945265"/>
            <a:ext cx="545755" cy="958701"/>
          </a:xfrm>
          <a:prstGeom prst="rect"/>
        </p:spPr>
      </p:pic>
      <p:pic>
        <p:nvPicPr>
          <p:cNvPr id="2097319" name="picture 851"/>
          <p:cNvPicPr>
            <a:picLocks noChangeAspect="1"/>
          </p:cNvPicPr>
          <p:nvPr/>
        </p:nvPicPr>
        <p:blipFill>
          <a:blip xmlns:r="http://schemas.openxmlformats.org/officeDocument/2006/relationships" r:embed="rId8"/>
          <a:stretch>
            <a:fillRect/>
          </a:stretch>
        </p:blipFill>
        <p:spPr>
          <a:xfrm rot="21600000">
            <a:off x="310729" y="2945265"/>
            <a:ext cx="545755" cy="958701"/>
          </a:xfrm>
          <a:prstGeom prst="rect"/>
        </p:spPr>
      </p:pic>
      <p:pic>
        <p:nvPicPr>
          <p:cNvPr id="2097320" name="picture 852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>
          <a:xfrm rot="21600000">
            <a:off x="7643693" y="2945265"/>
            <a:ext cx="545755" cy="958701"/>
          </a:xfrm>
          <a:prstGeom prst="rect"/>
        </p:spPr>
      </p:pic>
      <p:pic>
        <p:nvPicPr>
          <p:cNvPr id="2097321" name="picture 853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 rot="21600000">
            <a:off x="5215107" y="3917788"/>
            <a:ext cx="510036" cy="943254"/>
          </a:xfrm>
          <a:prstGeom prst="rect"/>
        </p:spPr>
      </p:pic>
      <p:pic>
        <p:nvPicPr>
          <p:cNvPr id="2097322" name="picture 854"/>
          <p:cNvPicPr>
            <a:picLocks noChangeAspect="1"/>
          </p:cNvPicPr>
          <p:nvPr/>
        </p:nvPicPr>
        <p:blipFill>
          <a:blip xmlns:r="http://schemas.openxmlformats.org/officeDocument/2006/relationships" r:embed="rId11"/>
          <a:stretch>
            <a:fillRect/>
          </a:stretch>
        </p:blipFill>
        <p:spPr>
          <a:xfrm rot="21600000">
            <a:off x="8947638" y="3917788"/>
            <a:ext cx="510036" cy="943254"/>
          </a:xfrm>
          <a:prstGeom prst="rect"/>
        </p:spPr>
      </p:pic>
      <p:pic>
        <p:nvPicPr>
          <p:cNvPr id="2097323" name="picture 855"/>
          <p:cNvPicPr>
            <a:picLocks noChangeAspect="1"/>
          </p:cNvPicPr>
          <p:nvPr/>
        </p:nvPicPr>
        <p:blipFill>
          <a:blip xmlns:r="http://schemas.openxmlformats.org/officeDocument/2006/relationships" r:embed="rId12"/>
          <a:stretch>
            <a:fillRect/>
          </a:stretch>
        </p:blipFill>
        <p:spPr>
          <a:xfrm rot="21600000">
            <a:off x="1656585" y="3917788"/>
            <a:ext cx="510035" cy="943254"/>
          </a:xfrm>
          <a:prstGeom prst="rect"/>
        </p:spPr>
      </p:pic>
      <p:sp>
        <p:nvSpPr>
          <p:cNvPr id="1049240" name="textbox 856"/>
          <p:cNvSpPr/>
          <p:nvPr/>
        </p:nvSpPr>
        <p:spPr>
          <a:xfrm>
            <a:off x="5313078" y="2843733"/>
            <a:ext cx="1595755" cy="222884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3341"/>
              </a:lnSpc>
            </a:pPr>
            <a:endParaRPr altLang="Arial" dirty="0" sz="100" lang="Arial"/>
          </a:p>
          <a:p>
            <a:pPr algn="l" eaLnBrk="0" indent="12700" rtl="0">
              <a:lnSpc>
                <a:spcPts val="1550"/>
              </a:lnSpc>
            </a:pP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精准广告</a:t>
            </a:r>
            <a:r>
              <a:rPr dirty="0" sz="1200" spc="-1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：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Cookie跟踪</a:t>
            </a:r>
            <a:endParaRPr altLang="Microsoft YaHei" dirty="0" sz="1200" lang="Microsoft YaHei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241" name="rect"/>
          <p:cNvSpPr/>
          <p:nvPr/>
        </p:nvSpPr>
        <p:spPr>
          <a:xfrm>
            <a:off x="7213600" y="5680075"/>
            <a:ext cx="917575" cy="615950"/>
          </a:xfrm>
          <a:prstGeom prst="rect"/>
          <a:solidFill>
            <a:srgbClr val="C8B574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9242" name="rect"/>
          <p:cNvSpPr/>
          <p:nvPr/>
        </p:nvSpPr>
        <p:spPr>
          <a:xfrm>
            <a:off x="11320462" y="4768850"/>
            <a:ext cx="692150" cy="190500"/>
          </a:xfrm>
          <a:prstGeom prst="rect"/>
          <a:solidFill>
            <a:srgbClr val="C8B574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9243" name="rect"/>
          <p:cNvSpPr/>
          <p:nvPr/>
        </p:nvSpPr>
        <p:spPr>
          <a:xfrm>
            <a:off x="11277600" y="5070475"/>
            <a:ext cx="728662" cy="211137"/>
          </a:xfrm>
          <a:prstGeom prst="rect"/>
          <a:solidFill>
            <a:srgbClr val="C8B574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graphicFrame>
        <p:nvGraphicFramePr>
          <p:cNvPr id="4194323" name="table 860"/>
          <p:cNvGraphicFramePr>
            <a:graphicFrameLocks noGrp="1"/>
          </p:cNvGraphicFramePr>
          <p:nvPr/>
        </p:nvGraphicFramePr>
        <p:xfrm>
          <a:off x="5213308" y="4468770"/>
          <a:ext cx="6904990" cy="1920239"/>
        </p:xfrm>
        <a:graphic>
          <a:graphicData uri="http://schemas.openxmlformats.org/drawingml/2006/table">
            <a:tbl>
              <a:tblPr/>
              <a:tblGrid>
                <a:gridCol w="3042285"/>
                <a:gridCol w="2018664"/>
                <a:gridCol w="1844039"/>
              </a:tblGrid>
              <a:tr h="1009650">
                <a:tc rowSpan="2">
                  <a:txBody>
                    <a:bodyPr/>
                    <a:p>
                      <a:pPr algn="l" eaLnBrk="0" rtl="0">
                        <a:lnSpc>
                          <a:spcPct val="104000"/>
                        </a:lnSpc>
                      </a:pPr>
                      <a:endParaRPr altLang="Arial" dirty="0" sz="1000" lang="Arial"/>
                    </a:p>
                    <a:p>
                      <a:pPr algn="l" eaLnBrk="0" rtl="0">
                        <a:lnSpc>
                          <a:spcPct val="104000"/>
                        </a:lnSpc>
                      </a:pPr>
                      <a:endParaRPr altLang="Arial" dirty="0" sz="1000" lang="Arial"/>
                    </a:p>
                    <a:p>
                      <a:pPr algn="l" eaLnBrk="0" rtl="0">
                        <a:lnSpc>
                          <a:spcPct val="104000"/>
                        </a:lnSpc>
                      </a:pPr>
                      <a:endParaRPr altLang="Arial" dirty="0" sz="1000" lang="Arial"/>
                    </a:p>
                    <a:p>
                      <a:pPr algn="l" eaLnBrk="0" rtl="0">
                        <a:lnSpc>
                          <a:spcPct val="104000"/>
                        </a:lnSpc>
                      </a:pPr>
                      <a:endParaRPr altLang="Arial" dirty="0" sz="1000" lang="Arial"/>
                    </a:p>
                    <a:p>
                      <a:pPr algn="l" eaLnBrk="0" rtl="0">
                        <a:lnSpc>
                          <a:spcPct val="104000"/>
                        </a:lnSpc>
                      </a:pPr>
                      <a:endParaRPr altLang="Arial" dirty="0" sz="1000" lang="Arial"/>
                    </a:p>
                    <a:p>
                      <a:pPr algn="l" eaLnBrk="0" rtl="0">
                        <a:lnSpc>
                          <a:spcPct val="104000"/>
                        </a:lnSpc>
                      </a:pPr>
                      <a:endParaRPr altLang="Arial" dirty="0" sz="1000" lang="Arial"/>
                    </a:p>
                    <a:p>
                      <a:pPr algn="l" eaLnBrk="0" rtl="0">
                        <a:lnSpc>
                          <a:spcPct val="104000"/>
                        </a:lnSpc>
                      </a:pPr>
                      <a:endParaRPr altLang="Arial" dirty="0" sz="1000" lang="Arial"/>
                    </a:p>
                    <a:p>
                      <a:pPr algn="l" eaLnBrk="0" rtl="0">
                        <a:lnSpc>
                          <a:spcPct val="105000"/>
                        </a:lnSpc>
                      </a:pPr>
                      <a:endParaRPr altLang="Arial" dirty="0" sz="1000" lang="Arial"/>
                    </a:p>
                    <a:p>
                      <a:pPr algn="l" eaLnBrk="0" rtl="0">
                        <a:lnSpc>
                          <a:spcPct val="7117"/>
                        </a:lnSpc>
                      </a:pPr>
                      <a:endParaRPr altLang="Arial" dirty="0" sz="100" lang="Arial"/>
                    </a:p>
                    <a:p>
                      <a:pPr algn="l" eaLnBrk="0" indent="1927698" rtl="0">
                        <a:lnSpc>
                          <a:spcPct val="90000"/>
                        </a:lnSpc>
                      </a:pPr>
                      <a:r>
                        <a:rPr dirty="0" sz="120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-</a:t>
                      </a:r>
                      <a:r>
                        <a:rPr dirty="0" sz="120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dirty="0" sz="120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产品应用推广</a:t>
                      </a:r>
                      <a:endParaRPr altLang="Microsoft YaHei" dirty="0" sz="1200" lang="Microsoft YaHei"/>
                    </a:p>
                    <a:p>
                      <a:pPr algn="l" eaLnBrk="0" indent="2208724" rtl="0">
                        <a:lnSpc>
                          <a:spcPct val="90000"/>
                        </a:lnSpc>
                        <a:spcBef>
                          <a:spcPts val="96"/>
                        </a:spcBef>
                      </a:pPr>
                      <a:r>
                        <a:rPr dirty="0" sz="120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-</a:t>
                      </a:r>
                      <a:r>
                        <a:rPr dirty="0" sz="120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dirty="0" sz="120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主KV</a:t>
                      </a:r>
                      <a:endParaRPr altLang="Microsoft YaHei" dirty="0" sz="1200" lang="Microsoft YaHei"/>
                    </a:p>
                    <a:p>
                      <a:pPr algn="l" eaLnBrk="0" indent="2080098" rtl="0">
                        <a:lnSpc>
                          <a:spcPct val="90000"/>
                        </a:lnSpc>
                        <a:spcBef>
                          <a:spcPts val="96"/>
                        </a:spcBef>
                      </a:pPr>
                      <a:r>
                        <a:rPr dirty="0" sz="1200" spc="5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-</a:t>
                      </a:r>
                      <a:r>
                        <a:rPr dirty="0" sz="120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</a:t>
                      </a:r>
                      <a:r>
                        <a:rPr dirty="0" sz="120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应用系列</a:t>
                      </a:r>
                      <a:endParaRPr altLang="Microsoft YaHei" dirty="0" sz="1200" lang="Microsoft YaHei"/>
                    </a:p>
                  </a:txBody>
                  <a:tcPr marL="0" marR="0" marT="0" marB="0" vert="horz">
                    <a:lnL w="25400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p>
                      <a:pPr algn="l" eaLnBrk="0" rtl="0">
                        <a:lnSpc>
                          <a:spcPct val="100000"/>
                        </a:lnSpc>
                      </a:pPr>
                      <a:endParaRPr altLang="Arial" dirty="0" sz="1000" lang="Arial"/>
                    </a:p>
                  </a:txBody>
                  <a:tcPr marL="0" marR="0" marT="0" marB="0" vert="horz">
                    <a:lnL w="25400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l" eaLnBrk="0" rtl="0">
                        <a:lnSpc>
                          <a:spcPct val="107000"/>
                        </a:lnSpc>
                      </a:pPr>
                      <a:endParaRPr altLang="Arial" dirty="0" sz="1000" lang="Arial"/>
                    </a:p>
                    <a:p>
                      <a:pPr algn="l" eaLnBrk="0" rtl="0">
                        <a:lnSpc>
                          <a:spcPct val="108000"/>
                        </a:lnSpc>
                      </a:pPr>
                      <a:endParaRPr altLang="Arial" dirty="0" sz="1000" lang="Arial"/>
                    </a:p>
                    <a:p>
                      <a:pPr algn="l" eaLnBrk="0" rtl="0">
                        <a:lnSpc>
                          <a:spcPct val="6342"/>
                        </a:lnSpc>
                      </a:pPr>
                      <a:endParaRPr altLang="Arial" dirty="0" sz="100" lang="Arial"/>
                    </a:p>
                    <a:p>
                      <a:pPr algn="l" eaLnBrk="0" indent="1089600" rtl="0">
                        <a:lnSpc>
                          <a:spcPct val="90000"/>
                        </a:lnSpc>
                      </a:pPr>
                      <a:r>
                        <a:rPr dirty="0" sz="120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招商</a:t>
                      </a:r>
                      <a:r>
                        <a:rPr dirty="0" sz="120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手册</a:t>
                      </a:r>
                      <a:endParaRPr altLang="Microsoft YaHei" dirty="0" sz="1200" lang="Microsoft YaHei"/>
                    </a:p>
                    <a:p>
                      <a:pPr algn="l" eaLnBrk="0" rtl="0">
                        <a:lnSpc>
                          <a:spcPct val="106000"/>
                        </a:lnSpc>
                      </a:pPr>
                      <a:endParaRPr altLang="Arial" dirty="0" sz="900" lang="Arial"/>
                    </a:p>
                    <a:p>
                      <a:pPr algn="l" eaLnBrk="0" rtl="0">
                        <a:lnSpc>
                          <a:spcPct val="6216"/>
                        </a:lnSpc>
                      </a:pPr>
                      <a:endParaRPr altLang="Arial" dirty="0" sz="100" lang="Arial"/>
                    </a:p>
                    <a:p>
                      <a:pPr algn="l" eaLnBrk="0" indent="1003341" rtl="0">
                        <a:lnSpc>
                          <a:spcPct val="90000"/>
                        </a:lnSpc>
                        <a:tabLst>
                          <a:tab algn="l" pos="1072514"/>
                        </a:tabLst>
                      </a:pPr>
                      <a:r>
                        <a:rPr dirty="0" sz="120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	</a:t>
                      </a:r>
                      <a:r>
                        <a:rPr dirty="0" sz="1200" spc="-2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品牌网站</a:t>
                      </a:r>
                      <a:endParaRPr altLang="Microsoft YaHei" dirty="0" sz="1200" lang="Microsoft YaHei"/>
                    </a:p>
                  </a:txBody>
                  <a:tcPr marL="0" marR="0" marT="0" marB="0" vert="horz">
                    <a:lnL w="25400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0589">
                <a:tc vMerge="1">
                  <a:txBody>
                    <a:bodyPr/>
                    <a:p>
                      <a:pPr algn="l" eaLnBrk="0" rtl="0">
                        <a:lnSpc>
                          <a:spcPct val="100000"/>
                        </a:lnSpc>
                      </a:pPr>
                      <a:endParaRPr altLang="Arial" dirty="0" sz="1000" lang="Arial"/>
                    </a:p>
                  </a:txBody>
                  <a:tcPr marL="0" marR="0" marT="0" marB="0" vert="horz">
                    <a:lnL w="25400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p>
                      <a:pPr algn="l" eaLnBrk="0" rtl="0">
                        <a:lnSpc>
                          <a:spcPct val="100000"/>
                        </a:lnSpc>
                      </a:pPr>
                      <a:endParaRPr altLang="Arial" dirty="0" sz="1000" lang="Arial"/>
                    </a:p>
                  </a:txBody>
                  <a:tcPr marL="0" marR="0" marT="0" marB="0" vert="horz">
                    <a:lnL w="25400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l" eaLnBrk="0" rtl="0">
                        <a:lnSpc>
                          <a:spcPct val="100000"/>
                        </a:lnSpc>
                      </a:pPr>
                      <a:endParaRPr altLang="Arial" dirty="0" sz="1000" lang="Arial"/>
                    </a:p>
                  </a:txBody>
                  <a:tcPr marL="0" marR="0" marT="0" marB="0" vert="horz">
                    <a:lnL w="25400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49244" name="rect"/>
          <p:cNvSpPr/>
          <p:nvPr/>
        </p:nvSpPr>
        <p:spPr>
          <a:xfrm>
            <a:off x="5440362" y="2268537"/>
            <a:ext cx="1790700" cy="214312"/>
          </a:xfrm>
          <a:prstGeom prst="rect"/>
          <a:solidFill>
            <a:srgbClr val="C8B574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graphicFrame>
        <p:nvGraphicFramePr>
          <p:cNvPr id="4194324" name="table 862"/>
          <p:cNvGraphicFramePr>
            <a:graphicFrameLocks noGrp="1"/>
          </p:cNvGraphicFramePr>
          <p:nvPr/>
        </p:nvGraphicFramePr>
        <p:xfrm>
          <a:off x="1269937" y="2089087"/>
          <a:ext cx="10312400" cy="1227454"/>
        </p:xfrm>
        <a:graphic>
          <a:graphicData uri="http://schemas.openxmlformats.org/drawingml/2006/table">
            <a:tbl>
              <a:tblPr/>
              <a:tblGrid>
                <a:gridCol w="10312400"/>
              </a:tblGrid>
              <a:tr h="1189354">
                <a:tc>
                  <a:txBody>
                    <a:bodyPr/>
                    <a:p>
                      <a:pPr algn="l" eaLnBrk="0" rtl="0">
                        <a:lnSpc>
                          <a:spcPct val="121000"/>
                        </a:lnSpc>
                      </a:pPr>
                      <a:endParaRPr altLang="Arial" dirty="0" sz="1000" lang="Arial"/>
                    </a:p>
                    <a:p>
                      <a:pPr algn="l" eaLnBrk="0" indent="4170425" rtl="0">
                        <a:lnSpc>
                          <a:spcPct val="90000"/>
                        </a:lnSpc>
                        <a:spcBef>
                          <a:spcPts val="2"/>
                        </a:spcBef>
                        <a:tabLst>
                          <a:tab algn="l" pos="4569459"/>
                        </a:tabLst>
                      </a:pPr>
                      <a:r>
                        <a:rPr dirty="0" sz="160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	</a:t>
                      </a:r>
                      <a:r>
                        <a:rPr dirty="0" sz="1600" spc="0">
                          <a:ln w="3175" cap="flat" cmpd="sng">
                            <a:solidFill>
                              <a:srgbClr val="000000">
                                <a:alpha val="100000"/>
                              </a:srgbClr>
                            </a:solidFill>
                            <a:prstDash val="solid"/>
                            <a:miter lim="0"/>
                          </a:ln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品牌差异化</a:t>
                      </a:r>
                      <a:r>
                        <a:rPr dirty="0" sz="1600" spc="1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</a:t>
                      </a:r>
                      <a:r>
                        <a:rPr dirty="0" sz="160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                   </a:t>
                      </a:r>
                      <a:r>
                        <a:rPr dirty="0" sz="1600" spc="0">
                          <a:ln w="3175" cap="flat" cmpd="sng">
                            <a:solidFill>
                              <a:srgbClr val="000000">
                                <a:alpha val="100000"/>
                              </a:srgbClr>
                            </a:solidFill>
                            <a:prstDash val="solid"/>
                            <a:miter lim="0"/>
                          </a:ln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品牌诉求</a:t>
                      </a:r>
                      <a:endParaRPr altLang="Microsoft YaHei" dirty="0" sz="1600" lang="Microsoft YaHei"/>
                    </a:p>
                  </a:txBody>
                  <a:tcPr marL="0" marR="0" marT="0" marB="0" vert="horz">
                    <a:lnL w="38100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49245" name="rect"/>
          <p:cNvSpPr/>
          <p:nvPr/>
        </p:nvSpPr>
        <p:spPr>
          <a:xfrm>
            <a:off x="950912" y="5114925"/>
            <a:ext cx="974725" cy="214312"/>
          </a:xfrm>
          <a:prstGeom prst="rect"/>
          <a:solidFill>
            <a:srgbClr val="C8B574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9246" name="rect"/>
          <p:cNvSpPr/>
          <p:nvPr/>
        </p:nvSpPr>
        <p:spPr>
          <a:xfrm>
            <a:off x="958850" y="4791075"/>
            <a:ext cx="974725" cy="214312"/>
          </a:xfrm>
          <a:prstGeom prst="rect"/>
          <a:solidFill>
            <a:srgbClr val="C8B574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grpSp>
        <p:nvGrpSpPr>
          <p:cNvPr id="149" name="group 148"/>
          <p:cNvGrpSpPr/>
          <p:nvPr/>
        </p:nvGrpSpPr>
        <p:grpSpPr>
          <a:xfrm rot="21600000">
            <a:off x="1546225" y="4556125"/>
            <a:ext cx="1796609" cy="968385"/>
            <a:chOff x="0" y="0"/>
            <a:chExt cx="1796609" cy="968385"/>
          </a:xfrm>
        </p:grpSpPr>
        <p:sp>
          <p:nvSpPr>
            <p:cNvPr id="1049247" name="path"/>
            <p:cNvSpPr/>
            <p:nvPr/>
          </p:nvSpPr>
          <p:spPr>
            <a:xfrm>
              <a:off x="1534535" y="0"/>
              <a:ext cx="25483" cy="968385"/>
            </a:xfrm>
            <a:custGeom>
              <a:avLst/>
              <a:ahLst/>
              <a:rect l="0" t="0" r="0" b="0"/>
              <a:pathLst>
                <a:path w="40" h="1525">
                  <a:moveTo>
                    <a:pt x="20" y="0"/>
                  </a:moveTo>
                  <a:lnTo>
                    <a:pt x="20" y="1525"/>
                  </a:lnTo>
                </a:path>
              </a:pathLst>
            </a:custGeom>
            <a:noFill/>
            <a:ln w="25483" cap="flat">
              <a:solidFill>
                <a:srgbClr val="C8B574">
                  <a:alpha val="100000"/>
                </a:srgbClr>
              </a:solidFill>
              <a:prstDash val="solid"/>
              <a:miter lim="800000"/>
            </a:ln>
          </p:spPr>
          <p:txBody>
            <a:bodyPr rtlCol="0"/>
            <a:p>
              <a:pPr algn="ctr"/>
              <a:endParaRPr altLang="en-US" lang="zh-CN"/>
            </a:p>
          </p:txBody>
        </p:sp>
        <p:sp>
          <p:nvSpPr>
            <p:cNvPr id="1049248" name="path"/>
            <p:cNvSpPr/>
            <p:nvPr/>
          </p:nvSpPr>
          <p:spPr>
            <a:xfrm>
              <a:off x="0" y="47609"/>
              <a:ext cx="1796609" cy="9556"/>
            </a:xfrm>
            <a:custGeom>
              <a:avLst/>
              <a:ahLst/>
              <a:rect l="0" t="0" r="0" b="0"/>
              <a:pathLst>
                <a:path w="2829" h="15">
                  <a:moveTo>
                    <a:pt x="0" y="7"/>
                  </a:moveTo>
                  <a:lnTo>
                    <a:pt x="2829" y="7"/>
                  </a:lnTo>
                </a:path>
              </a:pathLst>
            </a:custGeom>
            <a:noFill/>
            <a:ln w="9556" cap="flat">
              <a:solidFill>
                <a:srgbClr val="C8B574">
                  <a:alpha val="100000"/>
                </a:srgbClr>
              </a:solidFill>
              <a:prstDash val="solid"/>
              <a:round/>
            </a:ln>
          </p:spPr>
          <p:txBody>
            <a:bodyPr rtlCol="0"/>
            <a:p>
              <a:pPr algn="ctr"/>
              <a:endParaRPr altLang="en-US" lang="zh-CN"/>
            </a:p>
          </p:txBody>
        </p:sp>
      </p:grpSp>
      <p:graphicFrame>
        <p:nvGraphicFramePr>
          <p:cNvPr id="4194325" name="table 867"/>
          <p:cNvGraphicFramePr>
            <a:graphicFrameLocks noGrp="1"/>
          </p:cNvGraphicFramePr>
          <p:nvPr/>
        </p:nvGraphicFramePr>
        <p:xfrm>
          <a:off x="830220" y="4479883"/>
          <a:ext cx="4365625" cy="1917064"/>
        </p:xfrm>
        <a:graphic>
          <a:graphicData uri="http://schemas.openxmlformats.org/drawingml/2006/table">
            <a:tbl>
              <a:tblPr/>
              <a:tblGrid>
                <a:gridCol w="716279"/>
                <a:gridCol w="1619250"/>
                <a:gridCol w="177164"/>
                <a:gridCol w="810894"/>
                <a:gridCol w="1042035"/>
              </a:tblGrid>
              <a:tr h="342264">
                <a:tc>
                  <a:txBody>
                    <a:bodyPr/>
                    <a:p>
                      <a:pPr algn="l" eaLnBrk="0" rtl="0">
                        <a:lnSpc>
                          <a:spcPct val="100000"/>
                        </a:lnSpc>
                      </a:pPr>
                      <a:endParaRPr altLang="Arial" dirty="0" sz="1000" lang="Arial"/>
                    </a:p>
                  </a:txBody>
                  <a:tcPr marL="0" marR="0" marT="0" marB="0" vert="horz">
                    <a:lnL w="25400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l" eaLnBrk="0" rtl="0">
                        <a:lnSpc>
                          <a:spcPct val="100000"/>
                        </a:lnSpc>
                      </a:pPr>
                      <a:endParaRPr altLang="Arial" dirty="0" sz="1000" lang="Arial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l" eaLnBrk="0" rtl="0">
                        <a:lnSpc>
                          <a:spcPct val="100000"/>
                        </a:lnSpc>
                      </a:pPr>
                      <a:endParaRPr altLang="Arial" dirty="0" sz="1000" lang="Arial"/>
                    </a:p>
                  </a:txBody>
                  <a:tcPr marL="0" marR="0" marT="0" marB="0" vert="horz">
                    <a:lnL w="25400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p>
                      <a:pPr algn="l" eaLnBrk="0" rtl="0">
                        <a:lnSpc>
                          <a:spcPct val="100000"/>
                        </a:lnSpc>
                      </a:pPr>
                      <a:endParaRPr altLang="Arial" dirty="0" sz="1000" lang="Arial"/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p/>
                  </a:txBody>
                  <a:tcPr marL="0" marR="0" marT="0" marB="0" vert="horz">
                    <a:lnL w="9525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  <a:headEnd type="none" w="med" len="med"/>
                      <a:tailEnd type="none" w="med" len="med"/>
                    </a:lnB>
                  </a:tcPr>
                </a:tc>
              </a:tr>
              <a:tr h="697865">
                <a:tc gridSpan="2">
                  <a:txBody>
                    <a:bodyPr/>
                    <a:p>
                      <a:pPr algn="l" eaLnBrk="0" rtl="0">
                        <a:lnSpc>
                          <a:spcPct val="69509"/>
                        </a:lnSpc>
                      </a:pPr>
                      <a:endParaRPr altLang="Arial" dirty="0" sz="100" lang="Arial"/>
                    </a:p>
                    <a:p>
                      <a:pPr algn="l" eaLnBrk="0" indent="169002" rtl="0">
                        <a:lnSpc>
                          <a:spcPct val="89000"/>
                        </a:lnSpc>
                      </a:pPr>
                      <a:r>
                        <a:rPr dirty="0" sz="1200" spc="-2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品牌中文</a:t>
                      </a:r>
                      <a:r>
                        <a:rPr dirty="0" sz="120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命名</a:t>
                      </a:r>
                      <a:endParaRPr altLang="Microsoft YaHei" dirty="0" sz="1200" lang="Microsoft YaHei"/>
                    </a:p>
                    <a:p>
                      <a:pPr algn="l" eaLnBrk="0" rtl="0">
                        <a:lnSpc>
                          <a:spcPct val="105000"/>
                        </a:lnSpc>
                      </a:pPr>
                      <a:endParaRPr altLang="Arial" dirty="0" sz="1000" lang="Arial"/>
                    </a:p>
                    <a:p>
                      <a:pPr algn="l" eaLnBrk="0" indent="161066" rtl="0">
                        <a:lnSpc>
                          <a:spcPct val="89000"/>
                        </a:lnSpc>
                        <a:spcBef>
                          <a:spcPts val="3"/>
                        </a:spcBef>
                      </a:pPr>
                      <a:r>
                        <a:rPr dirty="0" sz="1200" spc="-2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品牌英文</a:t>
                      </a:r>
                      <a:r>
                        <a:rPr dirty="0" sz="120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命名</a:t>
                      </a:r>
                      <a:endParaRPr altLang="Microsoft YaHei" dirty="0" sz="1200" lang="Microsoft YaHei"/>
                    </a:p>
                  </a:txBody>
                  <a:tcPr marL="0" marR="0" marT="0" marB="0" vert="horz">
                    <a:lnL w="25400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p/>
                  </a:txBody>
                  <a:tcPr marL="0" marR="0" marT="0" marB="0" vert="horz">
                    <a:lnL w="25400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p>
                      <a:pPr algn="l" eaLnBrk="0" rtl="0">
                        <a:lnSpc>
                          <a:spcPct val="100000"/>
                        </a:lnSpc>
                      </a:pPr>
                      <a:endParaRPr altLang="Arial" dirty="0" sz="1000" lang="Arial"/>
                    </a:p>
                  </a:txBody>
                  <a:tcPr marL="0" marR="0" marT="0" marB="0" vert="horz">
                    <a:lnL w="25400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  <a:headEnd type="none" w="med" len="med"/>
                      <a:tailEnd type="none" w="med" len="med"/>
                    </a:lnR>
                    <a:lnT>
                      <a:noFill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p/>
                  </a:txBody>
                  <a:tcPr marL="0" marR="0" marT="0" marB="0" vert="horz">
                    <a:lnL w="25400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  <a:headEnd type="none" w="med" len="med"/>
                      <a:tailEnd type="none" w="med" len="med"/>
                    </a:lnR>
                    <a:lnT>
                      <a:noFill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p>
                      <a:pPr algn="l" eaLnBrk="0" rtl="0">
                        <a:lnSpc>
                          <a:spcPct val="177000"/>
                        </a:lnSpc>
                      </a:pPr>
                      <a:endParaRPr altLang="Arial" dirty="0" sz="100" lang="Arial"/>
                    </a:p>
                    <a:p>
                      <a:pPr algn="l" eaLnBrk="0" indent="177549" rtl="0">
                        <a:lnSpc>
                          <a:spcPct val="90000"/>
                        </a:lnSpc>
                        <a:spcBef>
                          <a:spcPts val="1"/>
                        </a:spcBef>
                      </a:pPr>
                      <a:r>
                        <a:rPr dirty="0" sz="1200" spc="-5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应</a:t>
                      </a:r>
                      <a:r>
                        <a:rPr dirty="0" sz="120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用系统</a:t>
                      </a:r>
                      <a:endParaRPr altLang="Microsoft YaHei" dirty="0" sz="1200" lang="Microsoft YaHei"/>
                    </a:p>
                    <a:p>
                      <a:pPr algn="l" eaLnBrk="0" indent="155146" rtl="0">
                        <a:lnSpc>
                          <a:spcPct val="90000"/>
                        </a:lnSpc>
                        <a:spcBef>
                          <a:spcPts val="96"/>
                        </a:spcBef>
                      </a:pPr>
                      <a:r>
                        <a:rPr dirty="0" sz="120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-</a:t>
                      </a:r>
                      <a:r>
                        <a:rPr dirty="0" sz="1200" spc="-2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办公应用</a:t>
                      </a:r>
                      <a:endParaRPr altLang="Microsoft YaHei" dirty="0" sz="1200" lang="Microsoft YaHei"/>
                    </a:p>
                    <a:p>
                      <a:pPr algn="l" eaLnBrk="0" indent="155146" rtl="0">
                        <a:lnSpc>
                          <a:spcPct val="90000"/>
                        </a:lnSpc>
                        <a:spcBef>
                          <a:spcPts val="96"/>
                        </a:spcBef>
                      </a:pPr>
                      <a:r>
                        <a:rPr dirty="0" sz="120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-</a:t>
                      </a:r>
                      <a:r>
                        <a:rPr dirty="0" sz="1200" spc="-2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公关应用</a:t>
                      </a:r>
                      <a:endParaRPr altLang="Microsoft YaHei" dirty="0" sz="1200" lang="Microsoft YaHei"/>
                    </a:p>
                    <a:p>
                      <a:pPr algn="l" eaLnBrk="0" indent="155146" rtl="0">
                        <a:lnSpc>
                          <a:spcPct val="90000"/>
                        </a:lnSpc>
                        <a:spcBef>
                          <a:spcPts val="216"/>
                        </a:spcBef>
                      </a:pPr>
                      <a:r>
                        <a:rPr dirty="0" sz="120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-</a:t>
                      </a:r>
                      <a:r>
                        <a:rPr dirty="0" sz="1200" spc="-2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环境应用</a:t>
                      </a:r>
                      <a:endParaRPr altLang="Microsoft YaHei" dirty="0" sz="1200" lang="Microsoft YaHei"/>
                    </a:p>
                    <a:p>
                      <a:pPr algn="l" eaLnBrk="0" indent="155146" rtl="0">
                        <a:lnSpc>
                          <a:spcPct val="90000"/>
                        </a:lnSpc>
                        <a:spcBef>
                          <a:spcPts val="96"/>
                        </a:spcBef>
                      </a:pPr>
                      <a:r>
                        <a:rPr dirty="0" sz="120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-</a:t>
                      </a:r>
                      <a:r>
                        <a:rPr dirty="0" sz="1200" spc="-2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服饰应用</a:t>
                      </a:r>
                      <a:endParaRPr altLang="Microsoft YaHei" dirty="0" sz="1200" lang="Microsoft YaHei"/>
                    </a:p>
                    <a:p>
                      <a:pPr algn="l" eaLnBrk="0" indent="155146" rtl="0">
                        <a:lnSpc>
                          <a:spcPct val="90000"/>
                        </a:lnSpc>
                        <a:spcBef>
                          <a:spcPts val="216"/>
                        </a:spcBef>
                      </a:pPr>
                      <a:r>
                        <a:rPr dirty="0" sz="120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-</a:t>
                      </a:r>
                      <a:r>
                        <a:rPr dirty="0" sz="1200" spc="-2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交通应用</a:t>
                      </a:r>
                      <a:endParaRPr altLang="Microsoft YaHei" dirty="0" sz="1200" lang="Microsoft YaHei"/>
                    </a:p>
                    <a:p>
                      <a:pPr algn="l" eaLnBrk="0" indent="155146" rtl="0">
                        <a:lnSpc>
                          <a:spcPct val="90000"/>
                        </a:lnSpc>
                        <a:spcBef>
                          <a:spcPts val="96"/>
                        </a:spcBef>
                      </a:pPr>
                      <a:r>
                        <a:rPr dirty="0" sz="120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-</a:t>
                      </a:r>
                      <a:r>
                        <a:rPr dirty="0" sz="1200" spc="-2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营销应用</a:t>
                      </a:r>
                      <a:endParaRPr altLang="Microsoft YaHei" dirty="0" sz="1200" lang="Microsoft YaHei"/>
                    </a:p>
                    <a:p>
                      <a:pPr algn="l" eaLnBrk="0" indent="155146" rtl="0">
                        <a:lnSpc>
                          <a:spcPct val="90000"/>
                        </a:lnSpc>
                        <a:spcBef>
                          <a:spcPts val="96"/>
                        </a:spcBef>
                      </a:pPr>
                      <a:r>
                        <a:rPr dirty="0" sz="120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-</a:t>
                      </a:r>
                      <a:r>
                        <a:rPr dirty="0" sz="1200" spc="-2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包装应用</a:t>
                      </a:r>
                      <a:endParaRPr altLang="Microsoft YaHei" dirty="0" sz="1200" lang="Microsoft YaHei"/>
                    </a:p>
                  </a:txBody>
                  <a:tcPr marL="0" marR="0" marT="0" marB="0" vert="horz">
                    <a:lnL>
                      <a:noFill/>
                    </a:lnL>
                    <a:lnR w="25400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B574"/>
                    </a:solidFill>
                  </a:tcPr>
                </a:tc>
              </a:tr>
              <a:tr h="876935">
                <a:tc gridSpan="2">
                  <a:txBody>
                    <a:bodyPr/>
                    <a:p>
                      <a:pPr algn="l" eaLnBrk="0" rtl="0">
                        <a:lnSpc>
                          <a:spcPct val="100000"/>
                        </a:lnSpc>
                      </a:pPr>
                      <a:endParaRPr altLang="Arial" dirty="0" sz="1000" lang="Arial"/>
                    </a:p>
                  </a:txBody>
                  <a:tcPr marL="0" marR="0" marT="0" marB="0" vert="horz">
                    <a:lnL>
                      <a:noFill/>
                    </a:lnL>
                    <a:lnR w="25400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p/>
                  </a:txBody>
                  <a:tcPr marL="0" marR="0" marT="0" marB="0" vert="horz">
                    <a:lnL>
                      <a:noFill/>
                    </a:lnL>
                    <a:lnR w="25400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p>
                      <a:pPr algn="l" eaLnBrk="0" rtl="0">
                        <a:lnSpc>
                          <a:spcPct val="100000"/>
                        </a:lnSpc>
                      </a:pPr>
                      <a:endParaRPr altLang="Arial" dirty="0" sz="1000" lang="Arial"/>
                    </a:p>
                  </a:txBody>
                  <a:tcPr marL="0" marR="0" marT="0" marB="0" vert="horz">
                    <a:lnL w="25400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  <a:headEnd type="none" w="med" len="med"/>
                      <a:tailEnd type="none" w="med" len="med"/>
                    </a:lnR>
                    <a:lnT>
                      <a:noFill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p/>
                  </a:txBody>
                  <a:tcPr marL="0" marR="0" marT="0" marB="0" vert="horz">
                    <a:lnL w="25400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  <a:headEnd type="none" w="med" len="med"/>
                      <a:tailEnd type="none" w="med" len="med"/>
                    </a:lnR>
                    <a:lnT>
                      <a:noFill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p>
                      <a:pPr algn="l" eaLnBrk="0" rtl="0">
                        <a:lnSpc>
                          <a:spcPct val="100000"/>
                        </a:lnSpc>
                      </a:pPr>
                      <a:endParaRPr altLang="Arial" dirty="0" sz="1000" lang="Arial"/>
                    </a:p>
                  </a:txBody>
                  <a:tcPr marL="0" marR="0" marT="0" marB="0" vert="horz">
                    <a:lnL>
                      <a:noFill/>
                    </a:lnL>
                    <a:lnR w="25400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49249" name="rect"/>
          <p:cNvSpPr/>
          <p:nvPr/>
        </p:nvSpPr>
        <p:spPr>
          <a:xfrm>
            <a:off x="2757487" y="3941762"/>
            <a:ext cx="1052512" cy="190500"/>
          </a:xfrm>
          <a:prstGeom prst="rect"/>
          <a:solidFill>
            <a:srgbClr val="C8B574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9250" name="rect"/>
          <p:cNvSpPr/>
          <p:nvPr/>
        </p:nvSpPr>
        <p:spPr>
          <a:xfrm>
            <a:off x="1714500" y="3952875"/>
            <a:ext cx="925512" cy="193675"/>
          </a:xfrm>
          <a:prstGeom prst="rect"/>
          <a:solidFill>
            <a:srgbClr val="C8B574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9251" name="rect"/>
          <p:cNvSpPr/>
          <p:nvPr/>
        </p:nvSpPr>
        <p:spPr>
          <a:xfrm>
            <a:off x="3916362" y="3951287"/>
            <a:ext cx="1054100" cy="192087"/>
          </a:xfrm>
          <a:prstGeom prst="rect"/>
          <a:solidFill>
            <a:srgbClr val="C8B574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9252" name="rect"/>
          <p:cNvSpPr/>
          <p:nvPr/>
        </p:nvSpPr>
        <p:spPr>
          <a:xfrm>
            <a:off x="5097462" y="3944937"/>
            <a:ext cx="1050925" cy="190500"/>
          </a:xfrm>
          <a:prstGeom prst="rect"/>
          <a:solidFill>
            <a:srgbClr val="C8B574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graphicFrame>
        <p:nvGraphicFramePr>
          <p:cNvPr id="4194326" name="table 872"/>
          <p:cNvGraphicFramePr>
            <a:graphicFrameLocks noGrp="1"/>
          </p:cNvGraphicFramePr>
          <p:nvPr/>
        </p:nvGraphicFramePr>
        <p:xfrm>
          <a:off x="1625558" y="3493728"/>
          <a:ext cx="4666614" cy="899795"/>
        </p:xfrm>
        <a:graphic>
          <a:graphicData uri="http://schemas.openxmlformats.org/drawingml/2006/table">
            <a:tbl>
              <a:tblPr/>
              <a:tblGrid>
                <a:gridCol w="1073150"/>
                <a:gridCol w="1164590"/>
                <a:gridCol w="1170940"/>
                <a:gridCol w="1257935"/>
              </a:tblGrid>
              <a:tr h="379729">
                <a:tc gridSpan="4">
                  <a:txBody>
                    <a:bodyPr/>
                    <a:p>
                      <a:pPr algn="l" eaLnBrk="0" rtl="0">
                        <a:lnSpc>
                          <a:spcPct val="100000"/>
                        </a:lnSpc>
                      </a:pPr>
                      <a:endParaRPr altLang="Arial" dirty="0" sz="1000" lang="Arial"/>
                    </a:p>
                  </a:txBody>
                  <a:tcPr marL="0" marR="0" marT="0" marB="0" vert="horz">
                    <a:lnL w="25400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p/>
                  </a:txBody>
                  <a:tcPr marL="0" marR="0" marT="0" marB="0" vert="horz">
                    <a:lnL w="25400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p/>
                  </a:txBody>
                  <a:tcPr marL="0" marR="0" marT="0" marB="0" vert="horz">
                    <a:lnL w="25400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p/>
                  </a:txBody>
                  <a:tcPr marL="0" marR="0" marT="0" marB="0" vert="horz">
                    <a:lnL w="25400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  <a:headEnd type="none" w="med" len="med"/>
                      <a:tailEnd type="none" w="med" len="med"/>
                    </a:lnB>
                  </a:tcPr>
                </a:tc>
              </a:tr>
              <a:tr h="520065">
                <a:tc>
                  <a:txBody>
                    <a:bodyPr/>
                    <a:p>
                      <a:pPr algn="l" eaLnBrk="0" rtl="0">
                        <a:lnSpc>
                          <a:spcPct val="103000"/>
                        </a:lnSpc>
                      </a:pPr>
                      <a:endParaRPr altLang="Arial" dirty="0" sz="700" lang="Arial"/>
                    </a:p>
                    <a:p>
                      <a:pPr algn="l" eaLnBrk="0" indent="96409" rtl="0">
                        <a:lnSpc>
                          <a:spcPct val="90000"/>
                        </a:lnSpc>
                        <a:spcBef>
                          <a:spcPts val="2"/>
                        </a:spcBef>
                      </a:pPr>
                      <a:r>
                        <a:rPr dirty="0" sz="120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产</a:t>
                      </a:r>
                      <a:r>
                        <a:rPr dirty="0" sz="1200" spc="-5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品</a:t>
                      </a:r>
                      <a:r>
                        <a:rPr dirty="0" sz="120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发展战略</a:t>
                      </a:r>
                      <a:endParaRPr altLang="Microsoft YaHei" dirty="0" sz="1200" lang="Microsoft YaHei"/>
                    </a:p>
                  </a:txBody>
                  <a:tcPr marL="0" marR="0" marT="0" marB="0" vert="horz">
                    <a:lnL w="25400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  <a:headEnd type="none" w="med" len="med"/>
                      <a:tailEnd type="none" w="med" len="med"/>
                    </a:lnR>
                    <a:lnT>
                      <a:noFill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l" eaLnBrk="0" rtl="0">
                        <a:lnSpc>
                          <a:spcPct val="103000"/>
                        </a:lnSpc>
                      </a:pPr>
                      <a:endParaRPr altLang="Arial" dirty="0" sz="600" lang="Arial"/>
                    </a:p>
                    <a:p>
                      <a:pPr algn="l" eaLnBrk="0" indent="58779" rtl="0">
                        <a:lnSpc>
                          <a:spcPct val="90000"/>
                        </a:lnSpc>
                        <a:spcBef>
                          <a:spcPts val="6"/>
                        </a:spcBef>
                        <a:tabLst>
                          <a:tab algn="l" pos="130175"/>
                        </a:tabLst>
                      </a:pPr>
                      <a:r>
                        <a:rPr dirty="0" sz="120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	</a:t>
                      </a:r>
                      <a:r>
                        <a:rPr dirty="0" sz="120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服务</a:t>
                      </a:r>
                      <a:r>
                        <a:rPr dirty="0" sz="120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发展战略</a:t>
                      </a:r>
                      <a:r>
                        <a:rPr dirty="0" sz="120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endParaRPr altLang="Microsoft YaHei" dirty="0" sz="1200" lang="Microsoft YaHei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l" eaLnBrk="0" rtl="0">
                        <a:lnSpc>
                          <a:spcPct val="100000"/>
                        </a:lnSpc>
                      </a:pPr>
                      <a:endParaRPr altLang="Arial" dirty="0" sz="700" lang="Arial"/>
                    </a:p>
                    <a:p>
                      <a:pPr algn="l" eaLnBrk="0" indent="53064" rtl="0">
                        <a:lnSpc>
                          <a:spcPct val="90000"/>
                        </a:lnSpc>
                        <a:spcBef>
                          <a:spcPts val="3"/>
                        </a:spcBef>
                        <a:tabLst>
                          <a:tab algn="l" pos="123825"/>
                        </a:tabLst>
                      </a:pPr>
                      <a:r>
                        <a:rPr dirty="0" sz="120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	</a:t>
                      </a:r>
                      <a:r>
                        <a:rPr dirty="0" sz="120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分</a:t>
                      </a:r>
                      <a:r>
                        <a:rPr dirty="0" sz="120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销执行战略</a:t>
                      </a:r>
                      <a:r>
                        <a:rPr dirty="0" sz="120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endParaRPr altLang="Microsoft YaHei" dirty="0" sz="1200" lang="Microsoft YaHei"/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l" eaLnBrk="0" rtl="0">
                        <a:lnSpc>
                          <a:spcPct val="112000"/>
                        </a:lnSpc>
                      </a:pPr>
                      <a:endParaRPr altLang="Arial" dirty="0" sz="600" lang="Arial"/>
                    </a:p>
                    <a:p>
                      <a:pPr algn="l" eaLnBrk="0" indent="63224" rtl="0">
                        <a:lnSpc>
                          <a:spcPct val="89000"/>
                        </a:lnSpc>
                        <a:spcBef>
                          <a:spcPts val="3"/>
                        </a:spcBef>
                        <a:tabLst>
                          <a:tab algn="l" pos="133350"/>
                        </a:tabLst>
                      </a:pPr>
                      <a:r>
                        <a:rPr dirty="0" sz="120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	</a:t>
                      </a:r>
                      <a:r>
                        <a:rPr dirty="0" sz="1200" spc="-1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沟</a:t>
                      </a:r>
                      <a:r>
                        <a:rPr dirty="0" sz="1200" spc="-5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通</a:t>
                      </a:r>
                      <a:r>
                        <a:rPr dirty="0" sz="120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执行战略</a:t>
                      </a:r>
                      <a:r>
                        <a:rPr dirty="0" sz="1200" spc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 </a:t>
                      </a:r>
                      <a:endParaRPr altLang="Microsoft YaHei" dirty="0" sz="1200" lang="Microsoft YaHei"/>
                    </a:p>
                  </a:txBody>
                  <a:tcPr marL="0" marR="0" marT="0" marB="0" vert="horz">
                    <a:lnL>
                      <a:noFill/>
                    </a:lnL>
                    <a:lnR w="3175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C8B5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49253" name="textbox 873"/>
          <p:cNvSpPr/>
          <p:nvPr/>
        </p:nvSpPr>
        <p:spPr>
          <a:xfrm>
            <a:off x="6500812" y="3535362"/>
            <a:ext cx="4625975" cy="863600"/>
          </a:xfrm>
          <a:prstGeom prst="rect"/>
          <a:solidFill>
            <a:srgbClr val="C8B574"/>
          </a:solidFill>
        </p:spPr>
        <p:txBody>
          <a:bodyPr bIns="0" lIns="0" rIns="0" tIns="0" vert="horz" wrap="square"/>
          <a:p>
            <a:pPr algn="l" eaLnBrk="0" rtl="0">
              <a:lnSpc>
                <a:spcPct val="110000"/>
              </a:lnSpc>
            </a:pPr>
            <a:endParaRPr altLang="Arial" dirty="0" sz="500" lang="Arial"/>
          </a:p>
          <a:p>
            <a:pPr algn="l" eaLnBrk="0" indent="1775726" rtl="0">
              <a:lnSpc>
                <a:spcPct val="89000"/>
              </a:lnSpc>
              <a:spcBef>
                <a:spcPts val="5"/>
              </a:spcBef>
            </a:pPr>
            <a:r>
              <a:rPr dirty="0" sz="1600" spc="-1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业务执</a:t>
            </a:r>
            <a:r>
              <a:rPr dirty="0" sz="1600" spc="-5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行</a:t>
            </a:r>
            <a:r>
              <a:rPr dirty="0" sz="1600" spc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策略</a:t>
            </a:r>
            <a:endParaRPr altLang="Microsoft YaHei" dirty="0" sz="1600" lang="Microsoft YaHei"/>
          </a:p>
          <a:p>
            <a:pPr algn="l" eaLnBrk="0" rtl="0">
              <a:lnSpc>
                <a:spcPct val="104000"/>
              </a:lnSpc>
            </a:pPr>
            <a:endParaRPr altLang="Arial" dirty="0" sz="1000" lang="Arial"/>
          </a:p>
          <a:p>
            <a:pPr algn="l" eaLnBrk="0" rtl="0">
              <a:lnSpc>
                <a:spcPct val="9237"/>
              </a:lnSpc>
            </a:pPr>
            <a:endParaRPr altLang="Arial" dirty="0" sz="100" lang="Arial"/>
          </a:p>
          <a:p>
            <a:pPr algn="l" eaLnBrk="0" indent="102831" rtl="0">
              <a:lnSpc>
                <a:spcPct val="94000"/>
              </a:lnSpc>
            </a:pPr>
            <a:r>
              <a:rPr dirty="0" sz="12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产品执行策略</a:t>
            </a:r>
            <a:r>
              <a:rPr dirty="0" sz="1200" spc="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</a:t>
            </a:r>
            <a:r>
              <a:rPr dirty="0" sz="12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价格执行策略</a:t>
            </a:r>
            <a:r>
              <a:rPr dirty="0" sz="1200" spc="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</a:t>
            </a:r>
            <a:r>
              <a:rPr dirty="0" sz="12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分销执行策略</a:t>
            </a:r>
            <a:r>
              <a:rPr dirty="0" sz="1200" spc="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    </a:t>
            </a:r>
            <a:r>
              <a:rPr dirty="0" sz="1200" spc="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沟通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执行策略</a:t>
            </a:r>
            <a:endParaRPr altLang="Microsoft YaHei" dirty="0" sz="1200" lang="Microsoft YaHei"/>
          </a:p>
        </p:txBody>
      </p:sp>
      <p:sp>
        <p:nvSpPr>
          <p:cNvPr id="1049254" name="textbox 875"/>
          <p:cNvSpPr/>
          <p:nvPr/>
        </p:nvSpPr>
        <p:spPr>
          <a:xfrm>
            <a:off x="-7937" y="30480"/>
            <a:ext cx="4044950" cy="439419"/>
          </a:xfrm>
          <a:prstGeom prst="rect"/>
          <a:solidFill>
            <a:srgbClr val="FFFFFF">
              <a:alpha val="34509"/>
            </a:srgbClr>
          </a:solidFill>
        </p:spPr>
        <p:txBody>
          <a:bodyPr bIns="0" lIns="0" rIns="0" tIns="0" vert="horz" wrap="square"/>
          <a:p>
            <a:pPr algn="l" eaLnBrk="0" rtl="0">
              <a:lnSpc>
                <a:spcPct val="104000"/>
              </a:lnSpc>
            </a:pPr>
            <a:endParaRPr altLang="Arial" dirty="0" sz="500" lang="Arial"/>
          </a:p>
          <a:p>
            <a:pPr algn="l" eaLnBrk="0" indent="1186560" rtl="0">
              <a:lnSpc>
                <a:spcPct val="90000"/>
              </a:lnSpc>
              <a:spcBef>
                <a:spcPts val="6"/>
              </a:spcBef>
            </a:pPr>
            <a:r>
              <a:rPr dirty="0" sz="2000" spc="-2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品牌策划方法</a:t>
            </a:r>
            <a:r>
              <a:rPr dirty="0" sz="2000" spc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论</a:t>
            </a:r>
            <a:endParaRPr altLang="Microsoft YaHei" dirty="0" sz="2000" lang="Microsoft YaHei"/>
          </a:p>
        </p:txBody>
      </p:sp>
      <p:sp>
        <p:nvSpPr>
          <p:cNvPr id="1049255" name="textbox 876"/>
          <p:cNvSpPr/>
          <p:nvPr/>
        </p:nvSpPr>
        <p:spPr>
          <a:xfrm>
            <a:off x="9250362" y="4838700"/>
            <a:ext cx="916305" cy="1449705"/>
          </a:xfrm>
          <a:prstGeom prst="rect"/>
          <a:solidFill>
            <a:srgbClr val="C8B574"/>
          </a:solidFill>
        </p:spPr>
        <p:txBody>
          <a:bodyPr bIns="0" lIns="0" rIns="0" tIns="0" vert="horz" wrap="square"/>
          <a:p>
            <a:pPr algn="l" eaLnBrk="0" rtl="0">
              <a:lnSpc>
                <a:spcPct val="68879"/>
              </a:lnSpc>
            </a:pPr>
            <a:endParaRPr altLang="Arial" dirty="0" sz="100" lang="Arial"/>
          </a:p>
          <a:p>
            <a:pPr algn="l" eaLnBrk="0" indent="153479" rtl="0">
              <a:lnSpc>
                <a:spcPct val="90000"/>
              </a:lnSpc>
            </a:pPr>
            <a:r>
              <a:rPr dirty="0" sz="1200" spc="-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店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内设计</a:t>
            </a:r>
            <a:endParaRPr altLang="Microsoft YaHei" dirty="0" sz="1200" lang="Microsoft YaHei"/>
          </a:p>
          <a:p>
            <a:pPr algn="l" eaLnBrk="0" indent="283781" rtl="0">
              <a:lnSpc>
                <a:spcPct val="94000"/>
              </a:lnSpc>
              <a:spcBef>
                <a:spcPts val="149"/>
              </a:spcBef>
            </a:pP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-</a:t>
            </a:r>
            <a:r>
              <a:rPr dirty="0" sz="12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吊</a:t>
            </a: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顶</a:t>
            </a:r>
            <a:endParaRPr altLang="Microsoft YaHei" dirty="0" sz="1200" lang="Microsoft YaHei"/>
          </a:p>
          <a:p>
            <a:pPr algn="l" eaLnBrk="0" indent="283781" rtl="0">
              <a:lnSpc>
                <a:spcPct val="88000"/>
              </a:lnSpc>
              <a:spcBef>
                <a:spcPts val="14"/>
              </a:spcBef>
            </a:pPr>
            <a:r>
              <a:rPr dirty="0" sz="12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-</a:t>
            </a:r>
            <a:r>
              <a:rPr dirty="0" sz="1200" spc="-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地</a:t>
            </a:r>
            <a:r>
              <a:rPr dirty="0" sz="1200" spc="-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面</a:t>
            </a:r>
            <a:endParaRPr altLang="Microsoft YaHei" dirty="0" sz="1200" lang="Microsoft YaHei"/>
          </a:p>
          <a:p>
            <a:pPr algn="l" eaLnBrk="0" indent="283781" rtl="0">
              <a:lnSpc>
                <a:spcPct val="89000"/>
              </a:lnSpc>
              <a:spcBef>
                <a:spcPts val="231"/>
              </a:spcBef>
            </a:pPr>
            <a:r>
              <a:rPr dirty="0" sz="12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-</a:t>
            </a:r>
            <a:r>
              <a:rPr dirty="0" sz="1200" spc="-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灯</a:t>
            </a:r>
            <a:r>
              <a:rPr dirty="0" sz="1200" spc="-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光</a:t>
            </a:r>
            <a:endParaRPr altLang="Microsoft YaHei" dirty="0" sz="1200" lang="Microsoft YaHei"/>
          </a:p>
          <a:p>
            <a:pPr algn="l" eaLnBrk="0" indent="283781" rtl="0">
              <a:lnSpc>
                <a:spcPct val="90000"/>
              </a:lnSpc>
              <a:spcBef>
                <a:spcPts val="96"/>
              </a:spcBef>
            </a:pPr>
            <a:r>
              <a:rPr dirty="0" sz="12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-</a:t>
            </a:r>
            <a:r>
              <a:rPr dirty="0" sz="1200" spc="-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柜</a:t>
            </a:r>
            <a:r>
              <a:rPr dirty="0" sz="1200" spc="-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台</a:t>
            </a:r>
            <a:endParaRPr altLang="Microsoft YaHei" dirty="0" sz="1200" lang="Microsoft YaHei"/>
          </a:p>
          <a:p>
            <a:pPr algn="l" eaLnBrk="0" indent="283781" rtl="0">
              <a:lnSpc>
                <a:spcPct val="90000"/>
              </a:lnSpc>
              <a:spcBef>
                <a:spcPts val="216"/>
              </a:spcBef>
            </a:pPr>
            <a:r>
              <a:rPr dirty="0" sz="12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-</a:t>
            </a:r>
            <a:r>
              <a:rPr dirty="0" sz="1200" spc="-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展</a:t>
            </a:r>
            <a:r>
              <a:rPr dirty="0" sz="1200" spc="-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台</a:t>
            </a:r>
            <a:endParaRPr altLang="Microsoft YaHei" dirty="0" sz="1200" lang="Microsoft YaHei"/>
          </a:p>
          <a:p>
            <a:pPr algn="l" eaLnBrk="0" indent="283781" rtl="0">
              <a:lnSpc>
                <a:spcPct val="89000"/>
              </a:lnSpc>
              <a:spcBef>
                <a:spcPts val="110"/>
              </a:spcBef>
            </a:pPr>
            <a:r>
              <a:rPr dirty="0" sz="12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-</a:t>
            </a:r>
            <a:r>
              <a:rPr dirty="0" sz="1200" spc="-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背</a:t>
            </a:r>
            <a:r>
              <a:rPr dirty="0" sz="1200" spc="-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景</a:t>
            </a:r>
            <a:endParaRPr altLang="Microsoft YaHei" dirty="0" sz="1200" lang="Microsoft YaHei"/>
          </a:p>
          <a:p>
            <a:pPr algn="l" eaLnBrk="0" indent="283781" rtl="0">
              <a:lnSpc>
                <a:spcPct val="89000"/>
              </a:lnSpc>
              <a:spcBef>
                <a:spcPts val="111"/>
              </a:spcBef>
            </a:pPr>
            <a:r>
              <a:rPr dirty="0" sz="12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-</a:t>
            </a:r>
            <a:r>
              <a:rPr dirty="0" sz="1200" spc="-4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其</a:t>
            </a:r>
            <a:r>
              <a:rPr dirty="0" sz="1200" spc="-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他</a:t>
            </a:r>
            <a:endParaRPr altLang="Microsoft YaHei" dirty="0" sz="1200" lang="Microsoft YaHei"/>
          </a:p>
        </p:txBody>
      </p:sp>
      <p:grpSp>
        <p:nvGrpSpPr>
          <p:cNvPr id="150" name="group 150"/>
          <p:cNvGrpSpPr/>
          <p:nvPr/>
        </p:nvGrpSpPr>
        <p:grpSpPr>
          <a:xfrm rot="21600000">
            <a:off x="9139237" y="1296987"/>
            <a:ext cx="1773237" cy="693737"/>
            <a:chOff x="0" y="0"/>
            <a:chExt cx="1773237" cy="693737"/>
          </a:xfrm>
        </p:grpSpPr>
        <p:pic>
          <p:nvPicPr>
            <p:cNvPr id="2097325" name="picture 877"/>
            <p:cNvPicPr>
              <a:picLocks noChangeAspect="1"/>
            </p:cNvPicPr>
            <p:nvPr/>
          </p:nvPicPr>
          <p:blipFill>
            <a:blip xmlns:r="http://schemas.openxmlformats.org/officeDocument/2006/relationships" r:embed="rId1"/>
            <a:stretch>
              <a:fillRect/>
            </a:stretch>
          </p:blipFill>
          <p:spPr>
            <a:xfrm rot="21600000">
              <a:off x="0" y="0"/>
              <a:ext cx="1773237" cy="693737"/>
            </a:xfrm>
            <a:prstGeom prst="rect"/>
          </p:spPr>
        </p:pic>
        <p:sp>
          <p:nvSpPr>
            <p:cNvPr id="1049256" name="textbox 878"/>
            <p:cNvSpPr/>
            <p:nvPr/>
          </p:nvSpPr>
          <p:spPr>
            <a:xfrm>
              <a:off x="-12700" y="-12700"/>
              <a:ext cx="1798954" cy="739140"/>
            </a:xfrm>
            <a:prstGeom prst="rect"/>
          </p:spPr>
          <p:txBody>
            <a:bodyPr bIns="0" lIns="0" rIns="0" tIns="0" vert="horz" wrap="square"/>
            <a:p>
              <a:pPr algn="l" eaLnBrk="0" rtl="0">
                <a:lnSpc>
                  <a:spcPct val="111000"/>
                </a:lnSpc>
              </a:pPr>
              <a:endParaRPr altLang="Arial" dirty="0" sz="500" lang="Arial"/>
            </a:p>
            <a:p>
              <a:pPr algn="l" eaLnBrk="0" indent="531049" rtl="0">
                <a:lnSpc>
                  <a:spcPct val="89000"/>
                </a:lnSpc>
                <a:spcBef>
                  <a:spcPts val="2"/>
                </a:spcBef>
              </a:pPr>
              <a:r>
                <a:rPr dirty="0" sz="1500" spc="-3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品牌概</a:t>
              </a:r>
              <a:r>
                <a:rPr dirty="0" sz="1500" spc="-1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念</a:t>
              </a:r>
              <a:endParaRPr altLang="Microsoft YaHei" dirty="0" sz="1500" lang="Microsoft YaHei"/>
            </a:p>
            <a:p>
              <a:pPr algn="l" eaLnBrk="0" rtl="0">
                <a:lnSpc>
                  <a:spcPct val="103000"/>
                </a:lnSpc>
              </a:pPr>
              <a:endParaRPr altLang="Arial" dirty="0" sz="1000" lang="Arial"/>
            </a:p>
            <a:p>
              <a:pPr algn="l" eaLnBrk="0" indent="340549" rtl="0">
                <a:lnSpc>
                  <a:spcPct val="90000"/>
                </a:lnSpc>
              </a:pPr>
              <a:r>
                <a:rPr dirty="0" sz="1500" spc="-20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品牌定位陈</a:t>
              </a:r>
              <a:r>
                <a:rPr dirty="0" sz="1500" spc="-5">
                  <a:solidFill>
                    <a:srgbClr val="000000">
                      <a:alpha val="100000"/>
                    </a:srgbClr>
                  </a:solidFill>
                  <a:latin typeface="Microsoft YaHei"/>
                  <a:ea typeface="Microsoft YaHei"/>
                  <a:cs typeface="Microsoft YaHei"/>
                </a:rPr>
                <a:t>述</a:t>
              </a:r>
              <a:endParaRPr altLang="Microsoft YaHei" dirty="0" sz="1500" lang="Microsoft YaHei"/>
            </a:p>
          </p:txBody>
        </p:sp>
      </p:grpSp>
      <p:sp>
        <p:nvSpPr>
          <p:cNvPr id="1049257" name="textbox 879"/>
          <p:cNvSpPr/>
          <p:nvPr/>
        </p:nvSpPr>
        <p:spPr>
          <a:xfrm>
            <a:off x="6189662" y="4819650"/>
            <a:ext cx="914400" cy="1316989"/>
          </a:xfrm>
          <a:prstGeom prst="rect"/>
          <a:solidFill>
            <a:srgbClr val="C8B574"/>
          </a:solidFill>
        </p:spPr>
        <p:txBody>
          <a:bodyPr bIns="0" lIns="0" rIns="0" tIns="0" vert="horz" wrap="square"/>
          <a:p>
            <a:pPr algn="l" eaLnBrk="0" rtl="0">
              <a:lnSpc>
                <a:spcPct val="104000"/>
              </a:lnSpc>
            </a:pPr>
            <a:endParaRPr altLang="Arial" dirty="0" sz="800" lang="Arial"/>
          </a:p>
          <a:p>
            <a:pPr algn="l" eaLnBrk="0" rtl="0">
              <a:lnSpc>
                <a:spcPct val="6178"/>
              </a:lnSpc>
            </a:pPr>
            <a:endParaRPr altLang="Arial" dirty="0" sz="100" lang="Arial"/>
          </a:p>
          <a:p>
            <a:pPr algn="l" eaLnBrk="0" indent="2044" rtl="0">
              <a:lnSpc>
                <a:spcPct val="97000"/>
              </a:lnSpc>
            </a:pPr>
            <a:r>
              <a:rPr dirty="0" sz="1100" spc="10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产品基础系</a:t>
            </a:r>
            <a:r>
              <a:rPr dirty="0" sz="1100" spc="8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统</a:t>
            </a:r>
            <a:endParaRPr altLang="Microsoft YaHei" dirty="0" sz="1100" lang="Microsoft YaHei"/>
          </a:p>
          <a:p>
            <a:pPr algn="l" eaLnBrk="0" indent="130517" rtl="0">
              <a:lnSpc>
                <a:spcPct val="90000"/>
              </a:lnSpc>
              <a:spcBef>
                <a:spcPts val="107"/>
              </a:spcBef>
            </a:pP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-</a:t>
            </a:r>
            <a:r>
              <a:rPr dirty="0" sz="12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产品名</a:t>
            </a:r>
            <a:r>
              <a:rPr dirty="0" sz="1200" spc="-1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称</a:t>
            </a:r>
            <a:endParaRPr altLang="Microsoft YaHei" dirty="0" sz="1200" lang="Microsoft YaHei"/>
          </a:p>
          <a:p>
            <a:pPr algn="l" eaLnBrk="0" indent="130517" rtl="0">
              <a:lnSpc>
                <a:spcPct val="90000"/>
              </a:lnSpc>
              <a:spcBef>
                <a:spcPts val="96"/>
              </a:spcBef>
            </a:pP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-</a:t>
            </a:r>
            <a:r>
              <a:rPr dirty="0" sz="12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产品标</a:t>
            </a:r>
            <a:r>
              <a:rPr dirty="0" sz="1200" spc="-1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识</a:t>
            </a:r>
            <a:endParaRPr altLang="Microsoft YaHei" dirty="0" sz="1200" lang="Microsoft YaHei"/>
          </a:p>
          <a:p>
            <a:pPr algn="l" eaLnBrk="0" indent="130517" rtl="0">
              <a:lnSpc>
                <a:spcPct val="90000"/>
              </a:lnSpc>
              <a:spcBef>
                <a:spcPts val="216"/>
              </a:spcBef>
            </a:pP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-</a:t>
            </a:r>
            <a:r>
              <a:rPr dirty="0" sz="12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产品图</a:t>
            </a:r>
            <a:r>
              <a:rPr dirty="0" sz="1200" spc="-1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案</a:t>
            </a:r>
            <a:endParaRPr altLang="Microsoft YaHei" dirty="0" sz="1200" lang="Microsoft YaHei"/>
          </a:p>
          <a:p>
            <a:pPr algn="l" eaLnBrk="0" indent="130517" rtl="0">
              <a:lnSpc>
                <a:spcPct val="90000"/>
              </a:lnSpc>
              <a:spcBef>
                <a:spcPts val="96"/>
              </a:spcBef>
            </a:pP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-</a:t>
            </a:r>
            <a:r>
              <a:rPr dirty="0" sz="12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产品物</a:t>
            </a:r>
            <a:r>
              <a:rPr dirty="0" sz="1200" spc="-1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化</a:t>
            </a:r>
            <a:endParaRPr altLang="Microsoft YaHei" dirty="0" sz="1200" lang="Microsoft YaHei"/>
          </a:p>
          <a:p>
            <a:pPr algn="l" eaLnBrk="0" indent="130517" rtl="0">
              <a:lnSpc>
                <a:spcPct val="90000"/>
              </a:lnSpc>
              <a:spcBef>
                <a:spcPts val="216"/>
              </a:spcBef>
            </a:pP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-</a:t>
            </a:r>
            <a:r>
              <a:rPr dirty="0" sz="12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产品文</a:t>
            </a:r>
            <a:r>
              <a:rPr dirty="0" sz="1200" spc="-1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化</a:t>
            </a:r>
            <a:endParaRPr altLang="Microsoft YaHei" dirty="0" sz="1200" lang="Microsoft YaHei"/>
          </a:p>
        </p:txBody>
      </p:sp>
      <p:sp>
        <p:nvSpPr>
          <p:cNvPr id="1049258" name="textbox 880"/>
          <p:cNvSpPr/>
          <p:nvPr/>
        </p:nvSpPr>
        <p:spPr>
          <a:xfrm>
            <a:off x="8340725" y="4840287"/>
            <a:ext cx="808355" cy="1431925"/>
          </a:xfrm>
          <a:prstGeom prst="rect"/>
          <a:solidFill>
            <a:srgbClr val="C8B574"/>
          </a:solidFill>
        </p:spPr>
        <p:txBody>
          <a:bodyPr bIns="0" lIns="0" rIns="0" tIns="0" vert="horz" wrap="square"/>
          <a:p>
            <a:pPr algn="l" eaLnBrk="0" rtl="0">
              <a:lnSpc>
                <a:spcPct val="132000"/>
              </a:lnSpc>
            </a:pPr>
            <a:endParaRPr altLang="Arial" dirty="0" sz="300" lang="Arial"/>
          </a:p>
          <a:p>
            <a:pPr algn="l" eaLnBrk="0" indent="99491" rtl="0">
              <a:lnSpc>
                <a:spcPct val="90000"/>
              </a:lnSpc>
              <a:spcBef>
                <a:spcPts val="3"/>
              </a:spcBef>
            </a:pPr>
            <a:r>
              <a:rPr dirty="0" sz="1200" spc="-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店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面设计</a:t>
            </a:r>
            <a:endParaRPr altLang="Microsoft YaHei" dirty="0" sz="1200" lang="Microsoft YaHei"/>
          </a:p>
          <a:p>
            <a:pPr algn="l" eaLnBrk="0" indent="77393" rtl="0">
              <a:lnSpc>
                <a:spcPct val="96000"/>
              </a:lnSpc>
              <a:spcBef>
                <a:spcPts val="202"/>
              </a:spcBef>
            </a:pP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-</a:t>
            </a:r>
            <a:r>
              <a:rPr dirty="0" sz="12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门面外</a:t>
            </a:r>
            <a:r>
              <a:rPr dirty="0" sz="1200" spc="-1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观</a:t>
            </a:r>
            <a:endParaRPr altLang="Microsoft YaHei" dirty="0" sz="1200" lang="Microsoft YaHei"/>
          </a:p>
          <a:p>
            <a:pPr algn="l" eaLnBrk="0" indent="77393" rtl="0">
              <a:lnSpc>
                <a:spcPct val="89000"/>
              </a:lnSpc>
              <a:spcBef>
                <a:spcPts val="14"/>
              </a:spcBef>
            </a:pP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-</a:t>
            </a:r>
            <a:r>
              <a:rPr dirty="0" sz="12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色彩规</a:t>
            </a:r>
            <a:r>
              <a:rPr dirty="0" sz="1200" spc="-1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划</a:t>
            </a:r>
            <a:endParaRPr altLang="Microsoft YaHei" dirty="0" sz="1200" lang="Microsoft YaHei"/>
          </a:p>
          <a:p>
            <a:pPr algn="l" eaLnBrk="0" indent="77393" rtl="0">
              <a:lnSpc>
                <a:spcPct val="90000"/>
              </a:lnSpc>
              <a:spcBef>
                <a:spcPts val="216"/>
              </a:spcBef>
            </a:pP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-</a:t>
            </a:r>
            <a:r>
              <a:rPr dirty="0" sz="12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店面布</a:t>
            </a:r>
            <a:r>
              <a:rPr dirty="0" sz="1200" spc="-1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局</a:t>
            </a:r>
            <a:endParaRPr altLang="Microsoft YaHei" dirty="0" sz="1200" lang="Microsoft YaHei"/>
          </a:p>
          <a:p>
            <a:pPr algn="l" eaLnBrk="0" indent="77393" rtl="0">
              <a:lnSpc>
                <a:spcPct val="90000"/>
              </a:lnSpc>
              <a:spcBef>
                <a:spcPts val="96"/>
              </a:spcBef>
            </a:pP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-</a:t>
            </a:r>
            <a:r>
              <a:rPr dirty="0" sz="12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店面门</a:t>
            </a:r>
            <a:r>
              <a:rPr dirty="0" sz="1200" spc="-1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头</a:t>
            </a:r>
            <a:endParaRPr altLang="Microsoft YaHei" dirty="0" sz="1200" lang="Microsoft YaHei"/>
          </a:p>
          <a:p>
            <a:pPr algn="l" eaLnBrk="0" indent="77393" rtl="0">
              <a:lnSpc>
                <a:spcPct val="87000"/>
              </a:lnSpc>
              <a:spcBef>
                <a:spcPts val="120"/>
              </a:spcBef>
            </a:pP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-</a:t>
            </a:r>
            <a:r>
              <a:rPr dirty="0" sz="12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三维效</a:t>
            </a:r>
            <a:r>
              <a:rPr dirty="0" sz="1200" spc="-1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果</a:t>
            </a:r>
            <a:endParaRPr altLang="Microsoft YaHei" dirty="0" sz="1200" lang="Microsoft YaHei"/>
          </a:p>
          <a:p>
            <a:pPr algn="l" eaLnBrk="0" indent="131495" rtl="0">
              <a:lnSpc>
                <a:spcPts val="1550"/>
              </a:lnSpc>
            </a:pPr>
            <a:r>
              <a:rPr dirty="0" sz="1200" spc="-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-</a:t>
            </a:r>
            <a:r>
              <a:rPr dirty="0" sz="1200" spc="-6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其他</a:t>
            </a:r>
            <a:r>
              <a:rPr dirty="0" sz="1200" spc="-29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200" spc="-5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…</a:t>
            </a:r>
            <a:r>
              <a:rPr dirty="0" sz="1200" spc="-29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dirty="0" sz="12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.</a:t>
            </a:r>
            <a:endParaRPr altLang="Microsoft YaHei" dirty="0" sz="1200" lang="Microsoft YaHei"/>
          </a:p>
        </p:txBody>
      </p:sp>
      <p:sp>
        <p:nvSpPr>
          <p:cNvPr id="1049259" name="textbox 881"/>
          <p:cNvSpPr/>
          <p:nvPr/>
        </p:nvSpPr>
        <p:spPr>
          <a:xfrm>
            <a:off x="5273675" y="4822825"/>
            <a:ext cx="808355" cy="1312544"/>
          </a:xfrm>
          <a:prstGeom prst="rect"/>
          <a:solidFill>
            <a:srgbClr val="C8B574"/>
          </a:solidFill>
        </p:spPr>
        <p:txBody>
          <a:bodyPr bIns="0" lIns="0" rIns="0" tIns="0" vert="horz" wrap="square"/>
          <a:p>
            <a:pPr algn="l" eaLnBrk="0" rtl="0">
              <a:lnSpc>
                <a:spcPct val="185000"/>
              </a:lnSpc>
            </a:pPr>
            <a:endParaRPr altLang="Arial" dirty="0" sz="100" lang="Arial"/>
          </a:p>
          <a:p>
            <a:pPr algn="l" eaLnBrk="0" indent="100710" rtl="0">
              <a:lnSpc>
                <a:spcPct val="89000"/>
              </a:lnSpc>
            </a:pP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装策划</a:t>
            </a:r>
            <a:endParaRPr altLang="Microsoft YaHei" dirty="0" sz="1200" lang="Microsoft YaHei"/>
          </a:p>
          <a:p>
            <a:pPr algn="l" eaLnBrk="0" indent="77393" rtl="0">
              <a:lnSpc>
                <a:spcPct val="89000"/>
              </a:lnSpc>
              <a:spcBef>
                <a:spcPts val="135"/>
              </a:spcBef>
            </a:pP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-</a:t>
            </a:r>
            <a:r>
              <a:rPr dirty="0" sz="12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包装诊</a:t>
            </a:r>
            <a:r>
              <a:rPr dirty="0" sz="1200" spc="-1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断</a:t>
            </a:r>
            <a:endParaRPr altLang="Microsoft YaHei" dirty="0" sz="1200" lang="Microsoft YaHei"/>
          </a:p>
          <a:p>
            <a:pPr algn="l" eaLnBrk="0" indent="77393" rtl="0">
              <a:lnSpc>
                <a:spcPct val="90000"/>
              </a:lnSpc>
              <a:spcBef>
                <a:spcPts val="192"/>
              </a:spcBef>
            </a:pP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-</a:t>
            </a:r>
            <a:r>
              <a:rPr dirty="0" sz="12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色彩规</a:t>
            </a:r>
            <a:r>
              <a:rPr dirty="0" sz="1200" spc="-1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划</a:t>
            </a:r>
            <a:endParaRPr altLang="Microsoft YaHei" dirty="0" sz="1200" lang="Microsoft YaHei"/>
          </a:p>
          <a:p>
            <a:pPr algn="l" eaLnBrk="0" indent="77393" rtl="0">
              <a:lnSpc>
                <a:spcPct val="89000"/>
              </a:lnSpc>
              <a:spcBef>
                <a:spcPts val="135"/>
              </a:spcBef>
            </a:pP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-</a:t>
            </a:r>
            <a:r>
              <a:rPr dirty="0" sz="12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材质规</a:t>
            </a:r>
            <a:r>
              <a:rPr dirty="0" sz="1200" spc="-1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划</a:t>
            </a:r>
            <a:endParaRPr altLang="Microsoft YaHei" dirty="0" sz="1200" lang="Microsoft YaHei"/>
          </a:p>
          <a:p>
            <a:pPr algn="l" eaLnBrk="0" indent="77393" rtl="0">
              <a:lnSpc>
                <a:spcPct val="89000"/>
              </a:lnSpc>
              <a:spcBef>
                <a:spcPts val="206"/>
              </a:spcBef>
            </a:pP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-</a:t>
            </a:r>
            <a:r>
              <a:rPr dirty="0" sz="12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形式规</a:t>
            </a:r>
            <a:r>
              <a:rPr dirty="0" sz="1200" spc="-1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划</a:t>
            </a:r>
            <a:endParaRPr altLang="Microsoft YaHei" dirty="0" sz="1200" lang="Microsoft YaHei"/>
          </a:p>
          <a:p>
            <a:pPr algn="l" eaLnBrk="0" indent="153593" rtl="0">
              <a:lnSpc>
                <a:spcPct val="90000"/>
              </a:lnSpc>
              <a:spcBef>
                <a:spcPts val="96"/>
              </a:spcBef>
            </a:pPr>
            <a:r>
              <a:rPr dirty="0" sz="12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-</a:t>
            </a:r>
            <a:r>
              <a:rPr dirty="0" sz="1200" spc="-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主视</a:t>
            </a:r>
            <a:r>
              <a:rPr dirty="0" sz="1200" spc="-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觉</a:t>
            </a:r>
            <a:endParaRPr altLang="Microsoft YaHei" dirty="0" sz="1200" lang="Microsoft YaHei"/>
          </a:p>
        </p:txBody>
      </p:sp>
      <p:sp>
        <p:nvSpPr>
          <p:cNvPr id="1049260" name="textbox 882"/>
          <p:cNvSpPr/>
          <p:nvPr/>
        </p:nvSpPr>
        <p:spPr>
          <a:xfrm>
            <a:off x="2389187" y="3582987"/>
            <a:ext cx="3234054" cy="243840"/>
          </a:xfrm>
          <a:prstGeom prst="rect"/>
          <a:solidFill>
            <a:srgbClr val="C8B574"/>
          </a:solidFill>
        </p:spPr>
        <p:txBody>
          <a:bodyPr bIns="0" lIns="0" rIns="0" tIns="0" vert="horz" wrap="square"/>
          <a:p>
            <a:pPr algn="l" eaLnBrk="0" rtl="0">
              <a:lnSpc>
                <a:spcPct val="98662"/>
              </a:lnSpc>
            </a:pPr>
            <a:endParaRPr altLang="Arial" dirty="0" sz="100" lang="Arial"/>
          </a:p>
          <a:p>
            <a:pPr algn="l" eaLnBrk="0" indent="1019289" rtl="0">
              <a:lnSpc>
                <a:spcPct val="90000"/>
              </a:lnSpc>
            </a:pPr>
            <a:r>
              <a:rPr dirty="0" sz="1600" spc="-2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品牌发展</a:t>
            </a:r>
            <a:r>
              <a:rPr dirty="0" sz="1600" spc="-15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战</a:t>
            </a:r>
            <a:r>
              <a:rPr dirty="0" sz="1600" spc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略</a:t>
            </a:r>
            <a:endParaRPr altLang="Microsoft YaHei" dirty="0" sz="1600" lang="Microsoft YaHei"/>
          </a:p>
        </p:txBody>
      </p:sp>
      <p:sp>
        <p:nvSpPr>
          <p:cNvPr id="1049261" name="textbox 883"/>
          <p:cNvSpPr/>
          <p:nvPr/>
        </p:nvSpPr>
        <p:spPr>
          <a:xfrm>
            <a:off x="3260725" y="4840287"/>
            <a:ext cx="808355" cy="901064"/>
          </a:xfrm>
          <a:prstGeom prst="rect"/>
          <a:solidFill>
            <a:srgbClr val="C8B574"/>
          </a:solidFill>
        </p:spPr>
        <p:txBody>
          <a:bodyPr bIns="0" lIns="0" rIns="0" tIns="0" vert="horz" wrap="square"/>
          <a:p>
            <a:pPr algn="l" eaLnBrk="0" rtl="0">
              <a:lnSpc>
                <a:spcPct val="103000"/>
              </a:lnSpc>
            </a:pPr>
            <a:endParaRPr altLang="Arial" dirty="0" sz="600" lang="Arial"/>
          </a:p>
          <a:p>
            <a:pPr algn="l" eaLnBrk="0" indent="101371" rtl="0">
              <a:lnSpc>
                <a:spcPct val="90000"/>
              </a:lnSpc>
              <a:spcBef>
                <a:spcPts val="1"/>
              </a:spcBef>
            </a:pP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基础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系统</a:t>
            </a:r>
            <a:endParaRPr altLang="Microsoft YaHei" dirty="0" sz="1200" lang="Microsoft YaHei"/>
          </a:p>
          <a:p>
            <a:pPr algn="l" eaLnBrk="0" indent="77444" rtl="0">
              <a:lnSpc>
                <a:spcPct val="89000"/>
              </a:lnSpc>
              <a:spcBef>
                <a:spcPts val="134"/>
              </a:spcBef>
            </a:pP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-</a:t>
            </a:r>
            <a:r>
              <a:rPr dirty="0" sz="12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基本元</a:t>
            </a:r>
            <a:r>
              <a:rPr dirty="0" sz="1200" spc="-1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素</a:t>
            </a:r>
            <a:endParaRPr altLang="Microsoft YaHei" dirty="0" sz="1200" lang="Microsoft YaHei"/>
          </a:p>
          <a:p>
            <a:pPr algn="l" eaLnBrk="0" indent="77444" rtl="0">
              <a:lnSpc>
                <a:spcPct val="90000"/>
              </a:lnSpc>
              <a:spcBef>
                <a:spcPts val="192"/>
              </a:spcBef>
            </a:pP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-</a:t>
            </a:r>
            <a:r>
              <a:rPr dirty="0" sz="12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应用元</a:t>
            </a:r>
            <a:r>
              <a:rPr dirty="0" sz="1200" spc="-1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素</a:t>
            </a:r>
            <a:endParaRPr altLang="Microsoft YaHei" dirty="0" sz="1200" lang="Microsoft YaHei"/>
          </a:p>
          <a:p>
            <a:pPr algn="l" eaLnBrk="0" indent="77444" rtl="0">
              <a:lnSpc>
                <a:spcPct val="89000"/>
              </a:lnSpc>
              <a:spcBef>
                <a:spcPts val="134"/>
              </a:spcBef>
            </a:pP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-</a:t>
            </a:r>
            <a:r>
              <a:rPr dirty="0" sz="12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在生元</a:t>
            </a:r>
            <a:r>
              <a:rPr dirty="0" sz="1200" spc="-1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素</a:t>
            </a:r>
            <a:endParaRPr altLang="Microsoft YaHei" dirty="0" sz="1200" lang="Microsoft YaHei"/>
          </a:p>
        </p:txBody>
      </p:sp>
      <p:sp>
        <p:nvSpPr>
          <p:cNvPr id="1049262" name="textbox 884"/>
          <p:cNvSpPr/>
          <p:nvPr/>
        </p:nvSpPr>
        <p:spPr>
          <a:xfrm>
            <a:off x="5381625" y="4554537"/>
            <a:ext cx="2827654" cy="266065"/>
          </a:xfrm>
          <a:prstGeom prst="rect"/>
          <a:solidFill>
            <a:srgbClr val="C8B574"/>
          </a:solidFill>
        </p:spPr>
        <p:txBody>
          <a:bodyPr bIns="0" lIns="0" rIns="0" tIns="0" vert="horz" wrap="square"/>
          <a:p>
            <a:pPr algn="l" eaLnBrk="0" rtl="0">
              <a:lnSpc>
                <a:spcPct val="146000"/>
              </a:lnSpc>
            </a:pPr>
            <a:endParaRPr altLang="Arial" dirty="0" sz="100" lang="Arial"/>
          </a:p>
          <a:p>
            <a:pPr algn="l" eaLnBrk="0" indent="1066317" rtl="0">
              <a:lnSpc>
                <a:spcPct val="89000"/>
              </a:lnSpc>
            </a:pPr>
            <a:r>
              <a:rPr dirty="0" sz="1600" spc="1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PIS</a:t>
            </a:r>
            <a:r>
              <a:rPr dirty="0" sz="1600" spc="5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</a:t>
            </a:r>
            <a:r>
              <a:rPr dirty="0" sz="1600" spc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计</a:t>
            </a:r>
            <a:endParaRPr altLang="Microsoft YaHei" dirty="0" sz="1600" lang="Microsoft YaHei"/>
          </a:p>
        </p:txBody>
      </p:sp>
      <p:sp>
        <p:nvSpPr>
          <p:cNvPr id="1049263" name="textbox 885"/>
          <p:cNvSpPr/>
          <p:nvPr/>
        </p:nvSpPr>
        <p:spPr>
          <a:xfrm>
            <a:off x="7213600" y="4832350"/>
            <a:ext cx="916305" cy="741680"/>
          </a:xfrm>
          <a:prstGeom prst="rect"/>
          <a:solidFill>
            <a:srgbClr val="C8B574"/>
          </a:solidFill>
        </p:spPr>
        <p:txBody>
          <a:bodyPr bIns="0" lIns="0" rIns="0" tIns="0" vert="horz" wrap="square"/>
          <a:p>
            <a:pPr algn="l" eaLnBrk="0" rtl="0">
              <a:lnSpc>
                <a:spcPct val="130000"/>
              </a:lnSpc>
            </a:pPr>
            <a:endParaRPr altLang="Arial" dirty="0" sz="100" lang="Arial"/>
          </a:p>
          <a:p>
            <a:pPr algn="l" eaLnBrk="0" indent="2844" rtl="0">
              <a:lnSpc>
                <a:spcPct val="90000"/>
              </a:lnSpc>
              <a:spcBef>
                <a:spcPts val="1"/>
              </a:spcBef>
            </a:pP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包装系统</a:t>
            </a:r>
            <a:endParaRPr altLang="Microsoft YaHei" dirty="0" sz="1200" lang="Microsoft YaHei"/>
          </a:p>
          <a:p>
            <a:pPr algn="l" eaLnBrk="0" indent="207670" rtl="0">
              <a:lnSpc>
                <a:spcPct val="89000"/>
              </a:lnSpc>
              <a:spcBef>
                <a:spcPts val="135"/>
              </a:spcBef>
            </a:pPr>
            <a:r>
              <a:rPr dirty="0" sz="12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-</a:t>
            </a:r>
            <a:r>
              <a:rPr dirty="0" sz="1200" spc="-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主包</a:t>
            </a: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装</a:t>
            </a:r>
            <a:endParaRPr altLang="Microsoft YaHei" dirty="0" sz="1200" lang="Microsoft YaHei"/>
          </a:p>
          <a:p>
            <a:pPr algn="l" eaLnBrk="0" indent="131470" rtl="0">
              <a:lnSpc>
                <a:spcPct val="89000"/>
              </a:lnSpc>
              <a:spcBef>
                <a:spcPts val="111"/>
              </a:spcBef>
            </a:pP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-</a:t>
            </a:r>
            <a:r>
              <a:rPr dirty="0" sz="12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系列包装</a:t>
            </a:r>
            <a:endParaRPr altLang="Microsoft YaHei" dirty="0" sz="1200" lang="Microsoft YaHei"/>
          </a:p>
          <a:p>
            <a:pPr algn="l" eaLnBrk="0" indent="131470" rtl="0">
              <a:lnSpc>
                <a:spcPct val="89000"/>
              </a:lnSpc>
              <a:spcBef>
                <a:spcPts val="231"/>
              </a:spcBef>
            </a:pP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-</a:t>
            </a:r>
            <a:r>
              <a:rPr dirty="0" sz="12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礼盒包装</a:t>
            </a:r>
            <a:endParaRPr altLang="Microsoft YaHei" dirty="0" sz="1200" lang="Microsoft YaHei"/>
          </a:p>
        </p:txBody>
      </p:sp>
      <p:pic>
        <p:nvPicPr>
          <p:cNvPr id="2097326" name="picture 886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 rot="21600000">
            <a:off x="11263312" y="1582737"/>
            <a:ext cx="527050" cy="1149350"/>
          </a:xfrm>
          <a:prstGeom prst="rect"/>
        </p:spPr>
      </p:pic>
      <p:sp>
        <p:nvSpPr>
          <p:cNvPr id="1049264" name="textbox 887"/>
          <p:cNvSpPr/>
          <p:nvPr/>
        </p:nvSpPr>
        <p:spPr>
          <a:xfrm>
            <a:off x="8375650" y="4586287"/>
            <a:ext cx="1790700" cy="235584"/>
          </a:xfrm>
          <a:prstGeom prst="rect"/>
          <a:solidFill>
            <a:srgbClr val="C8B574"/>
          </a:solidFill>
        </p:spPr>
        <p:txBody>
          <a:bodyPr bIns="0" lIns="0" rIns="0" tIns="0" vert="horz" wrap="square"/>
          <a:p>
            <a:pPr algn="l" eaLnBrk="0" rtl="0">
              <a:lnSpc>
                <a:spcPct val="38052"/>
              </a:lnSpc>
            </a:pPr>
            <a:endParaRPr altLang="Arial" dirty="0" sz="100" lang="Arial"/>
          </a:p>
          <a:p>
            <a:pPr algn="l" eaLnBrk="0" indent="607008" rtl="0">
              <a:lnSpc>
                <a:spcPct val="89000"/>
              </a:lnSpc>
            </a:pPr>
            <a:r>
              <a:rPr dirty="0" sz="1600" spc="1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SI</a:t>
            </a:r>
            <a:r>
              <a:rPr dirty="0" sz="1600" spc="5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</a:t>
            </a:r>
            <a:r>
              <a:rPr dirty="0" sz="1600" spc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计</a:t>
            </a:r>
            <a:endParaRPr altLang="Microsoft YaHei" dirty="0" sz="1600" lang="Microsoft YaHei"/>
          </a:p>
        </p:txBody>
      </p:sp>
      <p:sp>
        <p:nvSpPr>
          <p:cNvPr id="1049265" name="textbox 888"/>
          <p:cNvSpPr/>
          <p:nvPr/>
        </p:nvSpPr>
        <p:spPr>
          <a:xfrm>
            <a:off x="3260725" y="4586287"/>
            <a:ext cx="1790700" cy="235584"/>
          </a:xfrm>
          <a:prstGeom prst="rect"/>
          <a:solidFill>
            <a:srgbClr val="C8B574"/>
          </a:solidFill>
        </p:spPr>
        <p:txBody>
          <a:bodyPr bIns="0" lIns="0" rIns="0" tIns="0" vert="horz" wrap="square"/>
          <a:p>
            <a:pPr algn="l" eaLnBrk="0" rtl="0">
              <a:lnSpc>
                <a:spcPct val="38052"/>
              </a:lnSpc>
            </a:pPr>
            <a:endParaRPr altLang="Arial" dirty="0" sz="100" lang="Arial"/>
          </a:p>
          <a:p>
            <a:pPr algn="l" eaLnBrk="0" indent="586054" rtl="0">
              <a:lnSpc>
                <a:spcPct val="89000"/>
              </a:lnSpc>
            </a:pPr>
            <a:r>
              <a:rPr dirty="0" sz="1600" spc="3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V</a:t>
            </a:r>
            <a:r>
              <a:rPr dirty="0" sz="1600" spc="2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I</a:t>
            </a:r>
            <a:r>
              <a:rPr dirty="0" sz="1600" spc="5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</a:t>
            </a:r>
            <a:r>
              <a:rPr dirty="0" sz="1600" spc="25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计</a:t>
            </a:r>
            <a:endParaRPr altLang="Microsoft YaHei" dirty="0" sz="1600" lang="Microsoft YaHei"/>
          </a:p>
        </p:txBody>
      </p:sp>
      <p:sp>
        <p:nvSpPr>
          <p:cNvPr id="1049266" name="textbox 889"/>
          <p:cNvSpPr/>
          <p:nvPr/>
        </p:nvSpPr>
        <p:spPr>
          <a:xfrm>
            <a:off x="2116137" y="2266950"/>
            <a:ext cx="1790700" cy="235584"/>
          </a:xfrm>
          <a:prstGeom prst="rect"/>
          <a:solidFill>
            <a:srgbClr val="C8B574"/>
          </a:solidFill>
        </p:spPr>
        <p:txBody>
          <a:bodyPr bIns="0" lIns="0" rIns="0" tIns="0" vert="horz" wrap="square"/>
          <a:p>
            <a:pPr algn="l" eaLnBrk="0" rtl="0">
              <a:lnSpc>
                <a:spcPct val="22135"/>
              </a:lnSpc>
            </a:pPr>
            <a:endParaRPr altLang="Arial" dirty="0" sz="100" lang="Arial"/>
          </a:p>
          <a:p>
            <a:pPr algn="l" eaLnBrk="0" indent="491324" rtl="0">
              <a:lnSpc>
                <a:spcPct val="90000"/>
              </a:lnSpc>
            </a:pPr>
            <a:r>
              <a:rPr dirty="0" sz="1600" spc="-1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策</a:t>
            </a:r>
            <a:r>
              <a:rPr dirty="0" sz="1600" spc="-5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略</a:t>
            </a:r>
            <a:r>
              <a:rPr dirty="0" sz="1600" spc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定位</a:t>
            </a:r>
            <a:endParaRPr altLang="Microsoft YaHei" dirty="0" sz="1600" lang="Microsoft YaHei"/>
          </a:p>
        </p:txBody>
      </p:sp>
      <p:sp>
        <p:nvSpPr>
          <p:cNvPr id="1049267" name="textbox 890"/>
          <p:cNvSpPr/>
          <p:nvPr/>
        </p:nvSpPr>
        <p:spPr>
          <a:xfrm>
            <a:off x="8016875" y="2816225"/>
            <a:ext cx="1789429" cy="235584"/>
          </a:xfrm>
          <a:prstGeom prst="rect"/>
          <a:solidFill>
            <a:srgbClr val="C8B574"/>
          </a:solidFill>
        </p:spPr>
        <p:txBody>
          <a:bodyPr bIns="0" lIns="0" rIns="0" tIns="0" vert="horz" wrap="square"/>
          <a:p>
            <a:pPr algn="l" eaLnBrk="0" rtl="0">
              <a:lnSpc>
                <a:spcPct val="41968"/>
              </a:lnSpc>
            </a:pPr>
            <a:endParaRPr altLang="Arial" dirty="0" sz="100" lang="Arial"/>
          </a:p>
          <a:p>
            <a:pPr algn="l" eaLnBrk="0" indent="500049" rtl="0">
              <a:lnSpc>
                <a:spcPct val="90000"/>
              </a:lnSpc>
            </a:pPr>
            <a:r>
              <a:rPr dirty="0" sz="1600" spc="-2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品牌调</a:t>
            </a:r>
            <a:r>
              <a:rPr dirty="0" sz="1600" spc="-15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性</a:t>
            </a:r>
            <a:endParaRPr altLang="Microsoft YaHei" dirty="0" sz="1600" lang="Microsoft YaHei"/>
          </a:p>
        </p:txBody>
      </p:sp>
      <p:sp>
        <p:nvSpPr>
          <p:cNvPr id="1049268" name="textbox 891"/>
          <p:cNvSpPr/>
          <p:nvPr/>
        </p:nvSpPr>
        <p:spPr>
          <a:xfrm>
            <a:off x="139867" y="3843629"/>
            <a:ext cx="1445260" cy="246379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9776"/>
              </a:lnSpc>
            </a:pPr>
            <a:endParaRPr altLang="Arial" dirty="0" sz="100" lang="Arial"/>
          </a:p>
          <a:p>
            <a:pPr algn="l" eaLnBrk="0" indent="12700" rtl="0">
              <a:lnSpc>
                <a:spcPct val="90000"/>
              </a:lnSpc>
            </a:pPr>
            <a:r>
              <a:rPr dirty="0" sz="1600" spc="-1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发展</a:t>
            </a:r>
            <a:r>
              <a:rPr dirty="0" sz="1600" spc="-5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战</a:t>
            </a:r>
            <a:r>
              <a:rPr dirty="0" sz="1600" spc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略及策略</a:t>
            </a:r>
            <a:endParaRPr altLang="Microsoft YaHei" dirty="0" sz="1600" lang="Microsoft YaHei"/>
          </a:p>
        </p:txBody>
      </p:sp>
      <p:sp>
        <p:nvSpPr>
          <p:cNvPr id="1049269" name="textbox 892"/>
          <p:cNvSpPr/>
          <p:nvPr/>
        </p:nvSpPr>
        <p:spPr>
          <a:xfrm>
            <a:off x="6327775" y="523875"/>
            <a:ext cx="1284605" cy="231775"/>
          </a:xfrm>
          <a:prstGeom prst="rect"/>
          <a:solidFill>
            <a:srgbClr val="C8B574"/>
          </a:solidFill>
        </p:spPr>
        <p:txBody>
          <a:bodyPr bIns="0" lIns="0" rIns="0" tIns="0" vert="horz" wrap="square"/>
          <a:p>
            <a:pPr algn="l" eaLnBrk="0" rtl="0">
              <a:lnSpc>
                <a:spcPct val="130000"/>
              </a:lnSpc>
            </a:pPr>
            <a:endParaRPr altLang="Arial" dirty="0" sz="200" lang="Arial"/>
          </a:p>
          <a:p>
            <a:pPr algn="l" eaLnBrk="0" indent="187172" rtl="0">
              <a:lnSpc>
                <a:spcPct val="90000"/>
              </a:lnSpc>
              <a:spcBef>
                <a:spcPts val="1"/>
              </a:spcBef>
            </a:pP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竞争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对手洞察</a:t>
            </a:r>
            <a:endParaRPr altLang="Microsoft YaHei" dirty="0" sz="1200" lang="Microsoft YaHei"/>
          </a:p>
        </p:txBody>
      </p:sp>
      <p:sp>
        <p:nvSpPr>
          <p:cNvPr id="1049270" name="textbox 893"/>
          <p:cNvSpPr/>
          <p:nvPr/>
        </p:nvSpPr>
        <p:spPr>
          <a:xfrm>
            <a:off x="6327775" y="793750"/>
            <a:ext cx="1284605" cy="230504"/>
          </a:xfrm>
          <a:prstGeom prst="rect"/>
          <a:solidFill>
            <a:srgbClr val="C8B574"/>
          </a:solidFill>
        </p:spPr>
        <p:txBody>
          <a:bodyPr bIns="0" lIns="0" rIns="0" tIns="0" vert="horz" wrap="square"/>
          <a:p>
            <a:pPr algn="l" eaLnBrk="0" rtl="0">
              <a:lnSpc>
                <a:spcPct val="141000"/>
              </a:lnSpc>
            </a:pPr>
            <a:endParaRPr altLang="Arial" dirty="0" sz="200" lang="Arial"/>
          </a:p>
          <a:p>
            <a:pPr algn="l" eaLnBrk="0" indent="263220" rtl="0">
              <a:lnSpc>
                <a:spcPct val="89000"/>
              </a:lnSpc>
              <a:spcBef>
                <a:spcPts val="1"/>
              </a:spcBef>
            </a:pP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消费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者洞察</a:t>
            </a:r>
            <a:endParaRPr altLang="Microsoft YaHei" dirty="0" sz="1200" lang="Microsoft YaHei"/>
          </a:p>
        </p:txBody>
      </p:sp>
      <p:sp>
        <p:nvSpPr>
          <p:cNvPr id="1049271" name="textbox 894"/>
          <p:cNvSpPr/>
          <p:nvPr/>
        </p:nvSpPr>
        <p:spPr>
          <a:xfrm>
            <a:off x="6318250" y="1370012"/>
            <a:ext cx="1284605" cy="231140"/>
          </a:xfrm>
          <a:prstGeom prst="rect"/>
          <a:solidFill>
            <a:srgbClr val="C8B574"/>
          </a:solidFill>
        </p:spPr>
        <p:txBody>
          <a:bodyPr bIns="0" lIns="0" rIns="0" tIns="0" vert="horz" wrap="square"/>
          <a:p>
            <a:pPr algn="l" eaLnBrk="0" rtl="0">
              <a:lnSpc>
                <a:spcPct val="140000"/>
              </a:lnSpc>
            </a:pPr>
            <a:endParaRPr altLang="Arial" dirty="0" sz="200" lang="Arial"/>
          </a:p>
          <a:p>
            <a:pPr algn="l" eaLnBrk="0" indent="339648" rtl="0">
              <a:lnSpc>
                <a:spcPct val="89000"/>
              </a:lnSpc>
              <a:spcBef>
                <a:spcPts val="1"/>
              </a:spcBef>
            </a:pP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盈利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模式</a:t>
            </a:r>
            <a:endParaRPr altLang="Microsoft YaHei" dirty="0" sz="1200" lang="Microsoft YaHei"/>
          </a:p>
        </p:txBody>
      </p:sp>
      <p:sp>
        <p:nvSpPr>
          <p:cNvPr id="1049272" name="textbox 895"/>
          <p:cNvSpPr/>
          <p:nvPr/>
        </p:nvSpPr>
        <p:spPr>
          <a:xfrm>
            <a:off x="6318250" y="1641475"/>
            <a:ext cx="1284605" cy="230504"/>
          </a:xfrm>
          <a:prstGeom prst="rect"/>
          <a:solidFill>
            <a:srgbClr val="C8B574"/>
          </a:solidFill>
        </p:spPr>
        <p:txBody>
          <a:bodyPr bIns="0" lIns="0" rIns="0" tIns="0" vert="horz" wrap="square"/>
          <a:p>
            <a:pPr algn="l" eaLnBrk="0" rtl="0">
              <a:lnSpc>
                <a:spcPct val="134000"/>
              </a:lnSpc>
            </a:pPr>
            <a:endParaRPr altLang="Arial" dirty="0" sz="200" lang="Arial"/>
          </a:p>
          <a:p>
            <a:pPr algn="l" eaLnBrk="0" indent="340562" rtl="0">
              <a:lnSpc>
                <a:spcPct val="90000"/>
              </a:lnSpc>
            </a:pP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关键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流程</a:t>
            </a:r>
            <a:endParaRPr altLang="Microsoft YaHei" dirty="0" sz="1200" lang="Microsoft YaHei"/>
          </a:p>
        </p:txBody>
      </p:sp>
      <p:sp>
        <p:nvSpPr>
          <p:cNvPr id="1049273" name="textbox 896"/>
          <p:cNvSpPr/>
          <p:nvPr/>
        </p:nvSpPr>
        <p:spPr>
          <a:xfrm>
            <a:off x="4784725" y="1370012"/>
            <a:ext cx="1279525" cy="229870"/>
          </a:xfrm>
          <a:prstGeom prst="rect"/>
          <a:solidFill>
            <a:srgbClr val="C8B574"/>
          </a:solidFill>
        </p:spPr>
        <p:txBody>
          <a:bodyPr bIns="0" lIns="0" rIns="0" tIns="0" vert="horz" wrap="square"/>
          <a:p>
            <a:pPr algn="l" eaLnBrk="0" rtl="0">
              <a:lnSpc>
                <a:spcPct val="137000"/>
              </a:lnSpc>
            </a:pPr>
            <a:endParaRPr altLang="Arial" dirty="0" sz="200" lang="Arial"/>
          </a:p>
          <a:p>
            <a:pPr algn="l" eaLnBrk="0" indent="337134" rtl="0">
              <a:lnSpc>
                <a:spcPct val="89000"/>
              </a:lnSpc>
              <a:spcBef>
                <a:spcPts val="2"/>
              </a:spcBef>
            </a:pPr>
            <a:r>
              <a:rPr dirty="0" sz="1200" spc="-1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客户</a:t>
            </a:r>
            <a:r>
              <a:rPr dirty="0" sz="1200" spc="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价值</a:t>
            </a:r>
            <a:endParaRPr altLang="Microsoft YaHei" dirty="0" sz="1200" lang="Microsoft YaHei"/>
          </a:p>
        </p:txBody>
      </p:sp>
      <p:sp>
        <p:nvSpPr>
          <p:cNvPr id="1049274" name="textbox 897"/>
          <p:cNvSpPr/>
          <p:nvPr/>
        </p:nvSpPr>
        <p:spPr>
          <a:xfrm>
            <a:off x="4794250" y="523875"/>
            <a:ext cx="1279525" cy="231140"/>
          </a:xfrm>
          <a:prstGeom prst="rect"/>
          <a:solidFill>
            <a:srgbClr val="C8B574"/>
          </a:solidFill>
        </p:spPr>
        <p:txBody>
          <a:bodyPr bIns="0" lIns="0" rIns="0" tIns="0" vert="horz" wrap="square"/>
          <a:p>
            <a:pPr algn="l" eaLnBrk="0" rtl="0">
              <a:lnSpc>
                <a:spcPct val="130000"/>
              </a:lnSpc>
            </a:pPr>
            <a:endParaRPr altLang="Arial" dirty="0" sz="200" lang="Arial"/>
          </a:p>
          <a:p>
            <a:pPr algn="l" eaLnBrk="0" indent="340410" rtl="0">
              <a:lnSpc>
                <a:spcPct val="90000"/>
              </a:lnSpc>
              <a:spcBef>
                <a:spcPts val="2"/>
              </a:spcBef>
            </a:pPr>
            <a:r>
              <a:rPr dirty="0" sz="1200" spc="-1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市场洞</a:t>
            </a:r>
            <a:r>
              <a:rPr dirty="0" sz="1200" spc="-5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察</a:t>
            </a:r>
            <a:endParaRPr altLang="Microsoft YaHei" dirty="0" sz="1200" lang="Microsoft YaHei"/>
          </a:p>
        </p:txBody>
      </p:sp>
      <p:sp>
        <p:nvSpPr>
          <p:cNvPr id="1049275" name="textbox 898"/>
          <p:cNvSpPr/>
          <p:nvPr/>
        </p:nvSpPr>
        <p:spPr>
          <a:xfrm>
            <a:off x="4794250" y="793750"/>
            <a:ext cx="1279525" cy="231775"/>
          </a:xfrm>
          <a:prstGeom prst="rect"/>
          <a:solidFill>
            <a:srgbClr val="C8B574"/>
          </a:solidFill>
        </p:spPr>
        <p:txBody>
          <a:bodyPr bIns="0" lIns="0" rIns="0" tIns="0" vert="horz" wrap="square"/>
          <a:p>
            <a:pPr algn="l" eaLnBrk="0" rtl="0">
              <a:lnSpc>
                <a:spcPct val="141000"/>
              </a:lnSpc>
            </a:pPr>
            <a:endParaRPr altLang="Arial" dirty="0" sz="200" lang="Arial"/>
          </a:p>
          <a:p>
            <a:pPr algn="l" eaLnBrk="0" indent="183286" rtl="0">
              <a:lnSpc>
                <a:spcPct val="89000"/>
              </a:lnSpc>
            </a:pP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企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业自我洞察</a:t>
            </a:r>
            <a:endParaRPr altLang="Microsoft YaHei" dirty="0" sz="1200" lang="Microsoft YaHei"/>
          </a:p>
        </p:txBody>
      </p:sp>
      <p:sp>
        <p:nvSpPr>
          <p:cNvPr id="1049276" name="textbox 899"/>
          <p:cNvSpPr/>
          <p:nvPr/>
        </p:nvSpPr>
        <p:spPr>
          <a:xfrm>
            <a:off x="4784725" y="1641475"/>
            <a:ext cx="1279525" cy="229870"/>
          </a:xfrm>
          <a:prstGeom prst="rect"/>
          <a:solidFill>
            <a:srgbClr val="C8B574"/>
          </a:solidFill>
        </p:spPr>
        <p:txBody>
          <a:bodyPr bIns="0" lIns="0" rIns="0" tIns="0" vert="horz" wrap="square"/>
          <a:p>
            <a:pPr algn="l" eaLnBrk="0" rtl="0">
              <a:lnSpc>
                <a:spcPct val="134000"/>
              </a:lnSpc>
            </a:pPr>
            <a:endParaRPr altLang="Arial" dirty="0" sz="200" lang="Arial"/>
          </a:p>
          <a:p>
            <a:pPr algn="l" eaLnBrk="0" indent="337134" rtl="0">
              <a:lnSpc>
                <a:spcPct val="90000"/>
              </a:lnSpc>
            </a:pP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核</a:t>
            </a:r>
            <a:r>
              <a:rPr dirty="0" sz="1200" spc="-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心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资源</a:t>
            </a:r>
            <a:endParaRPr altLang="Microsoft YaHei" dirty="0" sz="1200" lang="Microsoft YaHei"/>
          </a:p>
        </p:txBody>
      </p:sp>
      <p:sp>
        <p:nvSpPr>
          <p:cNvPr id="1049277" name="textbox 900"/>
          <p:cNvSpPr/>
          <p:nvPr/>
        </p:nvSpPr>
        <p:spPr>
          <a:xfrm>
            <a:off x="3038144" y="1469847"/>
            <a:ext cx="1237614" cy="245109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3046"/>
              </a:lnSpc>
            </a:pPr>
            <a:endParaRPr altLang="Arial" dirty="0" sz="100" lang="Arial"/>
          </a:p>
          <a:p>
            <a:pPr algn="l" eaLnBrk="0" indent="12700" rtl="0">
              <a:lnSpc>
                <a:spcPct val="90000"/>
              </a:lnSpc>
            </a:pPr>
            <a:r>
              <a:rPr dirty="0" sz="1600" spc="-1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商业模式研究</a:t>
            </a:r>
            <a:endParaRPr altLang="Microsoft YaHei" dirty="0" sz="1600" lang="Microsoft YaHei"/>
          </a:p>
        </p:txBody>
      </p:sp>
      <p:sp>
        <p:nvSpPr>
          <p:cNvPr id="1049278" name="textbox 901"/>
          <p:cNvSpPr/>
          <p:nvPr/>
        </p:nvSpPr>
        <p:spPr>
          <a:xfrm>
            <a:off x="5729287" y="2855912"/>
            <a:ext cx="976630" cy="231775"/>
          </a:xfrm>
          <a:prstGeom prst="rect"/>
          <a:solidFill>
            <a:srgbClr val="C8B574"/>
          </a:solidFill>
        </p:spPr>
        <p:txBody>
          <a:bodyPr bIns="0" lIns="0" rIns="0" tIns="0" vert="horz" wrap="square"/>
          <a:p>
            <a:pPr algn="l" eaLnBrk="0" rtl="0">
              <a:lnSpc>
                <a:spcPct val="129000"/>
              </a:lnSpc>
            </a:pPr>
            <a:endParaRPr altLang="Arial" dirty="0" sz="200" lang="Arial"/>
          </a:p>
          <a:p>
            <a:pPr algn="l" eaLnBrk="0" indent="185051" rtl="0">
              <a:lnSpc>
                <a:spcPct val="90000"/>
              </a:lnSpc>
              <a:spcBef>
                <a:spcPts val="2"/>
              </a:spcBef>
            </a:pP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价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值差异</a:t>
            </a:r>
            <a:endParaRPr altLang="Microsoft YaHei" dirty="0" sz="1200" lang="Microsoft YaHei"/>
          </a:p>
        </p:txBody>
      </p:sp>
      <p:sp>
        <p:nvSpPr>
          <p:cNvPr id="1049279" name="textbox 902"/>
          <p:cNvSpPr/>
          <p:nvPr/>
        </p:nvSpPr>
        <p:spPr>
          <a:xfrm>
            <a:off x="2949575" y="2855912"/>
            <a:ext cx="974725" cy="231775"/>
          </a:xfrm>
          <a:prstGeom prst="rect"/>
          <a:solidFill>
            <a:srgbClr val="C8B574"/>
          </a:solidFill>
        </p:spPr>
        <p:txBody>
          <a:bodyPr bIns="0" lIns="0" rIns="0" tIns="0" vert="horz" wrap="square"/>
          <a:p>
            <a:pPr algn="l" eaLnBrk="0" rtl="0">
              <a:lnSpc>
                <a:spcPct val="129000"/>
              </a:lnSpc>
            </a:pPr>
            <a:endParaRPr altLang="Arial" dirty="0" sz="200" lang="Arial"/>
          </a:p>
          <a:p>
            <a:pPr algn="l" eaLnBrk="0" indent="184378" rtl="0">
              <a:lnSpc>
                <a:spcPct val="90000"/>
              </a:lnSpc>
              <a:spcBef>
                <a:spcPts val="2"/>
              </a:spcBef>
            </a:pP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形</a:t>
            </a:r>
            <a:r>
              <a:rPr dirty="0" sz="1200" spc="-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象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定位</a:t>
            </a:r>
            <a:endParaRPr altLang="Microsoft YaHei" dirty="0" sz="1200" lang="Microsoft YaHei"/>
          </a:p>
        </p:txBody>
      </p:sp>
      <p:sp>
        <p:nvSpPr>
          <p:cNvPr id="1049280" name="textbox 903"/>
          <p:cNvSpPr/>
          <p:nvPr/>
        </p:nvSpPr>
        <p:spPr>
          <a:xfrm>
            <a:off x="2020887" y="5097462"/>
            <a:ext cx="976630" cy="230504"/>
          </a:xfrm>
          <a:prstGeom prst="rect"/>
          <a:solidFill>
            <a:srgbClr val="C8B574"/>
          </a:solidFill>
        </p:spPr>
        <p:txBody>
          <a:bodyPr bIns="0" lIns="0" rIns="0" tIns="0" vert="horz" wrap="square"/>
          <a:p>
            <a:pPr algn="l" eaLnBrk="0" rtl="0">
              <a:lnSpc>
                <a:spcPct val="141000"/>
              </a:lnSpc>
            </a:pPr>
            <a:endParaRPr altLang="Arial" dirty="0" sz="200" lang="Arial"/>
          </a:p>
          <a:p>
            <a:pPr algn="l" eaLnBrk="0" indent="185254" rtl="0">
              <a:lnSpc>
                <a:spcPct val="89000"/>
              </a:lnSpc>
              <a:spcBef>
                <a:spcPts val="1"/>
              </a:spcBef>
            </a:pP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标</a:t>
            </a:r>
            <a:r>
              <a:rPr dirty="0" sz="1200" spc="-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识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设计</a:t>
            </a:r>
            <a:endParaRPr altLang="Microsoft YaHei" dirty="0" sz="1200" lang="Microsoft YaHei"/>
          </a:p>
        </p:txBody>
      </p:sp>
      <p:sp>
        <p:nvSpPr>
          <p:cNvPr id="1049281" name="textbox 904"/>
          <p:cNvSpPr/>
          <p:nvPr/>
        </p:nvSpPr>
        <p:spPr>
          <a:xfrm>
            <a:off x="2952750" y="2559050"/>
            <a:ext cx="974725" cy="230504"/>
          </a:xfrm>
          <a:prstGeom prst="rect"/>
          <a:solidFill>
            <a:srgbClr val="C8B574"/>
          </a:solidFill>
        </p:spPr>
        <p:txBody>
          <a:bodyPr bIns="0" lIns="0" rIns="0" tIns="0" vert="horz" wrap="square"/>
          <a:p>
            <a:pPr algn="l" eaLnBrk="0" rtl="0">
              <a:lnSpc>
                <a:spcPct val="133000"/>
              </a:lnSpc>
            </a:pPr>
            <a:endParaRPr altLang="Arial" dirty="0" sz="200" lang="Arial"/>
          </a:p>
          <a:p>
            <a:pPr algn="l" eaLnBrk="0" indent="108508" rtl="0">
              <a:lnSpc>
                <a:spcPct val="90000"/>
              </a:lnSpc>
              <a:spcBef>
                <a:spcPts val="1"/>
              </a:spcBef>
            </a:pP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消</a:t>
            </a:r>
            <a:r>
              <a:rPr dirty="0" sz="1200" spc="-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费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者定位</a:t>
            </a:r>
            <a:endParaRPr altLang="Microsoft YaHei" dirty="0" sz="1200" lang="Microsoft YaHei"/>
          </a:p>
        </p:txBody>
      </p:sp>
      <p:sp>
        <p:nvSpPr>
          <p:cNvPr id="1049282" name="textbox 905"/>
          <p:cNvSpPr/>
          <p:nvPr/>
        </p:nvSpPr>
        <p:spPr>
          <a:xfrm>
            <a:off x="6308725" y="2560637"/>
            <a:ext cx="974725" cy="230504"/>
          </a:xfrm>
          <a:prstGeom prst="rect"/>
          <a:solidFill>
            <a:srgbClr val="C8B574"/>
          </a:solidFill>
        </p:spPr>
        <p:txBody>
          <a:bodyPr bIns="0" lIns="0" rIns="0" tIns="0" vert="horz" wrap="square"/>
          <a:p>
            <a:pPr algn="l" eaLnBrk="0" rtl="0">
              <a:lnSpc>
                <a:spcPct val="128000"/>
              </a:lnSpc>
            </a:pPr>
            <a:endParaRPr altLang="Arial" dirty="0" sz="200" lang="Arial"/>
          </a:p>
          <a:p>
            <a:pPr algn="l" eaLnBrk="0" indent="184429" rtl="0">
              <a:lnSpc>
                <a:spcPct val="90000"/>
              </a:lnSpc>
              <a:spcBef>
                <a:spcPts val="1"/>
              </a:spcBef>
            </a:pP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利</a:t>
            </a:r>
            <a:r>
              <a:rPr dirty="0" sz="1200" spc="-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益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差异</a:t>
            </a:r>
            <a:endParaRPr altLang="Microsoft YaHei" dirty="0" sz="1200" lang="Microsoft YaHei"/>
          </a:p>
        </p:txBody>
      </p:sp>
      <p:sp>
        <p:nvSpPr>
          <p:cNvPr id="1049283" name="textbox 906"/>
          <p:cNvSpPr/>
          <p:nvPr/>
        </p:nvSpPr>
        <p:spPr>
          <a:xfrm>
            <a:off x="5133975" y="2560637"/>
            <a:ext cx="974725" cy="230504"/>
          </a:xfrm>
          <a:prstGeom prst="rect"/>
          <a:solidFill>
            <a:srgbClr val="C8B574"/>
          </a:solidFill>
        </p:spPr>
        <p:txBody>
          <a:bodyPr bIns="0" lIns="0" rIns="0" tIns="0" vert="horz" wrap="square"/>
          <a:p>
            <a:pPr algn="l" eaLnBrk="0" rtl="0">
              <a:lnSpc>
                <a:spcPct val="128000"/>
              </a:lnSpc>
            </a:pPr>
            <a:endParaRPr altLang="Arial" dirty="0" sz="200" lang="Arial"/>
          </a:p>
          <a:p>
            <a:pPr algn="l" eaLnBrk="0" indent="184023" rtl="0">
              <a:lnSpc>
                <a:spcPct val="90000"/>
              </a:lnSpc>
              <a:spcBef>
                <a:spcPts val="1"/>
              </a:spcBef>
            </a:pP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属</a:t>
            </a:r>
            <a:r>
              <a:rPr dirty="0" sz="1200" spc="-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性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差异</a:t>
            </a:r>
            <a:endParaRPr altLang="Microsoft YaHei" dirty="0" sz="1200" lang="Microsoft YaHei"/>
          </a:p>
        </p:txBody>
      </p:sp>
      <p:sp>
        <p:nvSpPr>
          <p:cNvPr id="1049284" name="textbox 907"/>
          <p:cNvSpPr/>
          <p:nvPr/>
        </p:nvSpPr>
        <p:spPr>
          <a:xfrm>
            <a:off x="2014537" y="4799012"/>
            <a:ext cx="974725" cy="230504"/>
          </a:xfrm>
          <a:prstGeom prst="rect"/>
          <a:solidFill>
            <a:srgbClr val="C8B574"/>
          </a:solidFill>
        </p:spPr>
        <p:txBody>
          <a:bodyPr bIns="0" lIns="0" rIns="0" tIns="0" vert="horz" wrap="square"/>
          <a:p>
            <a:pPr algn="l" eaLnBrk="0" rtl="0">
              <a:lnSpc>
                <a:spcPct val="140000"/>
              </a:lnSpc>
            </a:pPr>
            <a:endParaRPr altLang="Arial" dirty="0" sz="200" lang="Arial"/>
          </a:p>
          <a:p>
            <a:pPr algn="l" eaLnBrk="0" indent="192823" rtl="0">
              <a:lnSpc>
                <a:spcPct val="89000"/>
              </a:lnSpc>
              <a:spcBef>
                <a:spcPts val="1"/>
              </a:spcBef>
            </a:pPr>
            <a:r>
              <a:rPr dirty="0" sz="1200" spc="-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</a:t>
            </a:r>
            <a:r>
              <a:rPr dirty="0" sz="1200" spc="-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口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号</a:t>
            </a:r>
            <a:endParaRPr altLang="Microsoft YaHei" dirty="0" sz="1200" lang="Microsoft YaHei"/>
          </a:p>
        </p:txBody>
      </p:sp>
      <p:sp>
        <p:nvSpPr>
          <p:cNvPr id="1049285" name="textbox 908"/>
          <p:cNvSpPr/>
          <p:nvPr/>
        </p:nvSpPr>
        <p:spPr>
          <a:xfrm>
            <a:off x="1778000" y="2852737"/>
            <a:ext cx="974725" cy="230504"/>
          </a:xfrm>
          <a:prstGeom prst="rect"/>
          <a:solidFill>
            <a:srgbClr val="C8B574"/>
          </a:solidFill>
        </p:spPr>
        <p:txBody>
          <a:bodyPr bIns="0" lIns="0" rIns="0" tIns="0" vert="horz" wrap="square"/>
          <a:p>
            <a:pPr algn="l" eaLnBrk="0" rtl="0">
              <a:lnSpc>
                <a:spcPct val="130000"/>
              </a:lnSpc>
            </a:pPr>
            <a:endParaRPr altLang="Arial" dirty="0" sz="200" lang="Arial"/>
          </a:p>
          <a:p>
            <a:pPr algn="l" eaLnBrk="0" indent="184607" rtl="0">
              <a:lnSpc>
                <a:spcPct val="90000"/>
              </a:lnSpc>
            </a:pP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</a:t>
            </a:r>
            <a:r>
              <a:rPr dirty="0" sz="1200" spc="-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定位</a:t>
            </a:r>
            <a:endParaRPr altLang="Microsoft YaHei" dirty="0" sz="1200" lang="Microsoft YaHei"/>
          </a:p>
        </p:txBody>
      </p:sp>
      <p:sp>
        <p:nvSpPr>
          <p:cNvPr id="1049286" name="textbox 909"/>
          <p:cNvSpPr/>
          <p:nvPr/>
        </p:nvSpPr>
        <p:spPr>
          <a:xfrm>
            <a:off x="1778000" y="2559050"/>
            <a:ext cx="974725" cy="230504"/>
          </a:xfrm>
          <a:prstGeom prst="rect"/>
          <a:solidFill>
            <a:srgbClr val="C8B574"/>
          </a:solidFill>
        </p:spPr>
        <p:txBody>
          <a:bodyPr bIns="0" lIns="0" rIns="0" tIns="0" vert="horz" wrap="square"/>
          <a:p>
            <a:pPr algn="l" eaLnBrk="0" rtl="0">
              <a:lnSpc>
                <a:spcPct val="133000"/>
              </a:lnSpc>
            </a:pPr>
            <a:endParaRPr altLang="Arial" dirty="0" sz="200" lang="Arial"/>
          </a:p>
          <a:p>
            <a:pPr algn="l" eaLnBrk="0" indent="187045" rtl="0">
              <a:lnSpc>
                <a:spcPct val="90000"/>
              </a:lnSpc>
              <a:spcBef>
                <a:spcPts val="1"/>
              </a:spcBef>
            </a:pP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市场定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位</a:t>
            </a:r>
            <a:endParaRPr altLang="Microsoft YaHei" dirty="0" sz="1200" lang="Microsoft YaHei"/>
          </a:p>
        </p:txBody>
      </p:sp>
      <p:sp>
        <p:nvSpPr>
          <p:cNvPr id="1049287" name="textbox 910"/>
          <p:cNvSpPr/>
          <p:nvPr/>
        </p:nvSpPr>
        <p:spPr>
          <a:xfrm>
            <a:off x="10018712" y="2600325"/>
            <a:ext cx="922655" cy="232409"/>
          </a:xfrm>
          <a:prstGeom prst="rect"/>
          <a:solidFill>
            <a:srgbClr val="C8B574"/>
          </a:solidFill>
        </p:spPr>
        <p:txBody>
          <a:bodyPr bIns="0" lIns="0" rIns="0" tIns="0" vert="horz" wrap="square"/>
          <a:p>
            <a:pPr algn="l" eaLnBrk="0" rtl="0">
              <a:lnSpc>
                <a:spcPct val="144000"/>
              </a:lnSpc>
            </a:pPr>
            <a:endParaRPr altLang="Arial" dirty="0" sz="200" lang="Arial"/>
          </a:p>
          <a:p>
            <a:pPr algn="l" eaLnBrk="0" indent="166635" rtl="0">
              <a:lnSpc>
                <a:spcPct val="89000"/>
              </a:lnSpc>
            </a:pPr>
            <a:r>
              <a:rPr dirty="0" sz="12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品牌愿</a:t>
            </a:r>
            <a:r>
              <a:rPr dirty="0" sz="1200" spc="-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景</a:t>
            </a:r>
            <a:endParaRPr altLang="Microsoft YaHei" dirty="0" sz="1200" lang="Microsoft YaHei"/>
          </a:p>
        </p:txBody>
      </p:sp>
      <p:sp>
        <p:nvSpPr>
          <p:cNvPr id="1049288" name="textbox 911"/>
          <p:cNvSpPr/>
          <p:nvPr/>
        </p:nvSpPr>
        <p:spPr>
          <a:xfrm>
            <a:off x="10026650" y="2900362"/>
            <a:ext cx="923925" cy="229870"/>
          </a:xfrm>
          <a:prstGeom prst="rect"/>
          <a:solidFill>
            <a:srgbClr val="C8B574"/>
          </a:solidFill>
        </p:spPr>
        <p:txBody>
          <a:bodyPr bIns="0" lIns="0" rIns="0" tIns="0" vert="horz" wrap="square"/>
          <a:p>
            <a:pPr algn="l" eaLnBrk="0" rtl="0">
              <a:lnSpc>
                <a:spcPct val="139000"/>
              </a:lnSpc>
            </a:pPr>
            <a:endParaRPr altLang="Arial" dirty="0" sz="200" lang="Arial"/>
          </a:p>
          <a:p>
            <a:pPr algn="l" eaLnBrk="0" indent="91185" rtl="0">
              <a:lnSpc>
                <a:spcPct val="89000"/>
              </a:lnSpc>
              <a:spcBef>
                <a:spcPts val="2"/>
              </a:spcBef>
            </a:pPr>
            <a:r>
              <a:rPr dirty="0" sz="1200" spc="-2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品牌价值</a:t>
            </a:r>
            <a:r>
              <a:rPr dirty="0" sz="1200" spc="-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观</a:t>
            </a:r>
            <a:endParaRPr altLang="Microsoft YaHei" dirty="0" sz="1200" lang="Microsoft YaHei"/>
          </a:p>
        </p:txBody>
      </p:sp>
      <p:sp>
        <p:nvSpPr>
          <p:cNvPr id="1049289" name="textbox 912"/>
          <p:cNvSpPr/>
          <p:nvPr/>
        </p:nvSpPr>
        <p:spPr>
          <a:xfrm>
            <a:off x="10018712" y="2303462"/>
            <a:ext cx="922655" cy="229870"/>
          </a:xfrm>
          <a:prstGeom prst="rect"/>
          <a:solidFill>
            <a:srgbClr val="C8B574"/>
          </a:solidFill>
        </p:spPr>
        <p:txBody>
          <a:bodyPr bIns="0" lIns="0" rIns="0" tIns="0" vert="horz" wrap="square"/>
          <a:p>
            <a:pPr algn="l" eaLnBrk="0" rtl="0">
              <a:lnSpc>
                <a:spcPct val="138000"/>
              </a:lnSpc>
            </a:pPr>
            <a:endParaRPr altLang="Arial" dirty="0" sz="200" lang="Arial"/>
          </a:p>
          <a:p>
            <a:pPr algn="l" eaLnBrk="0" indent="166635" rtl="0">
              <a:lnSpc>
                <a:spcPct val="89000"/>
              </a:lnSpc>
            </a:pPr>
            <a:r>
              <a:rPr dirty="0" sz="1200" spc="-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</a:t>
            </a:r>
            <a:r>
              <a:rPr dirty="0" sz="1200" spc="-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使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命</a:t>
            </a:r>
            <a:endParaRPr altLang="Microsoft YaHei" dirty="0" sz="1200" lang="Microsoft YaHei"/>
          </a:p>
        </p:txBody>
      </p:sp>
      <p:sp>
        <p:nvSpPr>
          <p:cNvPr id="1049290" name="textbox 913"/>
          <p:cNvSpPr/>
          <p:nvPr/>
        </p:nvSpPr>
        <p:spPr>
          <a:xfrm>
            <a:off x="10420350" y="4770437"/>
            <a:ext cx="781050" cy="235584"/>
          </a:xfrm>
          <a:prstGeom prst="rect"/>
          <a:solidFill>
            <a:srgbClr val="C8B574"/>
          </a:solidFill>
        </p:spPr>
        <p:txBody>
          <a:bodyPr bIns="0" lIns="0" rIns="0" tIns="0" vert="horz" wrap="square"/>
          <a:p>
            <a:pPr algn="l" eaLnBrk="0" rtl="0">
              <a:lnSpc>
                <a:spcPct val="144000"/>
              </a:lnSpc>
            </a:pPr>
            <a:endParaRPr altLang="Arial" dirty="0" sz="200" lang="Arial"/>
          </a:p>
          <a:p>
            <a:pPr algn="l" eaLnBrk="0" indent="96012" rtl="0">
              <a:lnSpc>
                <a:spcPct val="89000"/>
              </a:lnSpc>
              <a:spcBef>
                <a:spcPts val="1"/>
              </a:spcBef>
            </a:pPr>
            <a:r>
              <a:rPr dirty="0" sz="1200" spc="-3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</a:t>
            </a:r>
            <a:r>
              <a:rPr dirty="0" sz="1200" spc="-25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画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册</a:t>
            </a:r>
            <a:endParaRPr altLang="Microsoft YaHei" dirty="0" sz="1200" lang="Microsoft YaHei"/>
          </a:p>
        </p:txBody>
      </p:sp>
      <p:sp>
        <p:nvSpPr>
          <p:cNvPr id="1049291" name="textbox 914"/>
          <p:cNvSpPr/>
          <p:nvPr/>
        </p:nvSpPr>
        <p:spPr>
          <a:xfrm>
            <a:off x="10420350" y="5067300"/>
            <a:ext cx="781050" cy="231140"/>
          </a:xfrm>
          <a:prstGeom prst="rect"/>
          <a:solidFill>
            <a:srgbClr val="C8B574"/>
          </a:solidFill>
        </p:spPr>
        <p:txBody>
          <a:bodyPr bIns="0" lIns="0" rIns="0" tIns="0" vert="horz" wrap="square"/>
          <a:p>
            <a:pPr algn="l" eaLnBrk="0" rtl="0">
              <a:lnSpc>
                <a:spcPct val="134000"/>
              </a:lnSpc>
            </a:pPr>
            <a:endParaRPr altLang="Arial" dirty="0" sz="200" lang="Arial"/>
          </a:p>
          <a:p>
            <a:pPr algn="l" eaLnBrk="0" indent="87783" rtl="0">
              <a:lnSpc>
                <a:spcPct val="90000"/>
              </a:lnSpc>
              <a:spcBef>
                <a:spcPts val="1"/>
              </a:spcBef>
            </a:pP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产品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画册</a:t>
            </a:r>
            <a:endParaRPr altLang="Microsoft YaHei" dirty="0" sz="1200" lang="Microsoft YaHei"/>
          </a:p>
        </p:txBody>
      </p:sp>
      <p:sp>
        <p:nvSpPr>
          <p:cNvPr id="1049292" name="textbox 915"/>
          <p:cNvSpPr/>
          <p:nvPr/>
        </p:nvSpPr>
        <p:spPr>
          <a:xfrm>
            <a:off x="8083550" y="2535237"/>
            <a:ext cx="770255" cy="230504"/>
          </a:xfrm>
          <a:prstGeom prst="rect"/>
          <a:solidFill>
            <a:srgbClr val="C8B574"/>
          </a:solidFill>
        </p:spPr>
        <p:txBody>
          <a:bodyPr bIns="0" lIns="0" rIns="0" tIns="0" vert="horz" wrap="square"/>
          <a:p>
            <a:pPr algn="l" eaLnBrk="0" rtl="0">
              <a:lnSpc>
                <a:spcPct val="137000"/>
              </a:lnSpc>
            </a:pPr>
            <a:endParaRPr altLang="Arial" dirty="0" sz="200" lang="Arial"/>
          </a:p>
          <a:p>
            <a:pPr algn="l" eaLnBrk="0" indent="81280" rtl="0">
              <a:lnSpc>
                <a:spcPct val="89000"/>
              </a:lnSpc>
              <a:spcBef>
                <a:spcPts val="2"/>
              </a:spcBef>
            </a:pP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理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性因素</a:t>
            </a:r>
            <a:endParaRPr altLang="Microsoft YaHei" dirty="0" sz="1200" lang="Microsoft YaHei"/>
          </a:p>
        </p:txBody>
      </p:sp>
      <p:sp>
        <p:nvSpPr>
          <p:cNvPr id="1049293" name="textbox 916"/>
          <p:cNvSpPr/>
          <p:nvPr/>
        </p:nvSpPr>
        <p:spPr>
          <a:xfrm>
            <a:off x="8942387" y="2517775"/>
            <a:ext cx="768350" cy="230504"/>
          </a:xfrm>
          <a:prstGeom prst="rect"/>
          <a:solidFill>
            <a:srgbClr val="C8B574"/>
          </a:solidFill>
        </p:spPr>
        <p:txBody>
          <a:bodyPr bIns="0" lIns="0" rIns="0" tIns="0" vert="horz" wrap="square"/>
          <a:p>
            <a:pPr algn="l" eaLnBrk="0" rtl="0">
              <a:lnSpc>
                <a:spcPct val="129000"/>
              </a:lnSpc>
            </a:pPr>
            <a:endParaRPr altLang="Arial" dirty="0" sz="200" lang="Arial"/>
          </a:p>
          <a:p>
            <a:pPr algn="l" eaLnBrk="0" indent="82587" rtl="0">
              <a:lnSpc>
                <a:spcPct val="90000"/>
              </a:lnSpc>
            </a:pPr>
            <a:r>
              <a:rPr dirty="0" sz="1200" spc="-1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感性因</a:t>
            </a:r>
            <a:r>
              <a:rPr dirty="0" sz="1200" spc="0"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素</a:t>
            </a:r>
            <a:endParaRPr altLang="Microsoft YaHei" dirty="0" sz="1200" lang="Microsoft YaHei"/>
          </a:p>
        </p:txBody>
      </p:sp>
      <p:sp>
        <p:nvSpPr>
          <p:cNvPr id="1049294" name="textbox 917"/>
          <p:cNvSpPr/>
          <p:nvPr/>
        </p:nvSpPr>
        <p:spPr>
          <a:xfrm>
            <a:off x="3377488" y="679399"/>
            <a:ext cx="826769" cy="245109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3079"/>
              </a:lnSpc>
            </a:pPr>
            <a:endParaRPr altLang="Arial" dirty="0" sz="100" lang="Arial"/>
          </a:p>
          <a:p>
            <a:pPr algn="l" eaLnBrk="0" indent="12700" rtl="0">
              <a:lnSpc>
                <a:spcPct val="90000"/>
              </a:lnSpc>
            </a:pPr>
            <a:r>
              <a:rPr dirty="0" sz="1600" spc="-2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品牌研</a:t>
            </a:r>
            <a:r>
              <a:rPr dirty="0" sz="1600" spc="-15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究</a:t>
            </a:r>
            <a:endParaRPr altLang="Microsoft YaHei" dirty="0" sz="1600" lang="Microsoft YaHei"/>
          </a:p>
        </p:txBody>
      </p:sp>
      <p:sp>
        <p:nvSpPr>
          <p:cNvPr id="1049295" name="textbox 918"/>
          <p:cNvSpPr/>
          <p:nvPr/>
        </p:nvSpPr>
        <p:spPr>
          <a:xfrm>
            <a:off x="361939" y="2499055"/>
            <a:ext cx="826769" cy="244475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0474"/>
              </a:lnSpc>
            </a:pPr>
            <a:endParaRPr altLang="Arial" dirty="0" sz="100" lang="Arial"/>
          </a:p>
          <a:p>
            <a:pPr algn="l" eaLnBrk="0" indent="12700" rtl="0">
              <a:lnSpc>
                <a:spcPct val="90000"/>
              </a:lnSpc>
            </a:pPr>
            <a:r>
              <a:rPr dirty="0" sz="1600" spc="-2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品牌定</a:t>
            </a:r>
            <a:r>
              <a:rPr dirty="0" sz="1600" spc="-15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位</a:t>
            </a:r>
            <a:endParaRPr altLang="Microsoft YaHei" dirty="0" sz="1600" lang="Microsoft YaHei"/>
          </a:p>
        </p:txBody>
      </p:sp>
      <p:sp>
        <p:nvSpPr>
          <p:cNvPr id="1049296" name="textbox 919"/>
          <p:cNvSpPr/>
          <p:nvPr/>
        </p:nvSpPr>
        <p:spPr>
          <a:xfrm>
            <a:off x="42850" y="5001463"/>
            <a:ext cx="826769" cy="245109"/>
          </a:xfrm>
          <a:prstGeom prst="rect"/>
        </p:spPr>
        <p:txBody>
          <a:bodyPr bIns="0" lIns="0" rIns="0" tIns="0" vert="horz" wrap="square"/>
          <a:p>
            <a:pPr algn="l" eaLnBrk="0" rtl="0">
              <a:lnSpc>
                <a:spcPct val="83078"/>
              </a:lnSpc>
            </a:pPr>
            <a:endParaRPr altLang="Arial" dirty="0" sz="100" lang="Arial"/>
          </a:p>
          <a:p>
            <a:pPr algn="l" eaLnBrk="0" indent="12700" rtl="0">
              <a:lnSpc>
                <a:spcPct val="90000"/>
              </a:lnSpc>
            </a:pPr>
            <a:r>
              <a:rPr dirty="0" sz="1600" spc="-30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品牌创</a:t>
            </a:r>
            <a:r>
              <a:rPr dirty="0" sz="1600" spc="-5">
                <a:ln w="317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Microsoft YaHei"/>
                <a:ea typeface="Microsoft YaHei"/>
                <a:cs typeface="Microsoft YaHei"/>
              </a:rPr>
              <a:t>造</a:t>
            </a:r>
            <a:endParaRPr altLang="Microsoft YaHei" dirty="0" sz="1600" lang="Microsoft YaHei"/>
          </a:p>
        </p:txBody>
      </p:sp>
      <p:pic>
        <p:nvPicPr>
          <p:cNvPr id="2097327" name="picture 920"/>
          <p:cNvPicPr>
            <a:picLocks noChangeAspect="1"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 rot="21600000">
            <a:off x="6142037" y="1068387"/>
            <a:ext cx="76200" cy="211137"/>
          </a:xfrm>
          <a:prstGeom prst="rect"/>
        </p:spPr>
      </p:pic>
      <p:sp>
        <p:nvSpPr>
          <p:cNvPr id="1049297" name="rect"/>
          <p:cNvSpPr/>
          <p:nvPr/>
        </p:nvSpPr>
        <p:spPr>
          <a:xfrm>
            <a:off x="6180137" y="1068387"/>
            <a:ext cx="0" cy="211137"/>
          </a:xfrm>
          <a:prstGeom prst="rect"/>
          <a:solidFill>
            <a:srgbClr val="C8B574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9298" name="rect"/>
          <p:cNvSpPr/>
          <p:nvPr/>
        </p:nvSpPr>
        <p:spPr>
          <a:xfrm>
            <a:off x="6218237" y="1997075"/>
            <a:ext cx="0" cy="220662"/>
          </a:xfrm>
          <a:prstGeom prst="rect"/>
          <a:solidFill>
            <a:srgbClr val="C8B574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pic>
        <p:nvPicPr>
          <p:cNvPr id="2097328" name="picture 923"/>
          <p:cNvPicPr>
            <a:picLocks noChangeAspect="1"/>
          </p:cNvPicPr>
          <p:nvPr/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 rot="21600000">
            <a:off x="2897187" y="2054225"/>
            <a:ext cx="6350" cy="106362"/>
          </a:xfrm>
          <a:prstGeom prst="rect"/>
        </p:spPr>
      </p:pic>
      <p:sp>
        <p:nvSpPr>
          <p:cNvPr id="1049299" name="rect"/>
          <p:cNvSpPr/>
          <p:nvPr/>
        </p:nvSpPr>
        <p:spPr>
          <a:xfrm>
            <a:off x="5718175" y="3016250"/>
            <a:ext cx="2817812" cy="0"/>
          </a:xfrm>
          <a:prstGeom prst="rect"/>
          <a:solidFill>
            <a:srgbClr val="C8B574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  <p:sp>
        <p:nvSpPr>
          <p:cNvPr id="1049300" name="rect"/>
          <p:cNvSpPr/>
          <p:nvPr/>
        </p:nvSpPr>
        <p:spPr>
          <a:xfrm>
            <a:off x="11179175" y="1579562"/>
            <a:ext cx="611187" cy="0"/>
          </a:xfrm>
          <a:prstGeom prst="rect"/>
          <a:solidFill>
            <a:srgbClr val="C8B574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p>
            <a:pPr algn="ctr"/>
            <a:endParaRPr altLang="en-US" lang="zh-CN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ScaleCrop>0</ScaleCrop>
  <LinksUpToDate>0</LinksUpToDate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EVR-AN00</dc:creator>
  <dcterms:created xsi:type="dcterms:W3CDTF">2022-02-24T14:26:31Z</dcterms:created>
  <dcterms:modified xsi:type="dcterms:W3CDTF">2022-02-24T14:26:31Z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76d70c965e374bc0a8cb6eff291c1552</vt:lpwstr>
  </property>
</Properties>
</file>