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4"/>
  </p:notesMasterIdLst>
  <p:sldIdLst>
    <p:sldId id="259" r:id="rId3"/>
    <p:sldId id="321" r:id="rId5"/>
    <p:sldId id="322" r:id="rId6"/>
    <p:sldId id="448" r:id="rId7"/>
    <p:sldId id="449" r:id="rId8"/>
    <p:sldId id="389" r:id="rId9"/>
    <p:sldId id="392" r:id="rId10"/>
    <p:sldId id="450" r:id="rId11"/>
    <p:sldId id="451" r:id="rId12"/>
    <p:sldId id="334" r:id="rId13"/>
    <p:sldId id="393" r:id="rId14"/>
    <p:sldId id="452" r:id="rId15"/>
    <p:sldId id="454" r:id="rId16"/>
    <p:sldId id="455" r:id="rId17"/>
    <p:sldId id="453" r:id="rId18"/>
    <p:sldId id="394" r:id="rId19"/>
    <p:sldId id="272" r:id="rId20"/>
    <p:sldId id="277" r:id="rId21"/>
    <p:sldId id="276" r:id="rId22"/>
    <p:sldId id="434" r:id="rId23"/>
    <p:sldId id="438" r:id="rId24"/>
    <p:sldId id="435" r:id="rId25"/>
    <p:sldId id="456" r:id="rId26"/>
    <p:sldId id="395" r:id="rId27"/>
    <p:sldId id="367" r:id="rId28"/>
    <p:sldId id="368" r:id="rId29"/>
    <p:sldId id="369" r:id="rId30"/>
    <p:sldId id="370" r:id="rId31"/>
    <p:sldId id="371" r:id="rId32"/>
    <p:sldId id="379" r:id="rId33"/>
    <p:sldId id="377" r:id="rId34"/>
    <p:sldId id="375" r:id="rId35"/>
    <p:sldId id="378" r:id="rId36"/>
    <p:sldId id="440" r:id="rId37"/>
    <p:sldId id="441" r:id="rId38"/>
    <p:sldId id="457" r:id="rId39"/>
    <p:sldId id="282" r:id="rId40"/>
    <p:sldId id="278" r:id="rId41"/>
    <p:sldId id="279" r:id="rId42"/>
    <p:sldId id="280" r:id="rId43"/>
    <p:sldId id="281" r:id="rId44"/>
    <p:sldId id="332" r:id="rId45"/>
  </p:sldIdLst>
  <p:sldSz cx="9874250" cy="5543550"/>
  <p:notesSz cx="6858000" cy="9144000"/>
  <p:custDataLst>
    <p:tags r:id="rId49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A483"/>
    <a:srgbClr val="2B3C1D"/>
    <a:srgbClr val="FFEDCF"/>
    <a:srgbClr val="FFFFFF"/>
    <a:srgbClr val="D6BC9F"/>
    <a:srgbClr val="F9F5F1"/>
    <a:srgbClr val="28391B"/>
    <a:srgbClr val="2E3F1E"/>
    <a:srgbClr val="F2E0C5"/>
    <a:srgbClr val="9587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75" autoAdjust="0"/>
  </p:normalViewPr>
  <p:slideViewPr>
    <p:cSldViewPr snapToGrid="0">
      <p:cViewPr varScale="1">
        <p:scale>
          <a:sx n="150" d="100"/>
          <a:sy n="150" d="100"/>
        </p:scale>
        <p:origin x="138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9" Type="http://schemas.openxmlformats.org/officeDocument/2006/relationships/tags" Target="tags/tag10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75523" y="685800"/>
            <a:ext cx="610762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6cd5d46934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6238" y="685800"/>
            <a:ext cx="6107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6cd5d46934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6cd5d46934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6238" y="685800"/>
            <a:ext cx="6107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6cd5d46934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6cd5d46934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6238" y="685800"/>
            <a:ext cx="6107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6cd5d46934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6cd5d46934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6238" y="685800"/>
            <a:ext cx="6107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6cd5d46934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6cd5d46934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6238" y="685800"/>
            <a:ext cx="6107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6cd5d46934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6238" y="685800"/>
            <a:ext cx="6107112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6238" y="685800"/>
            <a:ext cx="6107112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6238" y="685800"/>
            <a:ext cx="6107112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76238" y="685800"/>
            <a:ext cx="6107112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6cd5d46934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6238" y="685800"/>
            <a:ext cx="6107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6cd5d46934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xfrm>
            <a:off x="376238" y="685800"/>
            <a:ext cx="6107112" cy="3429000"/>
          </a:xfrm>
          <a:ln>
            <a:miter lim="800000"/>
          </a:ln>
        </p:spPr>
      </p:sp>
      <p:sp>
        <p:nvSpPr>
          <p:cNvPr id="35842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5843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EB31A1C9-CD2A-4CFD-B2E7-7A3B7EB2525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xfrm>
            <a:off x="376238" y="685800"/>
            <a:ext cx="6107112" cy="3429000"/>
          </a:xfrm>
          <a:ln>
            <a:miter lim="800000"/>
          </a:ln>
        </p:spPr>
      </p:sp>
      <p:sp>
        <p:nvSpPr>
          <p:cNvPr id="48130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8131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9B863D44-E964-471B-BF7F-4334A382325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xfrm>
            <a:off x="376238" y="685800"/>
            <a:ext cx="6107112" cy="3429000"/>
          </a:xfrm>
          <a:ln>
            <a:miter lim="800000"/>
          </a:ln>
        </p:spPr>
      </p:sp>
      <p:sp>
        <p:nvSpPr>
          <p:cNvPr id="37890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7891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2C615F25-FBB6-4C57-A43D-DBACD16F1CC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6cd5d46934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6238" y="685800"/>
            <a:ext cx="6107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6cd5d46934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6cd5d46934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6238" y="685800"/>
            <a:ext cx="6107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6cd5d46934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6cd5d46934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6238" y="685800"/>
            <a:ext cx="6107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6cd5d46934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26676" y="-35497"/>
            <a:ext cx="9902126" cy="5580929"/>
          </a:xfrm>
          <a:prstGeom prst="rect">
            <a:avLst/>
          </a:prstGeom>
          <a:solidFill>
            <a:srgbClr val="000000">
              <a:alpha val="15629"/>
            </a:srgbClr>
          </a:solidFill>
          <a:ln>
            <a:noFill/>
          </a:ln>
        </p:spPr>
        <p:txBody>
          <a:bodyPr spcFirstLastPara="1" wrap="square" lIns="87087" tIns="87087" rIns="87087" bIns="87087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30"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156036" y="2943330"/>
            <a:ext cx="7563485" cy="102950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Font typeface="Montserrat Black"/>
              <a:buNone/>
              <a:defRPr sz="3880" b="0"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61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61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61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61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61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61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61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610"/>
            </a:lvl9pPr>
          </a:lstStyle>
          <a:p/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610448" y="3852528"/>
            <a:ext cx="6654661" cy="85452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72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94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94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94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94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94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94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94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94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5325851" y="2447876"/>
            <a:ext cx="4438493" cy="90756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ontserrat ExtraLight"/>
              <a:buNone/>
              <a:defRPr sz="3880" b="0">
                <a:solidFill>
                  <a:schemeClr val="accen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88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88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88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88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88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88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88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880"/>
            </a:lvl9pPr>
          </a:lstStyle>
          <a:p/>
        </p:txBody>
      </p:sp>
      <p:sp>
        <p:nvSpPr>
          <p:cNvPr id="14" name="Google Shape;14;p3"/>
          <p:cNvSpPr txBox="1">
            <a:spLocks noGrp="1"/>
          </p:cNvSpPr>
          <p:nvPr>
            <p:ph type="title" idx="2" hasCustomPrompt="1"/>
          </p:nvPr>
        </p:nvSpPr>
        <p:spPr>
          <a:xfrm>
            <a:off x="5325851" y="1159109"/>
            <a:ext cx="3610670" cy="102691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Font typeface="Montserrat ExtraLight"/>
              <a:buNone/>
              <a:defRPr sz="5175" b="0"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Montserrat ExtraLight"/>
              <a:buNone/>
              <a:defRPr sz="5175"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Montserrat ExtraLight"/>
              <a:buNone/>
              <a:defRPr sz="5175"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Montserrat ExtraLight"/>
              <a:buNone/>
              <a:defRPr sz="5175"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Montserrat ExtraLight"/>
              <a:buNone/>
              <a:defRPr sz="5175"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Montserrat ExtraLight"/>
              <a:buNone/>
              <a:defRPr sz="5175"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Montserrat ExtraLight"/>
              <a:buNone/>
              <a:defRPr sz="5175"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Montserrat ExtraLight"/>
              <a:buNone/>
              <a:defRPr sz="5175"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Montserrat ExtraLight"/>
              <a:buNone/>
              <a:defRPr sz="5175"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>
            <a:r>
              <a:t>xx%</a:t>
            </a:r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5325851" y="3531718"/>
            <a:ext cx="3354061" cy="85452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1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bg>
      <p:bgPr>
        <a:solidFill>
          <a:schemeClr val="dk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311719" y="1393345"/>
            <a:ext cx="3032651" cy="5475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 b="0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/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1311719" y="2266036"/>
            <a:ext cx="3032651" cy="18859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92760" lvl="0" indent="-34226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515">
                <a:solidFill>
                  <a:schemeClr val="lt1"/>
                </a:solidFill>
              </a:defRPr>
            </a:lvl1pPr>
            <a:lvl2pPr marL="985520" lvl="1" indent="-342265" rtl="0">
              <a:spcBef>
                <a:spcPts val="1725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478915" lvl="2" indent="-342265" rtl="0">
              <a:spcBef>
                <a:spcPts val="1725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972310" lvl="3" indent="-342265" rtl="0">
              <a:spcBef>
                <a:spcPts val="1725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464435" lvl="4" indent="-342265" rtl="0">
              <a:spcBef>
                <a:spcPts val="1725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957195" lvl="5" indent="-342265" rtl="0">
              <a:spcBef>
                <a:spcPts val="1725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451225" lvl="6" indent="-342265" rtl="0">
              <a:spcBef>
                <a:spcPts val="1725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942715" lvl="7" indent="-342265" rtl="0">
              <a:spcBef>
                <a:spcPts val="1725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436110" lvl="8" indent="-342265" rtl="0">
              <a:spcBef>
                <a:spcPts val="1725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782085" y="1235211"/>
            <a:ext cx="3833583" cy="35966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92760" lvl="0" indent="-34226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515"/>
            </a:lvl1pPr>
            <a:lvl2pPr marL="985520" lvl="1" indent="-342265" rtl="0">
              <a:spcBef>
                <a:spcPts val="1725"/>
              </a:spcBef>
              <a:spcAft>
                <a:spcPts val="0"/>
              </a:spcAft>
              <a:buSzPts val="1400"/>
              <a:buChar char="○"/>
              <a:defRPr/>
            </a:lvl2pPr>
            <a:lvl3pPr marL="1478915" lvl="2" indent="-342265" rtl="0">
              <a:spcBef>
                <a:spcPts val="1725"/>
              </a:spcBef>
              <a:spcAft>
                <a:spcPts val="0"/>
              </a:spcAft>
              <a:buSzPts val="1400"/>
              <a:buChar char="■"/>
              <a:defRPr/>
            </a:lvl3pPr>
            <a:lvl4pPr marL="1972310" lvl="3" indent="-342265" rtl="0">
              <a:spcBef>
                <a:spcPts val="1725"/>
              </a:spcBef>
              <a:spcAft>
                <a:spcPts val="0"/>
              </a:spcAft>
              <a:buSzPts val="1400"/>
              <a:buChar char="●"/>
              <a:defRPr/>
            </a:lvl4pPr>
            <a:lvl5pPr marL="2464435" lvl="4" indent="-342265" rtl="0">
              <a:spcBef>
                <a:spcPts val="1725"/>
              </a:spcBef>
              <a:spcAft>
                <a:spcPts val="0"/>
              </a:spcAft>
              <a:buSzPts val="1400"/>
              <a:buChar char="○"/>
              <a:defRPr/>
            </a:lvl5pPr>
            <a:lvl6pPr marL="2957195" lvl="5" indent="-342265" rtl="0">
              <a:spcBef>
                <a:spcPts val="1725"/>
              </a:spcBef>
              <a:spcAft>
                <a:spcPts val="0"/>
              </a:spcAft>
              <a:buSzPts val="1400"/>
              <a:buChar char="■"/>
              <a:defRPr/>
            </a:lvl6pPr>
            <a:lvl7pPr marL="3451225" lvl="6" indent="-342265" rtl="0">
              <a:spcBef>
                <a:spcPts val="1725"/>
              </a:spcBef>
              <a:spcAft>
                <a:spcPts val="0"/>
              </a:spcAft>
              <a:buSzPts val="1400"/>
              <a:buChar char="●"/>
              <a:defRPr/>
            </a:lvl7pPr>
            <a:lvl8pPr marL="3942715" lvl="7" indent="-342265" rtl="0">
              <a:spcBef>
                <a:spcPts val="1725"/>
              </a:spcBef>
              <a:spcAft>
                <a:spcPts val="0"/>
              </a:spcAft>
              <a:buSzPts val="1400"/>
              <a:buChar char="○"/>
              <a:defRPr/>
            </a:lvl8pPr>
            <a:lvl9pPr marL="4436110" lvl="8" indent="-342265" rtl="0">
              <a:spcBef>
                <a:spcPts val="1725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2302677" y="396320"/>
            <a:ext cx="5270204" cy="5475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000"/>
              <a:buFont typeface="Montserrat ExtraLight"/>
              <a:buNone/>
              <a:defRPr sz="2155" b="0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/>
        </p:txBody>
      </p:sp>
      <p:sp>
        <p:nvSpPr>
          <p:cNvPr id="22" name="Google Shape;22;p5"/>
          <p:cNvSpPr txBox="1">
            <a:spLocks noGrp="1"/>
          </p:cNvSpPr>
          <p:nvPr>
            <p:ph type="body" idx="2"/>
          </p:nvPr>
        </p:nvSpPr>
        <p:spPr>
          <a:xfrm>
            <a:off x="5259887" y="1235211"/>
            <a:ext cx="3833583" cy="35966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92760" lvl="0" indent="-342265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515"/>
            </a:lvl1pPr>
            <a:lvl2pPr marL="985520" lvl="1" indent="-342265" rtl="0">
              <a:spcBef>
                <a:spcPts val="1725"/>
              </a:spcBef>
              <a:spcAft>
                <a:spcPts val="0"/>
              </a:spcAft>
              <a:buSzPts val="1400"/>
              <a:buChar char="○"/>
              <a:defRPr/>
            </a:lvl2pPr>
            <a:lvl3pPr marL="1478915" lvl="2" indent="-342265" rtl="0">
              <a:spcBef>
                <a:spcPts val="1725"/>
              </a:spcBef>
              <a:spcAft>
                <a:spcPts val="0"/>
              </a:spcAft>
              <a:buSzPts val="1400"/>
              <a:buChar char="■"/>
              <a:defRPr/>
            </a:lvl3pPr>
            <a:lvl4pPr marL="1972310" lvl="3" indent="-342265" rtl="0">
              <a:spcBef>
                <a:spcPts val="1725"/>
              </a:spcBef>
              <a:spcAft>
                <a:spcPts val="0"/>
              </a:spcAft>
              <a:buSzPts val="1400"/>
              <a:buChar char="●"/>
              <a:defRPr/>
            </a:lvl4pPr>
            <a:lvl5pPr marL="2464435" lvl="4" indent="-342265" rtl="0">
              <a:spcBef>
                <a:spcPts val="1725"/>
              </a:spcBef>
              <a:spcAft>
                <a:spcPts val="0"/>
              </a:spcAft>
              <a:buSzPts val="1400"/>
              <a:buChar char="○"/>
              <a:defRPr/>
            </a:lvl5pPr>
            <a:lvl6pPr marL="2957195" lvl="5" indent="-342265" rtl="0">
              <a:spcBef>
                <a:spcPts val="1725"/>
              </a:spcBef>
              <a:spcAft>
                <a:spcPts val="0"/>
              </a:spcAft>
              <a:buSzPts val="1400"/>
              <a:buChar char="■"/>
              <a:defRPr/>
            </a:lvl6pPr>
            <a:lvl7pPr marL="3451225" lvl="6" indent="-342265" rtl="0">
              <a:spcBef>
                <a:spcPts val="1725"/>
              </a:spcBef>
              <a:spcAft>
                <a:spcPts val="0"/>
              </a:spcAft>
              <a:buSzPts val="1400"/>
              <a:buChar char="●"/>
              <a:defRPr/>
            </a:lvl7pPr>
            <a:lvl8pPr marL="3942715" lvl="7" indent="-342265" rtl="0">
              <a:spcBef>
                <a:spcPts val="1725"/>
              </a:spcBef>
              <a:spcAft>
                <a:spcPts val="0"/>
              </a:spcAft>
              <a:buSzPts val="1400"/>
              <a:buChar char="○"/>
              <a:defRPr/>
            </a:lvl8pPr>
            <a:lvl9pPr marL="4436110" lvl="8" indent="-342265" rtl="0">
              <a:spcBef>
                <a:spcPts val="1725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sldNum" idx="12"/>
          </p:nvPr>
        </p:nvSpPr>
        <p:spPr>
          <a:xfrm>
            <a:off x="9150289" y="5027544"/>
            <a:ext cx="592598" cy="424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2292309" y="396320"/>
            <a:ext cx="5290940" cy="5475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000"/>
              <a:buFont typeface="Montserrat ExtraLight"/>
              <a:buNone/>
              <a:defRPr sz="2155" b="0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rgbClr val="000000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title"/>
          </p:nvPr>
        </p:nvSpPr>
        <p:spPr>
          <a:xfrm>
            <a:off x="5508831" y="1393345"/>
            <a:ext cx="3032651" cy="5475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 b="0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/>
        </p:txBody>
      </p:sp>
      <p:sp>
        <p:nvSpPr>
          <p:cNvPr id="28" name="Google Shape;28;p7"/>
          <p:cNvSpPr txBox="1">
            <a:spLocks noGrp="1"/>
          </p:cNvSpPr>
          <p:nvPr>
            <p:ph type="body" idx="1"/>
          </p:nvPr>
        </p:nvSpPr>
        <p:spPr>
          <a:xfrm>
            <a:off x="5508831" y="2266036"/>
            <a:ext cx="3032651" cy="188596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92760" lvl="0" indent="-34226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515">
                <a:solidFill>
                  <a:schemeClr val="lt1"/>
                </a:solidFill>
              </a:defRPr>
            </a:lvl1pPr>
            <a:lvl2pPr marL="985520" lvl="1" indent="-342265">
              <a:spcBef>
                <a:spcPts val="1725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478915" lvl="2" indent="-342265">
              <a:spcBef>
                <a:spcPts val="1725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972310" lvl="3" indent="-342265">
              <a:spcBef>
                <a:spcPts val="1725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464435" lvl="4" indent="-342265">
              <a:spcBef>
                <a:spcPts val="1725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957195" lvl="5" indent="-342265">
              <a:spcBef>
                <a:spcPts val="1725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451225" lvl="6" indent="-342265">
              <a:spcBef>
                <a:spcPts val="1725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942715" lvl="7" indent="-342265">
              <a:spcBef>
                <a:spcPts val="1725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436110" lvl="8" indent="-342265">
              <a:spcBef>
                <a:spcPts val="1725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/>
          <p:nvPr/>
        </p:nvSpPr>
        <p:spPr>
          <a:xfrm>
            <a:off x="-26676" y="-35497"/>
            <a:ext cx="9902126" cy="5580929"/>
          </a:xfrm>
          <a:prstGeom prst="rect">
            <a:avLst/>
          </a:prstGeom>
          <a:solidFill>
            <a:srgbClr val="000000">
              <a:alpha val="25889"/>
            </a:srgbClr>
          </a:solidFill>
          <a:ln>
            <a:noFill/>
          </a:ln>
        </p:spPr>
        <p:txBody>
          <a:bodyPr spcFirstLastPara="1" wrap="square" lIns="87087" tIns="87087" rIns="87087" bIns="87087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30"/>
          </a:p>
        </p:txBody>
      </p:sp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929047" y="450280"/>
            <a:ext cx="2458197" cy="441040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235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235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235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235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235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235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235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235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235"/>
            </a:lvl9pPr>
          </a:lstStyle>
          <a:p/>
        </p:txBody>
      </p:sp>
      <p:sp>
        <p:nvSpPr>
          <p:cNvPr id="32" name="Google Shape;32;p8"/>
          <p:cNvSpPr txBox="1">
            <a:spLocks noGrp="1"/>
          </p:cNvSpPr>
          <p:nvPr>
            <p:ph type="sldNum" idx="12"/>
          </p:nvPr>
        </p:nvSpPr>
        <p:spPr>
          <a:xfrm>
            <a:off x="9150289" y="5027544"/>
            <a:ext cx="592598" cy="424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>
            <a:spLocks noGrp="1"/>
          </p:cNvSpPr>
          <p:nvPr>
            <p:ph type="subTitle" idx="1"/>
          </p:nvPr>
        </p:nvSpPr>
        <p:spPr>
          <a:xfrm>
            <a:off x="2753362" y="943901"/>
            <a:ext cx="4368833" cy="6992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1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26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26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26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26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26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26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26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265"/>
            </a:lvl9pPr>
          </a:lstStyle>
          <a:p/>
        </p:txBody>
      </p:sp>
      <p:sp>
        <p:nvSpPr>
          <p:cNvPr id="35" name="Google Shape;35;p9"/>
          <p:cNvSpPr txBox="1">
            <a:spLocks noGrp="1"/>
          </p:cNvSpPr>
          <p:nvPr>
            <p:ph type="body" idx="2"/>
          </p:nvPr>
        </p:nvSpPr>
        <p:spPr>
          <a:xfrm>
            <a:off x="780114" y="2003485"/>
            <a:ext cx="4143976" cy="28821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92760" lvl="0" indent="-342265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515"/>
            </a:lvl1pPr>
            <a:lvl2pPr marL="985520" lvl="1" indent="-342265">
              <a:spcBef>
                <a:spcPts val="1725"/>
              </a:spcBef>
              <a:spcAft>
                <a:spcPts val="0"/>
              </a:spcAft>
              <a:buSzPts val="1400"/>
              <a:buChar char="○"/>
              <a:defRPr/>
            </a:lvl2pPr>
            <a:lvl3pPr marL="1478915" lvl="2" indent="-342265">
              <a:spcBef>
                <a:spcPts val="1725"/>
              </a:spcBef>
              <a:spcAft>
                <a:spcPts val="0"/>
              </a:spcAft>
              <a:buSzPts val="1400"/>
              <a:buChar char="■"/>
              <a:defRPr/>
            </a:lvl3pPr>
            <a:lvl4pPr marL="1972310" lvl="3" indent="-342265">
              <a:spcBef>
                <a:spcPts val="1725"/>
              </a:spcBef>
              <a:spcAft>
                <a:spcPts val="0"/>
              </a:spcAft>
              <a:buSzPts val="1400"/>
              <a:buChar char="●"/>
              <a:defRPr/>
            </a:lvl4pPr>
            <a:lvl5pPr marL="2464435" lvl="4" indent="-342265">
              <a:spcBef>
                <a:spcPts val="1725"/>
              </a:spcBef>
              <a:spcAft>
                <a:spcPts val="0"/>
              </a:spcAft>
              <a:buSzPts val="1400"/>
              <a:buChar char="○"/>
              <a:defRPr/>
            </a:lvl5pPr>
            <a:lvl6pPr marL="2957195" lvl="5" indent="-342265">
              <a:spcBef>
                <a:spcPts val="1725"/>
              </a:spcBef>
              <a:spcAft>
                <a:spcPts val="0"/>
              </a:spcAft>
              <a:buSzPts val="1400"/>
              <a:buChar char="■"/>
              <a:defRPr/>
            </a:lvl6pPr>
            <a:lvl7pPr marL="3451225" lvl="6" indent="-342265">
              <a:spcBef>
                <a:spcPts val="1725"/>
              </a:spcBef>
              <a:spcAft>
                <a:spcPts val="0"/>
              </a:spcAft>
              <a:buSzPts val="1400"/>
              <a:buChar char="●"/>
              <a:defRPr/>
            </a:lvl7pPr>
            <a:lvl8pPr marL="3942715" lvl="7" indent="-342265">
              <a:spcBef>
                <a:spcPts val="1725"/>
              </a:spcBef>
              <a:spcAft>
                <a:spcPts val="0"/>
              </a:spcAft>
              <a:buSzPts val="1400"/>
              <a:buChar char="○"/>
              <a:defRPr/>
            </a:lvl8pPr>
            <a:lvl9pPr marL="4436110" lvl="8" indent="-342265">
              <a:spcBef>
                <a:spcPts val="1725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6" name="Google Shape;36;p9"/>
          <p:cNvSpPr txBox="1">
            <a:spLocks noGrp="1"/>
          </p:cNvSpPr>
          <p:nvPr>
            <p:ph type="sldNum" idx="12"/>
          </p:nvPr>
        </p:nvSpPr>
        <p:spPr>
          <a:xfrm>
            <a:off x="9150289" y="5027544"/>
            <a:ext cx="592598" cy="424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97958" y="396320"/>
            <a:ext cx="4479641" cy="5475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000"/>
              <a:buFont typeface="Montserrat ExtraLight"/>
              <a:buNone/>
              <a:defRPr sz="2155" b="0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>
            <a:spLocks noGrp="1"/>
          </p:cNvSpPr>
          <p:nvPr>
            <p:ph type="body" idx="1"/>
          </p:nvPr>
        </p:nvSpPr>
        <p:spPr>
          <a:xfrm>
            <a:off x="2793215" y="4412184"/>
            <a:ext cx="4289128" cy="6523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92760" lvl="0" indent="-24638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15"/>
            </a:lvl1pPr>
          </a:lstStyle>
          <a:p/>
        </p:txBody>
      </p:sp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9150289" y="5027544"/>
            <a:ext cx="592598" cy="424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sp>
        <p:nvSpPr>
          <p:cNvPr id="41" name="Google Shape;41;p10"/>
          <p:cNvSpPr txBox="1">
            <a:spLocks noGrp="1"/>
          </p:cNvSpPr>
          <p:nvPr>
            <p:ph type="title"/>
          </p:nvPr>
        </p:nvSpPr>
        <p:spPr>
          <a:xfrm>
            <a:off x="2697958" y="396320"/>
            <a:ext cx="4479641" cy="5475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000"/>
              <a:buFont typeface="Montserrat ExtraLight"/>
              <a:buNone/>
              <a:defRPr sz="2155" b="0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>
            <a:spLocks noGrp="1"/>
          </p:cNvSpPr>
          <p:nvPr>
            <p:ph type="title" hasCustomPrompt="1"/>
          </p:nvPr>
        </p:nvSpPr>
        <p:spPr>
          <a:xfrm>
            <a:off x="336637" y="1415366"/>
            <a:ext cx="9202283" cy="189405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600"/>
              <a:buFont typeface="Montserrat ExtraLight"/>
              <a:buNone/>
              <a:defRPr sz="10345" b="0">
                <a:solidFill>
                  <a:schemeClr val="accen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935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935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935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935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935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935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935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935"/>
            </a:lvl9pPr>
          </a:lstStyle>
          <a:p>
            <a:r>
              <a:t>xx%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1"/>
          </p:nvPr>
        </p:nvSpPr>
        <p:spPr>
          <a:xfrm>
            <a:off x="336637" y="3398501"/>
            <a:ext cx="9202283" cy="7500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92760" lvl="0" indent="-342265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515"/>
            </a:lvl1pPr>
            <a:lvl2pPr marL="985520" lvl="1" indent="-342265" algn="ctr">
              <a:spcBef>
                <a:spcPts val="1725"/>
              </a:spcBef>
              <a:spcAft>
                <a:spcPts val="0"/>
              </a:spcAft>
              <a:buSzPts val="1400"/>
              <a:buChar char="○"/>
              <a:defRPr/>
            </a:lvl2pPr>
            <a:lvl3pPr marL="1478915" lvl="2" indent="-342265" algn="ctr">
              <a:spcBef>
                <a:spcPts val="1725"/>
              </a:spcBef>
              <a:spcAft>
                <a:spcPts val="0"/>
              </a:spcAft>
              <a:buSzPts val="1400"/>
              <a:buChar char="■"/>
              <a:defRPr/>
            </a:lvl3pPr>
            <a:lvl4pPr marL="1972310" lvl="3" indent="-342265" algn="ctr">
              <a:spcBef>
                <a:spcPts val="1725"/>
              </a:spcBef>
              <a:spcAft>
                <a:spcPts val="0"/>
              </a:spcAft>
              <a:buSzPts val="1400"/>
              <a:buChar char="●"/>
              <a:defRPr/>
            </a:lvl4pPr>
            <a:lvl5pPr marL="2464435" lvl="4" indent="-342265" algn="ctr">
              <a:spcBef>
                <a:spcPts val="1725"/>
              </a:spcBef>
              <a:spcAft>
                <a:spcPts val="0"/>
              </a:spcAft>
              <a:buSzPts val="1400"/>
              <a:buChar char="○"/>
              <a:defRPr/>
            </a:lvl5pPr>
            <a:lvl6pPr marL="2957195" lvl="5" indent="-342265" algn="ctr">
              <a:spcBef>
                <a:spcPts val="1725"/>
              </a:spcBef>
              <a:spcAft>
                <a:spcPts val="0"/>
              </a:spcAft>
              <a:buSzPts val="1400"/>
              <a:buChar char="■"/>
              <a:defRPr/>
            </a:lvl6pPr>
            <a:lvl7pPr marL="3451225" lvl="6" indent="-342265" algn="ctr">
              <a:spcBef>
                <a:spcPts val="1725"/>
              </a:spcBef>
              <a:spcAft>
                <a:spcPts val="0"/>
              </a:spcAft>
              <a:buSzPts val="1400"/>
              <a:buChar char="●"/>
              <a:defRPr/>
            </a:lvl7pPr>
            <a:lvl8pPr marL="3942715" lvl="7" indent="-342265" algn="ctr">
              <a:spcBef>
                <a:spcPts val="1725"/>
              </a:spcBef>
              <a:spcAft>
                <a:spcPts val="0"/>
              </a:spcAft>
              <a:buSzPts val="1400"/>
              <a:buChar char="○"/>
              <a:defRPr/>
            </a:lvl8pPr>
            <a:lvl9pPr marL="4436110" lvl="8" indent="-342265" algn="ctr">
              <a:spcBef>
                <a:spcPts val="1725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5" name="Google Shape;45;p11"/>
          <p:cNvSpPr txBox="1">
            <a:spLocks noGrp="1"/>
          </p:cNvSpPr>
          <p:nvPr>
            <p:ph type="sldNum" idx="12"/>
          </p:nvPr>
        </p:nvSpPr>
        <p:spPr>
          <a:xfrm>
            <a:off x="9150289" y="5027544"/>
            <a:ext cx="592598" cy="424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bg>
      <p:bgPr>
        <a:solidFill>
          <a:srgbClr val="FFFFFF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Bullet Points">
  <p:cSld name="SECTION_TITLE_AND_DESCRIPTION_1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3"/>
          <p:cNvSpPr txBox="1">
            <a:spLocks noGrp="1"/>
          </p:cNvSpPr>
          <p:nvPr>
            <p:ph type="body" idx="1"/>
          </p:nvPr>
        </p:nvSpPr>
        <p:spPr>
          <a:xfrm>
            <a:off x="780114" y="1226451"/>
            <a:ext cx="7863834" cy="32201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92760" lvl="0" indent="-329565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95"/>
            </a:lvl1pPr>
            <a:lvl2pPr marL="985520" lvl="1" indent="-329565" rtl="0">
              <a:spcBef>
                <a:spcPts val="1725"/>
              </a:spcBef>
              <a:spcAft>
                <a:spcPts val="0"/>
              </a:spcAft>
              <a:buSzPts val="1200"/>
              <a:buChar char="○"/>
              <a:defRPr sz="1295"/>
            </a:lvl2pPr>
            <a:lvl3pPr marL="1478915" lvl="2" indent="-329565" rtl="0">
              <a:spcBef>
                <a:spcPts val="1725"/>
              </a:spcBef>
              <a:spcAft>
                <a:spcPts val="0"/>
              </a:spcAft>
              <a:buSzPts val="1200"/>
              <a:buChar char="■"/>
              <a:defRPr sz="1295"/>
            </a:lvl3pPr>
            <a:lvl4pPr marL="1972310" lvl="3" indent="-329565" rtl="0">
              <a:spcBef>
                <a:spcPts val="1725"/>
              </a:spcBef>
              <a:spcAft>
                <a:spcPts val="0"/>
              </a:spcAft>
              <a:buSzPts val="1200"/>
              <a:buChar char="●"/>
              <a:defRPr sz="1295"/>
            </a:lvl4pPr>
            <a:lvl5pPr marL="2464435" lvl="4" indent="-329565" rtl="0">
              <a:spcBef>
                <a:spcPts val="1725"/>
              </a:spcBef>
              <a:spcAft>
                <a:spcPts val="0"/>
              </a:spcAft>
              <a:buSzPts val="1200"/>
              <a:buChar char="○"/>
              <a:defRPr sz="1295"/>
            </a:lvl5pPr>
            <a:lvl6pPr marL="2957195" lvl="5" indent="-329565" rtl="0">
              <a:spcBef>
                <a:spcPts val="1725"/>
              </a:spcBef>
              <a:spcAft>
                <a:spcPts val="0"/>
              </a:spcAft>
              <a:buSzPts val="1200"/>
              <a:buChar char="■"/>
              <a:defRPr sz="1295"/>
            </a:lvl6pPr>
            <a:lvl7pPr marL="3451225" lvl="6" indent="-329565" rtl="0">
              <a:spcBef>
                <a:spcPts val="1725"/>
              </a:spcBef>
              <a:spcAft>
                <a:spcPts val="0"/>
              </a:spcAft>
              <a:buSzPts val="1200"/>
              <a:buChar char="●"/>
              <a:defRPr sz="1295"/>
            </a:lvl7pPr>
            <a:lvl8pPr marL="3942715" lvl="7" indent="-329565" rtl="0">
              <a:spcBef>
                <a:spcPts val="1725"/>
              </a:spcBef>
              <a:spcAft>
                <a:spcPts val="0"/>
              </a:spcAft>
              <a:buSzPts val="1200"/>
              <a:buChar char="○"/>
              <a:defRPr sz="1295"/>
            </a:lvl8pPr>
            <a:lvl9pPr marL="4436110" lvl="8" indent="-329565" rtl="0">
              <a:spcBef>
                <a:spcPts val="1725"/>
              </a:spcBef>
              <a:spcAft>
                <a:spcPts val="1600"/>
              </a:spcAft>
              <a:buSzPts val="1200"/>
              <a:buChar char="■"/>
              <a:defRPr sz="1295"/>
            </a:lvl9pPr>
          </a:lstStyle>
          <a:p/>
        </p:txBody>
      </p:sp>
      <p:sp>
        <p:nvSpPr>
          <p:cNvPr id="49" name="Google Shape;49;p13"/>
          <p:cNvSpPr txBox="1">
            <a:spLocks noGrp="1"/>
          </p:cNvSpPr>
          <p:nvPr>
            <p:ph type="sldNum" idx="12"/>
          </p:nvPr>
        </p:nvSpPr>
        <p:spPr>
          <a:xfrm>
            <a:off x="9150289" y="5027544"/>
            <a:ext cx="592598" cy="424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2302677" y="396320"/>
            <a:ext cx="5270204" cy="5475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000"/>
              <a:buFont typeface="Montserrat ExtraLight"/>
              <a:buNone/>
              <a:defRPr sz="2155" b="0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ITLE_1">
    <p:bg>
      <p:bgPr>
        <a:solidFill>
          <a:srgbClr val="000000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4"/>
          <p:cNvSpPr txBox="1">
            <a:spLocks noGrp="1"/>
          </p:cNvSpPr>
          <p:nvPr>
            <p:ph type="ctrTitle"/>
          </p:nvPr>
        </p:nvSpPr>
        <p:spPr>
          <a:xfrm>
            <a:off x="3243630" y="773427"/>
            <a:ext cx="2650978" cy="70736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94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3" name="Google Shape;53;p14"/>
          <p:cNvSpPr txBox="1">
            <a:spLocks noGrp="1"/>
          </p:cNvSpPr>
          <p:nvPr>
            <p:ph type="subTitle" idx="1"/>
          </p:nvPr>
        </p:nvSpPr>
        <p:spPr>
          <a:xfrm>
            <a:off x="5688463" y="539300"/>
            <a:ext cx="2650978" cy="93182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" name="Google Shape;54;p14"/>
          <p:cNvSpPr txBox="1">
            <a:spLocks noGrp="1"/>
          </p:cNvSpPr>
          <p:nvPr>
            <p:ph type="title" idx="2" hasCustomPrompt="1"/>
          </p:nvPr>
        </p:nvSpPr>
        <p:spPr>
          <a:xfrm>
            <a:off x="1042324" y="744440"/>
            <a:ext cx="1648194" cy="7073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 b="0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4"/>
          <p:cNvSpPr txBox="1">
            <a:spLocks noGrp="1"/>
          </p:cNvSpPr>
          <p:nvPr>
            <p:ph type="ctrTitle" idx="3"/>
          </p:nvPr>
        </p:nvSpPr>
        <p:spPr>
          <a:xfrm>
            <a:off x="3243630" y="1884357"/>
            <a:ext cx="2650978" cy="70736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94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6" name="Google Shape;56;p14"/>
          <p:cNvSpPr txBox="1">
            <a:spLocks noGrp="1"/>
          </p:cNvSpPr>
          <p:nvPr>
            <p:ph type="subTitle" idx="4"/>
          </p:nvPr>
        </p:nvSpPr>
        <p:spPr>
          <a:xfrm>
            <a:off x="5688463" y="1640569"/>
            <a:ext cx="2650978" cy="93182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7" name="Google Shape;57;p14"/>
          <p:cNvSpPr txBox="1">
            <a:spLocks noGrp="1"/>
          </p:cNvSpPr>
          <p:nvPr>
            <p:ph type="title" idx="5" hasCustomPrompt="1"/>
          </p:nvPr>
        </p:nvSpPr>
        <p:spPr>
          <a:xfrm>
            <a:off x="1042324" y="1836047"/>
            <a:ext cx="1648194" cy="7073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 b="0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4"/>
          <p:cNvSpPr txBox="1">
            <a:spLocks noGrp="1"/>
          </p:cNvSpPr>
          <p:nvPr>
            <p:ph type="ctrTitle" idx="6"/>
          </p:nvPr>
        </p:nvSpPr>
        <p:spPr>
          <a:xfrm>
            <a:off x="3243630" y="2995287"/>
            <a:ext cx="2650978" cy="70736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94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9" name="Google Shape;59;p14"/>
          <p:cNvSpPr txBox="1">
            <a:spLocks noGrp="1"/>
          </p:cNvSpPr>
          <p:nvPr>
            <p:ph type="subTitle" idx="7"/>
          </p:nvPr>
        </p:nvSpPr>
        <p:spPr>
          <a:xfrm>
            <a:off x="5688463" y="2741838"/>
            <a:ext cx="2650978" cy="93182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14"/>
          <p:cNvSpPr txBox="1">
            <a:spLocks noGrp="1"/>
          </p:cNvSpPr>
          <p:nvPr>
            <p:ph type="title" idx="8" hasCustomPrompt="1"/>
          </p:nvPr>
        </p:nvSpPr>
        <p:spPr>
          <a:xfrm>
            <a:off x="1042324" y="2946977"/>
            <a:ext cx="1648194" cy="7073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 b="0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9pPr>
          </a:lstStyle>
          <a:p>
            <a:r>
              <a:t>xx%</a:t>
            </a:r>
          </a:p>
        </p:txBody>
      </p:sp>
      <p:sp>
        <p:nvSpPr>
          <p:cNvPr id="61" name="Google Shape;61;p14"/>
          <p:cNvSpPr txBox="1">
            <a:spLocks noGrp="1"/>
          </p:cNvSpPr>
          <p:nvPr>
            <p:ph type="ctrTitle" idx="9"/>
          </p:nvPr>
        </p:nvSpPr>
        <p:spPr>
          <a:xfrm>
            <a:off x="3243630" y="4106217"/>
            <a:ext cx="2650978" cy="70736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94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94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2" name="Google Shape;62;p14"/>
          <p:cNvSpPr txBox="1">
            <a:spLocks noGrp="1"/>
          </p:cNvSpPr>
          <p:nvPr>
            <p:ph type="subTitle" idx="13"/>
          </p:nvPr>
        </p:nvSpPr>
        <p:spPr>
          <a:xfrm>
            <a:off x="5688463" y="3862428"/>
            <a:ext cx="2650978" cy="93182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" name="Google Shape;63;p14"/>
          <p:cNvSpPr txBox="1">
            <a:spLocks noGrp="1"/>
          </p:cNvSpPr>
          <p:nvPr>
            <p:ph type="title" idx="14" hasCustomPrompt="1"/>
          </p:nvPr>
        </p:nvSpPr>
        <p:spPr>
          <a:xfrm>
            <a:off x="1042324" y="4057907"/>
            <a:ext cx="1648194" cy="7073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 b="0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4800"/>
              <a:buFont typeface="Montserrat Thin"/>
              <a:buNone/>
              <a:defRPr sz="5175">
                <a:solidFill>
                  <a:srgbClr val="D5B961"/>
                </a:solidFill>
                <a:latin typeface="Montserrat Thin"/>
                <a:ea typeface="Montserrat Thin"/>
                <a:cs typeface="Montserrat Thin"/>
                <a:sym typeface="Montserrat Thin"/>
              </a:defRPr>
            </a:lvl9pPr>
          </a:lstStyle>
          <a:p>
            <a:r>
              <a:t>xx%</a:t>
            </a:r>
          </a:p>
        </p:txBody>
      </p:sp>
      <p:cxnSp>
        <p:nvCxnSpPr>
          <p:cNvPr id="64" name="Google Shape;64;p14"/>
          <p:cNvCxnSpPr/>
          <p:nvPr/>
        </p:nvCxnSpPr>
        <p:spPr>
          <a:xfrm>
            <a:off x="2959697" y="776414"/>
            <a:ext cx="0" cy="3992523"/>
          </a:xfrm>
          <a:prstGeom prst="straightConnector1">
            <a:avLst/>
          </a:prstGeom>
          <a:noFill/>
          <a:ln w="9525" cap="flat" cmpd="sng">
            <a:solidFill>
              <a:srgbClr val="D5B96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5" name="Google Shape;65;p14"/>
          <p:cNvCxnSpPr/>
          <p:nvPr/>
        </p:nvCxnSpPr>
        <p:spPr>
          <a:xfrm>
            <a:off x="5412772" y="776414"/>
            <a:ext cx="0" cy="3992523"/>
          </a:xfrm>
          <a:prstGeom prst="straightConnector1">
            <a:avLst/>
          </a:prstGeom>
          <a:noFill/>
          <a:ln w="9525" cap="flat" cmpd="sng">
            <a:solidFill>
              <a:srgbClr val="D5B96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wo Columns">
  <p:cSld name="TITLE_AND_BODY_1">
    <p:bg>
      <p:bgPr>
        <a:solidFill>
          <a:schemeClr val="dk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421453" y="396320"/>
            <a:ext cx="3032651" cy="5475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000"/>
              <a:buFont typeface="Montserrat ExtraLight"/>
              <a:buNone/>
              <a:defRPr sz="2155" b="0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/>
        </p:txBody>
      </p:sp>
      <p:sp>
        <p:nvSpPr>
          <p:cNvPr id="68" name="Google Shape;68;p15"/>
          <p:cNvSpPr txBox="1">
            <a:spLocks noGrp="1"/>
          </p:cNvSpPr>
          <p:nvPr>
            <p:ph type="ctrTitle" idx="2"/>
          </p:nvPr>
        </p:nvSpPr>
        <p:spPr>
          <a:xfrm>
            <a:off x="625295" y="2318056"/>
            <a:ext cx="2006864" cy="60709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725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9" name="Google Shape;69;p15"/>
          <p:cNvSpPr txBox="1">
            <a:spLocks noGrp="1"/>
          </p:cNvSpPr>
          <p:nvPr>
            <p:ph type="subTitle" idx="1"/>
          </p:nvPr>
        </p:nvSpPr>
        <p:spPr>
          <a:xfrm>
            <a:off x="625295" y="2990055"/>
            <a:ext cx="2006864" cy="93182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" name="Google Shape;70;p15"/>
          <p:cNvSpPr txBox="1">
            <a:spLocks noGrp="1"/>
          </p:cNvSpPr>
          <p:nvPr>
            <p:ph type="ctrTitle" idx="3"/>
          </p:nvPr>
        </p:nvSpPr>
        <p:spPr>
          <a:xfrm>
            <a:off x="7243398" y="2318056"/>
            <a:ext cx="2006864" cy="60709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725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1" name="Google Shape;71;p15"/>
          <p:cNvSpPr txBox="1">
            <a:spLocks noGrp="1"/>
          </p:cNvSpPr>
          <p:nvPr>
            <p:ph type="subTitle" idx="4"/>
          </p:nvPr>
        </p:nvSpPr>
        <p:spPr>
          <a:xfrm>
            <a:off x="7243398" y="2990055"/>
            <a:ext cx="2006864" cy="93182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TITLE_AND_BODY_1_1">
    <p:bg>
      <p:bgPr>
        <a:solidFill>
          <a:schemeClr val="dk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421453" y="396320"/>
            <a:ext cx="3032651" cy="5475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000"/>
              <a:buFont typeface="Montserrat ExtraLight"/>
              <a:buNone/>
              <a:defRPr sz="2155" b="0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/>
        </p:txBody>
      </p:sp>
      <p:sp>
        <p:nvSpPr>
          <p:cNvPr id="74" name="Google Shape;74;p16"/>
          <p:cNvSpPr txBox="1">
            <a:spLocks noGrp="1"/>
          </p:cNvSpPr>
          <p:nvPr>
            <p:ph type="subTitle" idx="1"/>
          </p:nvPr>
        </p:nvSpPr>
        <p:spPr>
          <a:xfrm>
            <a:off x="2818163" y="2508237"/>
            <a:ext cx="4239232" cy="183680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">
  <p:cSld name="TITLE_AND_BODY_1_2">
    <p:bg>
      <p:bgPr>
        <a:solidFill>
          <a:schemeClr val="dk1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>
            <a:spLocks noGrp="1"/>
          </p:cNvSpPr>
          <p:nvPr>
            <p:ph type="title"/>
          </p:nvPr>
        </p:nvSpPr>
        <p:spPr>
          <a:xfrm>
            <a:off x="1514679" y="1810123"/>
            <a:ext cx="2607562" cy="5475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000"/>
              <a:buFont typeface="Montserrat ExtraLight"/>
              <a:buNone/>
              <a:defRPr sz="2155" b="0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/>
        </p:txBody>
      </p:sp>
      <p:sp>
        <p:nvSpPr>
          <p:cNvPr id="77" name="Google Shape;77;p17"/>
          <p:cNvSpPr txBox="1">
            <a:spLocks noGrp="1"/>
          </p:cNvSpPr>
          <p:nvPr>
            <p:ph type="subTitle" idx="1"/>
          </p:nvPr>
        </p:nvSpPr>
        <p:spPr>
          <a:xfrm>
            <a:off x="1422176" y="2357704"/>
            <a:ext cx="2792567" cy="137752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7"/>
          <p:cNvSpPr txBox="1">
            <a:spLocks noGrp="1"/>
          </p:cNvSpPr>
          <p:nvPr>
            <p:ph type="title" idx="2"/>
          </p:nvPr>
        </p:nvSpPr>
        <p:spPr>
          <a:xfrm>
            <a:off x="5753317" y="1810123"/>
            <a:ext cx="2607562" cy="5475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000"/>
              <a:buFont typeface="Montserrat ExtraLight"/>
              <a:buNone/>
              <a:defRPr sz="2155" b="0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/>
        </p:txBody>
      </p:sp>
      <p:sp>
        <p:nvSpPr>
          <p:cNvPr id="79" name="Google Shape;79;p17"/>
          <p:cNvSpPr txBox="1">
            <a:spLocks noGrp="1"/>
          </p:cNvSpPr>
          <p:nvPr>
            <p:ph type="subTitle" idx="3"/>
          </p:nvPr>
        </p:nvSpPr>
        <p:spPr>
          <a:xfrm>
            <a:off x="5660814" y="2357704"/>
            <a:ext cx="2792567" cy="137752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1">
  <p:cSld name="TITLE_AND_BODY_1_1_1">
    <p:bg>
      <p:bgPr>
        <a:solidFill>
          <a:schemeClr val="dk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3421453" y="396320"/>
            <a:ext cx="3032651" cy="5475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000"/>
              <a:buFont typeface="Montserrat ExtraLight"/>
              <a:buNone/>
              <a:defRPr sz="2155" b="0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/>
        </p:txBody>
      </p:sp>
      <p:sp>
        <p:nvSpPr>
          <p:cNvPr id="82" name="Google Shape;82;p18"/>
          <p:cNvSpPr txBox="1">
            <a:spLocks noGrp="1"/>
          </p:cNvSpPr>
          <p:nvPr>
            <p:ph type="subTitle" idx="1"/>
          </p:nvPr>
        </p:nvSpPr>
        <p:spPr>
          <a:xfrm>
            <a:off x="5606598" y="1903273"/>
            <a:ext cx="3032651" cy="235980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 ">
  <p:cSld name="TITLE_AND_BODY_1_3">
    <p:bg>
      <p:bgPr>
        <a:solidFill>
          <a:schemeClr val="dk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3421453" y="396320"/>
            <a:ext cx="3032651" cy="5475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000"/>
              <a:buFont typeface="Montserrat ExtraLight"/>
              <a:buNone/>
              <a:defRPr sz="2155" b="0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/>
        </p:txBody>
      </p:sp>
      <p:sp>
        <p:nvSpPr>
          <p:cNvPr id="85" name="Google Shape;85;p19"/>
          <p:cNvSpPr txBox="1">
            <a:spLocks noGrp="1"/>
          </p:cNvSpPr>
          <p:nvPr>
            <p:ph type="ctrTitle" idx="2"/>
          </p:nvPr>
        </p:nvSpPr>
        <p:spPr>
          <a:xfrm>
            <a:off x="665067" y="3080400"/>
            <a:ext cx="1978676" cy="60709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725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6" name="Google Shape;86;p19"/>
          <p:cNvSpPr txBox="1">
            <a:spLocks noGrp="1"/>
          </p:cNvSpPr>
          <p:nvPr>
            <p:ph type="subTitle" idx="1"/>
          </p:nvPr>
        </p:nvSpPr>
        <p:spPr>
          <a:xfrm>
            <a:off x="665067" y="3752398"/>
            <a:ext cx="1978676" cy="9318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7" name="Google Shape;87;p19"/>
          <p:cNvSpPr txBox="1">
            <a:spLocks noGrp="1"/>
          </p:cNvSpPr>
          <p:nvPr>
            <p:ph type="ctrTitle" idx="3"/>
          </p:nvPr>
        </p:nvSpPr>
        <p:spPr>
          <a:xfrm>
            <a:off x="2853981" y="1848100"/>
            <a:ext cx="1978676" cy="60709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725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8" name="Google Shape;88;p19"/>
          <p:cNvSpPr txBox="1">
            <a:spLocks noGrp="1"/>
          </p:cNvSpPr>
          <p:nvPr>
            <p:ph type="subTitle" idx="4"/>
          </p:nvPr>
        </p:nvSpPr>
        <p:spPr>
          <a:xfrm>
            <a:off x="2853981" y="2520098"/>
            <a:ext cx="1978676" cy="9318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9" name="Google Shape;89;p19"/>
          <p:cNvSpPr txBox="1">
            <a:spLocks noGrp="1"/>
          </p:cNvSpPr>
          <p:nvPr>
            <p:ph type="ctrTitle" idx="5"/>
          </p:nvPr>
        </p:nvSpPr>
        <p:spPr>
          <a:xfrm>
            <a:off x="5042897" y="3080400"/>
            <a:ext cx="1978676" cy="60709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725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90" name="Google Shape;90;p19"/>
          <p:cNvSpPr txBox="1">
            <a:spLocks noGrp="1"/>
          </p:cNvSpPr>
          <p:nvPr>
            <p:ph type="subTitle" idx="6"/>
          </p:nvPr>
        </p:nvSpPr>
        <p:spPr>
          <a:xfrm>
            <a:off x="5042897" y="3752398"/>
            <a:ext cx="1978676" cy="9318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1" name="Google Shape;91;p19"/>
          <p:cNvSpPr txBox="1">
            <a:spLocks noGrp="1"/>
          </p:cNvSpPr>
          <p:nvPr>
            <p:ph type="ctrTitle" idx="7"/>
          </p:nvPr>
        </p:nvSpPr>
        <p:spPr>
          <a:xfrm>
            <a:off x="7231811" y="1848100"/>
            <a:ext cx="1978676" cy="60709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725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92" name="Google Shape;92;p19"/>
          <p:cNvSpPr txBox="1">
            <a:spLocks noGrp="1"/>
          </p:cNvSpPr>
          <p:nvPr>
            <p:ph type="subTitle" idx="8"/>
          </p:nvPr>
        </p:nvSpPr>
        <p:spPr>
          <a:xfrm>
            <a:off x="7231811" y="2520098"/>
            <a:ext cx="1978676" cy="9318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  ">
  <p:cSld name="TITLE_AND_BODY_1_3_1">
    <p:bg>
      <p:bgPr>
        <a:solidFill>
          <a:schemeClr val="dk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3421453" y="396320"/>
            <a:ext cx="3032651" cy="5475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000"/>
              <a:buFont typeface="Montserrat ExtraLight"/>
              <a:buNone/>
              <a:defRPr sz="2155" b="0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/>
        </p:txBody>
      </p:sp>
      <p:sp>
        <p:nvSpPr>
          <p:cNvPr id="95" name="Google Shape;95;p20"/>
          <p:cNvSpPr txBox="1">
            <a:spLocks noGrp="1"/>
          </p:cNvSpPr>
          <p:nvPr>
            <p:ph type="ctrTitle" idx="2"/>
          </p:nvPr>
        </p:nvSpPr>
        <p:spPr>
          <a:xfrm>
            <a:off x="1143562" y="2973691"/>
            <a:ext cx="2208068" cy="60709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725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96" name="Google Shape;96;p20"/>
          <p:cNvSpPr txBox="1">
            <a:spLocks noGrp="1"/>
          </p:cNvSpPr>
          <p:nvPr>
            <p:ph type="subTitle" idx="1"/>
          </p:nvPr>
        </p:nvSpPr>
        <p:spPr>
          <a:xfrm>
            <a:off x="1143562" y="3645689"/>
            <a:ext cx="2208068" cy="9318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7" name="Google Shape;97;p20"/>
          <p:cNvSpPr txBox="1">
            <a:spLocks noGrp="1"/>
          </p:cNvSpPr>
          <p:nvPr>
            <p:ph type="ctrTitle" idx="3"/>
          </p:nvPr>
        </p:nvSpPr>
        <p:spPr>
          <a:xfrm>
            <a:off x="3833745" y="2973691"/>
            <a:ext cx="2208068" cy="60709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725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98" name="Google Shape;98;p20"/>
          <p:cNvSpPr txBox="1">
            <a:spLocks noGrp="1"/>
          </p:cNvSpPr>
          <p:nvPr>
            <p:ph type="subTitle" idx="4"/>
          </p:nvPr>
        </p:nvSpPr>
        <p:spPr>
          <a:xfrm>
            <a:off x="3833745" y="3645689"/>
            <a:ext cx="2208068" cy="9318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" name="Google Shape;99;p20"/>
          <p:cNvSpPr txBox="1">
            <a:spLocks noGrp="1"/>
          </p:cNvSpPr>
          <p:nvPr>
            <p:ph type="ctrTitle" idx="5"/>
          </p:nvPr>
        </p:nvSpPr>
        <p:spPr>
          <a:xfrm>
            <a:off x="6523927" y="2973691"/>
            <a:ext cx="2208068" cy="60709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725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00" name="Google Shape;100;p20"/>
          <p:cNvSpPr txBox="1">
            <a:spLocks noGrp="1"/>
          </p:cNvSpPr>
          <p:nvPr>
            <p:ph type="subTitle" idx="6"/>
          </p:nvPr>
        </p:nvSpPr>
        <p:spPr>
          <a:xfrm>
            <a:off x="6523927" y="3645689"/>
            <a:ext cx="2208068" cy="9318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   1">
  <p:cSld name="TITLE_AND_BODY_1_3_1_1">
    <p:bg>
      <p:bgPr>
        <a:solidFill>
          <a:schemeClr val="dk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3421453" y="396320"/>
            <a:ext cx="3032651" cy="5475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000"/>
              <a:buFont typeface="Montserrat ExtraLight"/>
              <a:buNone/>
              <a:defRPr sz="2155" b="0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/>
        </p:txBody>
      </p:sp>
      <p:sp>
        <p:nvSpPr>
          <p:cNvPr id="103" name="Google Shape;103;p21"/>
          <p:cNvSpPr txBox="1">
            <a:spLocks noGrp="1"/>
          </p:cNvSpPr>
          <p:nvPr>
            <p:ph type="ctrTitle" idx="2"/>
          </p:nvPr>
        </p:nvSpPr>
        <p:spPr>
          <a:xfrm>
            <a:off x="1101469" y="2378653"/>
            <a:ext cx="3103932" cy="6070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ExtraLight"/>
              <a:buNone/>
              <a:defRPr sz="1515" b="0">
                <a:solidFill>
                  <a:schemeClr val="accen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04" name="Google Shape;104;p21"/>
          <p:cNvSpPr txBox="1">
            <a:spLocks noGrp="1"/>
          </p:cNvSpPr>
          <p:nvPr>
            <p:ph type="subTitle" idx="1"/>
          </p:nvPr>
        </p:nvSpPr>
        <p:spPr>
          <a:xfrm>
            <a:off x="1101469" y="1499379"/>
            <a:ext cx="3103932" cy="9318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5" name="Google Shape;105;p21"/>
          <p:cNvSpPr txBox="1">
            <a:spLocks noGrp="1"/>
          </p:cNvSpPr>
          <p:nvPr>
            <p:ph type="ctrTitle" idx="3"/>
          </p:nvPr>
        </p:nvSpPr>
        <p:spPr>
          <a:xfrm>
            <a:off x="1101469" y="4315375"/>
            <a:ext cx="3103932" cy="6070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ExtraLight"/>
              <a:buNone/>
              <a:defRPr sz="1515" b="0">
                <a:solidFill>
                  <a:schemeClr val="accen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06" name="Google Shape;106;p21"/>
          <p:cNvSpPr txBox="1">
            <a:spLocks noGrp="1"/>
          </p:cNvSpPr>
          <p:nvPr>
            <p:ph type="subTitle" idx="4"/>
          </p:nvPr>
        </p:nvSpPr>
        <p:spPr>
          <a:xfrm>
            <a:off x="1101469" y="3436101"/>
            <a:ext cx="3103932" cy="9318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7" name="Google Shape;107;p21"/>
          <p:cNvSpPr txBox="1">
            <a:spLocks noGrp="1"/>
          </p:cNvSpPr>
          <p:nvPr>
            <p:ph type="ctrTitle" idx="5"/>
          </p:nvPr>
        </p:nvSpPr>
        <p:spPr>
          <a:xfrm>
            <a:off x="5670156" y="3310479"/>
            <a:ext cx="3103932" cy="6070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ontserrat ExtraLight"/>
              <a:buNone/>
              <a:defRPr sz="1515" b="0">
                <a:solidFill>
                  <a:schemeClr val="accen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08" name="Google Shape;108;p21"/>
          <p:cNvSpPr txBox="1">
            <a:spLocks noGrp="1"/>
          </p:cNvSpPr>
          <p:nvPr>
            <p:ph type="subTitle" idx="6"/>
          </p:nvPr>
        </p:nvSpPr>
        <p:spPr>
          <a:xfrm>
            <a:off x="5670156" y="2431205"/>
            <a:ext cx="3103932" cy="9318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wo Columns 1">
  <p:cSld name="TITLE_AND_BODY_1_3_1_2">
    <p:bg>
      <p:bgPr>
        <a:solidFill>
          <a:schemeClr val="dk1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>
            <a:spLocks noGrp="1"/>
          </p:cNvSpPr>
          <p:nvPr>
            <p:ph type="title"/>
          </p:nvPr>
        </p:nvSpPr>
        <p:spPr>
          <a:xfrm>
            <a:off x="3421453" y="396320"/>
            <a:ext cx="3032651" cy="5475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000"/>
              <a:buFont typeface="Montserrat ExtraLight"/>
              <a:buNone/>
              <a:defRPr sz="2155" b="0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/>
        </p:txBody>
      </p:sp>
      <p:sp>
        <p:nvSpPr>
          <p:cNvPr id="111" name="Google Shape;111;p22"/>
          <p:cNvSpPr txBox="1">
            <a:spLocks noGrp="1"/>
          </p:cNvSpPr>
          <p:nvPr>
            <p:ph type="ctrTitle" idx="2"/>
          </p:nvPr>
        </p:nvSpPr>
        <p:spPr>
          <a:xfrm>
            <a:off x="1733785" y="3220152"/>
            <a:ext cx="2483469" cy="60709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725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12" name="Google Shape;112;p22"/>
          <p:cNvSpPr txBox="1">
            <a:spLocks noGrp="1"/>
          </p:cNvSpPr>
          <p:nvPr>
            <p:ph type="subTitle" idx="1"/>
          </p:nvPr>
        </p:nvSpPr>
        <p:spPr>
          <a:xfrm>
            <a:off x="1733785" y="3892149"/>
            <a:ext cx="2483469" cy="9318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3" name="Google Shape;113;p22"/>
          <p:cNvSpPr txBox="1">
            <a:spLocks noGrp="1"/>
          </p:cNvSpPr>
          <p:nvPr>
            <p:ph type="ctrTitle" idx="3"/>
          </p:nvPr>
        </p:nvSpPr>
        <p:spPr>
          <a:xfrm>
            <a:off x="5658303" y="3220152"/>
            <a:ext cx="2483469" cy="60709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725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14" name="Google Shape;114;p22"/>
          <p:cNvSpPr txBox="1">
            <a:spLocks noGrp="1"/>
          </p:cNvSpPr>
          <p:nvPr>
            <p:ph type="subTitle" idx="4"/>
          </p:nvPr>
        </p:nvSpPr>
        <p:spPr>
          <a:xfrm>
            <a:off x="5658303" y="3892149"/>
            <a:ext cx="2483469" cy="9318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 1">
  <p:cSld name="TITLE_AND_BODY_1_3_1_3">
    <p:bg>
      <p:bgPr>
        <a:solidFill>
          <a:schemeClr val="dk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3421453" y="396320"/>
            <a:ext cx="3032651" cy="5475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000"/>
              <a:buFont typeface="Montserrat ExtraLight"/>
              <a:buNone/>
              <a:defRPr sz="2155" b="0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/>
        </p:txBody>
      </p:sp>
      <p:sp>
        <p:nvSpPr>
          <p:cNvPr id="117" name="Google Shape;117;p23"/>
          <p:cNvSpPr txBox="1">
            <a:spLocks noGrp="1"/>
          </p:cNvSpPr>
          <p:nvPr>
            <p:ph type="ctrTitle" idx="2"/>
          </p:nvPr>
        </p:nvSpPr>
        <p:spPr>
          <a:xfrm>
            <a:off x="706323" y="3451276"/>
            <a:ext cx="1994876" cy="60709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725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18" name="Google Shape;118;p23"/>
          <p:cNvSpPr txBox="1">
            <a:spLocks noGrp="1"/>
          </p:cNvSpPr>
          <p:nvPr>
            <p:ph type="subTitle" idx="1"/>
          </p:nvPr>
        </p:nvSpPr>
        <p:spPr>
          <a:xfrm>
            <a:off x="706323" y="4123273"/>
            <a:ext cx="1994876" cy="9318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9" name="Google Shape;119;p23"/>
          <p:cNvSpPr txBox="1">
            <a:spLocks noGrp="1"/>
          </p:cNvSpPr>
          <p:nvPr>
            <p:ph type="ctrTitle" idx="3"/>
          </p:nvPr>
        </p:nvSpPr>
        <p:spPr>
          <a:xfrm>
            <a:off x="2862335" y="3451276"/>
            <a:ext cx="1994876" cy="60709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725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20" name="Google Shape;120;p23"/>
          <p:cNvSpPr txBox="1">
            <a:spLocks noGrp="1"/>
          </p:cNvSpPr>
          <p:nvPr>
            <p:ph type="subTitle" idx="4"/>
          </p:nvPr>
        </p:nvSpPr>
        <p:spPr>
          <a:xfrm>
            <a:off x="2862335" y="4123273"/>
            <a:ext cx="1994876" cy="9318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1" name="Google Shape;121;p23"/>
          <p:cNvSpPr txBox="1">
            <a:spLocks noGrp="1"/>
          </p:cNvSpPr>
          <p:nvPr>
            <p:ph type="ctrTitle" idx="5"/>
          </p:nvPr>
        </p:nvSpPr>
        <p:spPr>
          <a:xfrm>
            <a:off x="5018347" y="3451276"/>
            <a:ext cx="1994876" cy="60709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725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22" name="Google Shape;122;p23"/>
          <p:cNvSpPr txBox="1">
            <a:spLocks noGrp="1"/>
          </p:cNvSpPr>
          <p:nvPr>
            <p:ph type="subTitle" idx="6"/>
          </p:nvPr>
        </p:nvSpPr>
        <p:spPr>
          <a:xfrm>
            <a:off x="5018347" y="4123273"/>
            <a:ext cx="1994876" cy="9318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3" name="Google Shape;123;p23"/>
          <p:cNvSpPr txBox="1">
            <a:spLocks noGrp="1"/>
          </p:cNvSpPr>
          <p:nvPr>
            <p:ph type="ctrTitle" idx="7"/>
          </p:nvPr>
        </p:nvSpPr>
        <p:spPr>
          <a:xfrm>
            <a:off x="7174359" y="3451276"/>
            <a:ext cx="1994876" cy="60709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725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24" name="Google Shape;124;p23"/>
          <p:cNvSpPr txBox="1">
            <a:spLocks noGrp="1"/>
          </p:cNvSpPr>
          <p:nvPr>
            <p:ph type="subTitle" idx="8"/>
          </p:nvPr>
        </p:nvSpPr>
        <p:spPr>
          <a:xfrm>
            <a:off x="7174359" y="4123273"/>
            <a:ext cx="1994876" cy="9318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ix Columns   ">
  <p:cSld name="TITLE_AND_BODY_1_3_1_4">
    <p:bg>
      <p:bgPr>
        <a:solidFill>
          <a:schemeClr val="dk1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>
            <a:spLocks noGrp="1"/>
          </p:cNvSpPr>
          <p:nvPr>
            <p:ph type="title"/>
          </p:nvPr>
        </p:nvSpPr>
        <p:spPr>
          <a:xfrm>
            <a:off x="3421453" y="396320"/>
            <a:ext cx="3032651" cy="5475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000"/>
              <a:buFont typeface="Montserrat ExtraLight"/>
              <a:buNone/>
              <a:defRPr sz="2155" b="0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/>
        </p:txBody>
      </p:sp>
      <p:sp>
        <p:nvSpPr>
          <p:cNvPr id="127" name="Google Shape;127;p24"/>
          <p:cNvSpPr txBox="1">
            <a:spLocks noGrp="1"/>
          </p:cNvSpPr>
          <p:nvPr>
            <p:ph type="ctrTitle" idx="2"/>
          </p:nvPr>
        </p:nvSpPr>
        <p:spPr>
          <a:xfrm>
            <a:off x="1143562" y="1423074"/>
            <a:ext cx="2208068" cy="60709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725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28" name="Google Shape;128;p24"/>
          <p:cNvSpPr txBox="1">
            <a:spLocks noGrp="1"/>
          </p:cNvSpPr>
          <p:nvPr>
            <p:ph type="subTitle" idx="1"/>
          </p:nvPr>
        </p:nvSpPr>
        <p:spPr>
          <a:xfrm>
            <a:off x="1143562" y="2095072"/>
            <a:ext cx="2208068" cy="9318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9" name="Google Shape;129;p24"/>
          <p:cNvSpPr txBox="1">
            <a:spLocks noGrp="1"/>
          </p:cNvSpPr>
          <p:nvPr>
            <p:ph type="ctrTitle" idx="3"/>
          </p:nvPr>
        </p:nvSpPr>
        <p:spPr>
          <a:xfrm>
            <a:off x="3833745" y="1423074"/>
            <a:ext cx="2208068" cy="60709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725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30" name="Google Shape;130;p24"/>
          <p:cNvSpPr txBox="1">
            <a:spLocks noGrp="1"/>
          </p:cNvSpPr>
          <p:nvPr>
            <p:ph type="subTitle" idx="4"/>
          </p:nvPr>
        </p:nvSpPr>
        <p:spPr>
          <a:xfrm>
            <a:off x="3833745" y="2095072"/>
            <a:ext cx="2208068" cy="9318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1" name="Google Shape;131;p24"/>
          <p:cNvSpPr txBox="1">
            <a:spLocks noGrp="1"/>
          </p:cNvSpPr>
          <p:nvPr>
            <p:ph type="ctrTitle" idx="5"/>
          </p:nvPr>
        </p:nvSpPr>
        <p:spPr>
          <a:xfrm>
            <a:off x="6523927" y="1423074"/>
            <a:ext cx="2208068" cy="60709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725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32" name="Google Shape;132;p24"/>
          <p:cNvSpPr txBox="1">
            <a:spLocks noGrp="1"/>
          </p:cNvSpPr>
          <p:nvPr>
            <p:ph type="subTitle" idx="6"/>
          </p:nvPr>
        </p:nvSpPr>
        <p:spPr>
          <a:xfrm>
            <a:off x="6523927" y="2095072"/>
            <a:ext cx="2208068" cy="9318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3" name="Google Shape;133;p24"/>
          <p:cNvSpPr txBox="1">
            <a:spLocks noGrp="1"/>
          </p:cNvSpPr>
          <p:nvPr>
            <p:ph type="ctrTitle" idx="7"/>
          </p:nvPr>
        </p:nvSpPr>
        <p:spPr>
          <a:xfrm>
            <a:off x="1143562" y="3376641"/>
            <a:ext cx="2208068" cy="60709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725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34" name="Google Shape;134;p24"/>
          <p:cNvSpPr txBox="1">
            <a:spLocks noGrp="1"/>
          </p:cNvSpPr>
          <p:nvPr>
            <p:ph type="subTitle" idx="8"/>
          </p:nvPr>
        </p:nvSpPr>
        <p:spPr>
          <a:xfrm>
            <a:off x="1143562" y="4048639"/>
            <a:ext cx="2208068" cy="9318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5" name="Google Shape;135;p24"/>
          <p:cNvSpPr txBox="1">
            <a:spLocks noGrp="1"/>
          </p:cNvSpPr>
          <p:nvPr>
            <p:ph type="ctrTitle" idx="9"/>
          </p:nvPr>
        </p:nvSpPr>
        <p:spPr>
          <a:xfrm>
            <a:off x="3833745" y="3376641"/>
            <a:ext cx="2208068" cy="60709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725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36" name="Google Shape;136;p24"/>
          <p:cNvSpPr txBox="1">
            <a:spLocks noGrp="1"/>
          </p:cNvSpPr>
          <p:nvPr>
            <p:ph type="subTitle" idx="13"/>
          </p:nvPr>
        </p:nvSpPr>
        <p:spPr>
          <a:xfrm>
            <a:off x="3833745" y="4048639"/>
            <a:ext cx="2208068" cy="9318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7" name="Google Shape;137;p24"/>
          <p:cNvSpPr txBox="1">
            <a:spLocks noGrp="1"/>
          </p:cNvSpPr>
          <p:nvPr>
            <p:ph type="ctrTitle" idx="14"/>
          </p:nvPr>
        </p:nvSpPr>
        <p:spPr>
          <a:xfrm>
            <a:off x="6523927" y="3376641"/>
            <a:ext cx="2208068" cy="60709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725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38" name="Google Shape;138;p24"/>
          <p:cNvSpPr txBox="1">
            <a:spLocks noGrp="1"/>
          </p:cNvSpPr>
          <p:nvPr>
            <p:ph type="subTitle" idx="15"/>
          </p:nvPr>
        </p:nvSpPr>
        <p:spPr>
          <a:xfrm>
            <a:off x="6523927" y="4048639"/>
            <a:ext cx="2208068" cy="9318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2">
  <p:cSld name="TITLE_ONLY_1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5"/>
          <p:cNvSpPr txBox="1">
            <a:spLocks noGrp="1"/>
          </p:cNvSpPr>
          <p:nvPr>
            <p:ph type="sldNum" idx="12"/>
          </p:nvPr>
        </p:nvSpPr>
        <p:spPr>
          <a:xfrm>
            <a:off x="9150289" y="5027544"/>
            <a:ext cx="592598" cy="424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  <p:sp>
        <p:nvSpPr>
          <p:cNvPr id="141" name="Google Shape;141;p25"/>
          <p:cNvSpPr txBox="1">
            <a:spLocks noGrp="1"/>
          </p:cNvSpPr>
          <p:nvPr>
            <p:ph type="title"/>
          </p:nvPr>
        </p:nvSpPr>
        <p:spPr>
          <a:xfrm>
            <a:off x="2697958" y="396320"/>
            <a:ext cx="4479641" cy="5475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000"/>
              <a:buFont typeface="Montserrat ExtraLight"/>
              <a:buNone/>
              <a:defRPr sz="2155" b="0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/>
        </p:txBody>
      </p:sp>
      <p:sp>
        <p:nvSpPr>
          <p:cNvPr id="142" name="Google Shape;142;p25"/>
          <p:cNvSpPr txBox="1">
            <a:spLocks noGrp="1"/>
          </p:cNvSpPr>
          <p:nvPr>
            <p:ph type="title" idx="2"/>
          </p:nvPr>
        </p:nvSpPr>
        <p:spPr>
          <a:xfrm>
            <a:off x="6277821" y="3087768"/>
            <a:ext cx="2518786" cy="5475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1600"/>
              <a:buFont typeface="Montserrat ExtraLight"/>
              <a:buNone/>
              <a:defRPr sz="1725" b="0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1600"/>
              <a:buFont typeface="Montserrat ExtraLight"/>
              <a:buNone/>
              <a:defRPr sz="172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1600"/>
              <a:buFont typeface="Montserrat ExtraLight"/>
              <a:buNone/>
              <a:defRPr sz="172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1600"/>
              <a:buFont typeface="Montserrat ExtraLight"/>
              <a:buNone/>
              <a:defRPr sz="172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1600"/>
              <a:buFont typeface="Montserrat ExtraLight"/>
              <a:buNone/>
              <a:defRPr sz="172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1600"/>
              <a:buFont typeface="Montserrat ExtraLight"/>
              <a:buNone/>
              <a:defRPr sz="172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1600"/>
              <a:buFont typeface="Montserrat ExtraLight"/>
              <a:buNone/>
              <a:defRPr sz="172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1600"/>
              <a:buFont typeface="Montserrat ExtraLight"/>
              <a:buNone/>
              <a:defRPr sz="172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1600"/>
              <a:buFont typeface="Montserrat ExtraLight"/>
              <a:buNone/>
              <a:defRPr sz="172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/>
        </p:txBody>
      </p:sp>
      <p:sp>
        <p:nvSpPr>
          <p:cNvPr id="143" name="Google Shape;143;p25"/>
          <p:cNvSpPr txBox="1">
            <a:spLocks noGrp="1"/>
          </p:cNvSpPr>
          <p:nvPr>
            <p:ph type="subTitle" idx="1"/>
          </p:nvPr>
        </p:nvSpPr>
        <p:spPr>
          <a:xfrm>
            <a:off x="6277821" y="3635349"/>
            <a:ext cx="2518786" cy="137752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   2">
  <p:cSld name="TITLE_AND_BODY_1_3_1_1_1">
    <p:bg>
      <p:bgPr>
        <a:solidFill>
          <a:schemeClr val="dk1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 txBox="1">
            <a:spLocks noGrp="1"/>
          </p:cNvSpPr>
          <p:nvPr>
            <p:ph type="title"/>
          </p:nvPr>
        </p:nvSpPr>
        <p:spPr>
          <a:xfrm>
            <a:off x="3421453" y="396320"/>
            <a:ext cx="3032651" cy="5475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000"/>
              <a:buFont typeface="Montserrat ExtraLight"/>
              <a:buNone/>
              <a:defRPr sz="2155" b="0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/>
        </p:txBody>
      </p:sp>
      <p:sp>
        <p:nvSpPr>
          <p:cNvPr id="146" name="Google Shape;146;p26"/>
          <p:cNvSpPr txBox="1">
            <a:spLocks noGrp="1"/>
          </p:cNvSpPr>
          <p:nvPr>
            <p:ph type="ctrTitle" idx="2"/>
          </p:nvPr>
        </p:nvSpPr>
        <p:spPr>
          <a:xfrm>
            <a:off x="5725264" y="1326697"/>
            <a:ext cx="3103932" cy="6070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Montserrat ExtraLight"/>
              <a:buNone/>
              <a:defRPr sz="1725" b="0">
                <a:solidFill>
                  <a:schemeClr val="accen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7" name="Google Shape;147;p26"/>
          <p:cNvSpPr txBox="1">
            <a:spLocks noGrp="1"/>
          </p:cNvSpPr>
          <p:nvPr>
            <p:ph type="subTitle" idx="1"/>
          </p:nvPr>
        </p:nvSpPr>
        <p:spPr>
          <a:xfrm>
            <a:off x="5725264" y="1730719"/>
            <a:ext cx="3103932" cy="6070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8" name="Google Shape;148;p26"/>
          <p:cNvSpPr txBox="1">
            <a:spLocks noGrp="1"/>
          </p:cNvSpPr>
          <p:nvPr>
            <p:ph type="ctrTitle" idx="3"/>
          </p:nvPr>
        </p:nvSpPr>
        <p:spPr>
          <a:xfrm>
            <a:off x="5725264" y="2544550"/>
            <a:ext cx="3103932" cy="6070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Montserrat ExtraLight"/>
              <a:buNone/>
              <a:defRPr sz="1725" b="0">
                <a:solidFill>
                  <a:schemeClr val="accen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9" name="Google Shape;149;p26"/>
          <p:cNvSpPr txBox="1">
            <a:spLocks noGrp="1"/>
          </p:cNvSpPr>
          <p:nvPr>
            <p:ph type="subTitle" idx="4"/>
          </p:nvPr>
        </p:nvSpPr>
        <p:spPr>
          <a:xfrm>
            <a:off x="5725264" y="2948572"/>
            <a:ext cx="3103932" cy="6070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0" name="Google Shape;150;p26"/>
          <p:cNvSpPr txBox="1">
            <a:spLocks noGrp="1"/>
          </p:cNvSpPr>
          <p:nvPr>
            <p:ph type="ctrTitle" idx="5"/>
          </p:nvPr>
        </p:nvSpPr>
        <p:spPr>
          <a:xfrm>
            <a:off x="5725264" y="3762403"/>
            <a:ext cx="3103932" cy="6070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Montserrat ExtraLight"/>
              <a:buNone/>
              <a:defRPr sz="1725" b="0">
                <a:solidFill>
                  <a:schemeClr val="accent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ontserrat"/>
              <a:buNone/>
              <a:defRPr sz="1725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51" name="Google Shape;151;p26"/>
          <p:cNvSpPr txBox="1">
            <a:spLocks noGrp="1"/>
          </p:cNvSpPr>
          <p:nvPr>
            <p:ph type="subTitle" idx="6"/>
          </p:nvPr>
        </p:nvSpPr>
        <p:spPr>
          <a:xfrm>
            <a:off x="5725264" y="4166425"/>
            <a:ext cx="3103932" cy="60709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515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+ Credits">
  <p:cSld name="TITLE_AND_BODY_2">
    <p:bg>
      <p:bgPr>
        <a:solidFill>
          <a:schemeClr val="dk1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7"/>
          <p:cNvSpPr txBox="1">
            <a:spLocks noGrp="1"/>
          </p:cNvSpPr>
          <p:nvPr>
            <p:ph type="body" idx="1"/>
          </p:nvPr>
        </p:nvSpPr>
        <p:spPr>
          <a:xfrm>
            <a:off x="4818627" y="1952624"/>
            <a:ext cx="3722450" cy="14541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92760" lvl="0" indent="-34226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515">
                <a:solidFill>
                  <a:schemeClr val="lt1"/>
                </a:solidFill>
              </a:defRPr>
            </a:lvl1pPr>
            <a:lvl2pPr marL="985520" lvl="1" indent="-342265" rtl="0">
              <a:spcBef>
                <a:spcPts val="1725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478915" lvl="2" indent="-342265" rtl="0">
              <a:spcBef>
                <a:spcPts val="1725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972310" lvl="3" indent="-342265" rtl="0">
              <a:spcBef>
                <a:spcPts val="1725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464435" lvl="4" indent="-342265" rtl="0">
              <a:spcBef>
                <a:spcPts val="1725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957195" lvl="5" indent="-342265" rtl="0">
              <a:spcBef>
                <a:spcPts val="1725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451225" lvl="6" indent="-342265" rtl="0">
              <a:spcBef>
                <a:spcPts val="1725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942715" lvl="7" indent="-342265" rtl="0">
              <a:spcBef>
                <a:spcPts val="1725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436110" lvl="8" indent="-342265" rtl="0">
              <a:spcBef>
                <a:spcPts val="1725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>
            <a:off x="3421453" y="396320"/>
            <a:ext cx="3032651" cy="5475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000"/>
              <a:buFont typeface="Montserrat ExtraLight"/>
              <a:buNone/>
              <a:defRPr sz="2155" b="0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D5B961"/>
              </a:buClr>
              <a:buSzPts val="2400"/>
              <a:buFont typeface="Montserrat ExtraLight"/>
              <a:buNone/>
              <a:defRPr sz="2595">
                <a:solidFill>
                  <a:srgbClr val="D5B961"/>
                </a:solidFill>
                <a:latin typeface="Montserrat ExtraLight"/>
                <a:ea typeface="Montserrat ExtraLight"/>
                <a:cs typeface="Montserrat ExtraLight"/>
                <a:sym typeface="Montserrat ExtraLight"/>
              </a:defRPr>
            </a:lvl9pPr>
          </a:lstStyle>
          <a:p/>
        </p:txBody>
      </p:sp>
      <p:sp>
        <p:nvSpPr>
          <p:cNvPr id="155" name="Google Shape;155;p27"/>
          <p:cNvSpPr txBox="1"/>
          <p:nvPr/>
        </p:nvSpPr>
        <p:spPr>
          <a:xfrm>
            <a:off x="4818627" y="3808864"/>
            <a:ext cx="3836499" cy="768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7087" tIns="87087" rIns="87087" bIns="87087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45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CREDITS: This presentation template was created by Slidesgo, including icons by Flaticon, and infographics &amp; images by Freepik. </a:t>
            </a:r>
            <a:endParaRPr sz="1045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45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45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45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SECTION_TITLE_AND_DESCRIPTION_2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000">
        <p:fade/>
      </p:transition>
    </mc:Choice>
    <mc:Fallback>
      <p:transition spd="med" advTm="500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000">
        <p:fade/>
      </p:transition>
    </mc:Choice>
    <mc:Fallback>
      <p:transition spd="med" advTm="500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335" b="0" i="0">
                <a:solidFill>
                  <a:schemeClr val="tx1"/>
                </a:solidFill>
                <a:latin typeface="李旭科漫画体v1.0"/>
                <a:cs typeface="李旭科漫画体v1.0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65" b="1" i="0">
                <a:solidFill>
                  <a:schemeClr val="bg1"/>
                </a:solidFill>
                <a:latin typeface="Swis721 Hv BT"/>
                <a:cs typeface="Swis721 Hv BT"/>
              </a:defRPr>
            </a:lvl1pPr>
          </a:lstStyle>
          <a:p>
            <a:pPr marL="10160">
              <a:spcBef>
                <a:spcPts val="55"/>
              </a:spcBef>
            </a:pPr>
            <a:r>
              <a:rPr lang="en-US" spc="-4"/>
              <a:t>D</a:t>
            </a:r>
            <a:r>
              <a:rPr lang="en-US"/>
              <a:t>E</a:t>
            </a:r>
            <a:r>
              <a:rPr lang="en-US" spc="-4"/>
              <a:t>SI</a:t>
            </a:r>
            <a:r>
              <a:rPr lang="en-US"/>
              <a:t>G</a:t>
            </a:r>
            <a:r>
              <a:rPr lang="en-US" spc="-4"/>
              <a:t>N</a:t>
            </a:r>
            <a:endParaRPr lang="en-US" spc="-4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645" b="1" i="0">
                <a:solidFill>
                  <a:srgbClr val="404040"/>
                </a:solidFill>
                <a:latin typeface="Geometr415 Blk BT"/>
                <a:cs typeface="Geometr415 Blk BT"/>
              </a:defRPr>
            </a:lvl1pPr>
          </a:lstStyle>
          <a:p>
            <a:pPr marL="10160">
              <a:spcBef>
                <a:spcPts val="60"/>
              </a:spcBef>
            </a:pPr>
            <a:r>
              <a:rPr lang="en-US" spc="-4"/>
              <a:t>SHANG HAI XI SHI LUO </a:t>
            </a:r>
            <a:r>
              <a:rPr lang="en-US"/>
              <a:t>WEN</a:t>
            </a:r>
            <a:r>
              <a:rPr lang="en-US" spc="-24"/>
              <a:t> </a:t>
            </a:r>
            <a:r>
              <a:rPr lang="en-US" spc="-4"/>
              <a:t>HUA</a:t>
            </a:r>
            <a:endParaRPr lang="en-US" spc="-4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65" b="1" i="0">
                <a:solidFill>
                  <a:schemeClr val="bg1"/>
                </a:solidFill>
                <a:latin typeface="Swis721 Hv BT"/>
                <a:cs typeface="Swis721 Hv BT"/>
              </a:defRPr>
            </a:lvl1pPr>
          </a:lstStyle>
          <a:p>
            <a:pPr marL="10160">
              <a:spcBef>
                <a:spcPts val="55"/>
              </a:spcBef>
            </a:pPr>
            <a:r>
              <a:rPr lang="en-US" spc="-4"/>
              <a:t>D</a:t>
            </a:r>
            <a:r>
              <a:rPr lang="en-US"/>
              <a:t>E</a:t>
            </a:r>
            <a:r>
              <a:rPr lang="en-US" spc="-4"/>
              <a:t>SI</a:t>
            </a:r>
            <a:r>
              <a:rPr lang="en-US"/>
              <a:t>G</a:t>
            </a:r>
            <a:r>
              <a:rPr lang="en-US" spc="-4"/>
              <a:t>N</a:t>
            </a:r>
            <a:endParaRPr lang="en-US" spc="-4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645" b="1" i="0">
                <a:solidFill>
                  <a:srgbClr val="404040"/>
                </a:solidFill>
                <a:latin typeface="Geometr415 Blk BT"/>
                <a:cs typeface="Geometr415 Blk BT"/>
              </a:defRPr>
            </a:lvl1pPr>
          </a:lstStyle>
          <a:p>
            <a:pPr marL="10160">
              <a:spcBef>
                <a:spcPts val="60"/>
              </a:spcBef>
            </a:pPr>
            <a:r>
              <a:rPr lang="en-US" spc="-4"/>
              <a:t>SHANG HAI XI SHI LUO </a:t>
            </a:r>
            <a:r>
              <a:rPr lang="en-US"/>
              <a:t>WEN</a:t>
            </a:r>
            <a:r>
              <a:rPr lang="en-US" spc="-24"/>
              <a:t> </a:t>
            </a:r>
            <a:r>
              <a:rPr lang="en-US" spc="-4"/>
              <a:t>HUA</a:t>
            </a:r>
            <a:endParaRPr lang="en-US" spc="-4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2" Type="http://schemas.openxmlformats.org/officeDocument/2006/relationships/theme" Target="../theme/theme1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36637" y="479794"/>
            <a:ext cx="9202283" cy="617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302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02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02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02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02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02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02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02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02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36637" y="1242515"/>
            <a:ext cx="9202283" cy="368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92760" lvl="0" indent="-3695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●"/>
              <a:defRPr sz="194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85520" lvl="1" indent="-342265">
              <a:lnSpc>
                <a:spcPct val="100000"/>
              </a:lnSpc>
              <a:spcBef>
                <a:spcPts val="1725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○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478915" lvl="2" indent="-342265">
              <a:lnSpc>
                <a:spcPct val="100000"/>
              </a:lnSpc>
              <a:spcBef>
                <a:spcPts val="1725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■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972310" lvl="3" indent="-342265">
              <a:lnSpc>
                <a:spcPct val="100000"/>
              </a:lnSpc>
              <a:spcBef>
                <a:spcPts val="1725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464435" lvl="4" indent="-342265">
              <a:lnSpc>
                <a:spcPct val="100000"/>
              </a:lnSpc>
              <a:spcBef>
                <a:spcPts val="1725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○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957195" lvl="5" indent="-342265">
              <a:lnSpc>
                <a:spcPct val="100000"/>
              </a:lnSpc>
              <a:spcBef>
                <a:spcPts val="1725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■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451225" lvl="6" indent="-342265">
              <a:lnSpc>
                <a:spcPct val="100000"/>
              </a:lnSpc>
              <a:spcBef>
                <a:spcPts val="1725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942715" lvl="7" indent="-342265">
              <a:lnSpc>
                <a:spcPct val="100000"/>
              </a:lnSpc>
              <a:spcBef>
                <a:spcPts val="1725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○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436110" lvl="8" indent="-342265">
              <a:lnSpc>
                <a:spcPct val="100000"/>
              </a:lnSpc>
              <a:spcBef>
                <a:spcPts val="1725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Montserrat"/>
              <a:buChar char="■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51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51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51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51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51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51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51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51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51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51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51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51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51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51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51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51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51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51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51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6.xml"/><Relationship Id="rId7" Type="http://schemas.openxmlformats.org/officeDocument/2006/relationships/image" Target="../media/image16.jpeg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3.jpeg"/><Relationship Id="rId2" Type="http://schemas.openxmlformats.org/officeDocument/2006/relationships/image" Target="../media/image17.png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17.png"/><Relationship Id="rId1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1.xml"/><Relationship Id="rId1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8.xml"/><Relationship Id="rId5" Type="http://schemas.openxmlformats.org/officeDocument/2006/relationships/image" Target="../media/image17.png"/><Relationship Id="rId4" Type="http://schemas.openxmlformats.org/officeDocument/2006/relationships/image" Target="../media/image35.png"/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8.xml"/><Relationship Id="rId5" Type="http://schemas.openxmlformats.org/officeDocument/2006/relationships/image" Target="../media/image17.png"/><Relationship Id="rId4" Type="http://schemas.openxmlformats.org/officeDocument/2006/relationships/image" Target="../media/image35.png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8.xml"/><Relationship Id="rId5" Type="http://schemas.openxmlformats.org/officeDocument/2006/relationships/image" Target="../media/image17.png"/><Relationship Id="rId4" Type="http://schemas.openxmlformats.org/officeDocument/2006/relationships/image" Target="../media/image35.png"/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8.xml"/><Relationship Id="rId5" Type="http://schemas.openxmlformats.org/officeDocument/2006/relationships/image" Target="../media/image17.png"/><Relationship Id="rId4" Type="http://schemas.openxmlformats.org/officeDocument/2006/relationships/image" Target="../media/image35.png"/><Relationship Id="rId3" Type="http://schemas.openxmlformats.org/officeDocument/2006/relationships/image" Target="../media/image41.jpeg"/><Relationship Id="rId2" Type="http://schemas.openxmlformats.org/officeDocument/2006/relationships/image" Target="../media/image40.GIF"/><Relationship Id="rId1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8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3" Type="http://schemas.openxmlformats.org/officeDocument/2006/relationships/image" Target="../media/image17.png"/><Relationship Id="rId2" Type="http://schemas.openxmlformats.org/officeDocument/2006/relationships/image" Target="../media/image35.png"/><Relationship Id="rId1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8.xml"/><Relationship Id="rId5" Type="http://schemas.openxmlformats.org/officeDocument/2006/relationships/image" Target="../media/image17.png"/><Relationship Id="rId4" Type="http://schemas.openxmlformats.org/officeDocument/2006/relationships/image" Target="../media/image35.png"/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image" Target="../media/image4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7" Type="http://schemas.openxmlformats.org/officeDocument/2006/relationships/image" Target="../media/image49.jpeg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Relationship Id="rId3" Type="http://schemas.openxmlformats.org/officeDocument/2006/relationships/image" Target="../media/image17.png"/><Relationship Id="rId2" Type="http://schemas.openxmlformats.org/officeDocument/2006/relationships/image" Target="../media/image35.png"/><Relationship Id="rId1" Type="http://schemas.openxmlformats.org/officeDocument/2006/relationships/image" Target="../media/image4.jpe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8.xml"/><Relationship Id="rId4" Type="http://schemas.openxmlformats.org/officeDocument/2006/relationships/image" Target="../media/image50.jpeg"/><Relationship Id="rId3" Type="http://schemas.openxmlformats.org/officeDocument/2006/relationships/image" Target="../media/image17.png"/><Relationship Id="rId2" Type="http://schemas.openxmlformats.org/officeDocument/2006/relationships/image" Target="../media/image35.png"/><Relationship Id="rId1" Type="http://schemas.openxmlformats.org/officeDocument/2006/relationships/image" Target="../media/image4.jpeg"/></Relationships>
</file>

<file path=ppt/slides/_rels/slide3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8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Relationship Id="rId3" Type="http://schemas.openxmlformats.org/officeDocument/2006/relationships/image" Target="../media/image17.png"/><Relationship Id="rId2" Type="http://schemas.openxmlformats.org/officeDocument/2006/relationships/image" Target="../media/image35.png"/><Relationship Id="rId1" Type="http://schemas.openxmlformats.org/officeDocument/2006/relationships/image" Target="../media/image4.jpeg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8.xml"/><Relationship Id="rId8" Type="http://schemas.openxmlformats.org/officeDocument/2006/relationships/image" Target="../media/image17.png"/><Relationship Id="rId7" Type="http://schemas.openxmlformats.org/officeDocument/2006/relationships/image" Target="../media/image35.png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image" Target="../media/image4.jpeg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image" Target="../media/image62.jpeg"/><Relationship Id="rId8" Type="http://schemas.openxmlformats.org/officeDocument/2006/relationships/tags" Target="../tags/tag4.xml"/><Relationship Id="rId7" Type="http://schemas.openxmlformats.org/officeDocument/2006/relationships/image" Target="../media/image61.jpeg"/><Relationship Id="rId6" Type="http://schemas.openxmlformats.org/officeDocument/2006/relationships/tags" Target="../tags/tag3.xml"/><Relationship Id="rId5" Type="http://schemas.openxmlformats.org/officeDocument/2006/relationships/image" Target="../media/image60.jpeg"/><Relationship Id="rId4" Type="http://schemas.openxmlformats.org/officeDocument/2006/relationships/tags" Target="../tags/tag2.xml"/><Relationship Id="rId3" Type="http://schemas.openxmlformats.org/officeDocument/2006/relationships/image" Target="../media/image59.jpeg"/><Relationship Id="rId2" Type="http://schemas.openxmlformats.org/officeDocument/2006/relationships/tags" Target="../tags/tag1.xml"/><Relationship Id="rId16" Type="http://schemas.openxmlformats.org/officeDocument/2006/relationships/slideLayout" Target="../slideLayouts/slideLayout28.xml"/><Relationship Id="rId15" Type="http://schemas.openxmlformats.org/officeDocument/2006/relationships/image" Target="../media/image17.png"/><Relationship Id="rId14" Type="http://schemas.openxmlformats.org/officeDocument/2006/relationships/image" Target="../media/image35.png"/><Relationship Id="rId13" Type="http://schemas.openxmlformats.org/officeDocument/2006/relationships/image" Target="../media/image66.jpeg"/><Relationship Id="rId12" Type="http://schemas.openxmlformats.org/officeDocument/2006/relationships/image" Target="../media/image65.jpeg"/><Relationship Id="rId11" Type="http://schemas.openxmlformats.org/officeDocument/2006/relationships/image" Target="../media/image64.jpeg"/><Relationship Id="rId10" Type="http://schemas.openxmlformats.org/officeDocument/2006/relationships/image" Target="../media/image63.jpeg"/><Relationship Id="rId1" Type="http://schemas.openxmlformats.org/officeDocument/2006/relationships/image" Target="../media/image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jpe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5.xml"/><Relationship Id="rId2" Type="http://schemas.openxmlformats.org/officeDocument/2006/relationships/image" Target="../media/image67.jpeg"/><Relationship Id="rId1" Type="http://schemas.openxmlformats.org/officeDocument/2006/relationships/image" Target="../media/image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.xml"/><Relationship Id="rId1" Type="http://schemas.openxmlformats.org/officeDocument/2006/relationships/image" Target="../media/image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.xml"/><Relationship Id="rId1" Type="http://schemas.openxmlformats.org/officeDocument/2006/relationships/image" Target="../media/image4.jpeg"/></Relationships>
</file>

<file path=ppt/slides/_rels/slide4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8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image" Target="../media/image4.jpe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9.xml"/><Relationship Id="rId2" Type="http://schemas.openxmlformats.org/officeDocument/2006/relationships/image" Target="../media/image72.jpeg"/><Relationship Id="rId1" Type="http://schemas.openxmlformats.org/officeDocument/2006/relationships/image" Target="../media/image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60400" y="1101090"/>
            <a:ext cx="44792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>
                <a:solidFill>
                  <a:srgbClr val="FFEDCF"/>
                </a:solidFill>
                <a:latin typeface="+mn-lt"/>
                <a:ea typeface="+mn-ea"/>
                <a:cs typeface="+mn-ea"/>
                <a:sym typeface="+mn-lt"/>
              </a:rPr>
              <a:t>PRESENTATION</a:t>
            </a:r>
            <a:endParaRPr lang="en-US" altLang="zh-CN" sz="4000">
              <a:solidFill>
                <a:srgbClr val="FFEDC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0697" y="1702897"/>
            <a:ext cx="3971081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EDCF"/>
                </a:solidFill>
                <a:latin typeface="+mn-lt"/>
                <a:ea typeface="+mn-ea"/>
                <a:cs typeface="+mn-ea"/>
                <a:sym typeface="+mn-lt"/>
              </a:rPr>
              <a:t>YOUR BRAND OR TITLE HERE</a:t>
            </a:r>
            <a:endParaRPr lang="en-US" altLang="zh-CN">
              <a:solidFill>
                <a:srgbClr val="FFEDC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 rot="5400000">
            <a:off x="7265670" y="2987675"/>
            <a:ext cx="23590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2B3C1D"/>
                </a:solidFill>
                <a:latin typeface="+mn-lt"/>
                <a:ea typeface="+mn-ea"/>
                <a:cs typeface="+mn-ea"/>
                <a:sym typeface="+mn-lt"/>
              </a:rPr>
              <a:t>地产项目七夕穿越大宋暖场活动</a:t>
            </a:r>
            <a:endParaRPr lang="zh-CN" altLang="en-US" sz="1200" dirty="0">
              <a:solidFill>
                <a:srgbClr val="2B3C1D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387427" y="865505"/>
            <a:ext cx="800219" cy="38125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400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过宋式的浪漫</a:t>
            </a:r>
            <a:endParaRPr lang="zh-CN" altLang="en-US" sz="400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388735" y="781685"/>
            <a:ext cx="30829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CONTENTS</a:t>
            </a:r>
            <a:endParaRPr lang="en-US" altLang="zh-CN" sz="360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388735" y="1322705"/>
            <a:ext cx="332486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SERVE CHINA &amp; THE WORLD WITH</a:t>
            </a:r>
            <a:endParaRPr lang="zh-CN" altLang="en-US" sz="120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411490" y="2059940"/>
            <a:ext cx="523220" cy="28365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200" dirty="0">
                <a:solidFill>
                  <a:srgbClr val="95876E"/>
                </a:solidFill>
                <a:uFillTx/>
                <a:latin typeface="+mn-lt"/>
                <a:ea typeface="+mn-ea"/>
                <a:cs typeface="+mn-ea"/>
                <a:sym typeface="+mn-lt"/>
              </a:rPr>
              <a:t>一活动思路</a:t>
            </a:r>
            <a:endParaRPr lang="zh-CN" altLang="en-US" sz="2200" dirty="0">
              <a:solidFill>
                <a:srgbClr val="95876E"/>
              </a:solidFill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 rot="5400000">
            <a:off x="4474845" y="3669348"/>
            <a:ext cx="185991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ACTIVITY THINKING</a:t>
            </a:r>
            <a:endParaRPr lang="en-US" altLang="zh-CN" sz="90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64985" y="2059940"/>
            <a:ext cx="523220" cy="28365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200" dirty="0">
                <a:solidFill>
                  <a:srgbClr val="95876E"/>
                </a:solidFill>
                <a:uFillTx/>
                <a:latin typeface="+mn-lt"/>
                <a:ea typeface="+mn-ea"/>
                <a:cs typeface="+mn-ea"/>
                <a:sym typeface="+mn-lt"/>
              </a:rPr>
              <a:t>二 </a:t>
            </a:r>
            <a:r>
              <a:rPr lang="zh-CN" altLang="en-US" sz="2200" dirty="0">
                <a:solidFill>
                  <a:srgbClr val="95876E"/>
                </a:solidFill>
                <a:latin typeface="+mn-lt"/>
                <a:ea typeface="+mn-ea"/>
                <a:cs typeface="+mn-ea"/>
                <a:sym typeface="+mn-lt"/>
              </a:rPr>
              <a:t>活动宣传</a:t>
            </a:r>
            <a:endParaRPr lang="zh-CN" altLang="en-US" sz="2200" dirty="0">
              <a:solidFill>
                <a:srgbClr val="95876E"/>
              </a:solidFill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 rot="5400000">
            <a:off x="3228340" y="3669348"/>
            <a:ext cx="185991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ACTIVITY PROPAGANDA</a:t>
            </a:r>
            <a:endParaRPr lang="en-US" altLang="zh-CN" sz="90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926735" y="2059940"/>
            <a:ext cx="523220" cy="28365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200" dirty="0">
                <a:solidFill>
                  <a:srgbClr val="95876E"/>
                </a:solidFill>
                <a:uFillTx/>
                <a:latin typeface="+mn-lt"/>
                <a:ea typeface="+mn-ea"/>
                <a:cs typeface="+mn-ea"/>
                <a:sym typeface="+mn-lt"/>
              </a:rPr>
              <a:t>三 氛围布置</a:t>
            </a:r>
            <a:endParaRPr lang="zh-CN" altLang="en-US" sz="2200" dirty="0">
              <a:solidFill>
                <a:srgbClr val="95876E"/>
              </a:solidFill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 rot="5400000">
            <a:off x="1990090" y="3669348"/>
            <a:ext cx="185991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ACTIVITY ARRANGEMENT</a:t>
            </a:r>
            <a:endParaRPr lang="en-US" altLang="zh-CN" sz="90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88485" y="2059940"/>
            <a:ext cx="523220" cy="28365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200" dirty="0">
                <a:solidFill>
                  <a:srgbClr val="95876E"/>
                </a:solidFill>
                <a:uFillTx/>
                <a:latin typeface="+mn-lt"/>
                <a:ea typeface="+mn-ea"/>
                <a:cs typeface="+mn-ea"/>
                <a:sym typeface="+mn-lt"/>
              </a:rPr>
              <a:t>四 活动布置</a:t>
            </a:r>
            <a:endParaRPr lang="zh-CN" altLang="en-US" sz="2200" dirty="0">
              <a:solidFill>
                <a:srgbClr val="95876E"/>
              </a:solidFill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 rot="5400000">
            <a:off x="751840" y="3669348"/>
            <a:ext cx="185991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ACTIVITY CONTENT</a:t>
            </a:r>
            <a:endParaRPr lang="en-US" altLang="zh-CN" sz="90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369" t="806" b="1"/>
          <a:stretch>
            <a:fillRect/>
          </a:stretch>
        </p:blipFill>
        <p:spPr>
          <a:xfrm>
            <a:off x="0" y="0"/>
            <a:ext cx="9874250" cy="554144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43247" y="1142768"/>
            <a:ext cx="397108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EDCF"/>
                </a:solidFill>
                <a:latin typeface="+mn-lt"/>
                <a:ea typeface="+mn-ea"/>
                <a:cs typeface="+mn-ea"/>
                <a:sym typeface="+mn-lt"/>
              </a:rPr>
              <a:t>活动思路</a:t>
            </a:r>
            <a:endParaRPr lang="zh-CN" altLang="en-US" sz="3600" dirty="0">
              <a:solidFill>
                <a:srgbClr val="FFEDC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3247" y="1684142"/>
            <a:ext cx="3971081" cy="354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710" dirty="0">
                <a:solidFill>
                  <a:srgbClr val="FFEDCF"/>
                </a:solidFill>
                <a:latin typeface="+mn-lt"/>
                <a:ea typeface="+mn-ea"/>
                <a:cs typeface="+mn-ea"/>
                <a:sym typeface="+mn-lt"/>
              </a:rPr>
              <a:t>ACTIVITY THINKING</a:t>
            </a:r>
            <a:endParaRPr lang="en-US" altLang="zh-CN" sz="1710" dirty="0">
              <a:solidFill>
                <a:srgbClr val="FFEDC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43247" y="2148840"/>
            <a:ext cx="4907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rgbClr val="B5A483">
                    <a:alpha val="80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维天有汉，监亦有光。跂彼织女，终日七襄。</a:t>
            </a:r>
            <a:endParaRPr lang="zh-CN" altLang="en-US" sz="1000" dirty="0">
              <a:solidFill>
                <a:srgbClr val="B5A483">
                  <a:alpha val="80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1000" dirty="0">
                <a:solidFill>
                  <a:srgbClr val="B5A483">
                    <a:alpha val="80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虽则七襄，不成报章。睆彼牵牛，不以服箱。</a:t>
            </a:r>
            <a:endParaRPr lang="zh-CN" altLang="en-US" sz="1000" dirty="0">
              <a:solidFill>
                <a:srgbClr val="B5A483">
                  <a:alpha val="80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/>
          <a:srcRect t="6470"/>
          <a:stretch>
            <a:fillRect/>
          </a:stretch>
        </p:blipFill>
        <p:spPr>
          <a:xfrm>
            <a:off x="-1" y="-15450"/>
            <a:ext cx="9864725" cy="55474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9525" y="-3850"/>
            <a:ext cx="9864725" cy="554740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130" noProof="1">
              <a:cs typeface="+mn-ea"/>
              <a:sym typeface="+mn-lt"/>
            </a:endParaRPr>
          </a:p>
        </p:txBody>
      </p:sp>
      <p:sp>
        <p:nvSpPr>
          <p:cNvPr id="6" name="矩形 7"/>
          <p:cNvSpPr txBox="1">
            <a:spLocks noChangeArrowheads="1"/>
          </p:cNvSpPr>
          <p:nvPr/>
        </p:nvSpPr>
        <p:spPr bwMode="auto">
          <a:xfrm>
            <a:off x="387193" y="3527069"/>
            <a:ext cx="9109388" cy="1711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947" rIns="36947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“一城宋韵半城水，梦华飘逸伴汴京”。</a:t>
            </a:r>
            <a:br>
              <a:rPr lang="en-US" altLang="zh-CN" sz="18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18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  <a:r>
              <a:rPr lang="zh-CN" altLang="en-US" sz="18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  <a:r>
              <a:rPr lang="en-US" altLang="zh-CN" sz="18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18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日，火出圈的</a:t>
            </a:r>
            <a:r>
              <a:rPr lang="en-US" altLang="zh-CN" sz="18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《</a:t>
            </a:r>
            <a:r>
              <a:rPr lang="zh-CN" altLang="en-US" sz="18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梦华录</a:t>
            </a:r>
            <a:r>
              <a:rPr lang="en-US" altLang="zh-CN" sz="18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》</a:t>
            </a:r>
            <a:r>
              <a:rPr lang="zh-CN" altLang="en-US" sz="18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电视剧正式收官。在豆瓣上的评分一直稳居</a:t>
            </a:r>
            <a:r>
              <a:rPr lang="en-US" altLang="zh-CN" sz="18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8.5</a:t>
            </a:r>
            <a:r>
              <a:rPr lang="zh-CN" altLang="en-US" sz="18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分以上，被观众誉为高级审美的“宋代纪录片”，演活了北宋首都东京的繁华日常，让多少“录人”欲罢不能。</a:t>
            </a:r>
            <a:endParaRPr lang="zh-CN" altLang="en-US" sz="180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1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053" y="0"/>
            <a:ext cx="9016143" cy="554355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-3850"/>
            <a:ext cx="9864725" cy="554740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130" noProof="1">
              <a:cs typeface="+mn-ea"/>
              <a:sym typeface="+mn-lt"/>
            </a:endParaRPr>
          </a:p>
        </p:txBody>
      </p:sp>
      <p:sp>
        <p:nvSpPr>
          <p:cNvPr id="6" name="矩形 7"/>
          <p:cNvSpPr txBox="1">
            <a:spLocks noChangeArrowheads="1"/>
          </p:cNvSpPr>
          <p:nvPr/>
        </p:nvSpPr>
        <p:spPr bwMode="auto">
          <a:xfrm>
            <a:off x="1954536" y="1508615"/>
            <a:ext cx="5965178" cy="133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947" rIns="36947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这个热点自然不能放过，</a:t>
            </a:r>
            <a:br>
              <a:rPr lang="en-US" altLang="zh-CN" sz="18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</a:br>
            <a:r>
              <a:rPr lang="zh-CN" altLang="en-US" sz="40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那如何借势</a:t>
            </a:r>
            <a:r>
              <a:rPr lang="en-US" altLang="zh-CN" sz="40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《</a:t>
            </a:r>
            <a:r>
              <a:rPr lang="zh-CN" altLang="en-US" sz="40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梦华录</a:t>
            </a:r>
            <a:r>
              <a:rPr lang="en-US" altLang="zh-CN" sz="40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》IP</a:t>
            </a:r>
            <a:r>
              <a:rPr lang="zh-CN" altLang="en-US" sz="40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？</a:t>
            </a:r>
            <a:endParaRPr lang="zh-CN" altLang="en-US" sz="180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468245" y="3409031"/>
            <a:ext cx="49377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/>
            <a:r>
              <a:rPr lang="zh-CN" altLang="en-US" sz="14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给七夕策划一场宋“潮”主题活动，吸引参与者前往打卡，穿越到宋朝，体验不一样的宋韵文化。</a:t>
            </a:r>
            <a:endParaRPr lang="zh-CN" altLang="en-US" sz="1400" noProof="1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1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650"/>
            <a:ext cx="9874250" cy="552025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9525" y="-3850"/>
            <a:ext cx="9864725" cy="554740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130" noProof="1">
              <a:cs typeface="+mn-ea"/>
              <a:sym typeface="+mn-lt"/>
            </a:endParaRPr>
          </a:p>
        </p:txBody>
      </p:sp>
      <p:sp>
        <p:nvSpPr>
          <p:cNvPr id="6" name="矩形 7"/>
          <p:cNvSpPr txBox="1">
            <a:spLocks noChangeArrowheads="1"/>
          </p:cNvSpPr>
          <p:nvPr/>
        </p:nvSpPr>
        <p:spPr bwMode="auto">
          <a:xfrm>
            <a:off x="1647666" y="1950575"/>
            <a:ext cx="6578918" cy="1389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947" rIns="36947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94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宋式生活、宋制汉服成为今年的时尚潮流，在现代人眼中，千年风雅，宋式风华，比雍容华贵的明，大气包容的唐，更雅致婉约。</a:t>
            </a:r>
            <a:endParaRPr lang="zh-CN" altLang="en-US" sz="194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1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2" r="6472"/>
          <a:stretch>
            <a:fillRect/>
          </a:stretch>
        </p:blipFill>
        <p:spPr bwMode="auto">
          <a:xfrm>
            <a:off x="9524" y="-1925"/>
            <a:ext cx="9855201" cy="554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9525" y="-3850"/>
            <a:ext cx="9864725" cy="554740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130" noProof="1">
              <a:cs typeface="+mn-ea"/>
              <a:sym typeface="+mn-lt"/>
            </a:endParaRPr>
          </a:p>
        </p:txBody>
      </p:sp>
      <p:sp>
        <p:nvSpPr>
          <p:cNvPr id="5" name="矩形 7"/>
          <p:cNvSpPr txBox="1">
            <a:spLocks noChangeArrowheads="1"/>
          </p:cNvSpPr>
          <p:nvPr/>
        </p:nvSpPr>
        <p:spPr bwMode="auto">
          <a:xfrm>
            <a:off x="4413568" y="1496246"/>
            <a:ext cx="2026219" cy="631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947" rIns="36947">
            <a:spAutoFit/>
          </a:bodyPr>
          <a:lstStyle/>
          <a:p>
            <a:pPr algn="just">
              <a:lnSpc>
                <a:spcPct val="150000"/>
              </a:lnSpc>
            </a:pPr>
            <a:endParaRPr lang="zh-CN" altLang="en-US" sz="2585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6"/>
          <p:cNvSpPr txBox="1">
            <a:spLocks noChangeArrowheads="1"/>
          </p:cNvSpPr>
          <p:nvPr/>
        </p:nvSpPr>
        <p:spPr bwMode="auto">
          <a:xfrm>
            <a:off x="1597081" y="1853158"/>
            <a:ext cx="6680088" cy="1837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956" rIns="3695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94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今年七夕，各位想好怎么过了吗？一起回宋朝来场穿越千年的梦幻之旅吧</a:t>
            </a:r>
            <a:endParaRPr lang="zh-CN" altLang="en-US" sz="194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94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江南宋城国风文化节《梦回大宋，情定七夕》邀您在经典、盛大、唯美的仪式里过最浪漫的七夕情人节</a:t>
            </a:r>
            <a:endParaRPr lang="zh-CN" altLang="en-US" sz="194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1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5"/>
            <a:ext cx="9874250" cy="5537060"/>
          </a:xfrm>
          <a:prstGeom prst="rect">
            <a:avLst/>
          </a:prstGeom>
        </p:spPr>
      </p:pic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013214" y="1981928"/>
            <a:ext cx="7176506" cy="2280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94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活动主题：过宋式的浪漫</a:t>
            </a:r>
            <a:endParaRPr lang="zh-CN" altLang="en-US" sz="194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194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          ——</a:t>
            </a:r>
            <a:r>
              <a:rPr lang="zh-CN" altLang="en-US" sz="194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地产项目七夕穿越大宋暖场活动</a:t>
            </a:r>
            <a:endParaRPr lang="zh-CN" altLang="en-US" sz="194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94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活动时间：七夕节</a:t>
            </a:r>
            <a:r>
              <a:rPr lang="en-US" altLang="zh-CN" sz="194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194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情人节</a:t>
            </a:r>
            <a:r>
              <a:rPr lang="en-US" altLang="zh-CN" sz="194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/520</a:t>
            </a:r>
            <a:endParaRPr lang="zh-CN" altLang="en-US" sz="194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94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活动地点：营销中心</a:t>
            </a:r>
            <a:endParaRPr lang="zh-CN" altLang="en-US" sz="194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94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参与对象：业主、意向客户、潜在客户</a:t>
            </a:r>
            <a:endParaRPr lang="zh-CN" altLang="en-US" sz="194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89325" y="692200"/>
            <a:ext cx="32613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280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活动概述</a:t>
            </a:r>
            <a:endParaRPr lang="zh-CN" altLang="en-US" sz="28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5"/>
            <a:ext cx="9874250" cy="5537060"/>
          </a:xfrm>
          <a:prstGeom prst="rect">
            <a:avLst/>
          </a:prstGeom>
        </p:spPr>
      </p:pic>
      <p:sp>
        <p:nvSpPr>
          <p:cNvPr id="4" name="文本框 99"/>
          <p:cNvSpPr txBox="1">
            <a:spLocks noChangeArrowheads="1"/>
          </p:cNvSpPr>
          <p:nvPr/>
        </p:nvSpPr>
        <p:spPr bwMode="auto">
          <a:xfrm>
            <a:off x="1910080" y="1733233"/>
            <a:ext cx="7043420" cy="2554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ts val="2830"/>
              </a:lnSpc>
            </a:pPr>
            <a:r>
              <a:rPr lang="zh-CN" altLang="en-US" sz="1940" b="1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提高知名度</a:t>
            </a:r>
            <a:endParaRPr lang="zh-CN" altLang="en-US" sz="1940" b="1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ts val="2830"/>
              </a:lnSpc>
            </a:pPr>
            <a:r>
              <a:rPr lang="zh-CN" altLang="en-US" sz="113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通过系列活动聚集人气，吸引潜在客户关注度，以打响项目知名度。</a:t>
            </a:r>
            <a:endParaRPr lang="zh-CN" altLang="en-US" sz="113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ts val="2830"/>
              </a:lnSpc>
            </a:pPr>
            <a:r>
              <a:rPr lang="zh-CN" altLang="en-US" sz="1940" b="1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提高认可度</a:t>
            </a:r>
            <a:endParaRPr lang="zh-CN" altLang="en-US" sz="1940" b="1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ts val="2830"/>
              </a:lnSpc>
            </a:pPr>
            <a:r>
              <a:rPr lang="zh-CN" altLang="en-US" sz="113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拉进与客户关系，提供客户口碑传播事件内容，以提高目标受众对项目的认可。</a:t>
            </a:r>
            <a:endParaRPr lang="zh-CN" altLang="en-US" sz="113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ts val="2830"/>
              </a:lnSpc>
            </a:pPr>
            <a:r>
              <a:rPr lang="zh-CN" altLang="en-US" sz="1940" b="1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促进销售</a:t>
            </a:r>
            <a:endParaRPr lang="zh-CN" altLang="en-US" sz="1940" b="1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ts val="2830"/>
              </a:lnSpc>
            </a:pPr>
            <a:r>
              <a:rPr lang="zh-CN" altLang="en-US" sz="113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提高营销中心驻客度，活动现场沉浸式氛围，提高客户现场体验感，体现项目人性化配套服务的宗旨，最终达成促进销售的目的。</a:t>
            </a:r>
            <a:endParaRPr lang="zh-CN" altLang="en-US" sz="113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489325" y="692200"/>
            <a:ext cx="32613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280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活动目的</a:t>
            </a:r>
            <a:endParaRPr lang="zh-CN" altLang="en-US" sz="28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395663" y="257175"/>
            <a:ext cx="30829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活动亮点</a:t>
            </a:r>
            <a:endParaRPr lang="en-US" altLang="zh-CN" sz="360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22" name="Google Shape;222;p38"/>
          <p:cNvPicPr preferRelativeResize="0"/>
          <p:nvPr/>
        </p:nvPicPr>
        <p:blipFill rotWithShape="1">
          <a:blip r:embed="rId2"/>
          <a:srcRect l="42938" t="4769" r="11436" b="4587"/>
          <a:stretch>
            <a:fillRect/>
          </a:stretch>
        </p:blipFill>
        <p:spPr>
          <a:xfrm>
            <a:off x="3712845" y="1835785"/>
            <a:ext cx="2448560" cy="2736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8"/>
          <p:cNvPicPr preferRelativeResize="0"/>
          <p:nvPr/>
        </p:nvPicPr>
        <p:blipFill rotWithShape="1">
          <a:blip r:embed="rId3"/>
          <a:srcRect l="628" t="2374" r="42478" b="1229"/>
          <a:stretch>
            <a:fillRect/>
          </a:stretch>
        </p:blipFill>
        <p:spPr>
          <a:xfrm>
            <a:off x="739140" y="1835150"/>
            <a:ext cx="2423795" cy="273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29;p37"/>
          <p:cNvPicPr preferRelativeResize="0"/>
          <p:nvPr/>
        </p:nvPicPr>
        <p:blipFill rotWithShape="1">
          <a:blip r:embed="rId4"/>
          <a:srcRect l="44092" t="2135" r="7067" b="20544"/>
          <a:stretch>
            <a:fillRect/>
          </a:stretch>
        </p:blipFill>
        <p:spPr>
          <a:xfrm>
            <a:off x="6685915" y="1842770"/>
            <a:ext cx="2461895" cy="272923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矩形 6"/>
          <p:cNvSpPr/>
          <p:nvPr/>
        </p:nvSpPr>
        <p:spPr>
          <a:xfrm>
            <a:off x="739140" y="3956685"/>
            <a:ext cx="2423795" cy="615315"/>
          </a:xfrm>
          <a:prstGeom prst="rect">
            <a:avLst/>
          </a:prstGeom>
          <a:solidFill>
            <a:srgbClr val="B5A4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12845" y="3956685"/>
            <a:ext cx="2449195" cy="615315"/>
          </a:xfrm>
          <a:prstGeom prst="rect">
            <a:avLst/>
          </a:prstGeom>
          <a:solidFill>
            <a:srgbClr val="B5A4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692265" y="3956685"/>
            <a:ext cx="2449195" cy="615315"/>
          </a:xfrm>
          <a:prstGeom prst="rect">
            <a:avLst/>
          </a:prstGeom>
          <a:solidFill>
            <a:srgbClr val="B5A4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75690" y="4027805"/>
            <a:ext cx="18999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FFEDCF"/>
                </a:solidFill>
                <a:latin typeface="+mn-lt"/>
                <a:ea typeface="+mn-ea"/>
                <a:cs typeface="+mn-ea"/>
                <a:sym typeface="+mn-lt"/>
              </a:rPr>
              <a:t>宋式美陈</a:t>
            </a:r>
            <a:endParaRPr lang="en-US" altLang="zh-CN" sz="2000" dirty="0">
              <a:solidFill>
                <a:srgbClr val="FFEDC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75690" y="4323715"/>
            <a:ext cx="1753870" cy="198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700" dirty="0">
                <a:solidFill>
                  <a:srgbClr val="FFEDCF"/>
                </a:solidFill>
                <a:latin typeface="+mn-lt"/>
                <a:ea typeface="+mn-ea"/>
                <a:cs typeface="+mn-ea"/>
                <a:sym typeface="+mn-lt"/>
              </a:rPr>
              <a:t>SONG STYLE MEICHEN</a:t>
            </a:r>
            <a:endParaRPr lang="zh-CN" altLang="en-US" sz="700" dirty="0">
              <a:solidFill>
                <a:srgbClr val="FFEDC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058920" y="4027805"/>
            <a:ext cx="18999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FFEDCF"/>
                </a:solidFill>
                <a:latin typeface="+mn-lt"/>
                <a:ea typeface="+mn-ea"/>
                <a:cs typeface="+mn-ea"/>
                <a:sym typeface="+mn-lt"/>
              </a:rPr>
              <a:t>宋朝婚典</a:t>
            </a:r>
            <a:endParaRPr lang="zh-CN" altLang="en-US" sz="2000" dirty="0">
              <a:solidFill>
                <a:srgbClr val="FFEDC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058920" y="4323715"/>
            <a:ext cx="189992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dirty="0">
                <a:solidFill>
                  <a:srgbClr val="FFEDCF"/>
                </a:solidFill>
                <a:latin typeface="+mn-lt"/>
                <a:ea typeface="+mn-ea"/>
                <a:cs typeface="+mn-ea"/>
                <a:sym typeface="+mn-lt"/>
              </a:rPr>
              <a:t>SONG DYNASTY WEDDING CEREMONY</a:t>
            </a:r>
            <a:endParaRPr lang="zh-CN" altLang="en-US" sz="700" dirty="0">
              <a:solidFill>
                <a:srgbClr val="FFEDC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039610" y="4027805"/>
            <a:ext cx="18999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FFEDCF"/>
                </a:solidFill>
                <a:latin typeface="+mn-lt"/>
                <a:ea typeface="+mn-ea"/>
                <a:cs typeface="+mn-ea"/>
                <a:sym typeface="+mn-lt"/>
              </a:rPr>
              <a:t>七夕灯会</a:t>
            </a:r>
            <a:endParaRPr lang="en-US" altLang="zh-CN" sz="2000" dirty="0">
              <a:solidFill>
                <a:srgbClr val="FFEDC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039610" y="4323715"/>
            <a:ext cx="1753870" cy="198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700" dirty="0">
                <a:solidFill>
                  <a:srgbClr val="FFEDCF"/>
                </a:solidFill>
                <a:latin typeface="+mn-lt"/>
                <a:ea typeface="+mn-ea"/>
                <a:cs typeface="+mn-ea"/>
                <a:sym typeface="+mn-lt"/>
              </a:rPr>
              <a:t>TANABATA LANTERN FESTIVAL</a:t>
            </a:r>
            <a:endParaRPr lang="zh-CN" altLang="en-US" sz="700" dirty="0">
              <a:solidFill>
                <a:srgbClr val="FFEDC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140" y="1842771"/>
            <a:ext cx="2425069" cy="213550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5280" y="1905988"/>
            <a:ext cx="2453863" cy="207228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2845" y="1842771"/>
            <a:ext cx="2448560" cy="211391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/>
          <a:srcRect l="369" t="806" b="1"/>
          <a:stretch>
            <a:fillRect/>
          </a:stretch>
        </p:blipFill>
        <p:spPr>
          <a:xfrm>
            <a:off x="0" y="0"/>
            <a:ext cx="9874250" cy="554144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43247" y="1142768"/>
            <a:ext cx="397108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EDCF"/>
                </a:solidFill>
                <a:latin typeface="+mn-lt"/>
                <a:ea typeface="+mn-ea"/>
                <a:cs typeface="+mn-ea"/>
                <a:sym typeface="+mn-lt"/>
              </a:rPr>
              <a:t>活动宣传</a:t>
            </a:r>
            <a:endParaRPr lang="zh-CN" altLang="en-US" sz="3600" dirty="0">
              <a:solidFill>
                <a:srgbClr val="FFEDC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3247" y="1684142"/>
            <a:ext cx="3971081" cy="354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710" dirty="0">
                <a:solidFill>
                  <a:srgbClr val="FFEDCF"/>
                </a:solidFill>
                <a:latin typeface="+mn-lt"/>
                <a:ea typeface="+mn-ea"/>
                <a:cs typeface="+mn-ea"/>
                <a:sym typeface="+mn-lt"/>
              </a:rPr>
              <a:t>ACTIVITY THINKING</a:t>
            </a:r>
            <a:endParaRPr lang="en-US" altLang="zh-CN" sz="1710" dirty="0">
              <a:solidFill>
                <a:srgbClr val="FFEDC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43247" y="2148840"/>
            <a:ext cx="4907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rgbClr val="B5A483">
                    <a:alpha val="80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维天有汉，监亦有光。跂彼织女，终日七襄。</a:t>
            </a:r>
            <a:endParaRPr lang="zh-CN" altLang="en-US" sz="1000" dirty="0">
              <a:solidFill>
                <a:srgbClr val="B5A483">
                  <a:alpha val="80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1000" dirty="0">
                <a:solidFill>
                  <a:srgbClr val="B5A483">
                    <a:alpha val="80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虽则七襄，不成报章。睆彼牵牛，不以服箱。</a:t>
            </a:r>
            <a:endParaRPr lang="zh-CN" altLang="en-US" sz="1000" dirty="0">
              <a:solidFill>
                <a:srgbClr val="B5A483">
                  <a:alpha val="80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5"/>
            <a:ext cx="9874250" cy="553706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489325" y="692200"/>
            <a:ext cx="32613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280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活动宣传</a:t>
            </a:r>
            <a:endParaRPr lang="zh-CN" altLang="en-US" sz="280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9" name="组合 12"/>
          <p:cNvGrpSpPr/>
          <p:nvPr/>
        </p:nvGrpSpPr>
        <p:grpSpPr bwMode="auto">
          <a:xfrm>
            <a:off x="9088977" y="1497360"/>
            <a:ext cx="532903" cy="3559678"/>
            <a:chOff x="11133113" y="3099908"/>
            <a:chExt cx="659040" cy="4404360"/>
          </a:xfrm>
        </p:grpSpPr>
        <p:sp>
          <p:nvSpPr>
            <p:cNvPr id="10" name="文本框 13"/>
            <p:cNvSpPr txBox="1">
              <a:spLocks noChangeArrowheads="1"/>
            </p:cNvSpPr>
            <p:nvPr/>
          </p:nvSpPr>
          <p:spPr bwMode="auto">
            <a:xfrm>
              <a:off x="11133113" y="3652993"/>
              <a:ext cx="659040" cy="385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/>
            <a:p>
              <a:r>
                <a:rPr lang="zh-CN" altLang="en-US" sz="2265" dirty="0">
                  <a:solidFill>
                    <a:srgbClr val="B5A483"/>
                  </a:solidFill>
                  <a:latin typeface="+mn-lt"/>
                  <a:ea typeface="+mn-ea"/>
                  <a:cs typeface="+mn-ea"/>
                  <a:sym typeface="+mn-lt"/>
                </a:rPr>
                <a:t>邀你拍古风结婚照</a:t>
              </a:r>
              <a:endParaRPr lang="zh-CN" altLang="en-US" sz="2265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1" name="图片 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88449" y="3099908"/>
              <a:ext cx="392194" cy="395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文本框 99"/>
          <p:cNvSpPr txBox="1">
            <a:spLocks noChangeArrowheads="1"/>
          </p:cNvSpPr>
          <p:nvPr/>
        </p:nvSpPr>
        <p:spPr bwMode="auto">
          <a:xfrm>
            <a:off x="5109249" y="1817001"/>
            <a:ext cx="3972108" cy="2554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ts val="2830"/>
              </a:lnSpc>
            </a:pPr>
            <a:r>
              <a:rPr lang="zh-CN" altLang="zh-CN" sz="113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带上心爱的Ta，来体验中国古典婚服和七夕节的韵味和魅力，赶紧行动吧！</a:t>
            </a:r>
            <a:endParaRPr lang="zh-CN" altLang="zh-CN" sz="113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ts val="2830"/>
              </a:lnSpc>
            </a:pPr>
            <a:r>
              <a:rPr lang="zh-CN" altLang="zh-CN" sz="113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”H5链接，进入首页后选择“结婚照入口”或“仙女照入口”。</a:t>
            </a:r>
            <a:endParaRPr lang="zh-CN" altLang="zh-CN" sz="113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ts val="2830"/>
              </a:lnSpc>
            </a:pPr>
            <a:r>
              <a:rPr lang="zh-CN" altLang="zh-CN" sz="113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再根据提示选择所需古装风格并分别上传男女生照片，然后挑选一句喜欢的古诗词，便可生成独一无二的古风结婚照或仙女照。</a:t>
            </a:r>
            <a:endParaRPr lang="zh-CN" altLang="en-US" sz="113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3" name="组合 6"/>
          <p:cNvGrpSpPr/>
          <p:nvPr/>
        </p:nvGrpSpPr>
        <p:grpSpPr bwMode="auto">
          <a:xfrm>
            <a:off x="435211" y="1497360"/>
            <a:ext cx="4046475" cy="3596867"/>
            <a:chOff x="8271" y="1751"/>
            <a:chExt cx="5644" cy="5016"/>
          </a:xfrm>
        </p:grpSpPr>
        <p:pic>
          <p:nvPicPr>
            <p:cNvPr id="14" name="图片 -2147482582" descr="IMG_25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1" y="1751"/>
              <a:ext cx="2822" cy="5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图片 -2147482598" descr="IMG_25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93" y="1751"/>
              <a:ext cx="2822" cy="5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5"/>
            <a:ext cx="9874250" cy="553706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489325" y="692200"/>
            <a:ext cx="32613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280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活动宣传</a:t>
            </a:r>
            <a:endParaRPr lang="zh-CN" altLang="en-US" sz="280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9" name="组合 12"/>
          <p:cNvGrpSpPr/>
          <p:nvPr/>
        </p:nvGrpSpPr>
        <p:grpSpPr bwMode="auto">
          <a:xfrm>
            <a:off x="9075563" y="1497360"/>
            <a:ext cx="546303" cy="3559678"/>
            <a:chOff x="11116529" y="3099908"/>
            <a:chExt cx="675612" cy="4404360"/>
          </a:xfrm>
        </p:grpSpPr>
        <p:sp>
          <p:nvSpPr>
            <p:cNvPr id="10" name="文本框 13"/>
            <p:cNvSpPr txBox="1">
              <a:spLocks noChangeArrowheads="1"/>
            </p:cNvSpPr>
            <p:nvPr/>
          </p:nvSpPr>
          <p:spPr bwMode="auto">
            <a:xfrm>
              <a:off x="11116529" y="3652993"/>
              <a:ext cx="675612" cy="385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/>
            <a:p>
              <a:pPr algn="just">
                <a:lnSpc>
                  <a:spcPts val="2830"/>
                </a:lnSpc>
              </a:pPr>
              <a:r>
                <a:rPr lang="zh-CN" altLang="en-US" sz="2400" dirty="0">
                  <a:solidFill>
                    <a:srgbClr val="B5A483"/>
                  </a:solidFill>
                  <a:latin typeface="+mn-lt"/>
                  <a:ea typeface="+mn-ea"/>
                  <a:cs typeface="+mn-ea"/>
                  <a:sym typeface="+mn-lt"/>
                </a:rPr>
                <a:t>官微公众号推广</a:t>
              </a:r>
              <a:endParaRPr lang="zh-CN" altLang="en-US" sz="240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1" name="图片 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88449" y="3099908"/>
              <a:ext cx="392194" cy="395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文本框 99"/>
          <p:cNvSpPr txBox="1">
            <a:spLocks noChangeArrowheads="1"/>
          </p:cNvSpPr>
          <p:nvPr/>
        </p:nvSpPr>
        <p:spPr bwMode="auto">
          <a:xfrm>
            <a:off x="3789901" y="2352013"/>
            <a:ext cx="3972108" cy="183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ts val="2830"/>
              </a:lnSpc>
            </a:pPr>
            <a:r>
              <a:rPr lang="zh-CN" altLang="en-US" sz="180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活动前一周进行线上线下活动推广</a:t>
            </a:r>
            <a:endParaRPr lang="zh-CN" altLang="en-US" sz="180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ts val="2830"/>
              </a:lnSpc>
            </a:pPr>
            <a:r>
              <a:rPr lang="zh-CN" altLang="en-US" sz="113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线上推广：官微公众号推广</a:t>
            </a:r>
            <a:endParaRPr lang="zh-CN" altLang="en-US" sz="113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ts val="2830"/>
              </a:lnSpc>
            </a:pPr>
            <a:r>
              <a:rPr lang="zh-CN" altLang="en-US" sz="113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项目公众号发布</a:t>
            </a:r>
            <a:r>
              <a:rPr lang="en-US" altLang="zh-CN" sz="113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H5</a:t>
            </a:r>
            <a:r>
              <a:rPr lang="zh-CN" altLang="en-US" sz="113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界面发起话题互动讨论，客户集赞领取小礼品，赢得元旦的活动参与券。</a:t>
            </a:r>
            <a:endParaRPr lang="zh-CN" altLang="en-US" sz="113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ts val="2830"/>
              </a:lnSpc>
            </a:pPr>
            <a:endParaRPr lang="zh-CN" altLang="en-US" sz="113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877312" y="1215420"/>
            <a:ext cx="2402916" cy="4170409"/>
            <a:chOff x="10951769" y="976484"/>
            <a:chExt cx="3098202" cy="5504570"/>
          </a:xfrm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29" r="51407" b="53513"/>
            <a:stretch>
              <a:fillRect/>
            </a:stretch>
          </p:blipFill>
          <p:spPr>
            <a:xfrm>
              <a:off x="10951769" y="976484"/>
              <a:ext cx="3098202" cy="5504570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11301824" y="1627632"/>
              <a:ext cx="2259541" cy="4114800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526" r="-413298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805" noProof="1">
                <a:cs typeface="+mn-ea"/>
                <a:sym typeface="+mn-lt"/>
              </a:endParaRPr>
            </a:p>
          </p:txBody>
        </p:sp>
      </p:grpSp>
      <p:pic>
        <p:nvPicPr>
          <p:cNvPr id="19" name="图片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809" y="1717612"/>
            <a:ext cx="1752464" cy="316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5"/>
            <a:ext cx="9874250" cy="553706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489325" y="692200"/>
            <a:ext cx="32613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280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活动宣传</a:t>
            </a:r>
            <a:endParaRPr lang="zh-CN" altLang="en-US" sz="280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9" name="组合 12"/>
          <p:cNvGrpSpPr/>
          <p:nvPr/>
        </p:nvGrpSpPr>
        <p:grpSpPr bwMode="auto">
          <a:xfrm>
            <a:off x="9075563" y="1497360"/>
            <a:ext cx="546303" cy="3559678"/>
            <a:chOff x="11116529" y="3099908"/>
            <a:chExt cx="675612" cy="4404360"/>
          </a:xfrm>
        </p:grpSpPr>
        <p:sp>
          <p:nvSpPr>
            <p:cNvPr id="10" name="文本框 13"/>
            <p:cNvSpPr txBox="1">
              <a:spLocks noChangeArrowheads="1"/>
            </p:cNvSpPr>
            <p:nvPr/>
          </p:nvSpPr>
          <p:spPr bwMode="auto">
            <a:xfrm>
              <a:off x="11116529" y="3652993"/>
              <a:ext cx="675612" cy="385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/>
            <a:p>
              <a:pPr algn="just">
                <a:lnSpc>
                  <a:spcPts val="2830"/>
                </a:lnSpc>
              </a:pPr>
              <a:r>
                <a:rPr lang="zh-CN" altLang="en-US" sz="2400" dirty="0">
                  <a:solidFill>
                    <a:srgbClr val="B5A483"/>
                  </a:solidFill>
                  <a:latin typeface="+mn-lt"/>
                  <a:ea typeface="+mn-ea"/>
                  <a:cs typeface="+mn-ea"/>
                  <a:sym typeface="+mn-lt"/>
                </a:rPr>
                <a:t>预约送乞巧礼</a:t>
              </a:r>
              <a:endParaRPr lang="zh-CN" altLang="en-US" sz="240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1" name="图片 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88449" y="3099908"/>
              <a:ext cx="392194" cy="395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文本框 99"/>
          <p:cNvSpPr txBox="1">
            <a:spLocks noChangeArrowheads="1"/>
          </p:cNvSpPr>
          <p:nvPr/>
        </p:nvSpPr>
        <p:spPr bwMode="auto">
          <a:xfrm>
            <a:off x="4937125" y="2005305"/>
            <a:ext cx="3510116" cy="2576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ts val="2830"/>
              </a:lnSpc>
            </a:pPr>
            <a:r>
              <a:rPr lang="zh-CN" altLang="en-US" sz="113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即日起****公众号开放预约</a:t>
            </a:r>
            <a:endParaRPr lang="zh-CN" altLang="en-US" sz="113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ts val="2830"/>
              </a:lnSpc>
            </a:pPr>
            <a:r>
              <a:rPr lang="zh-CN" altLang="en-US" sz="113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转发文章至朋友圈集赞</a:t>
            </a:r>
            <a:r>
              <a:rPr lang="en-US" altLang="zh-CN" sz="113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28</a:t>
            </a:r>
            <a:r>
              <a:rPr lang="zh-CN" altLang="en-US" sz="113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个</a:t>
            </a:r>
            <a:endParaRPr lang="zh-CN" altLang="en-US" sz="113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ts val="2830"/>
              </a:lnSpc>
            </a:pPr>
            <a:r>
              <a:rPr lang="zh-CN" altLang="en-US" sz="113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即可获得七夕乞巧礼一份</a:t>
            </a:r>
            <a:endParaRPr lang="zh-CN" altLang="en-US" sz="113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ts val="2830"/>
              </a:lnSpc>
            </a:pPr>
            <a:r>
              <a:rPr lang="zh-CN" altLang="en-US" sz="113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领取时间：上午</a:t>
            </a:r>
            <a:r>
              <a:rPr lang="en-US" altLang="zh-CN" sz="113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10:00-</a:t>
            </a:r>
            <a:r>
              <a:rPr lang="zh-CN" altLang="en-US" sz="113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下午</a:t>
            </a:r>
            <a:r>
              <a:rPr lang="en-US" altLang="zh-CN" sz="113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5:30(</a:t>
            </a:r>
            <a:r>
              <a:rPr lang="zh-CN" altLang="en-US" sz="113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七夕</a:t>
            </a:r>
            <a:r>
              <a:rPr lang="en-US" altLang="zh-CN" sz="113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endParaRPr lang="en-US" altLang="zh-CN" sz="113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ts val="2830"/>
              </a:lnSpc>
            </a:pPr>
            <a:r>
              <a:rPr lang="zh-CN" altLang="en-US" sz="113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领取地点：**营销中心</a:t>
            </a:r>
            <a:endParaRPr lang="zh-CN" altLang="en-US" sz="113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ts val="2830"/>
              </a:lnSpc>
            </a:pPr>
            <a:r>
              <a:rPr lang="zh-CN" altLang="en-US" sz="113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出示集赞页面即可免费领取</a:t>
            </a:r>
            <a:endParaRPr lang="zh-CN" altLang="en-US" sz="113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ts val="2830"/>
              </a:lnSpc>
            </a:pPr>
            <a:r>
              <a:rPr lang="zh-CN" altLang="en-US" sz="113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数量有限，送完即止</a:t>
            </a:r>
            <a:endParaRPr lang="zh-CN" altLang="en-US" sz="113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4" name="图片 -21474825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666" y="1546922"/>
            <a:ext cx="3510116" cy="3510116"/>
          </a:xfrm>
          <a:prstGeom prst="snip1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5"/>
            <a:ext cx="9874250" cy="553706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489325" y="692200"/>
            <a:ext cx="32613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280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活动宣传</a:t>
            </a:r>
            <a:endParaRPr lang="zh-CN" altLang="en-US" sz="280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9" name="组合 12"/>
          <p:cNvGrpSpPr/>
          <p:nvPr/>
        </p:nvGrpSpPr>
        <p:grpSpPr bwMode="auto">
          <a:xfrm>
            <a:off x="9075573" y="1497360"/>
            <a:ext cx="546303" cy="3559678"/>
            <a:chOff x="11116541" y="3099908"/>
            <a:chExt cx="675612" cy="4404360"/>
          </a:xfrm>
        </p:grpSpPr>
        <p:sp>
          <p:nvSpPr>
            <p:cNvPr id="10" name="文本框 13"/>
            <p:cNvSpPr txBox="1">
              <a:spLocks noChangeArrowheads="1"/>
            </p:cNvSpPr>
            <p:nvPr/>
          </p:nvSpPr>
          <p:spPr bwMode="auto">
            <a:xfrm>
              <a:off x="11116541" y="3652993"/>
              <a:ext cx="675612" cy="385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/>
            <a:p>
              <a:pPr algn="just">
                <a:lnSpc>
                  <a:spcPts val="2830"/>
                </a:lnSpc>
              </a:pPr>
              <a:r>
                <a:rPr lang="zh-CN" altLang="en-US" sz="2400" dirty="0">
                  <a:solidFill>
                    <a:srgbClr val="B5A483"/>
                  </a:solidFill>
                  <a:latin typeface="+mn-lt"/>
                  <a:ea typeface="+mn-ea"/>
                  <a:cs typeface="+mn-ea"/>
                  <a:sym typeface="+mn-lt"/>
                </a:rPr>
                <a:t>宋服巡游</a:t>
              </a:r>
              <a:endParaRPr lang="zh-CN" altLang="en-US" sz="240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1" name="图片 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88449" y="3099908"/>
              <a:ext cx="392194" cy="395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文本框 99"/>
          <p:cNvSpPr txBox="1">
            <a:spLocks noChangeArrowheads="1"/>
          </p:cNvSpPr>
          <p:nvPr/>
        </p:nvSpPr>
        <p:spPr bwMode="auto">
          <a:xfrm>
            <a:off x="505193" y="4479322"/>
            <a:ext cx="4278346" cy="399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ts val="2830"/>
              </a:lnSpc>
            </a:pPr>
            <a:r>
              <a:rPr lang="zh-CN" altLang="en-US" sz="113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举行宋服大巡游活动，发活动参与券，全民参与体验大宋文化</a:t>
            </a:r>
            <a:endParaRPr lang="zh-CN" altLang="en-US" sz="113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03703" y="1687461"/>
            <a:ext cx="8329515" cy="2678799"/>
            <a:chOff x="692786" y="1817001"/>
            <a:chExt cx="8758806" cy="2816860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86" y="1817001"/>
              <a:ext cx="4380865" cy="2816860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4"/>
            <a:srcRect t="1645" r="114"/>
            <a:stretch>
              <a:fillRect/>
            </a:stretch>
          </p:blipFill>
          <p:spPr>
            <a:xfrm>
              <a:off x="5120005" y="1817001"/>
              <a:ext cx="4331587" cy="28168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/>
          <a:srcRect l="369" t="806" b="1"/>
          <a:stretch>
            <a:fillRect/>
          </a:stretch>
        </p:blipFill>
        <p:spPr>
          <a:xfrm>
            <a:off x="0" y="0"/>
            <a:ext cx="9874250" cy="554144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43247" y="1142768"/>
            <a:ext cx="397108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EDCF"/>
                </a:solidFill>
                <a:latin typeface="+mn-lt"/>
                <a:ea typeface="+mn-ea"/>
                <a:cs typeface="+mn-ea"/>
                <a:sym typeface="+mn-lt"/>
              </a:rPr>
              <a:t>氛围布置</a:t>
            </a:r>
            <a:endParaRPr lang="zh-CN" altLang="en-US" sz="3600" dirty="0">
              <a:solidFill>
                <a:srgbClr val="FFEDC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3247" y="1684142"/>
            <a:ext cx="3971081" cy="354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710" dirty="0">
                <a:solidFill>
                  <a:srgbClr val="FFEDCF"/>
                </a:solidFill>
                <a:latin typeface="+mn-lt"/>
                <a:ea typeface="+mn-ea"/>
                <a:cs typeface="+mn-ea"/>
                <a:sym typeface="+mn-lt"/>
              </a:rPr>
              <a:t>ACTIVITY CONTENT</a:t>
            </a:r>
            <a:endParaRPr lang="en-US" altLang="zh-CN" sz="1710" dirty="0">
              <a:solidFill>
                <a:srgbClr val="FFEDC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43247" y="2148840"/>
            <a:ext cx="4907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rgbClr val="B5A483">
                    <a:alpha val="80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维天有汉，监亦有光。跂彼织女，终日七襄。</a:t>
            </a:r>
            <a:endParaRPr lang="zh-CN" altLang="en-US" sz="1000" dirty="0">
              <a:solidFill>
                <a:srgbClr val="B5A483">
                  <a:alpha val="80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1000" dirty="0">
                <a:solidFill>
                  <a:srgbClr val="B5A483">
                    <a:alpha val="80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虽则七襄，不成报章。睆彼牵牛，不以服箱。</a:t>
            </a:r>
            <a:endParaRPr lang="zh-CN" altLang="en-US" sz="1000" dirty="0">
              <a:solidFill>
                <a:srgbClr val="B5A483">
                  <a:alpha val="80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9874250" cy="554355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3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0" y="4070364"/>
            <a:ext cx="4836491" cy="690958"/>
          </a:xfrm>
          <a:prstGeom prst="rect">
            <a:avLst/>
          </a:prstGeom>
          <a:solidFill>
            <a:srgbClr val="FFFFFF">
              <a:alpha val="65000"/>
            </a:srgbClr>
          </a:solidFill>
        </p:spPr>
        <p:txBody>
          <a:bodyPr>
            <a:spAutoFit/>
          </a:bodyPr>
          <a:lstStyle/>
          <a:p>
            <a:pPr algn="ctr" fontAlgn="auto">
              <a:lnSpc>
                <a:spcPct val="130000"/>
              </a:lnSpc>
            </a:pPr>
            <a:r>
              <a:rPr lang="zh-CN" altLang="en-US" sz="3235" spc="1617" noProof="1">
                <a:solidFill>
                  <a:srgbClr val="957911"/>
                </a:solidFill>
                <a:latin typeface="+mn-lt"/>
                <a:ea typeface="+mn-ea"/>
                <a:cs typeface="+mn-ea"/>
                <a:sym typeface="+mn-lt"/>
              </a:rPr>
              <a:t>拱门设计效果</a:t>
            </a:r>
            <a:endParaRPr lang="zh-CN" altLang="en-US" sz="3235" spc="1617" noProof="1">
              <a:solidFill>
                <a:srgbClr val="95791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1" y="0"/>
            <a:ext cx="9874250" cy="5544911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4070364"/>
            <a:ext cx="4836491" cy="690958"/>
          </a:xfrm>
          <a:prstGeom prst="rect">
            <a:avLst/>
          </a:prstGeom>
          <a:solidFill>
            <a:srgbClr val="FFFFFF">
              <a:alpha val="65000"/>
            </a:srgbClr>
          </a:solidFill>
        </p:spPr>
        <p:txBody>
          <a:bodyPr>
            <a:spAutoFit/>
          </a:bodyPr>
          <a:lstStyle/>
          <a:p>
            <a:pPr algn="ctr" fontAlgn="auto">
              <a:lnSpc>
                <a:spcPct val="130000"/>
              </a:lnSpc>
            </a:pPr>
            <a:r>
              <a:rPr lang="zh-CN" altLang="en-US" sz="3235" spc="1617" noProof="1">
                <a:solidFill>
                  <a:srgbClr val="957911"/>
                </a:solidFill>
                <a:latin typeface="+mn-lt"/>
                <a:ea typeface="+mn-ea"/>
                <a:cs typeface="+mn-ea"/>
                <a:sym typeface="+mn-lt"/>
              </a:rPr>
              <a:t>互动合影区效果</a:t>
            </a:r>
            <a:endParaRPr lang="zh-CN" altLang="en-US" sz="3235" spc="1617" noProof="1">
              <a:solidFill>
                <a:srgbClr val="95791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9855200" cy="554355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3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4070364"/>
            <a:ext cx="4836491" cy="690958"/>
          </a:xfrm>
          <a:prstGeom prst="rect">
            <a:avLst/>
          </a:prstGeom>
          <a:solidFill>
            <a:srgbClr val="FFFFFF">
              <a:alpha val="65000"/>
            </a:srgbClr>
          </a:solidFill>
        </p:spPr>
        <p:txBody>
          <a:bodyPr>
            <a:spAutoFit/>
          </a:bodyPr>
          <a:lstStyle/>
          <a:p>
            <a:pPr algn="ctr" fontAlgn="auto">
              <a:lnSpc>
                <a:spcPct val="130000"/>
              </a:lnSpc>
            </a:pPr>
            <a:r>
              <a:rPr lang="zh-CN" altLang="en-US" sz="3235" spc="1617" noProof="1">
                <a:solidFill>
                  <a:srgbClr val="957911"/>
                </a:solidFill>
                <a:latin typeface="+mn-lt"/>
                <a:ea typeface="+mn-ea"/>
                <a:cs typeface="+mn-ea"/>
                <a:sym typeface="+mn-lt"/>
              </a:rPr>
              <a:t>互动合影区效果</a:t>
            </a:r>
            <a:endParaRPr lang="zh-CN" altLang="en-US" sz="3235" spc="1617" noProof="1">
              <a:solidFill>
                <a:srgbClr val="95791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t="3116"/>
          <a:stretch>
            <a:fillRect/>
          </a:stretch>
        </p:blipFill>
        <p:spPr>
          <a:xfrm>
            <a:off x="0" y="0"/>
            <a:ext cx="9874250" cy="554355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0" y="4070364"/>
            <a:ext cx="4836491" cy="690958"/>
          </a:xfrm>
          <a:prstGeom prst="rect">
            <a:avLst/>
          </a:prstGeom>
          <a:solidFill>
            <a:srgbClr val="FFFFFF">
              <a:alpha val="65000"/>
            </a:srgbClr>
          </a:solidFill>
        </p:spPr>
        <p:txBody>
          <a:bodyPr>
            <a:spAutoFit/>
          </a:bodyPr>
          <a:lstStyle/>
          <a:p>
            <a:pPr algn="ctr" fontAlgn="auto">
              <a:lnSpc>
                <a:spcPct val="130000"/>
              </a:lnSpc>
            </a:pPr>
            <a:r>
              <a:rPr lang="zh-CN" altLang="en-US" sz="3235" spc="1617" noProof="1">
                <a:solidFill>
                  <a:srgbClr val="957911"/>
                </a:solidFill>
                <a:latin typeface="+mn-lt"/>
                <a:ea typeface="+mn-ea"/>
                <a:cs typeface="+mn-ea"/>
                <a:sym typeface="+mn-lt"/>
              </a:rPr>
              <a:t>签到区效果</a:t>
            </a:r>
            <a:endParaRPr lang="zh-CN" altLang="en-US" sz="3235" spc="1617" noProof="1">
              <a:solidFill>
                <a:srgbClr val="95791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30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/>
          <a:srcRect t="14072"/>
          <a:stretch>
            <a:fillRect/>
          </a:stretch>
        </p:blipFill>
        <p:spPr>
          <a:xfrm>
            <a:off x="0" y="-101600"/>
            <a:ext cx="9874250" cy="564515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0" y="4070364"/>
            <a:ext cx="4836491" cy="690958"/>
          </a:xfrm>
          <a:prstGeom prst="rect">
            <a:avLst/>
          </a:prstGeom>
          <a:solidFill>
            <a:srgbClr val="FFFFFF">
              <a:alpha val="65000"/>
            </a:srgbClr>
          </a:solidFill>
        </p:spPr>
        <p:txBody>
          <a:bodyPr>
            <a:spAutoFit/>
          </a:bodyPr>
          <a:lstStyle/>
          <a:p>
            <a:pPr algn="ctr" fontAlgn="auto">
              <a:lnSpc>
                <a:spcPct val="130000"/>
              </a:lnSpc>
            </a:pPr>
            <a:r>
              <a:rPr lang="zh-CN" altLang="en-US" sz="3235" spc="1617" noProof="1">
                <a:solidFill>
                  <a:srgbClr val="957911"/>
                </a:solidFill>
                <a:latin typeface="+mn-lt"/>
                <a:ea typeface="+mn-ea"/>
                <a:cs typeface="+mn-ea"/>
                <a:sym typeface="+mn-lt"/>
              </a:rPr>
              <a:t>七夕灯会效果</a:t>
            </a:r>
            <a:endParaRPr lang="zh-CN" altLang="en-US" sz="3235" spc="1617" noProof="1">
              <a:solidFill>
                <a:srgbClr val="95791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30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b="19294"/>
          <a:stretch>
            <a:fillRect/>
          </a:stretch>
        </p:blipFill>
        <p:spPr>
          <a:xfrm>
            <a:off x="0" y="0"/>
            <a:ext cx="9855200" cy="55435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0" y="4070364"/>
            <a:ext cx="4836491" cy="690958"/>
          </a:xfrm>
          <a:prstGeom prst="rect">
            <a:avLst/>
          </a:prstGeom>
          <a:solidFill>
            <a:srgbClr val="FFFFFF">
              <a:alpha val="65000"/>
            </a:srgbClr>
          </a:solidFill>
        </p:spPr>
        <p:txBody>
          <a:bodyPr>
            <a:spAutoFit/>
          </a:bodyPr>
          <a:lstStyle/>
          <a:p>
            <a:pPr algn="ctr" fontAlgn="auto">
              <a:lnSpc>
                <a:spcPct val="130000"/>
              </a:lnSpc>
            </a:pPr>
            <a:r>
              <a:rPr lang="zh-CN" altLang="en-US" sz="3235" spc="1617" noProof="1">
                <a:solidFill>
                  <a:srgbClr val="957911"/>
                </a:solidFill>
                <a:latin typeface="+mn-lt"/>
                <a:ea typeface="+mn-ea"/>
                <a:cs typeface="+mn-ea"/>
                <a:sym typeface="+mn-lt"/>
              </a:rPr>
              <a:t>路引效果</a:t>
            </a:r>
            <a:endParaRPr lang="zh-CN" altLang="en-US" sz="3235" spc="1617" noProof="1">
              <a:solidFill>
                <a:srgbClr val="95791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30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t="5992" b="5985"/>
          <a:stretch>
            <a:fillRect/>
          </a:stretch>
        </p:blipFill>
        <p:spPr>
          <a:xfrm>
            <a:off x="0" y="1"/>
            <a:ext cx="9874250" cy="55435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0" y="4070364"/>
            <a:ext cx="4836491" cy="690958"/>
          </a:xfrm>
          <a:prstGeom prst="rect">
            <a:avLst/>
          </a:prstGeom>
          <a:solidFill>
            <a:srgbClr val="FFFFFF">
              <a:alpha val="65000"/>
            </a:srgbClr>
          </a:solidFill>
        </p:spPr>
        <p:txBody>
          <a:bodyPr>
            <a:spAutoFit/>
          </a:bodyPr>
          <a:lstStyle/>
          <a:p>
            <a:pPr algn="ctr" fontAlgn="auto">
              <a:lnSpc>
                <a:spcPct val="130000"/>
              </a:lnSpc>
            </a:pPr>
            <a:r>
              <a:rPr lang="zh-CN" altLang="en-US" sz="3235" spc="1617" noProof="1">
                <a:solidFill>
                  <a:srgbClr val="957911"/>
                </a:solidFill>
                <a:latin typeface="+mn-lt"/>
                <a:ea typeface="+mn-ea"/>
                <a:cs typeface="+mn-ea"/>
                <a:sym typeface="+mn-lt"/>
              </a:rPr>
              <a:t>其他氛围效果</a:t>
            </a:r>
            <a:endParaRPr lang="zh-CN" altLang="en-US" sz="3235" spc="1617" noProof="1">
              <a:solidFill>
                <a:srgbClr val="95791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000">
        <p:fade/>
      </p:transition>
    </mc:Choice>
    <mc:Fallback>
      <p:transition spd="med" advTm="5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/>
          <a:srcRect l="369" t="806" b="1"/>
          <a:stretch>
            <a:fillRect/>
          </a:stretch>
        </p:blipFill>
        <p:spPr>
          <a:xfrm>
            <a:off x="0" y="0"/>
            <a:ext cx="9874250" cy="554144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43247" y="1142768"/>
            <a:ext cx="397108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EDCF"/>
                </a:solidFill>
                <a:latin typeface="+mn-lt"/>
                <a:ea typeface="+mn-ea"/>
                <a:cs typeface="+mn-ea"/>
                <a:sym typeface="+mn-lt"/>
              </a:rPr>
              <a:t>活动内容</a:t>
            </a:r>
            <a:endParaRPr lang="zh-CN" altLang="en-US" sz="3600" dirty="0">
              <a:solidFill>
                <a:srgbClr val="FFEDC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3247" y="1684142"/>
            <a:ext cx="3971081" cy="354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710" dirty="0">
                <a:solidFill>
                  <a:srgbClr val="FFEDCF"/>
                </a:solidFill>
                <a:latin typeface="+mn-lt"/>
                <a:ea typeface="+mn-ea"/>
                <a:cs typeface="+mn-ea"/>
                <a:sym typeface="+mn-lt"/>
              </a:rPr>
              <a:t>ACTIVITY PROPAGANDA</a:t>
            </a:r>
            <a:endParaRPr lang="en-US" altLang="zh-CN" sz="1710" dirty="0">
              <a:solidFill>
                <a:srgbClr val="FFEDC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43247" y="2148840"/>
            <a:ext cx="4907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rgbClr val="B5A483">
                    <a:alpha val="80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维天有汉，监亦有光。跂彼织女，终日七襄。</a:t>
            </a:r>
            <a:endParaRPr lang="zh-CN" altLang="en-US" sz="1000" dirty="0">
              <a:solidFill>
                <a:srgbClr val="B5A483">
                  <a:alpha val="80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1000" dirty="0">
                <a:solidFill>
                  <a:srgbClr val="B5A483">
                    <a:alpha val="80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虽则七襄，不成报章。睆彼牵牛，不以服箱。</a:t>
            </a:r>
            <a:endParaRPr lang="zh-CN" altLang="en-US" sz="1000" dirty="0">
              <a:solidFill>
                <a:srgbClr val="B5A483">
                  <a:alpha val="80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9874250" cy="5541445"/>
            <a:chOff x="0" y="0"/>
            <a:chExt cx="9874250" cy="5541445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1"/>
            <a:srcRect l="369" t="806" b="1"/>
            <a:stretch>
              <a:fillRect/>
            </a:stretch>
          </p:blipFill>
          <p:spPr>
            <a:xfrm>
              <a:off x="0" y="0"/>
              <a:ext cx="9874250" cy="5541445"/>
            </a:xfrm>
            <a:prstGeom prst="rect">
              <a:avLst/>
            </a:prstGeom>
          </p:spPr>
        </p:pic>
        <p:sp>
          <p:nvSpPr>
            <p:cNvPr id="2" name="矩形 1"/>
            <p:cNvSpPr/>
            <p:nvPr/>
          </p:nvSpPr>
          <p:spPr>
            <a:xfrm>
              <a:off x="106045" y="138113"/>
              <a:ext cx="9662160" cy="5267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2225" name="组合 2"/>
          <p:cNvGrpSpPr/>
          <p:nvPr/>
        </p:nvGrpSpPr>
        <p:grpSpPr bwMode="auto">
          <a:xfrm>
            <a:off x="382987" y="1883234"/>
            <a:ext cx="8284528" cy="3077184"/>
            <a:chOff x="2272" y="6059"/>
            <a:chExt cx="7095" cy="2268"/>
          </a:xfrm>
        </p:grpSpPr>
        <p:pic>
          <p:nvPicPr>
            <p:cNvPr id="52226" name="图片 -2147482610" descr="IMG_25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1" y="6059"/>
              <a:ext cx="3407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27" name="图片 -2147482603" descr="IMG_25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9" y="6059"/>
              <a:ext cx="3688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2229" name="组合 10"/>
          <p:cNvGrpSpPr/>
          <p:nvPr/>
        </p:nvGrpSpPr>
        <p:grpSpPr bwMode="auto">
          <a:xfrm>
            <a:off x="8526318" y="332357"/>
            <a:ext cx="1851699" cy="3559678"/>
            <a:chOff x="10574584" y="3333950"/>
            <a:chExt cx="2289993" cy="4404360"/>
          </a:xfrm>
        </p:grpSpPr>
        <p:pic>
          <p:nvPicPr>
            <p:cNvPr id="52230" name="图片 11"/>
            <p:cNvPicPr>
              <a:picLocks noChangeAspect="1" noChangeArrowheads="1"/>
            </p:cNvPicPr>
            <p:nvPr/>
          </p:nvPicPr>
          <p:blipFill>
            <a:blip r:embed="rId4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91" t="82381"/>
            <a:stretch>
              <a:fillRect/>
            </a:stretch>
          </p:blipFill>
          <p:spPr bwMode="auto">
            <a:xfrm>
              <a:off x="10574584" y="6771140"/>
              <a:ext cx="2289993" cy="967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2231" name="组合 12"/>
            <p:cNvGrpSpPr/>
            <p:nvPr/>
          </p:nvGrpSpPr>
          <p:grpSpPr bwMode="auto">
            <a:xfrm>
              <a:off x="10749202" y="3333950"/>
              <a:ext cx="1089703" cy="4404360"/>
              <a:chOff x="10702450" y="3099908"/>
              <a:chExt cx="1089703" cy="4404360"/>
            </a:xfrm>
          </p:grpSpPr>
          <p:sp>
            <p:nvSpPr>
              <p:cNvPr id="52232" name="文本框 13"/>
              <p:cNvSpPr txBox="1">
                <a:spLocks noChangeArrowheads="1"/>
              </p:cNvSpPr>
              <p:nvPr/>
            </p:nvSpPr>
            <p:spPr bwMode="auto">
              <a:xfrm>
                <a:off x="10702450" y="3652993"/>
                <a:ext cx="1089703" cy="3851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>
                <a:spAutoFit/>
              </a:bodyPr>
              <a:lstStyle/>
              <a:p>
                <a:r>
                  <a:rPr lang="zh-CN" altLang="en-US" sz="2265" dirty="0">
                    <a:solidFill>
                      <a:srgbClr val="B5A483"/>
                    </a:solidFill>
                    <a:latin typeface="+mn-lt"/>
                    <a:ea typeface="+mn-ea"/>
                    <a:cs typeface="+mn-ea"/>
                    <a:sym typeface="+mn-lt"/>
                  </a:rPr>
                  <a:t>朱家绣球招婿</a:t>
                </a:r>
                <a:endParaRPr lang="zh-CN" altLang="en-US" sz="2400" dirty="0">
                  <a:solidFill>
                    <a:srgbClr val="B5A483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r>
                  <a:rPr lang="zh-CN" altLang="en-US" sz="2265" dirty="0">
                    <a:solidFill>
                      <a:srgbClr val="B5A483"/>
                    </a:solidFill>
                    <a:latin typeface="+mn-lt"/>
                    <a:ea typeface="+mn-ea"/>
                    <a:cs typeface="+mn-ea"/>
                    <a:sym typeface="+mn-lt"/>
                  </a:rPr>
                  <a:t>体验传统婚嫁习俗</a:t>
                </a:r>
                <a:endParaRPr lang="zh-CN" altLang="en-US" sz="2265" dirty="0">
                  <a:solidFill>
                    <a:srgbClr val="B5A483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pic>
            <p:nvPicPr>
              <p:cNvPr id="52233" name="图片 1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88449" y="3099908"/>
                <a:ext cx="392194" cy="395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2234" name="文本框 99"/>
          <p:cNvSpPr txBox="1">
            <a:spLocks noChangeArrowheads="1"/>
          </p:cNvSpPr>
          <p:nvPr/>
        </p:nvSpPr>
        <p:spPr bwMode="auto">
          <a:xfrm>
            <a:off x="429221" y="791288"/>
            <a:ext cx="7146303" cy="758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2830"/>
              </a:lnSpc>
            </a:pPr>
            <a:r>
              <a:rPr lang="zh-CN" altLang="zh-CN" sz="1130" dirty="0">
                <a:latin typeface="+mn-lt"/>
                <a:ea typeface="+mn-ea"/>
                <a:cs typeface="+mn-ea"/>
                <a:sym typeface="+mn-lt"/>
              </a:rPr>
              <a:t>在古装剧中，我们经常看到这样的桥段，女子到了婚嫁的年龄，就提前预定好在某天抛绣球招婿，让求婚者聚集在楼下，女子转过身向下抛绣球，谁得到了就将成为女子的夫婿。</a:t>
            </a:r>
            <a:endParaRPr lang="zh-CN" altLang="zh-CN" sz="113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000">
        <p:fade/>
      </p:transition>
    </mc:Choice>
    <mc:Fallback>
      <p:transition spd="med" advTm="5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0" y="0"/>
            <a:ext cx="9874250" cy="5541445"/>
            <a:chOff x="0" y="0"/>
            <a:chExt cx="9874250" cy="5541445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1"/>
            <a:srcRect l="369" t="806" b="1"/>
            <a:stretch>
              <a:fillRect/>
            </a:stretch>
          </p:blipFill>
          <p:spPr>
            <a:xfrm>
              <a:off x="0" y="0"/>
              <a:ext cx="9874250" cy="5541445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106045" y="138113"/>
              <a:ext cx="9662160" cy="5267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3249" name="组合 4"/>
          <p:cNvGrpSpPr/>
          <p:nvPr/>
        </p:nvGrpSpPr>
        <p:grpSpPr bwMode="auto">
          <a:xfrm>
            <a:off x="329572" y="1652350"/>
            <a:ext cx="8686179" cy="3111830"/>
            <a:chOff x="7942" y="4266"/>
            <a:chExt cx="6697" cy="2268"/>
          </a:xfrm>
        </p:grpSpPr>
        <p:pic>
          <p:nvPicPr>
            <p:cNvPr id="53250" name="图片 -2147482620" descr="IMG_25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41" y="4266"/>
              <a:ext cx="3317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51" name="图片 -2147482617" descr="IMG_25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42" y="4266"/>
              <a:ext cx="3397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3253" name="组合 10"/>
          <p:cNvGrpSpPr/>
          <p:nvPr/>
        </p:nvGrpSpPr>
        <p:grpSpPr bwMode="auto">
          <a:xfrm>
            <a:off x="8526318" y="332357"/>
            <a:ext cx="1851699" cy="3559678"/>
            <a:chOff x="10574584" y="3333950"/>
            <a:chExt cx="2289993" cy="4404360"/>
          </a:xfrm>
        </p:grpSpPr>
        <p:pic>
          <p:nvPicPr>
            <p:cNvPr id="53254" name="图片 11"/>
            <p:cNvPicPr>
              <a:picLocks noChangeAspect="1" noChangeArrowheads="1"/>
            </p:cNvPicPr>
            <p:nvPr/>
          </p:nvPicPr>
          <p:blipFill>
            <a:blip r:embed="rId4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91" t="82381"/>
            <a:stretch>
              <a:fillRect/>
            </a:stretch>
          </p:blipFill>
          <p:spPr bwMode="auto">
            <a:xfrm>
              <a:off x="10574584" y="6771140"/>
              <a:ext cx="2289993" cy="967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3255" name="组合 12"/>
            <p:cNvGrpSpPr/>
            <p:nvPr/>
          </p:nvGrpSpPr>
          <p:grpSpPr bwMode="auto">
            <a:xfrm>
              <a:off x="11179865" y="3333950"/>
              <a:ext cx="659040" cy="4404360"/>
              <a:chOff x="11133113" y="3099908"/>
              <a:chExt cx="659040" cy="4404360"/>
            </a:xfrm>
          </p:grpSpPr>
          <p:sp>
            <p:nvSpPr>
              <p:cNvPr id="53256" name="文本框 13"/>
              <p:cNvSpPr txBox="1">
                <a:spLocks noChangeArrowheads="1"/>
              </p:cNvSpPr>
              <p:nvPr/>
            </p:nvSpPr>
            <p:spPr bwMode="auto">
              <a:xfrm>
                <a:off x="11133113" y="3652993"/>
                <a:ext cx="659040" cy="3851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>
                <a:spAutoFit/>
              </a:bodyPr>
              <a:lstStyle/>
              <a:p>
                <a:r>
                  <a:rPr lang="zh-CN" altLang="en-US" sz="2265" dirty="0">
                    <a:solidFill>
                      <a:srgbClr val="B5A483"/>
                    </a:solidFill>
                    <a:latin typeface="+mn-lt"/>
                    <a:ea typeface="+mn-ea"/>
                    <a:cs typeface="+mn-ea"/>
                    <a:sym typeface="+mn-lt"/>
                  </a:rPr>
                  <a:t>迎亲巡游</a:t>
                </a:r>
                <a:endParaRPr lang="zh-CN" altLang="en-US" sz="2265" dirty="0">
                  <a:solidFill>
                    <a:srgbClr val="B5A483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pic>
            <p:nvPicPr>
              <p:cNvPr id="53257" name="图片 1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88449" y="3099908"/>
                <a:ext cx="392194" cy="395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3258" name="文本框 99"/>
          <p:cNvSpPr txBox="1">
            <a:spLocks noChangeArrowheads="1"/>
          </p:cNvSpPr>
          <p:nvPr/>
        </p:nvSpPr>
        <p:spPr bwMode="auto">
          <a:xfrm>
            <a:off x="325596" y="777002"/>
            <a:ext cx="7146303" cy="399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2830"/>
              </a:lnSpc>
            </a:pPr>
            <a:r>
              <a:rPr lang="zh-CN" altLang="zh-CN" sz="1130" dirty="0">
                <a:latin typeface="+mn-lt"/>
                <a:ea typeface="+mn-ea"/>
                <a:cs typeface="+mn-ea"/>
                <a:sym typeface="+mn-lt"/>
              </a:rPr>
              <a:t>江南宋城年度大型迎亲巡游，邀你一睹盛世风华。</a:t>
            </a:r>
            <a:endParaRPr lang="zh-CN" altLang="zh-CN" sz="113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000">
        <p:fade/>
      </p:transition>
    </mc:Choice>
    <mc:Fallback>
      <p:transition spd="med" advTm="5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0" y="0"/>
            <a:ext cx="9874250" cy="5541445"/>
            <a:chOff x="0" y="0"/>
            <a:chExt cx="9874250" cy="5541445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1"/>
            <a:srcRect l="369" t="806" b="1"/>
            <a:stretch>
              <a:fillRect/>
            </a:stretch>
          </p:blipFill>
          <p:spPr>
            <a:xfrm>
              <a:off x="0" y="0"/>
              <a:ext cx="9874250" cy="5541445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106045" y="138113"/>
              <a:ext cx="9662160" cy="5267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4273" name="组合 3"/>
          <p:cNvGrpSpPr/>
          <p:nvPr/>
        </p:nvGrpSpPr>
        <p:grpSpPr bwMode="auto">
          <a:xfrm>
            <a:off x="223065" y="1698202"/>
            <a:ext cx="8792686" cy="3282500"/>
            <a:chOff x="2441" y="3190"/>
            <a:chExt cx="17132" cy="5850"/>
          </a:xfrm>
        </p:grpSpPr>
        <p:pic>
          <p:nvPicPr>
            <p:cNvPr id="54274" name="图片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1" y="3190"/>
              <a:ext cx="8358" cy="5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275" name="图片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99" y="3190"/>
              <a:ext cx="8774" cy="5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4277" name="组合 10"/>
          <p:cNvGrpSpPr/>
          <p:nvPr/>
        </p:nvGrpSpPr>
        <p:grpSpPr bwMode="auto">
          <a:xfrm>
            <a:off x="8526318" y="332357"/>
            <a:ext cx="1851699" cy="3559678"/>
            <a:chOff x="10574584" y="3333950"/>
            <a:chExt cx="2289993" cy="4404360"/>
          </a:xfrm>
        </p:grpSpPr>
        <p:pic>
          <p:nvPicPr>
            <p:cNvPr id="54278" name="图片 11"/>
            <p:cNvPicPr>
              <a:picLocks noChangeAspect="1" noChangeArrowheads="1"/>
            </p:cNvPicPr>
            <p:nvPr/>
          </p:nvPicPr>
          <p:blipFill>
            <a:blip r:embed="rId4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91" t="82381"/>
            <a:stretch>
              <a:fillRect/>
            </a:stretch>
          </p:blipFill>
          <p:spPr bwMode="auto">
            <a:xfrm>
              <a:off x="10574584" y="6771140"/>
              <a:ext cx="2289993" cy="967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4279" name="组合 12"/>
            <p:cNvGrpSpPr/>
            <p:nvPr/>
          </p:nvGrpSpPr>
          <p:grpSpPr bwMode="auto">
            <a:xfrm>
              <a:off x="11179865" y="3333950"/>
              <a:ext cx="659040" cy="4404360"/>
              <a:chOff x="11133113" y="3099908"/>
              <a:chExt cx="659040" cy="4404360"/>
            </a:xfrm>
          </p:grpSpPr>
          <p:sp>
            <p:nvSpPr>
              <p:cNvPr id="54280" name="文本框 13"/>
              <p:cNvSpPr txBox="1">
                <a:spLocks noChangeArrowheads="1"/>
              </p:cNvSpPr>
              <p:nvPr/>
            </p:nvSpPr>
            <p:spPr bwMode="auto">
              <a:xfrm>
                <a:off x="11133113" y="3652993"/>
                <a:ext cx="659040" cy="3851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>
                <a:spAutoFit/>
              </a:bodyPr>
              <a:lstStyle/>
              <a:p>
                <a:r>
                  <a:rPr lang="zh-CN" altLang="en-US" sz="2265" dirty="0">
                    <a:solidFill>
                      <a:srgbClr val="B5A483"/>
                    </a:solidFill>
                    <a:latin typeface="+mn-lt"/>
                    <a:ea typeface="+mn-ea"/>
                    <a:cs typeface="+mn-ea"/>
                    <a:sym typeface="+mn-lt"/>
                  </a:rPr>
                  <a:t>迎亲巡游</a:t>
                </a:r>
                <a:endParaRPr lang="zh-CN" altLang="en-US" sz="2265" dirty="0">
                  <a:solidFill>
                    <a:srgbClr val="B5A483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pic>
            <p:nvPicPr>
              <p:cNvPr id="54281" name="图片 1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88449" y="3099908"/>
                <a:ext cx="392194" cy="395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4282" name="文本框 99"/>
          <p:cNvSpPr txBox="1">
            <a:spLocks noChangeArrowheads="1"/>
          </p:cNvSpPr>
          <p:nvPr/>
        </p:nvSpPr>
        <p:spPr bwMode="auto">
          <a:xfrm>
            <a:off x="325596" y="562848"/>
            <a:ext cx="7146303" cy="758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2830"/>
              </a:lnSpc>
            </a:pPr>
            <a:r>
              <a:rPr lang="zh-CN" altLang="zh-CN" sz="1130" dirty="0">
                <a:latin typeface="+mn-lt"/>
                <a:ea typeface="+mn-ea"/>
                <a:cs typeface="+mn-ea"/>
                <a:sym typeface="+mn-lt"/>
              </a:rPr>
              <a:t>士卒锣鼓开道、唢呐齐鸣，百名迎亲仕女盛装随行，锦衣郎喜笑骑高头大马</a:t>
            </a:r>
            <a:endParaRPr lang="zh-CN" altLang="zh-CN" sz="113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ts val="2830"/>
              </a:lnSpc>
            </a:pPr>
            <a:r>
              <a:rPr lang="zh-CN" altLang="zh-CN" sz="1130" dirty="0">
                <a:latin typeface="+mn-lt"/>
                <a:ea typeface="+mn-ea"/>
                <a:cs typeface="+mn-ea"/>
                <a:sym typeface="+mn-lt"/>
              </a:rPr>
              <a:t>俏新娘娇羞藏八抬大轿</a:t>
            </a:r>
            <a:endParaRPr lang="zh-CN" altLang="zh-CN" sz="113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000">
        <p:fade/>
      </p:transition>
    </mc:Choice>
    <mc:Fallback>
      <p:transition spd="med" advTm="5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0" y="0"/>
            <a:ext cx="9874250" cy="5541445"/>
            <a:chOff x="0" y="0"/>
            <a:chExt cx="9874250" cy="5541445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1"/>
            <a:srcRect l="369" t="806" b="1"/>
            <a:stretch>
              <a:fillRect/>
            </a:stretch>
          </p:blipFill>
          <p:spPr>
            <a:xfrm>
              <a:off x="0" y="0"/>
              <a:ext cx="9874250" cy="5541445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106045" y="138113"/>
              <a:ext cx="9662160" cy="5267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5297" name="组合 1"/>
          <p:cNvGrpSpPr/>
          <p:nvPr/>
        </p:nvGrpSpPr>
        <p:grpSpPr bwMode="auto">
          <a:xfrm>
            <a:off x="416423" y="1825466"/>
            <a:ext cx="8546306" cy="2891116"/>
            <a:chOff x="2272" y="5314"/>
            <a:chExt cx="7129" cy="2268"/>
          </a:xfrm>
        </p:grpSpPr>
        <p:pic>
          <p:nvPicPr>
            <p:cNvPr id="55298" name="图片 -2147482615" descr="IMG_25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1" y="5314"/>
              <a:ext cx="4025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299" name="图片 -2147482613" descr="IMG_25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7" y="5314"/>
              <a:ext cx="3104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5301" name="组合 10"/>
          <p:cNvGrpSpPr/>
          <p:nvPr/>
        </p:nvGrpSpPr>
        <p:grpSpPr bwMode="auto">
          <a:xfrm>
            <a:off x="8526318" y="332357"/>
            <a:ext cx="1851699" cy="3559678"/>
            <a:chOff x="10574584" y="3333950"/>
            <a:chExt cx="2289993" cy="4404360"/>
          </a:xfrm>
        </p:grpSpPr>
        <p:pic>
          <p:nvPicPr>
            <p:cNvPr id="55302" name="图片 11"/>
            <p:cNvPicPr>
              <a:picLocks noChangeAspect="1" noChangeArrowheads="1"/>
            </p:cNvPicPr>
            <p:nvPr/>
          </p:nvPicPr>
          <p:blipFill>
            <a:blip r:embed="rId4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91" t="82381"/>
            <a:stretch>
              <a:fillRect/>
            </a:stretch>
          </p:blipFill>
          <p:spPr bwMode="auto">
            <a:xfrm>
              <a:off x="10574584" y="6771140"/>
              <a:ext cx="2289993" cy="967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5303" name="组合 12"/>
            <p:cNvGrpSpPr/>
            <p:nvPr/>
          </p:nvGrpSpPr>
          <p:grpSpPr bwMode="auto">
            <a:xfrm>
              <a:off x="11179865" y="3333950"/>
              <a:ext cx="659040" cy="4404360"/>
              <a:chOff x="11133113" y="3099908"/>
              <a:chExt cx="659040" cy="4404360"/>
            </a:xfrm>
          </p:grpSpPr>
          <p:sp>
            <p:nvSpPr>
              <p:cNvPr id="55304" name="文本框 13"/>
              <p:cNvSpPr txBox="1">
                <a:spLocks noChangeArrowheads="1"/>
              </p:cNvSpPr>
              <p:nvPr/>
            </p:nvSpPr>
            <p:spPr bwMode="auto">
              <a:xfrm>
                <a:off x="11133113" y="3652993"/>
                <a:ext cx="659040" cy="3851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>
                <a:spAutoFit/>
              </a:bodyPr>
              <a:lstStyle/>
              <a:p>
                <a:r>
                  <a:rPr lang="zh-CN" altLang="en-US" sz="2265" dirty="0">
                    <a:solidFill>
                      <a:srgbClr val="B5A483"/>
                    </a:solidFill>
                    <a:latin typeface="+mn-lt"/>
                    <a:ea typeface="+mn-ea"/>
                    <a:cs typeface="+mn-ea"/>
                    <a:sym typeface="+mn-lt"/>
                  </a:rPr>
                  <a:t>宋朝婚典</a:t>
                </a:r>
                <a:endParaRPr lang="zh-CN" altLang="en-US" sz="2265" dirty="0">
                  <a:solidFill>
                    <a:srgbClr val="B5A483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pic>
            <p:nvPicPr>
              <p:cNvPr id="55305" name="图片 1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88449" y="3099908"/>
                <a:ext cx="392194" cy="395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5306" name="文本框 99"/>
          <p:cNvSpPr txBox="1">
            <a:spLocks noChangeArrowheads="1"/>
          </p:cNvSpPr>
          <p:nvPr/>
        </p:nvSpPr>
        <p:spPr bwMode="auto">
          <a:xfrm>
            <a:off x="415224" y="737987"/>
            <a:ext cx="7146303" cy="399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2830"/>
              </a:lnSpc>
            </a:pPr>
            <a:r>
              <a:rPr lang="zh-CN" altLang="zh-CN" sz="1130" dirty="0">
                <a:latin typeface="+mn-lt"/>
                <a:ea typeface="+mn-ea"/>
                <a:cs typeface="+mn-ea"/>
                <a:sym typeface="+mn-lt"/>
              </a:rPr>
              <a:t>见证虔城千金大婚盛典，领略中华传统婚俗魅力，司礼官现场主持，新人牵巾入场。</a:t>
            </a:r>
            <a:endParaRPr lang="zh-CN" altLang="zh-CN" sz="113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000">
        <p:fade/>
      </p:transition>
    </mc:Choice>
    <mc:Fallback>
      <p:transition spd="med" advTm="5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0"/>
            <a:ext cx="9874250" cy="5541445"/>
            <a:chOff x="0" y="0"/>
            <a:chExt cx="9874250" cy="5541445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1"/>
            <a:srcRect l="369" t="806" b="1"/>
            <a:stretch>
              <a:fillRect/>
            </a:stretch>
          </p:blipFill>
          <p:spPr>
            <a:xfrm>
              <a:off x="0" y="0"/>
              <a:ext cx="9874250" cy="5541445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106045" y="138113"/>
              <a:ext cx="9662160" cy="5267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6322" name="组合 10"/>
          <p:cNvGrpSpPr/>
          <p:nvPr/>
        </p:nvGrpSpPr>
        <p:grpSpPr bwMode="auto">
          <a:xfrm>
            <a:off x="8526318" y="332357"/>
            <a:ext cx="1851699" cy="3559678"/>
            <a:chOff x="10574584" y="3333950"/>
            <a:chExt cx="2289993" cy="4404360"/>
          </a:xfrm>
        </p:grpSpPr>
        <p:pic>
          <p:nvPicPr>
            <p:cNvPr id="56323" name="图片 11"/>
            <p:cNvPicPr>
              <a:picLocks noChangeAspect="1" noChangeArrowheads="1"/>
            </p:cNvPicPr>
            <p:nvPr/>
          </p:nvPicPr>
          <p:blipFill>
            <a:blip r:embed="rId2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91" t="82381"/>
            <a:stretch>
              <a:fillRect/>
            </a:stretch>
          </p:blipFill>
          <p:spPr bwMode="auto">
            <a:xfrm>
              <a:off x="10574584" y="6771140"/>
              <a:ext cx="2289993" cy="967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6324" name="组合 12"/>
            <p:cNvGrpSpPr/>
            <p:nvPr/>
          </p:nvGrpSpPr>
          <p:grpSpPr bwMode="auto">
            <a:xfrm>
              <a:off x="11179865" y="3333950"/>
              <a:ext cx="659040" cy="4404360"/>
              <a:chOff x="11133113" y="3099908"/>
              <a:chExt cx="659040" cy="4404360"/>
            </a:xfrm>
          </p:grpSpPr>
          <p:sp>
            <p:nvSpPr>
              <p:cNvPr id="56325" name="文本框 13"/>
              <p:cNvSpPr txBox="1">
                <a:spLocks noChangeArrowheads="1"/>
              </p:cNvSpPr>
              <p:nvPr/>
            </p:nvSpPr>
            <p:spPr bwMode="auto">
              <a:xfrm>
                <a:off x="11133113" y="3652993"/>
                <a:ext cx="659040" cy="3851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>
                <a:spAutoFit/>
              </a:bodyPr>
              <a:lstStyle/>
              <a:p>
                <a:r>
                  <a:rPr lang="zh-CN" altLang="en-US" sz="2265" dirty="0">
                    <a:solidFill>
                      <a:srgbClr val="B5A483"/>
                    </a:solidFill>
                    <a:latin typeface="+mn-lt"/>
                    <a:ea typeface="+mn-ea"/>
                    <a:cs typeface="+mn-ea"/>
                    <a:sym typeface="+mn-lt"/>
                  </a:rPr>
                  <a:t>宋朝婚典</a:t>
                </a:r>
                <a:endParaRPr lang="zh-CN" altLang="en-US" sz="2265" dirty="0">
                  <a:solidFill>
                    <a:srgbClr val="B5A483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pic>
            <p:nvPicPr>
              <p:cNvPr id="56326" name="图片 1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88449" y="3099908"/>
                <a:ext cx="392194" cy="395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6327" name="文本框 99"/>
          <p:cNvSpPr txBox="1">
            <a:spLocks noChangeArrowheads="1"/>
          </p:cNvSpPr>
          <p:nvPr/>
        </p:nvSpPr>
        <p:spPr bwMode="auto">
          <a:xfrm>
            <a:off x="573120" y="709441"/>
            <a:ext cx="7146303" cy="1477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2830"/>
              </a:lnSpc>
            </a:pPr>
            <a:r>
              <a:rPr lang="zh-CN" altLang="zh-CN" sz="1130" dirty="0">
                <a:latin typeface="+mn-lt"/>
                <a:ea typeface="+mn-ea"/>
                <a:cs typeface="+mn-ea"/>
                <a:sym typeface="+mn-lt"/>
              </a:rPr>
              <a:t>秤举蒙首、沃盥礼、揖让礼</a:t>
            </a:r>
            <a:endParaRPr lang="zh-CN" altLang="zh-CN" sz="113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ts val="2830"/>
              </a:lnSpc>
            </a:pPr>
            <a:r>
              <a:rPr lang="zh-CN" altLang="zh-CN" sz="1130" dirty="0">
                <a:latin typeface="+mn-lt"/>
                <a:ea typeface="+mn-ea"/>
                <a:cs typeface="+mn-ea"/>
                <a:sym typeface="+mn-lt"/>
              </a:rPr>
              <a:t>拜天地、结发礼、同牢合卺</a:t>
            </a:r>
            <a:endParaRPr lang="zh-CN" altLang="zh-CN" sz="113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ts val="2830"/>
              </a:lnSpc>
            </a:pPr>
            <a:r>
              <a:rPr lang="zh-CN" altLang="zh-CN" sz="1130" dirty="0">
                <a:latin typeface="+mn-lt"/>
                <a:ea typeface="+mn-ea"/>
                <a:cs typeface="+mn-ea"/>
                <a:sym typeface="+mn-lt"/>
              </a:rPr>
              <a:t>宋式婚典，传统婚俗</a:t>
            </a:r>
            <a:endParaRPr lang="zh-CN" altLang="zh-CN" sz="113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ts val="2830"/>
              </a:lnSpc>
            </a:pPr>
            <a:r>
              <a:rPr lang="zh-CN" altLang="zh-CN" sz="1130" dirty="0">
                <a:latin typeface="+mn-lt"/>
                <a:ea typeface="+mn-ea"/>
                <a:cs typeface="+mn-ea"/>
                <a:sym typeface="+mn-lt"/>
              </a:rPr>
              <a:t>重现千年前的天赐良缘</a:t>
            </a:r>
            <a:endParaRPr lang="zh-CN" altLang="zh-CN" sz="113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" name="图片 -21474826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8132" y="492177"/>
            <a:ext cx="3760886" cy="4663768"/>
          </a:xfrm>
          <a:prstGeom prst="snip2DiagRect">
            <a:avLst/>
          </a:prstGeom>
          <a:noFill/>
          <a:ln w="9525">
            <a:noFill/>
          </a:ln>
        </p:spPr>
      </p:pic>
      <p:pic>
        <p:nvPicPr>
          <p:cNvPr id="3" name="图片 -21474826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120" y="2757840"/>
            <a:ext cx="4043198" cy="2268233"/>
          </a:xfrm>
          <a:prstGeom prst="snip1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000">
        <p:fade/>
      </p:transition>
    </mc:Choice>
    <mc:Fallback>
      <p:transition spd="med" advTm="5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0"/>
            <a:ext cx="9874250" cy="5541445"/>
            <a:chOff x="0" y="0"/>
            <a:chExt cx="9874250" cy="5541445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1"/>
            <a:srcRect l="369" t="806" b="1"/>
            <a:stretch>
              <a:fillRect/>
            </a:stretch>
          </p:blipFill>
          <p:spPr>
            <a:xfrm>
              <a:off x="0" y="0"/>
              <a:ext cx="9874250" cy="5541445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106045" y="138113"/>
              <a:ext cx="9662160" cy="5267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63489" name="图片 2" descr="未标题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93" y="1583034"/>
            <a:ext cx="4201292" cy="289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0" name="图片 3" descr="未标题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847" y="1597513"/>
            <a:ext cx="4199306" cy="289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3492" name="组合 10"/>
          <p:cNvGrpSpPr/>
          <p:nvPr/>
        </p:nvGrpSpPr>
        <p:grpSpPr bwMode="auto">
          <a:xfrm>
            <a:off x="8526318" y="332357"/>
            <a:ext cx="1851699" cy="3559678"/>
            <a:chOff x="10574584" y="3333950"/>
            <a:chExt cx="2289993" cy="4404360"/>
          </a:xfrm>
        </p:grpSpPr>
        <p:pic>
          <p:nvPicPr>
            <p:cNvPr id="63493" name="图片 11"/>
            <p:cNvPicPr>
              <a:picLocks noChangeAspect="1" noChangeArrowheads="1"/>
            </p:cNvPicPr>
            <p:nvPr/>
          </p:nvPicPr>
          <p:blipFill>
            <a:blip r:embed="rId4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91" t="82381"/>
            <a:stretch>
              <a:fillRect/>
            </a:stretch>
          </p:blipFill>
          <p:spPr bwMode="auto">
            <a:xfrm>
              <a:off x="10574584" y="6771140"/>
              <a:ext cx="2289993" cy="967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3494" name="组合 12"/>
            <p:cNvGrpSpPr/>
            <p:nvPr/>
          </p:nvGrpSpPr>
          <p:grpSpPr bwMode="auto">
            <a:xfrm>
              <a:off x="10749202" y="3333950"/>
              <a:ext cx="1089703" cy="4404360"/>
              <a:chOff x="10702450" y="3099908"/>
              <a:chExt cx="1089703" cy="4404360"/>
            </a:xfrm>
          </p:grpSpPr>
          <p:sp>
            <p:nvSpPr>
              <p:cNvPr id="63495" name="文本框 13"/>
              <p:cNvSpPr txBox="1">
                <a:spLocks noChangeArrowheads="1"/>
              </p:cNvSpPr>
              <p:nvPr/>
            </p:nvSpPr>
            <p:spPr bwMode="auto">
              <a:xfrm>
                <a:off x="10702450" y="3652993"/>
                <a:ext cx="1089703" cy="3851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>
                <a:spAutoFit/>
              </a:bodyPr>
              <a:lstStyle/>
              <a:p>
                <a:r>
                  <a:rPr lang="zh-CN" altLang="en-US" sz="2265" dirty="0">
                    <a:solidFill>
                      <a:srgbClr val="B5A483"/>
                    </a:solidFill>
                    <a:latin typeface="+mn-lt"/>
                    <a:ea typeface="+mn-ea"/>
                    <a:cs typeface="+mn-ea"/>
                    <a:sym typeface="+mn-lt"/>
                  </a:rPr>
                  <a:t>“月满西楼”</a:t>
                </a:r>
                <a:endParaRPr lang="zh-CN" altLang="en-US" sz="2265" dirty="0">
                  <a:solidFill>
                    <a:srgbClr val="B5A483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r>
                  <a:rPr lang="zh-CN" altLang="en-US" sz="2265" dirty="0">
                    <a:solidFill>
                      <a:srgbClr val="B5A483"/>
                    </a:solidFill>
                    <a:latin typeface="+mn-lt"/>
                    <a:ea typeface="+mn-ea"/>
                    <a:cs typeface="+mn-ea"/>
                    <a:sym typeface="+mn-lt"/>
                  </a:rPr>
                  <a:t>晚宴邀你梦回大宋</a:t>
                </a:r>
                <a:endParaRPr lang="zh-CN" altLang="en-US" sz="2265" dirty="0">
                  <a:solidFill>
                    <a:srgbClr val="B5A483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pic>
            <p:nvPicPr>
              <p:cNvPr id="63496" name="图片 1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88449" y="3099908"/>
                <a:ext cx="392194" cy="395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63497" name="文本框 99"/>
          <p:cNvSpPr txBox="1">
            <a:spLocks noChangeArrowheads="1"/>
          </p:cNvSpPr>
          <p:nvPr/>
        </p:nvSpPr>
        <p:spPr bwMode="auto">
          <a:xfrm>
            <a:off x="415763" y="642422"/>
            <a:ext cx="6679207" cy="399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2830"/>
              </a:lnSpc>
            </a:pPr>
            <a:r>
              <a:rPr lang="zh-CN" altLang="zh-CN" sz="1130">
                <a:latin typeface="+mn-lt"/>
                <a:ea typeface="+mn-ea"/>
                <a:cs typeface="+mn-ea"/>
                <a:sym typeface="+mn-lt"/>
              </a:rPr>
              <a:t>宋宴为半开放式现场将再现宋代酒宴之习俗品“**十大碗”行宋礼</a:t>
            </a:r>
            <a:endParaRPr lang="zh-CN" altLang="zh-CN" sz="113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000">
        <p:fade/>
      </p:transition>
    </mc:Choice>
    <mc:Fallback>
      <p:transition spd="med" advTm="50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0" y="0"/>
            <a:ext cx="9874250" cy="5541445"/>
            <a:chOff x="0" y="0"/>
            <a:chExt cx="9874250" cy="5541445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1"/>
            <a:srcRect l="369" t="806" b="1"/>
            <a:stretch>
              <a:fillRect/>
            </a:stretch>
          </p:blipFill>
          <p:spPr>
            <a:xfrm>
              <a:off x="0" y="0"/>
              <a:ext cx="9874250" cy="5541445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106045" y="138113"/>
              <a:ext cx="9662160" cy="5267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9394" name="组合 10"/>
          <p:cNvGrpSpPr/>
          <p:nvPr/>
        </p:nvGrpSpPr>
        <p:grpSpPr bwMode="auto">
          <a:xfrm>
            <a:off x="8526318" y="332357"/>
            <a:ext cx="1851699" cy="3559678"/>
            <a:chOff x="10574584" y="3333950"/>
            <a:chExt cx="2289993" cy="4404360"/>
          </a:xfrm>
        </p:grpSpPr>
        <p:pic>
          <p:nvPicPr>
            <p:cNvPr id="59395" name="图片 11"/>
            <p:cNvPicPr>
              <a:picLocks noChangeAspect="1" noChangeArrowheads="1"/>
            </p:cNvPicPr>
            <p:nvPr/>
          </p:nvPicPr>
          <p:blipFill>
            <a:blip r:embed="rId2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91" t="82381"/>
            <a:stretch>
              <a:fillRect/>
            </a:stretch>
          </p:blipFill>
          <p:spPr bwMode="auto">
            <a:xfrm>
              <a:off x="10574584" y="6771140"/>
              <a:ext cx="2289993" cy="967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9396" name="组合 12"/>
            <p:cNvGrpSpPr/>
            <p:nvPr/>
          </p:nvGrpSpPr>
          <p:grpSpPr bwMode="auto">
            <a:xfrm>
              <a:off x="11179865" y="3333950"/>
              <a:ext cx="659040" cy="4404360"/>
              <a:chOff x="11133113" y="3099908"/>
              <a:chExt cx="659040" cy="4404360"/>
            </a:xfrm>
          </p:grpSpPr>
          <p:sp>
            <p:nvSpPr>
              <p:cNvPr id="59397" name="文本框 13"/>
              <p:cNvSpPr txBox="1">
                <a:spLocks noChangeArrowheads="1"/>
              </p:cNvSpPr>
              <p:nvPr/>
            </p:nvSpPr>
            <p:spPr bwMode="auto">
              <a:xfrm>
                <a:off x="11133113" y="3652993"/>
                <a:ext cx="659040" cy="3851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>
                <a:spAutoFit/>
              </a:bodyPr>
              <a:lstStyle/>
              <a:p>
                <a:r>
                  <a:rPr lang="zh-CN" altLang="en-US" sz="2265" dirty="0">
                    <a:solidFill>
                      <a:srgbClr val="B5A483"/>
                    </a:solidFill>
                    <a:latin typeface="+mn-lt"/>
                    <a:ea typeface="+mn-ea"/>
                    <a:cs typeface="+mn-ea"/>
                    <a:sym typeface="+mn-lt"/>
                  </a:rPr>
                  <a:t>宋代四大才女展演</a:t>
                </a:r>
                <a:endParaRPr lang="zh-CN" altLang="en-US" sz="2265" dirty="0">
                  <a:solidFill>
                    <a:srgbClr val="B5A483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pic>
            <p:nvPicPr>
              <p:cNvPr id="59398" name="图片 1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88449" y="3099908"/>
                <a:ext cx="392194" cy="395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9399" name="文本框 99"/>
          <p:cNvSpPr txBox="1">
            <a:spLocks noChangeArrowheads="1"/>
          </p:cNvSpPr>
          <p:nvPr/>
        </p:nvSpPr>
        <p:spPr bwMode="auto">
          <a:xfrm>
            <a:off x="413980" y="888101"/>
            <a:ext cx="4729519" cy="399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ts val="2830"/>
              </a:lnSpc>
            </a:pPr>
            <a:r>
              <a:rPr lang="zh-CN" altLang="zh-CN" sz="1130" dirty="0">
                <a:latin typeface="+mn-lt"/>
                <a:ea typeface="+mn-ea"/>
                <a:cs typeface="+mn-ea"/>
                <a:sym typeface="+mn-lt"/>
              </a:rPr>
              <a:t>李清照、朱淑真、吴淑姬、张玉娘，并称为“宋代四大才女”。</a:t>
            </a:r>
            <a:endParaRPr lang="zh-CN" altLang="zh-CN" sz="1130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9400" name="组合 4"/>
          <p:cNvGrpSpPr/>
          <p:nvPr/>
        </p:nvGrpSpPr>
        <p:grpSpPr bwMode="auto">
          <a:xfrm>
            <a:off x="325596" y="2219996"/>
            <a:ext cx="8724387" cy="2313296"/>
            <a:chOff x="7165" y="4466"/>
            <a:chExt cx="8555" cy="2268"/>
          </a:xfrm>
        </p:grpSpPr>
        <p:pic>
          <p:nvPicPr>
            <p:cNvPr id="59401" name="图片 -2147482608" descr="IMG_25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5" y="4466"/>
              <a:ext cx="2268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402" name="图片 -2147482607" descr="IMG_25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21" r="10274"/>
            <a:stretch>
              <a:fillRect/>
            </a:stretch>
          </p:blipFill>
          <p:spPr bwMode="auto">
            <a:xfrm>
              <a:off x="9432" y="4466"/>
              <a:ext cx="1751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403" name="图片 -2147482606" descr="IMG_25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52" y="4466"/>
              <a:ext cx="2268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404" name="图片 -2147482605" descr="IMG_25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84" y="4466"/>
              <a:ext cx="2268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000">
        <p:fade/>
      </p:transition>
    </mc:Choice>
    <mc:Fallback>
      <p:transition spd="med" advTm="50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0" y="0"/>
            <a:ext cx="9874250" cy="5541445"/>
            <a:chOff x="0" y="0"/>
            <a:chExt cx="9874250" cy="5541445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1"/>
            <a:srcRect l="369" t="806" b="1"/>
            <a:stretch>
              <a:fillRect/>
            </a:stretch>
          </p:blipFill>
          <p:spPr>
            <a:xfrm>
              <a:off x="0" y="0"/>
              <a:ext cx="9874250" cy="5541445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106045" y="138113"/>
              <a:ext cx="9662160" cy="5267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7346" name="组合 10"/>
          <p:cNvGrpSpPr/>
          <p:nvPr/>
        </p:nvGrpSpPr>
        <p:grpSpPr bwMode="auto">
          <a:xfrm>
            <a:off x="8526318" y="332357"/>
            <a:ext cx="1851699" cy="3559678"/>
            <a:chOff x="10574584" y="3333950"/>
            <a:chExt cx="2289993" cy="4404360"/>
          </a:xfrm>
        </p:grpSpPr>
        <p:pic>
          <p:nvPicPr>
            <p:cNvPr id="57347" name="图片 11"/>
            <p:cNvPicPr>
              <a:picLocks noChangeAspect="1" noChangeArrowheads="1"/>
            </p:cNvPicPr>
            <p:nvPr/>
          </p:nvPicPr>
          <p:blipFill>
            <a:blip r:embed="rId2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91" t="82381"/>
            <a:stretch>
              <a:fillRect/>
            </a:stretch>
          </p:blipFill>
          <p:spPr bwMode="auto">
            <a:xfrm>
              <a:off x="10574584" y="6771140"/>
              <a:ext cx="2289993" cy="967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7348" name="组合 12"/>
            <p:cNvGrpSpPr/>
            <p:nvPr/>
          </p:nvGrpSpPr>
          <p:grpSpPr bwMode="auto">
            <a:xfrm>
              <a:off x="11179865" y="3333950"/>
              <a:ext cx="659040" cy="4404360"/>
              <a:chOff x="11133113" y="3099908"/>
              <a:chExt cx="659040" cy="4404360"/>
            </a:xfrm>
          </p:grpSpPr>
          <p:sp>
            <p:nvSpPr>
              <p:cNvPr id="57349" name="文本框 13"/>
              <p:cNvSpPr txBox="1">
                <a:spLocks noChangeArrowheads="1"/>
              </p:cNvSpPr>
              <p:nvPr/>
            </p:nvSpPr>
            <p:spPr bwMode="auto">
              <a:xfrm>
                <a:off x="11133113" y="3652993"/>
                <a:ext cx="659040" cy="3851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>
                <a:spAutoFit/>
              </a:bodyPr>
              <a:lstStyle/>
              <a:p>
                <a:r>
                  <a:rPr lang="zh-CN" altLang="en-US" sz="2265" dirty="0">
                    <a:solidFill>
                      <a:srgbClr val="B5A483"/>
                    </a:solidFill>
                    <a:latin typeface="+mn-lt"/>
                    <a:ea typeface="+mn-ea"/>
                    <a:cs typeface="+mn-ea"/>
                    <a:sym typeface="+mn-lt"/>
                  </a:rPr>
                  <a:t>多重福利喜上加喜</a:t>
                </a:r>
                <a:endParaRPr lang="zh-CN" altLang="en-US" sz="2265" dirty="0">
                  <a:solidFill>
                    <a:srgbClr val="B5A483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pic>
            <p:nvPicPr>
              <p:cNvPr id="57350" name="图片 1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88449" y="3099908"/>
                <a:ext cx="392194" cy="395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7351" name="文本框 99"/>
          <p:cNvSpPr txBox="1">
            <a:spLocks noChangeArrowheads="1"/>
          </p:cNvSpPr>
          <p:nvPr/>
        </p:nvSpPr>
        <p:spPr bwMode="auto">
          <a:xfrm>
            <a:off x="550002" y="1761004"/>
            <a:ext cx="3220733" cy="1477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ts val="2830"/>
              </a:lnSpc>
            </a:pPr>
            <a:r>
              <a:rPr lang="zh-CN" altLang="zh-CN" sz="1130" dirty="0">
                <a:latin typeface="+mn-lt"/>
                <a:ea typeface="+mn-ea"/>
                <a:cs typeface="+mn-ea"/>
                <a:sym typeface="+mn-lt"/>
              </a:rPr>
              <a:t>七夕沾喜气，满身都是桃花运媒婆喜娘唱福曲，沿路都有小惊喜撒花、撒喜字、抖豆子参与现场互动，“躁”出欢乐时光开启手机相机拍下唯美镜头，红包、好礼兜着走</a:t>
            </a:r>
            <a:endParaRPr lang="zh-CN" altLang="zh-CN" sz="113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7352" name="图片 -2147482621" descr="IMG_25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433" y="332357"/>
            <a:ext cx="3999599" cy="498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000">
        <p:fade/>
      </p:transition>
    </mc:Choice>
    <mc:Fallback>
      <p:transition spd="med" advTm="500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0" y="0"/>
            <a:ext cx="9874250" cy="5541445"/>
            <a:chOff x="0" y="0"/>
            <a:chExt cx="9874250" cy="5541445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1"/>
            <a:srcRect l="369" t="806" b="1"/>
            <a:stretch>
              <a:fillRect/>
            </a:stretch>
          </p:blipFill>
          <p:spPr>
            <a:xfrm>
              <a:off x="0" y="0"/>
              <a:ext cx="9874250" cy="5541445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106045" y="138113"/>
              <a:ext cx="9662160" cy="5267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0418" name="组合 10"/>
          <p:cNvGrpSpPr/>
          <p:nvPr/>
        </p:nvGrpSpPr>
        <p:grpSpPr bwMode="auto">
          <a:xfrm>
            <a:off x="8526318" y="332357"/>
            <a:ext cx="1851699" cy="3559678"/>
            <a:chOff x="10574584" y="3333950"/>
            <a:chExt cx="2289993" cy="4404360"/>
          </a:xfrm>
        </p:grpSpPr>
        <p:pic>
          <p:nvPicPr>
            <p:cNvPr id="60419" name="图片 11"/>
            <p:cNvPicPr>
              <a:picLocks noChangeAspect="1" noChangeArrowheads="1"/>
            </p:cNvPicPr>
            <p:nvPr/>
          </p:nvPicPr>
          <p:blipFill>
            <a:blip r:embed="rId2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91" t="82381"/>
            <a:stretch>
              <a:fillRect/>
            </a:stretch>
          </p:blipFill>
          <p:spPr bwMode="auto">
            <a:xfrm>
              <a:off x="10574584" y="6771140"/>
              <a:ext cx="2289993" cy="967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0420" name="组合 12"/>
            <p:cNvGrpSpPr/>
            <p:nvPr/>
          </p:nvGrpSpPr>
          <p:grpSpPr bwMode="auto">
            <a:xfrm>
              <a:off x="11179865" y="3333950"/>
              <a:ext cx="659040" cy="4404360"/>
              <a:chOff x="11133113" y="3099908"/>
              <a:chExt cx="659040" cy="4404360"/>
            </a:xfrm>
          </p:grpSpPr>
          <p:sp>
            <p:nvSpPr>
              <p:cNvPr id="60421" name="文本框 13"/>
              <p:cNvSpPr txBox="1">
                <a:spLocks noChangeArrowheads="1"/>
              </p:cNvSpPr>
              <p:nvPr/>
            </p:nvSpPr>
            <p:spPr bwMode="auto">
              <a:xfrm>
                <a:off x="11133113" y="3652993"/>
                <a:ext cx="659040" cy="3851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>
                <a:spAutoFit/>
              </a:bodyPr>
              <a:lstStyle/>
              <a:p>
                <a:r>
                  <a:rPr lang="zh-CN" altLang="en-US" sz="2265" dirty="0">
                    <a:solidFill>
                      <a:srgbClr val="B5A483"/>
                    </a:solidFill>
                    <a:latin typeface="+mn-lt"/>
                    <a:ea typeface="+mn-ea"/>
                    <a:cs typeface="+mn-ea"/>
                    <a:sym typeface="+mn-lt"/>
                  </a:rPr>
                  <a:t>巧手如云</a:t>
                </a:r>
                <a:endParaRPr lang="zh-CN" altLang="en-US" sz="2265" dirty="0">
                  <a:solidFill>
                    <a:srgbClr val="B5A483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pic>
            <p:nvPicPr>
              <p:cNvPr id="60422" name="图片 1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88449" y="3099908"/>
                <a:ext cx="392194" cy="395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60423" name="文本框 99"/>
          <p:cNvSpPr txBox="1">
            <a:spLocks noChangeArrowheads="1"/>
          </p:cNvSpPr>
          <p:nvPr/>
        </p:nvSpPr>
        <p:spPr bwMode="auto">
          <a:xfrm>
            <a:off x="461501" y="941441"/>
            <a:ext cx="2293130" cy="1477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2830"/>
              </a:lnSpc>
            </a:pPr>
            <a:r>
              <a:rPr lang="zh-CN" altLang="zh-CN" sz="1130" dirty="0">
                <a:latin typeface="+mn-lt"/>
                <a:ea typeface="+mn-ea"/>
                <a:cs typeface="+mn-ea"/>
                <a:sym typeface="+mn-lt"/>
              </a:rPr>
              <a:t>七夕乞巧乞的是手巧</a:t>
            </a:r>
            <a:endParaRPr lang="zh-CN" altLang="zh-CN" sz="113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ts val="2830"/>
              </a:lnSpc>
            </a:pPr>
            <a:r>
              <a:rPr lang="zh-CN" altLang="zh-CN" sz="1130" dirty="0">
                <a:latin typeface="+mn-lt"/>
                <a:ea typeface="+mn-ea"/>
                <a:cs typeface="+mn-ea"/>
                <a:sym typeface="+mn-lt"/>
              </a:rPr>
              <a:t>剪纸作为我国民间传统艺术之一</a:t>
            </a:r>
            <a:endParaRPr lang="zh-CN" altLang="zh-CN" sz="113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ts val="2830"/>
              </a:lnSpc>
            </a:pPr>
            <a:r>
              <a:rPr lang="zh-CN" altLang="zh-CN" sz="1130" dirty="0">
                <a:latin typeface="+mn-lt"/>
                <a:ea typeface="+mn-ea"/>
                <a:cs typeface="+mn-ea"/>
                <a:sym typeface="+mn-lt"/>
              </a:rPr>
              <a:t>上手就知道手巧与否</a:t>
            </a:r>
            <a:endParaRPr lang="zh-CN" altLang="zh-CN" sz="113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ts val="2830"/>
              </a:lnSpc>
            </a:pPr>
            <a:r>
              <a:rPr lang="zh-CN" altLang="zh-CN" sz="1130" dirty="0">
                <a:latin typeface="+mn-lt"/>
                <a:ea typeface="+mn-ea"/>
                <a:cs typeface="+mn-ea"/>
                <a:sym typeface="+mn-lt"/>
              </a:rPr>
              <a:t>七夕剪纸，巧手如云</a:t>
            </a:r>
            <a:endParaRPr lang="zh-CN" altLang="zh-CN" sz="113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60424" name="图片 -2147482587" descr="IMG_25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618" y="331074"/>
            <a:ext cx="4927600" cy="4792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0425" name="组合 6"/>
          <p:cNvGrpSpPr/>
          <p:nvPr/>
        </p:nvGrpSpPr>
        <p:grpSpPr bwMode="auto">
          <a:xfrm>
            <a:off x="276437" y="3034838"/>
            <a:ext cx="3350512" cy="2087813"/>
            <a:chOff x="2157" y="5686"/>
            <a:chExt cx="3663" cy="2268"/>
          </a:xfrm>
        </p:grpSpPr>
        <p:pic>
          <p:nvPicPr>
            <p:cNvPr id="60426" name="图片 -2147482589" descr="IMG_25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6" y="5686"/>
              <a:ext cx="1613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427" name="图片 -2147482586" descr="IMG_25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0" y="5686"/>
              <a:ext cx="2050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000">
        <p:fade/>
      </p:transition>
    </mc:Choice>
    <mc:Fallback>
      <p:transition spd="med" advTm="500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0" y="0"/>
            <a:ext cx="9874250" cy="5541445"/>
            <a:chOff x="0" y="0"/>
            <a:chExt cx="9874250" cy="5541445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1"/>
            <a:srcRect l="369" t="806" b="1"/>
            <a:stretch>
              <a:fillRect/>
            </a:stretch>
          </p:blipFill>
          <p:spPr>
            <a:xfrm>
              <a:off x="0" y="0"/>
              <a:ext cx="9874250" cy="5541445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106045" y="138113"/>
              <a:ext cx="9662160" cy="5267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1441" name="组合 22"/>
          <p:cNvGrpSpPr/>
          <p:nvPr/>
        </p:nvGrpSpPr>
        <p:grpSpPr bwMode="auto">
          <a:xfrm>
            <a:off x="279527" y="1966413"/>
            <a:ext cx="8736224" cy="3105415"/>
            <a:chOff x="1326" y="4633"/>
            <a:chExt cx="15208" cy="5421"/>
          </a:xfrm>
        </p:grpSpPr>
        <p:pic>
          <p:nvPicPr>
            <p:cNvPr id="61442" name="图片 3" descr="be5902a3c3394ffaaca3d5e7e6e8bd26[1]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10" y="4649"/>
              <a:ext cx="3524" cy="5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43" name="图片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85" y="4634"/>
              <a:ext cx="3878" cy="2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44" name="图片 1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85" y="7314"/>
              <a:ext cx="3878" cy="2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45" name="图片 20" descr="6660fda0a5f348c7b9d5d621448dc05d[1]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6" y="4633"/>
              <a:ext cx="3950" cy="5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46" name="图片 21" descr="bcb87df2ed2841c29ff1dc7b91415ca4[1]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8" y="4633"/>
              <a:ext cx="3743" cy="5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1448" name="组合 10"/>
          <p:cNvGrpSpPr/>
          <p:nvPr/>
        </p:nvGrpSpPr>
        <p:grpSpPr bwMode="auto">
          <a:xfrm>
            <a:off x="8526318" y="332357"/>
            <a:ext cx="1851699" cy="3559678"/>
            <a:chOff x="10574584" y="3333950"/>
            <a:chExt cx="2289993" cy="4404360"/>
          </a:xfrm>
        </p:grpSpPr>
        <p:pic>
          <p:nvPicPr>
            <p:cNvPr id="61449" name="图片 11"/>
            <p:cNvPicPr>
              <a:picLocks noChangeAspect="1" noChangeArrowheads="1"/>
            </p:cNvPicPr>
            <p:nvPr/>
          </p:nvPicPr>
          <p:blipFill>
            <a:blip r:embed="rId7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91" t="82381"/>
            <a:stretch>
              <a:fillRect/>
            </a:stretch>
          </p:blipFill>
          <p:spPr bwMode="auto">
            <a:xfrm>
              <a:off x="10574584" y="6771140"/>
              <a:ext cx="2289993" cy="967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1450" name="组合 12"/>
            <p:cNvGrpSpPr/>
            <p:nvPr/>
          </p:nvGrpSpPr>
          <p:grpSpPr bwMode="auto">
            <a:xfrm>
              <a:off x="11179865" y="3333950"/>
              <a:ext cx="659040" cy="4404360"/>
              <a:chOff x="11133113" y="3099908"/>
              <a:chExt cx="659040" cy="4404360"/>
            </a:xfrm>
          </p:grpSpPr>
          <p:sp>
            <p:nvSpPr>
              <p:cNvPr id="61451" name="文本框 13"/>
              <p:cNvSpPr txBox="1">
                <a:spLocks noChangeArrowheads="1"/>
              </p:cNvSpPr>
              <p:nvPr/>
            </p:nvSpPr>
            <p:spPr bwMode="auto">
              <a:xfrm>
                <a:off x="11133113" y="3652993"/>
                <a:ext cx="659040" cy="3851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>
                <a:spAutoFit/>
              </a:bodyPr>
              <a:lstStyle/>
              <a:p>
                <a:r>
                  <a:rPr lang="zh-CN" altLang="en-US" sz="2265" dirty="0">
                    <a:solidFill>
                      <a:srgbClr val="B5A483"/>
                    </a:solidFill>
                    <a:latin typeface="+mn-lt"/>
                    <a:ea typeface="+mn-ea"/>
                    <a:cs typeface="+mn-ea"/>
                    <a:sym typeface="+mn-lt"/>
                  </a:rPr>
                  <a:t>国风口红</a:t>
                </a:r>
                <a:endParaRPr lang="zh-CN" altLang="en-US" sz="2265" dirty="0">
                  <a:solidFill>
                    <a:srgbClr val="B5A483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pic>
            <p:nvPicPr>
              <p:cNvPr id="61452" name="图片 14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88449" y="3099908"/>
                <a:ext cx="392194" cy="395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61453" name="文本框 99"/>
          <p:cNvSpPr txBox="1">
            <a:spLocks noChangeArrowheads="1"/>
          </p:cNvSpPr>
          <p:nvPr/>
        </p:nvSpPr>
        <p:spPr bwMode="auto">
          <a:xfrm>
            <a:off x="246341" y="651998"/>
            <a:ext cx="7029529" cy="758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2830"/>
              </a:lnSpc>
            </a:pPr>
            <a:r>
              <a:rPr lang="zh-CN" altLang="zh-CN" sz="1130" dirty="0">
                <a:latin typeface="+mn-lt"/>
                <a:ea typeface="+mn-ea"/>
                <a:cs typeface="+mn-ea"/>
                <a:sym typeface="+mn-lt"/>
              </a:rPr>
              <a:t>来宾可在咨询完项目信息后，在置业顾问引导下登记，参加中国风口红手作。</a:t>
            </a:r>
            <a:endParaRPr lang="zh-CN" altLang="zh-CN" sz="1130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ts val="2830"/>
              </a:lnSpc>
            </a:pPr>
            <a:r>
              <a:rPr lang="zh-CN" altLang="zh-CN" sz="1130" dirty="0">
                <a:latin typeface="+mn-lt"/>
                <a:ea typeface="+mn-ea"/>
                <a:cs typeface="+mn-ea"/>
                <a:sym typeface="+mn-lt"/>
              </a:rPr>
              <a:t>来宾也拿出自己心爱的口红，用中国风贴纸对口红进行包装。</a:t>
            </a:r>
            <a:endParaRPr lang="zh-CN" altLang="zh-CN" sz="113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000">
        <p:fade/>
      </p:transition>
    </mc:Choice>
    <mc:Fallback>
      <p:transition spd="med" advTm="500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0" y="0"/>
            <a:ext cx="9874250" cy="5541445"/>
            <a:chOff x="0" y="0"/>
            <a:chExt cx="9874250" cy="5541445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1"/>
            <a:srcRect l="369" t="806" b="1"/>
            <a:stretch>
              <a:fillRect/>
            </a:stretch>
          </p:blipFill>
          <p:spPr>
            <a:xfrm>
              <a:off x="0" y="0"/>
              <a:ext cx="9874250" cy="5541445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106045" y="138113"/>
              <a:ext cx="9662160" cy="5267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2465" name="组合 2"/>
          <p:cNvGrpSpPr/>
          <p:nvPr/>
        </p:nvGrpSpPr>
        <p:grpSpPr bwMode="auto">
          <a:xfrm>
            <a:off x="463777" y="1747759"/>
            <a:ext cx="8165188" cy="3453170"/>
            <a:chOff x="688" y="3443"/>
            <a:chExt cx="15909" cy="6727"/>
          </a:xfrm>
        </p:grpSpPr>
        <p:pic>
          <p:nvPicPr>
            <p:cNvPr id="62466" name="图片 5" descr="20190329082841596[1]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" y="3443"/>
              <a:ext cx="4420" cy="3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467" name="图片 6" descr="u=3393447664,4105937798&amp;fm=26&amp;gp=0[1]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8" y="3443"/>
              <a:ext cx="3332" cy="3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468" name="图片 8" descr="66733f0209934acf89a48d2559b2020b_th[1]"/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0" y="6788"/>
              <a:ext cx="4500" cy="3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469" name="图片 11" descr="mmexport1554423280141"/>
            <p:cNvPicPr>
              <a:picLocks noChangeAspect="1" noChangeArrowheads="1"/>
            </p:cNvPicPr>
            <p:nvPr>
              <p:custDataLst>
                <p:tags r:id="rId8"/>
              </p:custDataLst>
            </p:nvPr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" y="6788"/>
              <a:ext cx="3225" cy="3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470" name="图片 4" descr="mmexport1554423366767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15" y="3443"/>
              <a:ext cx="4483" cy="3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471" name="图片 12" descr="mmexport1554423362204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15" y="6790"/>
              <a:ext cx="3380" cy="3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472" name="图片 13" descr="20190329082731533[1]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95" y="6790"/>
              <a:ext cx="4503" cy="3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473" name="图片 14" descr="mmexport1554423282977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78" y="3443"/>
              <a:ext cx="3417" cy="3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2475" name="组合 10"/>
          <p:cNvGrpSpPr/>
          <p:nvPr/>
        </p:nvGrpSpPr>
        <p:grpSpPr bwMode="auto">
          <a:xfrm>
            <a:off x="8526318" y="332357"/>
            <a:ext cx="1851699" cy="3559678"/>
            <a:chOff x="10574584" y="3333950"/>
            <a:chExt cx="2289993" cy="4404360"/>
          </a:xfrm>
        </p:grpSpPr>
        <p:pic>
          <p:nvPicPr>
            <p:cNvPr id="62476" name="图片 11"/>
            <p:cNvPicPr>
              <a:picLocks noChangeAspect="1" noChangeArrowheads="1"/>
            </p:cNvPicPr>
            <p:nvPr/>
          </p:nvPicPr>
          <p:blipFill>
            <a:blip r:embed="rId14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91" t="82381"/>
            <a:stretch>
              <a:fillRect/>
            </a:stretch>
          </p:blipFill>
          <p:spPr bwMode="auto">
            <a:xfrm>
              <a:off x="10574584" y="6771140"/>
              <a:ext cx="2289993" cy="967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2477" name="组合 12"/>
            <p:cNvGrpSpPr/>
            <p:nvPr/>
          </p:nvGrpSpPr>
          <p:grpSpPr bwMode="auto">
            <a:xfrm>
              <a:off x="11179865" y="3333950"/>
              <a:ext cx="659040" cy="4404360"/>
              <a:chOff x="11133113" y="3099908"/>
              <a:chExt cx="659040" cy="4404360"/>
            </a:xfrm>
          </p:grpSpPr>
          <p:sp>
            <p:nvSpPr>
              <p:cNvPr id="62478" name="文本框 13"/>
              <p:cNvSpPr txBox="1">
                <a:spLocks noChangeArrowheads="1"/>
              </p:cNvSpPr>
              <p:nvPr/>
            </p:nvSpPr>
            <p:spPr bwMode="auto">
              <a:xfrm>
                <a:off x="11133113" y="3652993"/>
                <a:ext cx="659040" cy="3851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>
                <a:spAutoFit/>
              </a:bodyPr>
              <a:lstStyle/>
              <a:p>
                <a:r>
                  <a:rPr lang="zh-CN" altLang="en-US" sz="2265" dirty="0">
                    <a:solidFill>
                      <a:srgbClr val="B5A483"/>
                    </a:solidFill>
                    <a:latin typeface="+mn-lt"/>
                    <a:ea typeface="+mn-ea"/>
                    <a:cs typeface="+mn-ea"/>
                    <a:sym typeface="+mn-lt"/>
                  </a:rPr>
                  <a:t>爱的定情物</a:t>
                </a:r>
                <a:endParaRPr lang="zh-CN" altLang="en-US" sz="2265" dirty="0">
                  <a:solidFill>
                    <a:srgbClr val="B5A483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pic>
            <p:nvPicPr>
              <p:cNvPr id="62479" name="图片 14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88449" y="3099908"/>
                <a:ext cx="392194" cy="395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62480" name="文本框 99"/>
          <p:cNvSpPr txBox="1">
            <a:spLocks noChangeArrowheads="1"/>
          </p:cNvSpPr>
          <p:nvPr/>
        </p:nvSpPr>
        <p:spPr bwMode="auto">
          <a:xfrm>
            <a:off x="415764" y="383937"/>
            <a:ext cx="7826415" cy="1117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2830"/>
              </a:lnSpc>
            </a:pPr>
            <a:r>
              <a:rPr lang="zh-CN" altLang="zh-CN" sz="1130" dirty="0">
                <a:latin typeface="+mn-lt"/>
                <a:ea typeface="+mn-ea"/>
                <a:cs typeface="+mn-ea"/>
                <a:sym typeface="+mn-lt"/>
              </a:rPr>
              <a:t>戒指是爱的象征，以爱为名相守一生的信物；一生只送一人的戒指，相守余生。“像这样的一款独一无二的饰品，送给自己爱的人，在制作过程中付出的真心实意，会实实在在的体现在你的作品中，你所爱的人一定会喜欢的。”发挥每个人的创意，打造独特的戒指托，为爱见证。</a:t>
            </a:r>
            <a:endParaRPr lang="zh-CN" altLang="zh-CN" sz="113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000">
        <p:fade/>
      </p:transition>
    </mc:Choice>
    <mc:Fallback>
      <p:transition spd="med" advTm="500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/>
          <a:srcRect l="369" t="806" b="1"/>
          <a:stretch>
            <a:fillRect/>
          </a:stretch>
        </p:blipFill>
        <p:spPr>
          <a:xfrm>
            <a:off x="0" y="0"/>
            <a:ext cx="9874250" cy="554144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43247" y="1142768"/>
            <a:ext cx="397108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EDCF"/>
                </a:solidFill>
                <a:latin typeface="+mn-lt"/>
                <a:ea typeface="+mn-ea"/>
                <a:cs typeface="+mn-ea"/>
                <a:sym typeface="+mn-lt"/>
              </a:rPr>
              <a:t>方案附录</a:t>
            </a:r>
            <a:endParaRPr lang="zh-CN" altLang="en-US" sz="3600" dirty="0">
              <a:solidFill>
                <a:srgbClr val="FFEDC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3247" y="1684142"/>
            <a:ext cx="3971081" cy="354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710" dirty="0">
                <a:solidFill>
                  <a:srgbClr val="FFEDCF"/>
                </a:solidFill>
                <a:latin typeface="+mn-lt"/>
                <a:ea typeface="+mn-ea"/>
                <a:cs typeface="+mn-ea"/>
                <a:sym typeface="+mn-lt"/>
              </a:rPr>
              <a:t>ACTIVITY PROPAGANDA</a:t>
            </a:r>
            <a:endParaRPr lang="en-US" altLang="zh-CN" sz="1710" dirty="0">
              <a:solidFill>
                <a:srgbClr val="FFEDC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43247" y="2148840"/>
            <a:ext cx="4907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rgbClr val="B5A483">
                    <a:alpha val="80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维天有汉，监亦有光。跂彼织女，终日七襄。</a:t>
            </a:r>
            <a:endParaRPr lang="zh-CN" altLang="en-US" sz="1000" dirty="0">
              <a:solidFill>
                <a:srgbClr val="B5A483">
                  <a:alpha val="80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1000" dirty="0">
                <a:solidFill>
                  <a:srgbClr val="B5A483">
                    <a:alpha val="80000"/>
                  </a:srgbClr>
                </a:solidFill>
                <a:latin typeface="+mn-lt"/>
                <a:ea typeface="+mn-ea"/>
                <a:cs typeface="+mn-ea"/>
                <a:sym typeface="+mn-lt"/>
              </a:rPr>
              <a:t>虽则七襄，不成报章。睆彼牵牛，不以服箱。</a:t>
            </a:r>
            <a:endParaRPr lang="zh-CN" altLang="en-US" sz="1000" dirty="0">
              <a:solidFill>
                <a:srgbClr val="B5A483">
                  <a:alpha val="80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0"/>
            <a:ext cx="9874250" cy="5541445"/>
            <a:chOff x="0" y="0"/>
            <a:chExt cx="9874250" cy="5541445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/>
            <a:srcRect l="369" t="806" b="1"/>
            <a:stretch>
              <a:fillRect/>
            </a:stretch>
          </p:blipFill>
          <p:spPr>
            <a:xfrm>
              <a:off x="0" y="0"/>
              <a:ext cx="9874250" cy="5541445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106045" y="138113"/>
              <a:ext cx="9662160" cy="5267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object 6"/>
          <p:cNvSpPr txBox="1"/>
          <p:nvPr/>
        </p:nvSpPr>
        <p:spPr>
          <a:xfrm>
            <a:off x="683041" y="1682572"/>
            <a:ext cx="2747137" cy="2955275"/>
          </a:xfrm>
          <a:prstGeom prst="rect">
            <a:avLst/>
          </a:prstGeom>
        </p:spPr>
        <p:txBody>
          <a:bodyPr vert="horz" wrap="square" lIns="0" tIns="10266" rIns="0" bIns="0" rtlCol="0">
            <a:spAutoFit/>
          </a:bodyPr>
          <a:lstStyle/>
          <a:p>
            <a:pPr marL="10160">
              <a:spcBef>
                <a:spcPts val="80"/>
              </a:spcBef>
            </a:pPr>
            <a:r>
              <a:rPr sz="1615" b="1" dirty="0">
                <a:latin typeface="+mn-lt"/>
                <a:ea typeface="+mn-ea"/>
                <a:cs typeface="+mn-ea"/>
                <a:sym typeface="+mn-lt"/>
              </a:rPr>
              <a:t>环境消毒</a:t>
            </a:r>
            <a:endParaRPr sz="1615" b="1" dirty="0">
              <a:latin typeface="+mn-lt"/>
              <a:ea typeface="+mn-ea"/>
              <a:cs typeface="+mn-ea"/>
              <a:sym typeface="+mn-lt"/>
            </a:endParaRPr>
          </a:p>
          <a:p>
            <a:pPr marL="149225" marR="127000" indent="-139700">
              <a:lnSpc>
                <a:spcPct val="150000"/>
              </a:lnSpc>
              <a:spcBef>
                <a:spcPts val="280"/>
              </a:spcBef>
              <a:buFont typeface="Arial" panose="020B0604020202020204"/>
              <a:buChar char="•"/>
              <a:tabLst>
                <a:tab pos="149860" algn="l"/>
              </a:tabLst>
            </a:pPr>
            <a:r>
              <a:rPr sz="970" dirty="0">
                <a:latin typeface="+mn-lt"/>
                <a:ea typeface="+mn-ea"/>
                <a:cs typeface="+mn-ea"/>
                <a:sym typeface="+mn-lt"/>
              </a:rPr>
              <a:t>活动前专人负责所有活动区域的消毒、清扫工 作，保证活动场景的安全性。</a:t>
            </a:r>
            <a:endParaRPr sz="970" dirty="0">
              <a:latin typeface="+mn-lt"/>
              <a:ea typeface="+mn-ea"/>
              <a:cs typeface="+mn-ea"/>
              <a:sym typeface="+mn-lt"/>
            </a:endParaRPr>
          </a:p>
          <a:p>
            <a:pPr marL="149225" indent="-139700">
              <a:spcBef>
                <a:spcPts val="580"/>
              </a:spcBef>
              <a:buFont typeface="Arial" panose="020B0604020202020204"/>
              <a:buChar char="•"/>
              <a:tabLst>
                <a:tab pos="149860" algn="l"/>
              </a:tabLst>
            </a:pPr>
            <a:r>
              <a:rPr sz="970" dirty="0">
                <a:latin typeface="+mn-lt"/>
                <a:ea typeface="+mn-ea"/>
                <a:cs typeface="+mn-ea"/>
                <a:sym typeface="+mn-lt"/>
              </a:rPr>
              <a:t>每场活动后，安排专人负责活动空间及相关道</a:t>
            </a:r>
            <a:endParaRPr sz="970" dirty="0">
              <a:latin typeface="+mn-lt"/>
              <a:ea typeface="+mn-ea"/>
              <a:cs typeface="+mn-ea"/>
              <a:sym typeface="+mn-lt"/>
            </a:endParaRPr>
          </a:p>
          <a:p>
            <a:pPr marL="149225">
              <a:spcBef>
                <a:spcPts val="580"/>
              </a:spcBef>
            </a:pPr>
            <a:r>
              <a:rPr sz="970" dirty="0">
                <a:latin typeface="+mn-lt"/>
                <a:ea typeface="+mn-ea"/>
                <a:cs typeface="+mn-ea"/>
                <a:sym typeface="+mn-lt"/>
              </a:rPr>
              <a:t>具陈设的逐一消毒处理，保证活动安全。</a:t>
            </a:r>
            <a:endParaRPr sz="97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00000"/>
              </a:lnSpc>
            </a:pPr>
            <a:endParaRPr sz="970" dirty="0"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ts val="15"/>
              </a:spcBef>
            </a:pPr>
            <a:endParaRPr sz="970" dirty="0">
              <a:latin typeface="+mn-lt"/>
              <a:ea typeface="+mn-ea"/>
              <a:cs typeface="+mn-ea"/>
              <a:sym typeface="+mn-lt"/>
            </a:endParaRPr>
          </a:p>
          <a:p>
            <a:pPr marL="10160"/>
            <a:r>
              <a:rPr sz="1130" b="1" dirty="0">
                <a:latin typeface="+mn-lt"/>
                <a:ea typeface="+mn-ea"/>
                <a:cs typeface="+mn-ea"/>
                <a:sym typeface="+mn-lt"/>
              </a:rPr>
              <a:t>人员管控</a:t>
            </a:r>
            <a:endParaRPr sz="1130" b="1" dirty="0">
              <a:latin typeface="+mn-lt"/>
              <a:ea typeface="+mn-ea"/>
              <a:cs typeface="+mn-ea"/>
              <a:sym typeface="+mn-lt"/>
            </a:endParaRPr>
          </a:p>
          <a:p>
            <a:pPr marL="149225" marR="3810" indent="-139700">
              <a:lnSpc>
                <a:spcPts val="1745"/>
              </a:lnSpc>
              <a:spcBef>
                <a:spcPts val="45"/>
              </a:spcBef>
              <a:buFont typeface="Arial" panose="020B0604020202020204"/>
              <a:buChar char="•"/>
              <a:tabLst>
                <a:tab pos="149860" algn="l"/>
              </a:tabLst>
            </a:pPr>
            <a:r>
              <a:rPr sz="970" dirty="0">
                <a:latin typeface="+mn-lt"/>
                <a:ea typeface="+mn-ea"/>
                <a:cs typeface="+mn-ea"/>
                <a:sym typeface="+mn-lt"/>
              </a:rPr>
              <a:t>所有参与活动人员，都将统一安排多个检疫安 全点，有专人负责体温及通行码的检验，并设 置基础消毒措施，对到场的来宾进行简单消毒。</a:t>
            </a:r>
            <a:endParaRPr sz="970" dirty="0">
              <a:latin typeface="+mn-lt"/>
              <a:ea typeface="+mn-ea"/>
              <a:cs typeface="+mn-ea"/>
              <a:sym typeface="+mn-lt"/>
            </a:endParaRPr>
          </a:p>
          <a:p>
            <a:pPr marL="149225" marR="127000" indent="-139700">
              <a:lnSpc>
                <a:spcPts val="1745"/>
              </a:lnSpc>
              <a:spcBef>
                <a:spcPts val="5"/>
              </a:spcBef>
              <a:buFont typeface="Arial" panose="020B0604020202020204"/>
              <a:buChar char="•"/>
              <a:tabLst>
                <a:tab pos="149860" algn="l"/>
              </a:tabLst>
            </a:pPr>
            <a:r>
              <a:rPr sz="970" dirty="0">
                <a:latin typeface="+mn-lt"/>
                <a:ea typeface="+mn-ea"/>
                <a:cs typeface="+mn-ea"/>
                <a:sym typeface="+mn-lt"/>
              </a:rPr>
              <a:t>要求所有现场参与的顾客必须佩带口罩进入活 动场地。</a:t>
            </a:r>
            <a:endParaRPr sz="97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object 7"/>
          <p:cNvSpPr txBox="1"/>
          <p:nvPr/>
        </p:nvSpPr>
        <p:spPr>
          <a:xfrm>
            <a:off x="2372695" y="1036335"/>
            <a:ext cx="4618085" cy="448461"/>
          </a:xfrm>
          <a:prstGeom prst="rect">
            <a:avLst/>
          </a:prstGeom>
        </p:spPr>
        <p:txBody>
          <a:bodyPr vert="horz" wrap="square" lIns="0" tIns="12832" rIns="0" bIns="0" rtlCol="0">
            <a:spAutoFit/>
          </a:bodyPr>
          <a:lstStyle/>
          <a:p>
            <a:pPr marL="10160">
              <a:spcBef>
                <a:spcPts val="100"/>
              </a:spcBef>
              <a:tabLst>
                <a:tab pos="445770" algn="l"/>
                <a:tab pos="901065" algn="l"/>
                <a:tab pos="1354455" algn="l"/>
                <a:tab pos="1797685" algn="l"/>
                <a:tab pos="2250440" algn="l"/>
                <a:tab pos="2702560" algn="l"/>
                <a:tab pos="3148330" algn="l"/>
                <a:tab pos="3606165" algn="l"/>
                <a:tab pos="4042410" algn="l"/>
                <a:tab pos="4498975" algn="l"/>
              </a:tabLst>
            </a:pPr>
            <a:r>
              <a:rPr sz="1415" spc="8" dirty="0">
                <a:latin typeface="+mn-lt"/>
                <a:ea typeface="+mn-ea"/>
                <a:cs typeface="+mn-ea"/>
                <a:sym typeface="+mn-lt"/>
              </a:rPr>
              <a:t>P	</a:t>
            </a:r>
            <a:r>
              <a:rPr sz="1415" spc="12" dirty="0">
                <a:latin typeface="+mn-lt"/>
                <a:ea typeface="+mn-ea"/>
                <a:cs typeface="+mn-ea"/>
                <a:sym typeface="+mn-lt"/>
              </a:rPr>
              <a:t>H	O	</a:t>
            </a:r>
            <a:r>
              <a:rPr sz="1415" spc="8" dirty="0">
                <a:latin typeface="+mn-lt"/>
                <a:ea typeface="+mn-ea"/>
                <a:cs typeface="+mn-ea"/>
                <a:sym typeface="+mn-lt"/>
              </a:rPr>
              <a:t>T	</a:t>
            </a:r>
            <a:r>
              <a:rPr sz="1415" spc="12" dirty="0">
                <a:latin typeface="+mn-lt"/>
                <a:ea typeface="+mn-ea"/>
                <a:cs typeface="+mn-ea"/>
                <a:sym typeface="+mn-lt"/>
              </a:rPr>
              <a:t>O	G	</a:t>
            </a:r>
            <a:r>
              <a:rPr sz="1415" spc="8" dirty="0">
                <a:latin typeface="+mn-lt"/>
                <a:ea typeface="+mn-ea"/>
                <a:cs typeface="+mn-ea"/>
                <a:sym typeface="+mn-lt"/>
              </a:rPr>
              <a:t>R	</a:t>
            </a:r>
            <a:r>
              <a:rPr sz="1415" spc="12" dirty="0">
                <a:latin typeface="+mn-lt"/>
                <a:ea typeface="+mn-ea"/>
                <a:cs typeface="+mn-ea"/>
                <a:sym typeface="+mn-lt"/>
              </a:rPr>
              <a:t>A	</a:t>
            </a:r>
            <a:r>
              <a:rPr sz="1415" spc="8" dirty="0">
                <a:latin typeface="+mn-lt"/>
                <a:ea typeface="+mn-ea"/>
                <a:cs typeface="+mn-ea"/>
                <a:sym typeface="+mn-lt"/>
              </a:rPr>
              <a:t>P	</a:t>
            </a:r>
            <a:r>
              <a:rPr sz="1415" spc="12" dirty="0">
                <a:latin typeface="+mn-lt"/>
                <a:ea typeface="+mn-ea"/>
                <a:cs typeface="+mn-ea"/>
                <a:sym typeface="+mn-lt"/>
              </a:rPr>
              <a:t>H	Y</a:t>
            </a:r>
            <a:endParaRPr sz="1415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object 8"/>
          <p:cNvSpPr txBox="1"/>
          <p:nvPr/>
        </p:nvSpPr>
        <p:spPr>
          <a:xfrm>
            <a:off x="3700477" y="720210"/>
            <a:ext cx="1963854" cy="259735"/>
          </a:xfrm>
          <a:prstGeom prst="rect">
            <a:avLst/>
          </a:prstGeom>
        </p:spPr>
        <p:txBody>
          <a:bodyPr vert="horz" wrap="square" lIns="0" tIns="10779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0160">
              <a:lnSpc>
                <a:spcPct val="100000"/>
              </a:lnSpc>
              <a:spcBef>
                <a:spcPts val="85"/>
              </a:spcBef>
              <a:tabLst>
                <a:tab pos="356870" algn="l"/>
                <a:tab pos="704215" algn="l"/>
                <a:tab pos="1052195" algn="l"/>
                <a:tab pos="1399540" algn="l"/>
                <a:tab pos="1746885" algn="l"/>
              </a:tabLst>
            </a:pPr>
            <a:r>
              <a:rPr lang="zh-CN" altLang="en-US" sz="1615" dirty="0">
                <a:latin typeface="+mn-lt"/>
                <a:ea typeface="+mn-ea"/>
                <a:cs typeface="+mn-ea"/>
                <a:sym typeface="+mn-lt"/>
              </a:rPr>
              <a:t>疫	情	防	控	预	案</a:t>
            </a:r>
            <a:endParaRPr lang="zh-CN" altLang="en-US" sz="1615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6385" y="1795500"/>
            <a:ext cx="5254823" cy="27722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0"/>
            <a:ext cx="9874250" cy="5541445"/>
            <a:chOff x="0" y="0"/>
            <a:chExt cx="9874250" cy="5541445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/>
            <a:srcRect l="369" t="806" b="1"/>
            <a:stretch>
              <a:fillRect/>
            </a:stretch>
          </p:blipFill>
          <p:spPr>
            <a:xfrm>
              <a:off x="0" y="0"/>
              <a:ext cx="9874250" cy="5541445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106045" y="138113"/>
              <a:ext cx="9662160" cy="5267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1" name="object 7"/>
          <p:cNvSpPr txBox="1"/>
          <p:nvPr/>
        </p:nvSpPr>
        <p:spPr>
          <a:xfrm>
            <a:off x="2502071" y="1036335"/>
            <a:ext cx="4618085" cy="448461"/>
          </a:xfrm>
          <a:prstGeom prst="rect">
            <a:avLst/>
          </a:prstGeom>
        </p:spPr>
        <p:txBody>
          <a:bodyPr vert="horz" wrap="square" lIns="0" tIns="12832" rIns="0" bIns="0" rtlCol="0">
            <a:spAutoFit/>
          </a:bodyPr>
          <a:lstStyle/>
          <a:p>
            <a:pPr marL="10160">
              <a:spcBef>
                <a:spcPts val="100"/>
              </a:spcBef>
              <a:tabLst>
                <a:tab pos="445770" algn="l"/>
                <a:tab pos="901065" algn="l"/>
                <a:tab pos="1354455" algn="l"/>
                <a:tab pos="1797685" algn="l"/>
                <a:tab pos="2250440" algn="l"/>
                <a:tab pos="2702560" algn="l"/>
                <a:tab pos="3148330" algn="l"/>
                <a:tab pos="3606165" algn="l"/>
                <a:tab pos="4042410" algn="l"/>
                <a:tab pos="4498975" algn="l"/>
              </a:tabLst>
            </a:pPr>
            <a:r>
              <a:rPr sz="1415" spc="8" dirty="0">
                <a:latin typeface="+mn-lt"/>
                <a:ea typeface="+mn-ea"/>
                <a:cs typeface="+mn-ea"/>
                <a:sym typeface="+mn-lt"/>
              </a:rPr>
              <a:t>P	</a:t>
            </a:r>
            <a:r>
              <a:rPr sz="1415" spc="12" dirty="0">
                <a:latin typeface="+mn-lt"/>
                <a:ea typeface="+mn-ea"/>
                <a:cs typeface="+mn-ea"/>
                <a:sym typeface="+mn-lt"/>
              </a:rPr>
              <a:t>H	O	</a:t>
            </a:r>
            <a:r>
              <a:rPr sz="1415" spc="8" dirty="0">
                <a:latin typeface="+mn-lt"/>
                <a:ea typeface="+mn-ea"/>
                <a:cs typeface="+mn-ea"/>
                <a:sym typeface="+mn-lt"/>
              </a:rPr>
              <a:t>T	</a:t>
            </a:r>
            <a:r>
              <a:rPr sz="1415" spc="12" dirty="0">
                <a:latin typeface="+mn-lt"/>
                <a:ea typeface="+mn-ea"/>
                <a:cs typeface="+mn-ea"/>
                <a:sym typeface="+mn-lt"/>
              </a:rPr>
              <a:t>O	G	</a:t>
            </a:r>
            <a:r>
              <a:rPr sz="1415" spc="8" dirty="0">
                <a:latin typeface="+mn-lt"/>
                <a:ea typeface="+mn-ea"/>
                <a:cs typeface="+mn-ea"/>
                <a:sym typeface="+mn-lt"/>
              </a:rPr>
              <a:t>R	</a:t>
            </a:r>
            <a:r>
              <a:rPr sz="1415" spc="12" dirty="0">
                <a:latin typeface="+mn-lt"/>
                <a:ea typeface="+mn-ea"/>
                <a:cs typeface="+mn-ea"/>
                <a:sym typeface="+mn-lt"/>
              </a:rPr>
              <a:t>A	</a:t>
            </a:r>
            <a:r>
              <a:rPr sz="1415" spc="8" dirty="0">
                <a:latin typeface="+mn-lt"/>
                <a:ea typeface="+mn-ea"/>
                <a:cs typeface="+mn-ea"/>
                <a:sym typeface="+mn-lt"/>
              </a:rPr>
              <a:t>P	</a:t>
            </a:r>
            <a:r>
              <a:rPr sz="1415" spc="12" dirty="0">
                <a:latin typeface="+mn-lt"/>
                <a:ea typeface="+mn-ea"/>
                <a:cs typeface="+mn-ea"/>
                <a:sym typeface="+mn-lt"/>
              </a:rPr>
              <a:t>H	Y</a:t>
            </a:r>
            <a:endParaRPr sz="1415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object 8"/>
          <p:cNvSpPr txBox="1"/>
          <p:nvPr/>
        </p:nvSpPr>
        <p:spPr>
          <a:xfrm>
            <a:off x="3829853" y="720210"/>
            <a:ext cx="1963854" cy="259735"/>
          </a:xfrm>
          <a:prstGeom prst="rect">
            <a:avLst/>
          </a:prstGeom>
        </p:spPr>
        <p:txBody>
          <a:bodyPr vert="horz" wrap="square" lIns="0" tIns="10779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0160">
              <a:lnSpc>
                <a:spcPct val="100000"/>
              </a:lnSpc>
              <a:spcBef>
                <a:spcPts val="85"/>
              </a:spcBef>
              <a:tabLst>
                <a:tab pos="356870" algn="l"/>
                <a:tab pos="704215" algn="l"/>
                <a:tab pos="1052195" algn="l"/>
                <a:tab pos="1399540" algn="l"/>
                <a:tab pos="1746885" algn="l"/>
              </a:tabLst>
            </a:pPr>
            <a:r>
              <a:rPr lang="zh-CN" altLang="en-US" sz="1615" dirty="0">
                <a:latin typeface="+mn-lt"/>
                <a:ea typeface="+mn-ea"/>
                <a:cs typeface="+mn-ea"/>
                <a:sym typeface="+mn-lt"/>
              </a:rPr>
              <a:t>极	端	天	气	预	案</a:t>
            </a:r>
            <a:endParaRPr lang="zh-CN" altLang="en-US" sz="1615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object 6"/>
          <p:cNvSpPr txBox="1"/>
          <p:nvPr/>
        </p:nvSpPr>
        <p:spPr>
          <a:xfrm>
            <a:off x="646007" y="1620977"/>
            <a:ext cx="8582237" cy="2050092"/>
          </a:xfrm>
          <a:prstGeom prst="rect">
            <a:avLst/>
          </a:prstGeom>
        </p:spPr>
        <p:txBody>
          <a:bodyPr vert="horz" wrap="square" lIns="0" tIns="10266" rIns="0" bIns="0" rtlCol="0">
            <a:spAutoFit/>
          </a:bodyPr>
          <a:lstStyle/>
          <a:p>
            <a:pPr marL="231140" marR="84455" indent="-231140">
              <a:lnSpc>
                <a:spcPct val="200000"/>
              </a:lnSpc>
              <a:spcBef>
                <a:spcPts val="5"/>
              </a:spcBef>
              <a:buFont typeface="Wingdings" panose="05000000000000000000" pitchFamily="2" charset="2"/>
              <a:buChar char="p"/>
              <a:tabLst>
                <a:tab pos="825500" algn="l"/>
              </a:tabLst>
            </a:pPr>
            <a:r>
              <a:rPr lang="zh-CN" altLang="en-US" sz="1130" dirty="0">
                <a:latin typeface="+mn-lt"/>
                <a:ea typeface="+mn-ea"/>
                <a:cs typeface="+mn-ea"/>
                <a:sym typeface="+mn-lt"/>
              </a:rPr>
              <a:t>活动现场准备遮阳伞融合现场设计，针对日间活动遮阳。</a:t>
            </a:r>
            <a:endParaRPr lang="en-US" altLang="zh-CN" sz="1130" dirty="0">
              <a:latin typeface="+mn-lt"/>
              <a:ea typeface="+mn-ea"/>
              <a:cs typeface="+mn-ea"/>
              <a:sym typeface="+mn-lt"/>
            </a:endParaRPr>
          </a:p>
          <a:p>
            <a:pPr marL="231140" marR="84455" indent="-231140">
              <a:lnSpc>
                <a:spcPct val="200000"/>
              </a:lnSpc>
              <a:spcBef>
                <a:spcPts val="5"/>
              </a:spcBef>
              <a:buFont typeface="Wingdings" panose="05000000000000000000" pitchFamily="2" charset="2"/>
              <a:buChar char="p"/>
              <a:tabLst>
                <a:tab pos="825500" algn="l"/>
              </a:tabLst>
            </a:pPr>
            <a:r>
              <a:rPr lang="zh-CN" altLang="en-US" sz="1130" dirty="0">
                <a:latin typeface="+mn-lt"/>
                <a:ea typeface="+mn-ea"/>
                <a:cs typeface="+mn-ea"/>
                <a:sym typeface="+mn-lt"/>
              </a:rPr>
              <a:t>每周活动至少前三天查看活动当天天气预告，如遇阴雨天，将 调解万象城将场地内懒人沙发等不防水设备收进库房或灵活挪 到其他可遮雨位置。</a:t>
            </a:r>
            <a:endParaRPr lang="en-US" altLang="zh-CN" sz="1130" dirty="0">
              <a:latin typeface="+mn-lt"/>
              <a:ea typeface="+mn-ea"/>
              <a:cs typeface="+mn-ea"/>
              <a:sym typeface="+mn-lt"/>
            </a:endParaRPr>
          </a:p>
          <a:p>
            <a:pPr marL="231140" marR="84455" indent="-231140">
              <a:lnSpc>
                <a:spcPct val="200000"/>
              </a:lnSpc>
              <a:spcBef>
                <a:spcPts val="5"/>
              </a:spcBef>
              <a:buFont typeface="Wingdings" panose="05000000000000000000" pitchFamily="2" charset="2"/>
              <a:buChar char="p"/>
              <a:tabLst>
                <a:tab pos="825500" algn="l"/>
              </a:tabLst>
            </a:pPr>
            <a:r>
              <a:rPr lang="zh-CN" altLang="en-US" sz="1130" dirty="0">
                <a:latin typeface="+mn-lt"/>
                <a:ea typeface="+mn-ea"/>
                <a:cs typeface="+mn-ea"/>
                <a:sym typeface="+mn-lt"/>
              </a:rPr>
              <a:t>提前购买一次性雨衣、防水布等物料，活动当中如遇突然降雨， 将最大程度协调顾客疏散，将不防水物料进行快速撤离。</a:t>
            </a:r>
            <a:endParaRPr lang="en-US" altLang="zh-CN" sz="1130" dirty="0">
              <a:latin typeface="+mn-lt"/>
              <a:ea typeface="+mn-ea"/>
              <a:cs typeface="+mn-ea"/>
              <a:sym typeface="+mn-lt"/>
            </a:endParaRPr>
          </a:p>
          <a:p>
            <a:pPr marL="231140" marR="84455" indent="-231140">
              <a:lnSpc>
                <a:spcPct val="200000"/>
              </a:lnSpc>
              <a:spcBef>
                <a:spcPts val="5"/>
              </a:spcBef>
              <a:buFont typeface="Wingdings" panose="05000000000000000000" pitchFamily="2" charset="2"/>
              <a:buChar char="p"/>
              <a:tabLst>
                <a:tab pos="825500" algn="l"/>
              </a:tabLst>
            </a:pPr>
            <a:r>
              <a:rPr lang="zh-CN" altLang="en-US" sz="1130" dirty="0">
                <a:latin typeface="+mn-lt"/>
                <a:ea typeface="+mn-ea"/>
                <a:cs typeface="+mn-ea"/>
                <a:sym typeface="+mn-lt"/>
              </a:rPr>
              <a:t>如遇大风等极端天气，首先安排工作人员将现场顾客引入室内 进行暂避，同时安排工人第一时间切断一切电源，撤出伞棚等 装置，保证顾客安全。</a:t>
            </a:r>
            <a:endParaRPr lang="zh-CN" altLang="en-US" sz="113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0"/>
            <a:ext cx="9874250" cy="5541445"/>
            <a:chOff x="0" y="0"/>
            <a:chExt cx="9874250" cy="5541445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/>
            <a:srcRect l="369" t="806" b="1"/>
            <a:stretch>
              <a:fillRect/>
            </a:stretch>
          </p:blipFill>
          <p:spPr>
            <a:xfrm>
              <a:off x="0" y="0"/>
              <a:ext cx="9874250" cy="5541445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106045" y="138113"/>
              <a:ext cx="9662160" cy="5267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object 7"/>
          <p:cNvSpPr txBox="1"/>
          <p:nvPr/>
        </p:nvSpPr>
        <p:spPr>
          <a:xfrm>
            <a:off x="2522602" y="1036335"/>
            <a:ext cx="4618085" cy="448461"/>
          </a:xfrm>
          <a:prstGeom prst="rect">
            <a:avLst/>
          </a:prstGeom>
        </p:spPr>
        <p:txBody>
          <a:bodyPr vert="horz" wrap="square" lIns="0" tIns="12832" rIns="0" bIns="0" rtlCol="0">
            <a:spAutoFit/>
          </a:bodyPr>
          <a:lstStyle/>
          <a:p>
            <a:pPr marL="10160">
              <a:spcBef>
                <a:spcPts val="100"/>
              </a:spcBef>
              <a:tabLst>
                <a:tab pos="445770" algn="l"/>
                <a:tab pos="901065" algn="l"/>
                <a:tab pos="1354455" algn="l"/>
                <a:tab pos="1797685" algn="l"/>
                <a:tab pos="2250440" algn="l"/>
                <a:tab pos="2702560" algn="l"/>
                <a:tab pos="3148330" algn="l"/>
                <a:tab pos="3606165" algn="l"/>
                <a:tab pos="4042410" algn="l"/>
                <a:tab pos="4498975" algn="l"/>
              </a:tabLst>
            </a:pPr>
            <a:r>
              <a:rPr sz="1415" spc="8" dirty="0">
                <a:latin typeface="+mn-lt"/>
                <a:ea typeface="+mn-ea"/>
                <a:cs typeface="+mn-ea"/>
                <a:sym typeface="+mn-lt"/>
              </a:rPr>
              <a:t>P	</a:t>
            </a:r>
            <a:r>
              <a:rPr sz="1415" spc="12" dirty="0">
                <a:latin typeface="+mn-lt"/>
                <a:ea typeface="+mn-ea"/>
                <a:cs typeface="+mn-ea"/>
                <a:sym typeface="+mn-lt"/>
              </a:rPr>
              <a:t>H	O	</a:t>
            </a:r>
            <a:r>
              <a:rPr sz="1415" spc="8" dirty="0">
                <a:latin typeface="+mn-lt"/>
                <a:ea typeface="+mn-ea"/>
                <a:cs typeface="+mn-ea"/>
                <a:sym typeface="+mn-lt"/>
              </a:rPr>
              <a:t>T	</a:t>
            </a:r>
            <a:r>
              <a:rPr sz="1415" spc="12" dirty="0">
                <a:latin typeface="+mn-lt"/>
                <a:ea typeface="+mn-ea"/>
                <a:cs typeface="+mn-ea"/>
                <a:sym typeface="+mn-lt"/>
              </a:rPr>
              <a:t>O	G	</a:t>
            </a:r>
            <a:r>
              <a:rPr sz="1415" spc="8" dirty="0">
                <a:latin typeface="+mn-lt"/>
                <a:ea typeface="+mn-ea"/>
                <a:cs typeface="+mn-ea"/>
                <a:sym typeface="+mn-lt"/>
              </a:rPr>
              <a:t>R	</a:t>
            </a:r>
            <a:r>
              <a:rPr sz="1415" spc="12" dirty="0">
                <a:latin typeface="+mn-lt"/>
                <a:ea typeface="+mn-ea"/>
                <a:cs typeface="+mn-ea"/>
                <a:sym typeface="+mn-lt"/>
              </a:rPr>
              <a:t>A	</a:t>
            </a:r>
            <a:r>
              <a:rPr sz="1415" spc="8" dirty="0">
                <a:latin typeface="+mn-lt"/>
                <a:ea typeface="+mn-ea"/>
                <a:cs typeface="+mn-ea"/>
                <a:sym typeface="+mn-lt"/>
              </a:rPr>
              <a:t>P	</a:t>
            </a:r>
            <a:r>
              <a:rPr sz="1415" spc="12" dirty="0">
                <a:latin typeface="+mn-lt"/>
                <a:ea typeface="+mn-ea"/>
                <a:cs typeface="+mn-ea"/>
                <a:sym typeface="+mn-lt"/>
              </a:rPr>
              <a:t>H	Y</a:t>
            </a:r>
            <a:endParaRPr sz="1415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object 8"/>
          <p:cNvSpPr txBox="1"/>
          <p:nvPr/>
        </p:nvSpPr>
        <p:spPr>
          <a:xfrm>
            <a:off x="3850384" y="720210"/>
            <a:ext cx="1963854" cy="259735"/>
          </a:xfrm>
          <a:prstGeom prst="rect">
            <a:avLst/>
          </a:prstGeom>
        </p:spPr>
        <p:txBody>
          <a:bodyPr vert="horz" wrap="square" lIns="0" tIns="10779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0160">
              <a:lnSpc>
                <a:spcPct val="100000"/>
              </a:lnSpc>
              <a:spcBef>
                <a:spcPts val="85"/>
              </a:spcBef>
              <a:tabLst>
                <a:tab pos="356870" algn="l"/>
                <a:tab pos="704215" algn="l"/>
                <a:tab pos="1052195" algn="l"/>
                <a:tab pos="1399540" algn="l"/>
                <a:tab pos="1746885" algn="l"/>
              </a:tabLst>
            </a:pPr>
            <a:r>
              <a:rPr lang="zh-CN" altLang="en-US" sz="1615" dirty="0">
                <a:latin typeface="+mn-lt"/>
                <a:ea typeface="+mn-ea"/>
                <a:cs typeface="+mn-ea"/>
                <a:sym typeface="+mn-lt"/>
              </a:rPr>
              <a:t>区	域	管	控	预	案</a:t>
            </a:r>
            <a:endParaRPr lang="zh-CN" altLang="en-US" sz="1615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object 6"/>
          <p:cNvSpPr txBox="1"/>
          <p:nvPr/>
        </p:nvSpPr>
        <p:spPr>
          <a:xfrm>
            <a:off x="492019" y="1620977"/>
            <a:ext cx="8890212" cy="3117499"/>
          </a:xfrm>
          <a:prstGeom prst="rect">
            <a:avLst/>
          </a:prstGeom>
        </p:spPr>
        <p:txBody>
          <a:bodyPr vert="horz" wrap="square" lIns="0" tIns="10266" rIns="0" bIns="0" rtlCol="0">
            <a:spAutoFit/>
          </a:bodyPr>
          <a:lstStyle/>
          <a:p>
            <a:pPr marL="276860" marR="84455" indent="-276860">
              <a:lnSpc>
                <a:spcPct val="150000"/>
              </a:lnSpc>
              <a:spcBef>
                <a:spcPts val="5"/>
              </a:spcBef>
              <a:buFont typeface="+mj-lt"/>
              <a:buAutoNum type="arabicPeriod"/>
              <a:tabLst>
                <a:tab pos="825500" algn="l"/>
              </a:tabLst>
            </a:pPr>
            <a:r>
              <a:rPr lang="zh-CN" altLang="en-US" sz="1130" dirty="0">
                <a:latin typeface="+mn-lt"/>
                <a:ea typeface="+mn-ea"/>
                <a:cs typeface="+mn-ea"/>
                <a:sym typeface="+mn-lt"/>
              </a:rPr>
              <a:t>活动现场所有顾客须有次序互动，安排工作人员现场督导，避免现场拥挤；</a:t>
            </a:r>
            <a:endParaRPr lang="en-US" altLang="zh-CN" sz="1130" dirty="0">
              <a:latin typeface="+mn-lt"/>
              <a:ea typeface="+mn-ea"/>
              <a:cs typeface="+mn-ea"/>
              <a:sym typeface="+mn-lt"/>
            </a:endParaRPr>
          </a:p>
          <a:p>
            <a:pPr marL="276860" marR="84455" indent="-276860">
              <a:lnSpc>
                <a:spcPct val="150000"/>
              </a:lnSpc>
              <a:spcBef>
                <a:spcPts val="5"/>
              </a:spcBef>
              <a:buFont typeface="+mj-lt"/>
              <a:buAutoNum type="arabicPeriod"/>
              <a:tabLst>
                <a:tab pos="825500" algn="l"/>
              </a:tabLst>
            </a:pPr>
            <a:r>
              <a:rPr lang="zh-CN" altLang="en-US" sz="1130" dirty="0">
                <a:latin typeface="+mn-lt"/>
                <a:ea typeface="+mn-ea"/>
                <a:cs typeface="+mn-ea"/>
                <a:sym typeface="+mn-lt"/>
              </a:rPr>
              <a:t>活动前对活动场地内所有供电线路、灯光照明线路和音响设备进行彻底检查，避免电器设备存在漏电的隐患；并在活动期间安排专人进行巡视，保证活动期间的正常使用</a:t>
            </a:r>
            <a:r>
              <a:rPr lang="en-US" altLang="zh-CN" sz="1130" dirty="0">
                <a:latin typeface="+mn-lt"/>
                <a:ea typeface="+mn-ea"/>
                <a:cs typeface="+mn-ea"/>
                <a:sym typeface="+mn-lt"/>
              </a:rPr>
              <a:t>;</a:t>
            </a:r>
            <a:endParaRPr lang="en-US" altLang="zh-CN" sz="1130" dirty="0">
              <a:latin typeface="+mn-lt"/>
              <a:ea typeface="+mn-ea"/>
              <a:cs typeface="+mn-ea"/>
              <a:sym typeface="+mn-lt"/>
            </a:endParaRPr>
          </a:p>
          <a:p>
            <a:pPr marL="276860" marR="84455" indent="-276860">
              <a:lnSpc>
                <a:spcPct val="150000"/>
              </a:lnSpc>
              <a:spcBef>
                <a:spcPts val="5"/>
              </a:spcBef>
              <a:buFont typeface="+mj-lt"/>
              <a:buAutoNum type="arabicPeriod"/>
              <a:tabLst>
                <a:tab pos="825500" algn="l"/>
              </a:tabLst>
            </a:pPr>
            <a:r>
              <a:rPr lang="zh-CN" altLang="en-US" sz="1130" dirty="0">
                <a:latin typeface="+mn-lt"/>
                <a:ea typeface="+mn-ea"/>
                <a:cs typeface="+mn-ea"/>
                <a:sym typeface="+mn-lt"/>
              </a:rPr>
              <a:t>活动前，要配备应急药品和相关物品，轻者就地处置，及时将伤者或病者送医院救治，伤情严重时应立即拨打急救电话（</a:t>
            </a:r>
            <a:r>
              <a:rPr lang="en-US" altLang="zh-CN" sz="1130" dirty="0">
                <a:latin typeface="+mn-lt"/>
                <a:ea typeface="+mn-ea"/>
                <a:cs typeface="+mn-ea"/>
                <a:sym typeface="+mn-lt"/>
              </a:rPr>
              <a:t>120</a:t>
            </a:r>
            <a:r>
              <a:rPr lang="zh-CN" altLang="en-US" sz="1130" dirty="0">
                <a:latin typeface="+mn-lt"/>
                <a:ea typeface="+mn-ea"/>
                <a:cs typeface="+mn-ea"/>
                <a:sym typeface="+mn-lt"/>
              </a:rPr>
              <a:t>）求救，重病者送医院</a:t>
            </a:r>
            <a:r>
              <a:rPr lang="en-US" altLang="zh-CN" sz="1130" dirty="0">
                <a:latin typeface="+mn-lt"/>
                <a:ea typeface="+mn-ea"/>
                <a:cs typeface="+mn-ea"/>
                <a:sym typeface="+mn-lt"/>
              </a:rPr>
              <a:t>;</a:t>
            </a:r>
            <a:endParaRPr lang="en-US" altLang="zh-CN" sz="1130" dirty="0">
              <a:latin typeface="+mn-lt"/>
              <a:ea typeface="+mn-ea"/>
              <a:cs typeface="+mn-ea"/>
              <a:sym typeface="+mn-lt"/>
            </a:endParaRPr>
          </a:p>
          <a:p>
            <a:pPr marL="276860" marR="84455" indent="-276860">
              <a:lnSpc>
                <a:spcPct val="150000"/>
              </a:lnSpc>
              <a:spcBef>
                <a:spcPts val="5"/>
              </a:spcBef>
              <a:buFont typeface="+mj-lt"/>
              <a:buAutoNum type="arabicPeriod"/>
              <a:tabLst>
                <a:tab pos="825500" algn="l"/>
              </a:tabLst>
            </a:pPr>
            <a:r>
              <a:rPr lang="zh-CN" altLang="en-US" sz="1130" dirty="0">
                <a:latin typeface="+mn-lt"/>
                <a:ea typeface="+mn-ea"/>
                <a:cs typeface="+mn-ea"/>
                <a:sym typeface="+mn-lt"/>
              </a:rPr>
              <a:t>舞台表演开始时，严禁现场非工作人员靠近设备电源及舞台后方，现场将采用一米线将活动区域及工作区域进行严格划分，同时安排巡场工作人员在演 艺环节进行实时检查及人群活动引导，避免发生意外。</a:t>
            </a:r>
            <a:endParaRPr lang="zh-CN" altLang="en-US" sz="1130" dirty="0">
              <a:latin typeface="+mn-lt"/>
              <a:ea typeface="+mn-ea"/>
              <a:cs typeface="+mn-ea"/>
              <a:sym typeface="+mn-lt"/>
            </a:endParaRPr>
          </a:p>
          <a:p>
            <a:pPr marL="276860" marR="84455" indent="-276860">
              <a:lnSpc>
                <a:spcPct val="150000"/>
              </a:lnSpc>
              <a:spcBef>
                <a:spcPts val="5"/>
              </a:spcBef>
              <a:buFont typeface="+mj-lt"/>
              <a:buAutoNum type="arabicPeriod"/>
              <a:tabLst>
                <a:tab pos="825500" algn="l"/>
              </a:tabLst>
            </a:pPr>
            <a:r>
              <a:rPr lang="zh-CN" altLang="en-US" sz="1130" dirty="0">
                <a:latin typeface="+mn-lt"/>
                <a:ea typeface="+mn-ea"/>
                <a:cs typeface="+mn-ea"/>
                <a:sym typeface="+mn-lt"/>
              </a:rPr>
              <a:t>活动期间，要禁止外来人员进入工作区域，若有滋事者，现场工作人员有权驱赶，并拨打</a:t>
            </a:r>
            <a:r>
              <a:rPr lang="en-US" altLang="zh-CN" sz="1130" dirty="0">
                <a:latin typeface="+mn-lt"/>
                <a:ea typeface="+mn-ea"/>
                <a:cs typeface="+mn-ea"/>
                <a:sym typeface="+mn-lt"/>
              </a:rPr>
              <a:t>110</a:t>
            </a:r>
            <a:r>
              <a:rPr lang="zh-CN" altLang="en-US" sz="1130" dirty="0">
                <a:latin typeface="+mn-lt"/>
                <a:ea typeface="+mn-ea"/>
                <a:cs typeface="+mn-ea"/>
                <a:sym typeface="+mn-lt"/>
              </a:rPr>
              <a:t>报警。活动途中有打架斗殴或其他争吵时现场工作人员应 立即制止，必要时拨打</a:t>
            </a:r>
            <a:r>
              <a:rPr lang="en-US" altLang="zh-CN" sz="1130" dirty="0">
                <a:latin typeface="+mn-lt"/>
                <a:ea typeface="+mn-ea"/>
                <a:cs typeface="+mn-ea"/>
                <a:sym typeface="+mn-lt"/>
              </a:rPr>
              <a:t>110</a:t>
            </a:r>
            <a:r>
              <a:rPr lang="zh-CN" altLang="en-US" sz="1130" dirty="0">
                <a:latin typeface="+mn-lt"/>
                <a:ea typeface="+mn-ea"/>
                <a:cs typeface="+mn-ea"/>
                <a:sym typeface="+mn-lt"/>
              </a:rPr>
              <a:t>报警请求帮助</a:t>
            </a:r>
            <a:r>
              <a:rPr lang="en-US" altLang="zh-CN" sz="1130" dirty="0">
                <a:latin typeface="+mn-lt"/>
                <a:ea typeface="+mn-ea"/>
                <a:cs typeface="+mn-ea"/>
                <a:sym typeface="+mn-lt"/>
              </a:rPr>
              <a:t>;</a:t>
            </a:r>
            <a:endParaRPr lang="en-US" altLang="zh-CN" sz="1130" dirty="0">
              <a:latin typeface="+mn-lt"/>
              <a:ea typeface="+mn-ea"/>
              <a:cs typeface="+mn-ea"/>
              <a:sym typeface="+mn-lt"/>
            </a:endParaRPr>
          </a:p>
          <a:p>
            <a:pPr marL="276860" marR="84455" indent="-276860">
              <a:lnSpc>
                <a:spcPct val="150000"/>
              </a:lnSpc>
              <a:spcBef>
                <a:spcPts val="5"/>
              </a:spcBef>
              <a:buFont typeface="+mj-lt"/>
              <a:buAutoNum type="arabicPeriod"/>
              <a:tabLst>
                <a:tab pos="825500" algn="l"/>
              </a:tabLst>
            </a:pPr>
            <a:r>
              <a:rPr lang="zh-CN" altLang="en-US" sz="1130" dirty="0">
                <a:latin typeface="+mn-lt"/>
                <a:ea typeface="+mn-ea"/>
                <a:cs typeface="+mn-ea"/>
                <a:sym typeface="+mn-lt"/>
              </a:rPr>
              <a:t>发生火灾时，立即切断电源，停止一切运转设备；并开启所有通道，保证现场四周疏散通道的流畅，组织人员有次序的从安全通道疏散，并及时向相关 负责人汇报；现场负责人立即组织人员利用现有的消防设备进行灭火，控制火源继续蔓延。同时，根据火势情况拨打火警电话（</a:t>
            </a:r>
            <a:r>
              <a:rPr lang="en-US" altLang="zh-CN" sz="1130" dirty="0">
                <a:latin typeface="+mn-lt"/>
                <a:ea typeface="+mn-ea"/>
                <a:cs typeface="+mn-ea"/>
                <a:sym typeface="+mn-lt"/>
              </a:rPr>
              <a:t>119</a:t>
            </a:r>
            <a:r>
              <a:rPr lang="zh-CN" altLang="en-US" sz="1130" dirty="0">
                <a:latin typeface="+mn-lt"/>
                <a:ea typeface="+mn-ea"/>
                <a:cs typeface="+mn-ea"/>
                <a:sym typeface="+mn-lt"/>
              </a:rPr>
              <a:t>），报告着火地点火 势情况。并进行现场警戒，等消防人员进行扑救。</a:t>
            </a:r>
            <a:endParaRPr lang="en-US" altLang="zh-CN" sz="113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0"/>
            <a:ext cx="9874250" cy="5541445"/>
            <a:chOff x="0" y="0"/>
            <a:chExt cx="9874250" cy="5541445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1"/>
            <a:srcRect l="369" t="806" b="1"/>
            <a:stretch>
              <a:fillRect/>
            </a:stretch>
          </p:blipFill>
          <p:spPr>
            <a:xfrm>
              <a:off x="0" y="0"/>
              <a:ext cx="9874250" cy="5541445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106045" y="138113"/>
              <a:ext cx="9662160" cy="5267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" name="object 7"/>
          <p:cNvGrpSpPr/>
          <p:nvPr/>
        </p:nvGrpSpPr>
        <p:grpSpPr>
          <a:xfrm>
            <a:off x="437508" y="607326"/>
            <a:ext cx="2025449" cy="4458451"/>
            <a:chOff x="597408" y="751331"/>
            <a:chExt cx="2505710" cy="5515610"/>
          </a:xfrm>
        </p:grpSpPr>
        <p:sp>
          <p:nvSpPr>
            <p:cNvPr id="3" name="object 8"/>
            <p:cNvSpPr/>
            <p:nvPr/>
          </p:nvSpPr>
          <p:spPr>
            <a:xfrm>
              <a:off x="597408" y="751331"/>
              <a:ext cx="2505456" cy="15194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13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" name="object 9"/>
            <p:cNvSpPr/>
            <p:nvPr/>
          </p:nvSpPr>
          <p:spPr>
            <a:xfrm>
              <a:off x="597408" y="2295143"/>
              <a:ext cx="2493264" cy="12786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13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object 10"/>
            <p:cNvSpPr/>
            <p:nvPr/>
          </p:nvSpPr>
          <p:spPr>
            <a:xfrm>
              <a:off x="597408" y="3619499"/>
              <a:ext cx="2493264" cy="132892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13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" name="object 11"/>
            <p:cNvSpPr/>
            <p:nvPr/>
          </p:nvSpPr>
          <p:spPr>
            <a:xfrm>
              <a:off x="597408" y="4988115"/>
              <a:ext cx="2493264" cy="12785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13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7" name="object 5"/>
          <p:cNvSpPr txBox="1"/>
          <p:nvPr/>
        </p:nvSpPr>
        <p:spPr>
          <a:xfrm>
            <a:off x="2660162" y="661839"/>
            <a:ext cx="1591797" cy="308910"/>
          </a:xfrm>
          <a:prstGeom prst="rect">
            <a:avLst/>
          </a:prstGeom>
        </p:spPr>
        <p:txBody>
          <a:bodyPr vert="horz" wrap="square" lIns="0" tIns="10266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0160">
              <a:lnSpc>
                <a:spcPct val="100000"/>
              </a:lnSpc>
              <a:spcBef>
                <a:spcPts val="80"/>
              </a:spcBef>
            </a:pPr>
            <a:r>
              <a:rPr lang="en-US" sz="1940" b="1" dirty="0">
                <a:latin typeface="+mn-lt"/>
                <a:ea typeface="+mn-ea"/>
                <a:cs typeface="+mn-ea"/>
                <a:sym typeface="+mn-lt"/>
              </a:rPr>
              <a:t>EHS</a:t>
            </a:r>
            <a:r>
              <a:rPr lang="zh-CN" altLang="en-US" sz="1940" b="1" dirty="0">
                <a:latin typeface="+mn-lt"/>
                <a:ea typeface="+mn-ea"/>
                <a:cs typeface="+mn-ea"/>
                <a:sym typeface="+mn-lt"/>
              </a:rPr>
              <a:t>保障方案</a:t>
            </a:r>
            <a:endParaRPr lang="zh-CN" altLang="en-US" sz="194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object 6"/>
          <p:cNvSpPr txBox="1"/>
          <p:nvPr/>
        </p:nvSpPr>
        <p:spPr>
          <a:xfrm>
            <a:off x="2608936" y="1044548"/>
            <a:ext cx="6827806" cy="3900789"/>
          </a:xfrm>
          <a:prstGeom prst="rect">
            <a:avLst/>
          </a:prstGeom>
        </p:spPr>
        <p:txBody>
          <a:bodyPr vert="horz" wrap="square" lIns="0" tIns="84179" rIns="0" bIns="0" rtlCol="0">
            <a:spAutoFit/>
          </a:bodyPr>
          <a:lstStyle/>
          <a:p>
            <a:pPr marL="10160">
              <a:spcBef>
                <a:spcPts val="660"/>
              </a:spcBef>
            </a:pPr>
            <a:r>
              <a:rPr sz="970" dirty="0" err="1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对于活动执行一直以业内高标准、高品质作为不懈追求。鉴于此，为保证活动执行达到预期效果，现提</a:t>
            </a:r>
            <a:r>
              <a:rPr sz="970" spc="4" dirty="0" err="1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供</a:t>
            </a:r>
            <a:r>
              <a:rPr sz="970" dirty="0" err="1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《</a:t>
            </a:r>
            <a:r>
              <a:rPr sz="970" spc="-4" dirty="0" err="1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EHS</a:t>
            </a:r>
            <a:r>
              <a:rPr sz="970" dirty="0" err="1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保</a:t>
            </a:r>
            <a:endParaRPr sz="970" dirty="0">
              <a:latin typeface="+mn-lt"/>
              <a:ea typeface="+mn-ea"/>
              <a:cs typeface="+mn-ea"/>
              <a:sym typeface="+mn-lt"/>
            </a:endParaRPr>
          </a:p>
          <a:p>
            <a:pPr marL="10160" marR="3810">
              <a:lnSpc>
                <a:spcPct val="150000"/>
              </a:lnSpc>
            </a:pPr>
            <a:r>
              <a:rPr sz="970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障方案》以作现场执行指导原则。我方将依据此标准，在活动执行中对各个环节严格把控，</a:t>
            </a:r>
            <a:r>
              <a:rPr sz="970" spc="-77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sz="970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避免出现不符合质量要求的问题，  通过双方的共同努力，</a:t>
            </a:r>
            <a:r>
              <a:rPr sz="970" spc="-4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sz="970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呈现出完美的活动现场。</a:t>
            </a:r>
            <a:endParaRPr sz="970" dirty="0">
              <a:latin typeface="+mn-lt"/>
              <a:ea typeface="+mn-ea"/>
              <a:cs typeface="+mn-ea"/>
              <a:sym typeface="+mn-lt"/>
            </a:endParaRPr>
          </a:p>
          <a:p>
            <a:pPr marL="543560" indent="-205105">
              <a:spcBef>
                <a:spcPts val="815"/>
              </a:spcBef>
              <a:buChar char="–"/>
              <a:tabLst>
                <a:tab pos="543560" algn="l"/>
              </a:tabLst>
            </a:pPr>
            <a:r>
              <a:rPr sz="970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1、有搭建物料符合规定防火等级</a:t>
            </a:r>
            <a:r>
              <a:rPr sz="970" spc="-4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（B1</a:t>
            </a:r>
            <a:r>
              <a:rPr sz="970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级以上），木质结构做防火处理</a:t>
            </a:r>
            <a:endParaRPr sz="970" dirty="0">
              <a:latin typeface="+mn-lt"/>
              <a:ea typeface="+mn-ea"/>
              <a:cs typeface="+mn-ea"/>
              <a:sym typeface="+mn-lt"/>
            </a:endParaRPr>
          </a:p>
          <a:p>
            <a:pPr marL="543560" indent="-205105">
              <a:spcBef>
                <a:spcPts val="815"/>
              </a:spcBef>
              <a:buChar char="–"/>
              <a:tabLst>
                <a:tab pos="543560" algn="l"/>
              </a:tabLst>
            </a:pPr>
            <a:r>
              <a:rPr sz="970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2、装置、过线槽等不遮挡防火卷帘</a:t>
            </a:r>
            <a:endParaRPr sz="970" dirty="0">
              <a:latin typeface="+mn-lt"/>
              <a:ea typeface="+mn-ea"/>
              <a:cs typeface="+mn-ea"/>
              <a:sym typeface="+mn-lt"/>
            </a:endParaRPr>
          </a:p>
          <a:p>
            <a:pPr marL="543560" indent="-205105">
              <a:spcBef>
                <a:spcPts val="810"/>
              </a:spcBef>
              <a:buChar char="–"/>
              <a:tabLst>
                <a:tab pos="543560" algn="l"/>
              </a:tabLst>
            </a:pPr>
            <a:r>
              <a:rPr sz="970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sz="970" spc="-4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、装置、过线槽等不遮挡紧急疏散指示灯（包括灯的连线）</a:t>
            </a:r>
            <a:endParaRPr sz="970" dirty="0">
              <a:latin typeface="+mn-lt"/>
              <a:ea typeface="+mn-ea"/>
              <a:cs typeface="+mn-ea"/>
              <a:sym typeface="+mn-lt"/>
            </a:endParaRPr>
          </a:p>
          <a:p>
            <a:pPr marL="543560" indent="-205105">
              <a:spcBef>
                <a:spcPts val="820"/>
              </a:spcBef>
              <a:buChar char="–"/>
              <a:tabLst>
                <a:tab pos="543560" algn="l"/>
              </a:tabLst>
            </a:pPr>
            <a:r>
              <a:rPr sz="970" spc="-4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sz="970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、活动多天搭建，加设围挡，整理好物料，并用整块灰色不透光布完全遮挡。</a:t>
            </a:r>
            <a:endParaRPr sz="970" dirty="0">
              <a:latin typeface="+mn-lt"/>
              <a:ea typeface="+mn-ea"/>
              <a:cs typeface="+mn-ea"/>
              <a:sym typeface="+mn-lt"/>
            </a:endParaRPr>
          </a:p>
          <a:p>
            <a:pPr marL="543560" indent="-205105">
              <a:spcBef>
                <a:spcPts val="810"/>
              </a:spcBef>
              <a:buChar char="–"/>
              <a:tabLst>
                <a:tab pos="543560" algn="l"/>
              </a:tabLst>
            </a:pPr>
            <a:r>
              <a:rPr sz="970" spc="4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sz="970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、地面铺地胶应保证揭掉后无留胶。</a:t>
            </a:r>
            <a:endParaRPr sz="970" dirty="0">
              <a:latin typeface="+mn-lt"/>
              <a:ea typeface="+mn-ea"/>
              <a:cs typeface="+mn-ea"/>
              <a:sym typeface="+mn-lt"/>
            </a:endParaRPr>
          </a:p>
          <a:p>
            <a:pPr marL="543560" indent="-205105">
              <a:spcBef>
                <a:spcPts val="815"/>
              </a:spcBef>
              <a:buChar char="–"/>
              <a:tabLst>
                <a:tab pos="543560" algn="l"/>
              </a:tabLst>
            </a:pPr>
            <a:r>
              <a:rPr sz="970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6、活动现场桌子必须有适当颜色的桌布，且将桌子全部包裹，不能露出腿。</a:t>
            </a:r>
            <a:endParaRPr sz="970" dirty="0">
              <a:latin typeface="+mn-lt"/>
              <a:ea typeface="+mn-ea"/>
              <a:cs typeface="+mn-ea"/>
              <a:sym typeface="+mn-lt"/>
            </a:endParaRPr>
          </a:p>
          <a:p>
            <a:pPr marL="543560" indent="-205105">
              <a:spcBef>
                <a:spcPts val="810"/>
              </a:spcBef>
              <a:buChar char="–"/>
              <a:tabLst>
                <a:tab pos="543560" algn="l"/>
              </a:tabLst>
            </a:pPr>
            <a:r>
              <a:rPr sz="970" spc="-4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7、搭建舞台时，尽量将线缆藏于舞台下、地胶下。若台上线缆过多，使用过线槽。</a:t>
            </a:r>
            <a:endParaRPr sz="970" dirty="0">
              <a:latin typeface="+mn-lt"/>
              <a:ea typeface="+mn-ea"/>
              <a:cs typeface="+mn-ea"/>
              <a:sym typeface="+mn-lt"/>
            </a:endParaRPr>
          </a:p>
          <a:p>
            <a:pPr marL="543560" indent="-205105">
              <a:spcBef>
                <a:spcPts val="815"/>
              </a:spcBef>
              <a:buChar char="–"/>
              <a:tabLst>
                <a:tab pos="543560" algn="l"/>
              </a:tabLst>
            </a:pPr>
            <a:r>
              <a:rPr sz="970" spc="-4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sz="970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、活动物料应保证干净整洁无褶皱，没有明显污渍、褶皱等。包含但不限于座椅</a:t>
            </a:r>
            <a:r>
              <a:rPr sz="970" spc="4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sz="970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套、桌布、演员服装等。</a:t>
            </a:r>
            <a:endParaRPr sz="970" dirty="0">
              <a:latin typeface="+mn-lt"/>
              <a:ea typeface="+mn-ea"/>
              <a:cs typeface="+mn-ea"/>
              <a:sym typeface="+mn-lt"/>
            </a:endParaRPr>
          </a:p>
          <a:p>
            <a:pPr marL="543560" indent="-205105">
              <a:spcBef>
                <a:spcPts val="815"/>
              </a:spcBef>
              <a:buChar char="–"/>
              <a:tabLst>
                <a:tab pos="543560" algn="l"/>
              </a:tabLst>
            </a:pPr>
            <a:r>
              <a:rPr sz="970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9、如遇借用库房情况，严格遵守使用规定，保证库房整洁，电线不可乱搭，</a:t>
            </a:r>
            <a:r>
              <a:rPr sz="970" spc="-8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sz="970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必要时应使用过线槽及黄黑胶条。</a:t>
            </a:r>
            <a:endParaRPr sz="970" dirty="0">
              <a:latin typeface="+mn-lt"/>
              <a:ea typeface="+mn-ea"/>
              <a:cs typeface="+mn-ea"/>
              <a:sym typeface="+mn-lt"/>
            </a:endParaRPr>
          </a:p>
          <a:p>
            <a:pPr marL="543560" indent="-205105">
              <a:spcBef>
                <a:spcPts val="810"/>
              </a:spcBef>
              <a:buChar char="–"/>
              <a:tabLst>
                <a:tab pos="543560" algn="l"/>
              </a:tabLst>
            </a:pPr>
            <a:r>
              <a:rPr sz="970" spc="-4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  <a:r>
              <a:rPr sz="970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、装置的锐角需做防护处理，打磨倒角或加装防撞垫。</a:t>
            </a:r>
            <a:endParaRPr sz="970" dirty="0">
              <a:latin typeface="+mn-lt"/>
              <a:ea typeface="+mn-ea"/>
              <a:cs typeface="+mn-ea"/>
              <a:sym typeface="+mn-lt"/>
            </a:endParaRPr>
          </a:p>
          <a:p>
            <a:pPr marL="543560" indent="-205105">
              <a:spcBef>
                <a:spcPts val="815"/>
              </a:spcBef>
              <a:buChar char="–"/>
              <a:tabLst>
                <a:tab pos="543560" algn="l"/>
              </a:tabLst>
            </a:pPr>
            <a:r>
              <a:rPr sz="970" spc="-4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11</a:t>
            </a:r>
            <a:r>
              <a:rPr sz="970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、如商场天棚有消防水炮，灯光避免直射、扫射到消防水炮，以免发生喷水事故</a:t>
            </a:r>
            <a:endParaRPr sz="970" dirty="0">
              <a:latin typeface="+mn-lt"/>
              <a:ea typeface="+mn-ea"/>
              <a:cs typeface="+mn-ea"/>
              <a:sym typeface="+mn-lt"/>
            </a:endParaRPr>
          </a:p>
          <a:p>
            <a:pPr marL="543560" marR="111125" indent="-205105">
              <a:lnSpc>
                <a:spcPct val="150000"/>
              </a:lnSpc>
              <a:spcBef>
                <a:spcPts val="235"/>
              </a:spcBef>
              <a:buChar char="–"/>
              <a:tabLst>
                <a:tab pos="543560" algn="l"/>
              </a:tabLst>
            </a:pPr>
            <a:r>
              <a:rPr sz="970" spc="-4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12</a:t>
            </a:r>
            <a:r>
              <a:rPr sz="970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、施工、彩排及活动期间工作人员不在场内吸烟、饮酒、吃饭、睡觉、换衣、追</a:t>
            </a:r>
            <a:r>
              <a:rPr sz="970" spc="-69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sz="970" dirty="0">
                <a:solidFill>
                  <a:srgbClr val="585858"/>
                </a:solidFill>
                <a:latin typeface="+mn-lt"/>
                <a:ea typeface="+mn-ea"/>
                <a:cs typeface="+mn-ea"/>
                <a:sym typeface="+mn-lt"/>
              </a:rPr>
              <a:t>逐打闹、闲聊天、玩手机、随意 回答媒体问题、迟到早退、与顾客发生冲突。</a:t>
            </a:r>
            <a:endParaRPr sz="97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0"/>
            <a:ext cx="9874250" cy="5541445"/>
            <a:chOff x="0" y="0"/>
            <a:chExt cx="9874250" cy="5541445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/>
            <a:srcRect l="369" t="806" b="1"/>
            <a:stretch>
              <a:fillRect/>
            </a:stretch>
          </p:blipFill>
          <p:spPr>
            <a:xfrm>
              <a:off x="0" y="0"/>
              <a:ext cx="9874250" cy="5541445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106045" y="138113"/>
              <a:ext cx="9662160" cy="5267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6736" y="904420"/>
            <a:ext cx="4546409" cy="394208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21105" y="2425673"/>
            <a:ext cx="2546235" cy="309428"/>
          </a:xfrm>
          <a:prstGeom prst="rect">
            <a:avLst/>
          </a:prstGeom>
        </p:spPr>
        <p:txBody>
          <a:bodyPr vert="horz" wrap="square" lIns="0" tIns="10779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0160">
              <a:lnSpc>
                <a:spcPct val="100000"/>
              </a:lnSpc>
              <a:spcBef>
                <a:spcPts val="85"/>
              </a:spcBef>
            </a:pPr>
            <a:r>
              <a:rPr lang="en-US" altLang="zh-CN" sz="1940" b="1" dirty="0">
                <a:latin typeface="+mn-lt"/>
                <a:ea typeface="+mn-ea"/>
                <a:cs typeface="+mn-ea"/>
                <a:sym typeface="+mn-lt"/>
              </a:rPr>
              <a:t>EHS</a:t>
            </a:r>
            <a:r>
              <a:rPr lang="zh-CN" altLang="en-US" sz="1940" b="1" dirty="0">
                <a:latin typeface="+mn-lt"/>
                <a:ea typeface="+mn-ea"/>
                <a:cs typeface="+mn-ea"/>
                <a:sym typeface="+mn-lt"/>
              </a:rPr>
              <a:t>：施工及电源安全</a:t>
            </a:r>
            <a:endParaRPr lang="zh-CN" altLang="en-US" sz="194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1105" y="2778243"/>
            <a:ext cx="1929977" cy="398678"/>
          </a:xfrm>
          <a:prstGeom prst="rect">
            <a:avLst/>
          </a:prstGeom>
        </p:spPr>
        <p:txBody>
          <a:bodyPr vert="horz" wrap="square" lIns="0" tIns="10266" rIns="0" bIns="0" rtlCol="0">
            <a:spAutoFit/>
          </a:bodyPr>
          <a:lstStyle/>
          <a:p>
            <a:pPr marL="194945" indent="-184785">
              <a:spcBef>
                <a:spcPts val="80"/>
              </a:spcBef>
              <a:buFont typeface="Arial" panose="020B0604020202020204"/>
              <a:buChar char="•"/>
              <a:tabLst>
                <a:tab pos="194310" algn="l"/>
                <a:tab pos="194945" algn="l"/>
              </a:tabLst>
            </a:pPr>
            <a:r>
              <a:rPr sz="970" dirty="0">
                <a:latin typeface="+mn-lt"/>
                <a:ea typeface="+mn-ea"/>
                <a:cs typeface="+mn-ea"/>
                <a:sym typeface="+mn-lt"/>
              </a:rPr>
              <a:t>施工脚手架作业，员工系安全绳</a:t>
            </a:r>
            <a:endParaRPr sz="970">
              <a:latin typeface="+mn-lt"/>
              <a:ea typeface="+mn-ea"/>
              <a:cs typeface="+mn-ea"/>
              <a:sym typeface="+mn-lt"/>
            </a:endParaRPr>
          </a:p>
          <a:p>
            <a:pPr marL="194945" indent="-184785">
              <a:spcBef>
                <a:spcPts val="685"/>
              </a:spcBef>
              <a:buFont typeface="Arial" panose="020B0604020202020204"/>
              <a:buChar char="•"/>
              <a:tabLst>
                <a:tab pos="194310" algn="l"/>
                <a:tab pos="194945" algn="l"/>
              </a:tabLst>
            </a:pPr>
            <a:r>
              <a:rPr sz="970" dirty="0">
                <a:latin typeface="+mn-lt"/>
                <a:ea typeface="+mn-ea"/>
                <a:cs typeface="+mn-ea"/>
                <a:sym typeface="+mn-lt"/>
              </a:rPr>
              <a:t>现场电源接线图</a:t>
            </a:r>
            <a:endParaRPr sz="970"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fade/>
      </p:transition>
    </mc:Choice>
    <mc:Fallback>
      <p:transition spd="slow" advClick="0" advTm="2000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959984" y="3123578"/>
            <a:ext cx="3971081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THANK YOU!</a:t>
            </a:r>
            <a:endParaRPr lang="en-US" altLang="zh-CN" sz="4800" dirty="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27929" y="3885099"/>
            <a:ext cx="3971081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solidFill>
                  <a:srgbClr val="B5A483"/>
                </a:solidFill>
                <a:latin typeface="+mn-lt"/>
                <a:ea typeface="+mn-ea"/>
                <a:cs typeface="+mn-ea"/>
                <a:sym typeface="+mn-lt"/>
              </a:rPr>
              <a:t>YOUR SUBTITLE HERE</a:t>
            </a:r>
            <a:endParaRPr lang="zh-CN" altLang="en-US" sz="1600">
              <a:solidFill>
                <a:srgbClr val="B5A48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REFSHAPE" val="960366396"/>
  <p:tag name="KSO_WM_UNIT_PLACING_PICTURE_USER_VIEWPORT" val="{&quot;height&quot;:2487.7496062992127,&quot;width&quot;:3315}"/>
</p:tagLst>
</file>

<file path=ppt/tags/tag2.xml><?xml version="1.0" encoding="utf-8"?>
<p:tagLst xmlns:p="http://schemas.openxmlformats.org/presentationml/2006/main">
  <p:tag name="KSO_WM_UNIT_PLACING_PICTURE_USER_VIEWPORT" val="{&quot;height&quot;:2487.7496062992127,&quot;width&quot;:2499}"/>
</p:tagLst>
</file>

<file path=ppt/tags/tag3.xml><?xml version="1.0" encoding="utf-8"?>
<p:tagLst xmlns:p="http://schemas.openxmlformats.org/presentationml/2006/main">
  <p:tag name="KSO_WM_UNIT_PLACING_PICTURE_USER_VIEWPORT" val="{&quot;height&quot;:2508,&quot;width&quot;:3375}"/>
</p:tagLst>
</file>

<file path=ppt/tags/tag4.xml><?xml version="1.0" encoding="utf-8"?>
<p:tagLst xmlns:p="http://schemas.openxmlformats.org/presentationml/2006/main">
  <p:tag name="REFSHAPE" val="960373740"/>
  <p:tag name="KSO_WM_UNIT_PLACING_PICTURE_USER_VIEWPORT" val="{&quot;height&quot;:2508.7496062992127,&quot;width&quot;:2420.2503937007873}"/>
</p:tagLst>
</file>

<file path=ppt/tags/tag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156096;#172476;#173366;#157803;"/>
</p:tagLst>
</file>

<file path=ppt/tags/tag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156096;#172476;#173366;#157803;"/>
</p:tagLst>
</file>

<file path=ppt/tags/tag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156096;#172476;#173366;#157803;"/>
</p:tagLst>
</file>

<file path=ppt/tags/tag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156096;#172476;#173366;#157803;"/>
</p:tagLst>
</file>

<file path=ppt/tags/tag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ISLIDE.ICON" val="#156096;#172476;#173366;#157803;"/>
</p:tagLst>
</file>

<file path=ppt/tags/tag10.xml><?xml version="1.0" encoding="utf-8"?>
<p:tagLst xmlns:p="http://schemas.openxmlformats.org/presentationml/2006/main">
  <p:tag name="ISLIDE.GUIDESSETTING" val="{&quot;Id&quot;:&quot;0d176512-a2f3-4730-bfb1-651d9b89c860&quot;,&quot;Name&quot;:null,&quot;Kind&quot;:&quot;Custom&quot;,&quot;OldGuidesSetting&quot;:{&quot;HeaderHeight&quot;:0.0,&quot;FooterHeight&quot;:0.0,&quot;SideMargin&quot;:0.0,&quot;TopMargin&quot;:0.0,&quot;BottomMargin&quot;:0.0,&quot;IntervalMargin&quot;:0.0}}"/>
  <p:tag name="COMMONDATA" val="eyJjb3VudCI6MSwiaGRpZCI6ImE2ZjY3MjFkODVmZGRlZjRiM2Q2OWZmNDg3NTgxMWFhIiwidXNlckNvdW50IjoxfQ=="/>
</p:tagLst>
</file>

<file path=ppt/theme/theme1.xml><?xml version="1.0" encoding="utf-8"?>
<a:theme xmlns:a="http://schemas.openxmlformats.org/drawingml/2006/main" name="Transport App Pitch Deck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D5B961"/>
      </a:accent1>
      <a:accent2>
        <a:srgbClr val="D7D7D7"/>
      </a:accent2>
      <a:accent3>
        <a:srgbClr val="BF9000"/>
      </a:accent3>
      <a:accent4>
        <a:srgbClr val="FFE599"/>
      </a:accent4>
      <a:accent5>
        <a:srgbClr val="999999"/>
      </a:accent5>
      <a:accent6>
        <a:srgbClr val="666666"/>
      </a:accent6>
      <a:hlink>
        <a:srgbClr val="F8FAFB"/>
      </a:hlink>
      <a:folHlink>
        <a:srgbClr val="0097A7"/>
      </a:folHlink>
    </a:clrScheme>
    <a:fontScheme name="pvqek5wf">
      <a:majorFont>
        <a:latin typeface="Arial"/>
        <a:ea typeface="汉仪昌黎宋刻本(精修版)W"/>
        <a:cs typeface=""/>
      </a:majorFont>
      <a:minorFont>
        <a:latin typeface="Arial"/>
        <a:ea typeface="汉仪昌黎宋刻本(精修版)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3770</Words>
  <Application>WPS 演示</Application>
  <PresentationFormat>自定义</PresentationFormat>
  <Paragraphs>268</Paragraphs>
  <Slides>42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58" baseType="lpstr">
      <vt:lpstr>Arial</vt:lpstr>
      <vt:lpstr>宋体</vt:lpstr>
      <vt:lpstr>Wingdings</vt:lpstr>
      <vt:lpstr>Arial</vt:lpstr>
      <vt:lpstr>Montserrat</vt:lpstr>
      <vt:lpstr>Segoe Print</vt:lpstr>
      <vt:lpstr>Montserrat Black</vt:lpstr>
      <vt:lpstr>Montserrat ExtraLight</vt:lpstr>
      <vt:lpstr>Montserrat Thin</vt:lpstr>
      <vt:lpstr>李旭科漫画体v1.0</vt:lpstr>
      <vt:lpstr>Swis721 Hv BT</vt:lpstr>
      <vt:lpstr>Geometr415 Blk BT</vt:lpstr>
      <vt:lpstr>汉仪昌黎宋刻本(精修版)W</vt:lpstr>
      <vt:lpstr>微软雅黑</vt:lpstr>
      <vt:lpstr>Arial Unicode MS</vt:lpstr>
      <vt:lpstr>Transport App Pitch Deck by Slidesgo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Rachel</cp:lastModifiedBy>
  <cp:revision>1</cp:revision>
  <dcterms:created xsi:type="dcterms:W3CDTF">2022-07-17T11:57:03Z</dcterms:created>
  <dcterms:modified xsi:type="dcterms:W3CDTF">2022-07-17T11:57:04Z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1EA7763ED53F4DD39F8C75887E11D153</vt:lpwstr>
  </property>
  <property fmtid="{D5CDD505-2E9C-101B-9397-08002B2CF9AE}" pid="3" name="KSOProductBuildVer">
    <vt:lpwstr>2052-11.1.0.11875</vt:lpwstr>
  </property>
  <property fmtid="{D5CDD505-2E9C-101B-9397-08002B2CF9AE}" pid="4" name="KSOTemplateUUID">
    <vt:lpwstr>v1.0_mb_OizRURPJCWfckG6h1TNfXw==</vt:lpwstr>
  </property>
  <property fmtid="{D5CDD505-2E9C-101B-9397-08002B2CF9AE}" pid="5" name="NXPowerLiteLastOptimized">
    <vt:lpwstr>6214990</vt:lpwstr>
  </property>
  <property fmtid="{D5CDD505-2E9C-101B-9397-08002B2CF9AE}" pid="6" name="NXPowerLiteSettings">
    <vt:lpwstr>C700052003A000</vt:lpwstr>
  </property>
  <property fmtid="{D5CDD505-2E9C-101B-9397-08002B2CF9AE}" pid="7" name="NXPowerLiteVersion">
    <vt:lpwstr>D8.0.2</vt:lpwstr>
  </property>
</Properties>
</file>